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778" r:id="rId2"/>
    <p:sldId id="1165" r:id="rId3"/>
    <p:sldId id="1147" r:id="rId4"/>
    <p:sldId id="1204" r:id="rId5"/>
    <p:sldId id="1203" r:id="rId6"/>
    <p:sldId id="1197" r:id="rId7"/>
    <p:sldId id="1205" r:id="rId8"/>
    <p:sldId id="1206" r:id="rId9"/>
    <p:sldId id="1226" r:id="rId10"/>
    <p:sldId id="1224" r:id="rId11"/>
    <p:sldId id="1225" r:id="rId12"/>
    <p:sldId id="1223" r:id="rId13"/>
    <p:sldId id="1222" r:id="rId14"/>
    <p:sldId id="1209" r:id="rId15"/>
    <p:sldId id="1214" r:id="rId16"/>
    <p:sldId id="1215" r:id="rId17"/>
    <p:sldId id="1216" r:id="rId18"/>
    <p:sldId id="1210" r:id="rId19"/>
    <p:sldId id="1217" r:id="rId20"/>
    <p:sldId id="1218" r:id="rId21"/>
    <p:sldId id="1213" r:id="rId22"/>
    <p:sldId id="1219" r:id="rId23"/>
    <p:sldId id="1115" r:id="rId24"/>
    <p:sldId id="1220" r:id="rId25"/>
    <p:sldId id="1109" r:id="rId26"/>
    <p:sldId id="704" r:id="rId27"/>
    <p:sldId id="1211" r:id="rId28"/>
    <p:sldId id="1195" r:id="rId29"/>
    <p:sldId id="1221" r:id="rId30"/>
    <p:sldId id="1196" r:id="rId31"/>
    <p:sldId id="1051" r:id="rId3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4ADC057-A01C-5746-A25B-6D22345C444B}">
          <p14:sldIdLst>
            <p14:sldId id="778"/>
            <p14:sldId id="1165"/>
            <p14:sldId id="1147"/>
            <p14:sldId id="1204"/>
            <p14:sldId id="1203"/>
            <p14:sldId id="1197"/>
            <p14:sldId id="1205"/>
            <p14:sldId id="1206"/>
            <p14:sldId id="1226"/>
            <p14:sldId id="1224"/>
            <p14:sldId id="1225"/>
            <p14:sldId id="1223"/>
            <p14:sldId id="1222"/>
            <p14:sldId id="1209"/>
            <p14:sldId id="1214"/>
            <p14:sldId id="1215"/>
            <p14:sldId id="1216"/>
            <p14:sldId id="1210"/>
            <p14:sldId id="1217"/>
            <p14:sldId id="1218"/>
            <p14:sldId id="1213"/>
            <p14:sldId id="1219"/>
            <p14:sldId id="1115"/>
            <p14:sldId id="1220"/>
            <p14:sldId id="1109"/>
            <p14:sldId id="704"/>
            <p14:sldId id="1211"/>
            <p14:sldId id="1195"/>
            <p14:sldId id="1221"/>
            <p14:sldId id="1196"/>
            <p14:sldId id="105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A9"/>
    <a:srgbClr val="003767"/>
    <a:srgbClr val="00A8AA"/>
    <a:srgbClr val="00FDFF"/>
    <a:srgbClr val="EEB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15441D-2FBA-2346-84D9-E36D27B72C9A}" v="1848" dt="2020-07-16T00:15:03.481"/>
    <p1510:client id="{A1E966CA-7394-CA48-BA18-06DA7DCEC212}" v="41" dt="2020-07-16T11:50:28.2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953" autoAdjust="0"/>
    <p:restoredTop sz="78042"/>
  </p:normalViewPr>
  <p:slideViewPr>
    <p:cSldViewPr snapToGrid="0">
      <p:cViewPr varScale="1">
        <p:scale>
          <a:sx n="102" d="100"/>
          <a:sy n="102" d="100"/>
        </p:scale>
        <p:origin x="200" y="496"/>
      </p:cViewPr>
      <p:guideLst/>
    </p:cSldViewPr>
  </p:slideViewPr>
  <p:outlineViewPr>
    <p:cViewPr>
      <p:scale>
        <a:sx n="33" d="100"/>
        <a:sy n="33" d="100"/>
      </p:scale>
      <p:origin x="0" y="-116320"/>
    </p:cViewPr>
  </p:outlineViewPr>
  <p:notesTextViewPr>
    <p:cViewPr>
      <p:scale>
        <a:sx n="1" d="1"/>
        <a:sy n="1" d="1"/>
      </p:scale>
      <p:origin x="0" y="-888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Droessler" userId="625c3661-9d64-47fa-b83c-4b49393bd161" providerId="ADAL" clId="{7BA05A0E-9391-A549-81D3-652D3A16020C}"/>
    <pc:docChg chg="custSel modSld">
      <pc:chgData name="Chris Droessler" userId="625c3661-9d64-47fa-b83c-4b49393bd161" providerId="ADAL" clId="{7BA05A0E-9391-A549-81D3-652D3A16020C}" dt="2020-06-15T16:27:39.380" v="116" actId="20577"/>
      <pc:docMkLst>
        <pc:docMk/>
      </pc:docMkLst>
      <pc:sldChg chg="modSp">
        <pc:chgData name="Chris Droessler" userId="625c3661-9d64-47fa-b83c-4b49393bd161" providerId="ADAL" clId="{7BA05A0E-9391-A549-81D3-652D3A16020C}" dt="2020-06-15T15:30:15.913" v="9" actId="20577"/>
        <pc:sldMkLst>
          <pc:docMk/>
          <pc:sldMk cId="2111422149" sldId="778"/>
        </pc:sldMkLst>
        <pc:spChg chg="mod">
          <ac:chgData name="Chris Droessler" userId="625c3661-9d64-47fa-b83c-4b49393bd161" providerId="ADAL" clId="{7BA05A0E-9391-A549-81D3-652D3A16020C}" dt="2020-06-15T15:30:15.913" v="9" actId="20577"/>
          <ac:spMkLst>
            <pc:docMk/>
            <pc:sldMk cId="2111422149" sldId="778"/>
            <ac:spMk id="2" creationId="{00000000-0000-0000-0000-000000000000}"/>
          </ac:spMkLst>
        </pc:spChg>
      </pc:sldChg>
      <pc:sldChg chg="addSp delSp modSp modNotesTx">
        <pc:chgData name="Chris Droessler" userId="625c3661-9d64-47fa-b83c-4b49393bd161" providerId="ADAL" clId="{7BA05A0E-9391-A549-81D3-652D3A16020C}" dt="2020-06-15T16:27:39.380" v="116" actId="20577"/>
        <pc:sldMkLst>
          <pc:docMk/>
          <pc:sldMk cId="718989557" sldId="1145"/>
        </pc:sldMkLst>
        <pc:spChg chg="add mod">
          <ac:chgData name="Chris Droessler" userId="625c3661-9d64-47fa-b83c-4b49393bd161" providerId="ADAL" clId="{7BA05A0E-9391-A549-81D3-652D3A16020C}" dt="2020-06-15T16:27:39.380" v="116" actId="20577"/>
          <ac:spMkLst>
            <pc:docMk/>
            <pc:sldMk cId="718989557" sldId="1145"/>
            <ac:spMk id="2" creationId="{C6FA96B7-C5C2-A74D-9DC9-7A1DDF3501AA}"/>
          </ac:spMkLst>
        </pc:spChg>
        <pc:picChg chg="del">
          <ac:chgData name="Chris Droessler" userId="625c3661-9d64-47fa-b83c-4b49393bd161" providerId="ADAL" clId="{7BA05A0E-9391-A549-81D3-652D3A16020C}" dt="2020-06-15T16:11:18.169" v="10" actId="478"/>
          <ac:picMkLst>
            <pc:docMk/>
            <pc:sldMk cId="718989557" sldId="1145"/>
            <ac:picMk id="7" creationId="{C34FA5AD-EDA3-CA4A-B82D-39A326CBC943}"/>
          </ac:picMkLst>
        </pc:picChg>
      </pc:sldChg>
    </pc:docChg>
  </pc:docChgLst>
  <pc:docChgLst>
    <pc:chgData name="Chris Droessler" userId="625c3661-9d64-47fa-b83c-4b49393bd161" providerId="ADAL" clId="{07405D28-FD49-5C42-AE55-F3A13D37863F}"/>
    <pc:docChg chg="undo custSel addSld delSld modSld sldOrd modSection">
      <pc:chgData name="Chris Droessler" userId="625c3661-9d64-47fa-b83c-4b49393bd161" providerId="ADAL" clId="{07405D28-FD49-5C42-AE55-F3A13D37863F}" dt="2020-06-18T12:22:56.586" v="615"/>
      <pc:docMkLst>
        <pc:docMk/>
      </pc:docMkLst>
      <pc:sldChg chg="addSp modSp add setBg modNotesTx">
        <pc:chgData name="Chris Droessler" userId="625c3661-9d64-47fa-b83c-4b49393bd161" providerId="ADAL" clId="{07405D28-FD49-5C42-AE55-F3A13D37863F}" dt="2020-06-15T17:30:28.885" v="242" actId="1037"/>
        <pc:sldMkLst>
          <pc:docMk/>
          <pc:sldMk cId="3834359583" sldId="549"/>
        </pc:sldMkLst>
        <pc:spChg chg="add mod">
          <ac:chgData name="Chris Droessler" userId="625c3661-9d64-47fa-b83c-4b49393bd161" providerId="ADAL" clId="{07405D28-FD49-5C42-AE55-F3A13D37863F}" dt="2020-06-15T17:30:28.885" v="242" actId="1037"/>
          <ac:spMkLst>
            <pc:docMk/>
            <pc:sldMk cId="3834359583" sldId="549"/>
            <ac:spMk id="2" creationId="{979F457D-9568-BC4B-9553-77BF32D45339}"/>
          </ac:spMkLst>
        </pc:spChg>
      </pc:sldChg>
      <pc:sldChg chg="addSp delSp add setBg modNotesTx">
        <pc:chgData name="Chris Droessler" userId="625c3661-9d64-47fa-b83c-4b49393bd161" providerId="ADAL" clId="{07405D28-FD49-5C42-AE55-F3A13D37863F}" dt="2020-06-15T17:30:35.745" v="243"/>
        <pc:sldMkLst>
          <pc:docMk/>
          <pc:sldMk cId="4210283001" sldId="578"/>
        </pc:sldMkLst>
        <pc:spChg chg="del">
          <ac:chgData name="Chris Droessler" userId="625c3661-9d64-47fa-b83c-4b49393bd161" providerId="ADAL" clId="{07405D28-FD49-5C42-AE55-F3A13D37863F}" dt="2020-06-15T17:29:08.547" v="213" actId="478"/>
          <ac:spMkLst>
            <pc:docMk/>
            <pc:sldMk cId="4210283001" sldId="578"/>
            <ac:spMk id="4" creationId="{43E9E97F-5340-894D-97C8-8D8EDC0158D3}"/>
          </ac:spMkLst>
        </pc:spChg>
        <pc:spChg chg="add">
          <ac:chgData name="Chris Droessler" userId="625c3661-9d64-47fa-b83c-4b49393bd161" providerId="ADAL" clId="{07405D28-FD49-5C42-AE55-F3A13D37863F}" dt="2020-06-15T17:30:35.745" v="243"/>
          <ac:spMkLst>
            <pc:docMk/>
            <pc:sldMk cId="4210283001" sldId="578"/>
            <ac:spMk id="6" creationId="{3253184D-A298-CF41-B330-2DF0C51F0D80}"/>
          </ac:spMkLst>
        </pc:spChg>
      </pc:sldChg>
      <pc:sldChg chg="modSp">
        <pc:chgData name="Chris Droessler" userId="625c3661-9d64-47fa-b83c-4b49393bd161" providerId="ADAL" clId="{07405D28-FD49-5C42-AE55-F3A13D37863F}" dt="2020-06-15T17:54:26.028" v="572" actId="20577"/>
        <pc:sldMkLst>
          <pc:docMk/>
          <pc:sldMk cId="3713166176" sldId="704"/>
        </pc:sldMkLst>
        <pc:spChg chg="mod">
          <ac:chgData name="Chris Droessler" userId="625c3661-9d64-47fa-b83c-4b49393bd161" providerId="ADAL" clId="{07405D28-FD49-5C42-AE55-F3A13D37863F}" dt="2020-06-15T17:54:26.028" v="572" actId="20577"/>
          <ac:spMkLst>
            <pc:docMk/>
            <pc:sldMk cId="3713166176" sldId="704"/>
            <ac:spMk id="2" creationId="{D323E2E6-2EF3-C942-8A91-325510536B92}"/>
          </ac:spMkLst>
        </pc:spChg>
      </pc:sldChg>
      <pc:sldChg chg="modSp">
        <pc:chgData name="Chris Droessler" userId="625c3661-9d64-47fa-b83c-4b49393bd161" providerId="ADAL" clId="{07405D28-FD49-5C42-AE55-F3A13D37863F}" dt="2020-06-03T12:17:08.190" v="6" actId="20577"/>
        <pc:sldMkLst>
          <pc:docMk/>
          <pc:sldMk cId="2111422149" sldId="778"/>
        </pc:sldMkLst>
        <pc:spChg chg="mod">
          <ac:chgData name="Chris Droessler" userId="625c3661-9d64-47fa-b83c-4b49393bd161" providerId="ADAL" clId="{07405D28-FD49-5C42-AE55-F3A13D37863F}" dt="2020-06-03T12:17:08.190" v="6" actId="20577"/>
          <ac:spMkLst>
            <pc:docMk/>
            <pc:sldMk cId="2111422149" sldId="778"/>
            <ac:spMk id="2" creationId="{00000000-0000-0000-0000-000000000000}"/>
          </ac:spMkLst>
        </pc:spChg>
      </pc:sldChg>
      <pc:sldChg chg="ord">
        <pc:chgData name="Chris Droessler" userId="625c3661-9d64-47fa-b83c-4b49393bd161" providerId="ADAL" clId="{07405D28-FD49-5C42-AE55-F3A13D37863F}" dt="2020-06-15T17:54:51.222" v="573"/>
        <pc:sldMkLst>
          <pc:docMk/>
          <pc:sldMk cId="3615642505" sldId="1109"/>
        </pc:sldMkLst>
      </pc:sldChg>
      <pc:sldChg chg="ord">
        <pc:chgData name="Chris Droessler" userId="625c3661-9d64-47fa-b83c-4b49393bd161" providerId="ADAL" clId="{07405D28-FD49-5C42-AE55-F3A13D37863F}" dt="2020-06-18T12:22:22.669" v="611"/>
        <pc:sldMkLst>
          <pc:docMk/>
          <pc:sldMk cId="1552169447" sldId="1115"/>
        </pc:sldMkLst>
      </pc:sldChg>
      <pc:sldChg chg="delSp modSp del">
        <pc:chgData name="Chris Droessler" userId="625c3661-9d64-47fa-b83c-4b49393bd161" providerId="ADAL" clId="{07405D28-FD49-5C42-AE55-F3A13D37863F}" dt="2020-06-18T12:22:29.132" v="612" actId="2696"/>
        <pc:sldMkLst>
          <pc:docMk/>
          <pc:sldMk cId="718989557" sldId="1145"/>
        </pc:sldMkLst>
        <pc:spChg chg="del mod">
          <ac:chgData name="Chris Droessler" userId="625c3661-9d64-47fa-b83c-4b49393bd161" providerId="ADAL" clId="{07405D28-FD49-5C42-AE55-F3A13D37863F}" dt="2020-06-15T17:53:50.908" v="564"/>
          <ac:spMkLst>
            <pc:docMk/>
            <pc:sldMk cId="718989557" sldId="1145"/>
            <ac:spMk id="2" creationId="{C6FA96B7-C5C2-A74D-9DC9-7A1DDF3501AA}"/>
          </ac:spMkLst>
        </pc:spChg>
      </pc:sldChg>
      <pc:sldChg chg="del">
        <pc:chgData name="Chris Droessler" userId="625c3661-9d64-47fa-b83c-4b49393bd161" providerId="ADAL" clId="{07405D28-FD49-5C42-AE55-F3A13D37863F}" dt="2020-06-03T12:17:38.533" v="12" actId="2696"/>
        <pc:sldMkLst>
          <pc:docMk/>
          <pc:sldMk cId="3594920551" sldId="1170"/>
        </pc:sldMkLst>
      </pc:sldChg>
      <pc:sldChg chg="del">
        <pc:chgData name="Chris Droessler" userId="625c3661-9d64-47fa-b83c-4b49393bd161" providerId="ADAL" clId="{07405D28-FD49-5C42-AE55-F3A13D37863F}" dt="2020-06-03T12:17:38.579" v="15" actId="2696"/>
        <pc:sldMkLst>
          <pc:docMk/>
          <pc:sldMk cId="160696806" sldId="1171"/>
        </pc:sldMkLst>
      </pc:sldChg>
      <pc:sldChg chg="del">
        <pc:chgData name="Chris Droessler" userId="625c3661-9d64-47fa-b83c-4b49393bd161" providerId="ADAL" clId="{07405D28-FD49-5C42-AE55-F3A13D37863F}" dt="2020-06-03T12:17:38.548" v="13" actId="2696"/>
        <pc:sldMkLst>
          <pc:docMk/>
          <pc:sldMk cId="2341050336" sldId="1173"/>
        </pc:sldMkLst>
      </pc:sldChg>
      <pc:sldChg chg="del">
        <pc:chgData name="Chris Droessler" userId="625c3661-9d64-47fa-b83c-4b49393bd161" providerId="ADAL" clId="{07405D28-FD49-5C42-AE55-F3A13D37863F}" dt="2020-06-03T12:17:38.610" v="17" actId="2696"/>
        <pc:sldMkLst>
          <pc:docMk/>
          <pc:sldMk cId="4066648223" sldId="1175"/>
        </pc:sldMkLst>
      </pc:sldChg>
      <pc:sldChg chg="del">
        <pc:chgData name="Chris Droessler" userId="625c3661-9d64-47fa-b83c-4b49393bd161" providerId="ADAL" clId="{07405D28-FD49-5C42-AE55-F3A13D37863F}" dt="2020-06-03T12:17:38.803" v="31" actId="2696"/>
        <pc:sldMkLst>
          <pc:docMk/>
          <pc:sldMk cId="1865642368" sldId="1176"/>
        </pc:sldMkLst>
      </pc:sldChg>
      <pc:sldChg chg="del">
        <pc:chgData name="Chris Droessler" userId="625c3661-9d64-47fa-b83c-4b49393bd161" providerId="ADAL" clId="{07405D28-FD49-5C42-AE55-F3A13D37863F}" dt="2020-06-03T12:17:38.750" v="27" actId="2696"/>
        <pc:sldMkLst>
          <pc:docMk/>
          <pc:sldMk cId="3708271443" sldId="1177"/>
        </pc:sldMkLst>
      </pc:sldChg>
      <pc:sldChg chg="del">
        <pc:chgData name="Chris Droessler" userId="625c3661-9d64-47fa-b83c-4b49393bd161" providerId="ADAL" clId="{07405D28-FD49-5C42-AE55-F3A13D37863F}" dt="2020-06-03T12:17:38.865" v="36" actId="2696"/>
        <pc:sldMkLst>
          <pc:docMk/>
          <pc:sldMk cId="1529276378" sldId="1180"/>
        </pc:sldMkLst>
      </pc:sldChg>
      <pc:sldChg chg="del">
        <pc:chgData name="Chris Droessler" userId="625c3661-9d64-47fa-b83c-4b49393bd161" providerId="ADAL" clId="{07405D28-FD49-5C42-AE55-F3A13D37863F}" dt="2020-06-03T12:17:38.898" v="39" actId="2696"/>
        <pc:sldMkLst>
          <pc:docMk/>
          <pc:sldMk cId="410708212" sldId="1185"/>
        </pc:sldMkLst>
      </pc:sldChg>
      <pc:sldChg chg="del">
        <pc:chgData name="Chris Droessler" userId="625c3661-9d64-47fa-b83c-4b49393bd161" providerId="ADAL" clId="{07405D28-FD49-5C42-AE55-F3A13D37863F}" dt="2020-06-03T12:17:38.564" v="14" actId="2696"/>
        <pc:sldMkLst>
          <pc:docMk/>
          <pc:sldMk cId="3153978724" sldId="1186"/>
        </pc:sldMkLst>
      </pc:sldChg>
      <pc:sldChg chg="del">
        <pc:chgData name="Chris Droessler" userId="625c3661-9d64-47fa-b83c-4b49393bd161" providerId="ADAL" clId="{07405D28-FD49-5C42-AE55-F3A13D37863F}" dt="2020-06-03T12:17:38.595" v="16" actId="2696"/>
        <pc:sldMkLst>
          <pc:docMk/>
          <pc:sldMk cId="1933078213" sldId="1187"/>
        </pc:sldMkLst>
      </pc:sldChg>
      <pc:sldChg chg="del">
        <pc:chgData name="Chris Droessler" userId="625c3661-9d64-47fa-b83c-4b49393bd161" providerId="ADAL" clId="{07405D28-FD49-5C42-AE55-F3A13D37863F}" dt="2020-06-03T12:17:38.737" v="26" actId="2696"/>
        <pc:sldMkLst>
          <pc:docMk/>
          <pc:sldMk cId="2531206292" sldId="1189"/>
        </pc:sldMkLst>
      </pc:sldChg>
      <pc:sldChg chg="del">
        <pc:chgData name="Chris Droessler" userId="625c3661-9d64-47fa-b83c-4b49393bd161" providerId="ADAL" clId="{07405D28-FD49-5C42-AE55-F3A13D37863F}" dt="2020-06-03T12:17:38.790" v="30" actId="2696"/>
        <pc:sldMkLst>
          <pc:docMk/>
          <pc:sldMk cId="3134155946" sldId="1190"/>
        </pc:sldMkLst>
      </pc:sldChg>
      <pc:sldChg chg="del">
        <pc:chgData name="Chris Droessler" userId="625c3661-9d64-47fa-b83c-4b49393bd161" providerId="ADAL" clId="{07405D28-FD49-5C42-AE55-F3A13D37863F}" dt="2020-06-03T12:17:38.828" v="33" actId="2696"/>
        <pc:sldMkLst>
          <pc:docMk/>
          <pc:sldMk cId="4074646344" sldId="1191"/>
        </pc:sldMkLst>
      </pc:sldChg>
      <pc:sldChg chg="del">
        <pc:chgData name="Chris Droessler" userId="625c3661-9d64-47fa-b83c-4b49393bd161" providerId="ADAL" clId="{07405D28-FD49-5C42-AE55-F3A13D37863F}" dt="2020-06-03T12:17:38.876" v="37" actId="2696"/>
        <pc:sldMkLst>
          <pc:docMk/>
          <pc:sldMk cId="2174014864" sldId="1192"/>
        </pc:sldMkLst>
      </pc:sldChg>
      <pc:sldChg chg="del">
        <pc:chgData name="Chris Droessler" userId="625c3661-9d64-47fa-b83c-4b49393bd161" providerId="ADAL" clId="{07405D28-FD49-5C42-AE55-F3A13D37863F}" dt="2020-06-03T12:17:38.841" v="34" actId="2696"/>
        <pc:sldMkLst>
          <pc:docMk/>
          <pc:sldMk cId="2222874774" sldId="1193"/>
        </pc:sldMkLst>
      </pc:sldChg>
      <pc:sldChg chg="addSp delSp modSp modNotesTx">
        <pc:chgData name="Chris Droessler" userId="625c3661-9d64-47fa-b83c-4b49393bd161" providerId="ADAL" clId="{07405D28-FD49-5C42-AE55-F3A13D37863F}" dt="2020-06-03T12:30:20.687" v="158" actId="14100"/>
        <pc:sldMkLst>
          <pc:docMk/>
          <pc:sldMk cId="834463222" sldId="1195"/>
        </pc:sldMkLst>
        <pc:spChg chg="mod">
          <ac:chgData name="Chris Droessler" userId="625c3661-9d64-47fa-b83c-4b49393bd161" providerId="ADAL" clId="{07405D28-FD49-5C42-AE55-F3A13D37863F}" dt="2020-06-03T12:18:18.290" v="63" actId="20577"/>
          <ac:spMkLst>
            <pc:docMk/>
            <pc:sldMk cId="834463222" sldId="1195"/>
            <ac:spMk id="2" creationId="{00000000-0000-0000-0000-000000000000}"/>
          </ac:spMkLst>
        </pc:spChg>
        <pc:spChg chg="mod">
          <ac:chgData name="Chris Droessler" userId="625c3661-9d64-47fa-b83c-4b49393bd161" providerId="ADAL" clId="{07405D28-FD49-5C42-AE55-F3A13D37863F}" dt="2020-06-03T12:29:56.128" v="153" actId="20577"/>
          <ac:spMkLst>
            <pc:docMk/>
            <pc:sldMk cId="834463222" sldId="1195"/>
            <ac:spMk id="3" creationId="{00000000-0000-0000-0000-000000000000}"/>
          </ac:spMkLst>
        </pc:spChg>
        <pc:picChg chg="mod">
          <ac:chgData name="Chris Droessler" userId="625c3661-9d64-47fa-b83c-4b49393bd161" providerId="ADAL" clId="{07405D28-FD49-5C42-AE55-F3A13D37863F}" dt="2020-06-03T12:30:15.241" v="156" actId="1076"/>
          <ac:picMkLst>
            <pc:docMk/>
            <pc:sldMk cId="834463222" sldId="1195"/>
            <ac:picMk id="5" creationId="{7431B9CA-F43F-6A46-BC48-9D820C6AF037}"/>
          </ac:picMkLst>
        </pc:picChg>
        <pc:picChg chg="add mod">
          <ac:chgData name="Chris Droessler" userId="625c3661-9d64-47fa-b83c-4b49393bd161" providerId="ADAL" clId="{07405D28-FD49-5C42-AE55-F3A13D37863F}" dt="2020-06-03T12:30:20.687" v="158" actId="14100"/>
          <ac:picMkLst>
            <pc:docMk/>
            <pc:sldMk cId="834463222" sldId="1195"/>
            <ac:picMk id="2050" creationId="{14011B64-E05E-EA46-8A92-E0B6CA909E81}"/>
          </ac:picMkLst>
        </pc:picChg>
        <pc:picChg chg="del">
          <ac:chgData name="Chris Droessler" userId="625c3661-9d64-47fa-b83c-4b49393bd161" providerId="ADAL" clId="{07405D28-FD49-5C42-AE55-F3A13D37863F}" dt="2020-06-03T12:17:56.499" v="50" actId="478"/>
          <ac:picMkLst>
            <pc:docMk/>
            <pc:sldMk cId="834463222" sldId="1195"/>
            <ac:picMk id="3074" creationId="{94F09B21-5459-6046-9DDE-B06CE287DD54}"/>
          </ac:picMkLst>
        </pc:picChg>
      </pc:sldChg>
      <pc:sldChg chg="del">
        <pc:chgData name="Chris Droessler" userId="625c3661-9d64-47fa-b83c-4b49393bd161" providerId="ADAL" clId="{07405D28-FD49-5C42-AE55-F3A13D37863F}" dt="2020-06-03T12:17:38.516" v="11" actId="2696"/>
        <pc:sldMkLst>
          <pc:docMk/>
          <pc:sldMk cId="1626812421" sldId="1197"/>
        </pc:sldMkLst>
      </pc:sldChg>
      <pc:sldChg chg="addSp delSp modSp add modNotesTx">
        <pc:chgData name="Chris Droessler" userId="625c3661-9d64-47fa-b83c-4b49393bd161" providerId="ADAL" clId="{07405D28-FD49-5C42-AE55-F3A13D37863F}" dt="2020-06-03T12:29:12.291" v="106" actId="14100"/>
        <pc:sldMkLst>
          <pc:docMk/>
          <pc:sldMk cId="2205797833" sldId="1197"/>
        </pc:sldMkLst>
        <pc:spChg chg="mod">
          <ac:chgData name="Chris Droessler" userId="625c3661-9d64-47fa-b83c-4b49393bd161" providerId="ADAL" clId="{07405D28-FD49-5C42-AE55-F3A13D37863F}" dt="2020-06-03T12:26:03.294" v="95" actId="20577"/>
          <ac:spMkLst>
            <pc:docMk/>
            <pc:sldMk cId="2205797833" sldId="1197"/>
            <ac:spMk id="2" creationId="{00000000-0000-0000-0000-000000000000}"/>
          </ac:spMkLst>
        </pc:spChg>
        <pc:spChg chg="mod">
          <ac:chgData name="Chris Droessler" userId="625c3661-9d64-47fa-b83c-4b49393bd161" providerId="ADAL" clId="{07405D28-FD49-5C42-AE55-F3A13D37863F}" dt="2020-06-03T12:26:15.303" v="102"/>
          <ac:spMkLst>
            <pc:docMk/>
            <pc:sldMk cId="2205797833" sldId="1197"/>
            <ac:spMk id="3" creationId="{00000000-0000-0000-0000-000000000000}"/>
          </ac:spMkLst>
        </pc:spChg>
        <pc:picChg chg="del">
          <ac:chgData name="Chris Droessler" userId="625c3661-9d64-47fa-b83c-4b49393bd161" providerId="ADAL" clId="{07405D28-FD49-5C42-AE55-F3A13D37863F}" dt="2020-06-03T12:25:54.070" v="81" actId="478"/>
          <ac:picMkLst>
            <pc:docMk/>
            <pc:sldMk cId="2205797833" sldId="1197"/>
            <ac:picMk id="5" creationId="{7431B9CA-F43F-6A46-BC48-9D820C6AF037}"/>
          </ac:picMkLst>
        </pc:picChg>
        <pc:picChg chg="add">
          <ac:chgData name="Chris Droessler" userId="625c3661-9d64-47fa-b83c-4b49393bd161" providerId="ADAL" clId="{07405D28-FD49-5C42-AE55-F3A13D37863F}" dt="2020-06-03T12:27:18.245" v="103"/>
          <ac:picMkLst>
            <pc:docMk/>
            <pc:sldMk cId="2205797833" sldId="1197"/>
            <ac:picMk id="6" creationId="{E38F3DB2-C042-4B4A-9B86-9AC3CFD05D1E}"/>
          </ac:picMkLst>
        </pc:picChg>
        <pc:picChg chg="add mod">
          <ac:chgData name="Chris Droessler" userId="625c3661-9d64-47fa-b83c-4b49393bd161" providerId="ADAL" clId="{07405D28-FD49-5C42-AE55-F3A13D37863F}" dt="2020-06-03T12:29:12.291" v="106" actId="14100"/>
          <ac:picMkLst>
            <pc:docMk/>
            <pc:sldMk cId="2205797833" sldId="1197"/>
            <ac:picMk id="1026" creationId="{B1563740-0D02-F64A-BB77-500F2567068E}"/>
          </ac:picMkLst>
        </pc:picChg>
      </pc:sldChg>
      <pc:sldChg chg="add ord">
        <pc:chgData name="Chris Droessler" userId="625c3661-9d64-47fa-b83c-4b49393bd161" providerId="ADAL" clId="{07405D28-FD49-5C42-AE55-F3A13D37863F}" dt="2020-06-10T12:50:02.103" v="160"/>
        <pc:sldMkLst>
          <pc:docMk/>
          <pc:sldMk cId="2863154802" sldId="1198"/>
        </pc:sldMkLst>
      </pc:sldChg>
      <pc:sldChg chg="delSp modSp add modNotesTx">
        <pc:chgData name="Chris Droessler" userId="625c3661-9d64-47fa-b83c-4b49393bd161" providerId="ADAL" clId="{07405D28-FD49-5C42-AE55-F3A13D37863F}" dt="2020-06-15T17:39:32.302" v="408" actId="20577"/>
        <pc:sldMkLst>
          <pc:docMk/>
          <pc:sldMk cId="37473227" sldId="1199"/>
        </pc:sldMkLst>
        <pc:spChg chg="mod">
          <ac:chgData name="Chris Droessler" userId="625c3661-9d64-47fa-b83c-4b49393bd161" providerId="ADAL" clId="{07405D28-FD49-5C42-AE55-F3A13D37863F}" dt="2020-06-15T17:39:32.302" v="408" actId="20577"/>
          <ac:spMkLst>
            <pc:docMk/>
            <pc:sldMk cId="37473227" sldId="1199"/>
            <ac:spMk id="2" creationId="{00000000-0000-0000-0000-000000000000}"/>
          </ac:spMkLst>
        </pc:spChg>
        <pc:spChg chg="mod">
          <ac:chgData name="Chris Droessler" userId="625c3661-9d64-47fa-b83c-4b49393bd161" providerId="ADAL" clId="{07405D28-FD49-5C42-AE55-F3A13D37863F}" dt="2020-06-15T17:38:46.137" v="390" actId="403"/>
          <ac:spMkLst>
            <pc:docMk/>
            <pc:sldMk cId="37473227" sldId="1199"/>
            <ac:spMk id="3" creationId="{00000000-0000-0000-0000-000000000000}"/>
          </ac:spMkLst>
        </pc:spChg>
        <pc:picChg chg="del">
          <ac:chgData name="Chris Droessler" userId="625c3661-9d64-47fa-b83c-4b49393bd161" providerId="ADAL" clId="{07405D28-FD49-5C42-AE55-F3A13D37863F}" dt="2020-06-15T17:33:35.919" v="278" actId="478"/>
          <ac:picMkLst>
            <pc:docMk/>
            <pc:sldMk cId="37473227" sldId="1199"/>
            <ac:picMk id="4" creationId="{86CB3467-101F-0B47-8C5E-C36401E0A955}"/>
          </ac:picMkLst>
        </pc:picChg>
        <pc:picChg chg="del">
          <ac:chgData name="Chris Droessler" userId="625c3661-9d64-47fa-b83c-4b49393bd161" providerId="ADAL" clId="{07405D28-FD49-5C42-AE55-F3A13D37863F}" dt="2020-06-15T17:33:38.303" v="279" actId="478"/>
          <ac:picMkLst>
            <pc:docMk/>
            <pc:sldMk cId="37473227" sldId="1199"/>
            <ac:picMk id="1026" creationId="{ED12A15B-AE12-0649-9D72-DD357D3FB5FD}"/>
          </ac:picMkLst>
        </pc:picChg>
      </pc:sldChg>
      <pc:sldChg chg="addSp delSp modSp add setBg modNotesTx">
        <pc:chgData name="Chris Droessler" userId="625c3661-9d64-47fa-b83c-4b49393bd161" providerId="ADAL" clId="{07405D28-FD49-5C42-AE55-F3A13D37863F}" dt="2020-06-15T17:56:02.981" v="588" actId="1037"/>
        <pc:sldMkLst>
          <pc:docMk/>
          <pc:sldMk cId="3712269110" sldId="1200"/>
        </pc:sldMkLst>
        <pc:spChg chg="del">
          <ac:chgData name="Chris Droessler" userId="625c3661-9d64-47fa-b83c-4b49393bd161" providerId="ADAL" clId="{07405D28-FD49-5C42-AE55-F3A13D37863F}" dt="2020-06-15T17:39:51.100" v="410" actId="478"/>
          <ac:spMkLst>
            <pc:docMk/>
            <pc:sldMk cId="3712269110" sldId="1200"/>
            <ac:spMk id="2" creationId="{00000000-0000-0000-0000-000000000000}"/>
          </ac:spMkLst>
        </pc:spChg>
        <pc:spChg chg="del">
          <ac:chgData name="Chris Droessler" userId="625c3661-9d64-47fa-b83c-4b49393bd161" providerId="ADAL" clId="{07405D28-FD49-5C42-AE55-F3A13D37863F}" dt="2020-06-15T17:39:51.100" v="410" actId="478"/>
          <ac:spMkLst>
            <pc:docMk/>
            <pc:sldMk cId="3712269110" sldId="1200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07405D28-FD49-5C42-AE55-F3A13D37863F}" dt="2020-06-15T17:56:02.981" v="588" actId="1037"/>
          <ac:picMkLst>
            <pc:docMk/>
            <pc:sldMk cId="3712269110" sldId="1200"/>
            <ac:picMk id="1026" creationId="{ECF8551E-26C5-8E48-8B62-4B20DCD9CBF5}"/>
          </ac:picMkLst>
        </pc:picChg>
        <pc:picChg chg="add mod">
          <ac:chgData name="Chris Droessler" userId="625c3661-9d64-47fa-b83c-4b49393bd161" providerId="ADAL" clId="{07405D28-FD49-5C42-AE55-F3A13D37863F}" dt="2020-06-15T17:56:01.237" v="586" actId="1037"/>
          <ac:picMkLst>
            <pc:docMk/>
            <pc:sldMk cId="3712269110" sldId="1200"/>
            <ac:picMk id="1028" creationId="{F5D8D17E-130D-0241-BCA6-729DF601290C}"/>
          </ac:picMkLst>
        </pc:picChg>
        <pc:picChg chg="add del mod">
          <ac:chgData name="Chris Droessler" userId="625c3661-9d64-47fa-b83c-4b49393bd161" providerId="ADAL" clId="{07405D28-FD49-5C42-AE55-F3A13D37863F}" dt="2020-06-15T17:41:58.754" v="427" actId="478"/>
          <ac:picMkLst>
            <pc:docMk/>
            <pc:sldMk cId="3712269110" sldId="1200"/>
            <ac:picMk id="1030" creationId="{E87EABE0-534C-7746-B6BB-F9401CDE6D55}"/>
          </ac:picMkLst>
        </pc:picChg>
        <pc:picChg chg="add del mod">
          <ac:chgData name="Chris Droessler" userId="625c3661-9d64-47fa-b83c-4b49393bd161" providerId="ADAL" clId="{07405D28-FD49-5C42-AE55-F3A13D37863F}" dt="2020-06-15T17:41:59.954" v="428" actId="478"/>
          <ac:picMkLst>
            <pc:docMk/>
            <pc:sldMk cId="3712269110" sldId="1200"/>
            <ac:picMk id="1032" creationId="{77229C90-34AB-0447-AB1C-F74DB3C9DA93}"/>
          </ac:picMkLst>
        </pc:picChg>
        <pc:picChg chg="add mod">
          <ac:chgData name="Chris Droessler" userId="625c3661-9d64-47fa-b83c-4b49393bd161" providerId="ADAL" clId="{07405D28-FD49-5C42-AE55-F3A13D37863F}" dt="2020-06-15T17:56:01.237" v="586" actId="1037"/>
          <ac:picMkLst>
            <pc:docMk/>
            <pc:sldMk cId="3712269110" sldId="1200"/>
            <ac:picMk id="1034" creationId="{CB7471AE-98EB-104C-A846-CF68618DD278}"/>
          </ac:picMkLst>
        </pc:picChg>
        <pc:picChg chg="add mod">
          <ac:chgData name="Chris Droessler" userId="625c3661-9d64-47fa-b83c-4b49393bd161" providerId="ADAL" clId="{07405D28-FD49-5C42-AE55-F3A13D37863F}" dt="2020-06-15T17:56:01.237" v="586" actId="1037"/>
          <ac:picMkLst>
            <pc:docMk/>
            <pc:sldMk cId="3712269110" sldId="1200"/>
            <ac:picMk id="1036" creationId="{36221B6F-765C-A24C-8A1C-4EB9AC58BF0F}"/>
          </ac:picMkLst>
        </pc:picChg>
        <pc:picChg chg="add mod">
          <ac:chgData name="Chris Droessler" userId="625c3661-9d64-47fa-b83c-4b49393bd161" providerId="ADAL" clId="{07405D28-FD49-5C42-AE55-F3A13D37863F}" dt="2020-06-15T17:56:01.237" v="586" actId="1037"/>
          <ac:picMkLst>
            <pc:docMk/>
            <pc:sldMk cId="3712269110" sldId="1200"/>
            <ac:picMk id="1038" creationId="{5C626226-A435-C148-8F83-AF20DC2122EC}"/>
          </ac:picMkLst>
        </pc:picChg>
        <pc:picChg chg="add mod">
          <ac:chgData name="Chris Droessler" userId="625c3661-9d64-47fa-b83c-4b49393bd161" providerId="ADAL" clId="{07405D28-FD49-5C42-AE55-F3A13D37863F}" dt="2020-06-15T17:56:01.237" v="586" actId="1037"/>
          <ac:picMkLst>
            <pc:docMk/>
            <pc:sldMk cId="3712269110" sldId="1200"/>
            <ac:picMk id="1040" creationId="{705B6A54-B242-CF4D-9DE7-9BB5DAA5FB13}"/>
          </ac:picMkLst>
        </pc:picChg>
        <pc:picChg chg="add mod">
          <ac:chgData name="Chris Droessler" userId="625c3661-9d64-47fa-b83c-4b49393bd161" providerId="ADAL" clId="{07405D28-FD49-5C42-AE55-F3A13D37863F}" dt="2020-06-15T17:56:01.237" v="586" actId="1037"/>
          <ac:picMkLst>
            <pc:docMk/>
            <pc:sldMk cId="3712269110" sldId="1200"/>
            <ac:picMk id="1042" creationId="{A74E0779-9D4E-1E4E-BF92-3F57B76B7CF0}"/>
          </ac:picMkLst>
        </pc:picChg>
        <pc:picChg chg="add mod">
          <ac:chgData name="Chris Droessler" userId="625c3661-9d64-47fa-b83c-4b49393bd161" providerId="ADAL" clId="{07405D28-FD49-5C42-AE55-F3A13D37863F}" dt="2020-06-15T17:56:01.237" v="586" actId="1037"/>
          <ac:picMkLst>
            <pc:docMk/>
            <pc:sldMk cId="3712269110" sldId="1200"/>
            <ac:picMk id="1044" creationId="{E0536776-D5BA-694A-BE27-B0F2042D8548}"/>
          </ac:picMkLst>
        </pc:picChg>
      </pc:sldChg>
      <pc:sldChg chg="addSp delSp modSp add ord setBg modNotesTx">
        <pc:chgData name="Chris Droessler" userId="625c3661-9d64-47fa-b83c-4b49393bd161" providerId="ADAL" clId="{07405D28-FD49-5C42-AE55-F3A13D37863F}" dt="2020-06-18T12:22:56.586" v="615"/>
        <pc:sldMkLst>
          <pc:docMk/>
          <pc:sldMk cId="3074281812" sldId="1201"/>
        </pc:sldMkLst>
        <pc:spChg chg="del">
          <ac:chgData name="Chris Droessler" userId="625c3661-9d64-47fa-b83c-4b49393bd161" providerId="ADAL" clId="{07405D28-FD49-5C42-AE55-F3A13D37863F}" dt="2020-06-16T00:06:59.401" v="590"/>
          <ac:spMkLst>
            <pc:docMk/>
            <pc:sldMk cId="3074281812" sldId="1201"/>
            <ac:spMk id="2" creationId="{58D82E37-7443-3A41-BA44-108D36249A9B}"/>
          </ac:spMkLst>
        </pc:spChg>
        <pc:spChg chg="del">
          <ac:chgData name="Chris Droessler" userId="625c3661-9d64-47fa-b83c-4b49393bd161" providerId="ADAL" clId="{07405D28-FD49-5C42-AE55-F3A13D37863F}" dt="2020-06-16T00:06:59.401" v="590"/>
          <ac:spMkLst>
            <pc:docMk/>
            <pc:sldMk cId="3074281812" sldId="1201"/>
            <ac:spMk id="3" creationId="{BCC1B263-FA17-9D44-AD6A-07DB8B0ADBE7}"/>
          </ac:spMkLst>
        </pc:spChg>
        <pc:spChg chg="add mod">
          <ac:chgData name="Chris Droessler" userId="625c3661-9d64-47fa-b83c-4b49393bd161" providerId="ADAL" clId="{07405D28-FD49-5C42-AE55-F3A13D37863F}" dt="2020-06-16T00:08:28.648" v="603" actId="1076"/>
          <ac:spMkLst>
            <pc:docMk/>
            <pc:sldMk cId="3074281812" sldId="1201"/>
            <ac:spMk id="4" creationId="{0829FBC6-5300-344B-8895-F0520C767EB3}"/>
          </ac:spMkLst>
        </pc:spChg>
        <pc:picChg chg="add mod">
          <ac:chgData name="Chris Droessler" userId="625c3661-9d64-47fa-b83c-4b49393bd161" providerId="ADAL" clId="{07405D28-FD49-5C42-AE55-F3A13D37863F}" dt="2020-06-16T00:07:03.593" v="591"/>
          <ac:picMkLst>
            <pc:docMk/>
            <pc:sldMk cId="3074281812" sldId="1201"/>
            <ac:picMk id="1026" creationId="{56A37614-2238-4548-881D-C11A30A737A8}"/>
          </ac:picMkLst>
        </pc:picChg>
      </pc:sldChg>
      <pc:sldChg chg="add">
        <pc:chgData name="Chris Droessler" userId="625c3661-9d64-47fa-b83c-4b49393bd161" providerId="ADAL" clId="{07405D28-FD49-5C42-AE55-F3A13D37863F}" dt="2020-06-18T12:22:20.407" v="610"/>
        <pc:sldMkLst>
          <pc:docMk/>
          <pc:sldMk cId="2964976515" sldId="1202"/>
        </pc:sldMkLst>
      </pc:sldChg>
      <pc:sldChg chg="add">
        <pc:chgData name="Chris Droessler" userId="625c3661-9d64-47fa-b83c-4b49393bd161" providerId="ADAL" clId="{07405D28-FD49-5C42-AE55-F3A13D37863F}" dt="2020-06-18T12:22:54.270" v="614"/>
        <pc:sldMkLst>
          <pc:docMk/>
          <pc:sldMk cId="1556320444" sldId="1203"/>
        </pc:sldMkLst>
      </pc:sldChg>
      <pc:sldChg chg="del">
        <pc:chgData name="Chris Droessler" userId="625c3661-9d64-47fa-b83c-4b49393bd161" providerId="ADAL" clId="{07405D28-FD49-5C42-AE55-F3A13D37863F}" dt="2020-06-03T12:17:38.499" v="10" actId="2696"/>
        <pc:sldMkLst>
          <pc:docMk/>
          <pc:sldMk cId="3374239042" sldId="1204"/>
        </pc:sldMkLst>
      </pc:sldChg>
      <pc:sldChg chg="del">
        <pc:chgData name="Chris Droessler" userId="625c3661-9d64-47fa-b83c-4b49393bd161" providerId="ADAL" clId="{07405D28-FD49-5C42-AE55-F3A13D37863F}" dt="2020-06-03T12:17:38.465" v="8" actId="2696"/>
        <pc:sldMkLst>
          <pc:docMk/>
          <pc:sldMk cId="2664926660" sldId="1205"/>
        </pc:sldMkLst>
      </pc:sldChg>
      <pc:sldChg chg="del">
        <pc:chgData name="Chris Droessler" userId="625c3661-9d64-47fa-b83c-4b49393bd161" providerId="ADAL" clId="{07405D28-FD49-5C42-AE55-F3A13D37863F}" dt="2020-06-03T12:17:38.887" v="38" actId="2696"/>
        <pc:sldMkLst>
          <pc:docMk/>
          <pc:sldMk cId="1427430420" sldId="1207"/>
        </pc:sldMkLst>
      </pc:sldChg>
      <pc:sldChg chg="del">
        <pc:chgData name="Chris Droessler" userId="625c3661-9d64-47fa-b83c-4b49393bd161" providerId="ADAL" clId="{07405D28-FD49-5C42-AE55-F3A13D37863F}" dt="2020-06-03T12:17:38.816" v="32" actId="2696"/>
        <pc:sldMkLst>
          <pc:docMk/>
          <pc:sldMk cId="226358849" sldId="1208"/>
        </pc:sldMkLst>
      </pc:sldChg>
      <pc:sldChg chg="del">
        <pc:chgData name="Chris Droessler" userId="625c3661-9d64-47fa-b83c-4b49393bd161" providerId="ADAL" clId="{07405D28-FD49-5C42-AE55-F3A13D37863F}" dt="2020-06-03T12:17:38.764" v="28" actId="2696"/>
        <pc:sldMkLst>
          <pc:docMk/>
          <pc:sldMk cId="2246454812" sldId="1209"/>
        </pc:sldMkLst>
      </pc:sldChg>
      <pc:sldChg chg="del">
        <pc:chgData name="Chris Droessler" userId="625c3661-9d64-47fa-b83c-4b49393bd161" providerId="ADAL" clId="{07405D28-FD49-5C42-AE55-F3A13D37863F}" dt="2020-06-03T12:17:38.777" v="29" actId="2696"/>
        <pc:sldMkLst>
          <pc:docMk/>
          <pc:sldMk cId="1710108747" sldId="1210"/>
        </pc:sldMkLst>
      </pc:sldChg>
      <pc:sldChg chg="del">
        <pc:chgData name="Chris Droessler" userId="625c3661-9d64-47fa-b83c-4b49393bd161" providerId="ADAL" clId="{07405D28-FD49-5C42-AE55-F3A13D37863F}" dt="2020-06-03T12:17:38.624" v="18" actId="2696"/>
        <pc:sldMkLst>
          <pc:docMk/>
          <pc:sldMk cId="1156584738" sldId="1211"/>
        </pc:sldMkLst>
      </pc:sldChg>
      <pc:sldChg chg="del">
        <pc:chgData name="Chris Droessler" userId="625c3661-9d64-47fa-b83c-4b49393bd161" providerId="ADAL" clId="{07405D28-FD49-5C42-AE55-F3A13D37863F}" dt="2020-06-03T12:17:38.639" v="19" actId="2696"/>
        <pc:sldMkLst>
          <pc:docMk/>
          <pc:sldMk cId="2086786326" sldId="1212"/>
        </pc:sldMkLst>
      </pc:sldChg>
      <pc:sldChg chg="del">
        <pc:chgData name="Chris Droessler" userId="625c3661-9d64-47fa-b83c-4b49393bd161" providerId="ADAL" clId="{07405D28-FD49-5C42-AE55-F3A13D37863F}" dt="2020-06-03T12:17:38.653" v="20" actId="2696"/>
        <pc:sldMkLst>
          <pc:docMk/>
          <pc:sldMk cId="327614491" sldId="1213"/>
        </pc:sldMkLst>
      </pc:sldChg>
      <pc:sldChg chg="del">
        <pc:chgData name="Chris Droessler" userId="625c3661-9d64-47fa-b83c-4b49393bd161" providerId="ADAL" clId="{07405D28-FD49-5C42-AE55-F3A13D37863F}" dt="2020-06-03T12:17:38.667" v="21" actId="2696"/>
        <pc:sldMkLst>
          <pc:docMk/>
          <pc:sldMk cId="1284833600" sldId="1214"/>
        </pc:sldMkLst>
      </pc:sldChg>
      <pc:sldChg chg="del">
        <pc:chgData name="Chris Droessler" userId="625c3661-9d64-47fa-b83c-4b49393bd161" providerId="ADAL" clId="{07405D28-FD49-5C42-AE55-F3A13D37863F}" dt="2020-06-03T12:17:38.682" v="22" actId="2696"/>
        <pc:sldMkLst>
          <pc:docMk/>
          <pc:sldMk cId="2595668173" sldId="1215"/>
        </pc:sldMkLst>
      </pc:sldChg>
      <pc:sldChg chg="del">
        <pc:chgData name="Chris Droessler" userId="625c3661-9d64-47fa-b83c-4b49393bd161" providerId="ADAL" clId="{07405D28-FD49-5C42-AE55-F3A13D37863F}" dt="2020-06-03T12:17:38.695" v="23" actId="2696"/>
        <pc:sldMkLst>
          <pc:docMk/>
          <pc:sldMk cId="2602177875" sldId="1216"/>
        </pc:sldMkLst>
      </pc:sldChg>
      <pc:sldChg chg="del">
        <pc:chgData name="Chris Droessler" userId="625c3661-9d64-47fa-b83c-4b49393bd161" providerId="ADAL" clId="{07405D28-FD49-5C42-AE55-F3A13D37863F}" dt="2020-06-03T12:17:38.709" v="24" actId="2696"/>
        <pc:sldMkLst>
          <pc:docMk/>
          <pc:sldMk cId="132676270" sldId="1217"/>
        </pc:sldMkLst>
      </pc:sldChg>
      <pc:sldChg chg="del">
        <pc:chgData name="Chris Droessler" userId="625c3661-9d64-47fa-b83c-4b49393bd161" providerId="ADAL" clId="{07405D28-FD49-5C42-AE55-F3A13D37863F}" dt="2020-06-03T12:17:38.723" v="25" actId="2696"/>
        <pc:sldMkLst>
          <pc:docMk/>
          <pc:sldMk cId="4037972244" sldId="1218"/>
        </pc:sldMkLst>
      </pc:sldChg>
      <pc:sldChg chg="del">
        <pc:chgData name="Chris Droessler" userId="625c3661-9d64-47fa-b83c-4b49393bd161" providerId="ADAL" clId="{07405D28-FD49-5C42-AE55-F3A13D37863F}" dt="2020-06-03T12:17:38.853" v="35" actId="2696"/>
        <pc:sldMkLst>
          <pc:docMk/>
          <pc:sldMk cId="645737173" sldId="1219"/>
        </pc:sldMkLst>
      </pc:sldChg>
      <pc:sldChg chg="del">
        <pc:chgData name="Chris Droessler" userId="625c3661-9d64-47fa-b83c-4b49393bd161" providerId="ADAL" clId="{07405D28-FD49-5C42-AE55-F3A13D37863F}" dt="2020-06-03T12:17:38.449" v="7" actId="2696"/>
        <pc:sldMkLst>
          <pc:docMk/>
          <pc:sldMk cId="3821139957" sldId="1220"/>
        </pc:sldMkLst>
      </pc:sldChg>
      <pc:sldChg chg="del">
        <pc:chgData name="Chris Droessler" userId="625c3661-9d64-47fa-b83c-4b49393bd161" providerId="ADAL" clId="{07405D28-FD49-5C42-AE55-F3A13D37863F}" dt="2020-06-03T12:17:38.483" v="9" actId="2696"/>
        <pc:sldMkLst>
          <pc:docMk/>
          <pc:sldMk cId="2653533977" sldId="1221"/>
        </pc:sldMkLst>
      </pc:sldChg>
    </pc:docChg>
  </pc:docChgLst>
  <pc:docChgLst>
    <pc:chgData name="Chris Droessler" userId="625c3661-9d64-47fa-b83c-4b49393bd161" providerId="ADAL" clId="{9CAC262F-4311-2247-9149-9D497712AD56}"/>
    <pc:docChg chg="undo redo custSel addSld delSld modSld sldOrd modSection">
      <pc:chgData name="Chris Droessler" userId="625c3661-9d64-47fa-b83c-4b49393bd161" providerId="ADAL" clId="{9CAC262F-4311-2247-9149-9D497712AD56}" dt="2020-05-21T11:23:16.825" v="2068" actId="14100"/>
      <pc:docMkLst>
        <pc:docMk/>
      </pc:docMkLst>
      <pc:sldChg chg="delSp modSp add del setBg">
        <pc:chgData name="Chris Droessler" userId="625c3661-9d64-47fa-b83c-4b49393bd161" providerId="ADAL" clId="{9CAC262F-4311-2247-9149-9D497712AD56}" dt="2020-05-18T12:49:56.691" v="1137" actId="2696"/>
        <pc:sldMkLst>
          <pc:docMk/>
          <pc:sldMk cId="3500127940" sldId="256"/>
        </pc:sldMkLst>
        <pc:spChg chg="del">
          <ac:chgData name="Chris Droessler" userId="625c3661-9d64-47fa-b83c-4b49393bd161" providerId="ADAL" clId="{9CAC262F-4311-2247-9149-9D497712AD56}" dt="2020-05-18T12:47:06.014" v="1119" actId="478"/>
          <ac:spMkLst>
            <pc:docMk/>
            <pc:sldMk cId="3500127940" sldId="256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8T12:46:46.919" v="1111" actId="1036"/>
          <ac:spMkLst>
            <pc:docMk/>
            <pc:sldMk cId="3500127940" sldId="256"/>
            <ac:spMk id="3" creationId="{00000000-0000-0000-0000-000000000000}"/>
          </ac:spMkLst>
        </pc:spChg>
        <pc:picChg chg="mod">
          <ac:chgData name="Chris Droessler" userId="625c3661-9d64-47fa-b83c-4b49393bd161" providerId="ADAL" clId="{9CAC262F-4311-2247-9149-9D497712AD56}" dt="2020-05-18T12:46:50.292" v="1118" actId="1035"/>
          <ac:picMkLst>
            <pc:docMk/>
            <pc:sldMk cId="3500127940" sldId="256"/>
            <ac:picMk id="4" creationId="{00000000-0000-0000-0000-000000000000}"/>
          </ac:picMkLst>
        </pc:picChg>
      </pc:sldChg>
      <pc:sldChg chg="modSp add del">
        <pc:chgData name="Chris Droessler" userId="625c3661-9d64-47fa-b83c-4b49393bd161" providerId="ADAL" clId="{9CAC262F-4311-2247-9149-9D497712AD56}" dt="2020-05-18T12:49:56.706" v="1138" actId="2696"/>
        <pc:sldMkLst>
          <pc:docMk/>
          <pc:sldMk cId="439408710" sldId="257"/>
        </pc:sldMkLst>
        <pc:spChg chg="mod">
          <ac:chgData name="Chris Droessler" userId="625c3661-9d64-47fa-b83c-4b49393bd161" providerId="ADAL" clId="{9CAC262F-4311-2247-9149-9D497712AD56}" dt="2020-05-18T12:45:11.689" v="1076" actId="27636"/>
          <ac:spMkLst>
            <pc:docMk/>
            <pc:sldMk cId="439408710" sldId="257"/>
            <ac:spMk id="3" creationId="{00000000-0000-0000-0000-000000000000}"/>
          </ac:spMkLst>
        </pc:spChg>
      </pc:sldChg>
      <pc:sldChg chg="add del">
        <pc:chgData name="Chris Droessler" userId="625c3661-9d64-47fa-b83c-4b49393bd161" providerId="ADAL" clId="{9CAC262F-4311-2247-9149-9D497712AD56}" dt="2020-05-18T12:49:56.734" v="1140" actId="2696"/>
        <pc:sldMkLst>
          <pc:docMk/>
          <pc:sldMk cId="2972425982" sldId="258"/>
        </pc:sldMkLst>
      </pc:sldChg>
      <pc:sldChg chg="modSp add del">
        <pc:chgData name="Chris Droessler" userId="625c3661-9d64-47fa-b83c-4b49393bd161" providerId="ADAL" clId="{9CAC262F-4311-2247-9149-9D497712AD56}" dt="2020-05-18T12:49:56.720" v="1139" actId="2696"/>
        <pc:sldMkLst>
          <pc:docMk/>
          <pc:sldMk cId="1849595116" sldId="261"/>
        </pc:sldMkLst>
        <pc:spChg chg="mod">
          <ac:chgData name="Chris Droessler" userId="625c3661-9d64-47fa-b83c-4b49393bd161" providerId="ADAL" clId="{9CAC262F-4311-2247-9149-9D497712AD56}" dt="2020-05-18T12:45:11.708" v="1077" actId="27636"/>
          <ac:spMkLst>
            <pc:docMk/>
            <pc:sldMk cId="1849595116" sldId="261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8T12:45:11.740" v="1078" actId="27636"/>
          <ac:spMkLst>
            <pc:docMk/>
            <pc:sldMk cId="1849595116" sldId="261"/>
            <ac:spMk id="3" creationId="{00000000-0000-0000-0000-000000000000}"/>
          </ac:spMkLst>
        </pc:spChg>
      </pc:sldChg>
      <pc:sldChg chg="del">
        <pc:chgData name="Chris Droessler" userId="625c3661-9d64-47fa-b83c-4b49393bd161" providerId="ADAL" clId="{9CAC262F-4311-2247-9149-9D497712AD56}" dt="2020-05-12T15:44:01.650" v="149" actId="2696"/>
        <pc:sldMkLst>
          <pc:docMk/>
          <pc:sldMk cId="1601590592" sldId="265"/>
        </pc:sldMkLst>
      </pc:sldChg>
      <pc:sldChg chg="add del">
        <pc:chgData name="Chris Droessler" userId="625c3661-9d64-47fa-b83c-4b49393bd161" providerId="ADAL" clId="{9CAC262F-4311-2247-9149-9D497712AD56}" dt="2020-05-18T12:49:56.776" v="1143" actId="2696"/>
        <pc:sldMkLst>
          <pc:docMk/>
          <pc:sldMk cId="3281703496" sldId="265"/>
        </pc:sldMkLst>
      </pc:sldChg>
      <pc:sldChg chg="add del">
        <pc:chgData name="Chris Droessler" userId="625c3661-9d64-47fa-b83c-4b49393bd161" providerId="ADAL" clId="{9CAC262F-4311-2247-9149-9D497712AD56}" dt="2020-05-18T12:49:56.790" v="1144" actId="2696"/>
        <pc:sldMkLst>
          <pc:docMk/>
          <pc:sldMk cId="2766879530" sldId="266"/>
        </pc:sldMkLst>
      </pc:sldChg>
      <pc:sldChg chg="del">
        <pc:chgData name="Chris Droessler" userId="625c3661-9d64-47fa-b83c-4b49393bd161" providerId="ADAL" clId="{9CAC262F-4311-2247-9149-9D497712AD56}" dt="2020-05-12T15:53:30.721" v="274" actId="2696"/>
        <pc:sldMkLst>
          <pc:docMk/>
          <pc:sldMk cId="3754574763" sldId="266"/>
        </pc:sldMkLst>
      </pc:sldChg>
      <pc:sldChg chg="add del">
        <pc:chgData name="Chris Droessler" userId="625c3661-9d64-47fa-b83c-4b49393bd161" providerId="ADAL" clId="{9CAC262F-4311-2247-9149-9D497712AD56}" dt="2020-05-18T12:49:56.749" v="1141" actId="2696"/>
        <pc:sldMkLst>
          <pc:docMk/>
          <pc:sldMk cId="3087573947" sldId="267"/>
        </pc:sldMkLst>
      </pc:sldChg>
      <pc:sldChg chg="delSp add del setBg delDesignElem">
        <pc:chgData name="Chris Droessler" userId="625c3661-9d64-47fa-b83c-4b49393bd161" providerId="ADAL" clId="{9CAC262F-4311-2247-9149-9D497712AD56}" dt="2020-05-15T12:49:02.126" v="723" actId="2696"/>
        <pc:sldMkLst>
          <pc:docMk/>
          <pc:sldMk cId="3633212563" sldId="267"/>
        </pc:sldMkLst>
        <pc:spChg chg="del">
          <ac:chgData name="Chris Droessler" userId="625c3661-9d64-47fa-b83c-4b49393bd161" providerId="ADAL" clId="{9CAC262F-4311-2247-9149-9D497712AD56}" dt="2020-05-15T12:47:46.577" v="722"/>
          <ac:spMkLst>
            <pc:docMk/>
            <pc:sldMk cId="3633212563" sldId="267"/>
            <ac:spMk id="10" creationId="{42285737-90EE-47DC-AC80-8AE156B11969}"/>
          </ac:spMkLst>
        </pc:spChg>
        <pc:grpChg chg="del">
          <ac:chgData name="Chris Droessler" userId="625c3661-9d64-47fa-b83c-4b49393bd161" providerId="ADAL" clId="{9CAC262F-4311-2247-9149-9D497712AD56}" dt="2020-05-15T12:47:46.577" v="722"/>
          <ac:grpSpMkLst>
            <pc:docMk/>
            <pc:sldMk cId="3633212563" sldId="267"/>
            <ac:grpSpMk id="12" creationId="{B57BDC17-F1B3-455F-BBF1-680AA1F25C06}"/>
          </ac:grpSpMkLst>
        </pc:grpChg>
      </pc:sldChg>
      <pc:sldChg chg="add del">
        <pc:chgData name="Chris Droessler" userId="625c3661-9d64-47fa-b83c-4b49393bd161" providerId="ADAL" clId="{9CAC262F-4311-2247-9149-9D497712AD56}" dt="2020-05-18T12:49:56.763" v="1142" actId="2696"/>
        <pc:sldMkLst>
          <pc:docMk/>
          <pc:sldMk cId="1070802115" sldId="269"/>
        </pc:sldMkLst>
      </pc:sldChg>
      <pc:sldChg chg="del">
        <pc:chgData name="Chris Droessler" userId="625c3661-9d64-47fa-b83c-4b49393bd161" providerId="ADAL" clId="{9CAC262F-4311-2247-9149-9D497712AD56}" dt="2020-05-12T15:44:34.698" v="163" actId="2696"/>
        <pc:sldMkLst>
          <pc:docMk/>
          <pc:sldMk cId="1792735702" sldId="272"/>
        </pc:sldMkLst>
      </pc:sldChg>
      <pc:sldChg chg="del">
        <pc:chgData name="Chris Droessler" userId="625c3661-9d64-47fa-b83c-4b49393bd161" providerId="ADAL" clId="{9CAC262F-4311-2247-9149-9D497712AD56}" dt="2020-05-12T15:45:12.410" v="186" actId="2696"/>
        <pc:sldMkLst>
          <pc:docMk/>
          <pc:sldMk cId="485712414" sldId="274"/>
        </pc:sldMkLst>
      </pc:sldChg>
      <pc:sldChg chg="add del">
        <pc:chgData name="Chris Droessler" userId="625c3661-9d64-47fa-b83c-4b49393bd161" providerId="ADAL" clId="{9CAC262F-4311-2247-9149-9D497712AD56}" dt="2020-05-15T12:49:02.142" v="724" actId="2696"/>
        <pc:sldMkLst>
          <pc:docMk/>
          <pc:sldMk cId="634435661" sldId="282"/>
        </pc:sldMkLst>
      </pc:sldChg>
      <pc:sldChg chg="add del">
        <pc:chgData name="Chris Droessler" userId="625c3661-9d64-47fa-b83c-4b49393bd161" providerId="ADAL" clId="{9CAC262F-4311-2247-9149-9D497712AD56}" dt="2020-05-15T12:49:02.159" v="725" actId="2696"/>
        <pc:sldMkLst>
          <pc:docMk/>
          <pc:sldMk cId="2589224914" sldId="285"/>
        </pc:sldMkLst>
      </pc:sldChg>
      <pc:sldChg chg="add del">
        <pc:chgData name="Chris Droessler" userId="625c3661-9d64-47fa-b83c-4b49393bd161" providerId="ADAL" clId="{9CAC262F-4311-2247-9149-9D497712AD56}" dt="2020-05-15T12:49:02.183" v="726" actId="2696"/>
        <pc:sldMkLst>
          <pc:docMk/>
          <pc:sldMk cId="4004777802" sldId="299"/>
        </pc:sldMkLst>
      </pc:sldChg>
      <pc:sldChg chg="del">
        <pc:chgData name="Chris Droessler" userId="625c3661-9d64-47fa-b83c-4b49393bd161" providerId="ADAL" clId="{9CAC262F-4311-2247-9149-9D497712AD56}" dt="2020-05-12T15:53:30.730" v="275" actId="2696"/>
        <pc:sldMkLst>
          <pc:docMk/>
          <pc:sldMk cId="157070210" sldId="411"/>
        </pc:sldMkLst>
      </pc:sldChg>
      <pc:sldChg chg="del">
        <pc:chgData name="Chris Droessler" userId="625c3661-9d64-47fa-b83c-4b49393bd161" providerId="ADAL" clId="{9CAC262F-4311-2247-9149-9D497712AD56}" dt="2020-05-12T15:53:30.712" v="273" actId="2696"/>
        <pc:sldMkLst>
          <pc:docMk/>
          <pc:sldMk cId="1960297345" sldId="483"/>
        </pc:sldMkLst>
      </pc:sldChg>
      <pc:sldChg chg="del">
        <pc:chgData name="Chris Droessler" userId="625c3661-9d64-47fa-b83c-4b49393bd161" providerId="ADAL" clId="{9CAC262F-4311-2247-9149-9D497712AD56}" dt="2020-05-12T15:44:19.874" v="158" actId="2696"/>
        <pc:sldMkLst>
          <pc:docMk/>
          <pc:sldMk cId="3223483966" sldId="509"/>
        </pc:sldMkLst>
      </pc:sldChg>
      <pc:sldChg chg="del">
        <pc:chgData name="Chris Droessler" userId="625c3661-9d64-47fa-b83c-4b49393bd161" providerId="ADAL" clId="{9CAC262F-4311-2247-9149-9D497712AD56}" dt="2020-05-12T15:45:49.611" v="195" actId="2696"/>
        <pc:sldMkLst>
          <pc:docMk/>
          <pc:sldMk cId="3526271831" sldId="511"/>
        </pc:sldMkLst>
      </pc:sldChg>
      <pc:sldChg chg="del">
        <pc:chgData name="Chris Droessler" userId="625c3661-9d64-47fa-b83c-4b49393bd161" providerId="ADAL" clId="{9CAC262F-4311-2247-9149-9D497712AD56}" dt="2020-05-12T15:43:23.612" v="138" actId="2696"/>
        <pc:sldMkLst>
          <pc:docMk/>
          <pc:sldMk cId="2817247336" sldId="513"/>
        </pc:sldMkLst>
      </pc:sldChg>
      <pc:sldChg chg="del">
        <pc:chgData name="Chris Droessler" userId="625c3661-9d64-47fa-b83c-4b49393bd161" providerId="ADAL" clId="{9CAC262F-4311-2247-9149-9D497712AD56}" dt="2020-05-12T15:45:12.406" v="185" actId="2696"/>
        <pc:sldMkLst>
          <pc:docMk/>
          <pc:sldMk cId="3186210653" sldId="514"/>
        </pc:sldMkLst>
      </pc:sldChg>
      <pc:sldChg chg="del">
        <pc:chgData name="Chris Droessler" userId="625c3661-9d64-47fa-b83c-4b49393bd161" providerId="ADAL" clId="{9CAC262F-4311-2247-9149-9D497712AD56}" dt="2020-05-12T15:43:13.331" v="126" actId="2696"/>
        <pc:sldMkLst>
          <pc:docMk/>
          <pc:sldMk cId="2881002776" sldId="521"/>
        </pc:sldMkLst>
      </pc:sldChg>
      <pc:sldChg chg="del">
        <pc:chgData name="Chris Droessler" userId="625c3661-9d64-47fa-b83c-4b49393bd161" providerId="ADAL" clId="{9CAC262F-4311-2247-9149-9D497712AD56}" dt="2020-05-12T15:43:52.237" v="145" actId="2696"/>
        <pc:sldMkLst>
          <pc:docMk/>
          <pc:sldMk cId="2779310115" sldId="525"/>
        </pc:sldMkLst>
      </pc:sldChg>
      <pc:sldChg chg="del">
        <pc:chgData name="Chris Droessler" userId="625c3661-9d64-47fa-b83c-4b49393bd161" providerId="ADAL" clId="{9CAC262F-4311-2247-9149-9D497712AD56}" dt="2020-05-12T15:45:02.145" v="180" actId="2696"/>
        <pc:sldMkLst>
          <pc:docMk/>
          <pc:sldMk cId="1802031989" sldId="528"/>
        </pc:sldMkLst>
      </pc:sldChg>
      <pc:sldChg chg="del">
        <pc:chgData name="Chris Droessler" userId="625c3661-9d64-47fa-b83c-4b49393bd161" providerId="ADAL" clId="{9CAC262F-4311-2247-9149-9D497712AD56}" dt="2020-05-12T15:43:23.575" v="136" actId="2696"/>
        <pc:sldMkLst>
          <pc:docMk/>
          <pc:sldMk cId="1170993290" sldId="538"/>
        </pc:sldMkLst>
      </pc:sldChg>
      <pc:sldChg chg="del">
        <pc:chgData name="Chris Droessler" userId="625c3661-9d64-47fa-b83c-4b49393bd161" providerId="ADAL" clId="{9CAC262F-4311-2247-9149-9D497712AD56}" dt="2020-05-12T15:43:13.431" v="131" actId="2696"/>
        <pc:sldMkLst>
          <pc:docMk/>
          <pc:sldMk cId="1969882827" sldId="545"/>
        </pc:sldMkLst>
      </pc:sldChg>
      <pc:sldChg chg="del">
        <pc:chgData name="Chris Droessler" userId="625c3661-9d64-47fa-b83c-4b49393bd161" providerId="ADAL" clId="{9CAC262F-4311-2247-9149-9D497712AD56}" dt="2020-05-12T15:44:43.658" v="171" actId="2696"/>
        <pc:sldMkLst>
          <pc:docMk/>
          <pc:sldMk cId="3765622904" sldId="546"/>
        </pc:sldMkLst>
      </pc:sldChg>
      <pc:sldChg chg="del">
        <pc:chgData name="Chris Droessler" userId="625c3661-9d64-47fa-b83c-4b49393bd161" providerId="ADAL" clId="{9CAC262F-4311-2247-9149-9D497712AD56}" dt="2020-05-12T15:43:45.158" v="143" actId="2696"/>
        <pc:sldMkLst>
          <pc:docMk/>
          <pc:sldMk cId="1567014597" sldId="547"/>
        </pc:sldMkLst>
      </pc:sldChg>
      <pc:sldChg chg="del">
        <pc:chgData name="Chris Droessler" userId="625c3661-9d64-47fa-b83c-4b49393bd161" providerId="ADAL" clId="{9CAC262F-4311-2247-9149-9D497712AD56}" dt="2020-05-12T15:45:12.414" v="187" actId="2696"/>
        <pc:sldMkLst>
          <pc:docMk/>
          <pc:sldMk cId="1972243842" sldId="548"/>
        </pc:sldMkLst>
      </pc:sldChg>
      <pc:sldChg chg="del">
        <pc:chgData name="Chris Droessler" userId="625c3661-9d64-47fa-b83c-4b49393bd161" providerId="ADAL" clId="{9CAC262F-4311-2247-9149-9D497712AD56}" dt="2020-05-12T15:44:34.725" v="166" actId="2696"/>
        <pc:sldMkLst>
          <pc:docMk/>
          <pc:sldMk cId="3928822900" sldId="549"/>
        </pc:sldMkLst>
      </pc:sldChg>
      <pc:sldChg chg="del">
        <pc:chgData name="Chris Droessler" userId="625c3661-9d64-47fa-b83c-4b49393bd161" providerId="ADAL" clId="{9CAC262F-4311-2247-9149-9D497712AD56}" dt="2020-05-12T15:44:19.885" v="159" actId="2696"/>
        <pc:sldMkLst>
          <pc:docMk/>
          <pc:sldMk cId="3038918188" sldId="551"/>
        </pc:sldMkLst>
      </pc:sldChg>
      <pc:sldChg chg="del">
        <pc:chgData name="Chris Droessler" userId="625c3661-9d64-47fa-b83c-4b49393bd161" providerId="ADAL" clId="{9CAC262F-4311-2247-9149-9D497712AD56}" dt="2020-05-12T15:44:34.716" v="165" actId="2696"/>
        <pc:sldMkLst>
          <pc:docMk/>
          <pc:sldMk cId="2261795799" sldId="552"/>
        </pc:sldMkLst>
      </pc:sldChg>
      <pc:sldChg chg="del">
        <pc:chgData name="Chris Droessler" userId="625c3661-9d64-47fa-b83c-4b49393bd161" providerId="ADAL" clId="{9CAC262F-4311-2247-9149-9D497712AD56}" dt="2020-05-12T15:44:19.852" v="156" actId="2696"/>
        <pc:sldMkLst>
          <pc:docMk/>
          <pc:sldMk cId="797042957" sldId="554"/>
        </pc:sldMkLst>
      </pc:sldChg>
      <pc:sldChg chg="del">
        <pc:chgData name="Chris Droessler" userId="625c3661-9d64-47fa-b83c-4b49393bd161" providerId="ADAL" clId="{9CAC262F-4311-2247-9149-9D497712AD56}" dt="2020-05-12T15:44:19.863" v="157" actId="2696"/>
        <pc:sldMkLst>
          <pc:docMk/>
          <pc:sldMk cId="1127496624" sldId="561"/>
        </pc:sldMkLst>
      </pc:sldChg>
      <pc:sldChg chg="del">
        <pc:chgData name="Chris Droessler" userId="625c3661-9d64-47fa-b83c-4b49393bd161" providerId="ADAL" clId="{9CAC262F-4311-2247-9149-9D497712AD56}" dt="2020-05-12T15:43:23.538" v="134" actId="2696"/>
        <pc:sldMkLst>
          <pc:docMk/>
          <pc:sldMk cId="1107501514" sldId="562"/>
        </pc:sldMkLst>
      </pc:sldChg>
      <pc:sldChg chg="del">
        <pc:chgData name="Chris Droessler" userId="625c3661-9d64-47fa-b83c-4b49393bd161" providerId="ADAL" clId="{9CAC262F-4311-2247-9149-9D497712AD56}" dt="2020-05-12T15:42:50.033" v="115" actId="2696"/>
        <pc:sldMkLst>
          <pc:docMk/>
          <pc:sldMk cId="1261742435" sldId="564"/>
        </pc:sldMkLst>
      </pc:sldChg>
      <pc:sldChg chg="del">
        <pc:chgData name="Chris Droessler" userId="625c3661-9d64-47fa-b83c-4b49393bd161" providerId="ADAL" clId="{9CAC262F-4311-2247-9149-9D497712AD56}" dt="2020-05-12T15:43:30.273" v="140" actId="2696"/>
        <pc:sldMkLst>
          <pc:docMk/>
          <pc:sldMk cId="793579014" sldId="566"/>
        </pc:sldMkLst>
      </pc:sldChg>
      <pc:sldChg chg="del">
        <pc:chgData name="Chris Droessler" userId="625c3661-9d64-47fa-b83c-4b49393bd161" providerId="ADAL" clId="{9CAC262F-4311-2247-9149-9D497712AD56}" dt="2020-05-12T15:44:19.828" v="154" actId="2696"/>
        <pc:sldMkLst>
          <pc:docMk/>
          <pc:sldMk cId="520573234" sldId="599"/>
        </pc:sldMkLst>
      </pc:sldChg>
      <pc:sldChg chg="del">
        <pc:chgData name="Chris Droessler" userId="625c3661-9d64-47fa-b83c-4b49393bd161" providerId="ADAL" clId="{9CAC262F-4311-2247-9149-9D497712AD56}" dt="2020-05-12T15:42:50.124" v="119" actId="2696"/>
        <pc:sldMkLst>
          <pc:docMk/>
          <pc:sldMk cId="158575149" sldId="699"/>
        </pc:sldMkLst>
      </pc:sldChg>
      <pc:sldChg chg="modSp ord modNotesTx">
        <pc:chgData name="Chris Droessler" userId="625c3661-9d64-47fa-b83c-4b49393bd161" providerId="ADAL" clId="{9CAC262F-4311-2247-9149-9D497712AD56}" dt="2020-05-19T18:09:59.077" v="1850" actId="20577"/>
        <pc:sldMkLst>
          <pc:docMk/>
          <pc:sldMk cId="3713166176" sldId="704"/>
        </pc:sldMkLst>
        <pc:spChg chg="mod">
          <ac:chgData name="Chris Droessler" userId="625c3661-9d64-47fa-b83c-4b49393bd161" providerId="ADAL" clId="{9CAC262F-4311-2247-9149-9D497712AD56}" dt="2020-05-14T14:20:00.634" v="325" actId="20577"/>
          <ac:spMkLst>
            <pc:docMk/>
            <pc:sldMk cId="3713166176" sldId="704"/>
            <ac:spMk id="2" creationId="{D323E2E6-2EF3-C942-8A91-325510536B92}"/>
          </ac:spMkLst>
        </pc:spChg>
        <pc:spChg chg="mod">
          <ac:chgData name="Chris Droessler" userId="625c3661-9d64-47fa-b83c-4b49393bd161" providerId="ADAL" clId="{9CAC262F-4311-2247-9149-9D497712AD56}" dt="2020-05-15T14:35:58.162" v="1048" actId="20577"/>
          <ac:spMkLst>
            <pc:docMk/>
            <pc:sldMk cId="3713166176" sldId="704"/>
            <ac:spMk id="3" creationId="{8CDE6DEC-CB0D-7145-803C-51F4CE813CBB}"/>
          </ac:spMkLst>
        </pc:spChg>
      </pc:sldChg>
      <pc:sldChg chg="del">
        <pc:chgData name="Chris Droessler" userId="625c3661-9d64-47fa-b83c-4b49393bd161" providerId="ADAL" clId="{9CAC262F-4311-2247-9149-9D497712AD56}" dt="2020-05-12T15:42:50.102" v="118" actId="2696"/>
        <pc:sldMkLst>
          <pc:docMk/>
          <pc:sldMk cId="1704069926" sldId="710"/>
        </pc:sldMkLst>
      </pc:sldChg>
      <pc:sldChg chg="del ord">
        <pc:chgData name="Chris Droessler" userId="625c3661-9d64-47fa-b83c-4b49393bd161" providerId="ADAL" clId="{9CAC262F-4311-2247-9149-9D497712AD56}" dt="2020-05-12T15:45:29.743" v="193" actId="2696"/>
        <pc:sldMkLst>
          <pc:docMk/>
          <pc:sldMk cId="908612692" sldId="745"/>
        </pc:sldMkLst>
      </pc:sldChg>
      <pc:sldChg chg="del">
        <pc:chgData name="Chris Droessler" userId="625c3661-9d64-47fa-b83c-4b49393bd161" providerId="ADAL" clId="{9CAC262F-4311-2247-9149-9D497712AD56}" dt="2020-05-12T15:42:50.056" v="116" actId="2696"/>
        <pc:sldMkLst>
          <pc:docMk/>
          <pc:sldMk cId="4200904338" sldId="746"/>
        </pc:sldMkLst>
      </pc:sldChg>
      <pc:sldChg chg="del">
        <pc:chgData name="Chris Droessler" userId="625c3661-9d64-47fa-b83c-4b49393bd161" providerId="ADAL" clId="{9CAC262F-4311-2247-9149-9D497712AD56}" dt="2020-05-12T15:44:34.751" v="169" actId="2696"/>
        <pc:sldMkLst>
          <pc:docMk/>
          <pc:sldMk cId="2302360359" sldId="749"/>
        </pc:sldMkLst>
      </pc:sldChg>
      <pc:sldChg chg="del">
        <pc:chgData name="Chris Droessler" userId="625c3661-9d64-47fa-b83c-4b49393bd161" providerId="ADAL" clId="{9CAC262F-4311-2247-9149-9D497712AD56}" dt="2020-05-12T15:45:20.412" v="191" actId="2696"/>
        <pc:sldMkLst>
          <pc:docMk/>
          <pc:sldMk cId="2562443563" sldId="750"/>
        </pc:sldMkLst>
      </pc:sldChg>
      <pc:sldChg chg="del">
        <pc:chgData name="Chris Droessler" userId="625c3661-9d64-47fa-b83c-4b49393bd161" providerId="ADAL" clId="{9CAC262F-4311-2247-9149-9D497712AD56}" dt="2020-05-12T15:45:17.092" v="190" actId="2696"/>
        <pc:sldMkLst>
          <pc:docMk/>
          <pc:sldMk cId="3168181729" sldId="751"/>
        </pc:sldMkLst>
      </pc:sldChg>
      <pc:sldChg chg="del">
        <pc:chgData name="Chris Droessler" userId="625c3661-9d64-47fa-b83c-4b49393bd161" providerId="ADAL" clId="{9CAC262F-4311-2247-9149-9D497712AD56}" dt="2020-05-12T15:44:34.734" v="167" actId="2696"/>
        <pc:sldMkLst>
          <pc:docMk/>
          <pc:sldMk cId="445964648" sldId="755"/>
        </pc:sldMkLst>
      </pc:sldChg>
      <pc:sldChg chg="del">
        <pc:chgData name="Chris Droessler" userId="625c3661-9d64-47fa-b83c-4b49393bd161" providerId="ADAL" clId="{9CAC262F-4311-2247-9149-9D497712AD56}" dt="2020-05-12T15:44:43.651" v="170" actId="2696"/>
        <pc:sldMkLst>
          <pc:docMk/>
          <pc:sldMk cId="393665633" sldId="763"/>
        </pc:sldMkLst>
      </pc:sldChg>
      <pc:sldChg chg="modSp">
        <pc:chgData name="Chris Droessler" userId="625c3661-9d64-47fa-b83c-4b49393bd161" providerId="ADAL" clId="{9CAC262F-4311-2247-9149-9D497712AD56}" dt="2020-05-15T14:34:34.168" v="1044" actId="20577"/>
        <pc:sldMkLst>
          <pc:docMk/>
          <pc:sldMk cId="2111422149" sldId="778"/>
        </pc:sldMkLst>
        <pc:spChg chg="mod">
          <ac:chgData name="Chris Droessler" userId="625c3661-9d64-47fa-b83c-4b49393bd161" providerId="ADAL" clId="{9CAC262F-4311-2247-9149-9D497712AD56}" dt="2020-05-15T14:34:34.168" v="1044" actId="20577"/>
          <ac:spMkLst>
            <pc:docMk/>
            <pc:sldMk cId="2111422149" sldId="778"/>
            <ac:spMk id="2" creationId="{00000000-0000-0000-0000-000000000000}"/>
          </ac:spMkLst>
        </pc:spChg>
      </pc:sldChg>
      <pc:sldChg chg="del">
        <pc:chgData name="Chris Droessler" userId="625c3661-9d64-47fa-b83c-4b49393bd161" providerId="ADAL" clId="{9CAC262F-4311-2247-9149-9D497712AD56}" dt="2020-05-12T15:44:49.505" v="175" actId="2696"/>
        <pc:sldMkLst>
          <pc:docMk/>
          <pc:sldMk cId="3347850964" sldId="800"/>
        </pc:sldMkLst>
      </pc:sldChg>
      <pc:sldChg chg="del">
        <pc:chgData name="Chris Droessler" userId="625c3661-9d64-47fa-b83c-4b49393bd161" providerId="ADAL" clId="{9CAC262F-4311-2247-9149-9D497712AD56}" dt="2020-05-12T15:45:02.160" v="183" actId="2696"/>
        <pc:sldMkLst>
          <pc:docMk/>
          <pc:sldMk cId="1262652315" sldId="802"/>
        </pc:sldMkLst>
      </pc:sldChg>
      <pc:sldChg chg="del">
        <pc:chgData name="Chris Droessler" userId="625c3661-9d64-47fa-b83c-4b49393bd161" providerId="ADAL" clId="{9CAC262F-4311-2247-9149-9D497712AD56}" dt="2020-05-12T15:43:23.594" v="137" actId="2696"/>
        <pc:sldMkLst>
          <pc:docMk/>
          <pc:sldMk cId="1148999987" sldId="803"/>
        </pc:sldMkLst>
      </pc:sldChg>
      <pc:sldChg chg="del">
        <pc:chgData name="Chris Droessler" userId="625c3661-9d64-47fa-b83c-4b49393bd161" providerId="ADAL" clId="{9CAC262F-4311-2247-9149-9D497712AD56}" dt="2020-05-12T15:44:19.840" v="155" actId="2696"/>
        <pc:sldMkLst>
          <pc:docMk/>
          <pc:sldMk cId="1473567741" sldId="804"/>
        </pc:sldMkLst>
      </pc:sldChg>
      <pc:sldChg chg="del">
        <pc:chgData name="Chris Droessler" userId="625c3661-9d64-47fa-b83c-4b49393bd161" providerId="ADAL" clId="{9CAC262F-4311-2247-9149-9D497712AD56}" dt="2020-05-12T15:43:52.281" v="148" actId="2696"/>
        <pc:sldMkLst>
          <pc:docMk/>
          <pc:sldMk cId="2753603042" sldId="805"/>
        </pc:sldMkLst>
      </pc:sldChg>
      <pc:sldChg chg="del">
        <pc:chgData name="Chris Droessler" userId="625c3661-9d64-47fa-b83c-4b49393bd161" providerId="ADAL" clId="{9CAC262F-4311-2247-9149-9D497712AD56}" dt="2020-05-12T15:45:02.139" v="179" actId="2696"/>
        <pc:sldMkLst>
          <pc:docMk/>
          <pc:sldMk cId="947539613" sldId="806"/>
        </pc:sldMkLst>
      </pc:sldChg>
      <pc:sldChg chg="del">
        <pc:chgData name="Chris Droessler" userId="625c3661-9d64-47fa-b83c-4b49393bd161" providerId="ADAL" clId="{9CAC262F-4311-2247-9149-9D497712AD56}" dt="2020-05-12T15:53:30.806" v="285" actId="2696"/>
        <pc:sldMkLst>
          <pc:docMk/>
          <pc:sldMk cId="1550910330" sldId="807"/>
        </pc:sldMkLst>
      </pc:sldChg>
      <pc:sldChg chg="del">
        <pc:chgData name="Chris Droessler" userId="625c3661-9d64-47fa-b83c-4b49393bd161" providerId="ADAL" clId="{9CAC262F-4311-2247-9149-9D497712AD56}" dt="2020-05-12T15:42:56.158" v="123" actId="2696"/>
        <pc:sldMkLst>
          <pc:docMk/>
          <pc:sldMk cId="32531782" sldId="817"/>
        </pc:sldMkLst>
      </pc:sldChg>
      <pc:sldChg chg="del">
        <pc:chgData name="Chris Droessler" userId="625c3661-9d64-47fa-b83c-4b49393bd161" providerId="ADAL" clId="{9CAC262F-4311-2247-9149-9D497712AD56}" dt="2020-05-12T15:43:13.310" v="125" actId="2696"/>
        <pc:sldMkLst>
          <pc:docMk/>
          <pc:sldMk cId="683639959" sldId="818"/>
        </pc:sldMkLst>
      </pc:sldChg>
      <pc:sldChg chg="del">
        <pc:chgData name="Chris Droessler" userId="625c3661-9d64-47fa-b83c-4b49393bd161" providerId="ADAL" clId="{9CAC262F-4311-2247-9149-9D497712AD56}" dt="2020-05-12T15:44:34.707" v="164" actId="2696"/>
        <pc:sldMkLst>
          <pc:docMk/>
          <pc:sldMk cId="2076646751" sldId="819"/>
        </pc:sldMkLst>
      </pc:sldChg>
      <pc:sldChg chg="addSp modSp">
        <pc:chgData name="Chris Droessler" userId="625c3661-9d64-47fa-b83c-4b49393bd161" providerId="ADAL" clId="{9CAC262F-4311-2247-9149-9D497712AD56}" dt="2020-05-21T11:23:16.825" v="2068" actId="14100"/>
        <pc:sldMkLst>
          <pc:docMk/>
          <pc:sldMk cId="3148774109" sldId="849"/>
        </pc:sldMkLst>
        <pc:picChg chg="add mod">
          <ac:chgData name="Chris Droessler" userId="625c3661-9d64-47fa-b83c-4b49393bd161" providerId="ADAL" clId="{9CAC262F-4311-2247-9149-9D497712AD56}" dt="2020-05-21T11:22:29.419" v="2066" actId="1076"/>
          <ac:picMkLst>
            <pc:docMk/>
            <pc:sldMk cId="3148774109" sldId="849"/>
            <ac:picMk id="4" creationId="{312B78A7-2EF4-7D4F-B0DC-0C5E71E840DD}"/>
          </ac:picMkLst>
        </pc:picChg>
        <pc:picChg chg="mod">
          <ac:chgData name="Chris Droessler" userId="625c3661-9d64-47fa-b83c-4b49393bd161" providerId="ADAL" clId="{9CAC262F-4311-2247-9149-9D497712AD56}" dt="2020-05-21T11:23:16.825" v="2068" actId="14100"/>
          <ac:picMkLst>
            <pc:docMk/>
            <pc:sldMk cId="3148774109" sldId="849"/>
            <ac:picMk id="1026" creationId="{ED12A15B-AE12-0649-9D72-DD357D3FB5FD}"/>
          </ac:picMkLst>
        </pc:picChg>
      </pc:sldChg>
      <pc:sldChg chg="del">
        <pc:chgData name="Chris Droessler" userId="625c3661-9d64-47fa-b83c-4b49393bd161" providerId="ADAL" clId="{9CAC262F-4311-2247-9149-9D497712AD56}" dt="2020-05-12T15:45:57.003" v="196" actId="2696"/>
        <pc:sldMkLst>
          <pc:docMk/>
          <pc:sldMk cId="1497470689" sldId="883"/>
        </pc:sldMkLst>
      </pc:sldChg>
      <pc:sldChg chg="del">
        <pc:chgData name="Chris Droessler" userId="625c3661-9d64-47fa-b83c-4b49393bd161" providerId="ADAL" clId="{9CAC262F-4311-2247-9149-9D497712AD56}" dt="2020-05-12T15:42:50.169" v="121" actId="2696"/>
        <pc:sldMkLst>
          <pc:docMk/>
          <pc:sldMk cId="1962525254" sldId="914"/>
        </pc:sldMkLst>
      </pc:sldChg>
      <pc:sldChg chg="del">
        <pc:chgData name="Chris Droessler" userId="625c3661-9d64-47fa-b83c-4b49393bd161" providerId="ADAL" clId="{9CAC262F-4311-2247-9149-9D497712AD56}" dt="2020-05-12T15:42:50.191" v="122" actId="2696"/>
        <pc:sldMkLst>
          <pc:docMk/>
          <pc:sldMk cId="2733898511" sldId="915"/>
        </pc:sldMkLst>
      </pc:sldChg>
      <pc:sldChg chg="del">
        <pc:chgData name="Chris Droessler" userId="625c3661-9d64-47fa-b83c-4b49393bd161" providerId="ADAL" clId="{9CAC262F-4311-2247-9149-9D497712AD56}" dt="2020-05-12T15:45:02.121" v="176" actId="2696"/>
        <pc:sldMkLst>
          <pc:docMk/>
          <pc:sldMk cId="414097448" sldId="917"/>
        </pc:sldMkLst>
      </pc:sldChg>
      <pc:sldChg chg="del">
        <pc:chgData name="Chris Droessler" userId="625c3661-9d64-47fa-b83c-4b49393bd161" providerId="ADAL" clId="{9CAC262F-4311-2247-9149-9D497712AD56}" dt="2020-05-12T15:53:30.748" v="277" actId="2696"/>
        <pc:sldMkLst>
          <pc:docMk/>
          <pc:sldMk cId="3088084254" sldId="920"/>
        </pc:sldMkLst>
      </pc:sldChg>
      <pc:sldChg chg="del">
        <pc:chgData name="Chris Droessler" userId="625c3661-9d64-47fa-b83c-4b49393bd161" providerId="ADAL" clId="{9CAC262F-4311-2247-9149-9D497712AD56}" dt="2020-05-12T15:53:30.739" v="276" actId="2696"/>
        <pc:sldMkLst>
          <pc:docMk/>
          <pc:sldMk cId="2710816544" sldId="921"/>
        </pc:sldMkLst>
      </pc:sldChg>
      <pc:sldChg chg="del">
        <pc:chgData name="Chris Droessler" userId="625c3661-9d64-47fa-b83c-4b49393bd161" providerId="ADAL" clId="{9CAC262F-4311-2247-9149-9D497712AD56}" dt="2020-05-12T15:53:30.756" v="278" actId="2696"/>
        <pc:sldMkLst>
          <pc:docMk/>
          <pc:sldMk cId="576158929" sldId="923"/>
        </pc:sldMkLst>
      </pc:sldChg>
      <pc:sldChg chg="del">
        <pc:chgData name="Chris Droessler" userId="625c3661-9d64-47fa-b83c-4b49393bd161" providerId="ADAL" clId="{9CAC262F-4311-2247-9149-9D497712AD56}" dt="2020-05-12T15:53:30.764" v="279" actId="2696"/>
        <pc:sldMkLst>
          <pc:docMk/>
          <pc:sldMk cId="3074644395" sldId="924"/>
        </pc:sldMkLst>
      </pc:sldChg>
      <pc:sldChg chg="del">
        <pc:chgData name="Chris Droessler" userId="625c3661-9d64-47fa-b83c-4b49393bd161" providerId="ADAL" clId="{9CAC262F-4311-2247-9149-9D497712AD56}" dt="2020-05-12T15:53:30.779" v="281" actId="2696"/>
        <pc:sldMkLst>
          <pc:docMk/>
          <pc:sldMk cId="3195706392" sldId="925"/>
        </pc:sldMkLst>
      </pc:sldChg>
      <pc:sldChg chg="del">
        <pc:chgData name="Chris Droessler" userId="625c3661-9d64-47fa-b83c-4b49393bd161" providerId="ADAL" clId="{9CAC262F-4311-2247-9149-9D497712AD56}" dt="2020-05-12T15:53:30.771" v="280" actId="2696"/>
        <pc:sldMkLst>
          <pc:docMk/>
          <pc:sldMk cId="3708436992" sldId="926"/>
        </pc:sldMkLst>
      </pc:sldChg>
      <pc:sldChg chg="del">
        <pc:chgData name="Chris Droessler" userId="625c3661-9d64-47fa-b83c-4b49393bd161" providerId="ADAL" clId="{9CAC262F-4311-2247-9149-9D497712AD56}" dt="2020-05-12T15:53:30.786" v="282" actId="2696"/>
        <pc:sldMkLst>
          <pc:docMk/>
          <pc:sldMk cId="122683630" sldId="927"/>
        </pc:sldMkLst>
      </pc:sldChg>
      <pc:sldChg chg="del">
        <pc:chgData name="Chris Droessler" userId="625c3661-9d64-47fa-b83c-4b49393bd161" providerId="ADAL" clId="{9CAC262F-4311-2247-9149-9D497712AD56}" dt="2020-05-12T15:53:30.793" v="283" actId="2696"/>
        <pc:sldMkLst>
          <pc:docMk/>
          <pc:sldMk cId="205677332" sldId="928"/>
        </pc:sldMkLst>
      </pc:sldChg>
      <pc:sldChg chg="del">
        <pc:chgData name="Chris Droessler" userId="625c3661-9d64-47fa-b83c-4b49393bd161" providerId="ADAL" clId="{9CAC262F-4311-2247-9149-9D497712AD56}" dt="2020-05-12T15:53:30.799" v="284" actId="2696"/>
        <pc:sldMkLst>
          <pc:docMk/>
          <pc:sldMk cId="145721764" sldId="929"/>
        </pc:sldMkLst>
      </pc:sldChg>
      <pc:sldChg chg="del">
        <pc:chgData name="Chris Droessler" userId="625c3661-9d64-47fa-b83c-4b49393bd161" providerId="ADAL" clId="{9CAC262F-4311-2247-9149-9D497712AD56}" dt="2020-05-12T15:43:37.608" v="142" actId="2696"/>
        <pc:sldMkLst>
          <pc:docMk/>
          <pc:sldMk cId="3413008259" sldId="981"/>
        </pc:sldMkLst>
      </pc:sldChg>
      <pc:sldChg chg="del">
        <pc:chgData name="Chris Droessler" userId="625c3661-9d64-47fa-b83c-4b49393bd161" providerId="ADAL" clId="{9CAC262F-4311-2247-9149-9D497712AD56}" dt="2020-05-12T15:44:19.801" v="152" actId="2696"/>
        <pc:sldMkLst>
          <pc:docMk/>
          <pc:sldMk cId="2133438890" sldId="982"/>
        </pc:sldMkLst>
      </pc:sldChg>
      <pc:sldChg chg="del">
        <pc:chgData name="Chris Droessler" userId="625c3661-9d64-47fa-b83c-4b49393bd161" providerId="ADAL" clId="{9CAC262F-4311-2247-9149-9D497712AD56}" dt="2020-05-12T15:43:52.252" v="146" actId="2696"/>
        <pc:sldMkLst>
          <pc:docMk/>
          <pc:sldMk cId="83167984" sldId="983"/>
        </pc:sldMkLst>
      </pc:sldChg>
      <pc:sldChg chg="del">
        <pc:chgData name="Chris Droessler" userId="625c3661-9d64-47fa-b83c-4b49393bd161" providerId="ADAL" clId="{9CAC262F-4311-2247-9149-9D497712AD56}" dt="2020-05-12T15:45:02.133" v="178" actId="2696"/>
        <pc:sldMkLst>
          <pc:docMk/>
          <pc:sldMk cId="749169474" sldId="984"/>
        </pc:sldMkLst>
      </pc:sldChg>
      <pc:sldChg chg="del">
        <pc:chgData name="Chris Droessler" userId="625c3661-9d64-47fa-b83c-4b49393bd161" providerId="ADAL" clId="{9CAC262F-4311-2247-9149-9D497712AD56}" dt="2020-05-12T15:44:01.663" v="150" actId="2696"/>
        <pc:sldMkLst>
          <pc:docMk/>
          <pc:sldMk cId="4072857890" sldId="985"/>
        </pc:sldMkLst>
      </pc:sldChg>
      <pc:sldChg chg="del">
        <pc:chgData name="Chris Droessler" userId="625c3661-9d64-47fa-b83c-4b49393bd161" providerId="ADAL" clId="{9CAC262F-4311-2247-9149-9D497712AD56}" dt="2020-05-12T15:44:43.666" v="172" actId="2696"/>
        <pc:sldMkLst>
          <pc:docMk/>
          <pc:sldMk cId="227261500" sldId="986"/>
        </pc:sldMkLst>
      </pc:sldChg>
      <pc:sldChg chg="del">
        <pc:chgData name="Chris Droessler" userId="625c3661-9d64-47fa-b83c-4b49393bd161" providerId="ADAL" clId="{9CAC262F-4311-2247-9149-9D497712AD56}" dt="2020-05-12T15:43:13.392" v="129" actId="2696"/>
        <pc:sldMkLst>
          <pc:docMk/>
          <pc:sldMk cId="2259922933" sldId="987"/>
        </pc:sldMkLst>
      </pc:sldChg>
      <pc:sldChg chg="ord">
        <pc:chgData name="Chris Droessler" userId="625c3661-9d64-47fa-b83c-4b49393bd161" providerId="ADAL" clId="{9CAC262F-4311-2247-9149-9D497712AD56}" dt="2020-05-12T15:53:11.820" v="272"/>
        <pc:sldMkLst>
          <pc:docMk/>
          <pc:sldMk cId="3115692333" sldId="999"/>
        </pc:sldMkLst>
      </pc:sldChg>
      <pc:sldChg chg="del">
        <pc:chgData name="Chris Droessler" userId="625c3661-9d64-47fa-b83c-4b49393bd161" providerId="ADAL" clId="{9CAC262F-4311-2247-9149-9D497712AD56}" dt="2020-05-12T15:42:50.079" v="117" actId="2696"/>
        <pc:sldMkLst>
          <pc:docMk/>
          <pc:sldMk cId="3877361193" sldId="1000"/>
        </pc:sldMkLst>
      </pc:sldChg>
      <pc:sldChg chg="del">
        <pc:chgData name="Chris Droessler" userId="625c3661-9d64-47fa-b83c-4b49393bd161" providerId="ADAL" clId="{9CAC262F-4311-2247-9149-9D497712AD56}" dt="2020-05-12T15:43:52.267" v="147" actId="2696"/>
        <pc:sldMkLst>
          <pc:docMk/>
          <pc:sldMk cId="2386089553" sldId="1007"/>
        </pc:sldMkLst>
      </pc:sldChg>
      <pc:sldChg chg="del">
        <pc:chgData name="Chris Droessler" userId="625c3661-9d64-47fa-b83c-4b49393bd161" providerId="ADAL" clId="{9CAC262F-4311-2247-9149-9D497712AD56}" dt="2020-05-12T15:45:02.165" v="184" actId="2696"/>
        <pc:sldMkLst>
          <pc:docMk/>
          <pc:sldMk cId="2870786071" sldId="1010"/>
        </pc:sldMkLst>
      </pc:sldChg>
      <pc:sldChg chg="del">
        <pc:chgData name="Chris Droessler" userId="625c3661-9d64-47fa-b83c-4b49393bd161" providerId="ADAL" clId="{9CAC262F-4311-2247-9149-9D497712AD56}" dt="2020-05-12T15:42:50.147" v="120" actId="2696"/>
        <pc:sldMkLst>
          <pc:docMk/>
          <pc:sldMk cId="1058306211" sldId="1011"/>
        </pc:sldMkLst>
      </pc:sldChg>
      <pc:sldChg chg="del">
        <pc:chgData name="Chris Droessler" userId="625c3661-9d64-47fa-b83c-4b49393bd161" providerId="ADAL" clId="{9CAC262F-4311-2247-9149-9D497712AD56}" dt="2020-05-12T15:43:13.451" v="132" actId="2696"/>
        <pc:sldMkLst>
          <pc:docMk/>
          <pc:sldMk cId="2834373637" sldId="1012"/>
        </pc:sldMkLst>
      </pc:sldChg>
      <pc:sldChg chg="del">
        <pc:chgData name="Chris Droessler" userId="625c3661-9d64-47fa-b83c-4b49393bd161" providerId="ADAL" clId="{9CAC262F-4311-2247-9149-9D497712AD56}" dt="2020-05-12T15:43:13.470" v="133" actId="2696"/>
        <pc:sldMkLst>
          <pc:docMk/>
          <pc:sldMk cId="1174432460" sldId="1016"/>
        </pc:sldMkLst>
      </pc:sldChg>
      <pc:sldChg chg="del">
        <pc:chgData name="Chris Droessler" userId="625c3661-9d64-47fa-b83c-4b49393bd161" providerId="ADAL" clId="{9CAC262F-4311-2247-9149-9D497712AD56}" dt="2020-05-12T15:43:30.257" v="139" actId="2696"/>
        <pc:sldMkLst>
          <pc:docMk/>
          <pc:sldMk cId="3569766474" sldId="1018"/>
        </pc:sldMkLst>
      </pc:sldChg>
      <pc:sldChg chg="ord">
        <pc:chgData name="Chris Droessler" userId="625c3661-9d64-47fa-b83c-4b49393bd161" providerId="ADAL" clId="{9CAC262F-4311-2247-9149-9D497712AD56}" dt="2020-05-12T15:38:03.239" v="93"/>
        <pc:sldMkLst>
          <pc:docMk/>
          <pc:sldMk cId="3527028065" sldId="1051"/>
        </pc:sldMkLst>
      </pc:sldChg>
      <pc:sldChg chg="del ord">
        <pc:chgData name="Chris Droessler" userId="625c3661-9d64-47fa-b83c-4b49393bd161" providerId="ADAL" clId="{9CAC262F-4311-2247-9149-9D497712AD56}" dt="2020-05-12T15:45:49.597" v="194" actId="2696"/>
        <pc:sldMkLst>
          <pc:docMk/>
          <pc:sldMk cId="418042340" sldId="1052"/>
        </pc:sldMkLst>
      </pc:sldChg>
      <pc:sldChg chg="del">
        <pc:chgData name="Chris Droessler" userId="625c3661-9d64-47fa-b83c-4b49393bd161" providerId="ADAL" clId="{9CAC262F-4311-2247-9149-9D497712AD56}" dt="2020-05-12T15:33:09.485" v="44" actId="2696"/>
        <pc:sldMkLst>
          <pc:docMk/>
          <pc:sldMk cId="991027890" sldId="1089"/>
        </pc:sldMkLst>
      </pc:sldChg>
      <pc:sldChg chg="ord">
        <pc:chgData name="Chris Droessler" userId="625c3661-9d64-47fa-b83c-4b49393bd161" providerId="ADAL" clId="{9CAC262F-4311-2247-9149-9D497712AD56}" dt="2020-05-12T15:37:17.966" v="87"/>
        <pc:sldMkLst>
          <pc:docMk/>
          <pc:sldMk cId="971287941" sldId="1092"/>
        </pc:sldMkLst>
      </pc:sldChg>
      <pc:sldChg chg="del ord">
        <pc:chgData name="Chris Droessler" userId="625c3661-9d64-47fa-b83c-4b49393bd161" providerId="ADAL" clId="{9CAC262F-4311-2247-9149-9D497712AD56}" dt="2020-05-12T15:43:13.372" v="128" actId="2696"/>
        <pc:sldMkLst>
          <pc:docMk/>
          <pc:sldMk cId="3215376761" sldId="1093"/>
        </pc:sldMkLst>
      </pc:sldChg>
      <pc:sldChg chg="del">
        <pc:chgData name="Chris Droessler" userId="625c3661-9d64-47fa-b83c-4b49393bd161" providerId="ADAL" clId="{9CAC262F-4311-2247-9149-9D497712AD56}" dt="2020-05-12T15:43:13.412" v="130" actId="2696"/>
        <pc:sldMkLst>
          <pc:docMk/>
          <pc:sldMk cId="2237902828" sldId="1094"/>
        </pc:sldMkLst>
      </pc:sldChg>
      <pc:sldChg chg="del ord">
        <pc:chgData name="Chris Droessler" userId="625c3661-9d64-47fa-b83c-4b49393bd161" providerId="ADAL" clId="{9CAC262F-4311-2247-9149-9D497712AD56}" dt="2020-05-12T15:43:23.557" v="135" actId="2696"/>
        <pc:sldMkLst>
          <pc:docMk/>
          <pc:sldMk cId="1522640418" sldId="1096"/>
        </pc:sldMkLst>
      </pc:sldChg>
      <pc:sldChg chg="del ord">
        <pc:chgData name="Chris Droessler" userId="625c3661-9d64-47fa-b83c-4b49393bd161" providerId="ADAL" clId="{9CAC262F-4311-2247-9149-9D497712AD56}" dt="2020-05-12T15:44:34.743" v="168" actId="2696"/>
        <pc:sldMkLst>
          <pc:docMk/>
          <pc:sldMk cId="1975184608" sldId="1097"/>
        </pc:sldMkLst>
      </pc:sldChg>
      <pc:sldChg chg="del">
        <pc:chgData name="Chris Droessler" userId="625c3661-9d64-47fa-b83c-4b49393bd161" providerId="ADAL" clId="{9CAC262F-4311-2247-9149-9D497712AD56}" dt="2020-05-12T15:32:45.292" v="27" actId="2696"/>
        <pc:sldMkLst>
          <pc:docMk/>
          <pc:sldMk cId="3221707611" sldId="1098"/>
        </pc:sldMkLst>
      </pc:sldChg>
      <pc:sldChg chg="del ord">
        <pc:chgData name="Chris Droessler" userId="625c3661-9d64-47fa-b83c-4b49393bd161" providerId="ADAL" clId="{9CAC262F-4311-2247-9149-9D497712AD56}" dt="2020-05-12T15:42:35.506" v="105" actId="2696"/>
        <pc:sldMkLst>
          <pc:docMk/>
          <pc:sldMk cId="4275516296" sldId="1099"/>
        </pc:sldMkLst>
      </pc:sldChg>
      <pc:sldChg chg="del">
        <pc:chgData name="Chris Droessler" userId="625c3661-9d64-47fa-b83c-4b49393bd161" providerId="ADAL" clId="{9CAC262F-4311-2247-9149-9D497712AD56}" dt="2020-05-12T15:32:45.325" v="28" actId="2696"/>
        <pc:sldMkLst>
          <pc:docMk/>
          <pc:sldMk cId="1990138994" sldId="1100"/>
        </pc:sldMkLst>
      </pc:sldChg>
      <pc:sldChg chg="del ord">
        <pc:chgData name="Chris Droessler" userId="625c3661-9d64-47fa-b83c-4b49393bd161" providerId="ADAL" clId="{9CAC262F-4311-2247-9149-9D497712AD56}" dt="2020-05-18T14:37:50.417" v="1223" actId="2696"/>
        <pc:sldMkLst>
          <pc:docMk/>
          <pc:sldMk cId="287623137" sldId="1101"/>
        </pc:sldMkLst>
      </pc:sldChg>
      <pc:sldChg chg="del ord">
        <pc:chgData name="Chris Droessler" userId="625c3661-9d64-47fa-b83c-4b49393bd161" providerId="ADAL" clId="{9CAC262F-4311-2247-9149-9D497712AD56}" dt="2020-05-12T15:44:49.498" v="174" actId="2696"/>
        <pc:sldMkLst>
          <pc:docMk/>
          <pc:sldMk cId="792834390" sldId="1102"/>
        </pc:sldMkLst>
      </pc:sldChg>
      <pc:sldChg chg="del ord">
        <pc:chgData name="Chris Droessler" userId="625c3661-9d64-47fa-b83c-4b49393bd161" providerId="ADAL" clId="{9CAC262F-4311-2247-9149-9D497712AD56}" dt="2020-05-12T15:45:02.127" v="177" actId="2696"/>
        <pc:sldMkLst>
          <pc:docMk/>
          <pc:sldMk cId="2250169272" sldId="1103"/>
        </pc:sldMkLst>
      </pc:sldChg>
      <pc:sldChg chg="del ord">
        <pc:chgData name="Chris Droessler" userId="625c3661-9d64-47fa-b83c-4b49393bd161" providerId="ADAL" clId="{9CAC262F-4311-2247-9149-9D497712AD56}" dt="2020-05-12T15:43:37.592" v="141" actId="2696"/>
        <pc:sldMkLst>
          <pc:docMk/>
          <pc:sldMk cId="1677107097" sldId="1104"/>
        </pc:sldMkLst>
      </pc:sldChg>
      <pc:sldChg chg="del ord">
        <pc:chgData name="Chris Droessler" userId="625c3661-9d64-47fa-b83c-4b49393bd161" providerId="ADAL" clId="{9CAC262F-4311-2247-9149-9D497712AD56}" dt="2020-05-12T15:44:19.896" v="160" actId="2696"/>
        <pc:sldMkLst>
          <pc:docMk/>
          <pc:sldMk cId="3647012901" sldId="1105"/>
        </pc:sldMkLst>
      </pc:sldChg>
      <pc:sldChg chg="del ord">
        <pc:chgData name="Chris Droessler" userId="625c3661-9d64-47fa-b83c-4b49393bd161" providerId="ADAL" clId="{9CAC262F-4311-2247-9149-9D497712AD56}" dt="2020-05-12T15:45:12.423" v="189" actId="2696"/>
        <pc:sldMkLst>
          <pc:docMk/>
          <pc:sldMk cId="1016816778" sldId="1106"/>
        </pc:sldMkLst>
      </pc:sldChg>
      <pc:sldChg chg="del">
        <pc:chgData name="Chris Droessler" userId="625c3661-9d64-47fa-b83c-4b49393bd161" providerId="ADAL" clId="{9CAC262F-4311-2247-9149-9D497712AD56}" dt="2020-05-12T15:33:11.883" v="45" actId="2696"/>
        <pc:sldMkLst>
          <pc:docMk/>
          <pc:sldMk cId="3722419244" sldId="1107"/>
        </pc:sldMkLst>
      </pc:sldChg>
      <pc:sldChg chg="ord">
        <pc:chgData name="Chris Droessler" userId="625c3661-9d64-47fa-b83c-4b49393bd161" providerId="ADAL" clId="{9CAC262F-4311-2247-9149-9D497712AD56}" dt="2020-05-12T15:33:55.470" v="58"/>
        <pc:sldMkLst>
          <pc:docMk/>
          <pc:sldMk cId="3615642505" sldId="1109"/>
        </pc:sldMkLst>
      </pc:sldChg>
      <pc:sldChg chg="del ord">
        <pc:chgData name="Chris Droessler" userId="625c3661-9d64-47fa-b83c-4b49393bd161" providerId="ADAL" clId="{9CAC262F-4311-2247-9149-9D497712AD56}" dt="2020-05-12T15:44:43.674" v="173" actId="2696"/>
        <pc:sldMkLst>
          <pc:docMk/>
          <pc:sldMk cId="452240611" sldId="1110"/>
        </pc:sldMkLst>
      </pc:sldChg>
      <pc:sldChg chg="del ord">
        <pc:chgData name="Chris Droessler" userId="625c3661-9d64-47fa-b83c-4b49393bd161" providerId="ADAL" clId="{9CAC262F-4311-2247-9149-9D497712AD56}" dt="2020-05-12T15:44:19.814" v="153" actId="2696"/>
        <pc:sldMkLst>
          <pc:docMk/>
          <pc:sldMk cId="1566840185" sldId="1112"/>
        </pc:sldMkLst>
      </pc:sldChg>
      <pc:sldChg chg="del ord">
        <pc:chgData name="Chris Droessler" userId="625c3661-9d64-47fa-b83c-4b49393bd161" providerId="ADAL" clId="{9CAC262F-4311-2247-9149-9D497712AD56}" dt="2020-05-12T15:43:13.352" v="127" actId="2696"/>
        <pc:sldMkLst>
          <pc:docMk/>
          <pc:sldMk cId="3568139745" sldId="1114"/>
        </pc:sldMkLst>
      </pc:sldChg>
      <pc:sldChg chg="del ord">
        <pc:chgData name="Chris Droessler" userId="625c3661-9d64-47fa-b83c-4b49393bd161" providerId="ADAL" clId="{9CAC262F-4311-2247-9149-9D497712AD56}" dt="2020-05-12T15:43:00.432" v="124" actId="2696"/>
        <pc:sldMkLst>
          <pc:docMk/>
          <pc:sldMk cId="265816021" sldId="1116"/>
        </pc:sldMkLst>
      </pc:sldChg>
      <pc:sldChg chg="del ord">
        <pc:chgData name="Chris Droessler" userId="625c3661-9d64-47fa-b83c-4b49393bd161" providerId="ADAL" clId="{9CAC262F-4311-2247-9149-9D497712AD56}" dt="2020-05-12T15:42:35.536" v="106" actId="2696"/>
        <pc:sldMkLst>
          <pc:docMk/>
          <pc:sldMk cId="561250111" sldId="1117"/>
        </pc:sldMkLst>
      </pc:sldChg>
      <pc:sldChg chg="del ord">
        <pc:chgData name="Chris Droessler" userId="625c3661-9d64-47fa-b83c-4b49393bd161" providerId="ADAL" clId="{9CAC262F-4311-2247-9149-9D497712AD56}" dt="2020-05-12T15:45:02.155" v="182" actId="2696"/>
        <pc:sldMkLst>
          <pc:docMk/>
          <pc:sldMk cId="1985650610" sldId="1118"/>
        </pc:sldMkLst>
      </pc:sldChg>
      <pc:sldChg chg="del">
        <pc:chgData name="Chris Droessler" userId="625c3661-9d64-47fa-b83c-4b49393bd161" providerId="ADAL" clId="{9CAC262F-4311-2247-9149-9D497712AD56}" dt="2020-05-12T15:42:35.769" v="114" actId="2696"/>
        <pc:sldMkLst>
          <pc:docMk/>
          <pc:sldMk cId="1801498555" sldId="1119"/>
        </pc:sldMkLst>
      </pc:sldChg>
      <pc:sldChg chg="del ord">
        <pc:chgData name="Chris Droessler" userId="625c3661-9d64-47fa-b83c-4b49393bd161" providerId="ADAL" clId="{9CAC262F-4311-2247-9149-9D497712AD56}" dt="2020-05-12T15:44:01.676" v="151" actId="2696"/>
        <pc:sldMkLst>
          <pc:docMk/>
          <pc:sldMk cId="1716774254" sldId="1120"/>
        </pc:sldMkLst>
      </pc:sldChg>
      <pc:sldChg chg="ord">
        <pc:chgData name="Chris Droessler" userId="625c3661-9d64-47fa-b83c-4b49393bd161" providerId="ADAL" clId="{9CAC262F-4311-2247-9149-9D497712AD56}" dt="2020-05-12T15:33:47.366" v="54"/>
        <pc:sldMkLst>
          <pc:docMk/>
          <pc:sldMk cId="1778994713" sldId="1121"/>
        </pc:sldMkLst>
      </pc:sldChg>
      <pc:sldChg chg="del ord">
        <pc:chgData name="Chris Droessler" userId="625c3661-9d64-47fa-b83c-4b49393bd161" providerId="ADAL" clId="{9CAC262F-4311-2247-9149-9D497712AD56}" dt="2020-05-12T15:37:30.786" v="89" actId="2696"/>
        <pc:sldMkLst>
          <pc:docMk/>
          <pc:sldMk cId="1013607464" sldId="1122"/>
        </pc:sldMkLst>
      </pc:sldChg>
      <pc:sldChg chg="ord">
        <pc:chgData name="Chris Droessler" userId="625c3661-9d64-47fa-b83c-4b49393bd161" providerId="ADAL" clId="{9CAC262F-4311-2247-9149-9D497712AD56}" dt="2020-05-12T15:48:00.075" v="201"/>
        <pc:sldMkLst>
          <pc:docMk/>
          <pc:sldMk cId="509428339" sldId="1124"/>
        </pc:sldMkLst>
      </pc:sldChg>
      <pc:sldChg chg="del">
        <pc:chgData name="Chris Droessler" userId="625c3661-9d64-47fa-b83c-4b49393bd161" providerId="ADAL" clId="{9CAC262F-4311-2247-9149-9D497712AD56}" dt="2020-05-12T15:32:35.968" v="18" actId="2696"/>
        <pc:sldMkLst>
          <pc:docMk/>
          <pc:sldMk cId="279026846" sldId="1126"/>
        </pc:sldMkLst>
      </pc:sldChg>
      <pc:sldChg chg="del">
        <pc:chgData name="Chris Droessler" userId="625c3661-9d64-47fa-b83c-4b49393bd161" providerId="ADAL" clId="{9CAC262F-4311-2247-9149-9D497712AD56}" dt="2020-05-12T15:32:36.004" v="19" actId="2696"/>
        <pc:sldMkLst>
          <pc:docMk/>
          <pc:sldMk cId="1382083159" sldId="1128"/>
        </pc:sldMkLst>
      </pc:sldChg>
      <pc:sldChg chg="del">
        <pc:chgData name="Chris Droessler" userId="625c3661-9d64-47fa-b83c-4b49393bd161" providerId="ADAL" clId="{9CAC262F-4311-2247-9149-9D497712AD56}" dt="2020-05-12T15:32:36.147" v="23" actId="2696"/>
        <pc:sldMkLst>
          <pc:docMk/>
          <pc:sldMk cId="696599263" sldId="1130"/>
        </pc:sldMkLst>
      </pc:sldChg>
      <pc:sldChg chg="del">
        <pc:chgData name="Chris Droessler" userId="625c3661-9d64-47fa-b83c-4b49393bd161" providerId="ADAL" clId="{9CAC262F-4311-2247-9149-9D497712AD56}" dt="2020-05-12T15:32:36.040" v="20" actId="2696"/>
        <pc:sldMkLst>
          <pc:docMk/>
          <pc:sldMk cId="1494553142" sldId="1131"/>
        </pc:sldMkLst>
      </pc:sldChg>
      <pc:sldChg chg="del">
        <pc:chgData name="Chris Droessler" userId="625c3661-9d64-47fa-b83c-4b49393bd161" providerId="ADAL" clId="{9CAC262F-4311-2247-9149-9D497712AD56}" dt="2020-05-12T15:32:36.076" v="21" actId="2696"/>
        <pc:sldMkLst>
          <pc:docMk/>
          <pc:sldMk cId="2721676209" sldId="1133"/>
        </pc:sldMkLst>
      </pc:sldChg>
      <pc:sldChg chg="del">
        <pc:chgData name="Chris Droessler" userId="625c3661-9d64-47fa-b83c-4b49393bd161" providerId="ADAL" clId="{9CAC262F-4311-2247-9149-9D497712AD56}" dt="2020-05-12T15:32:36.112" v="22" actId="2696"/>
        <pc:sldMkLst>
          <pc:docMk/>
          <pc:sldMk cId="3066366347" sldId="1134"/>
        </pc:sldMkLst>
      </pc:sldChg>
      <pc:sldChg chg="del">
        <pc:chgData name="Chris Droessler" userId="625c3661-9d64-47fa-b83c-4b49393bd161" providerId="ADAL" clId="{9CAC262F-4311-2247-9149-9D497712AD56}" dt="2020-05-12T15:32:32.681" v="10" actId="2696"/>
        <pc:sldMkLst>
          <pc:docMk/>
          <pc:sldMk cId="3329370669" sldId="1135"/>
        </pc:sldMkLst>
      </pc:sldChg>
      <pc:sldChg chg="del">
        <pc:chgData name="Chris Droessler" userId="625c3661-9d64-47fa-b83c-4b49393bd161" providerId="ADAL" clId="{9CAC262F-4311-2247-9149-9D497712AD56}" dt="2020-05-12T15:32:32.718" v="11" actId="2696"/>
        <pc:sldMkLst>
          <pc:docMk/>
          <pc:sldMk cId="3878774928" sldId="1136"/>
        </pc:sldMkLst>
      </pc:sldChg>
      <pc:sldChg chg="del">
        <pc:chgData name="Chris Droessler" userId="625c3661-9d64-47fa-b83c-4b49393bd161" providerId="ADAL" clId="{9CAC262F-4311-2247-9149-9D497712AD56}" dt="2020-05-12T15:32:32.756" v="12" actId="2696"/>
        <pc:sldMkLst>
          <pc:docMk/>
          <pc:sldMk cId="1389073617" sldId="1137"/>
        </pc:sldMkLst>
      </pc:sldChg>
      <pc:sldChg chg="del">
        <pc:chgData name="Chris Droessler" userId="625c3661-9d64-47fa-b83c-4b49393bd161" providerId="ADAL" clId="{9CAC262F-4311-2247-9149-9D497712AD56}" dt="2020-05-12T15:32:32.793" v="13" actId="2696"/>
        <pc:sldMkLst>
          <pc:docMk/>
          <pc:sldMk cId="2501097614" sldId="1139"/>
        </pc:sldMkLst>
      </pc:sldChg>
      <pc:sldChg chg="del">
        <pc:chgData name="Chris Droessler" userId="625c3661-9d64-47fa-b83c-4b49393bd161" providerId="ADAL" clId="{9CAC262F-4311-2247-9149-9D497712AD56}" dt="2020-05-12T15:32:32.830" v="14" actId="2696"/>
        <pc:sldMkLst>
          <pc:docMk/>
          <pc:sldMk cId="306570812" sldId="1140"/>
        </pc:sldMkLst>
      </pc:sldChg>
      <pc:sldChg chg="del">
        <pc:chgData name="Chris Droessler" userId="625c3661-9d64-47fa-b83c-4b49393bd161" providerId="ADAL" clId="{9CAC262F-4311-2247-9149-9D497712AD56}" dt="2020-05-12T15:32:32.867" v="15" actId="2696"/>
        <pc:sldMkLst>
          <pc:docMk/>
          <pc:sldMk cId="381220974" sldId="1141"/>
        </pc:sldMkLst>
      </pc:sldChg>
      <pc:sldChg chg="del">
        <pc:chgData name="Chris Droessler" userId="625c3661-9d64-47fa-b83c-4b49393bd161" providerId="ADAL" clId="{9CAC262F-4311-2247-9149-9D497712AD56}" dt="2020-05-12T15:32:32.904" v="16" actId="2696"/>
        <pc:sldMkLst>
          <pc:docMk/>
          <pc:sldMk cId="4288079933" sldId="1142"/>
        </pc:sldMkLst>
      </pc:sldChg>
      <pc:sldChg chg="del">
        <pc:chgData name="Chris Droessler" userId="625c3661-9d64-47fa-b83c-4b49393bd161" providerId="ADAL" clId="{9CAC262F-4311-2247-9149-9D497712AD56}" dt="2020-05-12T15:32:32.940" v="17" actId="2696"/>
        <pc:sldMkLst>
          <pc:docMk/>
          <pc:sldMk cId="3028376510" sldId="1143"/>
        </pc:sldMkLst>
      </pc:sldChg>
      <pc:sldChg chg="del ord">
        <pc:chgData name="Chris Droessler" userId="625c3661-9d64-47fa-b83c-4b49393bd161" providerId="ADAL" clId="{9CAC262F-4311-2247-9149-9D497712AD56}" dt="2020-05-12T15:43:45.173" v="144" actId="2696"/>
        <pc:sldMkLst>
          <pc:docMk/>
          <pc:sldMk cId="544140508" sldId="1144"/>
        </pc:sldMkLst>
      </pc:sldChg>
      <pc:sldChg chg="ord">
        <pc:chgData name="Chris Droessler" userId="625c3661-9d64-47fa-b83c-4b49393bd161" providerId="ADAL" clId="{9CAC262F-4311-2247-9149-9D497712AD56}" dt="2020-05-12T15:53:02.420" v="270"/>
        <pc:sldMkLst>
          <pc:docMk/>
          <pc:sldMk cId="718989557" sldId="1145"/>
        </pc:sldMkLst>
      </pc:sldChg>
      <pc:sldChg chg="del ord">
        <pc:chgData name="Chris Droessler" userId="625c3661-9d64-47fa-b83c-4b49393bd161" providerId="ADAL" clId="{9CAC262F-4311-2247-9149-9D497712AD56}" dt="2020-05-12T15:45:12.418" v="188" actId="2696"/>
        <pc:sldMkLst>
          <pc:docMk/>
          <pc:sldMk cId="938386015" sldId="1146"/>
        </pc:sldMkLst>
      </pc:sldChg>
      <pc:sldChg chg="ord">
        <pc:chgData name="Chris Droessler" userId="625c3661-9d64-47fa-b83c-4b49393bd161" providerId="ADAL" clId="{9CAC262F-4311-2247-9149-9D497712AD56}" dt="2020-05-12T15:33:35.902" v="50"/>
        <pc:sldMkLst>
          <pc:docMk/>
          <pc:sldMk cId="2927354394" sldId="1147"/>
        </pc:sldMkLst>
      </pc:sldChg>
      <pc:sldChg chg="del ord">
        <pc:chgData name="Chris Droessler" userId="625c3661-9d64-47fa-b83c-4b49393bd161" providerId="ADAL" clId="{9CAC262F-4311-2247-9149-9D497712AD56}" dt="2020-05-12T15:44:34.678" v="161" actId="2696"/>
        <pc:sldMkLst>
          <pc:docMk/>
          <pc:sldMk cId="2239423155" sldId="1150"/>
        </pc:sldMkLst>
      </pc:sldChg>
      <pc:sldChg chg="del ord">
        <pc:chgData name="Chris Droessler" userId="625c3661-9d64-47fa-b83c-4b49393bd161" providerId="ADAL" clId="{9CAC262F-4311-2247-9149-9D497712AD56}" dt="2020-05-12T15:45:02.150" v="181" actId="2696"/>
        <pc:sldMkLst>
          <pc:docMk/>
          <pc:sldMk cId="162388789" sldId="1151"/>
        </pc:sldMkLst>
      </pc:sldChg>
      <pc:sldChg chg="del ord">
        <pc:chgData name="Chris Droessler" userId="625c3661-9d64-47fa-b83c-4b49393bd161" providerId="ADAL" clId="{9CAC262F-4311-2247-9149-9D497712AD56}" dt="2020-05-12T15:42:35.625" v="109" actId="2696"/>
        <pc:sldMkLst>
          <pc:docMk/>
          <pc:sldMk cId="118733664" sldId="1152"/>
        </pc:sldMkLst>
      </pc:sldChg>
      <pc:sldChg chg="del">
        <pc:chgData name="Chris Droessler" userId="625c3661-9d64-47fa-b83c-4b49393bd161" providerId="ADAL" clId="{9CAC262F-4311-2247-9149-9D497712AD56}" dt="2020-05-12T15:32:25.370" v="2" actId="2696"/>
        <pc:sldMkLst>
          <pc:docMk/>
          <pc:sldMk cId="2940538184" sldId="1154"/>
        </pc:sldMkLst>
      </pc:sldChg>
      <pc:sldChg chg="del">
        <pc:chgData name="Chris Droessler" userId="625c3661-9d64-47fa-b83c-4b49393bd161" providerId="ADAL" clId="{9CAC262F-4311-2247-9149-9D497712AD56}" dt="2020-05-12T15:32:39.669" v="24" actId="2696"/>
        <pc:sldMkLst>
          <pc:docMk/>
          <pc:sldMk cId="2897129069" sldId="1155"/>
        </pc:sldMkLst>
      </pc:sldChg>
      <pc:sldChg chg="del">
        <pc:chgData name="Chris Droessler" userId="625c3661-9d64-47fa-b83c-4b49393bd161" providerId="ADAL" clId="{9CAC262F-4311-2247-9149-9D497712AD56}" dt="2020-05-12T15:32:39.703" v="25" actId="2696"/>
        <pc:sldMkLst>
          <pc:docMk/>
          <pc:sldMk cId="744219735" sldId="1156"/>
        </pc:sldMkLst>
      </pc:sldChg>
      <pc:sldChg chg="del">
        <pc:chgData name="Chris Droessler" userId="625c3661-9d64-47fa-b83c-4b49393bd161" providerId="ADAL" clId="{9CAC262F-4311-2247-9149-9D497712AD56}" dt="2020-05-12T15:32:39.738" v="26" actId="2696"/>
        <pc:sldMkLst>
          <pc:docMk/>
          <pc:sldMk cId="2242188669" sldId="1157"/>
        </pc:sldMkLst>
      </pc:sldChg>
      <pc:sldChg chg="del">
        <pc:chgData name="Chris Droessler" userId="625c3661-9d64-47fa-b83c-4b49393bd161" providerId="ADAL" clId="{9CAC262F-4311-2247-9149-9D497712AD56}" dt="2020-05-12T15:32:28.964" v="3" actId="2696"/>
        <pc:sldMkLst>
          <pc:docMk/>
          <pc:sldMk cId="1302883995" sldId="1158"/>
        </pc:sldMkLst>
      </pc:sldChg>
      <pc:sldChg chg="del">
        <pc:chgData name="Chris Droessler" userId="625c3661-9d64-47fa-b83c-4b49393bd161" providerId="ADAL" clId="{9CAC262F-4311-2247-9149-9D497712AD56}" dt="2020-05-12T15:32:29.003" v="4" actId="2696"/>
        <pc:sldMkLst>
          <pc:docMk/>
          <pc:sldMk cId="1058064397" sldId="1159"/>
        </pc:sldMkLst>
      </pc:sldChg>
      <pc:sldChg chg="del">
        <pc:chgData name="Chris Droessler" userId="625c3661-9d64-47fa-b83c-4b49393bd161" providerId="ADAL" clId="{9CAC262F-4311-2247-9149-9D497712AD56}" dt="2020-05-12T15:32:29.042" v="5" actId="2696"/>
        <pc:sldMkLst>
          <pc:docMk/>
          <pc:sldMk cId="1460010257" sldId="1160"/>
        </pc:sldMkLst>
      </pc:sldChg>
      <pc:sldChg chg="del">
        <pc:chgData name="Chris Droessler" userId="625c3661-9d64-47fa-b83c-4b49393bd161" providerId="ADAL" clId="{9CAC262F-4311-2247-9149-9D497712AD56}" dt="2020-05-12T15:32:29.081" v="6" actId="2696"/>
        <pc:sldMkLst>
          <pc:docMk/>
          <pc:sldMk cId="77906220" sldId="1161"/>
        </pc:sldMkLst>
      </pc:sldChg>
      <pc:sldChg chg="del">
        <pc:chgData name="Chris Droessler" userId="625c3661-9d64-47fa-b83c-4b49393bd161" providerId="ADAL" clId="{9CAC262F-4311-2247-9149-9D497712AD56}" dt="2020-05-12T15:32:29.120" v="7" actId="2696"/>
        <pc:sldMkLst>
          <pc:docMk/>
          <pc:sldMk cId="3822420977" sldId="1162"/>
        </pc:sldMkLst>
      </pc:sldChg>
      <pc:sldChg chg="del">
        <pc:chgData name="Chris Droessler" userId="625c3661-9d64-47fa-b83c-4b49393bd161" providerId="ADAL" clId="{9CAC262F-4311-2247-9149-9D497712AD56}" dt="2020-05-12T15:32:29.159" v="8" actId="2696"/>
        <pc:sldMkLst>
          <pc:docMk/>
          <pc:sldMk cId="15884365" sldId="1163"/>
        </pc:sldMkLst>
      </pc:sldChg>
      <pc:sldChg chg="del">
        <pc:chgData name="Chris Droessler" userId="625c3661-9d64-47fa-b83c-4b49393bd161" providerId="ADAL" clId="{9CAC262F-4311-2247-9149-9D497712AD56}" dt="2020-05-12T15:32:29.197" v="9" actId="2696"/>
        <pc:sldMkLst>
          <pc:docMk/>
          <pc:sldMk cId="383627374" sldId="1164"/>
        </pc:sldMkLst>
      </pc:sldChg>
      <pc:sldChg chg="del">
        <pc:chgData name="Chris Droessler" userId="625c3661-9d64-47fa-b83c-4b49393bd161" providerId="ADAL" clId="{9CAC262F-4311-2247-9149-9D497712AD56}" dt="2020-05-12T15:33:08.643" v="43" actId="2696"/>
        <pc:sldMkLst>
          <pc:docMk/>
          <pc:sldMk cId="708674106" sldId="1167"/>
        </pc:sldMkLst>
      </pc:sldChg>
      <pc:sldChg chg="ord">
        <pc:chgData name="Chris Droessler" userId="625c3661-9d64-47fa-b83c-4b49393bd161" providerId="ADAL" clId="{9CAC262F-4311-2247-9149-9D497712AD56}" dt="2020-05-12T15:53:10.371" v="271"/>
        <pc:sldMkLst>
          <pc:docMk/>
          <pc:sldMk cId="2542566862" sldId="1168"/>
        </pc:sldMkLst>
      </pc:sldChg>
      <pc:sldChg chg="del ord">
        <pc:chgData name="Chris Droessler" userId="625c3661-9d64-47fa-b83c-4b49393bd161" providerId="ADAL" clId="{9CAC262F-4311-2247-9149-9D497712AD56}" dt="2020-05-12T15:44:34.689" v="162" actId="2696"/>
        <pc:sldMkLst>
          <pc:docMk/>
          <pc:sldMk cId="624138311" sldId="1169"/>
        </pc:sldMkLst>
      </pc:sldChg>
      <pc:sldChg chg="modSp add del">
        <pc:chgData name="Chris Droessler" userId="625c3661-9d64-47fa-b83c-4b49393bd161" providerId="ADAL" clId="{9CAC262F-4311-2247-9149-9D497712AD56}" dt="2020-05-18T14:37:49.204" v="1222" actId="2696"/>
        <pc:sldMkLst>
          <pc:docMk/>
          <pc:sldMk cId="3590379894" sldId="1169"/>
        </pc:sldMkLst>
        <pc:spChg chg="mod">
          <ac:chgData name="Chris Droessler" userId="625c3661-9d64-47fa-b83c-4b49393bd161" providerId="ADAL" clId="{9CAC262F-4311-2247-9149-9D497712AD56}" dt="2020-05-12T15:47:49.916" v="200"/>
          <ac:spMkLst>
            <pc:docMk/>
            <pc:sldMk cId="3590379894" sldId="1169"/>
            <ac:spMk id="2" creationId="{127906C9-4311-E742-AC00-D0A1F5241F27}"/>
          </ac:spMkLst>
        </pc:spChg>
        <pc:spChg chg="mod">
          <ac:chgData name="Chris Droessler" userId="625c3661-9d64-47fa-b83c-4b49393bd161" providerId="ADAL" clId="{9CAC262F-4311-2247-9149-9D497712AD56}" dt="2020-05-12T15:47:42.819" v="199" actId="20577"/>
          <ac:spMkLst>
            <pc:docMk/>
            <pc:sldMk cId="3590379894" sldId="1169"/>
            <ac:spMk id="3" creationId="{3329C844-479C-EB47-8700-7224D9F2DD7B}"/>
          </ac:spMkLst>
        </pc:spChg>
      </pc:sldChg>
      <pc:sldChg chg="addSp delSp modSp add ord modNotesTx">
        <pc:chgData name="Chris Droessler" userId="625c3661-9d64-47fa-b83c-4b49393bd161" providerId="ADAL" clId="{9CAC262F-4311-2247-9149-9D497712AD56}" dt="2020-05-15T14:35:04.244" v="1046" actId="478"/>
        <pc:sldMkLst>
          <pc:docMk/>
          <pc:sldMk cId="3594920551" sldId="1170"/>
        </pc:sldMkLst>
        <pc:spChg chg="mod">
          <ac:chgData name="Chris Droessler" userId="625c3661-9d64-47fa-b83c-4b49393bd161" providerId="ADAL" clId="{9CAC262F-4311-2247-9149-9D497712AD56}" dt="2020-05-14T15:23:39.522" v="589" actId="20577"/>
          <ac:spMkLst>
            <pc:docMk/>
            <pc:sldMk cId="3594920551" sldId="1170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4T15:27:32.925" v="675" actId="20577"/>
          <ac:spMkLst>
            <pc:docMk/>
            <pc:sldMk cId="3594920551" sldId="1170"/>
            <ac:spMk id="3" creationId="{00000000-0000-0000-0000-000000000000}"/>
          </ac:spMkLst>
        </pc:spChg>
        <pc:picChg chg="add del mod">
          <ac:chgData name="Chris Droessler" userId="625c3661-9d64-47fa-b83c-4b49393bd161" providerId="ADAL" clId="{9CAC262F-4311-2247-9149-9D497712AD56}" dt="2020-05-15T14:35:04.244" v="1046" actId="478"/>
          <ac:picMkLst>
            <pc:docMk/>
            <pc:sldMk cId="3594920551" sldId="1170"/>
            <ac:picMk id="4098" creationId="{C40D9791-A124-1440-8682-DE610FAB7852}"/>
          </ac:picMkLst>
        </pc:picChg>
        <pc:picChg chg="add mod modCrop">
          <ac:chgData name="Chris Droessler" userId="625c3661-9d64-47fa-b83c-4b49393bd161" providerId="ADAL" clId="{9CAC262F-4311-2247-9149-9D497712AD56}" dt="2020-05-15T14:33:49.776" v="1036" actId="732"/>
          <ac:picMkLst>
            <pc:docMk/>
            <pc:sldMk cId="3594920551" sldId="1170"/>
            <ac:picMk id="4100" creationId="{775ABF75-3451-B546-B9C8-3D740C191EC7}"/>
          </ac:picMkLst>
        </pc:picChg>
      </pc:sldChg>
      <pc:sldChg chg="del">
        <pc:chgData name="Chris Droessler" userId="625c3661-9d64-47fa-b83c-4b49393bd161" providerId="ADAL" clId="{9CAC262F-4311-2247-9149-9D497712AD56}" dt="2020-05-12T15:32:52.611" v="30" actId="2696"/>
        <pc:sldMkLst>
          <pc:docMk/>
          <pc:sldMk cId="3776285232" sldId="1170"/>
        </pc:sldMkLst>
      </pc:sldChg>
      <pc:sldChg chg="addSp modSp add">
        <pc:chgData name="Chris Droessler" userId="625c3661-9d64-47fa-b83c-4b49393bd161" providerId="ADAL" clId="{9CAC262F-4311-2247-9149-9D497712AD56}" dt="2020-05-15T14:33:38.089" v="1035" actId="732"/>
        <pc:sldMkLst>
          <pc:docMk/>
          <pc:sldMk cId="160696806" sldId="1171"/>
        </pc:sldMkLst>
        <pc:spChg chg="mod">
          <ac:chgData name="Chris Droessler" userId="625c3661-9d64-47fa-b83c-4b49393bd161" providerId="ADAL" clId="{9CAC262F-4311-2247-9149-9D497712AD56}" dt="2020-05-14T14:51:18.449" v="414" actId="20577"/>
          <ac:spMkLst>
            <pc:docMk/>
            <pc:sldMk cId="160696806" sldId="1171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4T14:51:43.217" v="426" actId="14100"/>
          <ac:spMkLst>
            <pc:docMk/>
            <pc:sldMk cId="160696806" sldId="1171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9CAC262F-4311-2247-9149-9D497712AD56}" dt="2020-05-15T14:33:38.089" v="1035" actId="732"/>
          <ac:picMkLst>
            <pc:docMk/>
            <pc:sldMk cId="160696806" sldId="1171"/>
            <ac:picMk id="5122" creationId="{34092930-CA98-8D48-91FA-728F593D91EC}"/>
          </ac:picMkLst>
        </pc:picChg>
      </pc:sldChg>
      <pc:sldChg chg="del">
        <pc:chgData name="Chris Droessler" userId="625c3661-9d64-47fa-b83c-4b49393bd161" providerId="ADAL" clId="{9CAC262F-4311-2247-9149-9D497712AD56}" dt="2020-05-12T15:32:53.419" v="31" actId="2696"/>
        <pc:sldMkLst>
          <pc:docMk/>
          <pc:sldMk cId="2745994133" sldId="1171"/>
        </pc:sldMkLst>
      </pc:sldChg>
      <pc:sldChg chg="modSp add del">
        <pc:chgData name="Chris Droessler" userId="625c3661-9d64-47fa-b83c-4b49393bd161" providerId="ADAL" clId="{9CAC262F-4311-2247-9149-9D497712AD56}" dt="2020-05-18T13:59:55.758" v="1163" actId="2696"/>
        <pc:sldMkLst>
          <pc:docMk/>
          <pc:sldMk cId="1632603712" sldId="1172"/>
        </pc:sldMkLst>
        <pc:spChg chg="mod">
          <ac:chgData name="Chris Droessler" userId="625c3661-9d64-47fa-b83c-4b49393bd161" providerId="ADAL" clId="{9CAC262F-4311-2247-9149-9D497712AD56}" dt="2020-05-12T15:49:38.332" v="216"/>
          <ac:spMkLst>
            <pc:docMk/>
            <pc:sldMk cId="1632603712" sldId="1172"/>
            <ac:spMk id="2" creationId="{00000000-0000-0000-0000-000000000000}"/>
          </ac:spMkLst>
        </pc:spChg>
      </pc:sldChg>
      <pc:sldChg chg="del">
        <pc:chgData name="Chris Droessler" userId="625c3661-9d64-47fa-b83c-4b49393bd161" providerId="ADAL" clId="{9CAC262F-4311-2247-9149-9D497712AD56}" dt="2020-05-12T15:32:54.234" v="32" actId="2696"/>
        <pc:sldMkLst>
          <pc:docMk/>
          <pc:sldMk cId="2369573680" sldId="1172"/>
        </pc:sldMkLst>
      </pc:sldChg>
      <pc:sldChg chg="del">
        <pc:chgData name="Chris Droessler" userId="625c3661-9d64-47fa-b83c-4b49393bd161" providerId="ADAL" clId="{9CAC262F-4311-2247-9149-9D497712AD56}" dt="2020-05-12T15:32:45.358" v="29" actId="2696"/>
        <pc:sldMkLst>
          <pc:docMk/>
          <pc:sldMk cId="698314189" sldId="1173"/>
        </pc:sldMkLst>
      </pc:sldChg>
      <pc:sldChg chg="addSp delSp modSp add setBg modNotesTx">
        <pc:chgData name="Chris Droessler" userId="625c3661-9d64-47fa-b83c-4b49393bd161" providerId="ADAL" clId="{9CAC262F-4311-2247-9149-9D497712AD56}" dt="2020-05-15T14:16:07.096" v="873" actId="20577"/>
        <pc:sldMkLst>
          <pc:docMk/>
          <pc:sldMk cId="2341050336" sldId="1173"/>
        </pc:sldMkLst>
        <pc:spChg chg="del mod">
          <ac:chgData name="Chris Droessler" userId="625c3661-9d64-47fa-b83c-4b49393bd161" providerId="ADAL" clId="{9CAC262F-4311-2247-9149-9D497712AD56}" dt="2020-05-15T14:15:38.595" v="867" actId="478"/>
          <ac:spMkLst>
            <pc:docMk/>
            <pc:sldMk cId="2341050336" sldId="1173"/>
            <ac:spMk id="2" creationId="{DB02F3E6-DA72-DC42-BC3D-DF4195B7D2EC}"/>
          </ac:spMkLst>
        </pc:spChg>
        <pc:spChg chg="del">
          <ac:chgData name="Chris Droessler" userId="625c3661-9d64-47fa-b83c-4b49393bd161" providerId="ADAL" clId="{9CAC262F-4311-2247-9149-9D497712AD56}" dt="2020-05-15T14:15:41.131" v="868"/>
          <ac:spMkLst>
            <pc:docMk/>
            <pc:sldMk cId="2341050336" sldId="1173"/>
            <ac:spMk id="3" creationId="{095BF593-C5BA-0D4C-84BF-A12DB9D649B0}"/>
          </ac:spMkLst>
        </pc:spChg>
        <pc:spChg chg="add del mod">
          <ac:chgData name="Chris Droessler" userId="625c3661-9d64-47fa-b83c-4b49393bd161" providerId="ADAL" clId="{9CAC262F-4311-2247-9149-9D497712AD56}" dt="2020-05-15T14:15:41.131" v="868"/>
          <ac:spMkLst>
            <pc:docMk/>
            <pc:sldMk cId="2341050336" sldId="1173"/>
            <ac:spMk id="5" creationId="{F8D4ACE1-66AF-2A41-A573-8467017D72A2}"/>
          </ac:spMkLst>
        </pc:spChg>
        <pc:picChg chg="add mod">
          <ac:chgData name="Chris Droessler" userId="625c3661-9d64-47fa-b83c-4b49393bd161" providerId="ADAL" clId="{9CAC262F-4311-2247-9149-9D497712AD56}" dt="2020-05-15T14:15:44.060" v="869"/>
          <ac:picMkLst>
            <pc:docMk/>
            <pc:sldMk cId="2341050336" sldId="1173"/>
            <ac:picMk id="7" creationId="{E3A30E45-D0EC-2F42-B7FD-5FF1AB6CFC2F}"/>
          </ac:picMkLst>
        </pc:picChg>
      </pc:sldChg>
      <pc:sldChg chg="modSp add del">
        <pc:chgData name="Chris Droessler" userId="625c3661-9d64-47fa-b83c-4b49393bd161" providerId="ADAL" clId="{9CAC262F-4311-2247-9149-9D497712AD56}" dt="2020-05-15T14:17:24.049" v="884" actId="2696"/>
        <pc:sldMkLst>
          <pc:docMk/>
          <pc:sldMk cId="3734013350" sldId="1174"/>
        </pc:sldMkLst>
        <pc:spChg chg="mod">
          <ac:chgData name="Chris Droessler" userId="625c3661-9d64-47fa-b83c-4b49393bd161" providerId="ADAL" clId="{9CAC262F-4311-2247-9149-9D497712AD56}" dt="2020-05-12T15:49:22.926" v="212"/>
          <ac:spMkLst>
            <pc:docMk/>
            <pc:sldMk cId="3734013350" sldId="1174"/>
            <ac:spMk id="2" creationId="{D9107A3F-6067-B340-9D7B-D7BEB9936C0B}"/>
          </ac:spMkLst>
        </pc:spChg>
      </pc:sldChg>
      <pc:sldChg chg="del ord">
        <pc:chgData name="Chris Droessler" userId="625c3661-9d64-47fa-b83c-4b49393bd161" providerId="ADAL" clId="{9CAC262F-4311-2247-9149-9D497712AD56}" dt="2020-05-12T15:42:35.567" v="107" actId="2696"/>
        <pc:sldMkLst>
          <pc:docMk/>
          <pc:sldMk cId="4166933476" sldId="1174"/>
        </pc:sldMkLst>
      </pc:sldChg>
      <pc:sldChg chg="del">
        <pc:chgData name="Chris Droessler" userId="625c3661-9d64-47fa-b83c-4b49393bd161" providerId="ADAL" clId="{9CAC262F-4311-2247-9149-9D497712AD56}" dt="2020-05-12T15:42:35.712" v="112" actId="2696"/>
        <pc:sldMkLst>
          <pc:docMk/>
          <pc:sldMk cId="639428991" sldId="1175"/>
        </pc:sldMkLst>
      </pc:sldChg>
      <pc:sldChg chg="addSp modSp add">
        <pc:chgData name="Chris Droessler" userId="625c3661-9d64-47fa-b83c-4b49393bd161" providerId="ADAL" clId="{9CAC262F-4311-2247-9149-9D497712AD56}" dt="2020-05-14T14:54:28.317" v="445" actId="27636"/>
        <pc:sldMkLst>
          <pc:docMk/>
          <pc:sldMk cId="4066648223" sldId="1175"/>
        </pc:sldMkLst>
        <pc:spChg chg="mod">
          <ac:chgData name="Chris Droessler" userId="625c3661-9d64-47fa-b83c-4b49393bd161" providerId="ADAL" clId="{9CAC262F-4311-2247-9149-9D497712AD56}" dt="2020-05-12T15:49:50.125" v="217"/>
          <ac:spMkLst>
            <pc:docMk/>
            <pc:sldMk cId="4066648223" sldId="1175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4T14:54:28.317" v="445" actId="27636"/>
          <ac:spMkLst>
            <pc:docMk/>
            <pc:sldMk cId="4066648223" sldId="1175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9CAC262F-4311-2247-9149-9D497712AD56}" dt="2020-05-14T14:53:27.926" v="432" actId="14100"/>
          <ac:picMkLst>
            <pc:docMk/>
            <pc:sldMk cId="4066648223" sldId="1175"/>
            <ac:picMk id="6145" creationId="{5C14B32E-A36E-F54F-8E53-6F96E66F5B2A}"/>
          </ac:picMkLst>
        </pc:picChg>
      </pc:sldChg>
      <pc:sldChg chg="addSp delSp modSp add modNotesTx">
        <pc:chgData name="Chris Droessler" userId="625c3661-9d64-47fa-b83c-4b49393bd161" providerId="ADAL" clId="{9CAC262F-4311-2247-9149-9D497712AD56}" dt="2020-05-18T14:38:24.001" v="1225" actId="20577"/>
        <pc:sldMkLst>
          <pc:docMk/>
          <pc:sldMk cId="1865642368" sldId="1176"/>
        </pc:sldMkLst>
        <pc:spChg chg="mod">
          <ac:chgData name="Chris Droessler" userId="625c3661-9d64-47fa-b83c-4b49393bd161" providerId="ADAL" clId="{9CAC262F-4311-2247-9149-9D497712AD56}" dt="2020-05-12T15:50:41.094" v="229"/>
          <ac:spMkLst>
            <pc:docMk/>
            <pc:sldMk cId="1865642368" sldId="1176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4T14:58:31.614" v="516" actId="20577"/>
          <ac:spMkLst>
            <pc:docMk/>
            <pc:sldMk cId="1865642368" sldId="1176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9CAC262F-4311-2247-9149-9D497712AD56}" dt="2020-05-15T14:21:11.444" v="922" actId="732"/>
          <ac:picMkLst>
            <pc:docMk/>
            <pc:sldMk cId="1865642368" sldId="1176"/>
            <ac:picMk id="5" creationId="{453DEDF2-0DC5-C742-BD98-19686E9F37A6}"/>
          </ac:picMkLst>
        </pc:picChg>
        <pc:picChg chg="add del mod">
          <ac:chgData name="Chris Droessler" userId="625c3661-9d64-47fa-b83c-4b49393bd161" providerId="ADAL" clId="{9CAC262F-4311-2247-9149-9D497712AD56}" dt="2020-05-15T14:20:51.786" v="917" actId="478"/>
          <ac:picMkLst>
            <pc:docMk/>
            <pc:sldMk cId="1865642368" sldId="1176"/>
            <ac:picMk id="8194" creationId="{EEDF893B-619B-084D-8430-8C6ABCAB757B}"/>
          </ac:picMkLst>
        </pc:picChg>
        <pc:picChg chg="add mod">
          <ac:chgData name="Chris Droessler" userId="625c3661-9d64-47fa-b83c-4b49393bd161" providerId="ADAL" clId="{9CAC262F-4311-2247-9149-9D497712AD56}" dt="2020-05-15T14:32:10.932" v="1025" actId="1036"/>
          <ac:picMkLst>
            <pc:docMk/>
            <pc:sldMk cId="1865642368" sldId="1176"/>
            <ac:picMk id="8196" creationId="{3261A5F1-1F62-714F-B016-44738F6F776D}"/>
          </ac:picMkLst>
        </pc:picChg>
      </pc:sldChg>
      <pc:sldChg chg="del">
        <pc:chgData name="Chris Droessler" userId="625c3661-9d64-47fa-b83c-4b49393bd161" providerId="ADAL" clId="{9CAC262F-4311-2247-9149-9D497712AD56}" dt="2020-05-12T15:42:35.740" v="113" actId="2696"/>
        <pc:sldMkLst>
          <pc:docMk/>
          <pc:sldMk cId="3984931687" sldId="1176"/>
        </pc:sldMkLst>
      </pc:sldChg>
      <pc:sldChg chg="del">
        <pc:chgData name="Chris Droessler" userId="625c3661-9d64-47fa-b83c-4b49393bd161" providerId="ADAL" clId="{9CAC262F-4311-2247-9149-9D497712AD56}" dt="2020-05-12T15:32:56.833" v="33" actId="2696"/>
        <pc:sldMkLst>
          <pc:docMk/>
          <pc:sldMk cId="2147269576" sldId="1177"/>
        </pc:sldMkLst>
      </pc:sldChg>
      <pc:sldChg chg="addSp modSp add modNotesTx">
        <pc:chgData name="Chris Droessler" userId="625c3661-9d64-47fa-b83c-4b49393bd161" providerId="ADAL" clId="{9CAC262F-4311-2247-9149-9D497712AD56}" dt="2020-05-15T14:33:19.418" v="1033" actId="732"/>
        <pc:sldMkLst>
          <pc:docMk/>
          <pc:sldMk cId="3708271443" sldId="1177"/>
        </pc:sldMkLst>
        <pc:spChg chg="mod">
          <ac:chgData name="Chris Droessler" userId="625c3661-9d64-47fa-b83c-4b49393bd161" providerId="ADAL" clId="{9CAC262F-4311-2247-9149-9D497712AD56}" dt="2020-05-12T15:50:13.938" v="221"/>
          <ac:spMkLst>
            <pc:docMk/>
            <pc:sldMk cId="3708271443" sldId="1177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4T14:56:00.073" v="462" actId="20577"/>
          <ac:spMkLst>
            <pc:docMk/>
            <pc:sldMk cId="3708271443" sldId="1177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9CAC262F-4311-2247-9149-9D497712AD56}" dt="2020-05-15T14:33:19.418" v="1033" actId="732"/>
          <ac:picMkLst>
            <pc:docMk/>
            <pc:sldMk cId="3708271443" sldId="1177"/>
            <ac:picMk id="7170" creationId="{1899E3A9-EA26-7749-A183-EF4AAF3576CC}"/>
          </ac:picMkLst>
        </pc:picChg>
      </pc:sldChg>
      <pc:sldChg chg="del">
        <pc:chgData name="Chris Droessler" userId="625c3661-9d64-47fa-b83c-4b49393bd161" providerId="ADAL" clId="{9CAC262F-4311-2247-9149-9D497712AD56}" dt="2020-05-12T15:32:57.705" v="34" actId="2696"/>
        <pc:sldMkLst>
          <pc:docMk/>
          <pc:sldMk cId="2516557911" sldId="1178"/>
        </pc:sldMkLst>
      </pc:sldChg>
      <pc:sldChg chg="modSp add del">
        <pc:chgData name="Chris Droessler" userId="625c3661-9d64-47fa-b83c-4b49393bd161" providerId="ADAL" clId="{9CAC262F-4311-2247-9149-9D497712AD56}" dt="2020-05-15T14:17:19.601" v="883" actId="2696"/>
        <pc:sldMkLst>
          <pc:docMk/>
          <pc:sldMk cId="2585543699" sldId="1178"/>
        </pc:sldMkLst>
        <pc:spChg chg="mod">
          <ac:chgData name="Chris Droessler" userId="625c3661-9d64-47fa-b83c-4b49393bd161" providerId="ADAL" clId="{9CAC262F-4311-2247-9149-9D497712AD56}" dt="2020-05-12T15:50:06.741" v="220"/>
          <ac:spMkLst>
            <pc:docMk/>
            <pc:sldMk cId="2585543699" sldId="1178"/>
            <ac:spMk id="2" creationId="{C24105DB-9049-E742-92D0-7B65752B9332}"/>
          </ac:spMkLst>
        </pc:spChg>
      </pc:sldChg>
      <pc:sldChg chg="del">
        <pc:chgData name="Chris Droessler" userId="625c3661-9d64-47fa-b83c-4b49393bd161" providerId="ADAL" clId="{9CAC262F-4311-2247-9149-9D497712AD56}" dt="2020-05-12T15:33:05.911" v="35" actId="2696"/>
        <pc:sldMkLst>
          <pc:docMk/>
          <pc:sldMk cId="645362902" sldId="1179"/>
        </pc:sldMkLst>
      </pc:sldChg>
      <pc:sldChg chg="modSp add del">
        <pc:chgData name="Chris Droessler" userId="625c3661-9d64-47fa-b83c-4b49393bd161" providerId="ADAL" clId="{9CAC262F-4311-2247-9149-9D497712AD56}" dt="2020-05-15T14:17:14.289" v="882" actId="2696"/>
        <pc:sldMkLst>
          <pc:docMk/>
          <pc:sldMk cId="677866902" sldId="1179"/>
        </pc:sldMkLst>
        <pc:spChg chg="mod">
          <ac:chgData name="Chris Droessler" userId="625c3661-9d64-47fa-b83c-4b49393bd161" providerId="ADAL" clId="{9CAC262F-4311-2247-9149-9D497712AD56}" dt="2020-05-12T15:50:29.614" v="225"/>
          <ac:spMkLst>
            <pc:docMk/>
            <pc:sldMk cId="677866902" sldId="1179"/>
            <ac:spMk id="2" creationId="{A02E3178-122C-784B-B778-EC8AB31DD70F}"/>
          </ac:spMkLst>
        </pc:spChg>
      </pc:sldChg>
      <pc:sldChg chg="addSp delSp modSp add modNotesTx">
        <pc:chgData name="Chris Droessler" userId="625c3661-9d64-47fa-b83c-4b49393bd161" providerId="ADAL" clId="{9CAC262F-4311-2247-9149-9D497712AD56}" dt="2020-05-18T14:03:48.094" v="1187" actId="255"/>
        <pc:sldMkLst>
          <pc:docMk/>
          <pc:sldMk cId="1529276378" sldId="1180"/>
        </pc:sldMkLst>
        <pc:spChg chg="mod">
          <ac:chgData name="Chris Droessler" userId="625c3661-9d64-47fa-b83c-4b49393bd161" providerId="ADAL" clId="{9CAC262F-4311-2247-9149-9D497712AD56}" dt="2020-05-18T12:41:18.899" v="1070" actId="20577"/>
          <ac:spMkLst>
            <pc:docMk/>
            <pc:sldMk cId="1529276378" sldId="1180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8T14:03:48.094" v="1187" actId="255"/>
          <ac:spMkLst>
            <pc:docMk/>
            <pc:sldMk cId="1529276378" sldId="1180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9CAC262F-4311-2247-9149-9D497712AD56}" dt="2020-05-14T15:19:37.519" v="570" actId="478"/>
          <ac:spMkLst>
            <pc:docMk/>
            <pc:sldMk cId="1529276378" sldId="1180"/>
            <ac:spMk id="4" creationId="{C6F59328-F16A-7241-BDC0-DC38E6E6151B}"/>
          </ac:spMkLst>
        </pc:spChg>
        <pc:picChg chg="add del mod">
          <ac:chgData name="Chris Droessler" userId="625c3661-9d64-47fa-b83c-4b49393bd161" providerId="ADAL" clId="{9CAC262F-4311-2247-9149-9D497712AD56}" dt="2020-05-18T12:41:26.626" v="1073" actId="478"/>
          <ac:picMkLst>
            <pc:docMk/>
            <pc:sldMk cId="1529276378" sldId="1180"/>
            <ac:picMk id="6" creationId="{2F25B684-29E7-3D4D-A8C2-B2C4178A8C07}"/>
          </ac:picMkLst>
        </pc:picChg>
        <pc:picChg chg="add mod">
          <ac:chgData name="Chris Droessler" userId="625c3661-9d64-47fa-b83c-4b49393bd161" providerId="ADAL" clId="{9CAC262F-4311-2247-9149-9D497712AD56}" dt="2020-05-15T14:32:44.363" v="1028" actId="14100"/>
          <ac:picMkLst>
            <pc:docMk/>
            <pc:sldMk cId="1529276378" sldId="1180"/>
            <ac:picMk id="9220" creationId="{F570817E-4CA1-FE48-9B74-5B39AEEC6381}"/>
          </ac:picMkLst>
        </pc:picChg>
      </pc:sldChg>
      <pc:sldChg chg="del">
        <pc:chgData name="Chris Droessler" userId="625c3661-9d64-47fa-b83c-4b49393bd161" providerId="ADAL" clId="{9CAC262F-4311-2247-9149-9D497712AD56}" dt="2020-05-12T15:33:05.939" v="36" actId="2696"/>
        <pc:sldMkLst>
          <pc:docMk/>
          <pc:sldMk cId="3726224867" sldId="1180"/>
        </pc:sldMkLst>
      </pc:sldChg>
      <pc:sldChg chg="del">
        <pc:chgData name="Chris Droessler" userId="625c3661-9d64-47fa-b83c-4b49393bd161" providerId="ADAL" clId="{9CAC262F-4311-2247-9149-9D497712AD56}" dt="2020-05-12T15:33:05.967" v="37" actId="2696"/>
        <pc:sldMkLst>
          <pc:docMk/>
          <pc:sldMk cId="1091814113" sldId="1181"/>
        </pc:sldMkLst>
      </pc:sldChg>
      <pc:sldChg chg="addSp delSp modSp add del ord">
        <pc:chgData name="Chris Droessler" userId="625c3661-9d64-47fa-b83c-4b49393bd161" providerId="ADAL" clId="{9CAC262F-4311-2247-9149-9D497712AD56}" dt="2020-05-14T14:12:56.490" v="294" actId="2696"/>
        <pc:sldMkLst>
          <pc:docMk/>
          <pc:sldMk cId="2570152649" sldId="1181"/>
        </pc:sldMkLst>
        <pc:spChg chg="del mod">
          <ac:chgData name="Chris Droessler" userId="625c3661-9d64-47fa-b83c-4b49393bd161" providerId="ADAL" clId="{9CAC262F-4311-2247-9149-9D497712AD56}" dt="2020-05-14T14:12:37.037" v="289" actId="478"/>
          <ac:spMkLst>
            <pc:docMk/>
            <pc:sldMk cId="2570152649" sldId="1181"/>
            <ac:spMk id="2" creationId="{00000000-0000-0000-0000-000000000000}"/>
          </ac:spMkLst>
        </pc:spChg>
        <pc:spChg chg="add del">
          <ac:chgData name="Chris Droessler" userId="625c3661-9d64-47fa-b83c-4b49393bd161" providerId="ADAL" clId="{9CAC262F-4311-2247-9149-9D497712AD56}" dt="2020-05-14T14:12:53.309" v="292" actId="478"/>
          <ac:spMkLst>
            <pc:docMk/>
            <pc:sldMk cId="2570152649" sldId="1181"/>
            <ac:spMk id="4" creationId="{99327DFE-E4A8-524C-A25E-7FE9154794CE}"/>
          </ac:spMkLst>
        </pc:spChg>
        <pc:spChg chg="add del">
          <ac:chgData name="Chris Droessler" userId="625c3661-9d64-47fa-b83c-4b49393bd161" providerId="ADAL" clId="{9CAC262F-4311-2247-9149-9D497712AD56}" dt="2020-05-14T14:12:37.037" v="289" actId="478"/>
          <ac:spMkLst>
            <pc:docMk/>
            <pc:sldMk cId="2570152649" sldId="1181"/>
            <ac:spMk id="5" creationId="{5B7E331D-EF03-2B4D-8439-6F5539324BB4}"/>
          </ac:spMkLst>
        </pc:spChg>
        <pc:spChg chg="add del mod">
          <ac:chgData name="Chris Droessler" userId="625c3661-9d64-47fa-b83c-4b49393bd161" providerId="ADAL" clId="{9CAC262F-4311-2247-9149-9D497712AD56}" dt="2020-05-14T14:12:54.791" v="293"/>
          <ac:spMkLst>
            <pc:docMk/>
            <pc:sldMk cId="2570152649" sldId="1181"/>
            <ac:spMk id="7" creationId="{C86736C4-BABF-914D-9C6E-F660B93C8BC1}"/>
          </ac:spMkLst>
        </pc:spChg>
        <pc:spChg chg="add del">
          <ac:chgData name="Chris Droessler" userId="625c3661-9d64-47fa-b83c-4b49393bd161" providerId="ADAL" clId="{9CAC262F-4311-2247-9149-9D497712AD56}" dt="2020-05-14T14:12:54.791" v="293"/>
          <ac:spMkLst>
            <pc:docMk/>
            <pc:sldMk cId="2570152649" sldId="1181"/>
            <ac:spMk id="8" creationId="{D7EC1A8A-AE0D-E941-9A16-DD97163D91CF}"/>
          </ac:spMkLst>
        </pc:spChg>
      </pc:sldChg>
      <pc:sldChg chg="del">
        <pc:chgData name="Chris Droessler" userId="625c3661-9d64-47fa-b83c-4b49393bd161" providerId="ADAL" clId="{9CAC262F-4311-2247-9149-9D497712AD56}" dt="2020-05-12T15:33:05.995" v="38" actId="2696"/>
        <pc:sldMkLst>
          <pc:docMk/>
          <pc:sldMk cId="428474515" sldId="1182"/>
        </pc:sldMkLst>
      </pc:sldChg>
      <pc:sldChg chg="add">
        <pc:chgData name="Chris Droessler" userId="625c3661-9d64-47fa-b83c-4b49393bd161" providerId="ADAL" clId="{9CAC262F-4311-2247-9149-9D497712AD56}" dt="2020-05-12T15:50:37.458" v="228"/>
        <pc:sldMkLst>
          <pc:docMk/>
          <pc:sldMk cId="2143535344" sldId="1182"/>
        </pc:sldMkLst>
      </pc:sldChg>
      <pc:sldChg chg="del">
        <pc:chgData name="Chris Droessler" userId="625c3661-9d64-47fa-b83c-4b49393bd161" providerId="ADAL" clId="{9CAC262F-4311-2247-9149-9D497712AD56}" dt="2020-05-12T15:33:06.023" v="39" actId="2696"/>
        <pc:sldMkLst>
          <pc:docMk/>
          <pc:sldMk cId="1438394002" sldId="1183"/>
        </pc:sldMkLst>
      </pc:sldChg>
      <pc:sldChg chg="modSp add del">
        <pc:chgData name="Chris Droessler" userId="625c3661-9d64-47fa-b83c-4b49393bd161" providerId="ADAL" clId="{9CAC262F-4311-2247-9149-9D497712AD56}" dt="2020-05-15T14:17:10.905" v="881" actId="2696"/>
        <pc:sldMkLst>
          <pc:docMk/>
          <pc:sldMk cId="3970504875" sldId="1183"/>
        </pc:sldMkLst>
        <pc:spChg chg="mod">
          <ac:chgData name="Chris Droessler" userId="625c3661-9d64-47fa-b83c-4b49393bd161" providerId="ADAL" clId="{9CAC262F-4311-2247-9149-9D497712AD56}" dt="2020-05-12T15:51:04.263" v="234"/>
          <ac:spMkLst>
            <pc:docMk/>
            <pc:sldMk cId="3970504875" sldId="1183"/>
            <ac:spMk id="2" creationId="{885A2285-907C-F747-9D9C-4D5DF381BB5F}"/>
          </ac:spMkLst>
        </pc:spChg>
        <pc:spChg chg="mod">
          <ac:chgData name="Chris Droessler" userId="625c3661-9d64-47fa-b83c-4b49393bd161" providerId="ADAL" clId="{9CAC262F-4311-2247-9149-9D497712AD56}" dt="2020-05-12T15:50:58.938" v="233" actId="27636"/>
          <ac:spMkLst>
            <pc:docMk/>
            <pc:sldMk cId="3970504875" sldId="1183"/>
            <ac:spMk id="3" creationId="{BEEF25F1-F9E2-3A49-80DD-330BE1A1A9CD}"/>
          </ac:spMkLst>
        </pc:spChg>
      </pc:sldChg>
      <pc:sldChg chg="modSp add del">
        <pc:chgData name="Chris Droessler" userId="625c3661-9d64-47fa-b83c-4b49393bd161" providerId="ADAL" clId="{9CAC262F-4311-2247-9149-9D497712AD56}" dt="2020-05-15T14:17:00.434" v="880" actId="2696"/>
        <pc:sldMkLst>
          <pc:docMk/>
          <pc:sldMk cId="1623554123" sldId="1184"/>
        </pc:sldMkLst>
        <pc:spChg chg="mod">
          <ac:chgData name="Chris Droessler" userId="625c3661-9d64-47fa-b83c-4b49393bd161" providerId="ADAL" clId="{9CAC262F-4311-2247-9149-9D497712AD56}" dt="2020-05-12T15:51:33.140" v="238"/>
          <ac:spMkLst>
            <pc:docMk/>
            <pc:sldMk cId="1623554123" sldId="1184"/>
            <ac:spMk id="2" creationId="{18530EAA-FFAF-7B4E-BF03-3E0388C59C7E}"/>
          </ac:spMkLst>
        </pc:spChg>
      </pc:sldChg>
      <pc:sldChg chg="del">
        <pc:chgData name="Chris Droessler" userId="625c3661-9d64-47fa-b83c-4b49393bd161" providerId="ADAL" clId="{9CAC262F-4311-2247-9149-9D497712AD56}" dt="2020-05-12T15:33:06.051" v="40" actId="2696"/>
        <pc:sldMkLst>
          <pc:docMk/>
          <pc:sldMk cId="2062038181" sldId="1184"/>
        </pc:sldMkLst>
      </pc:sldChg>
      <pc:sldChg chg="modSp add">
        <pc:chgData name="Chris Droessler" userId="625c3661-9d64-47fa-b83c-4b49393bd161" providerId="ADAL" clId="{9CAC262F-4311-2247-9149-9D497712AD56}" dt="2020-05-15T14:06:42.730" v="859" actId="27636"/>
        <pc:sldMkLst>
          <pc:docMk/>
          <pc:sldMk cId="410708212" sldId="1185"/>
        </pc:sldMkLst>
        <pc:spChg chg="mod">
          <ac:chgData name="Chris Droessler" userId="625c3661-9d64-47fa-b83c-4b49393bd161" providerId="ADAL" clId="{9CAC262F-4311-2247-9149-9D497712AD56}" dt="2020-05-15T14:06:42.730" v="859" actId="27636"/>
          <ac:spMkLst>
            <pc:docMk/>
            <pc:sldMk cId="410708212" sldId="1185"/>
            <ac:spMk id="2" creationId="{233C0537-A039-7242-B2FA-99A0ED354D2F}"/>
          </ac:spMkLst>
        </pc:spChg>
        <pc:spChg chg="mod">
          <ac:chgData name="Chris Droessler" userId="625c3661-9d64-47fa-b83c-4b49393bd161" providerId="ADAL" clId="{9CAC262F-4311-2247-9149-9D497712AD56}" dt="2020-05-12T15:51:56.684" v="252" actId="20577"/>
          <ac:spMkLst>
            <pc:docMk/>
            <pc:sldMk cId="410708212" sldId="1185"/>
            <ac:spMk id="3" creationId="{C7CC2041-D171-7E4D-B66D-1715CE2670F4}"/>
          </ac:spMkLst>
        </pc:spChg>
      </pc:sldChg>
      <pc:sldChg chg="del">
        <pc:chgData name="Chris Droessler" userId="625c3661-9d64-47fa-b83c-4b49393bd161" providerId="ADAL" clId="{9CAC262F-4311-2247-9149-9D497712AD56}" dt="2020-05-12T15:33:06.078" v="41" actId="2696"/>
        <pc:sldMkLst>
          <pc:docMk/>
          <pc:sldMk cId="413337761" sldId="1185"/>
        </pc:sldMkLst>
      </pc:sldChg>
      <pc:sldChg chg="del">
        <pc:chgData name="Chris Droessler" userId="625c3661-9d64-47fa-b83c-4b49393bd161" providerId="ADAL" clId="{9CAC262F-4311-2247-9149-9D497712AD56}" dt="2020-05-12T15:33:06.107" v="42" actId="2696"/>
        <pc:sldMkLst>
          <pc:docMk/>
          <pc:sldMk cId="3029552707" sldId="1186"/>
        </pc:sldMkLst>
      </pc:sldChg>
      <pc:sldChg chg="add ord">
        <pc:chgData name="Chris Droessler" userId="625c3661-9d64-47fa-b83c-4b49393bd161" providerId="ADAL" clId="{9CAC262F-4311-2247-9149-9D497712AD56}" dt="2020-05-12T15:52:25.046" v="255"/>
        <pc:sldMkLst>
          <pc:docMk/>
          <pc:sldMk cId="3153978724" sldId="1186"/>
        </pc:sldMkLst>
      </pc:sldChg>
      <pc:sldChg chg="add ord">
        <pc:chgData name="Chris Droessler" userId="625c3661-9d64-47fa-b83c-4b49393bd161" providerId="ADAL" clId="{9CAC262F-4311-2247-9149-9D497712AD56}" dt="2020-05-12T15:52:28.925" v="257"/>
        <pc:sldMkLst>
          <pc:docMk/>
          <pc:sldMk cId="1933078213" sldId="1187"/>
        </pc:sldMkLst>
      </pc:sldChg>
      <pc:sldChg chg="del ord">
        <pc:chgData name="Chris Droessler" userId="625c3661-9d64-47fa-b83c-4b49393bd161" providerId="ADAL" clId="{9CAC262F-4311-2247-9149-9D497712AD56}" dt="2020-05-12T15:42:35.683" v="111" actId="2696"/>
        <pc:sldMkLst>
          <pc:docMk/>
          <pc:sldMk cId="3183011675" sldId="1187"/>
        </pc:sldMkLst>
      </pc:sldChg>
      <pc:sldChg chg="add del ord">
        <pc:chgData name="Chris Droessler" userId="625c3661-9d64-47fa-b83c-4b49393bd161" providerId="ADAL" clId="{9CAC262F-4311-2247-9149-9D497712AD56}" dt="2020-05-18T13:59:56.699" v="1164" actId="2696"/>
        <pc:sldMkLst>
          <pc:docMk/>
          <pc:sldMk cId="1776651645" sldId="1188"/>
        </pc:sldMkLst>
      </pc:sldChg>
      <pc:sldChg chg="del">
        <pc:chgData name="Chris Droessler" userId="625c3661-9d64-47fa-b83c-4b49393bd161" providerId="ADAL" clId="{9CAC262F-4311-2247-9149-9D497712AD56}" dt="2020-05-12T15:42:35.595" v="108" actId="2696"/>
        <pc:sldMkLst>
          <pc:docMk/>
          <pc:sldMk cId="3598011281" sldId="1188"/>
        </pc:sldMkLst>
      </pc:sldChg>
      <pc:sldChg chg="del">
        <pc:chgData name="Chris Droessler" userId="625c3661-9d64-47fa-b83c-4b49393bd161" providerId="ADAL" clId="{9CAC262F-4311-2247-9149-9D497712AD56}" dt="2020-05-12T15:42:35.653" v="110" actId="2696"/>
        <pc:sldMkLst>
          <pc:docMk/>
          <pc:sldMk cId="943204603" sldId="1189"/>
        </pc:sldMkLst>
      </pc:sldChg>
      <pc:sldChg chg="add ord">
        <pc:chgData name="Chris Droessler" userId="625c3661-9d64-47fa-b83c-4b49393bd161" providerId="ADAL" clId="{9CAC262F-4311-2247-9149-9D497712AD56}" dt="2020-05-12T15:52:34.933" v="261"/>
        <pc:sldMkLst>
          <pc:docMk/>
          <pc:sldMk cId="2531206292" sldId="1189"/>
        </pc:sldMkLst>
      </pc:sldChg>
      <pc:sldChg chg="add ord">
        <pc:chgData name="Chris Droessler" userId="625c3661-9d64-47fa-b83c-4b49393bd161" providerId="ADAL" clId="{9CAC262F-4311-2247-9149-9D497712AD56}" dt="2020-05-12T15:52:38.709" v="263"/>
        <pc:sldMkLst>
          <pc:docMk/>
          <pc:sldMk cId="3134155946" sldId="1190"/>
        </pc:sldMkLst>
      </pc:sldChg>
      <pc:sldChg chg="add ord">
        <pc:chgData name="Chris Droessler" userId="625c3661-9d64-47fa-b83c-4b49393bd161" providerId="ADAL" clId="{9CAC262F-4311-2247-9149-9D497712AD56}" dt="2020-05-12T15:52:45.013" v="265"/>
        <pc:sldMkLst>
          <pc:docMk/>
          <pc:sldMk cId="4074646344" sldId="1191"/>
        </pc:sldMkLst>
      </pc:sldChg>
      <pc:sldChg chg="add ord">
        <pc:chgData name="Chris Droessler" userId="625c3661-9d64-47fa-b83c-4b49393bd161" providerId="ADAL" clId="{9CAC262F-4311-2247-9149-9D497712AD56}" dt="2020-05-12T15:52:58.468" v="269"/>
        <pc:sldMkLst>
          <pc:docMk/>
          <pc:sldMk cId="2174014864" sldId="1192"/>
        </pc:sldMkLst>
      </pc:sldChg>
      <pc:sldChg chg="addSp modSp add ord modNotesTx">
        <pc:chgData name="Chris Droessler" userId="625c3661-9d64-47fa-b83c-4b49393bd161" providerId="ADAL" clId="{9CAC262F-4311-2247-9149-9D497712AD56}" dt="2020-05-18T14:01:00.989" v="1166"/>
        <pc:sldMkLst>
          <pc:docMk/>
          <pc:sldMk cId="2222874774" sldId="1193"/>
        </pc:sldMkLst>
        <pc:spChg chg="mod">
          <ac:chgData name="Chris Droessler" userId="625c3661-9d64-47fa-b83c-4b49393bd161" providerId="ADAL" clId="{9CAC262F-4311-2247-9149-9D497712AD56}" dt="2020-05-14T14:13:08.370" v="296"/>
          <ac:spMkLst>
            <pc:docMk/>
            <pc:sldMk cId="2222874774" sldId="1193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4T14:13:31.389" v="303" actId="14100"/>
          <ac:spMkLst>
            <pc:docMk/>
            <pc:sldMk cId="2222874774" sldId="1193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9CAC262F-4311-2247-9149-9D497712AD56}" dt="2020-05-14T14:39:04.532" v="395" actId="732"/>
          <ac:picMkLst>
            <pc:docMk/>
            <pc:sldMk cId="2222874774" sldId="1193"/>
            <ac:picMk id="5" creationId="{5F9C6963-3301-054C-AABF-F00315E8345E}"/>
          </ac:picMkLst>
        </pc:picChg>
        <pc:picChg chg="add">
          <ac:chgData name="Chris Droessler" userId="625c3661-9d64-47fa-b83c-4b49393bd161" providerId="ADAL" clId="{9CAC262F-4311-2247-9149-9D497712AD56}" dt="2020-05-15T14:37:16.438" v="1063"/>
          <ac:picMkLst>
            <pc:docMk/>
            <pc:sldMk cId="2222874774" sldId="1193"/>
            <ac:picMk id="6" creationId="{EB8CBD04-7785-5547-95B2-E25A2A9E5E87}"/>
          </ac:picMkLst>
        </pc:picChg>
      </pc:sldChg>
      <pc:sldChg chg="add ord">
        <pc:chgData name="Chris Droessler" userId="625c3661-9d64-47fa-b83c-4b49393bd161" providerId="ADAL" clId="{9CAC262F-4311-2247-9149-9D497712AD56}" dt="2020-05-14T14:16:56.935" v="315"/>
        <pc:sldMkLst>
          <pc:docMk/>
          <pc:sldMk cId="3430341895" sldId="1194"/>
        </pc:sldMkLst>
      </pc:sldChg>
      <pc:sldChg chg="addSp modSp add ord modNotesTx">
        <pc:chgData name="Chris Droessler" userId="625c3661-9d64-47fa-b83c-4b49393bd161" providerId="ADAL" clId="{9CAC262F-4311-2247-9149-9D497712AD56}" dt="2020-05-19T17:55:28.946" v="1826" actId="20577"/>
        <pc:sldMkLst>
          <pc:docMk/>
          <pc:sldMk cId="834463222" sldId="1195"/>
        </pc:sldMkLst>
        <pc:spChg chg="mod">
          <ac:chgData name="Chris Droessler" userId="625c3661-9d64-47fa-b83c-4b49393bd161" providerId="ADAL" clId="{9CAC262F-4311-2247-9149-9D497712AD56}" dt="2020-05-14T14:16:25.961" v="307"/>
          <ac:spMkLst>
            <pc:docMk/>
            <pc:sldMk cId="834463222" sldId="1195"/>
            <ac:spMk id="2" creationId="{00000000-0000-0000-0000-000000000000}"/>
          </ac:spMkLst>
        </pc:spChg>
        <pc:picChg chg="add">
          <ac:chgData name="Chris Droessler" userId="625c3661-9d64-47fa-b83c-4b49393bd161" providerId="ADAL" clId="{9CAC262F-4311-2247-9149-9D497712AD56}" dt="2020-05-15T14:37:14.230" v="1062"/>
          <ac:picMkLst>
            <pc:docMk/>
            <pc:sldMk cId="834463222" sldId="1195"/>
            <ac:picMk id="5" creationId="{7431B9CA-F43F-6A46-BC48-9D820C6AF037}"/>
          </ac:picMkLst>
        </pc:picChg>
        <pc:picChg chg="add mod modCrop">
          <ac:chgData name="Chris Droessler" userId="625c3661-9d64-47fa-b83c-4b49393bd161" providerId="ADAL" clId="{9CAC262F-4311-2247-9149-9D497712AD56}" dt="2020-05-14T14:23:34.997" v="341" actId="732"/>
          <ac:picMkLst>
            <pc:docMk/>
            <pc:sldMk cId="834463222" sldId="1195"/>
            <ac:picMk id="3074" creationId="{94F09B21-5459-6046-9DDE-B06CE287DD54}"/>
          </ac:picMkLst>
        </pc:picChg>
      </pc:sldChg>
      <pc:sldChg chg="addSp modSp add ord modNotesTx">
        <pc:chgData name="Chris Droessler" userId="625c3661-9d64-47fa-b83c-4b49393bd161" providerId="ADAL" clId="{9CAC262F-4311-2247-9149-9D497712AD56}" dt="2020-05-18T14:39:47.265" v="1235" actId="313"/>
        <pc:sldMkLst>
          <pc:docMk/>
          <pc:sldMk cId="2129580867" sldId="1196"/>
        </pc:sldMkLst>
        <pc:spChg chg="mod">
          <ac:chgData name="Chris Droessler" userId="625c3661-9d64-47fa-b83c-4b49393bd161" providerId="ADAL" clId="{9CAC262F-4311-2247-9149-9D497712AD56}" dt="2020-05-14T14:22:17.247" v="326"/>
          <ac:spMkLst>
            <pc:docMk/>
            <pc:sldMk cId="2129580867" sldId="1196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5T14:37:02.505" v="1058" actId="20577"/>
          <ac:spMkLst>
            <pc:docMk/>
            <pc:sldMk cId="2129580867" sldId="1196"/>
            <ac:spMk id="3" creationId="{00000000-0000-0000-0000-000000000000}"/>
          </ac:spMkLst>
        </pc:spChg>
        <pc:picChg chg="mod">
          <ac:chgData name="Chris Droessler" userId="625c3661-9d64-47fa-b83c-4b49393bd161" providerId="ADAL" clId="{9CAC262F-4311-2247-9149-9D497712AD56}" dt="2020-05-15T14:37:10.399" v="1061" actId="1076"/>
          <ac:picMkLst>
            <pc:docMk/>
            <pc:sldMk cId="2129580867" sldId="1196"/>
            <ac:picMk id="4" creationId="{BF712781-E59E-D746-8625-8853C9C86868}"/>
          </ac:picMkLst>
        </pc:picChg>
        <pc:picChg chg="add mod">
          <ac:chgData name="Chris Droessler" userId="625c3661-9d64-47fa-b83c-4b49393bd161" providerId="ADAL" clId="{9CAC262F-4311-2247-9149-9D497712AD56}" dt="2020-05-14T14:22:32.598" v="331" actId="14100"/>
          <ac:picMkLst>
            <pc:docMk/>
            <pc:sldMk cId="2129580867" sldId="1196"/>
            <ac:picMk id="2050" creationId="{6630554F-EFB8-2547-8EF5-2974040012B1}"/>
          </ac:picMkLst>
        </pc:picChg>
      </pc:sldChg>
      <pc:sldChg chg="addSp delSp modSp add">
        <pc:chgData name="Chris Droessler" userId="625c3661-9d64-47fa-b83c-4b49393bd161" providerId="ADAL" clId="{9CAC262F-4311-2247-9149-9D497712AD56}" dt="2020-05-15T14:34:00.104" v="1038" actId="732"/>
        <pc:sldMkLst>
          <pc:docMk/>
          <pc:sldMk cId="1626812421" sldId="1197"/>
        </pc:sldMkLst>
        <pc:spChg chg="mod">
          <ac:chgData name="Chris Droessler" userId="625c3661-9d64-47fa-b83c-4b49393bd161" providerId="ADAL" clId="{9CAC262F-4311-2247-9149-9D497712AD56}" dt="2020-05-14T15:23:53.506" v="595" actId="20577"/>
          <ac:spMkLst>
            <pc:docMk/>
            <pc:sldMk cId="1626812421" sldId="1197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4T15:28:41.917" v="682" actId="20577"/>
          <ac:spMkLst>
            <pc:docMk/>
            <pc:sldMk cId="1626812421" sldId="1197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9CAC262F-4311-2247-9149-9D497712AD56}" dt="2020-05-15T14:34:00.104" v="1038" actId="732"/>
          <ac:picMkLst>
            <pc:docMk/>
            <pc:sldMk cId="1626812421" sldId="1197"/>
            <ac:picMk id="5" creationId="{43A0CD8F-9417-074C-AC50-AF7ACE01D8D3}"/>
          </ac:picMkLst>
        </pc:picChg>
        <pc:picChg chg="del">
          <ac:chgData name="Chris Droessler" userId="625c3661-9d64-47fa-b83c-4b49393bd161" providerId="ADAL" clId="{9CAC262F-4311-2247-9149-9D497712AD56}" dt="2020-05-14T15:23:51.033" v="594" actId="478"/>
          <ac:picMkLst>
            <pc:docMk/>
            <pc:sldMk cId="1626812421" sldId="1197"/>
            <ac:picMk id="4098" creationId="{C40D9791-A124-1440-8682-DE610FAB7852}"/>
          </ac:picMkLst>
        </pc:picChg>
        <pc:picChg chg="del">
          <ac:chgData name="Chris Droessler" userId="625c3661-9d64-47fa-b83c-4b49393bd161" providerId="ADAL" clId="{9CAC262F-4311-2247-9149-9D497712AD56}" dt="2020-05-14T15:23:54.593" v="596" actId="478"/>
          <ac:picMkLst>
            <pc:docMk/>
            <pc:sldMk cId="1626812421" sldId="1197"/>
            <ac:picMk id="4100" creationId="{775ABF75-3451-B546-B9C8-3D740C191EC7}"/>
          </ac:picMkLst>
        </pc:picChg>
      </pc:sldChg>
      <pc:sldChg chg="add del">
        <pc:chgData name="Chris Droessler" userId="625c3661-9d64-47fa-b83c-4b49393bd161" providerId="ADAL" clId="{9CAC262F-4311-2247-9149-9D497712AD56}" dt="2020-05-15T14:34:54.483" v="1045" actId="2696"/>
        <pc:sldMkLst>
          <pc:docMk/>
          <pc:sldMk cId="827776591" sldId="1198"/>
        </pc:sldMkLst>
      </pc:sldChg>
      <pc:sldChg chg="addSp delSp modSp add del setBg">
        <pc:chgData name="Chris Droessler" userId="625c3661-9d64-47fa-b83c-4b49393bd161" providerId="ADAL" clId="{9CAC262F-4311-2247-9149-9D497712AD56}" dt="2020-05-18T14:08:12.389" v="1221" actId="2696"/>
        <pc:sldMkLst>
          <pc:docMk/>
          <pc:sldMk cId="2327559418" sldId="1199"/>
        </pc:sldMkLst>
        <pc:spChg chg="del">
          <ac:chgData name="Chris Droessler" userId="625c3661-9d64-47fa-b83c-4b49393bd161" providerId="ADAL" clId="{9CAC262F-4311-2247-9149-9D497712AD56}" dt="2020-05-15T12:49:08.460" v="728"/>
          <ac:spMkLst>
            <pc:docMk/>
            <pc:sldMk cId="2327559418" sldId="1199"/>
            <ac:spMk id="2" creationId="{C280817E-6B57-1B4D-B936-0B5572162140}"/>
          </ac:spMkLst>
        </pc:spChg>
        <pc:spChg chg="del">
          <ac:chgData name="Chris Droessler" userId="625c3661-9d64-47fa-b83c-4b49393bd161" providerId="ADAL" clId="{9CAC262F-4311-2247-9149-9D497712AD56}" dt="2020-05-15T12:49:08.460" v="728"/>
          <ac:spMkLst>
            <pc:docMk/>
            <pc:sldMk cId="2327559418" sldId="1199"/>
            <ac:spMk id="3" creationId="{4E56BEE9-5B9C-BE46-9D62-62F63C9CDE73}"/>
          </ac:spMkLst>
        </pc:spChg>
        <pc:picChg chg="add mod">
          <ac:chgData name="Chris Droessler" userId="625c3661-9d64-47fa-b83c-4b49393bd161" providerId="ADAL" clId="{9CAC262F-4311-2247-9149-9D497712AD56}" dt="2020-05-15T14:28:18.238" v="998" actId="1037"/>
          <ac:picMkLst>
            <pc:docMk/>
            <pc:sldMk cId="2327559418" sldId="1199"/>
            <ac:picMk id="5" creationId="{93359192-AB71-2242-A891-B57CADB0A9B3}"/>
          </ac:picMkLst>
        </pc:picChg>
      </pc:sldChg>
      <pc:sldChg chg="addSp modSp add del">
        <pc:chgData name="Chris Droessler" userId="625c3661-9d64-47fa-b83c-4b49393bd161" providerId="ADAL" clId="{9CAC262F-4311-2247-9149-9D497712AD56}" dt="2020-05-15T13:57:28.457" v="785" actId="2696"/>
        <pc:sldMkLst>
          <pc:docMk/>
          <pc:sldMk cId="55555536" sldId="1200"/>
        </pc:sldMkLst>
        <pc:picChg chg="add mod">
          <ac:chgData name="Chris Droessler" userId="625c3661-9d64-47fa-b83c-4b49393bd161" providerId="ADAL" clId="{9CAC262F-4311-2247-9149-9D497712AD56}" dt="2020-05-15T12:49:26.188" v="734"/>
          <ac:picMkLst>
            <pc:docMk/>
            <pc:sldMk cId="55555536" sldId="1200"/>
            <ac:picMk id="3" creationId="{E2F46B86-494A-F040-A0FA-A08BB4E955A3}"/>
          </ac:picMkLst>
        </pc:picChg>
      </pc:sldChg>
      <pc:sldChg chg="addSp modSp add del setBg">
        <pc:chgData name="Chris Droessler" userId="625c3661-9d64-47fa-b83c-4b49393bd161" providerId="ADAL" clId="{9CAC262F-4311-2247-9149-9D497712AD56}" dt="2020-05-15T14:29:07.569" v="1002" actId="2696"/>
        <pc:sldMkLst>
          <pc:docMk/>
          <pc:sldMk cId="1375744" sldId="1201"/>
        </pc:sldMkLst>
        <pc:picChg chg="add mod">
          <ac:chgData name="Chris Droessler" userId="625c3661-9d64-47fa-b83c-4b49393bd161" providerId="ADAL" clId="{9CAC262F-4311-2247-9149-9D497712AD56}" dt="2020-05-15T12:49:39.233" v="735"/>
          <ac:picMkLst>
            <pc:docMk/>
            <pc:sldMk cId="1375744" sldId="1201"/>
            <ac:picMk id="3" creationId="{69C9E03B-B7C5-8C46-B773-2932C565022C}"/>
          </ac:picMkLst>
        </pc:picChg>
      </pc:sldChg>
      <pc:sldChg chg="addSp modSp add del">
        <pc:chgData name="Chris Droessler" userId="625c3661-9d64-47fa-b83c-4b49393bd161" providerId="ADAL" clId="{9CAC262F-4311-2247-9149-9D497712AD56}" dt="2020-05-15T14:02:57.295" v="847" actId="2696"/>
        <pc:sldMkLst>
          <pc:docMk/>
          <pc:sldMk cId="3634545430" sldId="1202"/>
        </pc:sldMkLst>
        <pc:picChg chg="add mod">
          <ac:chgData name="Chris Droessler" userId="625c3661-9d64-47fa-b83c-4b49393bd161" providerId="ADAL" clId="{9CAC262F-4311-2247-9149-9D497712AD56}" dt="2020-05-15T12:49:44.433" v="736"/>
          <ac:picMkLst>
            <pc:docMk/>
            <pc:sldMk cId="3634545430" sldId="1202"/>
            <ac:picMk id="3" creationId="{D48C2BBE-CF94-AF4C-9553-4A09A98FB4ED}"/>
          </ac:picMkLst>
        </pc:picChg>
      </pc:sldChg>
      <pc:sldChg chg="addSp delSp modSp add del ord">
        <pc:chgData name="Chris Droessler" userId="625c3661-9d64-47fa-b83c-4b49393bd161" providerId="ADAL" clId="{9CAC262F-4311-2247-9149-9D497712AD56}" dt="2020-05-15T13:57:35.464" v="786" actId="2696"/>
        <pc:sldMkLst>
          <pc:docMk/>
          <pc:sldMk cId="3277893811" sldId="1203"/>
        </pc:sldMkLst>
        <pc:spChg chg="add">
          <ac:chgData name="Chris Droessler" userId="625c3661-9d64-47fa-b83c-4b49393bd161" providerId="ADAL" clId="{9CAC262F-4311-2247-9149-9D497712AD56}" dt="2020-05-15T12:50:24.925" v="743"/>
          <ac:spMkLst>
            <pc:docMk/>
            <pc:sldMk cId="3277893811" sldId="1203"/>
            <ac:spMk id="2" creationId="{E8BC22C5-910A-F540-8719-2DA5828AB027}"/>
          </ac:spMkLst>
        </pc:spChg>
        <pc:spChg chg="add del mod">
          <ac:chgData name="Chris Droessler" userId="625c3661-9d64-47fa-b83c-4b49393bd161" providerId="ADAL" clId="{9CAC262F-4311-2247-9149-9D497712AD56}" dt="2020-05-15T13:54:41.247" v="755" actId="478"/>
          <ac:spMkLst>
            <pc:docMk/>
            <pc:sldMk cId="3277893811" sldId="1203"/>
            <ac:spMk id="10" creationId="{7172423C-8D67-AF4D-B235-2226BB566423}"/>
          </ac:spMkLst>
        </pc:spChg>
        <pc:spChg chg="add del mod">
          <ac:chgData name="Chris Droessler" userId="625c3661-9d64-47fa-b83c-4b49393bd161" providerId="ADAL" clId="{9CAC262F-4311-2247-9149-9D497712AD56}" dt="2020-05-15T13:53:58.532" v="749"/>
          <ac:spMkLst>
            <pc:docMk/>
            <pc:sldMk cId="3277893811" sldId="1203"/>
            <ac:spMk id="12" creationId="{DE674FA0-A64F-1B4C-8362-C65EBB529021}"/>
          </ac:spMkLst>
        </pc:spChg>
        <pc:spChg chg="add del mod">
          <ac:chgData name="Chris Droessler" userId="625c3661-9d64-47fa-b83c-4b49393bd161" providerId="ADAL" clId="{9CAC262F-4311-2247-9149-9D497712AD56}" dt="2020-05-15T13:54:41.603" v="757"/>
          <ac:spMkLst>
            <pc:docMk/>
            <pc:sldMk cId="3277893811" sldId="1203"/>
            <ac:spMk id="13" creationId="{310008E2-D14F-374F-8F8D-52214AE9BAAE}"/>
          </ac:spMkLst>
        </pc:spChg>
        <pc:grpChg chg="add">
          <ac:chgData name="Chris Droessler" userId="625c3661-9d64-47fa-b83c-4b49393bd161" providerId="ADAL" clId="{9CAC262F-4311-2247-9149-9D497712AD56}" dt="2020-05-15T12:50:24.925" v="743"/>
          <ac:grpSpMkLst>
            <pc:docMk/>
            <pc:sldMk cId="3277893811" sldId="1203"/>
            <ac:grpSpMk id="3" creationId="{E249B49D-130C-B942-9162-E6D4768FDFA9}"/>
          </ac:grpSpMkLst>
        </pc:grpChg>
        <pc:graphicFrameChg chg="add del mod">
          <ac:chgData name="Chris Droessler" userId="625c3661-9d64-47fa-b83c-4b49393bd161" providerId="ADAL" clId="{9CAC262F-4311-2247-9149-9D497712AD56}" dt="2020-05-15T13:54:38.948" v="754" actId="478"/>
          <ac:graphicFrameMkLst>
            <pc:docMk/>
            <pc:sldMk cId="3277893811" sldId="1203"/>
            <ac:graphicFrameMk id="11" creationId="{FFFBEB8C-99E7-354B-ADE2-3B17A74A5050}"/>
          </ac:graphicFrameMkLst>
        </pc:graphicFrameChg>
      </pc:sldChg>
      <pc:sldChg chg="add">
        <pc:chgData name="Chris Droessler" userId="625c3661-9d64-47fa-b83c-4b49393bd161" providerId="ADAL" clId="{9CAC262F-4311-2247-9149-9D497712AD56}" dt="2020-05-15T12:50:10.146" v="737"/>
        <pc:sldMkLst>
          <pc:docMk/>
          <pc:sldMk cId="3374239042" sldId="1204"/>
        </pc:sldMkLst>
      </pc:sldChg>
      <pc:sldChg chg="addSp delSp modSp add ord">
        <pc:chgData name="Chris Droessler" userId="625c3661-9d64-47fa-b83c-4b49393bd161" providerId="ADAL" clId="{9CAC262F-4311-2247-9149-9D497712AD56}" dt="2020-05-15T14:28:33.839" v="1000" actId="14100"/>
        <pc:sldMkLst>
          <pc:docMk/>
          <pc:sldMk cId="2664926660" sldId="1205"/>
        </pc:sldMkLst>
        <pc:spChg chg="add mod">
          <ac:chgData name="Chris Droessler" userId="625c3661-9d64-47fa-b83c-4b49393bd161" providerId="ADAL" clId="{9CAC262F-4311-2247-9149-9D497712AD56}" dt="2020-05-15T13:55:50.454" v="763" actId="20577"/>
          <ac:spMkLst>
            <pc:docMk/>
            <pc:sldMk cId="2664926660" sldId="1205"/>
            <ac:spMk id="2" creationId="{C9C42D59-1A11-384F-A664-EB740869CA6B}"/>
          </ac:spMkLst>
        </pc:spChg>
        <pc:spChg chg="add del mod">
          <ac:chgData name="Chris Droessler" userId="625c3661-9d64-47fa-b83c-4b49393bd161" providerId="ADAL" clId="{9CAC262F-4311-2247-9149-9D497712AD56}" dt="2020-05-15T13:55:40.245" v="759" actId="478"/>
          <ac:spMkLst>
            <pc:docMk/>
            <pc:sldMk cId="2664926660" sldId="1205"/>
            <ac:spMk id="3" creationId="{8F6A830E-4859-B149-861B-5ED6D7595398}"/>
          </ac:spMkLst>
        </pc:spChg>
        <pc:spChg chg="add del mod">
          <ac:chgData name="Chris Droessler" userId="625c3661-9d64-47fa-b83c-4b49393bd161" providerId="ADAL" clId="{9CAC262F-4311-2247-9149-9D497712AD56}" dt="2020-05-15T13:56:03.299" v="766" actId="478"/>
          <ac:spMkLst>
            <pc:docMk/>
            <pc:sldMk cId="2664926660" sldId="1205"/>
            <ac:spMk id="4" creationId="{986F30AE-03A0-2D4C-9727-80A6280E3CDF}"/>
          </ac:spMkLst>
        </pc:spChg>
        <pc:picChg chg="add mod">
          <ac:chgData name="Chris Droessler" userId="625c3661-9d64-47fa-b83c-4b49393bd161" providerId="ADAL" clId="{9CAC262F-4311-2247-9149-9D497712AD56}" dt="2020-05-15T14:28:33.839" v="1000" actId="14100"/>
          <ac:picMkLst>
            <pc:docMk/>
            <pc:sldMk cId="2664926660" sldId="1205"/>
            <ac:picMk id="5" creationId="{B0E38546-6388-C447-A684-DDD599C52CF3}"/>
          </ac:picMkLst>
        </pc:picChg>
      </pc:sldChg>
      <pc:sldChg chg="addSp delSp modSp add del">
        <pc:chgData name="Chris Droessler" userId="625c3661-9d64-47fa-b83c-4b49393bd161" providerId="ADAL" clId="{9CAC262F-4311-2247-9149-9D497712AD56}" dt="2020-05-15T14:00:44.463" v="836" actId="2696"/>
        <pc:sldMkLst>
          <pc:docMk/>
          <pc:sldMk cId="553932582" sldId="1206"/>
        </pc:sldMkLst>
        <pc:spChg chg="add del mod">
          <ac:chgData name="Chris Droessler" userId="625c3661-9d64-47fa-b83c-4b49393bd161" providerId="ADAL" clId="{9CAC262F-4311-2247-9149-9D497712AD56}" dt="2020-05-15T14:00:32.277" v="834"/>
          <ac:spMkLst>
            <pc:docMk/>
            <pc:sldMk cId="553932582" sldId="1206"/>
            <ac:spMk id="2" creationId="{CDE97386-7D96-E840-B5C6-A22CB0648DFF}"/>
          </ac:spMkLst>
        </pc:spChg>
        <pc:spChg chg="add mod">
          <ac:chgData name="Chris Droessler" userId="625c3661-9d64-47fa-b83c-4b49393bd161" providerId="ADAL" clId="{9CAC262F-4311-2247-9149-9D497712AD56}" dt="2020-05-15T14:00:14.568" v="831" actId="1036"/>
          <ac:spMkLst>
            <pc:docMk/>
            <pc:sldMk cId="553932582" sldId="1206"/>
            <ac:spMk id="4" creationId="{BAAFB8AF-027C-434C-BB7E-CF2048BE8D38}"/>
          </ac:spMkLst>
        </pc:spChg>
        <pc:spChg chg="add mod">
          <ac:chgData name="Chris Droessler" userId="625c3661-9d64-47fa-b83c-4b49393bd161" providerId="ADAL" clId="{9CAC262F-4311-2247-9149-9D497712AD56}" dt="2020-05-15T14:00:02.299" v="820" actId="1076"/>
          <ac:spMkLst>
            <pc:docMk/>
            <pc:sldMk cId="553932582" sldId="1206"/>
            <ac:spMk id="6" creationId="{35CA71C0-310C-FD4A-9A71-308C214F0055}"/>
          </ac:spMkLst>
        </pc:spChg>
        <pc:spChg chg="add mod">
          <ac:chgData name="Chris Droessler" userId="625c3661-9d64-47fa-b83c-4b49393bd161" providerId="ADAL" clId="{9CAC262F-4311-2247-9149-9D497712AD56}" dt="2020-05-15T14:00:04.778" v="821" actId="1076"/>
          <ac:spMkLst>
            <pc:docMk/>
            <pc:sldMk cId="553932582" sldId="1206"/>
            <ac:spMk id="7" creationId="{F0712486-AD67-9E48-80A9-AD779623981B}"/>
          </ac:spMkLst>
        </pc:spChg>
        <pc:graphicFrameChg chg="add mod">
          <ac:chgData name="Chris Droessler" userId="625c3661-9d64-47fa-b83c-4b49393bd161" providerId="ADAL" clId="{9CAC262F-4311-2247-9149-9D497712AD56}" dt="2020-05-15T14:00:41.097" v="835" actId="1076"/>
          <ac:graphicFrameMkLst>
            <pc:docMk/>
            <pc:sldMk cId="553932582" sldId="1206"/>
            <ac:graphicFrameMk id="5" creationId="{6BA868CC-A76A-144C-A4E8-EF5D7C42CE13}"/>
          </ac:graphicFrameMkLst>
        </pc:graphicFrameChg>
        <pc:graphicFrameChg chg="add mod">
          <ac:chgData name="Chris Droessler" userId="625c3661-9d64-47fa-b83c-4b49393bd161" providerId="ADAL" clId="{9CAC262F-4311-2247-9149-9D497712AD56}" dt="2020-05-15T14:00:41.097" v="835" actId="1076"/>
          <ac:graphicFrameMkLst>
            <pc:docMk/>
            <pc:sldMk cId="553932582" sldId="1206"/>
            <ac:graphicFrameMk id="8" creationId="{43B88555-CEE0-CC41-B6CE-1E22599620A5}"/>
          </ac:graphicFrameMkLst>
        </pc:graphicFrameChg>
        <pc:picChg chg="del">
          <ac:chgData name="Chris Droessler" userId="625c3661-9d64-47fa-b83c-4b49393bd161" providerId="ADAL" clId="{9CAC262F-4311-2247-9149-9D497712AD56}" dt="2020-05-15T13:59:12.692" v="791" actId="478"/>
          <ac:picMkLst>
            <pc:docMk/>
            <pc:sldMk cId="553932582" sldId="1206"/>
            <ac:picMk id="3" creationId="{D48C2BBE-CF94-AF4C-9553-4A09A98FB4ED}"/>
          </ac:picMkLst>
        </pc:picChg>
      </pc:sldChg>
      <pc:sldChg chg="addSp delSp modSp add del">
        <pc:chgData name="Chris Droessler" userId="625c3661-9d64-47fa-b83c-4b49393bd161" providerId="ADAL" clId="{9CAC262F-4311-2247-9149-9D497712AD56}" dt="2020-05-15T13:57:35.481" v="787" actId="2696"/>
        <pc:sldMkLst>
          <pc:docMk/>
          <pc:sldMk cId="1346121819" sldId="1206"/>
        </pc:sldMkLst>
        <pc:spChg chg="add mod">
          <ac:chgData name="Chris Droessler" userId="625c3661-9d64-47fa-b83c-4b49393bd161" providerId="ADAL" clId="{9CAC262F-4311-2247-9149-9D497712AD56}" dt="2020-05-15T13:56:38.004" v="778"/>
          <ac:spMkLst>
            <pc:docMk/>
            <pc:sldMk cId="1346121819" sldId="1206"/>
            <ac:spMk id="2" creationId="{420E2C29-097B-C84B-95F7-5B7C1478634C}"/>
          </ac:spMkLst>
        </pc:spChg>
        <pc:spChg chg="add del mod">
          <ac:chgData name="Chris Droessler" userId="625c3661-9d64-47fa-b83c-4b49393bd161" providerId="ADAL" clId="{9CAC262F-4311-2247-9149-9D497712AD56}" dt="2020-05-15T13:56:40.642" v="779" actId="478"/>
          <ac:spMkLst>
            <pc:docMk/>
            <pc:sldMk cId="1346121819" sldId="1206"/>
            <ac:spMk id="3" creationId="{CAC4C15E-2EA7-D243-9BFD-D4340327F2C3}"/>
          </ac:spMkLst>
        </pc:spChg>
        <pc:spChg chg="add del mod">
          <ac:chgData name="Chris Droessler" userId="625c3661-9d64-47fa-b83c-4b49393bd161" providerId="ADAL" clId="{9CAC262F-4311-2247-9149-9D497712AD56}" dt="2020-05-15T13:56:59.652" v="783"/>
          <ac:spMkLst>
            <pc:docMk/>
            <pc:sldMk cId="1346121819" sldId="1206"/>
            <ac:spMk id="4" creationId="{45B487A9-7236-C544-9239-FAEA4AF41C07}"/>
          </ac:spMkLst>
        </pc:sp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5" creationId="{A6EF24FD-DB09-0D44-8576-41B703C16C8E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6" creationId="{7865D676-3EF3-434E-8B0A-696A50CCE28F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7" creationId="{952F66B2-53E3-864A-8FC7-64853E3CDD39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8" creationId="{69DA0E32-F332-5840-97FF-D9A812031848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9" creationId="{7AD7C25D-B967-CB4E-81FF-D3E4CED4A336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0" creationId="{8DEC6A59-540D-8E4C-A16A-07F8D1D520D0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1" creationId="{B6B1BD45-60A6-B740-A9E3-85D530CC2BFE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2" creationId="{F55AF89E-67AF-CF49-9580-7B5EE76F10F6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3" creationId="{0A3E4BB4-B23E-5443-BCB5-A8406E7BE203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4" creationId="{4B6212AF-7AA1-194A-B850-E5801FB54866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5" creationId="{BA5A43B3-2EED-AA4B-A9F1-3B657C2B3F5E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6" creationId="{C554F9FA-CA2B-8F45-8DBF-920BB7714BB1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7" creationId="{6DB351B7-E6E0-1B4A-93C9-D183DCA11087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8" creationId="{9AA05C85-98DC-BA40-89E1-81D4B2FD6EF9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9" creationId="{6675ADA1-ACFF-734B-9D19-AD0CF26951CD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0" creationId="{5F58C6A6-D0AD-5F42-8C22-C36216BFBD77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1" creationId="{73589179-64F2-DE49-A206-C11A926593FA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2" creationId="{94D34073-5E9B-584F-9780-BB7BB64E21A8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3" creationId="{D625D9DC-70A5-4D45-8D9F-C66B1466FD22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4" creationId="{B0ED6144-9D8E-464B-A1F8-7B4944B18138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5" creationId="{09A4A3B8-FB0A-4847-8CBD-312D53B313C3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6" creationId="{522AF6E2-DE1D-CA4C-9E27-B991D60521D8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7" creationId="{EC50F577-7AF6-394B-83C4-6B8571EF1CE6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8" creationId="{975DD273-069D-FF48-B219-EB6CAF86262F}"/>
          </ac:picMkLst>
        </pc:picChg>
      </pc:sldChg>
      <pc:sldChg chg="addSp modSp add del setBg">
        <pc:chgData name="Chris Droessler" userId="625c3661-9d64-47fa-b83c-4b49393bd161" providerId="ADAL" clId="{9CAC262F-4311-2247-9149-9D497712AD56}" dt="2020-05-18T15:20:05.423" v="1824" actId="2696"/>
        <pc:sldMkLst>
          <pc:docMk/>
          <pc:sldMk cId="2759167928" sldId="1206"/>
        </pc:sldMkLst>
        <pc:spChg chg="add mod">
          <ac:chgData name="Chris Droessler" userId="625c3661-9d64-47fa-b83c-4b49393bd161" providerId="ADAL" clId="{9CAC262F-4311-2247-9149-9D497712AD56}" dt="2020-05-15T14:30:29.987" v="1019" actId="1037"/>
          <ac:spMkLst>
            <pc:docMk/>
            <pc:sldMk cId="2759167928" sldId="1206"/>
            <ac:spMk id="4" creationId="{80A7B6E6-0F61-AD42-883E-EF5A1AE28F02}"/>
          </ac:spMkLst>
        </pc:spChg>
        <pc:picChg chg="add mod modCrop">
          <ac:chgData name="Chris Droessler" userId="625c3661-9d64-47fa-b83c-4b49393bd161" providerId="ADAL" clId="{9CAC262F-4311-2247-9149-9D497712AD56}" dt="2020-05-15T14:30:38.185" v="1020" actId="732"/>
          <ac:picMkLst>
            <pc:docMk/>
            <pc:sldMk cId="2759167928" sldId="1206"/>
            <ac:picMk id="3" creationId="{C5C44460-3697-974A-B987-20186FF0542A}"/>
          </ac:picMkLst>
        </pc:picChg>
      </pc:sldChg>
      <pc:sldChg chg="add del">
        <pc:chgData name="Chris Droessler" userId="625c3661-9d64-47fa-b83c-4b49393bd161" providerId="ADAL" clId="{9CAC262F-4311-2247-9149-9D497712AD56}" dt="2020-05-15T13:57:35.497" v="788" actId="2696"/>
        <pc:sldMkLst>
          <pc:docMk/>
          <pc:sldMk cId="918079219" sldId="1207"/>
        </pc:sldMkLst>
      </pc:sldChg>
      <pc:sldChg chg="addSp delSp modSp add">
        <pc:chgData name="Chris Droessler" userId="625c3661-9d64-47fa-b83c-4b49393bd161" providerId="ADAL" clId="{9CAC262F-4311-2247-9149-9D497712AD56}" dt="2020-05-15T14:06:05.323" v="857" actId="1076"/>
        <pc:sldMkLst>
          <pc:docMk/>
          <pc:sldMk cId="1427430420" sldId="1207"/>
        </pc:sldMkLst>
        <pc:spChg chg="del">
          <ac:chgData name="Chris Droessler" userId="625c3661-9d64-47fa-b83c-4b49393bd161" providerId="ADAL" clId="{9CAC262F-4311-2247-9149-9D497712AD56}" dt="2020-05-15T14:05:20.762" v="849"/>
          <ac:spMkLst>
            <pc:docMk/>
            <pc:sldMk cId="1427430420" sldId="1207"/>
            <ac:spMk id="2" creationId="{CF33BC45-3A06-194B-B3FF-248470E09466}"/>
          </ac:spMkLst>
        </pc:spChg>
        <pc:spChg chg="del">
          <ac:chgData name="Chris Droessler" userId="625c3661-9d64-47fa-b83c-4b49393bd161" providerId="ADAL" clId="{9CAC262F-4311-2247-9149-9D497712AD56}" dt="2020-05-15T14:05:33.319" v="850"/>
          <ac:spMkLst>
            <pc:docMk/>
            <pc:sldMk cId="1427430420" sldId="1207"/>
            <ac:spMk id="3" creationId="{4084087D-41C1-F349-9C77-E184E45F8A12}"/>
          </ac:spMkLst>
        </pc:spChg>
        <pc:picChg chg="add mod modCrop">
          <ac:chgData name="Chris Droessler" userId="625c3661-9d64-47fa-b83c-4b49393bd161" providerId="ADAL" clId="{9CAC262F-4311-2247-9149-9D497712AD56}" dt="2020-05-15T14:06:05.323" v="857" actId="1076"/>
          <ac:picMkLst>
            <pc:docMk/>
            <pc:sldMk cId="1427430420" sldId="1207"/>
            <ac:picMk id="5" creationId="{8AEEAB9F-158F-AE47-894A-B67D169D2111}"/>
          </ac:picMkLst>
        </pc:picChg>
      </pc:sldChg>
      <pc:sldChg chg="addSp modSp add">
        <pc:chgData name="Chris Droessler" userId="625c3661-9d64-47fa-b83c-4b49393bd161" providerId="ADAL" clId="{9CAC262F-4311-2247-9149-9D497712AD56}" dt="2020-05-15T14:32:35.572" v="1027" actId="732"/>
        <pc:sldMkLst>
          <pc:docMk/>
          <pc:sldMk cId="226358849" sldId="1208"/>
        </pc:sldMkLst>
        <pc:spChg chg="mod">
          <ac:chgData name="Chris Droessler" userId="625c3661-9d64-47fa-b83c-4b49393bd161" providerId="ADAL" clId="{9CAC262F-4311-2247-9149-9D497712AD56}" dt="2020-05-15T14:32:23.197" v="1026" actId="113"/>
          <ac:spMkLst>
            <pc:docMk/>
            <pc:sldMk cId="226358849" sldId="1208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5T14:19:30.031" v="911" actId="20577"/>
          <ac:spMkLst>
            <pc:docMk/>
            <pc:sldMk cId="226358849" sldId="1208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9CAC262F-4311-2247-9149-9D497712AD56}" dt="2020-05-15T14:32:35.572" v="1027" actId="732"/>
          <ac:picMkLst>
            <pc:docMk/>
            <pc:sldMk cId="226358849" sldId="1208"/>
            <ac:picMk id="5" creationId="{C0CFB0AC-B870-9444-95C2-54D22BF576F7}"/>
          </ac:picMkLst>
        </pc:picChg>
        <pc:picChg chg="add mod">
          <ac:chgData name="Chris Droessler" userId="625c3661-9d64-47fa-b83c-4b49393bd161" providerId="ADAL" clId="{9CAC262F-4311-2247-9149-9D497712AD56}" dt="2020-05-15T14:32:00.637" v="1023" actId="1076"/>
          <ac:picMkLst>
            <pc:docMk/>
            <pc:sldMk cId="226358849" sldId="1208"/>
            <ac:picMk id="1026" creationId="{49A70446-7F6F-7541-8EC6-FFB9A850C7C5}"/>
          </ac:picMkLst>
        </pc:picChg>
      </pc:sldChg>
      <pc:sldChg chg="add del">
        <pc:chgData name="Chris Droessler" userId="625c3661-9d64-47fa-b83c-4b49393bd161" providerId="ADAL" clId="{9CAC262F-4311-2247-9149-9D497712AD56}" dt="2020-05-15T13:57:35.513" v="789" actId="2696"/>
        <pc:sldMkLst>
          <pc:docMk/>
          <pc:sldMk cId="3789112053" sldId="1208"/>
        </pc:sldMkLst>
      </pc:sldChg>
      <pc:sldChg chg="addSp delSp modSp add ord setBg">
        <pc:chgData name="Chris Droessler" userId="625c3661-9d64-47fa-b83c-4b49393bd161" providerId="ADAL" clId="{9CAC262F-4311-2247-9149-9D497712AD56}" dt="2020-05-21T11:09:14.882" v="2063"/>
        <pc:sldMkLst>
          <pc:docMk/>
          <pc:sldMk cId="2246454812" sldId="1209"/>
        </pc:sldMkLst>
        <pc:spChg chg="del mod">
          <ac:chgData name="Chris Droessler" userId="625c3661-9d64-47fa-b83c-4b49393bd161" providerId="ADAL" clId="{9CAC262F-4311-2247-9149-9D497712AD56}" dt="2020-05-15T14:25:20.905" v="960" actId="478"/>
          <ac:spMkLst>
            <pc:docMk/>
            <pc:sldMk cId="2246454812" sldId="1209"/>
            <ac:spMk id="2" creationId="{00000000-0000-0000-0000-000000000000}"/>
          </ac:spMkLst>
        </pc:spChg>
        <pc:spChg chg="del mod">
          <ac:chgData name="Chris Droessler" userId="625c3661-9d64-47fa-b83c-4b49393bd161" providerId="ADAL" clId="{9CAC262F-4311-2247-9149-9D497712AD56}" dt="2020-05-15T14:24:59.679" v="957" actId="478"/>
          <ac:spMkLst>
            <pc:docMk/>
            <pc:sldMk cId="2246454812" sldId="1209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9CAC262F-4311-2247-9149-9D497712AD56}" dt="2020-05-15T14:25:28.545" v="962"/>
          <ac:spMkLst>
            <pc:docMk/>
            <pc:sldMk cId="2246454812" sldId="1209"/>
            <ac:spMk id="7" creationId="{FBF0F711-26EF-6840-87CA-27ECEE235F5F}"/>
          </ac:spMkLst>
        </pc:spChg>
        <pc:picChg chg="add mod modCrop">
          <ac:chgData name="Chris Droessler" userId="625c3661-9d64-47fa-b83c-4b49393bd161" providerId="ADAL" clId="{9CAC262F-4311-2247-9149-9D497712AD56}" dt="2020-05-15T14:25:46.902" v="969" actId="732"/>
          <ac:picMkLst>
            <pc:docMk/>
            <pc:sldMk cId="2246454812" sldId="1209"/>
            <ac:picMk id="5" creationId="{BE5E7BEA-1A2C-7C46-BAD7-AC67FC1F8C67}"/>
          </ac:picMkLst>
        </pc:picChg>
        <pc:picChg chg="del">
          <ac:chgData name="Chris Droessler" userId="625c3661-9d64-47fa-b83c-4b49393bd161" providerId="ADAL" clId="{9CAC262F-4311-2247-9149-9D497712AD56}" dt="2020-05-15T14:24:50.839" v="954" actId="478"/>
          <ac:picMkLst>
            <pc:docMk/>
            <pc:sldMk cId="2246454812" sldId="1209"/>
            <ac:picMk id="7170" creationId="{1899E3A9-EA26-7749-A183-EF4AAF3576CC}"/>
          </ac:picMkLst>
        </pc:picChg>
      </pc:sldChg>
      <pc:sldChg chg="addSp delSp modSp add">
        <pc:chgData name="Chris Droessler" userId="625c3661-9d64-47fa-b83c-4b49393bd161" providerId="ADAL" clId="{9CAC262F-4311-2247-9149-9D497712AD56}" dt="2020-05-15T14:26:29.300" v="991" actId="732"/>
        <pc:sldMkLst>
          <pc:docMk/>
          <pc:sldMk cId="1710108747" sldId="1210"/>
        </pc:sldMkLst>
        <pc:picChg chg="add mod modCrop">
          <ac:chgData name="Chris Droessler" userId="625c3661-9d64-47fa-b83c-4b49393bd161" providerId="ADAL" clId="{9CAC262F-4311-2247-9149-9D497712AD56}" dt="2020-05-15T14:26:29.300" v="991" actId="732"/>
          <ac:picMkLst>
            <pc:docMk/>
            <pc:sldMk cId="1710108747" sldId="1210"/>
            <ac:picMk id="3" creationId="{255FE1A9-D547-0349-A0D3-CF9B908C08C3}"/>
          </ac:picMkLst>
        </pc:picChg>
        <pc:picChg chg="del">
          <ac:chgData name="Chris Droessler" userId="625c3661-9d64-47fa-b83c-4b49393bd161" providerId="ADAL" clId="{9CAC262F-4311-2247-9149-9D497712AD56}" dt="2020-05-15T14:25:59.158" v="972" actId="478"/>
          <ac:picMkLst>
            <pc:docMk/>
            <pc:sldMk cId="1710108747" sldId="1210"/>
            <ac:picMk id="5" creationId="{BE5E7BEA-1A2C-7C46-BAD7-AC67FC1F8C67}"/>
          </ac:picMkLst>
        </pc:picChg>
      </pc:sldChg>
      <pc:sldChg chg="addSp delSp modSp add ord">
        <pc:chgData name="Chris Droessler" userId="625c3661-9d64-47fa-b83c-4b49393bd161" providerId="ADAL" clId="{9CAC262F-4311-2247-9149-9D497712AD56}" dt="2020-05-19T18:27:12.497" v="1851"/>
        <pc:sldMkLst>
          <pc:docMk/>
          <pc:sldMk cId="1156584738" sldId="1211"/>
        </pc:sldMkLst>
        <pc:picChg chg="add del mod">
          <ac:chgData name="Chris Droessler" userId="625c3661-9d64-47fa-b83c-4b49393bd161" providerId="ADAL" clId="{9CAC262F-4311-2247-9149-9D497712AD56}" dt="2020-05-18T12:51:16.947" v="1154" actId="478"/>
          <ac:picMkLst>
            <pc:docMk/>
            <pc:sldMk cId="1156584738" sldId="1211"/>
            <ac:picMk id="3" creationId="{617C538C-F2CC-A74E-A7C4-E7C392B12613}"/>
          </ac:picMkLst>
        </pc:picChg>
        <pc:picChg chg="add mod">
          <ac:chgData name="Chris Droessler" userId="625c3661-9d64-47fa-b83c-4b49393bd161" providerId="ADAL" clId="{9CAC262F-4311-2247-9149-9D497712AD56}" dt="2020-05-18T12:51:26.204" v="1155"/>
          <ac:picMkLst>
            <pc:docMk/>
            <pc:sldMk cId="1156584738" sldId="1211"/>
            <ac:picMk id="5" creationId="{03450732-9FA8-2642-A371-2432DDC786D9}"/>
          </ac:picMkLst>
        </pc:picChg>
      </pc:sldChg>
      <pc:sldChg chg="addSp delSp modSp add">
        <pc:chgData name="Chris Droessler" userId="625c3661-9d64-47fa-b83c-4b49393bd161" providerId="ADAL" clId="{9CAC262F-4311-2247-9149-9D497712AD56}" dt="2020-05-18T12:51:31.994" v="1156"/>
        <pc:sldMkLst>
          <pc:docMk/>
          <pc:sldMk cId="2086786326" sldId="1212"/>
        </pc:sldMkLst>
        <pc:picChg chg="add del mod">
          <ac:chgData name="Chris Droessler" userId="625c3661-9d64-47fa-b83c-4b49393bd161" providerId="ADAL" clId="{9CAC262F-4311-2247-9149-9D497712AD56}" dt="2020-05-18T12:51:15.398" v="1153" actId="478"/>
          <ac:picMkLst>
            <pc:docMk/>
            <pc:sldMk cId="2086786326" sldId="1212"/>
            <ac:picMk id="3" creationId="{301A4F9B-0F8D-AE4A-9421-7727201C2485}"/>
          </ac:picMkLst>
        </pc:picChg>
        <pc:picChg chg="add mod">
          <ac:chgData name="Chris Droessler" userId="625c3661-9d64-47fa-b83c-4b49393bd161" providerId="ADAL" clId="{9CAC262F-4311-2247-9149-9D497712AD56}" dt="2020-05-18T12:51:31.994" v="1156"/>
          <ac:picMkLst>
            <pc:docMk/>
            <pc:sldMk cId="2086786326" sldId="1212"/>
            <ac:picMk id="5" creationId="{C5809041-4972-7C4C-8A0B-21C108E4648C}"/>
          </ac:picMkLst>
        </pc:picChg>
      </pc:sldChg>
      <pc:sldChg chg="addSp delSp modSp add">
        <pc:chgData name="Chris Droessler" userId="625c3661-9d64-47fa-b83c-4b49393bd161" providerId="ADAL" clId="{9CAC262F-4311-2247-9149-9D497712AD56}" dt="2020-05-19T19:10:21.637" v="2062" actId="1076"/>
        <pc:sldMkLst>
          <pc:docMk/>
          <pc:sldMk cId="327614491" sldId="1213"/>
        </pc:sldMkLst>
        <pc:picChg chg="add mod">
          <ac:chgData name="Chris Droessler" userId="625c3661-9d64-47fa-b83c-4b49393bd161" providerId="ADAL" clId="{9CAC262F-4311-2247-9149-9D497712AD56}" dt="2020-05-19T19:10:20.198" v="2061" actId="1076"/>
          <ac:picMkLst>
            <pc:docMk/>
            <pc:sldMk cId="327614491" sldId="1213"/>
            <ac:picMk id="3" creationId="{CB332156-A3DF-3744-842A-F5C9A61CE3A7}"/>
          </ac:picMkLst>
        </pc:picChg>
        <pc:picChg chg="add del mod">
          <ac:chgData name="Chris Droessler" userId="625c3661-9d64-47fa-b83c-4b49393bd161" providerId="ADAL" clId="{9CAC262F-4311-2247-9149-9D497712AD56}" dt="2020-05-18T12:51:13.179" v="1152" actId="478"/>
          <ac:picMkLst>
            <pc:docMk/>
            <pc:sldMk cId="327614491" sldId="1213"/>
            <ac:picMk id="3" creationId="{FBE56BE9-29D5-184F-99F7-1E04FB8FE0DC}"/>
          </ac:picMkLst>
        </pc:picChg>
        <pc:picChg chg="add mod modCrop">
          <ac:chgData name="Chris Droessler" userId="625c3661-9d64-47fa-b83c-4b49393bd161" providerId="ADAL" clId="{9CAC262F-4311-2247-9149-9D497712AD56}" dt="2020-05-19T19:10:21.637" v="2062" actId="1076"/>
          <ac:picMkLst>
            <pc:docMk/>
            <pc:sldMk cId="327614491" sldId="1213"/>
            <ac:picMk id="4" creationId="{F07E93F0-35C5-D942-ADC4-91E08E69DEBB}"/>
          </ac:picMkLst>
        </pc:picChg>
        <pc:picChg chg="add mod">
          <ac:chgData name="Chris Droessler" userId="625c3661-9d64-47fa-b83c-4b49393bd161" providerId="ADAL" clId="{9CAC262F-4311-2247-9149-9D497712AD56}" dt="2020-05-18T12:51:36.504" v="1157"/>
          <ac:picMkLst>
            <pc:docMk/>
            <pc:sldMk cId="327614491" sldId="1213"/>
            <ac:picMk id="5" creationId="{5D2866A6-613E-4349-AE08-5EE5804698ED}"/>
          </ac:picMkLst>
        </pc:picChg>
      </pc:sldChg>
      <pc:sldChg chg="addSp delSp modSp add">
        <pc:chgData name="Chris Droessler" userId="625c3661-9d64-47fa-b83c-4b49393bd161" providerId="ADAL" clId="{9CAC262F-4311-2247-9149-9D497712AD56}" dt="2020-05-18T12:51:41.259" v="1158"/>
        <pc:sldMkLst>
          <pc:docMk/>
          <pc:sldMk cId="1284833600" sldId="1214"/>
        </pc:sldMkLst>
        <pc:picChg chg="add del mod">
          <ac:chgData name="Chris Droessler" userId="625c3661-9d64-47fa-b83c-4b49393bd161" providerId="ADAL" clId="{9CAC262F-4311-2247-9149-9D497712AD56}" dt="2020-05-18T12:51:11.586" v="1151" actId="478"/>
          <ac:picMkLst>
            <pc:docMk/>
            <pc:sldMk cId="1284833600" sldId="1214"/>
            <ac:picMk id="3" creationId="{02B1FCA9-5C01-EA43-9ED9-E4F62136F77A}"/>
          </ac:picMkLst>
        </pc:picChg>
        <pc:picChg chg="add mod">
          <ac:chgData name="Chris Droessler" userId="625c3661-9d64-47fa-b83c-4b49393bd161" providerId="ADAL" clId="{9CAC262F-4311-2247-9149-9D497712AD56}" dt="2020-05-18T12:51:41.259" v="1158"/>
          <ac:picMkLst>
            <pc:docMk/>
            <pc:sldMk cId="1284833600" sldId="1214"/>
            <ac:picMk id="5" creationId="{847D9C7F-589F-244C-B51F-CD2888856DF3}"/>
          </ac:picMkLst>
        </pc:picChg>
      </pc:sldChg>
      <pc:sldChg chg="addSp delSp modSp add setBg">
        <pc:chgData name="Chris Droessler" userId="625c3661-9d64-47fa-b83c-4b49393bd161" providerId="ADAL" clId="{9CAC262F-4311-2247-9149-9D497712AD56}" dt="2020-05-19T19:08:06.814" v="2044"/>
        <pc:sldMkLst>
          <pc:docMk/>
          <pc:sldMk cId="2595668173" sldId="1215"/>
        </pc:sldMkLst>
        <pc:picChg chg="add mod">
          <ac:chgData name="Chris Droessler" userId="625c3661-9d64-47fa-b83c-4b49393bd161" providerId="ADAL" clId="{9CAC262F-4311-2247-9149-9D497712AD56}" dt="2020-05-19T19:05:29.538" v="1885" actId="1036"/>
          <ac:picMkLst>
            <pc:docMk/>
            <pc:sldMk cId="2595668173" sldId="1215"/>
            <ac:picMk id="3" creationId="{087B0B47-8B2D-364D-B879-FC097B568EE1}"/>
          </ac:picMkLst>
        </pc:picChg>
        <pc:picChg chg="add del mod">
          <ac:chgData name="Chris Droessler" userId="625c3661-9d64-47fa-b83c-4b49393bd161" providerId="ADAL" clId="{9CAC262F-4311-2247-9149-9D497712AD56}" dt="2020-05-18T12:51:10.351" v="1149" actId="478"/>
          <ac:picMkLst>
            <pc:docMk/>
            <pc:sldMk cId="2595668173" sldId="1215"/>
            <ac:picMk id="3" creationId="{33074EEB-0ED8-5C4E-90BB-911F7C893DB9}"/>
          </ac:picMkLst>
        </pc:picChg>
        <pc:picChg chg="add mod">
          <ac:chgData name="Chris Droessler" userId="625c3661-9d64-47fa-b83c-4b49393bd161" providerId="ADAL" clId="{9CAC262F-4311-2247-9149-9D497712AD56}" dt="2020-05-19T19:05:29.538" v="1885" actId="1036"/>
          <ac:picMkLst>
            <pc:docMk/>
            <pc:sldMk cId="2595668173" sldId="1215"/>
            <ac:picMk id="4" creationId="{E2436B71-5774-1B4A-946A-D3C642B1782C}"/>
          </ac:picMkLst>
        </pc:picChg>
        <pc:picChg chg="add del mod">
          <ac:chgData name="Chris Droessler" userId="625c3661-9d64-47fa-b83c-4b49393bd161" providerId="ADAL" clId="{9CAC262F-4311-2247-9149-9D497712AD56}" dt="2020-05-19T19:03:43.967" v="1852" actId="478"/>
          <ac:picMkLst>
            <pc:docMk/>
            <pc:sldMk cId="2595668173" sldId="1215"/>
            <ac:picMk id="5" creationId="{1EC548D6-1795-DB4C-AAB6-FEF3EA031CA9}"/>
          </ac:picMkLst>
        </pc:picChg>
        <pc:picChg chg="add mod">
          <ac:chgData name="Chris Droessler" userId="625c3661-9d64-47fa-b83c-4b49393bd161" providerId="ADAL" clId="{9CAC262F-4311-2247-9149-9D497712AD56}" dt="2020-05-19T19:05:29.538" v="1885" actId="1036"/>
          <ac:picMkLst>
            <pc:docMk/>
            <pc:sldMk cId="2595668173" sldId="1215"/>
            <ac:picMk id="6" creationId="{64552F9B-7D32-1E46-BD71-EC5862AE1A4F}"/>
          </ac:picMkLst>
        </pc:picChg>
      </pc:sldChg>
      <pc:sldChg chg="addSp delSp modSp add">
        <pc:chgData name="Chris Droessler" userId="625c3661-9d64-47fa-b83c-4b49393bd161" providerId="ADAL" clId="{9CAC262F-4311-2247-9149-9D497712AD56}" dt="2020-05-18T12:51:46.952" v="1160"/>
        <pc:sldMkLst>
          <pc:docMk/>
          <pc:sldMk cId="2602177875" sldId="1216"/>
        </pc:sldMkLst>
        <pc:picChg chg="add del mod">
          <ac:chgData name="Chris Droessler" userId="625c3661-9d64-47fa-b83c-4b49393bd161" providerId="ADAL" clId="{9CAC262F-4311-2247-9149-9D497712AD56}" dt="2020-05-18T12:51:07.851" v="1148" actId="478"/>
          <ac:picMkLst>
            <pc:docMk/>
            <pc:sldMk cId="2602177875" sldId="1216"/>
            <ac:picMk id="3" creationId="{D162B656-920E-7D47-99A4-CE333926F322}"/>
          </ac:picMkLst>
        </pc:picChg>
        <pc:picChg chg="add mod">
          <ac:chgData name="Chris Droessler" userId="625c3661-9d64-47fa-b83c-4b49393bd161" providerId="ADAL" clId="{9CAC262F-4311-2247-9149-9D497712AD56}" dt="2020-05-18T12:51:46.952" v="1160"/>
          <ac:picMkLst>
            <pc:docMk/>
            <pc:sldMk cId="2602177875" sldId="1216"/>
            <ac:picMk id="5" creationId="{4D854B86-097F-174F-858C-1794666DA1FE}"/>
          </ac:picMkLst>
        </pc:picChg>
      </pc:sldChg>
      <pc:sldChg chg="addSp delSp modSp add setBg">
        <pc:chgData name="Chris Droessler" userId="625c3661-9d64-47fa-b83c-4b49393bd161" providerId="ADAL" clId="{9CAC262F-4311-2247-9149-9D497712AD56}" dt="2020-05-19T19:07:58.171" v="2043"/>
        <pc:sldMkLst>
          <pc:docMk/>
          <pc:sldMk cId="132676270" sldId="1217"/>
        </pc:sldMkLst>
        <pc:picChg chg="add del mod">
          <ac:chgData name="Chris Droessler" userId="625c3661-9d64-47fa-b83c-4b49393bd161" providerId="ADAL" clId="{9CAC262F-4311-2247-9149-9D497712AD56}" dt="2020-05-18T12:51:06.502" v="1147" actId="478"/>
          <ac:picMkLst>
            <pc:docMk/>
            <pc:sldMk cId="132676270" sldId="1217"/>
            <ac:picMk id="3" creationId="{BF4D8137-7138-944D-9342-B8DEB4CAEC8E}"/>
          </ac:picMkLst>
        </pc:picChg>
        <pc:picChg chg="add mod">
          <ac:chgData name="Chris Droessler" userId="625c3661-9d64-47fa-b83c-4b49393bd161" providerId="ADAL" clId="{9CAC262F-4311-2247-9149-9D497712AD56}" dt="2020-05-19T19:05:50.799" v="1891" actId="1076"/>
          <ac:picMkLst>
            <pc:docMk/>
            <pc:sldMk cId="132676270" sldId="1217"/>
            <ac:picMk id="3" creationId="{C42BB5D6-2644-1047-AAAB-48C104C4D570}"/>
          </ac:picMkLst>
        </pc:picChg>
        <pc:picChg chg="add mod">
          <ac:chgData name="Chris Droessler" userId="625c3661-9d64-47fa-b83c-4b49393bd161" providerId="ADAL" clId="{9CAC262F-4311-2247-9149-9D497712AD56}" dt="2020-05-19T19:06:02.879" v="1895" actId="1076"/>
          <ac:picMkLst>
            <pc:docMk/>
            <pc:sldMk cId="132676270" sldId="1217"/>
            <ac:picMk id="4" creationId="{55BF1A1E-7D66-7045-B569-A9AFD1714CBE}"/>
          </ac:picMkLst>
        </pc:picChg>
        <pc:picChg chg="add del mod">
          <ac:chgData name="Chris Droessler" userId="625c3661-9d64-47fa-b83c-4b49393bd161" providerId="ADAL" clId="{9CAC262F-4311-2247-9149-9D497712AD56}" dt="2020-05-19T19:04:11.767" v="1855" actId="478"/>
          <ac:picMkLst>
            <pc:docMk/>
            <pc:sldMk cId="132676270" sldId="1217"/>
            <ac:picMk id="5" creationId="{C4E060F1-1A19-3949-A839-B0CC756E0D3D}"/>
          </ac:picMkLst>
        </pc:picChg>
        <pc:picChg chg="add mod">
          <ac:chgData name="Chris Droessler" userId="625c3661-9d64-47fa-b83c-4b49393bd161" providerId="ADAL" clId="{9CAC262F-4311-2247-9149-9D497712AD56}" dt="2020-05-19T19:07:52.803" v="2041" actId="1076"/>
          <ac:picMkLst>
            <pc:docMk/>
            <pc:sldMk cId="132676270" sldId="1217"/>
            <ac:picMk id="6" creationId="{7C262E92-79DF-C841-9BC2-2AF1DB23A2C2}"/>
          </ac:picMkLst>
        </pc:picChg>
        <pc:picChg chg="add mod">
          <ac:chgData name="Chris Droessler" userId="625c3661-9d64-47fa-b83c-4b49393bd161" providerId="ADAL" clId="{9CAC262F-4311-2247-9149-9D497712AD56}" dt="2020-05-19T19:07:54.486" v="2042" actId="1076"/>
          <ac:picMkLst>
            <pc:docMk/>
            <pc:sldMk cId="132676270" sldId="1217"/>
            <ac:picMk id="7" creationId="{FB11B49C-153D-114C-9470-687A8F4276BB}"/>
          </ac:picMkLst>
        </pc:picChg>
      </pc:sldChg>
      <pc:sldChg chg="addSp delSp modSp add setBg">
        <pc:chgData name="Chris Droessler" userId="625c3661-9d64-47fa-b83c-4b49393bd161" providerId="ADAL" clId="{9CAC262F-4311-2247-9149-9D497712AD56}" dt="2020-05-19T19:07:43.397" v="2040" actId="1038"/>
        <pc:sldMkLst>
          <pc:docMk/>
          <pc:sldMk cId="4037972244" sldId="1218"/>
        </pc:sldMkLst>
        <pc:picChg chg="add mod">
          <ac:chgData name="Chris Droessler" userId="625c3661-9d64-47fa-b83c-4b49393bd161" providerId="ADAL" clId="{9CAC262F-4311-2247-9149-9D497712AD56}" dt="2020-05-19T19:07:35.598" v="1991" actId="1037"/>
          <ac:picMkLst>
            <pc:docMk/>
            <pc:sldMk cId="4037972244" sldId="1218"/>
            <ac:picMk id="3" creationId="{10151C18-5305-5D40-A6E1-93040F79AA66}"/>
          </ac:picMkLst>
        </pc:picChg>
        <pc:picChg chg="add del mod">
          <ac:chgData name="Chris Droessler" userId="625c3661-9d64-47fa-b83c-4b49393bd161" providerId="ADAL" clId="{9CAC262F-4311-2247-9149-9D497712AD56}" dt="2020-05-18T12:51:04.303" v="1146" actId="478"/>
          <ac:picMkLst>
            <pc:docMk/>
            <pc:sldMk cId="4037972244" sldId="1218"/>
            <ac:picMk id="3" creationId="{4AEF80AE-D80B-0344-9E0E-0F6B5A344AB5}"/>
          </ac:picMkLst>
        </pc:picChg>
        <pc:picChg chg="add mod">
          <ac:chgData name="Chris Droessler" userId="625c3661-9d64-47fa-b83c-4b49393bd161" providerId="ADAL" clId="{9CAC262F-4311-2247-9149-9D497712AD56}" dt="2020-05-19T19:07:38.618" v="2009" actId="1037"/>
          <ac:picMkLst>
            <pc:docMk/>
            <pc:sldMk cId="4037972244" sldId="1218"/>
            <ac:picMk id="4" creationId="{3C61B5A9-3205-A44B-BEC4-190260183843}"/>
          </ac:picMkLst>
        </pc:picChg>
        <pc:picChg chg="add del mod">
          <ac:chgData name="Chris Droessler" userId="625c3661-9d64-47fa-b83c-4b49393bd161" providerId="ADAL" clId="{9CAC262F-4311-2247-9149-9D497712AD56}" dt="2020-05-19T19:04:23.686" v="1857" actId="478"/>
          <ac:picMkLst>
            <pc:docMk/>
            <pc:sldMk cId="4037972244" sldId="1218"/>
            <ac:picMk id="5" creationId="{CB6D6BCB-8EE0-AD46-AB05-14BC6388970C}"/>
          </ac:picMkLst>
        </pc:picChg>
        <pc:picChg chg="add mod">
          <ac:chgData name="Chris Droessler" userId="625c3661-9d64-47fa-b83c-4b49393bd161" providerId="ADAL" clId="{9CAC262F-4311-2247-9149-9D497712AD56}" dt="2020-05-19T19:07:41.360" v="2024" actId="1038"/>
          <ac:picMkLst>
            <pc:docMk/>
            <pc:sldMk cId="4037972244" sldId="1218"/>
            <ac:picMk id="6" creationId="{206E1795-AC78-4A41-ADFA-E934ADFC56F3}"/>
          </ac:picMkLst>
        </pc:picChg>
        <pc:picChg chg="add mod">
          <ac:chgData name="Chris Droessler" userId="625c3661-9d64-47fa-b83c-4b49393bd161" providerId="ADAL" clId="{9CAC262F-4311-2247-9149-9D497712AD56}" dt="2020-05-19T19:07:43.397" v="2040" actId="1038"/>
          <ac:picMkLst>
            <pc:docMk/>
            <pc:sldMk cId="4037972244" sldId="1218"/>
            <ac:picMk id="7" creationId="{A9FE9773-75D0-9647-B9AA-02E5F6702F21}"/>
          </ac:picMkLst>
        </pc:picChg>
      </pc:sldChg>
      <pc:sldChg chg="add">
        <pc:chgData name="Chris Droessler" userId="625c3661-9d64-47fa-b83c-4b49393bd161" providerId="ADAL" clId="{9CAC262F-4311-2247-9149-9D497712AD56}" dt="2020-05-18T14:00:55.007" v="1165"/>
        <pc:sldMkLst>
          <pc:docMk/>
          <pc:sldMk cId="645737173" sldId="1219"/>
        </pc:sldMkLst>
      </pc:sldChg>
      <pc:sldChg chg="add del">
        <pc:chgData name="Chris Droessler" userId="625c3661-9d64-47fa-b83c-4b49393bd161" providerId="ADAL" clId="{9CAC262F-4311-2247-9149-9D497712AD56}" dt="2020-05-18T12:49:58.385" v="1145" actId="2696"/>
        <pc:sldMkLst>
          <pc:docMk/>
          <pc:sldMk cId="841011673" sldId="1219"/>
        </pc:sldMkLst>
      </pc:sldChg>
      <pc:sldChg chg="addSp delSp modSp add del">
        <pc:chgData name="Chris Droessler" userId="625c3661-9d64-47fa-b83c-4b49393bd161" providerId="ADAL" clId="{9CAC262F-4311-2247-9149-9D497712AD56}" dt="2020-05-18T14:08:08.384" v="1220" actId="1036"/>
        <pc:sldMkLst>
          <pc:docMk/>
          <pc:sldMk cId="3821139957" sldId="1220"/>
        </pc:sldMkLst>
        <pc:spChg chg="add del">
          <ac:chgData name="Chris Droessler" userId="625c3661-9d64-47fa-b83c-4b49393bd161" providerId="ADAL" clId="{9CAC262F-4311-2247-9149-9D497712AD56}" dt="2020-05-18T14:03:42.314" v="1184"/>
          <ac:spMkLst>
            <pc:docMk/>
            <pc:sldMk cId="3821139957" sldId="1220"/>
            <ac:spMk id="2" creationId="{CE5DB634-5DA0-8248-8F8B-D99708DEAE1E}"/>
          </ac:spMkLst>
        </pc:spChg>
        <pc:spChg chg="add del">
          <ac:chgData name="Chris Droessler" userId="625c3661-9d64-47fa-b83c-4b49393bd161" providerId="ADAL" clId="{9CAC262F-4311-2247-9149-9D497712AD56}" dt="2020-05-18T14:03:42.314" v="1184"/>
          <ac:spMkLst>
            <pc:docMk/>
            <pc:sldMk cId="3821139957" sldId="1220"/>
            <ac:spMk id="10" creationId="{FAA55334-9FED-4D46-993C-67C045979A13}"/>
          </ac:spMkLst>
        </pc:spChg>
        <pc:spChg chg="add del mod">
          <ac:chgData name="Chris Droessler" userId="625c3661-9d64-47fa-b83c-4b49393bd161" providerId="ADAL" clId="{9CAC262F-4311-2247-9149-9D497712AD56}" dt="2020-05-18T14:03:39.247" v="1182" actId="767"/>
          <ac:spMkLst>
            <pc:docMk/>
            <pc:sldMk cId="3821139957" sldId="1220"/>
            <ac:spMk id="12" creationId="{8ED42B3E-03D5-394F-A725-C7FD40D857E4}"/>
          </ac:spMkLst>
        </pc:spChg>
        <pc:spChg chg="add del mod">
          <ac:chgData name="Chris Droessler" userId="625c3661-9d64-47fa-b83c-4b49393bd161" providerId="ADAL" clId="{9CAC262F-4311-2247-9149-9D497712AD56}" dt="2020-05-18T14:03:38.613" v="1181" actId="767"/>
          <ac:spMkLst>
            <pc:docMk/>
            <pc:sldMk cId="3821139957" sldId="1220"/>
            <ac:spMk id="13" creationId="{1F009F89-E3C5-7B40-BB80-F85B9C6EBC80}"/>
          </ac:spMkLst>
        </pc:spChg>
        <pc:spChg chg="add mod">
          <ac:chgData name="Chris Droessler" userId="625c3661-9d64-47fa-b83c-4b49393bd161" providerId="ADAL" clId="{9CAC262F-4311-2247-9149-9D497712AD56}" dt="2020-05-18T14:08:08.384" v="1220" actId="1036"/>
          <ac:spMkLst>
            <pc:docMk/>
            <pc:sldMk cId="3821139957" sldId="1220"/>
            <ac:spMk id="16" creationId="{351B1B6A-6E61-9C4D-84AC-35560F66BFE7}"/>
          </ac:spMkLst>
        </pc:spChg>
        <pc:grpChg chg="add del">
          <ac:chgData name="Chris Droessler" userId="625c3661-9d64-47fa-b83c-4b49393bd161" providerId="ADAL" clId="{9CAC262F-4311-2247-9149-9D497712AD56}" dt="2020-05-18T14:03:42.314" v="1184"/>
          <ac:grpSpMkLst>
            <pc:docMk/>
            <pc:sldMk cId="3821139957" sldId="1220"/>
            <ac:grpSpMk id="3" creationId="{BD49EFA2-EE3C-8E48-9D8A-63E6F70975F1}"/>
          </ac:grpSpMkLst>
        </pc:grpChg>
        <pc:graphicFrameChg chg="add del mod">
          <ac:chgData name="Chris Droessler" userId="625c3661-9d64-47fa-b83c-4b49393bd161" providerId="ADAL" clId="{9CAC262F-4311-2247-9149-9D497712AD56}" dt="2020-05-18T14:03:42.314" v="1184"/>
          <ac:graphicFrameMkLst>
            <pc:docMk/>
            <pc:sldMk cId="3821139957" sldId="1220"/>
            <ac:graphicFrameMk id="11" creationId="{56FE74CC-B4CF-6D45-B813-BE3EAB96DB1E}"/>
          </ac:graphicFrameMkLst>
        </pc:graphicFrameChg>
        <pc:graphicFrameChg chg="add mod">
          <ac:chgData name="Chris Droessler" userId="625c3661-9d64-47fa-b83c-4b49393bd161" providerId="ADAL" clId="{9CAC262F-4311-2247-9149-9D497712AD56}" dt="2020-05-18T14:06:54.101" v="1209" actId="1076"/>
          <ac:graphicFrameMkLst>
            <pc:docMk/>
            <pc:sldMk cId="3821139957" sldId="1220"/>
            <ac:graphicFrameMk id="17" creationId="{62C61F7F-4CDD-C441-9247-4E4D8AA09DD1}"/>
          </ac:graphicFrameMkLst>
        </pc:graphicFrameChg>
        <pc:picChg chg="add mod">
          <ac:chgData name="Chris Droessler" userId="625c3661-9d64-47fa-b83c-4b49393bd161" providerId="ADAL" clId="{9CAC262F-4311-2247-9149-9D497712AD56}" dt="2020-05-18T14:04:52.156" v="1190" actId="1076"/>
          <ac:picMkLst>
            <pc:docMk/>
            <pc:sldMk cId="3821139957" sldId="1220"/>
            <ac:picMk id="15" creationId="{A522C721-DE34-B84B-AB24-6C75E04DF7B3}"/>
          </ac:picMkLst>
        </pc:picChg>
      </pc:sldChg>
      <pc:sldChg chg="addSp delSp modSp add modNotesTx">
        <pc:chgData name="Chris Droessler" userId="625c3661-9d64-47fa-b83c-4b49393bd161" providerId="ADAL" clId="{9CAC262F-4311-2247-9149-9D497712AD56}" dt="2020-05-18T15:19:46.932" v="1823" actId="1035"/>
        <pc:sldMkLst>
          <pc:docMk/>
          <pc:sldMk cId="2653533977" sldId="1221"/>
        </pc:sldMkLst>
        <pc:spChg chg="add mod">
          <ac:chgData name="Chris Droessler" userId="625c3661-9d64-47fa-b83c-4b49393bd161" providerId="ADAL" clId="{9CAC262F-4311-2247-9149-9D497712AD56}" dt="2020-05-18T15:17:13.492" v="1775" actId="14100"/>
          <ac:spMkLst>
            <pc:docMk/>
            <pc:sldMk cId="2653533977" sldId="1221"/>
            <ac:spMk id="2" creationId="{314BB628-9E1F-CD45-87A9-ADCDF2E4C506}"/>
          </ac:spMkLst>
        </pc:spChg>
        <pc:spChg chg="add del mod">
          <ac:chgData name="Chris Droessler" userId="625c3661-9d64-47fa-b83c-4b49393bd161" providerId="ADAL" clId="{9CAC262F-4311-2247-9149-9D497712AD56}" dt="2020-05-18T14:59:41.463" v="1440" actId="478"/>
          <ac:spMkLst>
            <pc:docMk/>
            <pc:sldMk cId="2653533977" sldId="1221"/>
            <ac:spMk id="3" creationId="{DB6EB300-9407-5444-AEC1-BF9E79657F9C}"/>
          </ac:spMkLst>
        </pc:spChg>
        <pc:spChg chg="add del mod">
          <ac:chgData name="Chris Droessler" userId="625c3661-9d64-47fa-b83c-4b49393bd161" providerId="ADAL" clId="{9CAC262F-4311-2247-9149-9D497712AD56}" dt="2020-05-18T14:59:41.463" v="1440" actId="478"/>
          <ac:spMkLst>
            <pc:docMk/>
            <pc:sldMk cId="2653533977" sldId="1221"/>
            <ac:spMk id="4" creationId="{EB247BD6-C733-AB40-8B30-CBC274387D1C}"/>
          </ac:spMkLst>
        </pc:spChg>
        <pc:spChg chg="add del mod">
          <ac:chgData name="Chris Droessler" userId="625c3661-9d64-47fa-b83c-4b49393bd161" providerId="ADAL" clId="{9CAC262F-4311-2247-9149-9D497712AD56}" dt="2020-05-18T14:59:41.463" v="1440" actId="478"/>
          <ac:spMkLst>
            <pc:docMk/>
            <pc:sldMk cId="2653533977" sldId="1221"/>
            <ac:spMk id="5" creationId="{96200E75-B0E6-C64E-BDA5-FC7FBFA70B64}"/>
          </ac:spMkLst>
        </pc:spChg>
        <pc:spChg chg="add del mod">
          <ac:chgData name="Chris Droessler" userId="625c3661-9d64-47fa-b83c-4b49393bd161" providerId="ADAL" clId="{9CAC262F-4311-2247-9149-9D497712AD56}" dt="2020-05-18T15:19:44.626" v="1818" actId="1036"/>
          <ac:spMkLst>
            <pc:docMk/>
            <pc:sldMk cId="2653533977" sldId="1221"/>
            <ac:spMk id="6" creationId="{CA409FCA-B81E-6F44-A747-9EF631842302}"/>
          </ac:spMkLst>
        </pc:spChg>
        <pc:spChg chg="add del mod">
          <ac:chgData name="Chris Droessler" userId="625c3661-9d64-47fa-b83c-4b49393bd161" providerId="ADAL" clId="{9CAC262F-4311-2247-9149-9D497712AD56}" dt="2020-05-18T15:19:46.932" v="1823" actId="1035"/>
          <ac:spMkLst>
            <pc:docMk/>
            <pc:sldMk cId="2653533977" sldId="1221"/>
            <ac:spMk id="7" creationId="{A9D71C7A-34A3-A147-9568-22EE9CA871AC}"/>
          </ac:spMkLst>
        </pc:spChg>
        <pc:spChg chg="add del mod">
          <ac:chgData name="Chris Droessler" userId="625c3661-9d64-47fa-b83c-4b49393bd161" providerId="ADAL" clId="{9CAC262F-4311-2247-9149-9D497712AD56}" dt="2020-05-18T14:51:34.635" v="1274" actId="478"/>
          <ac:spMkLst>
            <pc:docMk/>
            <pc:sldMk cId="2653533977" sldId="1221"/>
            <ac:spMk id="9" creationId="{A1DBAB56-EAD7-254F-A192-57EB2EED692B}"/>
          </ac:spMkLst>
        </pc:spChg>
        <pc:spChg chg="add del mod">
          <ac:chgData name="Chris Droessler" userId="625c3661-9d64-47fa-b83c-4b49393bd161" providerId="ADAL" clId="{9CAC262F-4311-2247-9149-9D497712AD56}" dt="2020-05-18T14:51:20.959" v="1273"/>
          <ac:spMkLst>
            <pc:docMk/>
            <pc:sldMk cId="2653533977" sldId="1221"/>
            <ac:spMk id="10" creationId="{7D709FCD-3F89-7E4B-A459-43B4EA04B00B}"/>
          </ac:spMkLst>
        </pc:spChg>
        <pc:spChg chg="add mod">
          <ac:chgData name="Chris Droessler" userId="625c3661-9d64-47fa-b83c-4b49393bd161" providerId="ADAL" clId="{9CAC262F-4311-2247-9149-9D497712AD56}" dt="2020-05-18T15:17:35.352" v="1780" actId="12788"/>
          <ac:spMkLst>
            <pc:docMk/>
            <pc:sldMk cId="2653533977" sldId="1221"/>
            <ac:spMk id="11" creationId="{D319711C-7F8C-8E42-BED2-7534BCE95694}"/>
          </ac:spMkLst>
        </pc:spChg>
        <pc:spChg chg="add del mod">
          <ac:chgData name="Chris Droessler" userId="625c3661-9d64-47fa-b83c-4b49393bd161" providerId="ADAL" clId="{9CAC262F-4311-2247-9149-9D497712AD56}" dt="2020-05-18T14:52:52.718" v="1283" actId="478"/>
          <ac:spMkLst>
            <pc:docMk/>
            <pc:sldMk cId="2653533977" sldId="1221"/>
            <ac:spMk id="12" creationId="{D4955448-137A-A744-B663-F0FA1ABE4A3E}"/>
          </ac:spMkLst>
        </pc:spChg>
        <pc:spChg chg="add mod">
          <ac:chgData name="Chris Droessler" userId="625c3661-9d64-47fa-b83c-4b49393bd161" providerId="ADAL" clId="{9CAC262F-4311-2247-9149-9D497712AD56}" dt="2020-05-18T15:17:35.352" v="1780" actId="12788"/>
          <ac:spMkLst>
            <pc:docMk/>
            <pc:sldMk cId="2653533977" sldId="1221"/>
            <ac:spMk id="13" creationId="{2F949A3F-EDB4-2242-9F84-037BEBC3E317}"/>
          </ac:spMkLst>
        </pc:spChg>
        <pc:spChg chg="add mod">
          <ac:chgData name="Chris Droessler" userId="625c3661-9d64-47fa-b83c-4b49393bd161" providerId="ADAL" clId="{9CAC262F-4311-2247-9149-9D497712AD56}" dt="2020-05-18T15:17:40.199" v="1781" actId="12788"/>
          <ac:spMkLst>
            <pc:docMk/>
            <pc:sldMk cId="2653533977" sldId="1221"/>
            <ac:spMk id="14" creationId="{47AD78E3-9A3A-EC4F-A210-B1C74580DC2F}"/>
          </ac:spMkLst>
        </pc:spChg>
        <pc:spChg chg="add del mod">
          <ac:chgData name="Chris Droessler" userId="625c3661-9d64-47fa-b83c-4b49393bd161" providerId="ADAL" clId="{9CAC262F-4311-2247-9149-9D497712AD56}" dt="2020-05-18T14:56:15.126" v="1390"/>
          <ac:spMkLst>
            <pc:docMk/>
            <pc:sldMk cId="2653533977" sldId="1221"/>
            <ac:spMk id="15" creationId="{9331E9E7-5D62-3D44-9171-F9AC47E51AF0}"/>
          </ac:spMkLst>
        </pc:spChg>
        <pc:spChg chg="add mod">
          <ac:chgData name="Chris Droessler" userId="625c3661-9d64-47fa-b83c-4b49393bd161" providerId="ADAL" clId="{9CAC262F-4311-2247-9149-9D497712AD56}" dt="2020-05-18T15:17:40.199" v="1781" actId="12788"/>
          <ac:spMkLst>
            <pc:docMk/>
            <pc:sldMk cId="2653533977" sldId="1221"/>
            <ac:spMk id="16" creationId="{4EF5CC67-06F2-8949-A4C0-E78E0923819B}"/>
          </ac:spMkLst>
        </pc:spChg>
        <pc:spChg chg="add mod">
          <ac:chgData name="Chris Droessler" userId="625c3661-9d64-47fa-b83c-4b49393bd161" providerId="ADAL" clId="{9CAC262F-4311-2247-9149-9D497712AD56}" dt="2020-05-18T15:17:45.502" v="1782" actId="12788"/>
          <ac:spMkLst>
            <pc:docMk/>
            <pc:sldMk cId="2653533977" sldId="1221"/>
            <ac:spMk id="17" creationId="{5D2E3870-924B-E249-9F8E-7A468F952013}"/>
          </ac:spMkLst>
        </pc:spChg>
        <pc:spChg chg="add del mod">
          <ac:chgData name="Chris Droessler" userId="625c3661-9d64-47fa-b83c-4b49393bd161" providerId="ADAL" clId="{9CAC262F-4311-2247-9149-9D497712AD56}" dt="2020-05-18T15:00:58.938" v="1462" actId="478"/>
          <ac:spMkLst>
            <pc:docMk/>
            <pc:sldMk cId="2653533977" sldId="1221"/>
            <ac:spMk id="18" creationId="{03D0B931-489C-2B48-A4C6-F8BF27646E1F}"/>
          </ac:spMkLst>
        </pc:spChg>
        <pc:spChg chg="add mod">
          <ac:chgData name="Chris Droessler" userId="625c3661-9d64-47fa-b83c-4b49393bd161" providerId="ADAL" clId="{9CAC262F-4311-2247-9149-9D497712AD56}" dt="2020-05-18T15:17:45.502" v="1782" actId="12788"/>
          <ac:spMkLst>
            <pc:docMk/>
            <pc:sldMk cId="2653533977" sldId="1221"/>
            <ac:spMk id="19" creationId="{29E4D4EA-3AB5-A244-8720-B922E8CFFE4A}"/>
          </ac:spMkLst>
        </pc:spChg>
        <pc:spChg chg="add mod">
          <ac:chgData name="Chris Droessler" userId="625c3661-9d64-47fa-b83c-4b49393bd161" providerId="ADAL" clId="{9CAC262F-4311-2247-9149-9D497712AD56}" dt="2020-05-18T15:18:02.864" v="1784" actId="1035"/>
          <ac:spMkLst>
            <pc:docMk/>
            <pc:sldMk cId="2653533977" sldId="1221"/>
            <ac:spMk id="20" creationId="{A269617F-3B34-A74D-969E-641A82A31814}"/>
          </ac:spMkLst>
        </pc:spChg>
        <pc:spChg chg="add mod">
          <ac:chgData name="Chris Droessler" userId="625c3661-9d64-47fa-b83c-4b49393bd161" providerId="ADAL" clId="{9CAC262F-4311-2247-9149-9D497712AD56}" dt="2020-05-18T15:13:57.542" v="1727" actId="1035"/>
          <ac:spMkLst>
            <pc:docMk/>
            <pc:sldMk cId="2653533977" sldId="1221"/>
            <ac:spMk id="21" creationId="{87768DBB-6DED-3B4D-9337-6295360048BC}"/>
          </ac:spMkLst>
        </pc:spChg>
        <pc:picChg chg="add del mod">
          <ac:chgData name="Chris Droessler" userId="625c3661-9d64-47fa-b83c-4b49393bd161" providerId="ADAL" clId="{9CAC262F-4311-2247-9149-9D497712AD56}" dt="2020-05-18T14:50:00.293" v="1262" actId="478"/>
          <ac:picMkLst>
            <pc:docMk/>
            <pc:sldMk cId="2653533977" sldId="1221"/>
            <ac:picMk id="8" creationId="{CF440FCA-952D-7C43-BC3F-6EB04F3A3B03}"/>
          </ac:picMkLst>
        </pc:picChg>
      </pc:sldChg>
    </pc:docChg>
  </pc:docChgLst>
  <pc:docChgLst>
    <pc:chgData name="Chris Droessler" userId="625c3661-9d64-47fa-b83c-4b49393bd161" providerId="ADAL" clId="{606E8B74-003B-D14A-B245-294266AB7C5D}"/>
    <pc:docChg chg="modSld">
      <pc:chgData name="Chris Droessler" userId="625c3661-9d64-47fa-b83c-4b49393bd161" providerId="ADAL" clId="{606E8B74-003B-D14A-B245-294266AB7C5D}" dt="2020-04-23T14:00:24.193" v="1" actId="20577"/>
      <pc:docMkLst>
        <pc:docMk/>
      </pc:docMkLst>
      <pc:sldChg chg="modNotesTx">
        <pc:chgData name="Chris Droessler" userId="625c3661-9d64-47fa-b83c-4b49393bd161" providerId="ADAL" clId="{606E8B74-003B-D14A-B245-294266AB7C5D}" dt="2020-04-23T14:00:24.193" v="1" actId="20577"/>
        <pc:sldMkLst>
          <pc:docMk/>
          <pc:sldMk cId="938386015" sldId="1146"/>
        </pc:sldMkLst>
      </pc:sldChg>
    </pc:docChg>
  </pc:docChgLst>
  <pc:docChgLst>
    <pc:chgData name="Chris Droessler" userId="625c3661-9d64-47fa-b83c-4b49393bd161" providerId="ADAL" clId="{A1E966CA-7394-CA48-BA18-06DA7DCEC212}"/>
    <pc:docChg chg="delSld modSld modSection">
      <pc:chgData name="Chris Droessler" userId="625c3661-9d64-47fa-b83c-4b49393bd161" providerId="ADAL" clId="{A1E966CA-7394-CA48-BA18-06DA7DCEC212}" dt="2020-07-16T11:50:27.911" v="39" actId="20577"/>
      <pc:docMkLst>
        <pc:docMk/>
      </pc:docMkLst>
      <pc:sldChg chg="del">
        <pc:chgData name="Chris Droessler" userId="625c3661-9d64-47fa-b83c-4b49393bd161" providerId="ADAL" clId="{A1E966CA-7394-CA48-BA18-06DA7DCEC212}" dt="2020-07-16T11:48:30.284" v="37" actId="2696"/>
        <pc:sldMkLst>
          <pc:docMk/>
          <pc:sldMk cId="753626156" sldId="281"/>
        </pc:sldMkLst>
      </pc:sldChg>
      <pc:sldChg chg="del">
        <pc:chgData name="Chris Droessler" userId="625c3661-9d64-47fa-b83c-4b49393bd161" providerId="ADAL" clId="{A1E966CA-7394-CA48-BA18-06DA7DCEC212}" dt="2020-07-16T11:48:30.271" v="32" actId="2696"/>
        <pc:sldMkLst>
          <pc:docMk/>
          <pc:sldMk cId="4254513729" sldId="512"/>
        </pc:sldMkLst>
      </pc:sldChg>
      <pc:sldChg chg="del">
        <pc:chgData name="Chris Droessler" userId="625c3661-9d64-47fa-b83c-4b49393bd161" providerId="ADAL" clId="{A1E966CA-7394-CA48-BA18-06DA7DCEC212}" dt="2020-07-16T11:48:30.280" v="35" actId="2696"/>
        <pc:sldMkLst>
          <pc:docMk/>
          <pc:sldMk cId="1148131924" sldId="515"/>
        </pc:sldMkLst>
      </pc:sldChg>
      <pc:sldChg chg="del">
        <pc:chgData name="Chris Droessler" userId="625c3661-9d64-47fa-b83c-4b49393bd161" providerId="ADAL" clId="{A1E966CA-7394-CA48-BA18-06DA7DCEC212}" dt="2020-07-16T11:48:25.877" v="22" actId="2696"/>
        <pc:sldMkLst>
          <pc:docMk/>
          <pc:sldMk cId="1557097039" sldId="532"/>
        </pc:sldMkLst>
      </pc:sldChg>
      <pc:sldChg chg="del">
        <pc:chgData name="Chris Droessler" userId="625c3661-9d64-47fa-b83c-4b49393bd161" providerId="ADAL" clId="{A1E966CA-7394-CA48-BA18-06DA7DCEC212}" dt="2020-07-16T11:48:30.277" v="34" actId="2696"/>
        <pc:sldMkLst>
          <pc:docMk/>
          <pc:sldMk cId="2992138866" sldId="542"/>
        </pc:sldMkLst>
      </pc:sldChg>
      <pc:sldChg chg="del">
        <pc:chgData name="Chris Droessler" userId="625c3661-9d64-47fa-b83c-4b49393bd161" providerId="ADAL" clId="{A1E966CA-7394-CA48-BA18-06DA7DCEC212}" dt="2020-07-16T11:48:25.888" v="24" actId="2696"/>
        <pc:sldMkLst>
          <pc:docMk/>
          <pc:sldMk cId="1152502431" sldId="543"/>
        </pc:sldMkLst>
      </pc:sldChg>
      <pc:sldChg chg="del">
        <pc:chgData name="Chris Droessler" userId="625c3661-9d64-47fa-b83c-4b49393bd161" providerId="ADAL" clId="{A1E966CA-7394-CA48-BA18-06DA7DCEC212}" dt="2020-07-16T11:48:25.901" v="27" actId="2696"/>
        <pc:sldMkLst>
          <pc:docMk/>
          <pc:sldMk cId="1784353046" sldId="544"/>
        </pc:sldMkLst>
      </pc:sldChg>
      <pc:sldChg chg="del">
        <pc:chgData name="Chris Droessler" userId="625c3661-9d64-47fa-b83c-4b49393bd161" providerId="ADAL" clId="{A1E966CA-7394-CA48-BA18-06DA7DCEC212}" dt="2020-07-16T11:48:25.724" v="2" actId="2696"/>
        <pc:sldMkLst>
          <pc:docMk/>
          <pc:sldMk cId="3834359583" sldId="549"/>
        </pc:sldMkLst>
      </pc:sldChg>
      <pc:sldChg chg="del">
        <pc:chgData name="Chris Droessler" userId="625c3661-9d64-47fa-b83c-4b49393bd161" providerId="ADAL" clId="{A1E966CA-7394-CA48-BA18-06DA7DCEC212}" dt="2020-07-16T11:48:25.734" v="3" actId="2696"/>
        <pc:sldMkLst>
          <pc:docMk/>
          <pc:sldMk cId="4210283001" sldId="578"/>
        </pc:sldMkLst>
      </pc:sldChg>
      <pc:sldChg chg="del">
        <pc:chgData name="Chris Droessler" userId="625c3661-9d64-47fa-b83c-4b49393bd161" providerId="ADAL" clId="{A1E966CA-7394-CA48-BA18-06DA7DCEC212}" dt="2020-07-16T11:48:25.914" v="30" actId="2696"/>
        <pc:sldMkLst>
          <pc:docMk/>
          <pc:sldMk cId="279613620" sldId="613"/>
        </pc:sldMkLst>
      </pc:sldChg>
      <pc:sldChg chg="del">
        <pc:chgData name="Chris Droessler" userId="625c3661-9d64-47fa-b83c-4b49393bd161" providerId="ADAL" clId="{A1E966CA-7394-CA48-BA18-06DA7DCEC212}" dt="2020-07-16T11:48:30.282" v="36" actId="2696"/>
        <pc:sldMkLst>
          <pc:docMk/>
          <pc:sldMk cId="2473793993" sldId="744"/>
        </pc:sldMkLst>
      </pc:sldChg>
      <pc:sldChg chg="modNotesTx">
        <pc:chgData name="Chris Droessler" userId="625c3661-9d64-47fa-b83c-4b49393bd161" providerId="ADAL" clId="{A1E966CA-7394-CA48-BA18-06DA7DCEC212}" dt="2020-07-16T11:50:27.911" v="39" actId="20577"/>
        <pc:sldMkLst>
          <pc:docMk/>
          <pc:sldMk cId="2111422149" sldId="778"/>
        </pc:sldMkLst>
      </pc:sldChg>
      <pc:sldChg chg="del">
        <pc:chgData name="Chris Droessler" userId="625c3661-9d64-47fa-b83c-4b49393bd161" providerId="ADAL" clId="{A1E966CA-7394-CA48-BA18-06DA7DCEC212}" dt="2020-07-16T11:48:25.897" v="26" actId="2696"/>
        <pc:sldMkLst>
          <pc:docMk/>
          <pc:sldMk cId="2827184821" sldId="798"/>
        </pc:sldMkLst>
      </pc:sldChg>
      <pc:sldChg chg="del">
        <pc:chgData name="Chris Droessler" userId="625c3661-9d64-47fa-b83c-4b49393bd161" providerId="ADAL" clId="{A1E966CA-7394-CA48-BA18-06DA7DCEC212}" dt="2020-07-16T11:48:25.866" v="20" actId="2696"/>
        <pc:sldMkLst>
          <pc:docMk/>
          <pc:sldMk cId="2344696338" sldId="878"/>
        </pc:sldMkLst>
      </pc:sldChg>
      <pc:sldChg chg="del">
        <pc:chgData name="Chris Droessler" userId="625c3661-9d64-47fa-b83c-4b49393bd161" providerId="ADAL" clId="{A1E966CA-7394-CA48-BA18-06DA7DCEC212}" dt="2020-07-16T11:48:25.872" v="21" actId="2696"/>
        <pc:sldMkLst>
          <pc:docMk/>
          <pc:sldMk cId="1248866755" sldId="916"/>
        </pc:sldMkLst>
      </pc:sldChg>
      <pc:sldChg chg="del">
        <pc:chgData name="Chris Droessler" userId="625c3661-9d64-47fa-b83c-4b49393bd161" providerId="ADAL" clId="{A1E966CA-7394-CA48-BA18-06DA7DCEC212}" dt="2020-07-16T11:48:25.893" v="25" actId="2696"/>
        <pc:sldMkLst>
          <pc:docMk/>
          <pc:sldMk cId="522455022" sldId="930"/>
        </pc:sldMkLst>
      </pc:sldChg>
      <pc:sldChg chg="del">
        <pc:chgData name="Chris Droessler" userId="625c3661-9d64-47fa-b83c-4b49393bd161" providerId="ADAL" clId="{A1E966CA-7394-CA48-BA18-06DA7DCEC212}" dt="2020-07-16T11:48:25.910" v="29" actId="2696"/>
        <pc:sldMkLst>
          <pc:docMk/>
          <pc:sldMk cId="1955860665" sldId="945"/>
        </pc:sldMkLst>
      </pc:sldChg>
      <pc:sldChg chg="del">
        <pc:chgData name="Chris Droessler" userId="625c3661-9d64-47fa-b83c-4b49393bd161" providerId="ADAL" clId="{A1E966CA-7394-CA48-BA18-06DA7DCEC212}" dt="2020-07-16T11:48:25.786" v="9" actId="2696"/>
        <pc:sldMkLst>
          <pc:docMk/>
          <pc:sldMk cId="1364932554" sldId="961"/>
        </pc:sldMkLst>
      </pc:sldChg>
      <pc:sldChg chg="del">
        <pc:chgData name="Chris Droessler" userId="625c3661-9d64-47fa-b83c-4b49393bd161" providerId="ADAL" clId="{A1E966CA-7394-CA48-BA18-06DA7DCEC212}" dt="2020-07-16T11:48:25.917" v="31" actId="2696"/>
        <pc:sldMkLst>
          <pc:docMk/>
          <pc:sldMk cId="247372015" sldId="995"/>
        </pc:sldMkLst>
      </pc:sldChg>
      <pc:sldChg chg="del">
        <pc:chgData name="Chris Droessler" userId="625c3661-9d64-47fa-b83c-4b49393bd161" providerId="ADAL" clId="{A1E966CA-7394-CA48-BA18-06DA7DCEC212}" dt="2020-07-16T11:48:25.803" v="11" actId="2696"/>
        <pc:sldMkLst>
          <pc:docMk/>
          <pc:sldMk cId="3095615049" sldId="997"/>
        </pc:sldMkLst>
      </pc:sldChg>
      <pc:sldChg chg="del">
        <pc:chgData name="Chris Droessler" userId="625c3661-9d64-47fa-b83c-4b49393bd161" providerId="ADAL" clId="{A1E966CA-7394-CA48-BA18-06DA7DCEC212}" dt="2020-07-16T11:48:25.819" v="13" actId="2696"/>
        <pc:sldMkLst>
          <pc:docMk/>
          <pc:sldMk cId="3041959297" sldId="998"/>
        </pc:sldMkLst>
      </pc:sldChg>
      <pc:sldChg chg="del">
        <pc:chgData name="Chris Droessler" userId="625c3661-9d64-47fa-b83c-4b49393bd161" providerId="ADAL" clId="{A1E966CA-7394-CA48-BA18-06DA7DCEC212}" dt="2020-07-16T11:48:25.769" v="7" actId="2696"/>
        <pc:sldMkLst>
          <pc:docMk/>
          <pc:sldMk cId="3115692333" sldId="999"/>
        </pc:sldMkLst>
      </pc:sldChg>
      <pc:sldChg chg="del">
        <pc:chgData name="Chris Droessler" userId="625c3661-9d64-47fa-b83c-4b49393bd161" providerId="ADAL" clId="{A1E966CA-7394-CA48-BA18-06DA7DCEC212}" dt="2020-07-16T11:48:25.883" v="23" actId="2696"/>
        <pc:sldMkLst>
          <pc:docMk/>
          <pc:sldMk cId="2821940740" sldId="1008"/>
        </pc:sldMkLst>
      </pc:sldChg>
      <pc:sldChg chg="del">
        <pc:chgData name="Chris Droessler" userId="625c3661-9d64-47fa-b83c-4b49393bd161" providerId="ADAL" clId="{A1E966CA-7394-CA48-BA18-06DA7DCEC212}" dt="2020-07-16T11:48:25.794" v="10" actId="2696"/>
        <pc:sldMkLst>
          <pc:docMk/>
          <pc:sldMk cId="3992485331" sldId="1013"/>
        </pc:sldMkLst>
      </pc:sldChg>
      <pc:sldChg chg="del">
        <pc:chgData name="Chris Droessler" userId="625c3661-9d64-47fa-b83c-4b49393bd161" providerId="ADAL" clId="{A1E966CA-7394-CA48-BA18-06DA7DCEC212}" dt="2020-07-16T11:48:25.853" v="18" actId="2696"/>
        <pc:sldMkLst>
          <pc:docMk/>
          <pc:sldMk cId="2741928806" sldId="1028"/>
        </pc:sldMkLst>
      </pc:sldChg>
      <pc:sldChg chg="del">
        <pc:chgData name="Chris Droessler" userId="625c3661-9d64-47fa-b83c-4b49393bd161" providerId="ADAL" clId="{A1E966CA-7394-CA48-BA18-06DA7DCEC212}" dt="2020-07-16T11:48:25.860" v="19" actId="2696"/>
        <pc:sldMkLst>
          <pc:docMk/>
          <pc:sldMk cId="2104700287" sldId="1030"/>
        </pc:sldMkLst>
      </pc:sldChg>
      <pc:sldChg chg="del">
        <pc:chgData name="Chris Droessler" userId="625c3661-9d64-47fa-b83c-4b49393bd161" providerId="ADAL" clId="{A1E966CA-7394-CA48-BA18-06DA7DCEC212}" dt="2020-07-16T11:48:25.847" v="17" actId="2696"/>
        <pc:sldMkLst>
          <pc:docMk/>
          <pc:sldMk cId="536136265" sldId="1033"/>
        </pc:sldMkLst>
      </pc:sldChg>
      <pc:sldChg chg="del">
        <pc:chgData name="Chris Droessler" userId="625c3661-9d64-47fa-b83c-4b49393bd161" providerId="ADAL" clId="{A1E966CA-7394-CA48-BA18-06DA7DCEC212}" dt="2020-07-16T11:48:25.840" v="16" actId="2696"/>
        <pc:sldMkLst>
          <pc:docMk/>
          <pc:sldMk cId="985086736" sldId="1035"/>
        </pc:sldMkLst>
      </pc:sldChg>
      <pc:sldChg chg="del">
        <pc:chgData name="Chris Droessler" userId="625c3661-9d64-47fa-b83c-4b49393bd161" providerId="ADAL" clId="{A1E966CA-7394-CA48-BA18-06DA7DCEC212}" dt="2020-07-16T11:48:30.274" v="33" actId="2696"/>
        <pc:sldMkLst>
          <pc:docMk/>
          <pc:sldMk cId="1307655384" sldId="1048"/>
        </pc:sldMkLst>
      </pc:sldChg>
      <pc:sldChg chg="del">
        <pc:chgData name="Chris Droessler" userId="625c3661-9d64-47fa-b83c-4b49393bd161" providerId="ADAL" clId="{A1E966CA-7394-CA48-BA18-06DA7DCEC212}" dt="2020-07-16T11:48:25.811" v="12" actId="2696"/>
        <pc:sldMkLst>
          <pc:docMk/>
          <pc:sldMk cId="3761299702" sldId="1088"/>
        </pc:sldMkLst>
      </pc:sldChg>
      <pc:sldChg chg="del">
        <pc:chgData name="Chris Droessler" userId="625c3661-9d64-47fa-b83c-4b49393bd161" providerId="ADAL" clId="{A1E966CA-7394-CA48-BA18-06DA7DCEC212}" dt="2020-07-16T11:48:25.906" v="28" actId="2696"/>
        <pc:sldMkLst>
          <pc:docMk/>
          <pc:sldMk cId="971287941" sldId="1092"/>
        </pc:sldMkLst>
      </pc:sldChg>
      <pc:sldChg chg="del">
        <pc:chgData name="Chris Droessler" userId="625c3661-9d64-47fa-b83c-4b49393bd161" providerId="ADAL" clId="{A1E966CA-7394-CA48-BA18-06DA7DCEC212}" dt="2020-07-16T11:48:30.285" v="38" actId="2696"/>
        <pc:sldMkLst>
          <pc:docMk/>
          <pc:sldMk cId="1712791123" sldId="1095"/>
        </pc:sldMkLst>
      </pc:sldChg>
      <pc:sldChg chg="del">
        <pc:chgData name="Chris Droessler" userId="625c3661-9d64-47fa-b83c-4b49393bd161" providerId="ADAL" clId="{A1E966CA-7394-CA48-BA18-06DA7DCEC212}" dt="2020-07-16T11:48:25.778" v="8" actId="2696"/>
        <pc:sldMkLst>
          <pc:docMk/>
          <pc:sldMk cId="1778994713" sldId="1121"/>
        </pc:sldMkLst>
      </pc:sldChg>
      <pc:sldChg chg="del">
        <pc:chgData name="Chris Droessler" userId="625c3661-9d64-47fa-b83c-4b49393bd161" providerId="ADAL" clId="{A1E966CA-7394-CA48-BA18-06DA7DCEC212}" dt="2020-07-16T11:48:25.826" v="14" actId="2696"/>
        <pc:sldMkLst>
          <pc:docMk/>
          <pc:sldMk cId="509428339" sldId="1124"/>
        </pc:sldMkLst>
      </pc:sldChg>
      <pc:sldChg chg="del">
        <pc:chgData name="Chris Droessler" userId="625c3661-9d64-47fa-b83c-4b49393bd161" providerId="ADAL" clId="{A1E966CA-7394-CA48-BA18-06DA7DCEC212}" dt="2020-07-16T11:48:25.752" v="5" actId="2696"/>
        <pc:sldMkLst>
          <pc:docMk/>
          <pc:sldMk cId="2453218013" sldId="1125"/>
        </pc:sldMkLst>
      </pc:sldChg>
      <pc:sldChg chg="del">
        <pc:chgData name="Chris Droessler" userId="625c3661-9d64-47fa-b83c-4b49393bd161" providerId="ADAL" clId="{A1E966CA-7394-CA48-BA18-06DA7DCEC212}" dt="2020-07-16T11:48:25.833" v="15" actId="2696"/>
        <pc:sldMkLst>
          <pc:docMk/>
          <pc:sldMk cId="3747899873" sldId="1166"/>
        </pc:sldMkLst>
      </pc:sldChg>
      <pc:sldChg chg="del">
        <pc:chgData name="Chris Droessler" userId="625c3661-9d64-47fa-b83c-4b49393bd161" providerId="ADAL" clId="{A1E966CA-7394-CA48-BA18-06DA7DCEC212}" dt="2020-07-16T11:48:25.760" v="6" actId="2696"/>
        <pc:sldMkLst>
          <pc:docMk/>
          <pc:sldMk cId="2542566862" sldId="1168"/>
        </pc:sldMkLst>
      </pc:sldChg>
      <pc:sldChg chg="del">
        <pc:chgData name="Chris Droessler" userId="625c3661-9d64-47fa-b83c-4b49393bd161" providerId="ADAL" clId="{A1E966CA-7394-CA48-BA18-06DA7DCEC212}" dt="2020-07-16T11:48:25.743" v="4" actId="2696"/>
        <pc:sldMkLst>
          <pc:docMk/>
          <pc:sldMk cId="2143535344" sldId="1182"/>
        </pc:sldMkLst>
      </pc:sldChg>
      <pc:sldChg chg="del">
        <pc:chgData name="Chris Droessler" userId="625c3661-9d64-47fa-b83c-4b49393bd161" providerId="ADAL" clId="{A1E966CA-7394-CA48-BA18-06DA7DCEC212}" dt="2020-07-16T11:48:25.714" v="1" actId="2696"/>
        <pc:sldMkLst>
          <pc:docMk/>
          <pc:sldMk cId="3430341895" sldId="1194"/>
        </pc:sldMkLst>
      </pc:sldChg>
      <pc:sldChg chg="del">
        <pc:chgData name="Chris Droessler" userId="625c3661-9d64-47fa-b83c-4b49393bd161" providerId="ADAL" clId="{A1E966CA-7394-CA48-BA18-06DA7DCEC212}" dt="2020-07-16T11:48:25.704" v="0" actId="2696"/>
        <pc:sldMkLst>
          <pc:docMk/>
          <pc:sldMk cId="2863154802" sldId="1198"/>
        </pc:sldMkLst>
      </pc:sldChg>
    </pc:docChg>
  </pc:docChgLst>
  <pc:docChgLst>
    <pc:chgData name="Chris Droessler" userId="625c3661-9d64-47fa-b83c-4b49393bd161" providerId="ADAL" clId="{D815441D-2FBA-2346-84D9-E36D27B72C9A}"/>
    <pc:docChg chg="undo redo custSel addSld delSld modSld sldOrd modSection">
      <pc:chgData name="Chris Droessler" userId="625c3661-9d64-47fa-b83c-4b49393bd161" providerId="ADAL" clId="{D815441D-2FBA-2346-84D9-E36D27B72C9A}" dt="2020-07-16T00:15:03.481" v="1811"/>
      <pc:docMkLst>
        <pc:docMk/>
      </pc:docMkLst>
      <pc:sldChg chg="add del">
        <pc:chgData name="Chris Droessler" userId="625c3661-9d64-47fa-b83c-4b49393bd161" providerId="ADAL" clId="{D815441D-2FBA-2346-84D9-E36D27B72C9A}" dt="2020-07-13T18:26:57.173" v="1198" actId="2696"/>
        <pc:sldMkLst>
          <pc:docMk/>
          <pc:sldMk cId="2468179990" sldId="284"/>
        </pc:sldMkLst>
      </pc:sldChg>
      <pc:sldChg chg="ord">
        <pc:chgData name="Chris Droessler" userId="625c3661-9d64-47fa-b83c-4b49393bd161" providerId="ADAL" clId="{D815441D-2FBA-2346-84D9-E36D27B72C9A}" dt="2020-07-15T13:21:06.003" v="1666"/>
        <pc:sldMkLst>
          <pc:docMk/>
          <pc:sldMk cId="3834359583" sldId="549"/>
        </pc:sldMkLst>
      </pc:sldChg>
      <pc:sldChg chg="ord">
        <pc:chgData name="Chris Droessler" userId="625c3661-9d64-47fa-b83c-4b49393bd161" providerId="ADAL" clId="{D815441D-2FBA-2346-84D9-E36D27B72C9A}" dt="2020-07-15T13:21:06.003" v="1666"/>
        <pc:sldMkLst>
          <pc:docMk/>
          <pc:sldMk cId="4210283001" sldId="578"/>
        </pc:sldMkLst>
      </pc:sldChg>
      <pc:sldChg chg="modSp">
        <pc:chgData name="Chris Droessler" userId="625c3661-9d64-47fa-b83c-4b49393bd161" providerId="ADAL" clId="{D815441D-2FBA-2346-84D9-E36D27B72C9A}" dt="2020-07-06T15:38:05.931" v="17" actId="20577"/>
        <pc:sldMkLst>
          <pc:docMk/>
          <pc:sldMk cId="3713166176" sldId="704"/>
        </pc:sldMkLst>
        <pc:spChg chg="mod">
          <ac:chgData name="Chris Droessler" userId="625c3661-9d64-47fa-b83c-4b49393bd161" providerId="ADAL" clId="{D815441D-2FBA-2346-84D9-E36D27B72C9A}" dt="2020-07-06T15:38:05.931" v="17" actId="20577"/>
          <ac:spMkLst>
            <pc:docMk/>
            <pc:sldMk cId="3713166176" sldId="704"/>
            <ac:spMk id="2" creationId="{D323E2E6-2EF3-C942-8A91-325510536B92}"/>
          </ac:spMkLst>
        </pc:spChg>
      </pc:sldChg>
      <pc:sldChg chg="modSp">
        <pc:chgData name="Chris Droessler" userId="625c3661-9d64-47fa-b83c-4b49393bd161" providerId="ADAL" clId="{D815441D-2FBA-2346-84D9-E36D27B72C9A}" dt="2020-07-06T15:36:30.657" v="4" actId="20577"/>
        <pc:sldMkLst>
          <pc:docMk/>
          <pc:sldMk cId="2111422149" sldId="778"/>
        </pc:sldMkLst>
        <pc:spChg chg="mod">
          <ac:chgData name="Chris Droessler" userId="625c3661-9d64-47fa-b83c-4b49393bd161" providerId="ADAL" clId="{D815441D-2FBA-2346-84D9-E36D27B72C9A}" dt="2020-07-06T15:36:30.657" v="4" actId="20577"/>
          <ac:spMkLst>
            <pc:docMk/>
            <pc:sldMk cId="2111422149" sldId="778"/>
            <ac:spMk id="2" creationId="{00000000-0000-0000-0000-000000000000}"/>
          </ac:spMkLst>
        </pc:spChg>
      </pc:sldChg>
      <pc:sldChg chg="del">
        <pc:chgData name="Chris Droessler" userId="625c3661-9d64-47fa-b83c-4b49393bd161" providerId="ADAL" clId="{D815441D-2FBA-2346-84D9-E36D27B72C9A}" dt="2020-07-13T13:07:26.894" v="1025" actId="2696"/>
        <pc:sldMkLst>
          <pc:docMk/>
          <pc:sldMk cId="3148774109" sldId="849"/>
        </pc:sldMkLst>
      </pc:sldChg>
      <pc:sldChg chg="modSp modNotesTx">
        <pc:chgData name="Chris Droessler" userId="625c3661-9d64-47fa-b83c-4b49393bd161" providerId="ADAL" clId="{D815441D-2FBA-2346-84D9-E36D27B72C9A}" dt="2020-07-15T17:05:08.716" v="1673" actId="20577"/>
        <pc:sldMkLst>
          <pc:docMk/>
          <pc:sldMk cId="834463222" sldId="1195"/>
        </pc:sldMkLst>
        <pc:spChg chg="mod">
          <ac:chgData name="Chris Droessler" userId="625c3661-9d64-47fa-b83c-4b49393bd161" providerId="ADAL" clId="{D815441D-2FBA-2346-84D9-E36D27B72C9A}" dt="2020-07-15T12:52:39.308" v="1649" actId="20577"/>
          <ac:spMkLst>
            <pc:docMk/>
            <pc:sldMk cId="834463222" sldId="1195"/>
            <ac:spMk id="2" creationId="{00000000-0000-0000-0000-000000000000}"/>
          </ac:spMkLst>
        </pc:spChg>
        <pc:spChg chg="mod">
          <ac:chgData name="Chris Droessler" userId="625c3661-9d64-47fa-b83c-4b49393bd161" providerId="ADAL" clId="{D815441D-2FBA-2346-84D9-E36D27B72C9A}" dt="2020-07-15T12:52:31.678" v="1646" actId="20577"/>
          <ac:spMkLst>
            <pc:docMk/>
            <pc:sldMk cId="834463222" sldId="1195"/>
            <ac:spMk id="3" creationId="{00000000-0000-0000-0000-000000000000}"/>
          </ac:spMkLst>
        </pc:spChg>
      </pc:sldChg>
      <pc:sldChg chg="modSp ord modNotesTx">
        <pc:chgData name="Chris Droessler" userId="625c3661-9d64-47fa-b83c-4b49393bd161" providerId="ADAL" clId="{D815441D-2FBA-2346-84D9-E36D27B72C9A}" dt="2020-07-13T13:48:17.093" v="1134" actId="20577"/>
        <pc:sldMkLst>
          <pc:docMk/>
          <pc:sldMk cId="2205797833" sldId="1197"/>
        </pc:sldMkLst>
        <pc:spChg chg="mod">
          <ac:chgData name="Chris Droessler" userId="625c3661-9d64-47fa-b83c-4b49393bd161" providerId="ADAL" clId="{D815441D-2FBA-2346-84D9-E36D27B72C9A}" dt="2020-07-13T13:48:17.093" v="1134" actId="20577"/>
          <ac:spMkLst>
            <pc:docMk/>
            <pc:sldMk cId="2205797833" sldId="1197"/>
            <ac:spMk id="2" creationId="{00000000-0000-0000-0000-000000000000}"/>
          </ac:spMkLst>
        </pc:spChg>
      </pc:sldChg>
      <pc:sldChg chg="add del ord">
        <pc:chgData name="Chris Droessler" userId="625c3661-9d64-47fa-b83c-4b49393bd161" providerId="ADAL" clId="{D815441D-2FBA-2346-84D9-E36D27B72C9A}" dt="2020-07-15T13:20:58.530" v="1665"/>
        <pc:sldMkLst>
          <pc:docMk/>
          <pc:sldMk cId="2863154802" sldId="1198"/>
        </pc:sldMkLst>
      </pc:sldChg>
      <pc:sldChg chg="del">
        <pc:chgData name="Chris Droessler" userId="625c3661-9d64-47fa-b83c-4b49393bd161" providerId="ADAL" clId="{D815441D-2FBA-2346-84D9-E36D27B72C9A}" dt="2020-07-06T15:37:23.136" v="8" actId="2696"/>
        <pc:sldMkLst>
          <pc:docMk/>
          <pc:sldMk cId="37473227" sldId="1199"/>
        </pc:sldMkLst>
      </pc:sldChg>
      <pc:sldChg chg="del">
        <pc:chgData name="Chris Droessler" userId="625c3661-9d64-47fa-b83c-4b49393bd161" providerId="ADAL" clId="{D815441D-2FBA-2346-84D9-E36D27B72C9A}" dt="2020-07-06T15:37:24.409" v="9" actId="2696"/>
        <pc:sldMkLst>
          <pc:docMk/>
          <pc:sldMk cId="3712269110" sldId="1200"/>
        </pc:sldMkLst>
      </pc:sldChg>
      <pc:sldChg chg="del">
        <pc:chgData name="Chris Droessler" userId="625c3661-9d64-47fa-b83c-4b49393bd161" providerId="ADAL" clId="{D815441D-2FBA-2346-84D9-E36D27B72C9A}" dt="2020-07-13T13:45:25.847" v="1131" actId="2696"/>
        <pc:sldMkLst>
          <pc:docMk/>
          <pc:sldMk cId="3074281812" sldId="1201"/>
        </pc:sldMkLst>
      </pc:sldChg>
      <pc:sldChg chg="del">
        <pc:chgData name="Chris Droessler" userId="625c3661-9d64-47fa-b83c-4b49393bd161" providerId="ADAL" clId="{D815441D-2FBA-2346-84D9-E36D27B72C9A}" dt="2020-07-15T13:21:56.318" v="1667" actId="2696"/>
        <pc:sldMkLst>
          <pc:docMk/>
          <pc:sldMk cId="2964976515" sldId="1202"/>
        </pc:sldMkLst>
      </pc:sldChg>
      <pc:sldChg chg="addSp delSp modSp add modNotesTx">
        <pc:chgData name="Chris Droessler" userId="625c3661-9d64-47fa-b83c-4b49393bd161" providerId="ADAL" clId="{D815441D-2FBA-2346-84D9-E36D27B72C9A}" dt="2020-07-15T11:27:09.310" v="1448" actId="167"/>
        <pc:sldMkLst>
          <pc:docMk/>
          <pc:sldMk cId="142186584" sldId="1204"/>
        </pc:sldMkLst>
        <pc:spChg chg="add del mod">
          <ac:chgData name="Chris Droessler" userId="625c3661-9d64-47fa-b83c-4b49393bd161" providerId="ADAL" clId="{D815441D-2FBA-2346-84D9-E36D27B72C9A}" dt="2020-07-06T18:23:13.713" v="351" actId="115"/>
          <ac:spMkLst>
            <pc:docMk/>
            <pc:sldMk cId="142186584" sldId="1204"/>
            <ac:spMk id="2" creationId="{810616C5-8D46-B84D-8846-FBB7F1C85CDD}"/>
          </ac:spMkLst>
        </pc:spChg>
        <pc:spChg chg="mod">
          <ac:chgData name="Chris Droessler" userId="625c3661-9d64-47fa-b83c-4b49393bd161" providerId="ADAL" clId="{D815441D-2FBA-2346-84D9-E36D27B72C9A}" dt="2020-07-06T18:25:07.177" v="475" actId="20577"/>
          <ac:spMkLst>
            <pc:docMk/>
            <pc:sldMk cId="142186584" sldId="1204"/>
            <ac:spMk id="3" creationId="{985F8628-6A9B-8244-9725-674A0B52D590}"/>
          </ac:spMkLst>
        </pc:spChg>
        <pc:spChg chg="add mod">
          <ac:chgData name="Chris Droessler" userId="625c3661-9d64-47fa-b83c-4b49393bd161" providerId="ADAL" clId="{D815441D-2FBA-2346-84D9-E36D27B72C9A}" dt="2020-07-15T11:27:09.310" v="1448" actId="167"/>
          <ac:spMkLst>
            <pc:docMk/>
            <pc:sldMk cId="142186584" sldId="1204"/>
            <ac:spMk id="5" creationId="{43600B1A-92CF-584F-8DF1-C7A554D21136}"/>
          </ac:spMkLst>
        </pc:spChg>
        <pc:spChg chg="add mod">
          <ac:chgData name="Chris Droessler" userId="625c3661-9d64-47fa-b83c-4b49393bd161" providerId="ADAL" clId="{D815441D-2FBA-2346-84D9-E36D27B72C9A}" dt="2020-07-06T18:23:45.112" v="355" actId="115"/>
          <ac:spMkLst>
            <pc:docMk/>
            <pc:sldMk cId="142186584" sldId="1204"/>
            <ac:spMk id="6" creationId="{E9346E3C-7F38-E742-9770-A34217712911}"/>
          </ac:spMkLst>
        </pc:spChg>
        <pc:graphicFrameChg chg="add del mod">
          <ac:chgData name="Chris Droessler" userId="625c3661-9d64-47fa-b83c-4b49393bd161" providerId="ADAL" clId="{D815441D-2FBA-2346-84D9-E36D27B72C9A}" dt="2020-07-06T18:17:03.926" v="134"/>
          <ac:graphicFrameMkLst>
            <pc:docMk/>
            <pc:sldMk cId="142186584" sldId="1204"/>
            <ac:graphicFrameMk id="4" creationId="{28A06531-DAE8-A444-BB96-F00F2A5DC97D}"/>
          </ac:graphicFrameMkLst>
        </pc:graphicFrameChg>
        <pc:graphicFrameChg chg="add del mod">
          <ac:chgData name="Chris Droessler" userId="625c3661-9d64-47fa-b83c-4b49393bd161" providerId="ADAL" clId="{D815441D-2FBA-2346-84D9-E36D27B72C9A}" dt="2020-07-06T18:17:09.886" v="136"/>
          <ac:graphicFrameMkLst>
            <pc:docMk/>
            <pc:sldMk cId="142186584" sldId="1204"/>
            <ac:graphicFrameMk id="5" creationId="{F1E0BD1B-9AF8-0A42-B9AF-F7D41BCA21D8}"/>
          </ac:graphicFrameMkLst>
        </pc:graphicFrameChg>
      </pc:sldChg>
      <pc:sldChg chg="addSp modSp add modNotesTx">
        <pc:chgData name="Chris Droessler" userId="625c3661-9d64-47fa-b83c-4b49393bd161" providerId="ADAL" clId="{D815441D-2FBA-2346-84D9-E36D27B72C9A}" dt="2020-07-13T13:39:08.086" v="1124" actId="313"/>
        <pc:sldMkLst>
          <pc:docMk/>
          <pc:sldMk cId="2668606815" sldId="1205"/>
        </pc:sldMkLst>
        <pc:spChg chg="mod">
          <ac:chgData name="Chris Droessler" userId="625c3661-9d64-47fa-b83c-4b49393bd161" providerId="ADAL" clId="{D815441D-2FBA-2346-84D9-E36D27B72C9A}" dt="2020-07-13T12:57:55.229" v="966" actId="166"/>
          <ac:spMkLst>
            <pc:docMk/>
            <pc:sldMk cId="2668606815" sldId="1205"/>
            <ac:spMk id="2" creationId="{00000000-0000-0000-0000-000000000000}"/>
          </ac:spMkLst>
        </pc:spChg>
        <pc:spChg chg="mod">
          <ac:chgData name="Chris Droessler" userId="625c3661-9d64-47fa-b83c-4b49393bd161" providerId="ADAL" clId="{D815441D-2FBA-2346-84D9-E36D27B72C9A}" dt="2020-07-13T12:45:01.795" v="906" actId="27636"/>
          <ac:spMkLst>
            <pc:docMk/>
            <pc:sldMk cId="2668606815" sldId="1205"/>
            <ac:spMk id="3" creationId="{00000000-0000-0000-0000-000000000000}"/>
          </ac:spMkLst>
        </pc:spChg>
        <pc:spChg chg="add mod">
          <ac:chgData name="Chris Droessler" userId="625c3661-9d64-47fa-b83c-4b49393bd161" providerId="ADAL" clId="{D815441D-2FBA-2346-84D9-E36D27B72C9A}" dt="2020-07-13T12:58:44.295" v="988" actId="1038"/>
          <ac:spMkLst>
            <pc:docMk/>
            <pc:sldMk cId="2668606815" sldId="1205"/>
            <ac:spMk id="7" creationId="{14DA36DE-5E71-CD4D-B3E3-4BDBE95817BE}"/>
          </ac:spMkLst>
        </pc:spChg>
        <pc:picChg chg="add mod modCrop">
          <ac:chgData name="Chris Droessler" userId="625c3661-9d64-47fa-b83c-4b49393bd161" providerId="ADAL" clId="{D815441D-2FBA-2346-84D9-E36D27B72C9A}" dt="2020-07-13T12:58:37.060" v="969" actId="732"/>
          <ac:picMkLst>
            <pc:docMk/>
            <pc:sldMk cId="2668606815" sldId="1205"/>
            <ac:picMk id="5" creationId="{208EC38F-5BF1-5D4A-8FA3-CAF437DE4426}"/>
          </ac:picMkLst>
        </pc:picChg>
        <pc:picChg chg="add mod">
          <ac:chgData name="Chris Droessler" userId="625c3661-9d64-47fa-b83c-4b49393bd161" providerId="ADAL" clId="{D815441D-2FBA-2346-84D9-E36D27B72C9A}" dt="2020-07-13T12:45:42.135" v="909" actId="1076"/>
          <ac:picMkLst>
            <pc:docMk/>
            <pc:sldMk cId="2668606815" sldId="1205"/>
            <ac:picMk id="1026" creationId="{99BA23F5-A53A-1A46-9D51-43370E5F05F7}"/>
          </ac:picMkLst>
        </pc:picChg>
      </pc:sldChg>
      <pc:sldChg chg="addSp delSp modSp add modNotesTx">
        <pc:chgData name="Chris Droessler" userId="625c3661-9d64-47fa-b83c-4b49393bd161" providerId="ADAL" clId="{D815441D-2FBA-2346-84D9-E36D27B72C9A}" dt="2020-07-13T13:51:47.841" v="1149" actId="1038"/>
        <pc:sldMkLst>
          <pc:docMk/>
          <pc:sldMk cId="4167028715" sldId="1206"/>
        </pc:sldMkLst>
        <pc:spChg chg="mod">
          <ac:chgData name="Chris Droessler" userId="625c3661-9d64-47fa-b83c-4b49393bd161" providerId="ADAL" clId="{D815441D-2FBA-2346-84D9-E36D27B72C9A}" dt="2020-07-13T13:51:32.097" v="1141" actId="166"/>
          <ac:spMkLst>
            <pc:docMk/>
            <pc:sldMk cId="4167028715" sldId="1206"/>
            <ac:spMk id="2" creationId="{00000000-0000-0000-0000-000000000000}"/>
          </ac:spMkLst>
        </pc:spChg>
        <pc:spChg chg="mod">
          <ac:chgData name="Chris Droessler" userId="625c3661-9d64-47fa-b83c-4b49393bd161" providerId="ADAL" clId="{D815441D-2FBA-2346-84D9-E36D27B72C9A}" dt="2020-07-09T11:27:34.176" v="787" actId="113"/>
          <ac:spMkLst>
            <pc:docMk/>
            <pc:sldMk cId="4167028715" sldId="1206"/>
            <ac:spMk id="3" creationId="{00000000-0000-0000-0000-000000000000}"/>
          </ac:spMkLst>
        </pc:spChg>
        <pc:spChg chg="add mod">
          <ac:chgData name="Chris Droessler" userId="625c3661-9d64-47fa-b83c-4b49393bd161" providerId="ADAL" clId="{D815441D-2FBA-2346-84D9-E36D27B72C9A}" dt="2020-07-13T13:51:47.841" v="1149" actId="1038"/>
          <ac:spMkLst>
            <pc:docMk/>
            <pc:sldMk cId="4167028715" sldId="1206"/>
            <ac:spMk id="8" creationId="{E402FF92-3381-E642-BDC7-791E5C6FB4CB}"/>
          </ac:spMkLst>
        </pc:spChg>
        <pc:picChg chg="add del mod modCrop">
          <ac:chgData name="Chris Droessler" userId="625c3661-9d64-47fa-b83c-4b49393bd161" providerId="ADAL" clId="{D815441D-2FBA-2346-84D9-E36D27B72C9A}" dt="2020-07-13T12:52:35.944" v="922" actId="478"/>
          <ac:picMkLst>
            <pc:docMk/>
            <pc:sldMk cId="4167028715" sldId="1206"/>
            <ac:picMk id="2050" creationId="{D873FF45-0D58-D14C-9D2F-062DBF26E8FC}"/>
          </ac:picMkLst>
        </pc:picChg>
        <pc:picChg chg="add mod">
          <ac:chgData name="Chris Droessler" userId="625c3661-9d64-47fa-b83c-4b49393bd161" providerId="ADAL" clId="{D815441D-2FBA-2346-84D9-E36D27B72C9A}" dt="2020-07-13T12:52:53.391" v="935" actId="1037"/>
          <ac:picMkLst>
            <pc:docMk/>
            <pc:sldMk cId="4167028715" sldId="1206"/>
            <ac:picMk id="2052" creationId="{CA748522-4E63-7249-91F6-B8CEDC57D6BA}"/>
          </ac:picMkLst>
        </pc:picChg>
        <pc:picChg chg="add del mod">
          <ac:chgData name="Chris Droessler" userId="625c3661-9d64-47fa-b83c-4b49393bd161" providerId="ADAL" clId="{D815441D-2FBA-2346-84D9-E36D27B72C9A}" dt="2020-07-13T13:00:03.214" v="990" actId="478"/>
          <ac:picMkLst>
            <pc:docMk/>
            <pc:sldMk cId="4167028715" sldId="1206"/>
            <ac:picMk id="2054" creationId="{BFE1F0F1-1023-9343-B480-B04B1A85BE3E}"/>
          </ac:picMkLst>
        </pc:picChg>
        <pc:picChg chg="add mod modCrop">
          <ac:chgData name="Chris Droessler" userId="625c3661-9d64-47fa-b83c-4b49393bd161" providerId="ADAL" clId="{D815441D-2FBA-2346-84D9-E36D27B72C9A}" dt="2020-07-13T13:00:38.501" v="1000" actId="1076"/>
          <ac:picMkLst>
            <pc:docMk/>
            <pc:sldMk cId="4167028715" sldId="1206"/>
            <ac:picMk id="2056" creationId="{46428AB4-95A5-C340-A6F7-778E021CB09F}"/>
          </ac:picMkLst>
        </pc:picChg>
      </pc:sldChg>
      <pc:sldChg chg="addSp delSp modSp add del">
        <pc:chgData name="Chris Droessler" userId="625c3661-9d64-47fa-b83c-4b49393bd161" providerId="ADAL" clId="{D815441D-2FBA-2346-84D9-E36D27B72C9A}" dt="2020-07-08T13:34:43.458" v="746" actId="2696"/>
        <pc:sldMkLst>
          <pc:docMk/>
          <pc:sldMk cId="3729924365" sldId="1207"/>
        </pc:sldMkLst>
        <pc:spChg chg="del">
          <ac:chgData name="Chris Droessler" userId="625c3661-9d64-47fa-b83c-4b49393bd161" providerId="ADAL" clId="{D815441D-2FBA-2346-84D9-E36D27B72C9A}" dt="2020-07-08T13:34:15.455" v="742"/>
          <ac:spMkLst>
            <pc:docMk/>
            <pc:sldMk cId="3729924365" sldId="1207"/>
            <ac:spMk id="2" creationId="{89779E01-729D-B744-A334-667BC197B623}"/>
          </ac:spMkLst>
        </pc:spChg>
        <pc:spChg chg="del">
          <ac:chgData name="Chris Droessler" userId="625c3661-9d64-47fa-b83c-4b49393bd161" providerId="ADAL" clId="{D815441D-2FBA-2346-84D9-E36D27B72C9A}" dt="2020-07-08T13:34:15.455" v="742"/>
          <ac:spMkLst>
            <pc:docMk/>
            <pc:sldMk cId="3729924365" sldId="1207"/>
            <ac:spMk id="3" creationId="{C0B68112-BBB5-3041-83B8-63C17827E67A}"/>
          </ac:spMkLst>
        </pc:spChg>
        <pc:spChg chg="add mod">
          <ac:chgData name="Chris Droessler" userId="625c3661-9d64-47fa-b83c-4b49393bd161" providerId="ADAL" clId="{D815441D-2FBA-2346-84D9-E36D27B72C9A}" dt="2020-07-08T13:34:15.455" v="742"/>
          <ac:spMkLst>
            <pc:docMk/>
            <pc:sldMk cId="3729924365" sldId="1207"/>
            <ac:spMk id="4" creationId="{F74F48A0-EE38-914E-8686-F9558332EA98}"/>
          </ac:spMkLst>
        </pc:spChg>
        <pc:spChg chg="add mod">
          <ac:chgData name="Chris Droessler" userId="625c3661-9d64-47fa-b83c-4b49393bd161" providerId="ADAL" clId="{D815441D-2FBA-2346-84D9-E36D27B72C9A}" dt="2020-07-08T13:34:15.455" v="742"/>
          <ac:spMkLst>
            <pc:docMk/>
            <pc:sldMk cId="3729924365" sldId="1207"/>
            <ac:spMk id="5" creationId="{C9CD9DC3-C264-1B41-AF0E-D805D6E3AFB3}"/>
          </ac:spMkLst>
        </pc:spChg>
      </pc:sldChg>
      <pc:sldChg chg="add del">
        <pc:chgData name="Chris Droessler" userId="625c3661-9d64-47fa-b83c-4b49393bd161" providerId="ADAL" clId="{D815441D-2FBA-2346-84D9-E36D27B72C9A}" dt="2020-07-08T13:34:42.794" v="745" actId="2696"/>
        <pc:sldMkLst>
          <pc:docMk/>
          <pc:sldMk cId="3916589575" sldId="1208"/>
        </pc:sldMkLst>
      </pc:sldChg>
      <pc:sldChg chg="addSp delSp modSp add modNotesTx">
        <pc:chgData name="Chris Droessler" userId="625c3661-9d64-47fa-b83c-4b49393bd161" providerId="ADAL" clId="{D815441D-2FBA-2346-84D9-E36D27B72C9A}" dt="2020-07-13T18:29:26.321" v="1211" actId="20577"/>
        <pc:sldMkLst>
          <pc:docMk/>
          <pc:sldMk cId="4001167977" sldId="1209"/>
        </pc:sldMkLst>
        <pc:spChg chg="mod">
          <ac:chgData name="Chris Droessler" userId="625c3661-9d64-47fa-b83c-4b49393bd161" providerId="ADAL" clId="{D815441D-2FBA-2346-84D9-E36D27B72C9A}" dt="2020-07-13T18:29:26.321" v="1211" actId="20577"/>
          <ac:spMkLst>
            <pc:docMk/>
            <pc:sldMk cId="4001167977" sldId="1209"/>
            <ac:spMk id="2" creationId="{3D1353FC-2B68-5345-959C-AA6E487181CE}"/>
          </ac:spMkLst>
        </pc:spChg>
        <pc:spChg chg="mod">
          <ac:chgData name="Chris Droessler" userId="625c3661-9d64-47fa-b83c-4b49393bd161" providerId="ADAL" clId="{D815441D-2FBA-2346-84D9-E36D27B72C9A}" dt="2020-07-09T11:39:22.533" v="866" actId="20577"/>
          <ac:spMkLst>
            <pc:docMk/>
            <pc:sldMk cId="4001167977" sldId="1209"/>
            <ac:spMk id="3" creationId="{5C2F533B-D462-9349-8C95-DD67E06A808C}"/>
          </ac:spMkLst>
        </pc:spChg>
        <pc:spChg chg="add del mod">
          <ac:chgData name="Chris Droessler" userId="625c3661-9d64-47fa-b83c-4b49393bd161" providerId="ADAL" clId="{D815441D-2FBA-2346-84D9-E36D27B72C9A}" dt="2020-07-13T13:01:16.482" v="1003" actId="478"/>
          <ac:spMkLst>
            <pc:docMk/>
            <pc:sldMk cId="4001167977" sldId="1209"/>
            <ac:spMk id="4" creationId="{D54B0412-7C69-EA42-8980-84C1F43D939E}"/>
          </ac:spMkLst>
        </pc:spChg>
        <pc:spChg chg="add mod">
          <ac:chgData name="Chris Droessler" userId="625c3661-9d64-47fa-b83c-4b49393bd161" providerId="ADAL" clId="{D815441D-2FBA-2346-84D9-E36D27B72C9A}" dt="2020-07-13T18:24:55.901" v="1194" actId="171"/>
          <ac:spMkLst>
            <pc:docMk/>
            <pc:sldMk cId="4001167977" sldId="1209"/>
            <ac:spMk id="6" creationId="{1AFB8F84-0FD0-4144-A89E-B846C9BA80C0}"/>
          </ac:spMkLst>
        </pc:spChg>
        <pc:picChg chg="add mod">
          <ac:chgData name="Chris Droessler" userId="625c3661-9d64-47fa-b83c-4b49393bd161" providerId="ADAL" clId="{D815441D-2FBA-2346-84D9-E36D27B72C9A}" dt="2020-07-13T18:24:26.687" v="1156" actId="167"/>
          <ac:picMkLst>
            <pc:docMk/>
            <pc:sldMk cId="4001167977" sldId="1209"/>
            <ac:picMk id="1026" creationId="{704BBE6D-3112-1A46-9367-BCE0C9C8D5FF}"/>
          </ac:picMkLst>
        </pc:picChg>
        <pc:picChg chg="add mod modCrop">
          <ac:chgData name="Chris Droessler" userId="625c3661-9d64-47fa-b83c-4b49393bd161" providerId="ADAL" clId="{D815441D-2FBA-2346-84D9-E36D27B72C9A}" dt="2020-07-13T13:02:02.425" v="1010" actId="1076"/>
          <ac:picMkLst>
            <pc:docMk/>
            <pc:sldMk cId="4001167977" sldId="1209"/>
            <ac:picMk id="4098" creationId="{57157C61-D000-A645-B4A2-FA5C008E45DA}"/>
          </ac:picMkLst>
        </pc:picChg>
      </pc:sldChg>
      <pc:sldChg chg="addSp delSp modSp add modNotesTx">
        <pc:chgData name="Chris Droessler" userId="625c3661-9d64-47fa-b83c-4b49393bd161" providerId="ADAL" clId="{D815441D-2FBA-2346-84D9-E36D27B72C9A}" dt="2020-07-13T13:03:46.467" v="1019" actId="1076"/>
        <pc:sldMkLst>
          <pc:docMk/>
          <pc:sldMk cId="1611290802" sldId="1210"/>
        </pc:sldMkLst>
        <pc:spChg chg="del">
          <ac:chgData name="Chris Droessler" userId="625c3661-9d64-47fa-b83c-4b49393bd161" providerId="ADAL" clId="{D815441D-2FBA-2346-84D9-E36D27B72C9A}" dt="2020-07-09T11:20:35.996" v="775"/>
          <ac:spMkLst>
            <pc:docMk/>
            <pc:sldMk cId="1611290802" sldId="1210"/>
            <ac:spMk id="2" creationId="{7D70E07D-A3B6-F94B-98EE-ADE4C1E9B112}"/>
          </ac:spMkLst>
        </pc:spChg>
        <pc:spChg chg="add mod">
          <ac:chgData name="Chris Droessler" userId="625c3661-9d64-47fa-b83c-4b49393bd161" providerId="ADAL" clId="{D815441D-2FBA-2346-84D9-E36D27B72C9A}" dt="2020-07-13T12:57:15.481" v="963" actId="2085"/>
          <ac:spMkLst>
            <pc:docMk/>
            <pc:sldMk cId="1611290802" sldId="1210"/>
            <ac:spMk id="2" creationId="{A73B59D9-2818-A949-B07B-38D835F3E368}"/>
          </ac:spMkLst>
        </pc:spChg>
        <pc:spChg chg="del">
          <ac:chgData name="Chris Droessler" userId="625c3661-9d64-47fa-b83c-4b49393bd161" providerId="ADAL" clId="{D815441D-2FBA-2346-84D9-E36D27B72C9A}" dt="2020-07-09T11:20:35.996" v="775"/>
          <ac:spMkLst>
            <pc:docMk/>
            <pc:sldMk cId="1611290802" sldId="1210"/>
            <ac:spMk id="3" creationId="{D2CB3034-BB68-794E-8BB6-6AA24F8D17EE}"/>
          </ac:spMkLst>
        </pc:spChg>
        <pc:spChg chg="add mod">
          <ac:chgData name="Chris Droessler" userId="625c3661-9d64-47fa-b83c-4b49393bd161" providerId="ADAL" clId="{D815441D-2FBA-2346-84D9-E36D27B72C9A}" dt="2020-07-13T12:57:23.957" v="964" actId="166"/>
          <ac:spMkLst>
            <pc:docMk/>
            <pc:sldMk cId="1611290802" sldId="1210"/>
            <ac:spMk id="4" creationId="{586ADF12-A59C-664D-B4F4-861B394847DE}"/>
          </ac:spMkLst>
        </pc:spChg>
        <pc:spChg chg="add mod">
          <ac:chgData name="Chris Droessler" userId="625c3661-9d64-47fa-b83c-4b49393bd161" providerId="ADAL" clId="{D815441D-2FBA-2346-84D9-E36D27B72C9A}" dt="2020-07-09T11:28:00.680" v="790" actId="255"/>
          <ac:spMkLst>
            <pc:docMk/>
            <pc:sldMk cId="1611290802" sldId="1210"/>
            <ac:spMk id="5" creationId="{5F113D19-BAB3-3640-8A4D-587D99853610}"/>
          </ac:spMkLst>
        </pc:spChg>
        <pc:picChg chg="add mod modCrop">
          <ac:chgData name="Chris Droessler" userId="625c3661-9d64-47fa-b83c-4b49393bd161" providerId="ADAL" clId="{D815441D-2FBA-2346-84D9-E36D27B72C9A}" dt="2020-07-13T12:56:43.993" v="960" actId="167"/>
          <ac:picMkLst>
            <pc:docMk/>
            <pc:sldMk cId="1611290802" sldId="1210"/>
            <ac:picMk id="3074" creationId="{F9F0A515-C521-3D4E-99E5-E41FFC8D2528}"/>
          </ac:picMkLst>
        </pc:picChg>
        <pc:picChg chg="add mod">
          <ac:chgData name="Chris Droessler" userId="625c3661-9d64-47fa-b83c-4b49393bd161" providerId="ADAL" clId="{D815441D-2FBA-2346-84D9-E36D27B72C9A}" dt="2020-07-13T13:03:46.467" v="1019" actId="1076"/>
          <ac:picMkLst>
            <pc:docMk/>
            <pc:sldMk cId="1611290802" sldId="1210"/>
            <ac:picMk id="3075" creationId="{0BE823B2-5570-D64B-BD48-F597627D6936}"/>
          </ac:picMkLst>
        </pc:picChg>
      </pc:sldChg>
      <pc:sldChg chg="add ord">
        <pc:chgData name="Chris Droessler" userId="625c3661-9d64-47fa-b83c-4b49393bd161" providerId="ADAL" clId="{D815441D-2FBA-2346-84D9-E36D27B72C9A}" dt="2020-07-13T13:06:17.477" v="1023"/>
        <pc:sldMkLst>
          <pc:docMk/>
          <pc:sldMk cId="1492581946" sldId="1211"/>
        </pc:sldMkLst>
      </pc:sldChg>
      <pc:sldChg chg="addSp delSp modSp add del">
        <pc:chgData name="Chris Droessler" userId="625c3661-9d64-47fa-b83c-4b49393bd161" providerId="ADAL" clId="{D815441D-2FBA-2346-84D9-E36D27B72C9A}" dt="2020-07-15T11:21:35.852" v="1446" actId="2696"/>
        <pc:sldMkLst>
          <pc:docMk/>
          <pc:sldMk cId="1275237260" sldId="1212"/>
        </pc:sldMkLst>
        <pc:spChg chg="del">
          <ac:chgData name="Chris Droessler" userId="625c3661-9d64-47fa-b83c-4b49393bd161" providerId="ADAL" clId="{D815441D-2FBA-2346-84D9-E36D27B72C9A}" dt="2020-07-13T20:01:22.521" v="1376"/>
          <ac:spMkLst>
            <pc:docMk/>
            <pc:sldMk cId="1275237260" sldId="1212"/>
            <ac:spMk id="2" creationId="{0A8B6393-54BF-4B4F-BA11-230B747D5375}"/>
          </ac:spMkLst>
        </pc:spChg>
        <pc:spChg chg="del">
          <ac:chgData name="Chris Droessler" userId="625c3661-9d64-47fa-b83c-4b49393bd161" providerId="ADAL" clId="{D815441D-2FBA-2346-84D9-E36D27B72C9A}" dt="2020-07-13T20:01:22.521" v="1376"/>
          <ac:spMkLst>
            <pc:docMk/>
            <pc:sldMk cId="1275237260" sldId="1212"/>
            <ac:spMk id="3" creationId="{1A31EDE5-D344-FB4B-A18B-DF98FF684A7F}"/>
          </ac:spMkLst>
        </pc:spChg>
        <pc:picChg chg="add del mod">
          <ac:chgData name="Chris Droessler" userId="625c3661-9d64-47fa-b83c-4b49393bd161" providerId="ADAL" clId="{D815441D-2FBA-2346-84D9-E36D27B72C9A}" dt="2020-07-15T11:21:29.486" v="1445" actId="478"/>
          <ac:picMkLst>
            <pc:docMk/>
            <pc:sldMk cId="1275237260" sldId="1212"/>
            <ac:picMk id="5" creationId="{E5A61C2A-055D-4248-8B55-00FCB8A2A569}"/>
          </ac:picMkLst>
        </pc:picChg>
      </pc:sldChg>
      <pc:sldChg chg="addSp delSp modSp add ord modNotesTx">
        <pc:chgData name="Chris Droessler" userId="625c3661-9d64-47fa-b83c-4b49393bd161" providerId="ADAL" clId="{D815441D-2FBA-2346-84D9-E36D27B72C9A}" dt="2020-07-15T12:08:53.642" v="1518" actId="1076"/>
        <pc:sldMkLst>
          <pc:docMk/>
          <pc:sldMk cId="3971240230" sldId="1213"/>
        </pc:sldMkLst>
        <pc:spChg chg="mod">
          <ac:chgData name="Chris Droessler" userId="625c3661-9d64-47fa-b83c-4b49393bd161" providerId="ADAL" clId="{D815441D-2FBA-2346-84D9-E36D27B72C9A}" dt="2020-07-15T12:02:40.099" v="1501" actId="114"/>
          <ac:spMkLst>
            <pc:docMk/>
            <pc:sldMk cId="3971240230" sldId="1213"/>
            <ac:spMk id="2" creationId="{A2704CA3-4057-3E41-99A8-211DFEF4B3DD}"/>
          </ac:spMkLst>
        </pc:spChg>
        <pc:spChg chg="mod">
          <ac:chgData name="Chris Droessler" userId="625c3661-9d64-47fa-b83c-4b49393bd161" providerId="ADAL" clId="{D815441D-2FBA-2346-84D9-E36D27B72C9A}" dt="2020-07-13T20:00:15.218" v="1375" actId="27636"/>
          <ac:spMkLst>
            <pc:docMk/>
            <pc:sldMk cId="3971240230" sldId="1213"/>
            <ac:spMk id="3" creationId="{DDB5D295-1BA7-F241-B592-AD26DD780F60}"/>
          </ac:spMkLst>
        </pc:spChg>
        <pc:picChg chg="add mod modCrop">
          <ac:chgData name="Chris Droessler" userId="625c3661-9d64-47fa-b83c-4b49393bd161" providerId="ADAL" clId="{D815441D-2FBA-2346-84D9-E36D27B72C9A}" dt="2020-07-13T19:59:00.162" v="1359" actId="1037"/>
          <ac:picMkLst>
            <pc:docMk/>
            <pc:sldMk cId="3971240230" sldId="1213"/>
            <ac:picMk id="5" creationId="{F03504F0-29ED-DB4A-9749-3FF1D53CF452}"/>
          </ac:picMkLst>
        </pc:picChg>
        <pc:picChg chg="add mod">
          <ac:chgData name="Chris Droessler" userId="625c3661-9d64-47fa-b83c-4b49393bd161" providerId="ADAL" clId="{D815441D-2FBA-2346-84D9-E36D27B72C9A}" dt="2020-07-15T12:08:53.642" v="1518" actId="1076"/>
          <ac:picMkLst>
            <pc:docMk/>
            <pc:sldMk cId="3971240230" sldId="1213"/>
            <ac:picMk id="6" creationId="{5EC43F0F-F6DC-E448-A03B-AAEE6F9E7ACC}"/>
          </ac:picMkLst>
        </pc:picChg>
        <pc:picChg chg="add del mod">
          <ac:chgData name="Chris Droessler" userId="625c3661-9d64-47fa-b83c-4b49393bd161" providerId="ADAL" clId="{D815441D-2FBA-2346-84D9-E36D27B72C9A}" dt="2020-07-15T12:08:40.842" v="1512" actId="478"/>
          <ac:picMkLst>
            <pc:docMk/>
            <pc:sldMk cId="3971240230" sldId="1213"/>
            <ac:picMk id="1026" creationId="{78D2E4A0-FF27-934A-970D-26BBB23A7B7A}"/>
          </ac:picMkLst>
        </pc:picChg>
        <pc:picChg chg="add del mod">
          <ac:chgData name="Chris Droessler" userId="625c3661-9d64-47fa-b83c-4b49393bd161" providerId="ADAL" clId="{D815441D-2FBA-2346-84D9-E36D27B72C9A}" dt="2020-07-15T12:06:06.015" v="1509" actId="478"/>
          <ac:picMkLst>
            <pc:docMk/>
            <pc:sldMk cId="3971240230" sldId="1213"/>
            <ac:picMk id="1028" creationId="{785B2B66-EBC0-984F-AEEF-14BB39CF5773}"/>
          </ac:picMkLst>
        </pc:picChg>
      </pc:sldChg>
      <pc:sldChg chg="addSp delSp modSp add">
        <pc:chgData name="Chris Droessler" userId="625c3661-9d64-47fa-b83c-4b49393bd161" providerId="ADAL" clId="{D815441D-2FBA-2346-84D9-E36D27B72C9A}" dt="2020-07-13T18:28:10.140" v="1203"/>
        <pc:sldMkLst>
          <pc:docMk/>
          <pc:sldMk cId="1174400685" sldId="1214"/>
        </pc:sldMkLst>
        <pc:spChg chg="del">
          <ac:chgData name="Chris Droessler" userId="625c3661-9d64-47fa-b83c-4b49393bd161" providerId="ADAL" clId="{D815441D-2FBA-2346-84D9-E36D27B72C9A}" dt="2020-07-13T18:27:55.858" v="1199"/>
          <ac:spMkLst>
            <pc:docMk/>
            <pc:sldMk cId="1174400685" sldId="1214"/>
            <ac:spMk id="2" creationId="{4E6EAEB2-B203-9040-AE68-11A93ECC82B6}"/>
          </ac:spMkLst>
        </pc:spChg>
        <pc:spChg chg="del">
          <ac:chgData name="Chris Droessler" userId="625c3661-9d64-47fa-b83c-4b49393bd161" providerId="ADAL" clId="{D815441D-2FBA-2346-84D9-E36D27B72C9A}" dt="2020-07-13T18:27:55.858" v="1199"/>
          <ac:spMkLst>
            <pc:docMk/>
            <pc:sldMk cId="1174400685" sldId="1214"/>
            <ac:spMk id="3" creationId="{3BFFC328-AB9E-914C-9269-405EE3F5E700}"/>
          </ac:spMkLst>
        </pc:spChg>
        <pc:picChg chg="add mod">
          <ac:chgData name="Chris Droessler" userId="625c3661-9d64-47fa-b83c-4b49393bd161" providerId="ADAL" clId="{D815441D-2FBA-2346-84D9-E36D27B72C9A}" dt="2020-07-13T18:28:10.140" v="1203"/>
          <ac:picMkLst>
            <pc:docMk/>
            <pc:sldMk cId="1174400685" sldId="1214"/>
            <ac:picMk id="5" creationId="{A735E445-7518-5A4B-88BF-6B34D8412C1F}"/>
          </ac:picMkLst>
        </pc:picChg>
      </pc:sldChg>
      <pc:sldChg chg="addSp delSp modSp add">
        <pc:chgData name="Chris Droessler" userId="625c3661-9d64-47fa-b83c-4b49393bd161" providerId="ADAL" clId="{D815441D-2FBA-2346-84D9-E36D27B72C9A}" dt="2020-07-13T18:28:42.139" v="1208" actId="478"/>
        <pc:sldMkLst>
          <pc:docMk/>
          <pc:sldMk cId="3816323232" sldId="1215"/>
        </pc:sldMkLst>
        <pc:picChg chg="add del mod">
          <ac:chgData name="Chris Droessler" userId="625c3661-9d64-47fa-b83c-4b49393bd161" providerId="ADAL" clId="{D815441D-2FBA-2346-84D9-E36D27B72C9A}" dt="2020-07-13T18:28:28.139" v="1205" actId="478"/>
          <ac:picMkLst>
            <pc:docMk/>
            <pc:sldMk cId="3816323232" sldId="1215"/>
            <ac:picMk id="3" creationId="{A443A337-CC67-B249-9112-096AA63817C3}"/>
          </ac:picMkLst>
        </pc:picChg>
        <pc:picChg chg="add mod">
          <ac:chgData name="Chris Droessler" userId="625c3661-9d64-47fa-b83c-4b49393bd161" providerId="ADAL" clId="{D815441D-2FBA-2346-84D9-E36D27B72C9A}" dt="2020-07-13T18:28:31.528" v="1206"/>
          <ac:picMkLst>
            <pc:docMk/>
            <pc:sldMk cId="3816323232" sldId="1215"/>
            <ac:picMk id="5" creationId="{79A210A5-A69C-254F-A837-AE63337AAEF8}"/>
          </ac:picMkLst>
        </pc:picChg>
        <pc:picChg chg="add del mod">
          <ac:chgData name="Chris Droessler" userId="625c3661-9d64-47fa-b83c-4b49393bd161" providerId="ADAL" clId="{D815441D-2FBA-2346-84D9-E36D27B72C9A}" dt="2020-07-13T18:28:42.139" v="1208" actId="478"/>
          <ac:picMkLst>
            <pc:docMk/>
            <pc:sldMk cId="3816323232" sldId="1215"/>
            <ac:picMk id="7" creationId="{3B129C81-4027-CD4B-9E23-3AFB53C71AE5}"/>
          </ac:picMkLst>
        </pc:picChg>
      </pc:sldChg>
      <pc:sldChg chg="addSp modSp add modNotesTx">
        <pc:chgData name="Chris Droessler" userId="625c3661-9d64-47fa-b83c-4b49393bd161" providerId="ADAL" clId="{D815441D-2FBA-2346-84D9-E36D27B72C9A}" dt="2020-07-13T18:55:56.300" v="1336" actId="20577"/>
        <pc:sldMkLst>
          <pc:docMk/>
          <pc:sldMk cId="2363172458" sldId="1216"/>
        </pc:sldMkLst>
        <pc:spChg chg="add mod">
          <ac:chgData name="Chris Droessler" userId="625c3661-9d64-47fa-b83c-4b49393bd161" providerId="ADAL" clId="{D815441D-2FBA-2346-84D9-E36D27B72C9A}" dt="2020-07-13T18:52:07.310" v="1234" actId="20577"/>
          <ac:spMkLst>
            <pc:docMk/>
            <pc:sldMk cId="2363172458" sldId="1216"/>
            <ac:spMk id="2" creationId="{578BE3B9-A59A-9A4E-8A9B-BC63B0A9C2CD}"/>
          </ac:spMkLst>
        </pc:spChg>
        <pc:spChg chg="add mod">
          <ac:chgData name="Chris Droessler" userId="625c3661-9d64-47fa-b83c-4b49393bd161" providerId="ADAL" clId="{D815441D-2FBA-2346-84D9-E36D27B72C9A}" dt="2020-07-13T18:51:56.686" v="1215"/>
          <ac:spMkLst>
            <pc:docMk/>
            <pc:sldMk cId="2363172458" sldId="1216"/>
            <ac:spMk id="3" creationId="{915D3A23-BE46-6446-BBA8-05A810AE311E}"/>
          </ac:spMkLst>
        </pc:spChg>
      </pc:sldChg>
      <pc:sldChg chg="add del">
        <pc:chgData name="Chris Droessler" userId="625c3661-9d64-47fa-b83c-4b49393bd161" providerId="ADAL" clId="{D815441D-2FBA-2346-84D9-E36D27B72C9A}" dt="2020-07-13T18:29:44.500" v="1212" actId="2696"/>
        <pc:sldMkLst>
          <pc:docMk/>
          <pc:sldMk cId="3933567058" sldId="1216"/>
        </pc:sldMkLst>
      </pc:sldChg>
      <pc:sldChg chg="addSp delSp modSp add">
        <pc:chgData name="Chris Droessler" userId="625c3661-9d64-47fa-b83c-4b49393bd161" providerId="ADAL" clId="{D815441D-2FBA-2346-84D9-E36D27B72C9A}" dt="2020-07-15T11:19:34.138" v="1435" actId="20577"/>
        <pc:sldMkLst>
          <pc:docMk/>
          <pc:sldMk cId="209259605" sldId="1217"/>
        </pc:sldMkLst>
        <pc:spChg chg="del">
          <ac:chgData name="Chris Droessler" userId="625c3661-9d64-47fa-b83c-4b49393bd161" providerId="ADAL" clId="{D815441D-2FBA-2346-84D9-E36D27B72C9A}" dt="2020-07-15T11:16:45.538" v="1379" actId="478"/>
          <ac:spMkLst>
            <pc:docMk/>
            <pc:sldMk cId="209259605" sldId="1217"/>
            <ac:spMk id="2" creationId="{BAA41407-E722-774E-8C9D-16CF484E41AE}"/>
          </ac:spMkLst>
        </pc:spChg>
        <pc:spChg chg="mod">
          <ac:chgData name="Chris Droessler" userId="625c3661-9d64-47fa-b83c-4b49393bd161" providerId="ADAL" clId="{D815441D-2FBA-2346-84D9-E36D27B72C9A}" dt="2020-07-15T11:19:34.138" v="1435" actId="20577"/>
          <ac:spMkLst>
            <pc:docMk/>
            <pc:sldMk cId="209259605" sldId="1217"/>
            <ac:spMk id="3" creationId="{01FA43F5-BA06-7C43-B0EA-EBD6594976BC}"/>
          </ac:spMkLst>
        </pc:spChg>
        <pc:picChg chg="add mod">
          <ac:chgData name="Chris Droessler" userId="625c3661-9d64-47fa-b83c-4b49393bd161" providerId="ADAL" clId="{D815441D-2FBA-2346-84D9-E36D27B72C9A}" dt="2020-07-15T11:18:21.473" v="1398" actId="14100"/>
          <ac:picMkLst>
            <pc:docMk/>
            <pc:sldMk cId="209259605" sldId="1217"/>
            <ac:picMk id="5" creationId="{8C9D47FA-3B14-5E46-8935-28FE171CB996}"/>
          </ac:picMkLst>
        </pc:picChg>
        <pc:picChg chg="add mod modCrop">
          <ac:chgData name="Chris Droessler" userId="625c3661-9d64-47fa-b83c-4b49393bd161" providerId="ADAL" clId="{D815441D-2FBA-2346-84D9-E36D27B72C9A}" dt="2020-07-15T11:19:16.180" v="1410" actId="732"/>
          <ac:picMkLst>
            <pc:docMk/>
            <pc:sldMk cId="209259605" sldId="1217"/>
            <ac:picMk id="7" creationId="{20159C2C-0B60-9B49-8577-69D5F6F812BA}"/>
          </ac:picMkLst>
        </pc:picChg>
        <pc:picChg chg="add mod">
          <ac:chgData name="Chris Droessler" userId="625c3661-9d64-47fa-b83c-4b49393bd161" providerId="ADAL" clId="{D815441D-2FBA-2346-84D9-E36D27B72C9A}" dt="2020-07-15T11:19:02.564" v="1409" actId="1035"/>
          <ac:picMkLst>
            <pc:docMk/>
            <pc:sldMk cId="209259605" sldId="1217"/>
            <ac:picMk id="9" creationId="{759CBCC9-DA4D-AD45-ACC5-B79CFAB20948}"/>
          </ac:picMkLst>
        </pc:picChg>
      </pc:sldChg>
      <pc:sldChg chg="add del">
        <pc:chgData name="Chris Droessler" userId="625c3661-9d64-47fa-b83c-4b49393bd161" providerId="ADAL" clId="{D815441D-2FBA-2346-84D9-E36D27B72C9A}" dt="2020-07-13T18:29:45.407" v="1213" actId="2696"/>
        <pc:sldMkLst>
          <pc:docMk/>
          <pc:sldMk cId="3531700795" sldId="1217"/>
        </pc:sldMkLst>
      </pc:sldChg>
      <pc:sldChg chg="addSp delSp modSp add">
        <pc:chgData name="Chris Droessler" userId="625c3661-9d64-47fa-b83c-4b49393bd161" providerId="ADAL" clId="{D815441D-2FBA-2346-84D9-E36D27B72C9A}" dt="2020-07-15T11:20:34.746" v="1443" actId="166"/>
        <pc:sldMkLst>
          <pc:docMk/>
          <pc:sldMk cId="4049123736" sldId="1218"/>
        </pc:sldMkLst>
        <pc:spChg chg="mod">
          <ac:chgData name="Chris Droessler" userId="625c3661-9d64-47fa-b83c-4b49393bd161" providerId="ADAL" clId="{D815441D-2FBA-2346-84D9-E36D27B72C9A}" dt="2020-07-15T11:19:48.045" v="1437"/>
          <ac:spMkLst>
            <pc:docMk/>
            <pc:sldMk cId="4049123736" sldId="1218"/>
            <ac:spMk id="3" creationId="{01FA43F5-BA06-7C43-B0EA-EBD6594976BC}"/>
          </ac:spMkLst>
        </pc:spChg>
        <pc:spChg chg="add mod">
          <ac:chgData name="Chris Droessler" userId="625c3661-9d64-47fa-b83c-4b49393bd161" providerId="ADAL" clId="{D815441D-2FBA-2346-84D9-E36D27B72C9A}" dt="2020-07-15T11:20:28.354" v="1442" actId="2085"/>
          <ac:spMkLst>
            <pc:docMk/>
            <pc:sldMk cId="4049123736" sldId="1218"/>
            <ac:spMk id="6" creationId="{10DF70A4-898C-A14B-A3F7-175070260F31}"/>
          </ac:spMkLst>
        </pc:spChg>
        <pc:picChg chg="add mod">
          <ac:chgData name="Chris Droessler" userId="625c3661-9d64-47fa-b83c-4b49393bd161" providerId="ADAL" clId="{D815441D-2FBA-2346-84D9-E36D27B72C9A}" dt="2020-07-15T11:20:34.746" v="1443" actId="166"/>
          <ac:picMkLst>
            <pc:docMk/>
            <pc:sldMk cId="4049123736" sldId="1218"/>
            <ac:picMk id="4" creationId="{D2CD3FD1-A220-4549-8848-CEA54E52459C}"/>
          </ac:picMkLst>
        </pc:picChg>
        <pc:picChg chg="del">
          <ac:chgData name="Chris Droessler" userId="625c3661-9d64-47fa-b83c-4b49393bd161" providerId="ADAL" clId="{D815441D-2FBA-2346-84D9-E36D27B72C9A}" dt="2020-07-15T11:17:37.500" v="1387" actId="478"/>
          <ac:picMkLst>
            <pc:docMk/>
            <pc:sldMk cId="4049123736" sldId="1218"/>
            <ac:picMk id="5" creationId="{8C9D47FA-3B14-5E46-8935-28FE171CB996}"/>
          </ac:picMkLst>
        </pc:picChg>
        <pc:picChg chg="del">
          <ac:chgData name="Chris Droessler" userId="625c3661-9d64-47fa-b83c-4b49393bd161" providerId="ADAL" clId="{D815441D-2FBA-2346-84D9-E36D27B72C9A}" dt="2020-07-15T11:17:38.232" v="1388" actId="478"/>
          <ac:picMkLst>
            <pc:docMk/>
            <pc:sldMk cId="4049123736" sldId="1218"/>
            <ac:picMk id="7" creationId="{20159C2C-0B60-9B49-8577-69D5F6F812BA}"/>
          </ac:picMkLst>
        </pc:picChg>
        <pc:picChg chg="del">
          <ac:chgData name="Chris Droessler" userId="625c3661-9d64-47fa-b83c-4b49393bd161" providerId="ADAL" clId="{D815441D-2FBA-2346-84D9-E36D27B72C9A}" dt="2020-07-15T11:17:38.900" v="1389" actId="478"/>
          <ac:picMkLst>
            <pc:docMk/>
            <pc:sldMk cId="4049123736" sldId="1218"/>
            <ac:picMk id="9" creationId="{759CBCC9-DA4D-AD45-ACC5-B79CFAB20948}"/>
          </ac:picMkLst>
        </pc:picChg>
      </pc:sldChg>
      <pc:sldChg chg="addSp delSp modSp add modNotesTx">
        <pc:chgData name="Chris Droessler" userId="625c3661-9d64-47fa-b83c-4b49393bd161" providerId="ADAL" clId="{D815441D-2FBA-2346-84D9-E36D27B72C9A}" dt="2020-07-15T12:09:29.406" v="1587" actId="20577"/>
        <pc:sldMkLst>
          <pc:docMk/>
          <pc:sldMk cId="1921531935" sldId="1219"/>
        </pc:sldMkLst>
        <pc:spChg chg="del mod">
          <ac:chgData name="Chris Droessler" userId="625c3661-9d64-47fa-b83c-4b49393bd161" providerId="ADAL" clId="{D815441D-2FBA-2346-84D9-E36D27B72C9A}" dt="2020-07-15T12:01:16.377" v="1452" actId="478"/>
          <ac:spMkLst>
            <pc:docMk/>
            <pc:sldMk cId="1921531935" sldId="1219"/>
            <ac:spMk id="3" creationId="{DDB5D295-1BA7-F241-B592-AD26DD780F60}"/>
          </ac:spMkLst>
        </pc:spChg>
        <pc:picChg chg="del">
          <ac:chgData name="Chris Droessler" userId="625c3661-9d64-47fa-b83c-4b49393bd161" providerId="ADAL" clId="{D815441D-2FBA-2346-84D9-E36D27B72C9A}" dt="2020-07-15T12:01:14.584" v="1451" actId="478"/>
          <ac:picMkLst>
            <pc:docMk/>
            <pc:sldMk cId="1921531935" sldId="1219"/>
            <ac:picMk id="5" creationId="{F03504F0-29ED-DB4A-9749-3FF1D53CF452}"/>
          </ac:picMkLst>
        </pc:picChg>
        <pc:picChg chg="add mod">
          <ac:chgData name="Chris Droessler" userId="625c3661-9d64-47fa-b83c-4b49393bd161" providerId="ADAL" clId="{D815441D-2FBA-2346-84D9-E36D27B72C9A}" dt="2020-07-15T12:01:26.768" v="1454" actId="1076"/>
          <ac:picMkLst>
            <pc:docMk/>
            <pc:sldMk cId="1921531935" sldId="1219"/>
            <ac:picMk id="6" creationId="{2B2F3FC6-2D44-1746-A12E-252602EB5A66}"/>
          </ac:picMkLst>
        </pc:picChg>
      </pc:sldChg>
      <pc:sldChg chg="addSp delSp modSp add">
        <pc:chgData name="Chris Droessler" userId="625c3661-9d64-47fa-b83c-4b49393bd161" providerId="ADAL" clId="{D815441D-2FBA-2346-84D9-E36D27B72C9A}" dt="2020-07-15T12:12:08.655" v="1620" actId="167"/>
        <pc:sldMkLst>
          <pc:docMk/>
          <pc:sldMk cId="2965153141" sldId="1220"/>
        </pc:sldMkLst>
        <pc:spChg chg="del">
          <ac:chgData name="Chris Droessler" userId="625c3661-9d64-47fa-b83c-4b49393bd161" providerId="ADAL" clId="{D815441D-2FBA-2346-84D9-E36D27B72C9A}" dt="2020-07-15T12:11:11.966" v="1589" actId="478"/>
          <ac:spMkLst>
            <pc:docMk/>
            <pc:sldMk cId="2965153141" sldId="1220"/>
            <ac:spMk id="2" creationId="{F40D70E9-15B8-3A44-919A-BF85ED8F7290}"/>
          </ac:spMkLst>
        </pc:spChg>
        <pc:spChg chg="mod">
          <ac:chgData name="Chris Droessler" userId="625c3661-9d64-47fa-b83c-4b49393bd161" providerId="ADAL" clId="{D815441D-2FBA-2346-84D9-E36D27B72C9A}" dt="2020-07-15T12:11:25.380" v="1611" actId="20577"/>
          <ac:spMkLst>
            <pc:docMk/>
            <pc:sldMk cId="2965153141" sldId="1220"/>
            <ac:spMk id="3" creationId="{5786C7AA-C82B-FF4B-B761-FDAAB38149EE}"/>
          </ac:spMkLst>
        </pc:spChg>
        <pc:spChg chg="add mod">
          <ac:chgData name="Chris Droessler" userId="625c3661-9d64-47fa-b83c-4b49393bd161" providerId="ADAL" clId="{D815441D-2FBA-2346-84D9-E36D27B72C9A}" dt="2020-07-15T12:12:08.655" v="1620" actId="167"/>
          <ac:spMkLst>
            <pc:docMk/>
            <pc:sldMk cId="2965153141" sldId="1220"/>
            <ac:spMk id="6" creationId="{475A7C2D-9079-2349-94B5-20BCB5941100}"/>
          </ac:spMkLst>
        </pc:spChg>
        <pc:picChg chg="add mod modCrop">
          <ac:chgData name="Chris Droessler" userId="625c3661-9d64-47fa-b83c-4b49393bd161" providerId="ADAL" clId="{D815441D-2FBA-2346-84D9-E36D27B72C9A}" dt="2020-07-15T12:11:46.883" v="1618" actId="1076"/>
          <ac:picMkLst>
            <pc:docMk/>
            <pc:sldMk cId="2965153141" sldId="1220"/>
            <ac:picMk id="5" creationId="{614F62F0-2CBD-FC47-A8AF-0B29199C3A6C}"/>
          </ac:picMkLst>
        </pc:picChg>
      </pc:sldChg>
      <pc:sldChg chg="delSp modSp add modNotesTx">
        <pc:chgData name="Chris Droessler" userId="625c3661-9d64-47fa-b83c-4b49393bd161" providerId="ADAL" clId="{D815441D-2FBA-2346-84D9-E36D27B72C9A}" dt="2020-07-15T12:53:01.507" v="1663" actId="20577"/>
        <pc:sldMkLst>
          <pc:docMk/>
          <pc:sldMk cId="2937139792" sldId="1221"/>
        </pc:sldMkLst>
        <pc:spChg chg="mod">
          <ac:chgData name="Chris Droessler" userId="625c3661-9d64-47fa-b83c-4b49393bd161" providerId="ADAL" clId="{D815441D-2FBA-2346-84D9-E36D27B72C9A}" dt="2020-07-15T12:52:52.041" v="1652"/>
          <ac:spMkLst>
            <pc:docMk/>
            <pc:sldMk cId="2937139792" sldId="1221"/>
            <ac:spMk id="2" creationId="{00000000-0000-0000-0000-000000000000}"/>
          </ac:spMkLst>
        </pc:spChg>
        <pc:spChg chg="mod">
          <ac:chgData name="Chris Droessler" userId="625c3661-9d64-47fa-b83c-4b49393bd161" providerId="ADAL" clId="{D815441D-2FBA-2346-84D9-E36D27B72C9A}" dt="2020-07-15T12:53:01.507" v="1663" actId="20577"/>
          <ac:spMkLst>
            <pc:docMk/>
            <pc:sldMk cId="2937139792" sldId="1221"/>
            <ac:spMk id="3" creationId="{00000000-0000-0000-0000-000000000000}"/>
          </ac:spMkLst>
        </pc:spChg>
        <pc:picChg chg="del">
          <ac:chgData name="Chris Droessler" userId="625c3661-9d64-47fa-b83c-4b49393bd161" providerId="ADAL" clId="{D815441D-2FBA-2346-84D9-E36D27B72C9A}" dt="2020-07-15T12:50:25.410" v="1636" actId="478"/>
          <ac:picMkLst>
            <pc:docMk/>
            <pc:sldMk cId="2937139792" sldId="1221"/>
            <ac:picMk id="2050" creationId="{14011B64-E05E-EA46-8A92-E0B6CA909E81}"/>
          </ac:picMkLst>
        </pc:picChg>
      </pc:sldChg>
      <pc:sldChg chg="addSp delSp modSp add ord setBg">
        <pc:chgData name="Chris Droessler" userId="625c3661-9d64-47fa-b83c-4b49393bd161" providerId="ADAL" clId="{D815441D-2FBA-2346-84D9-E36D27B72C9A}" dt="2020-07-16T00:14:37.049" v="1807"/>
        <pc:sldMkLst>
          <pc:docMk/>
          <pc:sldMk cId="821395458" sldId="1222"/>
        </pc:sldMkLst>
        <pc:spChg chg="del">
          <ac:chgData name="Chris Droessler" userId="625c3661-9d64-47fa-b83c-4b49393bd161" providerId="ADAL" clId="{D815441D-2FBA-2346-84D9-E36D27B72C9A}" dt="2020-07-16T00:02:04.888" v="1678" actId="478"/>
          <ac:spMkLst>
            <pc:docMk/>
            <pc:sldMk cId="821395458" sldId="1222"/>
            <ac:spMk id="2" creationId="{00000000-0000-0000-0000-000000000000}"/>
          </ac:spMkLst>
        </pc:spChg>
        <pc:spChg chg="del mod">
          <ac:chgData name="Chris Droessler" userId="625c3661-9d64-47fa-b83c-4b49393bd161" providerId="ADAL" clId="{D815441D-2FBA-2346-84D9-E36D27B72C9A}" dt="2020-07-16T00:02:03.257" v="1677" actId="478"/>
          <ac:spMkLst>
            <pc:docMk/>
            <pc:sldMk cId="821395458" sldId="1222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D815441D-2FBA-2346-84D9-E36D27B72C9A}" dt="2020-07-16T00:02:12.178" v="1680"/>
          <ac:spMkLst>
            <pc:docMk/>
            <pc:sldMk cId="821395458" sldId="1222"/>
            <ac:spMk id="5" creationId="{88DF3D00-3862-5A4E-B0A4-448242ADB65F}"/>
          </ac:spMkLst>
        </pc:spChg>
        <pc:spChg chg="add del mod">
          <ac:chgData name="Chris Droessler" userId="625c3661-9d64-47fa-b83c-4b49393bd161" providerId="ADAL" clId="{D815441D-2FBA-2346-84D9-E36D27B72C9A}" dt="2020-07-16T00:02:12.178" v="1680"/>
          <ac:spMkLst>
            <pc:docMk/>
            <pc:sldMk cId="821395458" sldId="1222"/>
            <ac:spMk id="7" creationId="{48231EDF-F12D-4D43-8732-F6D9E8A63183}"/>
          </ac:spMkLst>
        </pc:spChg>
        <pc:picChg chg="add mod">
          <ac:chgData name="Chris Droessler" userId="625c3661-9d64-47fa-b83c-4b49393bd161" providerId="ADAL" clId="{D815441D-2FBA-2346-84D9-E36D27B72C9A}" dt="2020-07-16T00:14:23.422" v="1806" actId="1076"/>
          <ac:picMkLst>
            <pc:docMk/>
            <pc:sldMk cId="821395458" sldId="1222"/>
            <ac:picMk id="10" creationId="{7906CC5E-1D78-DE4A-B2AE-A073B8850D41}"/>
          </ac:picMkLst>
        </pc:picChg>
        <pc:picChg chg="add mod">
          <ac:chgData name="Chris Droessler" userId="625c3661-9d64-47fa-b83c-4b49393bd161" providerId="ADAL" clId="{D815441D-2FBA-2346-84D9-E36D27B72C9A}" dt="2020-07-16T00:14:20.286" v="1805" actId="1076"/>
          <ac:picMkLst>
            <pc:docMk/>
            <pc:sldMk cId="821395458" sldId="1222"/>
            <ac:picMk id="12" creationId="{2805A7E1-D1DA-FB49-9270-C2FEE1E15586}"/>
          </ac:picMkLst>
        </pc:picChg>
        <pc:picChg chg="del">
          <ac:chgData name="Chris Droessler" userId="625c3661-9d64-47fa-b83c-4b49393bd161" providerId="ADAL" clId="{D815441D-2FBA-2346-84D9-E36D27B72C9A}" dt="2020-07-16T00:02:00.799" v="1675" actId="478"/>
          <ac:picMkLst>
            <pc:docMk/>
            <pc:sldMk cId="821395458" sldId="1222"/>
            <ac:picMk id="2052" creationId="{CA748522-4E63-7249-91F6-B8CEDC57D6BA}"/>
          </ac:picMkLst>
        </pc:picChg>
        <pc:picChg chg="del">
          <ac:chgData name="Chris Droessler" userId="625c3661-9d64-47fa-b83c-4b49393bd161" providerId="ADAL" clId="{D815441D-2FBA-2346-84D9-E36D27B72C9A}" dt="2020-07-16T00:02:06.686" v="1679" actId="478"/>
          <ac:picMkLst>
            <pc:docMk/>
            <pc:sldMk cId="821395458" sldId="1222"/>
            <ac:picMk id="2056" creationId="{46428AB4-95A5-C340-A6F7-778E021CB09F}"/>
          </ac:picMkLst>
        </pc:picChg>
      </pc:sldChg>
      <pc:sldChg chg="addSp modSp add setBg">
        <pc:chgData name="Chris Droessler" userId="625c3661-9d64-47fa-b83c-4b49393bd161" providerId="ADAL" clId="{D815441D-2FBA-2346-84D9-E36D27B72C9A}" dt="2020-07-16T00:14:42.283" v="1808"/>
        <pc:sldMkLst>
          <pc:docMk/>
          <pc:sldMk cId="1309818192" sldId="1223"/>
        </pc:sldMkLst>
        <pc:picChg chg="add mod modCrop">
          <ac:chgData name="Chris Droessler" userId="625c3661-9d64-47fa-b83c-4b49393bd161" providerId="ADAL" clId="{D815441D-2FBA-2346-84D9-E36D27B72C9A}" dt="2020-07-16T00:13:43.632" v="1803" actId="732"/>
          <ac:picMkLst>
            <pc:docMk/>
            <pc:sldMk cId="1309818192" sldId="1223"/>
            <ac:picMk id="3" creationId="{2C45455C-FBEF-824C-A846-586C5DC068C3}"/>
          </ac:picMkLst>
        </pc:picChg>
        <pc:picChg chg="add mod modCrop">
          <ac:chgData name="Chris Droessler" userId="625c3661-9d64-47fa-b83c-4b49393bd161" providerId="ADAL" clId="{D815441D-2FBA-2346-84D9-E36D27B72C9A}" dt="2020-07-16T00:13:24.393" v="1781" actId="14100"/>
          <ac:picMkLst>
            <pc:docMk/>
            <pc:sldMk cId="1309818192" sldId="1223"/>
            <ac:picMk id="5" creationId="{7C004AF6-EB7A-DF49-8670-F448EDA646D6}"/>
          </ac:picMkLst>
        </pc:picChg>
        <pc:picChg chg="add mod modCrop">
          <ac:chgData name="Chris Droessler" userId="625c3661-9d64-47fa-b83c-4b49393bd161" providerId="ADAL" clId="{D815441D-2FBA-2346-84D9-E36D27B72C9A}" dt="2020-07-16T00:13:33.280" v="1802" actId="1038"/>
          <ac:picMkLst>
            <pc:docMk/>
            <pc:sldMk cId="1309818192" sldId="1223"/>
            <ac:picMk id="7" creationId="{EA4D4952-8FF2-AD47-9B0F-AF52146CC2E9}"/>
          </ac:picMkLst>
        </pc:picChg>
      </pc:sldChg>
      <pc:sldChg chg="addSp delSp modSp add ord setBg">
        <pc:chgData name="Chris Droessler" userId="625c3661-9d64-47fa-b83c-4b49393bd161" providerId="ADAL" clId="{D815441D-2FBA-2346-84D9-E36D27B72C9A}" dt="2020-07-16T00:14:54.906" v="1810"/>
        <pc:sldMkLst>
          <pc:docMk/>
          <pc:sldMk cId="3300727255" sldId="1224"/>
        </pc:sldMkLst>
        <pc:picChg chg="add mod">
          <ac:chgData name="Chris Droessler" userId="625c3661-9d64-47fa-b83c-4b49393bd161" providerId="ADAL" clId="{D815441D-2FBA-2346-84D9-E36D27B72C9A}" dt="2020-07-16T00:09:50.963" v="1742" actId="166"/>
          <ac:picMkLst>
            <pc:docMk/>
            <pc:sldMk cId="3300727255" sldId="1224"/>
            <ac:picMk id="3" creationId="{AC893EDF-974D-DB40-996D-82D6B78430DF}"/>
          </ac:picMkLst>
        </pc:picChg>
        <pc:picChg chg="add del mod">
          <ac:chgData name="Chris Droessler" userId="625c3661-9d64-47fa-b83c-4b49393bd161" providerId="ADAL" clId="{D815441D-2FBA-2346-84D9-E36D27B72C9A}" dt="2020-07-16T00:06:05.369" v="1705" actId="478"/>
          <ac:picMkLst>
            <pc:docMk/>
            <pc:sldMk cId="3300727255" sldId="1224"/>
            <ac:picMk id="5" creationId="{B9E22DAC-4EF6-824B-9660-0355E8ABA057}"/>
          </ac:picMkLst>
        </pc:picChg>
        <pc:picChg chg="add mod">
          <ac:chgData name="Chris Droessler" userId="625c3661-9d64-47fa-b83c-4b49393bd161" providerId="ADAL" clId="{D815441D-2FBA-2346-84D9-E36D27B72C9A}" dt="2020-07-16T00:10:13.348" v="1746" actId="1076"/>
          <ac:picMkLst>
            <pc:docMk/>
            <pc:sldMk cId="3300727255" sldId="1224"/>
            <ac:picMk id="7" creationId="{1F9A942F-EDEC-4B49-BCD8-46CBEC69FDC8}"/>
          </ac:picMkLst>
        </pc:picChg>
      </pc:sldChg>
      <pc:sldChg chg="addSp delSp modSp add ord setBg">
        <pc:chgData name="Chris Droessler" userId="625c3661-9d64-47fa-b83c-4b49393bd161" providerId="ADAL" clId="{D815441D-2FBA-2346-84D9-E36D27B72C9A}" dt="2020-07-16T00:14:49.258" v="1809"/>
        <pc:sldMkLst>
          <pc:docMk/>
          <pc:sldMk cId="223560563" sldId="1225"/>
        </pc:sldMkLst>
        <pc:picChg chg="add mod modCrop">
          <ac:chgData name="Chris Droessler" userId="625c3661-9d64-47fa-b83c-4b49393bd161" providerId="ADAL" clId="{D815441D-2FBA-2346-84D9-E36D27B72C9A}" dt="2020-07-16T00:11:42.119" v="1761" actId="732"/>
          <ac:picMkLst>
            <pc:docMk/>
            <pc:sldMk cId="223560563" sldId="1225"/>
            <ac:picMk id="3" creationId="{753DB492-69D5-A447-886A-2CFE7CE3EA27}"/>
          </ac:picMkLst>
        </pc:picChg>
        <pc:picChg chg="add del mod">
          <ac:chgData name="Chris Droessler" userId="625c3661-9d64-47fa-b83c-4b49393bd161" providerId="ADAL" clId="{D815441D-2FBA-2346-84D9-E36D27B72C9A}" dt="2020-07-16T00:06:49.212" v="1713"/>
          <ac:picMkLst>
            <pc:docMk/>
            <pc:sldMk cId="223560563" sldId="1225"/>
            <ac:picMk id="5" creationId="{8FDCB690-8EB4-CE4D-B04D-5F7BCFA50AEE}"/>
          </ac:picMkLst>
        </pc:picChg>
        <pc:picChg chg="add mod modCrop">
          <ac:chgData name="Chris Droessler" userId="625c3661-9d64-47fa-b83c-4b49393bd161" providerId="ADAL" clId="{D815441D-2FBA-2346-84D9-E36D27B72C9A}" dt="2020-07-16T00:11:20.472" v="1759" actId="732"/>
          <ac:picMkLst>
            <pc:docMk/>
            <pc:sldMk cId="223560563" sldId="1225"/>
            <ac:picMk id="7" creationId="{9E4D9DA7-E35F-094B-A4BF-C1CB26EC0A8E}"/>
          </ac:picMkLst>
        </pc:picChg>
      </pc:sldChg>
      <pc:sldChg chg="addSp modSp add ord setBg">
        <pc:chgData name="Chris Droessler" userId="625c3661-9d64-47fa-b83c-4b49393bd161" providerId="ADAL" clId="{D815441D-2FBA-2346-84D9-E36D27B72C9A}" dt="2020-07-16T00:15:03.481" v="1811"/>
        <pc:sldMkLst>
          <pc:docMk/>
          <pc:sldMk cId="1206037485" sldId="1226"/>
        </pc:sldMkLst>
        <pc:picChg chg="add mod">
          <ac:chgData name="Chris Droessler" userId="625c3661-9d64-47fa-b83c-4b49393bd161" providerId="ADAL" clId="{D815441D-2FBA-2346-84D9-E36D27B72C9A}" dt="2020-07-16T00:08:58.993" v="1734" actId="1076"/>
          <ac:picMkLst>
            <pc:docMk/>
            <pc:sldMk cId="1206037485" sldId="1226"/>
            <ac:picMk id="3" creationId="{4EAC473D-3B06-E841-AC0E-314798555E99}"/>
          </ac:picMkLst>
        </pc:picChg>
        <pc:picChg chg="add mod">
          <ac:chgData name="Chris Droessler" userId="625c3661-9d64-47fa-b83c-4b49393bd161" providerId="ADAL" clId="{D815441D-2FBA-2346-84D9-E36D27B72C9A}" dt="2020-07-16T00:09:14.032" v="1736" actId="1076"/>
          <ac:picMkLst>
            <pc:docMk/>
            <pc:sldMk cId="1206037485" sldId="1226"/>
            <ac:picMk id="4" creationId="{4A76D62E-4C52-0449-8F27-191CD6EAA12D}"/>
          </ac:picMkLst>
        </pc:picChg>
      </pc:sldChg>
      <pc:sldChg chg="add del">
        <pc:chgData name="Chris Droessler" userId="625c3661-9d64-47fa-b83c-4b49393bd161" providerId="ADAL" clId="{D815441D-2FBA-2346-84D9-E36D27B72C9A}" dt="2020-07-16T00:08:12.194" v="1721" actId="2696"/>
        <pc:sldMkLst>
          <pc:docMk/>
          <pc:sldMk cId="2592779416" sldId="1227"/>
        </pc:sldMkLst>
      </pc:sldChg>
      <pc:sldChg chg="add del">
        <pc:chgData name="Chris Droessler" userId="625c3661-9d64-47fa-b83c-4b49393bd161" providerId="ADAL" clId="{D815441D-2FBA-2346-84D9-E36D27B72C9A}" dt="2020-07-16T00:08:12.209" v="1722" actId="2696"/>
        <pc:sldMkLst>
          <pc:docMk/>
          <pc:sldMk cId="2448243620" sldId="1228"/>
        </pc:sldMkLst>
      </pc:sldChg>
      <pc:sldChg chg="add del">
        <pc:chgData name="Chris Droessler" userId="625c3661-9d64-47fa-b83c-4b49393bd161" providerId="ADAL" clId="{D815441D-2FBA-2346-84D9-E36D27B72C9A}" dt="2020-07-16T00:08:12.224" v="1723" actId="2696"/>
        <pc:sldMkLst>
          <pc:docMk/>
          <pc:sldMk cId="4089261954" sldId="1229"/>
        </pc:sldMkLst>
      </pc:sldChg>
      <pc:sldChg chg="add del">
        <pc:chgData name="Chris Droessler" userId="625c3661-9d64-47fa-b83c-4b49393bd161" providerId="ADAL" clId="{D815441D-2FBA-2346-84D9-E36D27B72C9A}" dt="2020-07-16T00:08:12.239" v="1724" actId="2696"/>
        <pc:sldMkLst>
          <pc:docMk/>
          <pc:sldMk cId="1554906599" sldId="1230"/>
        </pc:sldMkLst>
      </pc:sldChg>
      <pc:sldChg chg="add del">
        <pc:chgData name="Chris Droessler" userId="625c3661-9d64-47fa-b83c-4b49393bd161" providerId="ADAL" clId="{D815441D-2FBA-2346-84D9-E36D27B72C9A}" dt="2020-07-16T00:08:12.253" v="1725" actId="2696"/>
        <pc:sldMkLst>
          <pc:docMk/>
          <pc:sldMk cId="3243279918" sldId="1231"/>
        </pc:sldMkLst>
      </pc:sldChg>
      <pc:sldChg chg="add del">
        <pc:chgData name="Chris Droessler" userId="625c3661-9d64-47fa-b83c-4b49393bd161" providerId="ADAL" clId="{D815441D-2FBA-2346-84D9-E36D27B72C9A}" dt="2020-07-16T00:08:12.267" v="1726" actId="2696"/>
        <pc:sldMkLst>
          <pc:docMk/>
          <pc:sldMk cId="3654873930" sldId="1232"/>
        </pc:sldMkLst>
      </pc:sldChg>
      <pc:sldChg chg="add del">
        <pc:chgData name="Chris Droessler" userId="625c3661-9d64-47fa-b83c-4b49393bd161" providerId="ADAL" clId="{D815441D-2FBA-2346-84D9-E36D27B72C9A}" dt="2020-07-16T00:08:12.281" v="1727" actId="2696"/>
        <pc:sldMkLst>
          <pc:docMk/>
          <pc:sldMk cId="4043672346" sldId="1233"/>
        </pc:sldMkLst>
      </pc:sldChg>
    </pc:docChg>
  </pc:docChgLst>
  <pc:docChgLst>
    <pc:chgData name="Chris Droessler" userId="625c3661-9d64-47fa-b83c-4b49393bd161" providerId="ADAL" clId="{596B2147-E15D-B842-B37E-4712BEA57145}"/>
    <pc:docChg chg="custSel addSld delSld modSld sldOrd modSection">
      <pc:chgData name="Chris Droessler" userId="625c3661-9d64-47fa-b83c-4b49393bd161" providerId="ADAL" clId="{596B2147-E15D-B842-B37E-4712BEA57145}" dt="2020-04-23T14:29:33.522" v="257"/>
      <pc:docMkLst>
        <pc:docMk/>
      </pc:docMkLst>
      <pc:sldChg chg="del">
        <pc:chgData name="Chris Droessler" userId="625c3661-9d64-47fa-b83c-4b49393bd161" providerId="ADAL" clId="{596B2147-E15D-B842-B37E-4712BEA57145}" dt="2020-04-23T14:28:53.537" v="252" actId="2696"/>
        <pc:sldMkLst>
          <pc:docMk/>
          <pc:sldMk cId="3391459416" sldId="1091"/>
        </pc:sldMkLst>
      </pc:sldChg>
      <pc:sldChg chg="addSp delSp modSp">
        <pc:chgData name="Chris Droessler" userId="625c3661-9d64-47fa-b83c-4b49393bd161" providerId="ADAL" clId="{596B2147-E15D-B842-B37E-4712BEA57145}" dt="2020-04-23T12:10:43.110" v="249" actId="1076"/>
        <pc:sldMkLst>
          <pc:docMk/>
          <pc:sldMk cId="3221707611" sldId="1098"/>
        </pc:sldMkLst>
        <pc:picChg chg="add mod modCrop">
          <ac:chgData name="Chris Droessler" userId="625c3661-9d64-47fa-b83c-4b49393bd161" providerId="ADAL" clId="{596B2147-E15D-B842-B37E-4712BEA57145}" dt="2020-04-23T12:10:43.110" v="249" actId="1076"/>
          <ac:picMkLst>
            <pc:docMk/>
            <pc:sldMk cId="3221707611" sldId="1098"/>
            <ac:picMk id="2" creationId="{88E95627-4B81-7A4C-87FD-9E331C9D0124}"/>
          </ac:picMkLst>
        </pc:picChg>
        <pc:picChg chg="del">
          <ac:chgData name="Chris Droessler" userId="625c3661-9d64-47fa-b83c-4b49393bd161" providerId="ADAL" clId="{596B2147-E15D-B842-B37E-4712BEA57145}" dt="2020-04-23T12:09:07.666" v="238" actId="478"/>
          <ac:picMkLst>
            <pc:docMk/>
            <pc:sldMk cId="3221707611" sldId="1098"/>
            <ac:picMk id="6" creationId="{3C2848E8-DCAE-984B-BEB5-FD1C54A27D25}"/>
          </ac:picMkLst>
        </pc:picChg>
      </pc:sldChg>
      <pc:sldChg chg="addSp delSp modSp setBg">
        <pc:chgData name="Chris Droessler" userId="625c3661-9d64-47fa-b83c-4b49393bd161" providerId="ADAL" clId="{596B2147-E15D-B842-B37E-4712BEA57145}" dt="2020-04-23T12:10:18.054" v="245" actId="478"/>
        <pc:sldMkLst>
          <pc:docMk/>
          <pc:sldMk cId="1990138994" sldId="1100"/>
        </pc:sldMkLst>
        <pc:spChg chg="del">
          <ac:chgData name="Chris Droessler" userId="625c3661-9d64-47fa-b83c-4b49393bd161" providerId="ADAL" clId="{596B2147-E15D-B842-B37E-4712BEA57145}" dt="2020-04-23T12:10:18.054" v="245" actId="478"/>
          <ac:spMkLst>
            <pc:docMk/>
            <pc:sldMk cId="1990138994" sldId="1100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596B2147-E15D-B842-B37E-4712BEA57145}" dt="2020-04-23T12:10:06.192" v="243" actId="1076"/>
          <ac:picMkLst>
            <pc:docMk/>
            <pc:sldMk cId="1990138994" sldId="1100"/>
            <ac:picMk id="2" creationId="{CAEE6381-3F30-3D45-8ECB-7C03A65AA1B8}"/>
          </ac:picMkLst>
        </pc:picChg>
      </pc:sldChg>
      <pc:sldChg chg="ord">
        <pc:chgData name="Chris Droessler" userId="625c3661-9d64-47fa-b83c-4b49393bd161" providerId="ADAL" clId="{596B2147-E15D-B842-B37E-4712BEA57145}" dt="2020-04-23T14:29:03.882" v="254"/>
        <pc:sldMkLst>
          <pc:docMk/>
          <pc:sldMk cId="3615642505" sldId="1109"/>
        </pc:sldMkLst>
      </pc:sldChg>
      <pc:sldChg chg="addSp delSp modSp ord">
        <pc:chgData name="Chris Droessler" userId="625c3661-9d64-47fa-b83c-4b49393bd161" providerId="ADAL" clId="{596B2147-E15D-B842-B37E-4712BEA57145}" dt="2020-04-23T14:29:21.137" v="255"/>
        <pc:sldMkLst>
          <pc:docMk/>
          <pc:sldMk cId="708674106" sldId="1167"/>
        </pc:sldMkLst>
        <pc:spChg chg="del">
          <ac:chgData name="Chris Droessler" userId="625c3661-9d64-47fa-b83c-4b49393bd161" providerId="ADAL" clId="{596B2147-E15D-B842-B37E-4712BEA57145}" dt="2020-04-23T12:05:26.940" v="202"/>
          <ac:spMkLst>
            <pc:docMk/>
            <pc:sldMk cId="708674106" sldId="1167"/>
            <ac:spMk id="2" creationId="{C06C7D96-A8C9-864F-8FDC-153CBEA748C0}"/>
          </ac:spMkLst>
        </pc:spChg>
        <pc:spChg chg="del">
          <ac:chgData name="Chris Droessler" userId="625c3661-9d64-47fa-b83c-4b49393bd161" providerId="ADAL" clId="{596B2147-E15D-B842-B37E-4712BEA57145}" dt="2020-04-23T12:05:26.940" v="202"/>
          <ac:spMkLst>
            <pc:docMk/>
            <pc:sldMk cId="708674106" sldId="1167"/>
            <ac:spMk id="3" creationId="{2D2FA6C1-2E92-304A-B17F-913B15B83EDF}"/>
          </ac:spMkLst>
        </pc:spChg>
        <pc:picChg chg="add mod modCrop">
          <ac:chgData name="Chris Droessler" userId="625c3661-9d64-47fa-b83c-4b49393bd161" providerId="ADAL" clId="{596B2147-E15D-B842-B37E-4712BEA57145}" dt="2020-04-23T12:06:56.067" v="236" actId="732"/>
          <ac:picMkLst>
            <pc:docMk/>
            <pc:sldMk cId="708674106" sldId="1167"/>
            <ac:picMk id="1025" creationId="{E6DBBFD8-5BB5-644B-A5B0-B6D4AF921741}"/>
          </ac:picMkLst>
        </pc:picChg>
      </pc:sldChg>
      <pc:sldChg chg="ord">
        <pc:chgData name="Chris Droessler" userId="625c3661-9d64-47fa-b83c-4b49393bd161" providerId="ADAL" clId="{596B2147-E15D-B842-B37E-4712BEA57145}" dt="2020-04-23T12:11:18.851" v="250"/>
        <pc:sldMkLst>
          <pc:docMk/>
          <pc:sldMk cId="698314189" sldId="1173"/>
        </pc:sldMkLst>
      </pc:sldChg>
      <pc:sldChg chg="add">
        <pc:chgData name="Chris Droessler" userId="625c3661-9d64-47fa-b83c-4b49393bd161" providerId="ADAL" clId="{596B2147-E15D-B842-B37E-4712BEA57145}" dt="2020-04-22T21:50:24.721" v="0"/>
        <pc:sldMkLst>
          <pc:docMk/>
          <pc:sldMk cId="639428991" sldId="1175"/>
        </pc:sldMkLst>
      </pc:sldChg>
      <pc:sldChg chg="add">
        <pc:chgData name="Chris Droessler" userId="625c3661-9d64-47fa-b83c-4b49393bd161" providerId="ADAL" clId="{596B2147-E15D-B842-B37E-4712BEA57145}" dt="2020-04-22T21:50:26.390" v="1"/>
        <pc:sldMkLst>
          <pc:docMk/>
          <pc:sldMk cId="3984931687" sldId="1176"/>
        </pc:sldMkLst>
      </pc:sldChg>
      <pc:sldChg chg="addSp delSp modSp add setBg">
        <pc:chgData name="Chris Droessler" userId="625c3661-9d64-47fa-b83c-4b49393bd161" providerId="ADAL" clId="{596B2147-E15D-B842-B37E-4712BEA57145}" dt="2020-04-23T12:03:49.428" v="201" actId="1037"/>
        <pc:sldMkLst>
          <pc:docMk/>
          <pc:sldMk cId="2147269576" sldId="1177"/>
        </pc:sldMkLst>
        <pc:spChg chg="del">
          <ac:chgData name="Chris Droessler" userId="625c3661-9d64-47fa-b83c-4b49393bd161" providerId="ADAL" clId="{596B2147-E15D-B842-B37E-4712BEA57145}" dt="2020-04-22T21:57:26.462" v="3" actId="478"/>
          <ac:spMkLst>
            <pc:docMk/>
            <pc:sldMk cId="2147269576" sldId="1177"/>
            <ac:spMk id="2" creationId="{00000000-0000-0000-0000-000000000000}"/>
          </ac:spMkLst>
        </pc:spChg>
        <pc:spChg chg="del">
          <ac:chgData name="Chris Droessler" userId="625c3661-9d64-47fa-b83c-4b49393bd161" providerId="ADAL" clId="{596B2147-E15D-B842-B37E-4712BEA57145}" dt="2020-04-22T21:57:26.462" v="3" actId="478"/>
          <ac:spMkLst>
            <pc:docMk/>
            <pc:sldMk cId="2147269576" sldId="1177"/>
            <ac:spMk id="3" creationId="{00000000-0000-0000-0000-000000000000}"/>
          </ac:spMkLst>
        </pc:spChg>
        <pc:picChg chg="del">
          <ac:chgData name="Chris Droessler" userId="625c3661-9d64-47fa-b83c-4b49393bd161" providerId="ADAL" clId="{596B2147-E15D-B842-B37E-4712BEA57145}" dt="2020-04-22T21:57:26.462" v="3" actId="478"/>
          <ac:picMkLst>
            <pc:docMk/>
            <pc:sldMk cId="2147269576" sldId="1177"/>
            <ac:picMk id="5" creationId="{D97E58DE-AB6B-C745-8304-5EBB15FE8950}"/>
          </ac:picMkLst>
        </pc:picChg>
        <pc:picChg chg="del">
          <ac:chgData name="Chris Droessler" userId="625c3661-9d64-47fa-b83c-4b49393bd161" providerId="ADAL" clId="{596B2147-E15D-B842-B37E-4712BEA57145}" dt="2020-04-22T21:57:26.462" v="3" actId="478"/>
          <ac:picMkLst>
            <pc:docMk/>
            <pc:sldMk cId="2147269576" sldId="1177"/>
            <ac:picMk id="6" creationId="{783201E6-7514-2E40-8A50-775923C40504}"/>
          </ac:picMkLst>
        </pc:picChg>
        <pc:picChg chg="add mod modCrop">
          <ac:chgData name="Chris Droessler" userId="625c3661-9d64-47fa-b83c-4b49393bd161" providerId="ADAL" clId="{596B2147-E15D-B842-B37E-4712BEA57145}" dt="2020-04-23T12:03:49.428" v="201" actId="1037"/>
          <ac:picMkLst>
            <pc:docMk/>
            <pc:sldMk cId="2147269576" sldId="1177"/>
            <ac:picMk id="7" creationId="{77695EA3-7413-9740-BE3F-2027EF4256EE}"/>
          </ac:picMkLst>
        </pc:picChg>
        <pc:picChg chg="del">
          <ac:chgData name="Chris Droessler" userId="625c3661-9d64-47fa-b83c-4b49393bd161" providerId="ADAL" clId="{596B2147-E15D-B842-B37E-4712BEA57145}" dt="2020-04-22T21:57:26.462" v="3" actId="478"/>
          <ac:picMkLst>
            <pc:docMk/>
            <pc:sldMk cId="2147269576" sldId="1177"/>
            <ac:picMk id="12291" creationId="{4CF82046-E2A4-1C4C-8385-9BCF5A6BA19D}"/>
          </ac:picMkLst>
        </pc:picChg>
      </pc:sldChg>
      <pc:sldChg chg="addSp delSp modSp add">
        <pc:chgData name="Chris Droessler" userId="625c3661-9d64-47fa-b83c-4b49393bd161" providerId="ADAL" clId="{596B2147-E15D-B842-B37E-4712BEA57145}" dt="2020-04-22T21:59:16.472" v="33" actId="1037"/>
        <pc:sldMkLst>
          <pc:docMk/>
          <pc:sldMk cId="2516557911" sldId="1178"/>
        </pc:sldMkLst>
        <pc:picChg chg="add mod">
          <ac:chgData name="Chris Droessler" userId="625c3661-9d64-47fa-b83c-4b49393bd161" providerId="ADAL" clId="{596B2147-E15D-B842-B37E-4712BEA57145}" dt="2020-04-22T21:58:52.354" v="18" actId="14100"/>
          <ac:picMkLst>
            <pc:docMk/>
            <pc:sldMk cId="2516557911" sldId="1178"/>
            <ac:picMk id="3" creationId="{527DB711-5B34-5646-9C30-5554392D07FD}"/>
          </ac:picMkLst>
        </pc:picChg>
        <pc:picChg chg="add mod">
          <ac:chgData name="Chris Droessler" userId="625c3661-9d64-47fa-b83c-4b49393bd161" providerId="ADAL" clId="{596B2147-E15D-B842-B37E-4712BEA57145}" dt="2020-04-22T21:59:16.472" v="33" actId="1037"/>
          <ac:picMkLst>
            <pc:docMk/>
            <pc:sldMk cId="2516557911" sldId="1178"/>
            <ac:picMk id="5" creationId="{0F43B78A-CEB5-874F-9918-81F2970FE47C}"/>
          </ac:picMkLst>
        </pc:picChg>
        <pc:picChg chg="del">
          <ac:chgData name="Chris Droessler" userId="625c3661-9d64-47fa-b83c-4b49393bd161" providerId="ADAL" clId="{596B2147-E15D-B842-B37E-4712BEA57145}" dt="2020-04-22T21:57:47.741" v="6" actId="478"/>
          <ac:picMkLst>
            <pc:docMk/>
            <pc:sldMk cId="2516557911" sldId="1178"/>
            <ac:picMk id="7" creationId="{77695EA3-7413-9740-BE3F-2027EF4256EE}"/>
          </ac:picMkLst>
        </pc:picChg>
      </pc:sldChg>
      <pc:sldChg chg="modSp add ord setBg">
        <pc:chgData name="Chris Droessler" userId="625c3661-9d64-47fa-b83c-4b49393bd161" providerId="ADAL" clId="{596B2147-E15D-B842-B37E-4712BEA57145}" dt="2020-04-23T14:28:39.217" v="251"/>
        <pc:sldMkLst>
          <pc:docMk/>
          <pc:sldMk cId="645362902" sldId="1179"/>
        </pc:sldMkLst>
        <pc:picChg chg="mod modCrop">
          <ac:chgData name="Chris Droessler" userId="625c3661-9d64-47fa-b83c-4b49393bd161" providerId="ADAL" clId="{596B2147-E15D-B842-B37E-4712BEA57145}" dt="2020-04-23T12:02:45.644" v="176" actId="1037"/>
          <ac:picMkLst>
            <pc:docMk/>
            <pc:sldMk cId="645362902" sldId="1179"/>
            <ac:picMk id="2" creationId="{320E8134-0AF6-4EB8-AB42-D6781CF0F03E}"/>
          </ac:picMkLst>
        </pc:picChg>
      </pc:sldChg>
      <pc:sldChg chg="modSp add ord">
        <pc:chgData name="Chris Droessler" userId="625c3661-9d64-47fa-b83c-4b49393bd161" providerId="ADAL" clId="{596B2147-E15D-B842-B37E-4712BEA57145}" dt="2020-04-23T14:28:39.217" v="251"/>
        <pc:sldMkLst>
          <pc:docMk/>
          <pc:sldMk cId="3726224867" sldId="1180"/>
        </pc:sldMkLst>
        <pc:picChg chg="mod modCrop">
          <ac:chgData name="Chris Droessler" userId="625c3661-9d64-47fa-b83c-4b49393bd161" providerId="ADAL" clId="{596B2147-E15D-B842-B37E-4712BEA57145}" dt="2020-04-23T12:01:54.260" v="159" actId="14100"/>
          <ac:picMkLst>
            <pc:docMk/>
            <pc:sldMk cId="3726224867" sldId="1180"/>
            <ac:picMk id="2" creationId="{22E5AC44-DF63-4624-86A4-A4C364563546}"/>
          </ac:picMkLst>
        </pc:picChg>
      </pc:sldChg>
      <pc:sldChg chg="modSp add ord">
        <pc:chgData name="Chris Droessler" userId="625c3661-9d64-47fa-b83c-4b49393bd161" providerId="ADAL" clId="{596B2147-E15D-B842-B37E-4712BEA57145}" dt="2020-04-23T14:28:39.217" v="251"/>
        <pc:sldMkLst>
          <pc:docMk/>
          <pc:sldMk cId="1091814113" sldId="1181"/>
        </pc:sldMkLst>
        <pc:picChg chg="mod">
          <ac:chgData name="Chris Droessler" userId="625c3661-9d64-47fa-b83c-4b49393bd161" providerId="ADAL" clId="{596B2147-E15D-B842-B37E-4712BEA57145}" dt="2020-04-23T11:55:34.297" v="43" actId="14100"/>
          <ac:picMkLst>
            <pc:docMk/>
            <pc:sldMk cId="1091814113" sldId="1181"/>
            <ac:picMk id="4" creationId="{8AB411C2-8B03-4CA2-AA94-F5F0C2A6734E}"/>
          </ac:picMkLst>
        </pc:picChg>
      </pc:sldChg>
      <pc:sldChg chg="modSp add ord setBg">
        <pc:chgData name="Chris Droessler" userId="625c3661-9d64-47fa-b83c-4b49393bd161" providerId="ADAL" clId="{596B2147-E15D-B842-B37E-4712BEA57145}" dt="2020-04-23T14:28:39.217" v="251"/>
        <pc:sldMkLst>
          <pc:docMk/>
          <pc:sldMk cId="428474515" sldId="1182"/>
        </pc:sldMkLst>
        <pc:picChg chg="mod modCrop">
          <ac:chgData name="Chris Droessler" userId="625c3661-9d64-47fa-b83c-4b49393bd161" providerId="ADAL" clId="{596B2147-E15D-B842-B37E-4712BEA57145}" dt="2020-04-23T11:57:55.585" v="113" actId="732"/>
          <ac:picMkLst>
            <pc:docMk/>
            <pc:sldMk cId="428474515" sldId="1182"/>
            <ac:picMk id="2" creationId="{DE2F0564-B510-499B-991D-ECF11CB341D5}"/>
          </ac:picMkLst>
        </pc:picChg>
      </pc:sldChg>
      <pc:sldChg chg="modSp add ord">
        <pc:chgData name="Chris Droessler" userId="625c3661-9d64-47fa-b83c-4b49393bd161" providerId="ADAL" clId="{596B2147-E15D-B842-B37E-4712BEA57145}" dt="2020-04-23T14:28:39.217" v="251"/>
        <pc:sldMkLst>
          <pc:docMk/>
          <pc:sldMk cId="1438394002" sldId="1183"/>
        </pc:sldMkLst>
        <pc:picChg chg="mod modCrop">
          <ac:chgData name="Chris Droessler" userId="625c3661-9d64-47fa-b83c-4b49393bd161" providerId="ADAL" clId="{596B2147-E15D-B842-B37E-4712BEA57145}" dt="2020-04-23T11:57:03.884" v="69" actId="732"/>
          <ac:picMkLst>
            <pc:docMk/>
            <pc:sldMk cId="1438394002" sldId="1183"/>
            <ac:picMk id="2" creationId="{EFE04D8F-0302-4BF4-84FC-9337459BCE9A}"/>
          </ac:picMkLst>
        </pc:picChg>
      </pc:sldChg>
      <pc:sldChg chg="modSp add ord setBg">
        <pc:chgData name="Chris Droessler" userId="625c3661-9d64-47fa-b83c-4b49393bd161" providerId="ADAL" clId="{596B2147-E15D-B842-B37E-4712BEA57145}" dt="2020-04-23T14:28:39.217" v="251"/>
        <pc:sldMkLst>
          <pc:docMk/>
          <pc:sldMk cId="2062038181" sldId="1184"/>
        </pc:sldMkLst>
        <pc:picChg chg="mod modCrop">
          <ac:chgData name="Chris Droessler" userId="625c3661-9d64-47fa-b83c-4b49393bd161" providerId="ADAL" clId="{596B2147-E15D-B842-B37E-4712BEA57145}" dt="2020-04-23T11:58:23.134" v="139" actId="1037"/>
          <ac:picMkLst>
            <pc:docMk/>
            <pc:sldMk cId="2062038181" sldId="1184"/>
            <ac:picMk id="2" creationId="{5EF3B883-D41F-4812-B443-90F1652C16BE}"/>
          </ac:picMkLst>
        </pc:picChg>
      </pc:sldChg>
      <pc:sldChg chg="modSp add ord setBg">
        <pc:chgData name="Chris Droessler" userId="625c3661-9d64-47fa-b83c-4b49393bd161" providerId="ADAL" clId="{596B2147-E15D-B842-B37E-4712BEA57145}" dt="2020-04-23T14:28:39.217" v="251"/>
        <pc:sldMkLst>
          <pc:docMk/>
          <pc:sldMk cId="413337761" sldId="1185"/>
        </pc:sldMkLst>
        <pc:picChg chg="mod">
          <ac:chgData name="Chris Droessler" userId="625c3661-9d64-47fa-b83c-4b49393bd161" providerId="ADAL" clId="{596B2147-E15D-B842-B37E-4712BEA57145}" dt="2020-04-23T11:58:43.141" v="151" actId="1037"/>
          <ac:picMkLst>
            <pc:docMk/>
            <pc:sldMk cId="413337761" sldId="1185"/>
            <ac:picMk id="2" creationId="{29E1B268-5FC8-4CB6-8C89-DE8CD8B282F4}"/>
          </ac:picMkLst>
        </pc:picChg>
      </pc:sldChg>
      <pc:sldChg chg="add ord">
        <pc:chgData name="Chris Droessler" userId="625c3661-9d64-47fa-b83c-4b49393bd161" providerId="ADAL" clId="{596B2147-E15D-B842-B37E-4712BEA57145}" dt="2020-04-23T14:28:39.217" v="251"/>
        <pc:sldMkLst>
          <pc:docMk/>
          <pc:sldMk cId="3029552707" sldId="1186"/>
        </pc:sldMkLst>
      </pc:sldChg>
      <pc:sldChg chg="add">
        <pc:chgData name="Chris Droessler" userId="625c3661-9d64-47fa-b83c-4b49393bd161" providerId="ADAL" clId="{596B2147-E15D-B842-B37E-4712BEA57145}" dt="2020-04-23T14:29:02.228" v="253"/>
        <pc:sldMkLst>
          <pc:docMk/>
          <pc:sldMk cId="3183011675" sldId="1187"/>
        </pc:sldMkLst>
      </pc:sldChg>
      <pc:sldChg chg="add">
        <pc:chgData name="Chris Droessler" userId="625c3661-9d64-47fa-b83c-4b49393bd161" providerId="ADAL" clId="{596B2147-E15D-B842-B37E-4712BEA57145}" dt="2020-04-23T14:29:33.354" v="256"/>
        <pc:sldMkLst>
          <pc:docMk/>
          <pc:sldMk cId="3598011281" sldId="1188"/>
        </pc:sldMkLst>
      </pc:sldChg>
      <pc:sldChg chg="add">
        <pc:chgData name="Chris Droessler" userId="625c3661-9d64-47fa-b83c-4b49393bd161" providerId="ADAL" clId="{596B2147-E15D-B842-B37E-4712BEA57145}" dt="2020-04-23T14:29:33.522" v="257"/>
        <pc:sldMkLst>
          <pc:docMk/>
          <pc:sldMk cId="943204603" sldId="118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B6F52-CC10-4425-9195-EDF28B435798}" type="datetimeFigureOut">
              <a:rPr lang="en-US" smtClean="0"/>
              <a:t>7/16/20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11C28-737F-4457-9FE5-6826B7F32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465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D3CF6-D097-446F-BA20-84B1F837E572}" type="datetimeFigureOut">
              <a:rPr lang="en-US" smtClean="0"/>
              <a:t>7/16/20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2D8DC-3CCA-4826-966D-69131461E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096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dhold544@cccc.edu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dhold544@cccc.edu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dhold544@cccc.edu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dhold544@cccc.edu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nam02.safelinks.protection.outlook.com/?url=http%3A%2F%2Fwww.cpcc.edu%2F&amp;data=02%7C01%7Cdroesslerc%40nccommunitycolleges.edu%7C982fb5834f544ffc84b908d82758c745%7C616f6b2af8af4525b6c8f74c6a2b182d%7C0%7C0%7C637302609675595203&amp;sdata=9XmRTY1jV417HqI1Q1vshMM1e8J0bz3pcKLZJ9M8OCM%3D&amp;reserved=0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mailto:Mel.Angelisanti@cpcc.edu" TargetMode="Externa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nam02.safelinks.protection.outlook.com/?url=http%3A%2F%2Fwww.cpcc.edu%2F&amp;data=02%7C01%7Cdroesslerc%40nccommunitycolleges.edu%7C982fb5834f544ffc84b908d82758c745%7C616f6b2af8af4525b6c8f74c6a2b182d%7C0%7C0%7C637302609675595203&amp;sdata=9XmRTY1jV417HqI1Q1vshMM1e8J0bz3pcKLZJ9M8OCM%3D&amp;reserved=0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mailto:Mel.Angelisanti@cpcc.edu" TargetMode="Externa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nam02.safelinks.protection.outlook.com/?url=http%3A%2F%2Fwww.cpcc.edu%2F&amp;data=02%7C01%7Cdroesslerc%40nccommunitycolleges.edu%7C982fb5834f544ffc84b908d82758c745%7C616f6b2af8af4525b6c8f74c6a2b182d%7C0%7C0%7C637302609675595203&amp;sdata=9XmRTY1jV417HqI1Q1vshMM1e8J0bz3pcKLZJ9M8OCM%3D&amp;reserved=0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mailto:Mel.Angelisanti@cpcc.edu" TargetMode="Externa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wdwoods000@wilkescc.edu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wdwoods000@wilkescc.edu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wdwoods000@wilkescc.edu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dowdyp@sandhills.edu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dowdyp@sandhills.edu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Barbara.Burt@dpi.nc.gov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ashley.orr@dpi.nc.gov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communitycolleges.edu/directory/dr-lori-byrd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ockertm@durhamtech.edu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dhold544@cccc.edu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dhold544@cccc.edu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381000"/>
            <a:ext cx="24384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r"/>
            <a:r>
              <a:rPr lang="en-US" sz="1400" dirty="0">
                <a:latin typeface="Arial" charset="0"/>
                <a:ea typeface="ヒラギノ角ゴ Pro W3" charset="0"/>
                <a:cs typeface="Arial" charset="0"/>
              </a:rPr>
              <a:t>Chris</a:t>
            </a:r>
          </a:p>
          <a:p>
            <a:r>
              <a:rPr lang="en-US" sz="1400" dirty="0">
                <a:latin typeface="Arial" charset="0"/>
                <a:ea typeface="ヒラギノ角ゴ Pro W3" charset="0"/>
                <a:cs typeface="Arial" charset="0"/>
              </a:rPr>
              <a:t>We are here to help promote the great jobs, often unknown, in the great state of North Carolina.</a:t>
            </a:r>
          </a:p>
          <a:p>
            <a:endParaRPr lang="en-US" sz="1400" dirty="0"/>
          </a:p>
          <a:p>
            <a:r>
              <a:rPr lang="en-US" sz="1400" dirty="0"/>
              <a:t>Through these monthly meetings, we are going to let you know about some great career opportunities in North Carolina.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And bring in special guests to let you know about the great career opportunities in North Carolina.</a:t>
            </a:r>
          </a:p>
          <a:p>
            <a:endParaRPr lang="en-US" sz="1400" dirty="0"/>
          </a:p>
          <a:p>
            <a:r>
              <a:rPr lang="en-US" sz="1400" dirty="0"/>
              <a:t>Please download this PowerPoint file and use it anyway you can to help get folks on a career pathway.</a:t>
            </a:r>
          </a:p>
          <a:p>
            <a:r>
              <a:rPr lang="en-US" sz="1400" dirty="0"/>
              <a:t>The reference showing from where the information was found, as well as the contact information for our guests is in the Notes section under each slide.</a:t>
            </a:r>
          </a:p>
          <a:p>
            <a:endParaRPr lang="en-US" sz="1400" dirty="0"/>
          </a:p>
          <a:p>
            <a:r>
              <a:rPr lang="en-US" sz="1400" dirty="0"/>
              <a:t>Get the PowerPoint on our </a:t>
            </a:r>
            <a:r>
              <a:rPr lang="en-US" sz="1400" dirty="0" err="1"/>
              <a:t>NCPerkins.org</a:t>
            </a:r>
            <a:r>
              <a:rPr lang="en-US" sz="1400" dirty="0"/>
              <a:t> website on our Presentations and Webinars page.  </a:t>
            </a:r>
          </a:p>
          <a:p>
            <a:r>
              <a:rPr lang="en-US" sz="1400" dirty="0"/>
              <a:t>Here is the direct address on the screen.</a:t>
            </a:r>
            <a:endParaRPr lang="en-US" sz="1400" baseline="0" dirty="0">
              <a:latin typeface="Arial" charset="0"/>
              <a:ea typeface="ヒラギノ角ゴ Pro W3" charset="0"/>
              <a:cs typeface="Arial" charset="0"/>
            </a:endParaRP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  <a:p>
            <a:r>
              <a:rPr lang="en-US" dirty="0">
                <a:latin typeface="Arial" charset="0"/>
                <a:ea typeface="ヒラギノ角ゴ Pro W3" charset="0"/>
                <a:cs typeface="Arial" charset="0"/>
              </a:rPr>
              <a:t>-----</a:t>
            </a:r>
          </a:p>
          <a:p>
            <a:r>
              <a:rPr lang="en-US" dirty="0">
                <a:latin typeface="Arial" charset="0"/>
                <a:ea typeface="ヒラギノ角ゴ Pro W3" charset="0"/>
                <a:cs typeface="Arial" charset="0"/>
              </a:rPr>
              <a:t>Many of the videos shown during this webinar can be found here:</a:t>
            </a:r>
          </a:p>
          <a:p>
            <a:r>
              <a:rPr lang="en-US" dirty="0">
                <a:latin typeface="Arial" charset="0"/>
                <a:ea typeface="ヒラギノ角ゴ Pro W3" charset="0"/>
                <a:cs typeface="Arial" charset="0"/>
              </a:rPr>
              <a:t>https://</a:t>
            </a:r>
            <a:r>
              <a:rPr lang="en-US" dirty="0" err="1">
                <a:latin typeface="Arial" charset="0"/>
                <a:ea typeface="ヒラギノ角ゴ Pro W3" charset="0"/>
                <a:cs typeface="Arial" charset="0"/>
              </a:rPr>
              <a:t>www.ncperkins.org</a:t>
            </a:r>
            <a:r>
              <a:rPr lang="en-US">
                <a:latin typeface="Arial" charset="0"/>
                <a:ea typeface="ヒラギノ角ゴ Pro W3" charset="0"/>
                <a:cs typeface="Arial" charset="0"/>
              </a:rPr>
              <a:t>/video/</a:t>
            </a: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504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-US" dirty="0"/>
              <a:t>Mary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Dixie Holden, DNP,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MAEd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., RN, CHSE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International Nursing Association for Clinical Simulation and Learning (INACSL) Fellow 2017</a:t>
            </a:r>
            <a:b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Simulation Coordinator</a:t>
            </a:r>
            <a:b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 Instructor, ADN I and II</a:t>
            </a:r>
            <a:b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Louise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Tuller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School of Nursing</a:t>
            </a:r>
            <a:b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Central Carolina Community College</a:t>
            </a:r>
            <a:b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(919) 718-7318</a:t>
            </a:r>
            <a:b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dhold544@cccc.edu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52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-US" dirty="0"/>
              <a:t>Mary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Dixie Holden, DNP,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MAEd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., RN, CHSE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International Nursing Association for Clinical Simulation and Learning (INACSL) Fellow 2017</a:t>
            </a:r>
            <a:b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Simulation Coordinator</a:t>
            </a:r>
            <a:b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 Instructor, ADN I and II</a:t>
            </a:r>
            <a:b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Louise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Tuller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School of Nursing</a:t>
            </a:r>
            <a:b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Central Carolina Community College</a:t>
            </a:r>
            <a:b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(919) 718-7318</a:t>
            </a:r>
            <a:b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dhold544@cccc.edu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9056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-US" dirty="0"/>
              <a:t>Mary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Dixie Holden, DNP,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MAEd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., RN, CHSE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International Nursing Association for Clinical Simulation and Learning (INACSL) Fellow 2017</a:t>
            </a:r>
            <a:b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Simulation Coordinator</a:t>
            </a:r>
            <a:b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 Instructor, ADN I and II</a:t>
            </a:r>
            <a:b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Louise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Tuller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School of Nursing</a:t>
            </a:r>
            <a:b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Central Carolina Community College</a:t>
            </a:r>
            <a:b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(919) 718-7318</a:t>
            </a:r>
            <a:b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dhold544@cccc.edu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6100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-US" dirty="0"/>
              <a:t>Mary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Dixie Holden, DNP,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MAEd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., RN, CHSE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International Nursing Association for Clinical Simulation and Learning (INACSL) Fellow 2017</a:t>
            </a:r>
            <a:b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Simulation Coordinator</a:t>
            </a:r>
            <a:b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 Instructor, ADN I and II</a:t>
            </a:r>
            <a:b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Louise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Tuller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School of Nursing</a:t>
            </a:r>
            <a:b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Central Carolina Community College</a:t>
            </a:r>
            <a:b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(919) 718-7318</a:t>
            </a:r>
            <a:b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dhold544@cccc.edu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233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Michelle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Mrs. Mel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Angelisanti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CSFA, CST, AAS, AA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 Chair, Surgical Technology Program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 and Human Services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Central Piedmont Community College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Central Campus, Belk 3152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 Box 35009, Charlotte, NC 28235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 704.330.2722 extension 3487 | f 704.330.6410</a:t>
            </a: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www.cpcc.edu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access the program’s website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b="1" dirty="0"/>
              <a:t>Email Address: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Mel.Angelisanti@cpcc.edu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6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Michelle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Mrs. Mel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Angelisanti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CSFA, CST, AAS, AA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 Chair, Surgical Technology Program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 and Human Services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Central Piedmont Community College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Central Campus, Belk 3152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 Box 35009, Charlotte, NC 28235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 704.330.2722 extension 3487 | f 704.330.6410</a:t>
            </a: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www.cpcc.edu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access the program’s website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b="1" dirty="0"/>
              <a:t>Email Address: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Mel.Angelisanti@cpcc.edu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1663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Michelle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Mrs. Mel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Angelisanti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CSFA, CST, AAS, AA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 Chair, Surgical Technology Program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 and Human Services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Central Piedmont Community College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Central Campus, Belk 3152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 Box 35009, Charlotte, NC 28235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 704.330.2722 extension 3487 | f 704.330.6410</a:t>
            </a: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www.cpcc.edu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access the program’s website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b="1" dirty="0"/>
              <a:t>Email Address: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Mel.Angelisanti@cpcc.edu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388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=xOYnk95l4Ag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Carolina Impact, Season 7: Episode 10 | Workforce Development Playbook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section on Surgical Tech starts at 4:53 </a:t>
            </a:r>
            <a:r>
              <a:rPr lang="en-US"/>
              <a:t>and lasts </a:t>
            </a:r>
            <a:r>
              <a:rPr lang="en-US" dirty="0"/>
              <a:t>about 2 minutes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311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-US" dirty="0"/>
              <a:t>Tony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Billy Woods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Dean, Health Sciences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Respiratory Therapy Program Director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Wilkes Community College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 Box 120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Wilkesboro, NC 28697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336-838-6496</a:t>
            </a:r>
          </a:p>
          <a:p>
            <a:r>
              <a:rPr lang="en-US" dirty="0">
                <a:hlinkClick r:id="rId3"/>
              </a:rPr>
              <a:t>wdwoods000@wilkescc.edu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68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-US" dirty="0"/>
              <a:t>Tony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Billy Woods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Dean, Health Sciences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Respiratory Therapy Program Director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Wilkes Community College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 Box 120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Wilkesboro, NC 28697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336-838-6496</a:t>
            </a:r>
          </a:p>
          <a:p>
            <a:r>
              <a:rPr lang="en-US" dirty="0">
                <a:hlinkClick r:id="rId3"/>
              </a:rPr>
              <a:t>wdwoods000@wilkescc.edu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2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-US" sz="1200" dirty="0">
                <a:latin typeface="+mn-lt"/>
              </a:rPr>
              <a:t>Chris</a:t>
            </a:r>
          </a:p>
          <a:p>
            <a:r>
              <a:rPr lang="en-US" sz="1200" dirty="0">
                <a:latin typeface="+mn-lt"/>
              </a:rPr>
              <a:t>I always say our webinars are like radio but with pictures.  </a:t>
            </a:r>
          </a:p>
          <a:p>
            <a:r>
              <a:rPr lang="en-US" sz="1200" dirty="0">
                <a:latin typeface="+mn-lt"/>
              </a:rPr>
              <a:t>And here are a few pictures of your hosts for these monthly explorations into career pathways.</a:t>
            </a:r>
          </a:p>
          <a:p>
            <a:endParaRPr lang="en-US" sz="1200" dirty="0">
              <a:latin typeface="+mn-lt"/>
            </a:endParaRPr>
          </a:p>
          <a:p>
            <a:r>
              <a:rPr lang="en-US" sz="1200" dirty="0">
                <a:latin typeface="+mn-lt"/>
              </a:rPr>
              <a:t>(Why does the photographer have the best photo?)</a:t>
            </a:r>
          </a:p>
          <a:p>
            <a:endParaRPr lang="en-US" sz="1200" dirty="0">
              <a:latin typeface="+mn-lt"/>
            </a:endParaRPr>
          </a:p>
          <a:p>
            <a:r>
              <a:rPr lang="en-US" sz="1200" dirty="0">
                <a:latin typeface="+mn-lt"/>
              </a:rPr>
              <a:t>Our contact information is in the notes section under this slide.  </a:t>
            </a:r>
          </a:p>
          <a:p>
            <a:endParaRPr lang="en-US" sz="1200" dirty="0">
              <a:latin typeface="+mn-lt"/>
            </a:endParaRPr>
          </a:p>
          <a:p>
            <a:endParaRPr lang="en-US" sz="1200" dirty="0">
              <a:latin typeface="+mn-lt"/>
            </a:endParaRP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sz="1200" b="1" dirty="0">
                <a:latin typeface="+mn-lt"/>
                <a:ea typeface="ヒラギノ角ゴ Pro W3" charset="0"/>
                <a:cs typeface="Arial" charset="0"/>
              </a:rPr>
              <a:t>Dr. Bob </a:t>
            </a:r>
            <a:r>
              <a:rPr lang="en-US" sz="1200" b="1" dirty="0" err="1">
                <a:latin typeface="+mn-lt"/>
                <a:ea typeface="ヒラギノ角ゴ Pro W3" charset="0"/>
                <a:cs typeface="Arial" charset="0"/>
              </a:rPr>
              <a:t>Witchger</a:t>
            </a:r>
            <a:r>
              <a:rPr lang="en-US" sz="1200" b="1" dirty="0">
                <a:latin typeface="+mn-lt"/>
                <a:ea typeface="ヒラギノ角ゴ Pro W3" charset="0"/>
                <a:cs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sz="1200" dirty="0">
                <a:latin typeface="+mn-lt"/>
                <a:ea typeface="ヒラギノ角ゴ Pro W3" charset="0"/>
                <a:cs typeface="Arial" charset="0"/>
              </a:rPr>
              <a:t>919-807-7126</a:t>
            </a: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sz="1200" dirty="0" err="1">
                <a:latin typeface="+mn-lt"/>
                <a:ea typeface="ヒラギノ角ゴ Pro W3" charset="0"/>
                <a:cs typeface="Arial" charset="0"/>
              </a:rPr>
              <a:t>WitchgerB@nccommunitycolleges.edu</a:t>
            </a:r>
            <a:endParaRPr lang="en-US" sz="1200" dirty="0">
              <a:latin typeface="+mn-lt"/>
              <a:ea typeface="ヒラギノ角ゴ Pro W3" charset="0"/>
              <a:cs typeface="Arial" charset="0"/>
            </a:endParaRPr>
          </a:p>
          <a:p>
            <a:endParaRPr lang="en-US" sz="12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</a:rPr>
              <a:t>Dr. Tony R. </a:t>
            </a:r>
            <a:r>
              <a:rPr lang="en-US" sz="1200" b="1" dirty="0" err="1">
                <a:latin typeface="+mn-lt"/>
              </a:rPr>
              <a:t>Reggi</a:t>
            </a:r>
            <a:endParaRPr lang="en-US" sz="1200" b="1" dirty="0">
              <a:latin typeface="+mn-lt"/>
            </a:endParaRPr>
          </a:p>
          <a:p>
            <a:r>
              <a:rPr lang="en-US" sz="1200" dirty="0">
                <a:latin typeface="+mn-lt"/>
              </a:rPr>
              <a:t>919-807-7131</a:t>
            </a:r>
          </a:p>
          <a:p>
            <a:r>
              <a:rPr lang="en-US" sz="1200" dirty="0" err="1">
                <a:latin typeface="+mn-lt"/>
              </a:rPr>
              <a:t>ReggiA@nccommunitycolleges.edu</a:t>
            </a:r>
            <a:endParaRPr lang="en-US" sz="1200" dirty="0">
              <a:latin typeface="+mn-lt"/>
            </a:endParaRPr>
          </a:p>
          <a:p>
            <a:endParaRPr lang="en-US" sz="12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</a:rPr>
              <a:t>Patti </a:t>
            </a:r>
            <a:r>
              <a:rPr lang="en-US" sz="1200" b="1" dirty="0" err="1">
                <a:latin typeface="+mn-lt"/>
              </a:rPr>
              <a:t>Coultas</a:t>
            </a:r>
            <a:endParaRPr lang="en-US" sz="1200" b="1" dirty="0">
              <a:latin typeface="+mn-lt"/>
            </a:endParaRPr>
          </a:p>
          <a:p>
            <a:r>
              <a:rPr lang="en-US" sz="1200" dirty="0">
                <a:latin typeface="+mn-lt"/>
              </a:rPr>
              <a:t>919-807-7130</a:t>
            </a:r>
          </a:p>
          <a:p>
            <a:r>
              <a:rPr lang="en-US" sz="1200" dirty="0" err="1">
                <a:latin typeface="+mn-lt"/>
              </a:rPr>
              <a:t>CoultasP@nccommunitycolleges.edu</a:t>
            </a:r>
            <a:endParaRPr lang="en-US" sz="1200" dirty="0">
              <a:latin typeface="+mn-lt"/>
            </a:endParaRPr>
          </a:p>
          <a:p>
            <a:endParaRPr lang="en-US" sz="12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</a:rPr>
              <a:t>Dr. Mary Olvera</a:t>
            </a:r>
          </a:p>
          <a:p>
            <a:r>
              <a:rPr lang="en-US" sz="1200" dirty="0">
                <a:latin typeface="+mn-lt"/>
              </a:rPr>
              <a:t>919-807-7120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+mn-lt"/>
              </a:rPr>
              <a:t>OlveraM@nccommunitycolleges.edu</a:t>
            </a:r>
            <a:endParaRPr lang="en-US" sz="1200" dirty="0">
              <a:latin typeface="+mn-lt"/>
            </a:endParaRPr>
          </a:p>
          <a:p>
            <a:endParaRPr lang="en-US" sz="12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</a:rPr>
              <a:t>Michelle Lair</a:t>
            </a:r>
          </a:p>
          <a:p>
            <a:r>
              <a:rPr lang="en-US" sz="1200" dirty="0">
                <a:latin typeface="+mn-lt"/>
              </a:rPr>
              <a:t>919-807-72227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+mn-lt"/>
              </a:rPr>
              <a:t>LairM@nccommunitycolleges.edu</a:t>
            </a:r>
            <a:endParaRPr lang="en-US" sz="12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+mn-lt"/>
            </a:endParaRP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sz="1200" b="1" dirty="0">
                <a:latin typeface="+mn-lt"/>
                <a:ea typeface="ヒラギノ角ゴ Pro W3" charset="0"/>
                <a:cs typeface="Arial" charset="0"/>
              </a:rPr>
              <a:t>Chris Droessler </a:t>
            </a: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sz="1200" dirty="0">
                <a:latin typeface="+mn-lt"/>
                <a:ea typeface="ヒラギノ角ゴ Pro W3" charset="0"/>
                <a:cs typeface="Arial" charset="0"/>
              </a:rPr>
              <a:t>919-807-7068</a:t>
            </a: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sz="1200" dirty="0" err="1">
                <a:latin typeface="+mn-lt"/>
                <a:ea typeface="ヒラギノ角ゴ Pro W3" charset="0"/>
                <a:cs typeface="Arial" charset="0"/>
              </a:rPr>
              <a:t>DroesslerC@nccommunitycolleges.edu</a:t>
            </a:r>
            <a:endParaRPr lang="en-US" sz="1200" dirty="0">
              <a:latin typeface="+mn-lt"/>
              <a:ea typeface="ヒラギノ角ゴ Pro W3" charset="0"/>
              <a:cs typeface="Arial" charset="0"/>
            </a:endParaRPr>
          </a:p>
          <a:p>
            <a:endParaRPr lang="en-US" sz="1200" dirty="0">
              <a:latin typeface="+mn-lt"/>
            </a:endParaRPr>
          </a:p>
          <a:p>
            <a:r>
              <a:rPr lang="en-US" sz="1200" b="1" dirty="0">
                <a:latin typeface="+mn-lt"/>
              </a:rPr>
              <a:t>Cheryl Cox</a:t>
            </a:r>
          </a:p>
          <a:p>
            <a:r>
              <a:rPr lang="en-US" sz="1200" dirty="0">
                <a:latin typeface="+mn-lt"/>
              </a:rPr>
              <a:t>919-807-3814</a:t>
            </a:r>
          </a:p>
          <a:p>
            <a:r>
              <a:rPr lang="en-US" sz="1200" dirty="0" err="1">
                <a:latin typeface="+mn-lt"/>
              </a:rPr>
              <a:t>Cheryl.Cox@dpi.nc.gov</a:t>
            </a:r>
            <a:endParaRPr lang="en-US" sz="12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9141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-US" dirty="0"/>
              <a:t>Tony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Billy Woods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Dean, Health Sciences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Respiratory Therapy Program Director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Wilkes Community College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 Box 120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Wilkesboro, NC 28697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336-838-6496</a:t>
            </a:r>
          </a:p>
          <a:p>
            <a:r>
              <a:rPr lang="en-US" dirty="0">
                <a:hlinkClick r:id="rId3"/>
              </a:rPr>
              <a:t>wdwoods000@wilkescc.edu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1148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Ms. Phyllis C. Dowdy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Director of High School &amp; College Relations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Moore County Schools, Out-of-County Schools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NC Home &amp; NC Private Schools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174 Kennedy Hall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(910) 695-3713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dowdyp@sandhills.edu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4807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Typical CCP  (Career and College Promise) (high school students taking college courses) program.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Ms. Phyllis C. Dowdy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Director of High School &amp; College Relations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Moore County Schools, Out-of-County Schools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NC Home &amp; NC Private Schools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174 Kennedy Hall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(910) 695-3713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dowdyp@sandhills.edu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852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381000"/>
            <a:ext cx="24384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www.ncperkins.org</a:t>
            </a:r>
            <a:r>
              <a:rPr lang="en-US" sz="1200" dirty="0"/>
              <a:t>/presentations</a:t>
            </a: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5384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381000"/>
            <a:ext cx="24384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www.ncperkins.org</a:t>
            </a:r>
            <a:r>
              <a:rPr lang="en-US" sz="1200" dirty="0"/>
              <a:t>/presentations</a:t>
            </a: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5536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+mn-lt"/>
                <a:ea typeface="ヒラギノ角ゴ Pro W3" charset="0"/>
                <a:cs typeface="Arial" charset="0"/>
              </a:rPr>
              <a:t>Our next meeting like this one will be on ------.</a:t>
            </a:r>
          </a:p>
          <a:p>
            <a:endParaRPr lang="en-US" sz="1200" dirty="0">
              <a:latin typeface="+mn-lt"/>
              <a:ea typeface="ヒラギノ角ゴ Pro W3" charset="0"/>
              <a:cs typeface="Arial" charset="0"/>
            </a:endParaRPr>
          </a:p>
          <a:p>
            <a:r>
              <a:rPr lang="en-US" sz="1200" dirty="0">
                <a:latin typeface="+mn-lt"/>
                <a:ea typeface="ヒラギノ角ゴ Pro W3" charset="0"/>
                <a:cs typeface="Arial" charset="0"/>
              </a:rPr>
              <a:t>(We will skip December and be back in January.)</a:t>
            </a:r>
          </a:p>
          <a:p>
            <a:endParaRPr lang="en-US" sz="1200" dirty="0">
              <a:latin typeface="+mn-lt"/>
              <a:ea typeface="ヒラギノ角ゴ Pro W3" charset="0"/>
              <a:cs typeface="Arial" charset="0"/>
            </a:endParaRPr>
          </a:p>
          <a:p>
            <a:endParaRPr lang="en-US" sz="1200" dirty="0">
              <a:latin typeface="+mn-lt"/>
              <a:ea typeface="ヒラギノ角ゴ Pro W3" charset="0"/>
              <a:cs typeface="Arial" charset="0"/>
            </a:endParaRPr>
          </a:p>
          <a:p>
            <a:r>
              <a:rPr lang="en-US" sz="1200" dirty="0">
                <a:latin typeface="+mn-lt"/>
                <a:ea typeface="ヒラギノ角ゴ Pro W3" charset="0"/>
                <a:cs typeface="Arial" charset="0"/>
              </a:rPr>
              <a:t>You can go to the </a:t>
            </a:r>
            <a:r>
              <a:rPr lang="en-US" sz="1200" dirty="0" err="1">
                <a:latin typeface="+mn-lt"/>
                <a:ea typeface="ヒラギノ角ゴ Pro W3" charset="0"/>
                <a:cs typeface="Arial" charset="0"/>
              </a:rPr>
              <a:t>NCPerkins</a:t>
            </a:r>
            <a:r>
              <a:rPr lang="en-US" sz="1200" dirty="0">
                <a:latin typeface="+mn-lt"/>
                <a:ea typeface="ヒラギノ角ゴ Pro W3" charset="0"/>
                <a:cs typeface="Arial" charset="0"/>
              </a:rPr>
              <a:t> website to register for that meeting.</a:t>
            </a:r>
          </a:p>
          <a:p>
            <a:endParaRPr lang="en-US" sz="1200" dirty="0">
              <a:latin typeface="+mn-lt"/>
              <a:ea typeface="ヒラギノ角ゴ Pro W3" charset="0"/>
              <a:cs typeface="Arial" charset="0"/>
            </a:endParaRPr>
          </a:p>
          <a:p>
            <a:r>
              <a:rPr lang="en-US" sz="1200" dirty="0">
                <a:latin typeface="+mn-lt"/>
                <a:ea typeface="ヒラギノ角ゴ Pro W3" charset="0"/>
                <a:cs typeface="Arial" charset="0"/>
              </a:rPr>
              <a:t>We'll also send you a reminder, since you are now on our mailing list.</a:t>
            </a:r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So go ahead and sign up for all the meetings, and you'll be reminded the day before.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If you liked something you saw here, send folks to the recording.  Find it at that same web page.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114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381000"/>
            <a:ext cx="24384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www.ncperkins.org</a:t>
            </a:r>
            <a:r>
              <a:rPr lang="en-US" sz="1200" dirty="0"/>
              <a:t>/presentations</a:t>
            </a: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4203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Barbara.Burt@dpi.nc.gov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/>
              <a:t>Barbara Burt</a:t>
            </a:r>
            <a:endParaRPr lang="en-US" dirty="0"/>
          </a:p>
          <a:p>
            <a:r>
              <a:rPr lang="en-US" dirty="0"/>
              <a:t>984-236-2782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62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Ashley </a:t>
            </a:r>
            <a:r>
              <a:rPr lang="en-US" b="1" dirty="0" err="1">
                <a:effectLst/>
              </a:rPr>
              <a:t>Lamm</a:t>
            </a:r>
            <a:r>
              <a:rPr lang="en-US" b="1" dirty="0">
                <a:effectLst/>
              </a:rPr>
              <a:t> Orr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N.C. Department of Public Instruction</a:t>
            </a:r>
          </a:p>
          <a:p>
            <a:r>
              <a:rPr lang="en-US" dirty="0">
                <a:effectLst/>
              </a:rPr>
              <a:t>Health Science Education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ashley.orr@dpi.nc.gov</a:t>
            </a:r>
            <a:endParaRPr lang="en-US" dirty="0">
              <a:effectLst/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984-236-2783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0885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Amy Schroeder</a:t>
            </a:r>
          </a:p>
          <a:p>
            <a:r>
              <a:rPr lang="en-US" sz="1400" dirty="0"/>
              <a:t>984-236-2766</a:t>
            </a:r>
          </a:p>
          <a:p>
            <a:r>
              <a:rPr lang="en-US" sz="1400" dirty="0" err="1"/>
              <a:t>amy.schroeder@dpi.nc.gov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Pronounced “</a:t>
            </a:r>
            <a:r>
              <a:rPr lang="en-US" sz="1400" dirty="0" err="1"/>
              <a:t>Shra</a:t>
            </a:r>
            <a:r>
              <a:rPr lang="en-US" sz="1400" dirty="0"/>
              <a:t> – der” with a long "A" sound.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73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381000"/>
            <a:ext cx="24384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www.ncperkins.org</a:t>
            </a:r>
            <a:r>
              <a:rPr lang="en-US" sz="1200" dirty="0"/>
              <a:t>/presentations</a:t>
            </a: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1910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/>
              <a:t>Kathryn P. </a:t>
            </a:r>
            <a:r>
              <a:rPr lang="en-US" sz="1400" err="1"/>
              <a:t>Castelloes</a:t>
            </a:r>
            <a:r>
              <a:rPr lang="en-US" sz="1400"/>
              <a:t>, </a:t>
            </a:r>
            <a:r>
              <a:rPr lang="en-US" sz="1400" err="1"/>
              <a:t>ApprenticeshipNC</a:t>
            </a:r>
            <a:endParaRPr lang="en-US" sz="1400"/>
          </a:p>
          <a:p>
            <a:endParaRPr lang="en-US" sz="1400"/>
          </a:p>
          <a:p>
            <a:r>
              <a:rPr lang="en-US" sz="1400"/>
              <a:t>919.807.6991 - Office  </a:t>
            </a:r>
          </a:p>
          <a:p>
            <a:endParaRPr lang="en-US" sz="1400"/>
          </a:p>
          <a:p>
            <a:r>
              <a:rPr lang="en-US" sz="1400" err="1"/>
              <a:t>Castelloesk@nccommunitycolleges.edu</a:t>
            </a:r>
            <a:endParaRPr lang="en-US" sz="1400"/>
          </a:p>
          <a:p>
            <a:endParaRPr lang="en-US" sz="140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88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many on this page require more then a 2-year associate degree to get hired.</a:t>
            </a:r>
          </a:p>
          <a:p>
            <a:endParaRPr lang="en-US" dirty="0"/>
          </a:p>
          <a:p>
            <a:r>
              <a:rPr lang="en-US" dirty="0"/>
              <a:t>The Underlined occupations require 4-year degree or higher</a:t>
            </a:r>
          </a:p>
          <a:p>
            <a:r>
              <a:rPr lang="en-US" dirty="0"/>
              <a:t>Registered Nurses is changing to require a 4-year degree.</a:t>
            </a:r>
          </a:p>
          <a:p>
            <a:endParaRPr lang="en-US" dirty="0"/>
          </a:p>
          <a:p>
            <a:r>
              <a:rPr lang="en-US" dirty="0"/>
              <a:t>If you think you want to go into the occupation that requires a four-year degree, consider getting a similar two-year degree, get hired, then while you are working in the business, consider the the higher occupation.</a:t>
            </a:r>
          </a:p>
          <a:p>
            <a:endParaRPr lang="en-US" dirty="0"/>
          </a:p>
          <a:p>
            <a:r>
              <a:rPr lang="en-US" dirty="0"/>
              <a:t>========</a:t>
            </a:r>
          </a:p>
          <a:p>
            <a:r>
              <a:rPr lang="en-US" dirty="0"/>
              <a:t>https://</a:t>
            </a:r>
            <a:r>
              <a:rPr lang="en-US" dirty="0" err="1"/>
              <a:t>nccareers.org</a:t>
            </a:r>
            <a:r>
              <a:rPr lang="en-US" dirty="0"/>
              <a:t>/</a:t>
            </a:r>
            <a:r>
              <a:rPr lang="en-US" dirty="0" err="1"/>
              <a:t>starjobs</a:t>
            </a:r>
            <a:r>
              <a:rPr lang="en-US" dirty="0"/>
              <a:t>/</a:t>
            </a:r>
            <a:r>
              <a:rPr lang="en-US" dirty="0" err="1"/>
              <a:t>star_jobs.html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955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381000"/>
            <a:ext cx="24384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www.ncperkins.org</a:t>
            </a:r>
            <a:r>
              <a:rPr lang="en-US" sz="1200" dirty="0"/>
              <a:t>/presentations</a:t>
            </a: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893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hlinkClick r:id="rId3"/>
              </a:rPr>
              <a:t>Dr. Lori Byrd</a:t>
            </a:r>
            <a:r>
              <a:rPr lang="en-US" b="1" dirty="0"/>
              <a:t> </a:t>
            </a:r>
          </a:p>
          <a:p>
            <a:r>
              <a:rPr lang="en-US" dirty="0"/>
              <a:t>Associate Director, Academic Programs - Health Sciences</a:t>
            </a:r>
          </a:p>
          <a:p>
            <a:r>
              <a:rPr lang="en-US" dirty="0"/>
              <a:t>NC Community College System Office</a:t>
            </a:r>
          </a:p>
          <a:p>
            <a:r>
              <a:rPr lang="en-US" dirty="0" err="1"/>
              <a:t>byrdl@nccommunitycolleges.edu</a:t>
            </a:r>
            <a:endParaRPr lang="en-US" dirty="0"/>
          </a:p>
          <a:p>
            <a:r>
              <a:rPr lang="en-US" dirty="0"/>
              <a:t>919-807-7118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3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Patti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Melissa Oakley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Ockert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MS, CCRA, CCRP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Dean, Health and Wellness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Durham Technical Community College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Phone (919)536-7233  x8127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Fax (919)536-7276 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mailto:ockertm@durhamtech.edu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 me on Twitter @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MOckertNC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Orthopedic Technology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78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-US" dirty="0"/>
              <a:t>Mary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Dixie Holden, DNP,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MAEd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., RN, CHSE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International Nursing Association for Clinical Simulation and Learning (INACSL) Fellow 2017</a:t>
            </a:r>
            <a:b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Simulation Coordinator</a:t>
            </a:r>
            <a:b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 Instructor, ADN I and II</a:t>
            </a:r>
            <a:b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Louise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Tuller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School of Nursing</a:t>
            </a:r>
            <a:b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Central Carolina Community College</a:t>
            </a:r>
            <a:b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(919) 718-7318</a:t>
            </a:r>
            <a:b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dhold544@cccc.edu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75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-US" dirty="0"/>
              <a:t>Mary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Dixie Holden, DNP,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MAEd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., RN, CHSE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International Nursing Association for Clinical Simulation and Learning (INACSL) Fellow 2017</a:t>
            </a:r>
            <a:b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Simulation Coordinator</a:t>
            </a:r>
            <a:b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 Instructor, ADN I and II</a:t>
            </a:r>
            <a:b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Louise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Tuller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School of Nursing</a:t>
            </a:r>
            <a:b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Central Carolina Community College</a:t>
            </a:r>
            <a:b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(919) 718-7318</a:t>
            </a:r>
            <a:b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dhold544@cccc.edu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93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1839376"/>
            <a:ext cx="7336465" cy="1071375"/>
          </a:xfrm>
        </p:spPr>
        <p:txBody>
          <a:bodyPr anchor="b">
            <a:normAutofit/>
          </a:bodyPr>
          <a:lstStyle>
            <a:lvl1pPr algn="ctr">
              <a:defRPr sz="33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2" y="2910751"/>
            <a:ext cx="7336465" cy="1241822"/>
          </a:xfrm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733354" y="366948"/>
            <a:ext cx="6025812" cy="809325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>
              <a:lnSpc>
                <a:spcPct val="80000"/>
              </a:lnSpc>
            </a:pPr>
            <a:r>
              <a:rPr lang="en-US" sz="3038" b="0" cap="none" spc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</a:p>
          <a:p>
            <a:pPr>
              <a:lnSpc>
                <a:spcPct val="80000"/>
              </a:lnSpc>
            </a:pPr>
            <a:r>
              <a:rPr lang="en-US" sz="3038" b="0" cap="none" spc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College System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733357" y="1398670"/>
            <a:ext cx="5705475" cy="18968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4" y="126367"/>
            <a:ext cx="1138936" cy="127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69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4662186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7/16/20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4662186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49" y="223247"/>
            <a:ext cx="723900" cy="1095375"/>
          </a:xfrm>
          <a:prstGeom prst="rect">
            <a:avLst/>
          </a:prstGeom>
        </p:spPr>
      </p:pic>
      <p:cxnSp>
        <p:nvCxnSpPr>
          <p:cNvPr id="10" name="Straight Connector 9" title="Gold Line"/>
          <p:cNvCxnSpPr/>
          <p:nvPr userDrawn="1"/>
        </p:nvCxnSpPr>
        <p:spPr>
          <a:xfrm flipV="1">
            <a:off x="1455549" y="1287266"/>
            <a:ext cx="7059802" cy="10217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F7DFE38-2115-F841-AF07-ED23EB631C55}"/>
              </a:ext>
            </a:extLst>
          </p:cNvPr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3A4B08-F8E9-3A46-9CFE-D29C59ED6E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39" y="4818981"/>
            <a:ext cx="2286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617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5" y="27384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4662186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7/16/20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4662186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E1BAFAC-38AE-FB49-8239-20207C72DA64}"/>
              </a:ext>
            </a:extLst>
          </p:cNvPr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6E0417-F744-C74A-9895-80FF29D24C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39" y="4818981"/>
            <a:ext cx="2286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52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414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0905"/>
            <a:ext cx="7886700" cy="3548753"/>
          </a:xfrm>
        </p:spPr>
        <p:txBody>
          <a:bodyPr>
            <a:normAutofit/>
          </a:bodyPr>
          <a:lstStyle>
            <a:lvl1pPr marL="175022" indent="-175022">
              <a:lnSpc>
                <a:spcPct val="100000"/>
              </a:lnSpc>
              <a:spcBef>
                <a:spcPts val="450"/>
              </a:spcBef>
              <a:tabLst/>
              <a:defRPr sz="2100"/>
            </a:lvl1pPr>
            <a:lvl2pPr marL="344091" indent="-151210">
              <a:lnSpc>
                <a:spcPct val="100000"/>
              </a:lnSpc>
              <a:spcBef>
                <a:spcPts val="225"/>
              </a:spcBef>
              <a:tabLst/>
              <a:defRPr sz="1800"/>
            </a:lvl2pPr>
            <a:lvl3pPr marL="519113" indent="-133350">
              <a:lnSpc>
                <a:spcPct val="100000"/>
              </a:lnSpc>
              <a:spcBef>
                <a:spcPts val="225"/>
              </a:spcBef>
              <a:tabLst/>
              <a:defRPr sz="1650"/>
            </a:lvl3pPr>
            <a:lvl4pPr marL="732235" indent="-153591">
              <a:lnSpc>
                <a:spcPct val="100000"/>
              </a:lnSpc>
              <a:spcBef>
                <a:spcPts val="225"/>
              </a:spcBef>
              <a:tabLst/>
              <a:defRPr sz="1500"/>
            </a:lvl4pPr>
            <a:lvl5pPr marL="900113" indent="-128588">
              <a:lnSpc>
                <a:spcPct val="100000"/>
              </a:lnSpc>
              <a:spcBef>
                <a:spcPts val="225"/>
              </a:spcBef>
              <a:tabLst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97861" y="126367"/>
            <a:ext cx="7364361" cy="99417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6" y="126366"/>
            <a:ext cx="752475" cy="857250"/>
          </a:xfrm>
          <a:prstGeom prst="rect">
            <a:avLst/>
          </a:prstGeom>
        </p:spPr>
      </p:pic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39" y="4818981"/>
            <a:ext cx="316698" cy="26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38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9"/>
            <a:ext cx="7886700" cy="2139553"/>
          </a:xfrm>
        </p:spPr>
        <p:txBody>
          <a:bodyPr anchor="b">
            <a:normAutofit/>
          </a:bodyPr>
          <a:lstStyle>
            <a:lvl1pPr algn="ctr">
              <a:defRPr sz="25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2"/>
            <a:ext cx="7886700" cy="1125140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39" y="4818981"/>
            <a:ext cx="316698" cy="2678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0193E7-8C3A-8341-BD12-4B1D3DA4EE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6" y="126366"/>
            <a:ext cx="752475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9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861" y="126367"/>
            <a:ext cx="7364361" cy="99417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4497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4497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39" y="4818981"/>
            <a:ext cx="316698" cy="2678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6" y="126366"/>
            <a:ext cx="1014811" cy="858438"/>
          </a:xfrm>
          <a:prstGeom prst="rect">
            <a:avLst/>
          </a:prstGeom>
        </p:spPr>
      </p:pic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93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9401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5" y="1260872"/>
            <a:ext cx="3887391" cy="617934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5" y="1878807"/>
            <a:ext cx="3887391" cy="29401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39" y="4818981"/>
            <a:ext cx="316698" cy="267898"/>
          </a:xfrm>
          <a:prstGeom prst="rect">
            <a:avLst/>
          </a:prstGeom>
        </p:spPr>
      </p:pic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97861" y="126367"/>
            <a:ext cx="7364361" cy="99417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6" y="126366"/>
            <a:ext cx="752475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55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39" y="4818981"/>
            <a:ext cx="228600" cy="2667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97861" y="126367"/>
            <a:ext cx="7364361" cy="99417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6" y="126366"/>
            <a:ext cx="752475" cy="857250"/>
          </a:xfrm>
          <a:prstGeom prst="rect">
            <a:avLst/>
          </a:prstGeom>
        </p:spPr>
      </p:pic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827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39" y="4818981"/>
            <a:ext cx="2286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44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4"/>
            <a:ext cx="4629150" cy="3655219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7950" y="4662186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7/16/20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4662186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997739B-6BCB-944F-885D-A4626BD40C62}"/>
              </a:ext>
            </a:extLst>
          </p:cNvPr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633E34-A1D4-BB4A-85A7-17288D2EA0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39" y="4818981"/>
            <a:ext cx="2286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20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4"/>
            <a:ext cx="4629150" cy="3655219"/>
          </a:xfrm>
        </p:spPr>
        <p:txBody>
          <a:bodyPr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7950" y="4662186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7/16/20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4662186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120F348-F657-2C44-82AB-394B493775BA}"/>
              </a:ext>
            </a:extLst>
          </p:cNvPr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0FAF21-9DD7-5947-9DAA-3DFB804948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39" y="4818981"/>
            <a:ext cx="2286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4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5549" y="273847"/>
            <a:ext cx="7059802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025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  <a:br>
              <a:rPr lang="en-US" sz="2025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2025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College System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978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2400" b="1" kern="1200">
          <a:ln w="0">
            <a:solidFill>
              <a:schemeClr val="accent1"/>
            </a:solidFill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HelvLight" pitchFamily="2" charset="0"/>
          <a:ea typeface="+mn-ea"/>
          <a:cs typeface="+mn-cs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Light" pitchFamily="2" charset="0"/>
          <a:ea typeface="+mn-ea"/>
          <a:cs typeface="+mn-cs"/>
        </a:defRPr>
      </a:lvl2pPr>
      <a:lvl3pPr marL="48220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HelvLight" pitchFamily="2" charset="0"/>
          <a:ea typeface="+mn-ea"/>
          <a:cs typeface="+mn-cs"/>
        </a:defRPr>
      </a:lvl3pPr>
      <a:lvl4pPr marL="675085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HelvLight" pitchFamily="2" charset="0"/>
          <a:ea typeface="+mn-ea"/>
          <a:cs typeface="+mn-cs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HelvLight" pitchFamily="2" charset="0"/>
          <a:ea typeface="+mn-ea"/>
          <a:cs typeface="+mn-cs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hyperlink" Target="http://www.cpcc.edu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if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jpe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hyperlink" Target="http://www.durhamtech.ed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D951BA0-FC83-F04A-BBE0-BB737F014B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34" y="1234842"/>
            <a:ext cx="9144000" cy="33561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July 16, 2020</a:t>
            </a:r>
            <a:br>
              <a:rPr lang="en-US" dirty="0"/>
            </a:br>
            <a:r>
              <a:rPr lang="en-US" dirty="0"/>
              <a:t>Careers in Healthcare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63324" y="3427917"/>
            <a:ext cx="5246225" cy="140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113" indent="-11113">
              <a:spcBef>
                <a:spcPct val="20000"/>
              </a:spcBef>
            </a:pPr>
            <a:r>
              <a:rPr lang="en-US" sz="2400" dirty="0"/>
              <a:t>Download the PowerPoint</a:t>
            </a:r>
            <a:br>
              <a:rPr lang="en-US" sz="2400" dirty="0"/>
            </a:br>
            <a:r>
              <a:rPr lang="en-US" sz="2400" dirty="0"/>
              <a:t>and access the recording:</a:t>
            </a:r>
            <a:br>
              <a:rPr lang="en-US" sz="2400" dirty="0"/>
            </a:br>
            <a:r>
              <a:rPr lang="en-US" sz="2400" b="1" dirty="0" err="1"/>
              <a:t>www.ncperkins.org</a:t>
            </a:r>
            <a:r>
              <a:rPr lang="en-US" sz="2400" b="1" dirty="0"/>
              <a:t>/presentations</a:t>
            </a:r>
          </a:p>
        </p:txBody>
      </p:sp>
    </p:spTree>
    <p:extLst>
      <p:ext uri="{BB962C8B-B14F-4D97-AF65-F5344CB8AC3E}">
        <p14:creationId xmlns:p14="http://schemas.microsoft.com/office/powerpoint/2010/main" val="2111422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402FF92-3381-E642-BDC7-791E5C6FB4CB}"/>
              </a:ext>
            </a:extLst>
          </p:cNvPr>
          <p:cNvSpPr/>
          <p:nvPr/>
        </p:nvSpPr>
        <p:spPr>
          <a:xfrm>
            <a:off x="6772661" y="2363372"/>
            <a:ext cx="1195754" cy="547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9A942F-EDEC-4B49-BCD8-46CBEC69FD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174" y="129922"/>
            <a:ext cx="6484141" cy="48631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893EDF-974D-DB40-996D-82D6B78430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42938" y="642939"/>
            <a:ext cx="5143501" cy="385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727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402FF92-3381-E642-BDC7-791E5C6FB4CB}"/>
              </a:ext>
            </a:extLst>
          </p:cNvPr>
          <p:cNvSpPr/>
          <p:nvPr/>
        </p:nvSpPr>
        <p:spPr>
          <a:xfrm>
            <a:off x="6772661" y="2363372"/>
            <a:ext cx="1195754" cy="547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3DB492-69D5-A447-886A-2CFE7CE3EA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3"/>
          <a:stretch/>
        </p:blipFill>
        <p:spPr>
          <a:xfrm rot="5400000">
            <a:off x="3939009" y="-61492"/>
            <a:ext cx="5143500" cy="52664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4D9DA7-E35F-094B-A4BF-C1CB26EC0A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0" r="7039"/>
          <a:stretch/>
        </p:blipFill>
        <p:spPr>
          <a:xfrm rot="5400000">
            <a:off x="-303114" y="303113"/>
            <a:ext cx="5143502" cy="453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60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402FF92-3381-E642-BDC7-791E5C6FB4CB}"/>
              </a:ext>
            </a:extLst>
          </p:cNvPr>
          <p:cNvSpPr/>
          <p:nvPr/>
        </p:nvSpPr>
        <p:spPr>
          <a:xfrm>
            <a:off x="6772661" y="2363372"/>
            <a:ext cx="1195754" cy="547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45455C-FBEF-824C-A846-586C5DC068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3"/>
          <a:stretch/>
        </p:blipFill>
        <p:spPr>
          <a:xfrm rot="5400000">
            <a:off x="5184362" y="904461"/>
            <a:ext cx="4584700" cy="33345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004AF6-EB7A-DF49-8670-F448EDA646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97"/>
          <a:stretch/>
        </p:blipFill>
        <p:spPr>
          <a:xfrm rot="5400000">
            <a:off x="-795898" y="1078917"/>
            <a:ext cx="4581082" cy="29892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4D4952-8FF2-AD47-9B0F-AF52146CC2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5" t="8014" r="-953" b="10605"/>
          <a:stretch/>
        </p:blipFill>
        <p:spPr>
          <a:xfrm rot="5400000">
            <a:off x="1982336" y="1030660"/>
            <a:ext cx="4641850" cy="313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818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402FF92-3381-E642-BDC7-791E5C6FB4CB}"/>
              </a:ext>
            </a:extLst>
          </p:cNvPr>
          <p:cNvSpPr/>
          <p:nvPr/>
        </p:nvSpPr>
        <p:spPr>
          <a:xfrm>
            <a:off x="6772661" y="2363372"/>
            <a:ext cx="1195754" cy="547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06CC5E-1D78-DE4A-B2AE-A073B8850D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11138" y="642936"/>
            <a:ext cx="5143500" cy="38576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805A7E1-D1DA-FB49-9270-C2FEE1E155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62809" y="652463"/>
            <a:ext cx="5219703" cy="391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395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rcstsa.org/wp-content/uploads/2020/06/Mel-Angelisanti-Circle.png">
            <a:extLst>
              <a:ext uri="{FF2B5EF4-FFF2-40B4-BE49-F238E27FC236}">
                <a16:creationId xmlns:a16="http://schemas.microsoft.com/office/drawing/2014/main" id="{704BBE6D-3112-1A46-9367-BCE0C9C8D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528" y="-182398"/>
            <a:ext cx="31750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C2F533B-D462-9349-8C95-DD67E06A80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Program Chair Surgical Technology</a:t>
            </a:r>
          </a:p>
          <a:p>
            <a:r>
              <a:rPr lang="en-US" dirty="0"/>
              <a:t>Central Piedmont Community College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FB8F84-0FD0-4144-A89E-B846C9BA80C0}"/>
              </a:ext>
            </a:extLst>
          </p:cNvPr>
          <p:cNvSpPr/>
          <p:nvPr/>
        </p:nvSpPr>
        <p:spPr>
          <a:xfrm>
            <a:off x="6489632" y="2406916"/>
            <a:ext cx="1195754" cy="547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entral Piedmont Community College">
            <a:hlinkClick r:id="rId4"/>
            <a:extLst>
              <a:ext uri="{FF2B5EF4-FFF2-40B4-BE49-F238E27FC236}">
                <a16:creationId xmlns:a16="http://schemas.microsoft.com/office/drawing/2014/main" id="{57157C61-D000-A645-B4A2-FA5C008E45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2"/>
          <a:stretch/>
        </p:blipFill>
        <p:spPr bwMode="auto">
          <a:xfrm>
            <a:off x="2042634" y="3924859"/>
            <a:ext cx="5080000" cy="129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1353FC-2B68-5345-959C-AA6E487181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Mel </a:t>
            </a:r>
            <a:r>
              <a:rPr lang="en-US" dirty="0" err="1"/>
              <a:t>Angelisanti</a:t>
            </a:r>
            <a:r>
              <a:rPr lang="en-US" dirty="0"/>
              <a:t>, CSFA, CST</a:t>
            </a:r>
          </a:p>
        </p:txBody>
      </p:sp>
    </p:spTree>
    <p:extLst>
      <p:ext uri="{BB962C8B-B14F-4D97-AF65-F5344CB8AC3E}">
        <p14:creationId xmlns:p14="http://schemas.microsoft.com/office/powerpoint/2010/main" val="4001167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35E445-7518-5A4B-88BF-6B34D8412C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400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A210A5-A69C-254F-A837-AE63337AAE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323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BE3B9-A59A-9A4E-8A9B-BC63B0A9C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Surgical Tech 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D3A23-BE46-6446-BBA8-05A810AE3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172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19cw0powsi320yelz2oewe9v-wpengine.netdna-ssl.com/images/wdwoods000.jpg">
            <a:extLst>
              <a:ext uri="{FF2B5EF4-FFF2-40B4-BE49-F238E27FC236}">
                <a16:creationId xmlns:a16="http://schemas.microsoft.com/office/drawing/2014/main" id="{F9F0A515-C521-3D4E-99E5-E41FFC8D25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716" r="21754" b="21130"/>
          <a:stretch/>
        </p:blipFill>
        <p:spPr bwMode="auto">
          <a:xfrm>
            <a:off x="7156548" y="0"/>
            <a:ext cx="1987452" cy="267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5F113D19-BAB3-3640-8A4D-587D998536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Dean, Health Sciences</a:t>
            </a:r>
          </a:p>
          <a:p>
            <a:r>
              <a:rPr lang="en-US" dirty="0"/>
              <a:t>Respiratory Therapy Program Director</a:t>
            </a:r>
          </a:p>
          <a:p>
            <a:r>
              <a:rPr lang="en-US" dirty="0"/>
              <a:t>Wilkes Community College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3B59D9-2818-A949-B07B-38D835F3E368}"/>
              </a:ext>
            </a:extLst>
          </p:cNvPr>
          <p:cNvSpPr/>
          <p:nvPr/>
        </p:nvSpPr>
        <p:spPr>
          <a:xfrm>
            <a:off x="7033846" y="2363372"/>
            <a:ext cx="815926" cy="547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6ADF12-A59C-664D-B4F4-861B394847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Billy Woods, </a:t>
            </a:r>
            <a:r>
              <a:rPr lang="en-US" dirty="0" err="1"/>
              <a:t>MAEd,RCP,RRT,RRT</a:t>
            </a:r>
            <a:r>
              <a:rPr lang="en-US" dirty="0"/>
              <a:t>-NPS</a:t>
            </a:r>
          </a:p>
        </p:txBody>
      </p:sp>
      <p:pic>
        <p:nvPicPr>
          <p:cNvPr id="3075" name="Picture 3" descr="Wilkes Community College Logo">
            <a:extLst>
              <a:ext uri="{FF2B5EF4-FFF2-40B4-BE49-F238E27FC236}">
                <a16:creationId xmlns:a16="http://schemas.microsoft.com/office/drawing/2014/main" id="{0BE823B2-5570-D64B-BD48-F597627D6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819" y="4167082"/>
            <a:ext cx="4539629" cy="91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290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FA43F5-BA06-7C43-B0EA-EBD659497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Wilkes Community College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9D47FA-3B14-5E46-8935-28FE171CB9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18299"/>
            <a:ext cx="2977978" cy="39706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159C2C-0B60-9B49-8577-69D5F6F812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9"/>
          <a:stretch/>
        </p:blipFill>
        <p:spPr>
          <a:xfrm>
            <a:off x="2979249" y="1218299"/>
            <a:ext cx="3146371" cy="39678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9CBCC9-DA4D-AD45-ACC5-B79CFAB209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620" y="1225886"/>
            <a:ext cx="3018380" cy="402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59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5C0A037A-7580-994D-BB38-81789984B5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1926" y="2916433"/>
            <a:ext cx="1504713" cy="1828800"/>
          </a:xfrm>
          <a:prstGeom prst="rect">
            <a:avLst/>
          </a:prstGeom>
        </p:spPr>
      </p:pic>
      <p:pic>
        <p:nvPicPr>
          <p:cNvPr id="9" name="Picture 8" descr="A person wearing a suit and tie smiling and looking at the camera&#10;&#10;Description automatically generated">
            <a:extLst>
              <a:ext uri="{FF2B5EF4-FFF2-40B4-BE49-F238E27FC236}">
                <a16:creationId xmlns:a16="http://schemas.microsoft.com/office/drawing/2014/main" id="{50C20E19-B647-2943-B43D-E5ACCA5CF4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454" y="595952"/>
            <a:ext cx="1571784" cy="1828800"/>
          </a:xfrm>
          <a:prstGeom prst="rect">
            <a:avLst/>
          </a:prstGeom>
        </p:spPr>
      </p:pic>
      <p:pic>
        <p:nvPicPr>
          <p:cNvPr id="6" name="Picture 5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E4421517-F18C-1A4F-AB7A-D1D88DBB8B1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3191" y="1236379"/>
            <a:ext cx="1810512" cy="18288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C304A69-DE4E-4345-9810-9DA1D45285EA}"/>
              </a:ext>
            </a:extLst>
          </p:cNvPr>
          <p:cNvSpPr txBox="1">
            <a:spLocks/>
          </p:cNvSpPr>
          <p:nvPr/>
        </p:nvSpPr>
        <p:spPr>
          <a:xfrm>
            <a:off x="301758" y="2439711"/>
            <a:ext cx="2043176" cy="5357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7297738" algn="r"/>
              </a:tabLst>
            </a:pPr>
            <a:r>
              <a:rPr lang="en-US" b="0" dirty="0">
                <a:latin typeface="+mn-lt"/>
              </a:rPr>
              <a:t>Bob </a:t>
            </a:r>
            <a:r>
              <a:rPr lang="en-US" b="0" dirty="0" err="1">
                <a:latin typeface="+mn-lt"/>
              </a:rPr>
              <a:t>Witchger</a:t>
            </a:r>
            <a:endParaRPr lang="en-US" b="0" dirty="0">
              <a:latin typeface="+mn-lt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F1E67C8-DC0B-FA47-9556-84AF43963D8F}"/>
              </a:ext>
            </a:extLst>
          </p:cNvPr>
          <p:cNvSpPr txBox="1">
            <a:spLocks/>
          </p:cNvSpPr>
          <p:nvPr/>
        </p:nvSpPr>
        <p:spPr>
          <a:xfrm>
            <a:off x="6826266" y="3065179"/>
            <a:ext cx="2124363" cy="10196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7297738" algn="r"/>
              </a:tabLst>
            </a:pPr>
            <a:r>
              <a:rPr lang="en-US" b="0" dirty="0">
                <a:latin typeface="+mn-lt"/>
              </a:rPr>
              <a:t>Cheryl Cox</a:t>
            </a:r>
          </a:p>
          <a:p>
            <a:pPr algn="ctr">
              <a:tabLst>
                <a:tab pos="7297738" algn="r"/>
              </a:tabLst>
            </a:pPr>
            <a:r>
              <a:rPr lang="en-US" sz="2000" dirty="0">
                <a:latin typeface="+mn-lt"/>
              </a:rPr>
              <a:t>NC Dept of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Public Instruction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086652-7647-1B42-87ED-E46826222F07}"/>
              </a:ext>
            </a:extLst>
          </p:cNvPr>
          <p:cNvSpPr txBox="1"/>
          <p:nvPr/>
        </p:nvSpPr>
        <p:spPr>
          <a:xfrm>
            <a:off x="0" y="8855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i="1" dirty="0">
                <a:solidFill>
                  <a:srgbClr val="0070C0"/>
                </a:solidFill>
              </a:rPr>
              <a:t>Raising the Awareness of Career Pathways in North Carolina</a:t>
            </a:r>
          </a:p>
        </p:txBody>
      </p:sp>
      <p:pic>
        <p:nvPicPr>
          <p:cNvPr id="15362" name="Picture 2" descr="https://media-exp1.licdn.com/dms/image/C4E03AQFTVBLhd7rKug/profile-displayphoto-shrink_200_200/0?e=1593043200&amp;v=beta&amp;t=3pdTw5cRoUuBQpQJXoaRPDx4mNsQd4VaFnp7-xn3wBA">
            <a:extLst>
              <a:ext uri="{FF2B5EF4-FFF2-40B4-BE49-F238E27FC236}">
                <a16:creationId xmlns:a16="http://schemas.microsoft.com/office/drawing/2014/main" id="{67ED7FDC-72CD-4141-B860-99E8900660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5016" y="2916434"/>
            <a:ext cx="149666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0EB8D66-9B76-C248-A53C-0724D13198A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2709" y="2916434"/>
            <a:ext cx="1502202" cy="1828800"/>
          </a:xfrm>
          <a:prstGeom prst="rect">
            <a:avLst/>
          </a:prstGeom>
        </p:spPr>
      </p:pic>
      <p:pic>
        <p:nvPicPr>
          <p:cNvPr id="15364" name="Picture 4" descr="https://media-exp1.licdn.com/dms/image/C5603AQFIsG1DAe7dAw/profile-displayphoto-shrink_800_800/0?e=1593043200&amp;v=beta&amp;t=Et1ldSJdUcrVJyAfZ3iX_stB6AYyRcpPZxWm6p5lb8A">
            <a:extLst>
              <a:ext uri="{FF2B5EF4-FFF2-40B4-BE49-F238E27FC236}">
                <a16:creationId xmlns:a16="http://schemas.microsoft.com/office/drawing/2014/main" id="{E8E67CCD-21AA-A948-B321-AD9DC86ADA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86938" y="595952"/>
            <a:ext cx="159374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C371F4D-8FF6-D04B-BAE4-A0B04901DD2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1715" y="595952"/>
            <a:ext cx="1465135" cy="1828800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2DBA2A06-9D0F-904D-B81C-59BD4387E4A2}"/>
              </a:ext>
            </a:extLst>
          </p:cNvPr>
          <p:cNvSpPr txBox="1">
            <a:spLocks/>
          </p:cNvSpPr>
          <p:nvPr/>
        </p:nvSpPr>
        <p:spPr>
          <a:xfrm>
            <a:off x="2462222" y="2439711"/>
            <a:ext cx="2043176" cy="5357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Patti </a:t>
            </a:r>
            <a:r>
              <a:rPr lang="en-US" dirty="0" err="1"/>
              <a:t>Coultas</a:t>
            </a:r>
            <a:endParaRPr 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C7FC917-24B5-5E4E-8CD6-3AAA34BC2CD4}"/>
              </a:ext>
            </a:extLst>
          </p:cNvPr>
          <p:cNvSpPr txBox="1">
            <a:spLocks/>
          </p:cNvSpPr>
          <p:nvPr/>
        </p:nvSpPr>
        <p:spPr>
          <a:xfrm>
            <a:off x="4632694" y="2439711"/>
            <a:ext cx="2043176" cy="5357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7297738" algn="r"/>
              </a:tabLst>
            </a:pPr>
            <a:r>
              <a:rPr lang="en-US" dirty="0"/>
              <a:t>Tony </a:t>
            </a:r>
            <a:r>
              <a:rPr lang="en-US" dirty="0" err="1"/>
              <a:t>Reggi</a:t>
            </a:r>
            <a:endParaRPr lang="en-US" b="0" dirty="0">
              <a:latin typeface="+mn-lt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5971810C-6538-C449-A0D0-E6B473F32336}"/>
              </a:ext>
            </a:extLst>
          </p:cNvPr>
          <p:cNvSpPr txBox="1">
            <a:spLocks/>
          </p:cNvSpPr>
          <p:nvPr/>
        </p:nvSpPr>
        <p:spPr>
          <a:xfrm>
            <a:off x="301758" y="4701596"/>
            <a:ext cx="2043176" cy="5357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Michelle Lair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E92757AE-2B86-7946-8186-1489784916BB}"/>
              </a:ext>
            </a:extLst>
          </p:cNvPr>
          <p:cNvSpPr txBox="1">
            <a:spLocks/>
          </p:cNvSpPr>
          <p:nvPr/>
        </p:nvSpPr>
        <p:spPr>
          <a:xfrm>
            <a:off x="2462222" y="4701596"/>
            <a:ext cx="2043176" cy="5357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Mary Olvera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A11A273A-00B3-AD4E-B8F6-F4E8AF91DE9E}"/>
              </a:ext>
            </a:extLst>
          </p:cNvPr>
          <p:cNvSpPr txBox="1">
            <a:spLocks/>
          </p:cNvSpPr>
          <p:nvPr/>
        </p:nvSpPr>
        <p:spPr>
          <a:xfrm>
            <a:off x="4632694" y="4701596"/>
            <a:ext cx="2043176" cy="5357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ct val="30000"/>
              </a:spcAft>
            </a:pPr>
            <a:r>
              <a:rPr lang="en-US" dirty="0">
                <a:ea typeface="ヒラギノ角ゴ Pro W3" charset="0"/>
                <a:cs typeface="Arial" charset="0"/>
              </a:rPr>
              <a:t>Chris Droessler </a:t>
            </a:r>
          </a:p>
        </p:txBody>
      </p:sp>
    </p:spTree>
    <p:extLst>
      <p:ext uri="{BB962C8B-B14F-4D97-AF65-F5344CB8AC3E}">
        <p14:creationId xmlns:p14="http://schemas.microsoft.com/office/powerpoint/2010/main" val="752124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FA43F5-BA06-7C43-B0EA-EBD659497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Wilkes Community College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DF70A4-898C-A14B-A3F7-175070260F31}"/>
              </a:ext>
            </a:extLst>
          </p:cNvPr>
          <p:cNvSpPr/>
          <p:nvPr/>
        </p:nvSpPr>
        <p:spPr>
          <a:xfrm>
            <a:off x="-115614" y="4719145"/>
            <a:ext cx="4109545" cy="4243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CD3FD1-A220-4549-8848-CEA54E524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93" y="1247447"/>
            <a:ext cx="5844080" cy="389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123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04CA3-4057-3E41-99A8-211DFEF4B3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Phyllis C. Dowdy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B5D295-1BA7-F241-B592-AD26DD780F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Director of High School &amp; College Relations</a:t>
            </a:r>
          </a:p>
          <a:p>
            <a:r>
              <a:rPr lang="en-US" dirty="0"/>
              <a:t>Moore County Schools, Out-of-County Schools</a:t>
            </a:r>
          </a:p>
          <a:p>
            <a:r>
              <a:rPr lang="en-US" dirty="0"/>
              <a:t>NC Home &amp; NC Private Schools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3504F0-29ED-DB4A-9749-3FF1D53CF4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0"/>
          <a:stretch/>
        </p:blipFill>
        <p:spPr>
          <a:xfrm>
            <a:off x="6942906" y="0"/>
            <a:ext cx="2186333" cy="26343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C43F0F-F6DC-E448-A03B-AAEE6F9E7A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942" y="4227180"/>
            <a:ext cx="3447797" cy="91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2402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04CA3-4057-3E41-99A8-211DFEF4B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Phyllis </a:t>
            </a:r>
            <a:r>
              <a:rPr lang="en-US" b="0" i="1" dirty="0"/>
              <a:t>C</a:t>
            </a:r>
            <a:r>
              <a:rPr lang="en-US" dirty="0"/>
              <a:t>. Dowdy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2F3FC6-2D44-1746-A12E-252602EB5A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367"/>
            <a:ext cx="9144000" cy="487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31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25578"/>
            <a:ext cx="3677879" cy="517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34FA5AD-EDA3-CA4A-B82D-39A326CBC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61" y="1363703"/>
            <a:ext cx="6819940" cy="258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694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5A7C2D-9079-2349-94B5-20BCB5941100}"/>
              </a:ext>
            </a:extLst>
          </p:cNvPr>
          <p:cNvSpPr/>
          <p:nvPr/>
        </p:nvSpPr>
        <p:spPr>
          <a:xfrm>
            <a:off x="-115614" y="4719145"/>
            <a:ext cx="4109545" cy="4243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86C7AA-C82B-FF4B-B761-FDAAB3814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Simulated Hospital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4F62F0-2CBD-FC47-A8AF-0B29199C3A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9" b="4539"/>
          <a:stretch/>
        </p:blipFill>
        <p:spPr>
          <a:xfrm>
            <a:off x="1463040" y="1120539"/>
            <a:ext cx="6116066" cy="398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1531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25578"/>
            <a:ext cx="3677879" cy="517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34FA5AD-EDA3-CA4A-B82D-39A326CBC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61" y="1363703"/>
            <a:ext cx="6819940" cy="258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6425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CF4D865-680C-634D-B5B6-097AF769FED9}"/>
              </a:ext>
            </a:extLst>
          </p:cNvPr>
          <p:cNvSpPr/>
          <p:nvPr/>
        </p:nvSpPr>
        <p:spPr>
          <a:xfrm>
            <a:off x="6967" y="4625578"/>
            <a:ext cx="3677879" cy="517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23E2E6-2EF3-C942-8A91-325510536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4489" y="1320904"/>
            <a:ext cx="5839609" cy="86082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Next meeting is August 20, 2020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DE6DEC-CB0D-7145-803C-51F4CE813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Raising the Awareness of Career Pathways </a:t>
            </a:r>
            <a:br>
              <a:rPr lang="en-US" dirty="0"/>
            </a:br>
            <a:r>
              <a:rPr lang="en-US" dirty="0"/>
              <a:t>in North Carolina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BF5147F9-B717-F149-BD91-DB7BA249B0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393" y="1955902"/>
            <a:ext cx="6050705" cy="229598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4A2742A-214E-AF4E-84BB-772094E10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625578"/>
            <a:ext cx="6858000" cy="86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03722" indent="-1203722" algn="ctr">
              <a:spcBef>
                <a:spcPct val="20000"/>
              </a:spcBef>
              <a:tabLst>
                <a:tab pos="1203722" algn="l"/>
              </a:tabLst>
            </a:pPr>
            <a:r>
              <a:rPr lang="en-US" sz="2400" dirty="0" err="1"/>
              <a:t>www.ncperkins.org</a:t>
            </a:r>
            <a:r>
              <a:rPr lang="en-US" sz="2400" dirty="0"/>
              <a:t>/presentations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913A1F7-E1F0-1C4B-A3D4-D9208E295A27}"/>
              </a:ext>
            </a:extLst>
          </p:cNvPr>
          <p:cNvSpPr txBox="1">
            <a:spLocks/>
          </p:cNvSpPr>
          <p:nvPr/>
        </p:nvSpPr>
        <p:spPr>
          <a:xfrm>
            <a:off x="1403393" y="3852268"/>
            <a:ext cx="5839609" cy="86082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33363" indent="-233363" algn="l" defTabSz="51435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1pPr>
            <a:lvl2pPr marL="458788" indent="-201613" algn="l" defTabSz="51435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2pPr>
            <a:lvl3pPr marL="692150" indent="-177800" algn="l" defTabSz="51435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3pPr>
            <a:lvl4pPr marL="976313" indent="-204788" algn="l" defTabSz="51435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4pPr>
            <a:lvl5pPr marL="1200150" indent="-171450" algn="l" defTabSz="51435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7131661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25578"/>
            <a:ext cx="3677879" cy="517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34FA5AD-EDA3-CA4A-B82D-39A326CBC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61" y="1363703"/>
            <a:ext cx="6819940" cy="258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5819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Barbara Burt, MSN, RN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910751"/>
            <a:ext cx="9144000" cy="1241822"/>
          </a:xfrm>
        </p:spPr>
        <p:txBody>
          <a:bodyPr>
            <a:normAutofit/>
          </a:bodyPr>
          <a:lstStyle/>
          <a:p>
            <a:r>
              <a:rPr lang="en-US" dirty="0"/>
              <a:t>Nurse Aide Specialist</a:t>
            </a:r>
          </a:p>
          <a:p>
            <a:r>
              <a:rPr lang="en-US" dirty="0"/>
              <a:t>Department of Public Instruction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31B9CA-F43F-6A46-BC48-9D820C6AF0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963" y="4152573"/>
            <a:ext cx="6543341" cy="807617"/>
          </a:xfrm>
          <a:prstGeom prst="rect">
            <a:avLst/>
          </a:prstGeom>
        </p:spPr>
      </p:pic>
      <p:pic>
        <p:nvPicPr>
          <p:cNvPr id="2050" name="Picture 2" descr="https://media-exp1.licdn.com/dms/image/C4E03AQFFJcFnTnJAGA/profile-displayphoto-shrink_200_200/0?e=1596672000&amp;v=beta&amp;t=9453p30eHr2uZAJNSGvRY2wua6LZ6bjcY6llwpNXkIw">
            <a:extLst>
              <a:ext uri="{FF2B5EF4-FFF2-40B4-BE49-F238E27FC236}">
                <a16:creationId xmlns:a16="http://schemas.microsoft.com/office/drawing/2014/main" id="{14011B64-E05E-EA46-8A92-E0B6CA909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710" y="26054"/>
            <a:ext cx="1512290" cy="151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4632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Ashley Orr, M.Ed., LAT, ATC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910751"/>
            <a:ext cx="9144000" cy="1241822"/>
          </a:xfrm>
        </p:spPr>
        <p:txBody>
          <a:bodyPr>
            <a:normAutofit/>
          </a:bodyPr>
          <a:lstStyle/>
          <a:p>
            <a:r>
              <a:rPr lang="en-US" dirty="0"/>
              <a:t>Health Science Consultant</a:t>
            </a:r>
          </a:p>
          <a:p>
            <a:r>
              <a:rPr lang="en-US" dirty="0"/>
              <a:t>Department of Public Instruction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31B9CA-F43F-6A46-BC48-9D820C6AF0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963" y="4152573"/>
            <a:ext cx="6543341" cy="80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139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25578"/>
            <a:ext cx="3677879" cy="517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34FA5AD-EDA3-CA4A-B82D-39A326CBC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61" y="1363703"/>
            <a:ext cx="6819940" cy="258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3543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Amy Schroeder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910751"/>
            <a:ext cx="9144000" cy="1241822"/>
          </a:xfrm>
        </p:spPr>
        <p:txBody>
          <a:bodyPr/>
          <a:lstStyle/>
          <a:p>
            <a:r>
              <a:rPr lang="en-US" dirty="0"/>
              <a:t>Middle and High School Career Development</a:t>
            </a:r>
          </a:p>
          <a:p>
            <a:r>
              <a:rPr lang="en-US" dirty="0"/>
              <a:t>Department of Public Instruction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712781-E59E-D746-8625-8853C9C868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963" y="4152573"/>
            <a:ext cx="6543341" cy="807617"/>
          </a:xfrm>
          <a:prstGeom prst="rect">
            <a:avLst/>
          </a:prstGeom>
        </p:spPr>
      </p:pic>
      <p:pic>
        <p:nvPicPr>
          <p:cNvPr id="2050" name="Picture 2" descr="https://pbs.twimg.com/profile_images/636832980028268544/TT1Xt_kF_400x400.jpg">
            <a:extLst>
              <a:ext uri="{FF2B5EF4-FFF2-40B4-BE49-F238E27FC236}">
                <a16:creationId xmlns:a16="http://schemas.microsoft.com/office/drawing/2014/main" id="{6630554F-EFB8-2547-8EF5-297404001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0064" y="-50835"/>
            <a:ext cx="1993936" cy="199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5808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Kathryn P. </a:t>
            </a:r>
            <a:r>
              <a:rPr lang="en-US" dirty="0" err="1"/>
              <a:t>Castelloes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err="1"/>
              <a:t>ApprenticeshipNC</a:t>
            </a:r>
            <a:r>
              <a:rPr lang="en-US"/>
              <a:t> Director</a:t>
            </a:r>
          </a:p>
          <a:p>
            <a:r>
              <a:rPr lang="en-US"/>
              <a:t>NCCCS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5000" y="3370968"/>
            <a:ext cx="1428750" cy="14162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3F0DB0-149C-2F4A-9345-33A7A5D863C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2213" y="4079078"/>
            <a:ext cx="2320889" cy="881938"/>
          </a:xfrm>
          <a:prstGeom prst="rect">
            <a:avLst/>
          </a:prstGeom>
        </p:spPr>
      </p:pic>
      <p:pic>
        <p:nvPicPr>
          <p:cNvPr id="1026" name="Picture 2" descr="data:image/jpeg;base64,/9j/4AAQSkZJRgABAQAAAQABAAD/2wCEAAkGBxMSEhUTExMVFhMXGBoYGBgXFxgYFRgbGRsYGBoZFxgaHSggGh0lGxgYITEhJSkrLi4uFx8zODMtNygtLisBCgoKDg0OGhAQGi0fHSAtLS0tLS0tLS0tLS0tLS0tLS0tLS0tLS0tLS0tLS0tLS0tLS0tLS0tKy0tNy0tLS0tK//AABEIAOEA4QMBIgACEQEDEQH/xAAcAAACAgMBAQAAAAAAAAAAAAAEBQMGAAECBwj/xABDEAABAwIEAwUGAwUGBgMBAAABAAIRAyEEEjFBBVFhInGBkaEGEzKxwfBCUtEUI3Lh8RUzU2KSogcWQ4KTsnPC0jT/xAAZAQADAQEBAAAAAAAAAAAAAAAAAQIDBAX/xAAlEQACAgICAgMAAgMAAAAAAAAAAQIRAyESMUFREyIyYXEEFEL/2gAMAwEAAhEDEQA/AEWLYSydxca3jbxVd4Y4msCbjtHzBVoq2a7ax2PJVjhjYqs7j/6kqEA5FQs0mCCCOhi3olHEaxfWbYBjC1vIknUnziOnemWLkC1iJdrvsggwe7DhBGaSNSbn+SYkE06zzmbAgTEnu5C5suHU8zg4WaxoJt8UOgnS0ArCMrpBJEh0t1gGYCKZmLi0mC4Okd4JNtrhA/JvKCS4X1kmzZtoPAhdOFoBIG2t/RRYUObSIAuRHIgOMTHREUz2m7DIZJ1AG/0QSC4k5akkdmwJvrBHLuUnHDkYztdt0QI2Hy7lrF4oF1KB2XncQCCQJ7kPxDBvzfE4skfFqNy0eIhAIgwgLg86mD3ea6w+LzgMgntEOjYH6TAUnDaRGYHTpeOnemnDuGlrXSAM4M+YIjkUrQ1GxNTw2YVI1DgRu7szAieZ71wzDEuMNMzeBDd76yrfRwLRo285j1MDU+CjrF7RYAKeZagK8Jw94YZBA1Gk89/qh+I4VzqsicsTruIF57gp8Xi6v5h4JTUxVT859U1Jg40WHA4XKCdWjQE2BsfGI1UmOqNFMNA7Wlulz4JFheJVG2JH9dU3pFpbIABufMyfqi7AAwdNpeBc3M+Xp3qLiENc2IM2PWeiJoMHvIEtdMkEHSBMeqH4rS1d/CegAPPxTF4FVdpa4iB29JGh8dlyLMlustkzIkQTp9EVxOmC0E30JtoFupSaGWPZF4nfv8kyWD+9/E7tQZcBy6LnG1hmYTdpE623W8sZnGb80LjjOS0WgIChrSdFPUSbgczYR98l6H7KY44WjTqUnufmdFZjPhbYZQSWzzmORXmtLEAnLuI8T93TehxirSHu2uy0/iMOiS4AGeYjRTLoln0Vg+ItcwOc5rTFxmFjutVOLUrgPaXATE69B98l4Zw7jJ92WtLXOiDoSBM5gToUZUxrmkG9mgkg6aG573BZ/JL0HI9m/bn/AOGfNYvGv7dP5nf6z+qxHySDmLS2RBG0aDy1VcwjYrNF7Fw9CrICP5W80icQMU0XHbI8SLLVFsLxhaIB0PI8h/VKX1T7ps2kz4EDz01TnF/GARr11m0euySYkDJEkQSBAubx4WTEhpWhoY7L+A6mM2kHoLqGjUIqsIsNDYRuYHgB5qKtVe4tykwKbdSYkRMenkjS1pe3M4yHyTYatmfoEDZzXp1M9jbNmJGhHInyHij3kucOyBoOdtLemqjxVXtCPhMdY0ERtMlba85p1N4iInf1BCCWcY/CNfFzIERa0kR3c/Bdtotzgak37I5m2u4H1RFeLzpvHU6LHvbTEj4jpNz3DkOgUSlRUItheHwoYJ5mR07lqpimjU3SqrinHU+C4kn9T9N1i3fZ0RjQxqcRtFwOcxKXYrirZ3Mcr/NBYuqxszJ6Cw8UvqcQP4WgDnv6qoxsJB1fGOd8LSgKxO7r8tUNUxT3alyjFJxvBWtGYbQq31lPMPRIAcCY1PRIcNhiCDCfft3u6eXdFAd4jBzDi4mxAGny1QmPqlzTsIi8Xju2XLeIE7wD96KdtVr2lpidijolqwPFidCYI+dvvvUfEDFJoaI7QB0gi1kzxGGNmkWzSdRYbed0lrF8gzDbG1o6+HPqqI2E4ii6Noi/35JayjmZ7ye028HR3O+x/VNKxhjsvKfQqCg+KTWwDI8BcIAGqEEMePxuHh9ldYyo4knuGuoFgVEacNZlE9sme4kD5L0EYenF6VG41/Z6Mnr8COxNFL4VVJc1o3IHgef3sm2NrmpIboCI6ybddCFZKFCmDIo0JF59zTnlrl6rumWk2pUQOlCnNtPwocCXEr/7VT/KFid+6p/4NH/wU/8A8rEcUHEVgjn6/wAkj4i0NxFMjUHM7obnu0CdEdO/4ksx1Me8aY/CdZkQdemqSNWTVahc9uXQtJ6yLiOW6WYkiXZYIs4cyCLovCHtMkjNBG/ZgxI7/oh6oAY3yJHdCZKNurQcwEyMrTtsfDfyRJB93DjJJDeogW7pQ1AzTZAs0iZjS9/UIio4AHNLocDsByEnqgGGYloLmgayZEmbxePVSua7QAAAeJJmwCBY85xliZAPOACY6XJ703oUBc6mba23n6JAbaQxndud+9JK+OzOIHdJNmonj+NjsDX7/qq+agmBp6k8ysf0zeKpDJuL2b5nfuH1Wmuc6wku6Kbg/Dn1vhEN3d9Gq88F4DTpCIvzOqWjeEPZT8J7MveZf5J3h/ZRm7VcG4cBYUJmvFFY/wCXKbfwyoqnB2C2UK0VEFXYhyfgOCKtiuFjVoCq/EqZabr0KqxV7jvD87SRqPVXGZlkxLwUirXjRTYXFmRf7+qDxNEtJtfRRMqR93WpydF+4NiPeDK6OhSfidBwdlM2MDqJvCg4TjN5gqyYxoq08wjMPKFCdDaK5iHWfA0Gk9YP1RNRoaxoETE/fqunUyGut2oI8/ml9OpHUZABH3zVkHJ/6V/zT5j9Sru2pYKjUHRkAGxM8pMKZ3tDid8lv8vhzVIkvVKpDSRuf5/otNqGCe4fX6KqYjjldlOmexmIk2t2pPPll80dwXi9SqWiplAIc7sgjQtaNz/mVAPfeD7lYslv5j5/yWJAKHfdhb1SzFgmq3Qat6G08+iNLxufUfogcYZqMsCJ742WaLaoKe8MaXmCG5o7yY7gg3AGm2drffojaNNrnOzAOBJDQbidZXONYBAEfTomSLMNIkAxOlpE9Z8AjzRLx+K4BgXDouDMIdrT8QcIcSTtBgWkfJH4Izcb6TyOa3dJQFmsNOZxgA2gDuHoUzwhhpJ1i5jfu2/kl1MF0HRpkyOkfF3RCYYxvu6I6jMZ16KJukVBWyocTxPbce9S+znDziKgZ+HVx6b+aTV60k85XpHsDgg2nn3O6l/VG8dyLPg8I2mA1osEcxbFE67LvLCyOpI0XKJzl3UcoSUy0jl5Q9UqZ5UFYJMYFWKFqKeooKgSRMtlf43wpr5cBfcc+qomMoFhK9MrGVTPaehBzLfHKzkzR8ijCViDKtvA8ZoNjZUmkdk84PXvHP0IVTRgmWTEDLmGup9LIDC0xkEzmA53O4t4lMMWc1OeYiw8Et4hUa1rmxJDRB8xCa6E0DNaGinz/p+vooeIYcirH5iI7z/NdV2dkfwz42C1wqmTUBMnLLv9IkesLeE/o40Ztbs74w/tEDRogeHZHo0eaZ+zzf30flpgG/cT6lJXDPUjm6PDT5BWD2SZnxDjpJHq5Sxoe35f7li9k/snD/4LP9Df0W1IHz29xJj9fRRNpuztcNevITzWPdy17v5rltXLDnGe0BlI0kXUI1k9G+GOll93k+uy7xT4zDm1068h6aLrh7RkaNLnu+KymNIkltjznkSJPkEyPIBhXNAM8z49mQJTKk8Na0kgTyNpj1hK8M4F7psAAb7RmB8/qjaFXOC0fCCDJ63QJhHDHOqFgiGyT1i5g+J9FN7RVeyY5R4LrgmGLQXHUzz3P6IDjjrOWE39qN4LVlGqOh3ivXPZap7rC0yeS8lqMl8DWV61Tw8Yam0XIaPFXk6KxdjGr7UMbYrqn7R0nbqpUeEO7RqnKcpcLS53Rs2Smk5uZzYkgbgCbbQVKg6NnkSdM9Lp4sO0K794qvwLOKgYZ8dR0VhxILQsrpnQnZIXrl5HMKuY7GG4BSl+LeLlypbIlJltqxzQeJqQEiZxRwGoPTdGUcU2oE6onlo1UckXHqGZh6JzUuhK45pJ0yJU0eezdGYGtDlFxOiGvdHNQ0nwul7OLpl+wT8zNevmk/Fahkg2mPkf0U/s9iZAae79FxxqM7jrIy9x6jxURHImwtDM5jWwSANdLQbhWnBYN7cO89jO94aOyLBgLnbcyzyVUbXyObVA0HpI/RX5zM4o0gYOUOPe/tX8MoV8lHbIKtQwT5cclO0/gEnadFNw+nUpPksaBEgsABJEb/eqbHfy22lE8QwrWMpETdpmY5DTzTckml7Ga/5sxf8AiVf9axL7ch5BbTFZVqmLY0mRH/bY+IXb3N/dkXkgxt4AdyAoNZAmRP8AmJHK/JMcpGXl2QDy+4PmoKYbw1upN7u5QJcVK6RncPykT1O2uyi4Rak0858e0b+SjxRcKVhq65PTp5eaZPkBxdKK4EkB2uk2ufCd0ThDIGXRuxm+2v1S3Gtd71pntOzDqdQnnC6AaMo1bDdNdpPKwQMc0gGMjx9VWuKukO71YsS6Aq7jhLJ6lct3I6UtFWJy1QToHAnzXuWApjI234R8l4jXpS8DmQPMr3HDCIWmV9FYVtnGKoSLgEdfollXhwd+AJ7VeEOaoUcqOr40AYLABr80X5rfF8QAI3TPKNeirvEBLkq1Y1HQuZSzTzRVKkRTcxoGZxHaNzboicNho1CKFEclcHWyJY7WyoUeAPYRmOcA8o0nrvPopcFgHMeSdCrU/DdVDUpgIlksiOLiKaoCV47dOcRCUYw6rNMVFG4mZcSgQFYsXgJl0IPiHDclMPmx+phdSkmcrxPsk4DiIdHNP+MYUuYXDWJI+qp2EfDgVdaNT3lKJgxEqZakT2gNtIOptbzavQcCHjJVLDUdkBPu85M5QAIyWMdY1XnzXZQ228Dxv99y9mrPqswzHsq1ey1pLZDQ4ADMAABEiQPBaRxrJpmE5cSmYvhteA4MflIkl1N7IcdW3Go0RPtIHBtEBskMv00H0XojMhY2q0ucxwlzXOLgWuvudR9FzhcLTOb3jPxHLIJGU6XCnJGpxfjZUJWmjx/M/wDw3LS9p/szDflb9+C0qsdHzfgXyXN6kxte/wBUzxDPxWEC3WNkpo4QsLzmzMdpftRNp6gao+vXz0wRBs4d0EbeKlV4Gtjfh1qLNzlm+m5UzWlzTImBrzMbBboyKIjaG78gQhmvyuAknOSfIkg9BG3RMQn4w798wgWBaR5qw03y4jfMDOhMg6+foEi4nRmpJOjogTtG6d4IS4OmZa2I7zPqpk9FLsLx7uz6JLihLAnOPbb1Sqqz93PeuVdnWuiuYpsEEbGfIyvXBXgDuXkWLf2HFej16xLGkbtB8wtMnSHhe2E4viEaLnhlcOcS82AkBKXzqUx4bRBus0jrlLVIduxYIhJ3uly4xNMtNtEKKThutH0LloOdisp5o3C4lr+9JwOaia/I62ihqgRYqtgl9YLgYuQoqmIspsH0C4owlfuc7o23ReMfNlLSpBgg+Kv+TFKxdXygOEbQqjxrE5jkb8Lde8J57QcWayWsu/po3+aqzGEraC8syzZFXFELGqy8BxMWSHIi8BUgzyKqatHNEf16MWNgHhw71ecL7QVhRyBjnQ0DMfhbAEaz9wqa8h7J7j4r032Y4owYdrGt/C0PkEtJa25vzJiOiUZdO6M5xti72fONFNrDTjKXRnrBlKJksOrrTy0iysvCcPZgcc1QNaHOaSWkwASJIkA7kBCPx2HwzSTlbnJc51QzmJtABMiB03TX2fx4e94mTANosHWk8gYHkFpzvySo0Nf2J35v9rf0WI33Z5rEFUfMQoDI/MROWRHPoPVEYrCNZTOUag37wwiyJdTpFmGeye1LCTftMIHwzyjlMqHG4v3tQiBYuiIFso275WePoUOgt+LAp06envNT1DbDzAXDS8vBJhjRIjeZufPTuQtdkNpO/LG8DSAjaoJMcyNJ+U238lY+yDHNOUP3zRz75HUAlMeHEN90zkBJ5k6+qW1HZQ6b5SBMnaxA9UZwzKHtAMkNcSJmIeQD5FQ+i/8AoZcTHyhKsU2KJ8U54i3sjqlmIbmoujYfUrlR0rop9UTI5lekez7/AHlCmT+WPFtvovO3C6s3sRxTtvout+Jk+AcPkfFbTVxDG6kO+L4NxBa2x2WvZfglWsKp945hZYAm87J2aecgqB7nU32eWh1iRv3qYdUddNrXZvHcHxVKfhqAEC1jJjz1QlbCYhpA9yZjNEjQbpy/jj2iMzHkm+o+i1ieN1C0vLW5YyTOnIaK+JD+RdoreIq1GgF1IgG47kC/iDCYuDpcekpvivaFz7BjTYDnpyCW0OH3LiLkz4lJ9bK+3qiSiTsunNRNOjlEoeu+LrBiYi4/jjSALfiJAHnf0+aix3tC1zHZJDwHaiwIHzS/j1UuqNOwIPqChWse7C1HikSwVCS8aDOR8Q6RbvXTGCpWckskk2kLGgk3MzcoqmzfYISmSj6XwrRmKI3M7MrnDmHRzUmK+FqijQoKLBwupILSrvg+Le7pMBzggAZWumQb2mfS8LzzBvyvHVPWYwAuJBJgEDSYtJPSxC5pr0RlWrCPa2nUr06lVlWaTAIZmMjSSeswY6L1L/hi2cLSqR8VKmCYjMQPWIXn3DuHur0W4cMY0vkNGaH3OryROhcZvYBeu+zmFfQoUqLgyKbGsBbuGiJM7rXHfklJ0NpWLn3v3CxbWFHzk7E/BD6bg0kNaGuAaSHFzhm1uBfp0SzhtS7nfFsT3mT5Su2VA5+HaLiWkiemh3sNfFMG4MU5aBZxLo6ED+qiKpUJIhqQWs7wIPRxuPJHU2y9hOl9osI+kpXmOWnAJALz43F/AprSqECTEmIHIco+9EwF2Nq5muLZEuJvykwuuAyC0uJJLct++fUlQH4C77vdScLqwAdCHjkbExb75o8Dvdlp4qDlbOtpQWBGZrxzEfNMMSc1IEXIB+qS4KtlqC9j+sLlrbOpPRV8Q0h0/fJcEupOFVh7QuPvrom/HsJFR215Hc6/zS+LafRbJknpXs1xJuIpte3fUciNQm9XDhwgryzgPE/2Wpmbdjvjb9R1XpuG4ix7A9pkESFDVHVjlf8AYBieE3kIV/DrQZTh+MChrVBzRZvsW08KBoFKAtVa42Q764hSS2kZVq+ST46tmMBT4mvKFZTsSdUjGTsqvH6kOAHJQYTjFZuHfhw7908guGxif1RPtAztHpb0SWnOnVdMVaOObqQQ1kEKfDGQVw42BWYR2qbEuybEaNC1RpzI8llepJHci8I0EykxrsmwjJLeiJxD3Z2sA+KRfQxeCiMFQCcYfCtMZgLEuHOep5dFg5JMWV1E44Fg25/eMLiR+IEBozchMjTTor3gjXYJ9/b+MunyMQqnwssY10ANY2MwGrjB/RNMDiGvj3Esc09oOEhwPID+WqylnlFaOb5Cz/2nW/xj5LEn99U+2n9Viz/2sgczynglWalAuFgw957LgE5qkF5uZAA3039SlXAL16fRkgbfCE9ezMSfwgkk9Yjs+uq9I0QIRFI881ombwY8oPgiWENgwDmY49naIEW+7qGcwqRMFwFtCA0a+HyWN+OnBEZTbUT9ECBTRljQBtN/JQYamScom0kkd7SEdUI93nmAARG9ifErngjOy4yBDgJjkAZ9fRAx1w6vlEPMh2/I8uXNcYrhzS4Oa4ETtqOYIQOIq2AvE2O20RHihcDUgueDIhwAF2y10eFlnLHbs0jkaQ2xeHZXAaXDO0R3jkUiq8MqU5/E3vv3dURisQ73lV7WktYABtpJJ5mNEVwumKjBUex77mwcAIG56pcWilOxJUpU+Twe5a4VxSrRJaASw6M3nnOwRZeco7GjnAxyB1jlAU7cMHvBF7iZtHd33VcRfI09DTC40vZnGnJSOxblmAjJH0++S26mFhLTO7HKUop2QmsVoSdUQ2mtZIUNjrZGKUlbqMU7Qo6qB8Sr8aw2Y+H6qtVcM4XVz4nDe0dBc926QVW5iA0Ht3bpcHe2i6cT0ceZbBaWJDhD2mR+Ia/9w+q24BosrQ3gbRSg3duVVqmFLHFpmxjvVtGSIPeTbdMeGvJt1QQYASDuicCA02cD80pDXZaMGQBmOgEo+m5paHGcpFwdz08h5pQ2qC0sNhpre6IPEszYi8AGIzACYjkuWSMc8rpDLCtaQ/MQACYbMm3UaDa19VI+rDnOGbq7SNoG4GnlslFHGtbEu12EDnAJm/NHYLiha4gNudQBYg6xAjx69VDizmaGf9tjn6D9FiEyt/zf+M/qsWfBehFc4fUb7+QLBuVvOYgE9dUeyo5zWh2kgeNtfUpfhXD3kxAm3OGW+s3TKo8zTZ1zagjSO/SPNemdaOaLBDu1f3hgn+Ftz3fVc4fDDI8ggGTBvfKA63TZdcOeCDBvLyBsBa+l/wCSjoCKR7QtnLieXwRmOkx1QIHaOy20gff1RnCKjfdmYgE7C880DSefdg85dqLdFJw3FAAtI1IHfcn9PVA2E1nQwEgmDc9Acseg9ULgKVTOaRkNEujUkZgQwRz5outW7OQGe2NBeJ9byVMGtbVzE2c0iZJ7QOiQ0Q42qGiuyPiaIuN4bYak2RPB8S2mwudOUAgk6TAj1EeSgrBjq7GvIhsi2v5gXTppHdKmwxDsO+/4X/UjyQxoT8OxDnU6zTJLQXCI3mZ81Pw7FuJHaBMHbmBcR3KEcOc+nVrCQ0tGhi8t85JNkw4TwxoYKruyxok7SfvUoE0EcNcQOkAiTJ3m/fbwRedKqOPa7FQCCCw2H4croAPz8U1ABXPk/R6P+P8Ag3mWMXZauCVkzZIkBXDwuWlc1idBqdO9NCloX4nAGucgjmZMWEprwz2dpUyXMZlJtcyQP1RXD+Flnadc/f34pm3kuvFBpbPOyzTehY+hqkfFuCNJztuY+/FWK5mGx1J+S1Uw8989Fq0Z2eelrXFzYGkjpGo++q1haLReNCI5m4BT32iwYp1A8Dsusep0B9fRVwTpMNu75WWbVAjuYeb/AIrDumFtlWGQNSZPMG8X8Vw7KXtzC1yYPQx6wh2Vezlmxt6TKhqzOS2S15GUxYCDy5o3CYgnV8N8SPTwCDbUPaDTqRItBEGSZ5QCFzTJAzgg2GaAIsREgKWtE1otH7QfzN/3fosVd/bfuFij4yeAbgKZNYxs09DcplTBZVAJuGzP8UAfVBcEwwc58QC5wFzpMkmfVFUIfWe4kRkaJ2tbXnZdJuEspwyTIe4O7WwzaeiBquHuRSaLVHuEaWDtb68gmDKjiACI00v/ACCBcP3rI/CwuFuZiOnf1SJIMpJbOUdlwEACQDqeZuh8C8F5bNtjE6a+nJF16bQ6QDuPU/RB4KW1WSQJOvlaOpPogaGOGpHO8Tms0zFzmGaB4ko/EhzXMsSCHnLFosfAx8lFgSGVi48i430AAIMbROnKETWLi+mWNz1HsIYLySQNtAAJQUugLiNMMylsy9wvN9txrYx5phwrAVXh1NjDULg4TYNEgQSdAJ+Ss3DfZFuWmcQ4ksEZAexMRJOpVno0w0ZWAAAWjRNIRTsH7FMayK7i8zmyt+EETBk73IQ/EMKKr6WFpjKHAi14ABdJGpVqx1cAOaTaP6rzTjfFKlOq97XOp1WkZCNRftCdjolPS12aQi2bxfADhMc5pdPY1y5ZmBJHgmASPgdarWe6rVe573buJJgWAk7KxOZZccrumd2JVE0xaeFvDtutkSVBv4OA1NsDwotGcwSf9o6KbgnDQ7tuB6Jw6mQI225rsxY6Vs4M+W/qgD3XJYWWMfJFup9Oi3UaNIXQcoqqUSSCAJtJvp+ql/ZgJ2Gp5Iui4E5Rr93XIaHvgaNN+p5fVAAFXhbazYqNkHQbjr3qqcX9jn0pdTl7BJLSO13W+IWXo5pkXAH3ut+4dMyO7ZJpMDwjH9kDpbzB+qAfXnrf0hezce9kqeIGYANcbyBY94+qpmI9mmsOR0DW1r9ZWM5cOyZSKgyoQ4Hc29I+SlokgiB3Ea9x5qz/ANiMA2F+aKo8PYBt6LJ5kRzRXId+VvkP0W1aP2Jn5R9+C2o+ZehckKuFge6Ot3n0IF+lh4St1KRZDQOwZ01jU9+qm4SwsoNMfE4nwn6x6qbHUP7uB2iSRy0kW8l1Gxxwt3ZIJmIHMRBG02hvqoySKpOwaGtG/wAQFp+9ETw0Mvl3Fz3EifmocY79415+HLIaRbs3JPX6oJIW0CLnMXXJnrp3m4CW1mDMdcwcIsdjf0lHuql5loIh9id7RvsLQgy6HgiNdY3j78kFIdXmm783YJjS2p53A81fPZfhL6bc1VxdVd0gU27MaNpESkXsXw9tZ5e4dmmQROhdYgx0N1esRTEQJLzO9x1VISN13RaYJIA52uTCyqQwRcfXbRcNbGUkAEakX77reIc0iTy3TYyvcfdlZln948wL6TovO+O8Sn31OszPVc4NFRpgHLq7lcx5KycZx9R2Jp+6aKj6bx2TMSZOYxsAPVD8QLMTizSawtDCCc0EzAkA6kTusps6cSfXsj9m8GA0EaBoaOsapzVophQwQYIH9FlTDHVcstnfFUhdTowiuGcNzuDnG06bm3lCPwOBDiJNk2/Z72+EAef9IWuLFbtnNnzV9YnDaGX4T9VjnCJJghdOqEnsNE7zIHTvUVSm5vad2ouefkuw4Dl77TBjckaBRvwliWmTMwTIOlu5TscaoIALGzqRd3MAcuveiAG5c0QB9LIAV8RqFrJ0ebNA5lSYDC+7gEyTrzncygsKff1S6+QOhs3HMn6J7IaLaDzPdzQBqtAaZMTZZT+EZb/L1XJZOVxHcOpU5qNGpv4oAgyudIs2NkLi+HUqn97Ta4t0JE6o+q8Tcx3fEuHOgwBBdqXSnp9kip3A8IBJpsDR1IHzQ9TgNB4/d0Y6lz2A+EyfJP7tcLA7yh+Ke0DqWlIEfmaB68lzzx10WuL7K7/ygPsvWI//AJtf+R3msWOh8YFIw+ELadNpEEAW5kkH5WUFXGSWlzcsF1yRJAA02Ez6onElzgWZhmLTlI17Ux3cvBK6Ls7qQIs0An+I2J1vePJdBAx4cMvYcNWzoI+I7nU3CkxcAtEdrKQORLh981JOY6XBLYMgRYzPUi3gocVcNLjYdrwG0crwO9AvIua8MptEXFtLaRE89Erc4kt7MkxAG5nQd5smmLBAygQS4mBB1184Tf2C4P73Eio6C2n2ide1fKPmfJC2yj0P2a4V7miKYAnWof8ANvHkPIJmxgaDe8m+pXNMloIk3uOYUJzHK0DK3Wd+7xWgEb6wMsm2/O/4Up47jP2eg5zjFidbjom9OgGvMG2rpN5K8s/4k8Y95UFBpmPj87BJ6GlbIKFd7KlOthq/76tTc98AEsgAENB3vHgUw9lnOfXe+oZdAvz1ueZJkkpdjMIw4ZmIoBwdh4aTocpc4hx3J2srfgeIUcZSpnDj3dWnlFQxAdI+GdyTeVyy30duN8exxEhdYbCuqRswG559AgcBiBVOQOaXi7mtMkCYkbHae/dPadEsAphxgNkk66n+aMcOTHmzUqXZK2g0A2XQo21PctZdCT3BdvDgJkWXWcLdnLaXgug20FRMe7XY7n9FIKQ1OvVMQJVqZXw0TOo69+1kv9oaxDRSbZ1Q3A2G5TXFYqmwSXAQlOHoiq41nkmfhHQW06lABfDqYazK0aeWg0RYoyZm+y5w1PKPoNANgp2ygDTG7rpouTzXI63uVqQdIlAEbmgu7MTut1KRLbu0XdLs3myGxeJQI6bF8zj8ggqoaTc2OxvI6oSviDCEqYknfRABP9mUOQ9ViD/aisSpDKdwn+9d/CPmVDwn4qf8CxYoAMpf357n/MIXieh/hb/7NWLEvIE2P+D75OVy/wCGv92//wCX/wCoW1ia7Ei3Vfid3H6rGfg/h/RbWKxgNb/rd4/9QvDuM/8A9dT+JYsUy6NIdlz9nv7qp/CPmUm9lvgr9w+blixYR8m8uyz/APDD/rf9vzKutbV/c36rFi2x/k58n6Jqmre5ZjPgd3LFi0IBuJf3Y7wlmM+ELFiAK5W+Md4+atPD/vzcsWIGMqei7Z9FixAgerp4reC+F3isWIAlqpZjvhd3LFiAEz/hUH6LaxAESxYsQB//2Q==">
            <a:extLst>
              <a:ext uri="{FF2B5EF4-FFF2-40B4-BE49-F238E27FC236}">
                <a16:creationId xmlns:a16="http://schemas.microsoft.com/office/drawing/2014/main" id="{DCE59334-BA62-0941-944D-60AC9D614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3956" y="0"/>
            <a:ext cx="2190044" cy="219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028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3600B1A-92CF-584F-8DF1-C7A554D21136}"/>
              </a:ext>
            </a:extLst>
          </p:cNvPr>
          <p:cNvSpPr/>
          <p:nvPr/>
        </p:nvSpPr>
        <p:spPr>
          <a:xfrm>
            <a:off x="-115614" y="4719145"/>
            <a:ext cx="4109545" cy="4243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0616C5-8D46-B84D-8846-FBB7F1C85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71456" y="1292330"/>
            <a:ext cx="7886700" cy="3548753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731838" algn="r"/>
                <a:tab pos="903288" algn="l"/>
              </a:tabLst>
            </a:pPr>
            <a:r>
              <a:rPr lang="en-US" sz="1600" dirty="0"/>
              <a:t>	8,551	Nursing Assistants</a:t>
            </a:r>
          </a:p>
          <a:p>
            <a:pPr marL="0" indent="0">
              <a:buNone/>
              <a:tabLst>
                <a:tab pos="731838" algn="r"/>
                <a:tab pos="903288" algn="l"/>
              </a:tabLst>
            </a:pPr>
            <a:r>
              <a:rPr lang="en-US" sz="1600" u="sng" dirty="0"/>
              <a:t>	7,462	Registered Nurses</a:t>
            </a:r>
          </a:p>
          <a:p>
            <a:pPr marL="0" indent="0">
              <a:buNone/>
              <a:tabLst>
                <a:tab pos="731838" algn="r"/>
                <a:tab pos="903288" algn="l"/>
              </a:tabLst>
            </a:pPr>
            <a:r>
              <a:rPr lang="en-US" sz="1600" dirty="0"/>
              <a:t>	5,795	Home Health Aides</a:t>
            </a:r>
          </a:p>
          <a:p>
            <a:pPr marL="0" indent="0">
              <a:buNone/>
              <a:tabLst>
                <a:tab pos="731838" algn="r"/>
                <a:tab pos="903288" algn="l"/>
              </a:tabLst>
            </a:pPr>
            <a:r>
              <a:rPr lang="en-US" sz="1600" dirty="0"/>
              <a:t>	2,455	Medical Assistants</a:t>
            </a:r>
          </a:p>
          <a:p>
            <a:pPr marL="0" indent="0">
              <a:buNone/>
              <a:tabLst>
                <a:tab pos="731838" algn="r"/>
                <a:tab pos="903288" algn="l"/>
              </a:tabLst>
            </a:pPr>
            <a:r>
              <a:rPr lang="en-US" sz="1600" dirty="0"/>
              <a:t>	2,084	Medical Secretaries</a:t>
            </a:r>
          </a:p>
          <a:p>
            <a:pPr marL="0" indent="0">
              <a:buNone/>
              <a:tabLst>
                <a:tab pos="731838" algn="r"/>
                <a:tab pos="903288" algn="l"/>
              </a:tabLst>
            </a:pPr>
            <a:r>
              <a:rPr lang="en-US" sz="1600" dirty="0"/>
              <a:t>	1,512	LP and Licensed Vocational Nurses</a:t>
            </a:r>
          </a:p>
          <a:p>
            <a:pPr marL="0" indent="0">
              <a:buNone/>
              <a:tabLst>
                <a:tab pos="731838" algn="r"/>
                <a:tab pos="903288" algn="l"/>
              </a:tabLst>
            </a:pPr>
            <a:r>
              <a:rPr lang="en-US" sz="1600" dirty="0"/>
              <a:t>	1,379	Pharmacy Technicians</a:t>
            </a:r>
          </a:p>
          <a:p>
            <a:pPr marL="0" indent="0">
              <a:buNone/>
              <a:tabLst>
                <a:tab pos="731838" algn="r"/>
                <a:tab pos="903288" algn="l"/>
              </a:tabLst>
            </a:pPr>
            <a:r>
              <a:rPr lang="en-US" sz="1600" dirty="0"/>
              <a:t>	1,154	Dental Assistants</a:t>
            </a:r>
          </a:p>
          <a:p>
            <a:pPr marL="0" indent="0">
              <a:buNone/>
              <a:tabLst>
                <a:tab pos="731838" algn="r"/>
                <a:tab pos="903288" algn="l"/>
              </a:tabLst>
            </a:pPr>
            <a:r>
              <a:rPr lang="en-US" sz="1600" u="sng" dirty="0"/>
              <a:t>	949	Medical and Health Services Managers</a:t>
            </a:r>
          </a:p>
          <a:p>
            <a:pPr marL="0" indent="0">
              <a:buNone/>
              <a:tabLst>
                <a:tab pos="731838" algn="r"/>
                <a:tab pos="903288" algn="l"/>
              </a:tabLst>
            </a:pPr>
            <a:r>
              <a:rPr lang="en-US" sz="1600" dirty="0"/>
              <a:t>	799	Phlebotomists</a:t>
            </a:r>
          </a:p>
          <a:p>
            <a:pPr marL="0" indent="0">
              <a:buNone/>
              <a:tabLst>
                <a:tab pos="731838" algn="r"/>
                <a:tab pos="903288" algn="l"/>
              </a:tabLst>
            </a:pPr>
            <a:r>
              <a:rPr lang="en-US" sz="1600" dirty="0"/>
              <a:t>	663	Healthcare Support Workers, All Other</a:t>
            </a:r>
          </a:p>
          <a:p>
            <a:pPr marL="0" indent="0">
              <a:buNone/>
              <a:tabLst>
                <a:tab pos="731838" algn="r"/>
                <a:tab pos="903288" algn="l"/>
              </a:tabLst>
            </a:pPr>
            <a:r>
              <a:rPr lang="en-US" sz="1600" dirty="0"/>
              <a:t>	661	Clinical Laboratory Technologists and Techs</a:t>
            </a:r>
          </a:p>
          <a:p>
            <a:pPr marL="0" indent="0">
              <a:buNone/>
              <a:tabLst>
                <a:tab pos="731838" algn="r"/>
                <a:tab pos="903288" algn="l"/>
              </a:tabLst>
            </a:pPr>
            <a:r>
              <a:rPr lang="en-US" sz="1600" dirty="0"/>
              <a:t>	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5F8628-6A9B-8244-9725-674A0B52D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861" y="126367"/>
            <a:ext cx="7846139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High Demand Occupations in Health Science</a:t>
            </a:r>
            <a:br>
              <a:rPr lang="en-US" dirty="0"/>
            </a:br>
            <a:r>
              <a:rPr lang="en-US" sz="2800" dirty="0"/>
              <a:t>(estimated average annual openings in NC through 2026)</a:t>
            </a:r>
            <a:endParaRPr 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E9346E3C-7F38-E742-9770-A34217712911}"/>
              </a:ext>
            </a:extLst>
          </p:cNvPr>
          <p:cNvSpPr txBox="1">
            <a:spLocks/>
          </p:cNvSpPr>
          <p:nvPr/>
        </p:nvSpPr>
        <p:spPr>
          <a:xfrm>
            <a:off x="4481508" y="1292330"/>
            <a:ext cx="7886700" cy="35487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5022" indent="-175022" algn="l" defTabSz="385763" rtl="0" eaLnBrk="1" latinLnBrk="0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Char char="•"/>
              <a:tabLst/>
              <a:defRPr sz="210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1pPr>
            <a:lvl2pPr marL="344091" indent="-151210" algn="l" defTabSz="385763" rtl="0" eaLnBrk="1" latinLnBrk="0" hangingPunct="1">
              <a:lnSpc>
                <a:spcPct val="100000"/>
              </a:lnSpc>
              <a:spcBef>
                <a:spcPts val="225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2pPr>
            <a:lvl3pPr marL="519113" indent="-133350" algn="l" defTabSz="385763" rtl="0" eaLnBrk="1" latinLnBrk="0" hangingPunct="1">
              <a:lnSpc>
                <a:spcPct val="100000"/>
              </a:lnSpc>
              <a:spcBef>
                <a:spcPts val="225"/>
              </a:spcBef>
              <a:buFont typeface="Arial" panose="020B0604020202020204" pitchFamily="34" charset="0"/>
              <a:buChar char="•"/>
              <a:tabLst/>
              <a:defRPr sz="165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3pPr>
            <a:lvl4pPr marL="732235" indent="-153591" algn="l" defTabSz="385763" rtl="0" eaLnBrk="1" latinLnBrk="0" hangingPunct="1">
              <a:lnSpc>
                <a:spcPct val="100000"/>
              </a:lnSpc>
              <a:spcBef>
                <a:spcPts val="225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4pPr>
            <a:lvl5pPr marL="900113" indent="-128588" algn="l" defTabSz="385763" rtl="0" eaLnBrk="1" latinLnBrk="0" hangingPunct="1">
              <a:lnSpc>
                <a:spcPct val="100000"/>
              </a:lnSpc>
              <a:spcBef>
                <a:spcPts val="225"/>
              </a:spcBef>
              <a:buFont typeface="Arial" panose="020B0604020202020204" pitchFamily="34" charset="0"/>
              <a:buChar char="•"/>
              <a:tabLst/>
              <a:defRPr sz="135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5pPr>
            <a:lvl6pPr marL="1060847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3729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6610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39491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731838" algn="r"/>
                <a:tab pos="903288" algn="l"/>
              </a:tabLst>
            </a:pPr>
            <a:r>
              <a:rPr lang="en-US" sz="1600" dirty="0"/>
              <a:t>	633	Veterinary Assistants and Laboratory Animal Caretakers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731838" algn="r"/>
                <a:tab pos="903288" algn="l"/>
              </a:tabLst>
            </a:pPr>
            <a:r>
              <a:rPr lang="en-US" sz="1600" u="sng" dirty="0"/>
              <a:t>	524	Pharmacists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731838" algn="r"/>
                <a:tab pos="903288" algn="l"/>
              </a:tabLst>
            </a:pPr>
            <a:r>
              <a:rPr lang="en-US" sz="1600" dirty="0"/>
              <a:t>	523	Radiologic Technologists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731838" algn="r"/>
                <a:tab pos="903288" algn="l"/>
              </a:tabLst>
            </a:pPr>
            <a:r>
              <a:rPr lang="en-US" sz="1600" dirty="0"/>
              <a:t>	485	Health Technologists and Technicians, All Other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731838" algn="r"/>
                <a:tab pos="903288" algn="l"/>
              </a:tabLst>
            </a:pPr>
            <a:r>
              <a:rPr lang="en-US" sz="1600" dirty="0"/>
              <a:t>	473	Dental Hygienists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731838" algn="r"/>
                <a:tab pos="903288" algn="l"/>
              </a:tabLst>
            </a:pPr>
            <a:r>
              <a:rPr lang="en-US" sz="1600" u="sng" dirty="0"/>
              <a:t>	462	Physical Therapists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731838" algn="r"/>
                <a:tab pos="903288" algn="l"/>
              </a:tabLst>
            </a:pPr>
            <a:r>
              <a:rPr lang="en-US" sz="1600" dirty="0"/>
              <a:t>	445	Physical Therapist Assistants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731838" algn="r"/>
                <a:tab pos="903288" algn="l"/>
              </a:tabLst>
            </a:pPr>
            <a:r>
              <a:rPr lang="en-US" sz="1600" dirty="0"/>
              <a:t>	431	Medical Records and Health Information Technicians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731838" algn="r"/>
                <a:tab pos="903288" algn="l"/>
              </a:tabLst>
            </a:pPr>
            <a:r>
              <a:rPr lang="en-US" sz="1600" u="sng" dirty="0"/>
              <a:t>	424	Physician Assistants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731838" algn="r"/>
                <a:tab pos="903288" algn="l"/>
              </a:tabLst>
            </a:pPr>
            <a:r>
              <a:rPr lang="en-US" sz="1600" u="sng" dirty="0"/>
              <a:t>	424	Physicians and Surgeons, All Other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731838" algn="r"/>
                <a:tab pos="903288" algn="l"/>
              </a:tabLst>
            </a:pPr>
            <a:r>
              <a:rPr lang="en-US" sz="1600" u="sng" dirty="0"/>
              <a:t>	420	Medical Scientists, Except Epidemiologists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731838" algn="r"/>
                <a:tab pos="903288" algn="l"/>
              </a:tabLst>
            </a:pPr>
            <a:r>
              <a:rPr lang="en-US" sz="1600" u="sng" dirty="0"/>
              <a:t>	375	Nurse Practitioners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731838" algn="r"/>
                <a:tab pos="903288" algn="l"/>
              </a:tabLst>
            </a:pPr>
            <a:r>
              <a:rPr lang="en-US" sz="1600" dirty="0"/>
              <a:t>	361	Veterinary Technologists and Technicians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731838" algn="r"/>
                <a:tab pos="903288" algn="l"/>
              </a:tabLst>
            </a:pPr>
            <a:r>
              <a:rPr lang="en-US" sz="1600" dirty="0"/>
              <a:t>	343	Respiratory Therapists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731838" algn="r"/>
                <a:tab pos="903288" algn="l"/>
              </a:tabLst>
            </a:pPr>
            <a:r>
              <a:rPr lang="en-US" sz="1600" dirty="0"/>
              <a:t>	317	Surgical Technologists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731838" algn="r"/>
                <a:tab pos="903288" algn="l"/>
              </a:tabLst>
            </a:pPr>
            <a:r>
              <a:rPr lang="en-US" sz="1600" dirty="0"/>
              <a:t>	315	Speech-Language Pathologists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731838" algn="r"/>
                <a:tab pos="903288" algn="l"/>
              </a:tabLst>
            </a:pPr>
            <a:r>
              <a:rPr lang="en-US" sz="1600" dirty="0"/>
              <a:t>	267	Occupational Therapists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731838" algn="r"/>
                <a:tab pos="903288" algn="l"/>
              </a:tabLst>
            </a:pPr>
            <a:r>
              <a:rPr lang="en-US" sz="1600" dirty="0"/>
              <a:t>	238	Medical Equipment Preparers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731838" algn="r"/>
                <a:tab pos="903288" algn="l"/>
              </a:tabLst>
            </a:pPr>
            <a:r>
              <a:rPr lang="en-US" sz="1600" dirty="0"/>
              <a:t>	224	Ophthalmic Medical Technicians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731838" algn="r"/>
                <a:tab pos="903288" algn="l"/>
              </a:tabLst>
            </a:pPr>
            <a:r>
              <a:rPr lang="en-US" sz="1600" dirty="0"/>
              <a:t>	214	Occupational Therapy Assistants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731838" algn="r"/>
                <a:tab pos="903288" algn="l"/>
              </a:tabLst>
            </a:pPr>
            <a:r>
              <a:rPr lang="en-US" sz="1600" dirty="0"/>
              <a:t>	202	Veterinarians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731838" algn="r"/>
                <a:tab pos="903288" algn="l"/>
              </a:tabLst>
            </a:pPr>
            <a:r>
              <a:rPr lang="en-US" sz="1600" dirty="0"/>
              <a:t>	171	Dentists, General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731838" algn="r"/>
                <a:tab pos="903288" algn="l"/>
              </a:tabLst>
            </a:pPr>
            <a:r>
              <a:rPr lang="en-US" sz="1600" dirty="0"/>
              <a:t>	169	Dietitians and Nutritionists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731838" algn="r"/>
                <a:tab pos="903288" algn="l"/>
              </a:tabLst>
            </a:pPr>
            <a:r>
              <a:rPr lang="en-US" sz="1600" dirty="0"/>
              <a:t>	164	Diagnostic Medical Sonographers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731838" algn="r"/>
                <a:tab pos="903288" algn="l"/>
              </a:tabLst>
            </a:pPr>
            <a:r>
              <a:rPr lang="en-US" sz="1600" dirty="0"/>
              <a:t>	164	Opticians, Dispensing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731838" algn="r"/>
                <a:tab pos="903288" algn="l"/>
              </a:tabLst>
            </a:pPr>
            <a:r>
              <a:rPr lang="en-US" sz="1600" dirty="0"/>
              <a:t>	159	Psychiatric Technicians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731838" algn="r"/>
                <a:tab pos="903288" algn="l"/>
              </a:tabLst>
            </a:pPr>
            <a:r>
              <a:rPr lang="en-US" sz="1600" dirty="0"/>
              <a:t>	157	Nurse Anesthetists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731838" algn="r"/>
                <a:tab pos="903288" algn="l"/>
              </a:tabLst>
            </a:pPr>
            <a:r>
              <a:rPr lang="en-US" sz="1600" dirty="0"/>
              <a:t>	125	Physical Therapist Aides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731838" algn="r"/>
                <a:tab pos="903288" algn="l"/>
              </a:tabLst>
            </a:pPr>
            <a:r>
              <a:rPr lang="en-US" sz="1600" dirty="0"/>
              <a:t>	121	Orderlies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731838" algn="r"/>
                <a:tab pos="903288" algn="l"/>
              </a:tabLst>
            </a:pPr>
            <a:r>
              <a:rPr lang="en-US" sz="1600" dirty="0"/>
              <a:t>	120	Medical Transcriptionists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731838" algn="r"/>
                <a:tab pos="903288" algn="l"/>
              </a:tabLst>
            </a:pPr>
            <a:r>
              <a:rPr lang="en-US" sz="1600" dirty="0"/>
              <a:t>	111	Family and General Practitioners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731838" algn="r"/>
                <a:tab pos="903288" algn="l"/>
              </a:tabLst>
            </a:pPr>
            <a:r>
              <a:rPr lang="en-US" sz="1600" dirty="0"/>
              <a:t>	82	Cardiovascular Technologists and Technicians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731838" algn="r"/>
                <a:tab pos="903288" algn="l"/>
              </a:tabLst>
            </a:pPr>
            <a:r>
              <a:rPr lang="en-US" sz="1600" dirty="0"/>
              <a:t>	81	Psychiatric Aides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731838" algn="r"/>
                <a:tab pos="903288" algn="l"/>
              </a:tabLst>
            </a:pPr>
            <a:r>
              <a:rPr lang="en-US" sz="1600" dirty="0"/>
              <a:t>	67	Health Diagnosing and Treating Practitioners, All Other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731838" algn="r"/>
                <a:tab pos="903288" algn="l"/>
              </a:tabLst>
            </a:pPr>
            <a:r>
              <a:rPr lang="en-US" sz="1600" dirty="0"/>
              <a:t>	62	Magnetic Resonance Imaging Technologists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731838" algn="r"/>
                <a:tab pos="903288" algn="l"/>
              </a:tabLst>
            </a:pPr>
            <a:r>
              <a:rPr lang="en-US" sz="1600" dirty="0"/>
              <a:t>	54	Athletic Trainers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731838" algn="r"/>
                <a:tab pos="903288" algn="l"/>
              </a:tabLst>
            </a:pPr>
            <a:r>
              <a:rPr lang="en-US" sz="1600" dirty="0"/>
              <a:t>	46	Optometrists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731838" algn="r"/>
                <a:tab pos="903288" algn="l"/>
              </a:tabLst>
            </a:pPr>
            <a:r>
              <a:rPr lang="en-US" sz="1600" dirty="0"/>
              <a:t>	45	Surgeons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731838" algn="r"/>
                <a:tab pos="903288" algn="l"/>
              </a:tabLst>
            </a:pPr>
            <a:r>
              <a:rPr lang="en-US" sz="1600" dirty="0"/>
              <a:t>	41	Healthcare Practitioners and Technical Workers, All Other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731838" algn="r"/>
                <a:tab pos="903288" algn="l"/>
              </a:tabLst>
            </a:pPr>
            <a:r>
              <a:rPr lang="en-US" sz="1600" dirty="0"/>
              <a:t>	39	Chiropractors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731838" algn="r"/>
                <a:tab pos="903288" algn="l"/>
              </a:tabLst>
            </a:pPr>
            <a:r>
              <a:rPr lang="en-US" sz="1600" dirty="0"/>
              <a:t>	39	Therapists, All Other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731838" algn="r"/>
                <a:tab pos="903288" algn="l"/>
              </a:tabLst>
            </a:pPr>
            <a:r>
              <a:rPr lang="en-US" sz="1600" dirty="0"/>
              <a:t>	36	Pediatricians, General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731838" algn="r"/>
                <a:tab pos="903288" algn="l"/>
              </a:tabLst>
            </a:pPr>
            <a:r>
              <a:rPr lang="en-US" sz="1600" dirty="0"/>
              <a:t>	36	Radiation Therapists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731838" algn="r"/>
                <a:tab pos="903288" algn="l"/>
              </a:tabLst>
            </a:pPr>
            <a:r>
              <a:rPr lang="en-US" sz="1600" dirty="0"/>
              <a:t>	35	Nuclear Medicine Technologists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731838" algn="r"/>
                <a:tab pos="903288" algn="l"/>
              </a:tabLst>
            </a:pPr>
            <a:r>
              <a:rPr lang="en-US" sz="1600" dirty="0"/>
              <a:t>	35	Pharmacy Aides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731838" algn="r"/>
                <a:tab pos="903288" algn="l"/>
              </a:tabLst>
            </a:pPr>
            <a:r>
              <a:rPr lang="en-US" sz="1600" dirty="0"/>
              <a:t>	34	Audiologists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731838" algn="r"/>
                <a:tab pos="903288" algn="l"/>
              </a:tabLst>
            </a:pPr>
            <a:r>
              <a:rPr lang="en-US" sz="1600" dirty="0"/>
              <a:t>	34	Exercise Physiologists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731838" algn="r"/>
                <a:tab pos="903288" algn="l"/>
              </a:tabLst>
            </a:pPr>
            <a:r>
              <a:rPr lang="en-US" sz="1600" dirty="0"/>
              <a:t>	33	Biomedical Engineers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731838" algn="r"/>
                <a:tab pos="903288" algn="l"/>
              </a:tabLst>
            </a:pPr>
            <a:r>
              <a:rPr lang="en-US" sz="1600" dirty="0"/>
              <a:t>	29	Internists, General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731838" algn="r"/>
                <a:tab pos="903288" algn="l"/>
              </a:tabLst>
            </a:pPr>
            <a:r>
              <a:rPr lang="en-US" sz="1600" dirty="0"/>
              <a:t>	29	Dietetic Technicians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731838" algn="r"/>
                <a:tab pos="903288" algn="l"/>
              </a:tabLst>
            </a:pPr>
            <a:r>
              <a:rPr lang="en-US" sz="1600" dirty="0"/>
              <a:t>	29	Recreational Therapists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731838" algn="r"/>
                <a:tab pos="903288" algn="l"/>
              </a:tabLst>
            </a:pPr>
            <a:r>
              <a:rPr lang="en-US" sz="1600" dirty="0"/>
              <a:t>	27	Orthotists and Prosthetists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731838" algn="r"/>
                <a:tab pos="903288" algn="l"/>
              </a:tabLst>
            </a:pPr>
            <a:r>
              <a:rPr lang="en-US" sz="1600" dirty="0"/>
              <a:t>	24	Hearing Aid Specialists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731838" algn="r"/>
                <a:tab pos="903288" algn="l"/>
              </a:tabLst>
            </a:pPr>
            <a:r>
              <a:rPr lang="en-US" sz="1600" dirty="0"/>
              <a:t>	23	Obstetricians and Gynecologists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731838" algn="r"/>
                <a:tab pos="903288" algn="l"/>
              </a:tabLst>
            </a:pPr>
            <a:r>
              <a:rPr lang="en-US" sz="1600" dirty="0"/>
              <a:t>	20	Occupational Therapy Aides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731838" algn="r"/>
                <a:tab pos="903288" algn="l"/>
              </a:tabLst>
            </a:pPr>
            <a:r>
              <a:rPr lang="en-US" sz="1600" dirty="0"/>
              <a:t>	18	Psychiatrists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731838" algn="r"/>
                <a:tab pos="903288" algn="l"/>
              </a:tabLst>
            </a:pPr>
            <a:r>
              <a:rPr lang="en-US" sz="1600" dirty="0"/>
              <a:t>	13	Nurse Midwives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731838" algn="r"/>
                <a:tab pos="903288" algn="l"/>
              </a:tabLst>
            </a:pPr>
            <a:r>
              <a:rPr lang="en-US" sz="1600" dirty="0"/>
              <a:t>	12	Podiatrists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731838" algn="r"/>
                <a:tab pos="903288" algn="l"/>
              </a:tabLst>
            </a:pPr>
            <a:r>
              <a:rPr lang="en-US" sz="1600" dirty="0"/>
              <a:t>	10	Epidemiologists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731838" algn="r"/>
                <a:tab pos="903288" algn="l"/>
              </a:tabLst>
            </a:pPr>
            <a:r>
              <a:rPr lang="en-US" sz="1600" dirty="0"/>
              <a:t>	9	Anesthesiologists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731838" algn="r"/>
                <a:tab pos="903288" algn="l"/>
              </a:tabLst>
            </a:pPr>
            <a:r>
              <a:rPr lang="en-US" sz="1600" dirty="0"/>
              <a:t>	9	Oral and Maxillofacial Surgeons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731838" algn="r"/>
                <a:tab pos="903288" algn="l"/>
              </a:tabLst>
            </a:pPr>
            <a:r>
              <a:rPr lang="en-US" sz="1600" dirty="0"/>
              <a:t>	9	Orthodontists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731838" algn="r"/>
                <a:tab pos="903288" algn="l"/>
              </a:tabLst>
            </a:pPr>
            <a:r>
              <a:rPr lang="en-US" sz="1600" dirty="0"/>
              <a:t>	8	Dentists, All Other Specialists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731838" algn="r"/>
                <a:tab pos="903288" algn="l"/>
              </a:tabLst>
            </a:pPr>
            <a:r>
              <a:rPr lang="en-US" sz="1600" dirty="0"/>
              <a:t>	8	Genetic Counselors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731838" algn="r"/>
                <a:tab pos="903288" algn="l"/>
              </a:tabLst>
            </a:pPr>
            <a:r>
              <a:rPr lang="en-US" sz="1600" dirty="0"/>
              <a:t>	1	Respiratory Therapy Technicians</a:t>
            </a:r>
          </a:p>
        </p:txBody>
      </p:sp>
    </p:spTree>
    <p:extLst>
      <p:ext uri="{BB962C8B-B14F-4D97-AF65-F5344CB8AC3E}">
        <p14:creationId xmlns:p14="http://schemas.microsoft.com/office/powerpoint/2010/main" val="142186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25578"/>
            <a:ext cx="3677879" cy="517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34FA5AD-EDA3-CA4A-B82D-39A326CBC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61" y="1363703"/>
            <a:ext cx="6819940" cy="258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320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Dr. Lori Byrd DNP,MSN,RN,CNE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910751"/>
            <a:ext cx="9144000" cy="1241822"/>
          </a:xfrm>
        </p:spPr>
        <p:txBody>
          <a:bodyPr>
            <a:normAutofit/>
          </a:bodyPr>
          <a:lstStyle/>
          <a:p>
            <a:r>
              <a:rPr lang="en-US" dirty="0"/>
              <a:t>Associate Director, Academic Programs - Health Sciences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8F3DB2-C042-4B4A-9B86-9AC3CFD05D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4329" y="3681024"/>
            <a:ext cx="3271292" cy="1243091"/>
          </a:xfrm>
          <a:prstGeom prst="rect">
            <a:avLst/>
          </a:prstGeom>
        </p:spPr>
      </p:pic>
      <p:pic>
        <p:nvPicPr>
          <p:cNvPr id="1026" name="Picture 2" descr="https://media-exp1.licdn.com/dms/image/C4E03AQHS8HaPUihKJA/profile-displayphoto-shrink_200_200/0?e=1596672000&amp;v=beta&amp;t=nZ8S70pDtshPh3JJipJypTilm55-hRwtzRsGiIEkZhQ">
            <a:extLst>
              <a:ext uri="{FF2B5EF4-FFF2-40B4-BE49-F238E27FC236}">
                <a16:creationId xmlns:a16="http://schemas.microsoft.com/office/drawing/2014/main" id="{B1563740-0D02-F64A-BB77-500F25670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957" y="33689"/>
            <a:ext cx="2105520" cy="210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797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Dean, Health and Wellness</a:t>
            </a:r>
          </a:p>
          <a:p>
            <a:r>
              <a:rPr lang="en-US" dirty="0"/>
              <a:t>Durham Tech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8EC38F-5BF1-5D4A-8FA3-CAF437DE44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71" t="8439" r="20343" b="34304"/>
          <a:stretch/>
        </p:blipFill>
        <p:spPr>
          <a:xfrm>
            <a:off x="6883617" y="-1"/>
            <a:ext cx="2260384" cy="2799472"/>
          </a:xfrm>
          <a:prstGeom prst="rect">
            <a:avLst/>
          </a:prstGeom>
        </p:spPr>
      </p:pic>
      <p:pic>
        <p:nvPicPr>
          <p:cNvPr id="1026" name="Picture 2" descr="Durham Technical Community College">
            <a:hlinkClick r:id="rId4"/>
            <a:extLst>
              <a:ext uri="{FF2B5EF4-FFF2-40B4-BE49-F238E27FC236}">
                <a16:creationId xmlns:a16="http://schemas.microsoft.com/office/drawing/2014/main" id="{99BA23F5-A53A-1A46-9D51-43370E5F0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634" y="4152573"/>
            <a:ext cx="5080000" cy="92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4DA36DE-5E71-CD4D-B3E3-4BDBE95817BE}"/>
              </a:ext>
            </a:extLst>
          </p:cNvPr>
          <p:cNvSpPr/>
          <p:nvPr/>
        </p:nvSpPr>
        <p:spPr>
          <a:xfrm>
            <a:off x="6330461" y="2363372"/>
            <a:ext cx="1195754" cy="547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Melissa </a:t>
            </a:r>
            <a:r>
              <a:rPr lang="en-US" dirty="0" err="1"/>
              <a:t>Ockert</a:t>
            </a:r>
            <a:r>
              <a:rPr lang="en-US" dirty="0"/>
              <a:t>, MS, CCRA, CCRP</a:t>
            </a:r>
          </a:p>
        </p:txBody>
      </p:sp>
    </p:spTree>
    <p:extLst>
      <p:ext uri="{BB962C8B-B14F-4D97-AF65-F5344CB8AC3E}">
        <p14:creationId xmlns:p14="http://schemas.microsoft.com/office/powerpoint/2010/main" val="2668606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Nursing Simulation Coordinator,</a:t>
            </a:r>
            <a:br>
              <a:rPr lang="en-US" dirty="0"/>
            </a:br>
            <a:r>
              <a:rPr lang="en-US" dirty="0"/>
              <a:t>Lead Instructor, ADN I and II</a:t>
            </a:r>
            <a:br>
              <a:rPr lang="en-US" dirty="0"/>
            </a:br>
            <a:r>
              <a:rPr lang="en-US" dirty="0"/>
              <a:t>Central Carolina Community College</a:t>
            </a:r>
          </a:p>
        </p:txBody>
      </p:sp>
      <p:pic>
        <p:nvPicPr>
          <p:cNvPr id="2052" name="Picture 4" descr="https://www.cccc.edu/curriculum/majors/nursing/Nursing-Department/images/Holden-Dixie.jpg">
            <a:extLst>
              <a:ext uri="{FF2B5EF4-FFF2-40B4-BE49-F238E27FC236}">
                <a16:creationId xmlns:a16="http://schemas.microsoft.com/office/drawing/2014/main" id="{CA748522-4E63-7249-91F6-B8CEDC57D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098" y="-225083"/>
            <a:ext cx="1830521" cy="275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cccc.edu/news/storyImages/CCCC-logo-horizontal.jpg">
            <a:extLst>
              <a:ext uri="{FF2B5EF4-FFF2-40B4-BE49-F238E27FC236}">
                <a16:creationId xmlns:a16="http://schemas.microsoft.com/office/drawing/2014/main" id="{46428AB4-95A5-C340-A6F7-778E021CB0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3" t="13154" r="7384" b="12589"/>
          <a:stretch/>
        </p:blipFill>
        <p:spPr bwMode="auto">
          <a:xfrm>
            <a:off x="3063323" y="4237787"/>
            <a:ext cx="3038622" cy="97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402FF92-3381-E642-BDC7-791E5C6FB4CB}"/>
              </a:ext>
            </a:extLst>
          </p:cNvPr>
          <p:cNvSpPr/>
          <p:nvPr/>
        </p:nvSpPr>
        <p:spPr>
          <a:xfrm>
            <a:off x="6772661" y="2363372"/>
            <a:ext cx="1195754" cy="547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Dixie Holden</a:t>
            </a:r>
            <a:r>
              <a:rPr lang="en-US" sz="3600" dirty="0"/>
              <a:t>, DNP, </a:t>
            </a:r>
            <a:r>
              <a:rPr lang="en-US" sz="3600" dirty="0" err="1"/>
              <a:t>MAEd</a:t>
            </a:r>
            <a:r>
              <a:rPr lang="en-US" sz="3600" dirty="0"/>
              <a:t>., RN, CHSE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67028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402FF92-3381-E642-BDC7-791E5C6FB4CB}"/>
              </a:ext>
            </a:extLst>
          </p:cNvPr>
          <p:cNvSpPr/>
          <p:nvPr/>
        </p:nvSpPr>
        <p:spPr>
          <a:xfrm>
            <a:off x="6772661" y="2363372"/>
            <a:ext cx="1195754" cy="547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AC473D-3B06-E841-AC0E-314798555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43438" y="642939"/>
            <a:ext cx="5143500" cy="38576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76D62E-4C52-0449-8F27-191CD6EAA1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2987"/>
            <a:ext cx="5467350" cy="410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37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stem Office Template 2017" id="{5F043DD8-DC3E-4F6A-B287-81D6F7FF38E2}" vid="{804B3A4D-A4A7-49E1-8361-FD47AD0B82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System Office Template 2017</Template>
  <TotalTime>0</TotalTime>
  <Words>2186</Words>
  <Application>Microsoft Macintosh PowerPoint</Application>
  <PresentationFormat>On-screen Show (16:9)</PresentationFormat>
  <Paragraphs>385</Paragraphs>
  <Slides>31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ヒラギノ角ゴ Pro W3</vt:lpstr>
      <vt:lpstr>Arial</vt:lpstr>
      <vt:lpstr>Calibri</vt:lpstr>
      <vt:lpstr>Calibri Light</vt:lpstr>
      <vt:lpstr>HelvLight</vt:lpstr>
      <vt:lpstr>Office Theme</vt:lpstr>
      <vt:lpstr>July 16, 2020 Careers in Healthcare</vt:lpstr>
      <vt:lpstr>PowerPoint Presentation</vt:lpstr>
      <vt:lpstr>PowerPoint Presentation</vt:lpstr>
      <vt:lpstr>High Demand Occupations in Health Science (estimated average annual openings in NC through 2026)</vt:lpstr>
      <vt:lpstr>PowerPoint Presentation</vt:lpstr>
      <vt:lpstr>Dr. Lori Byrd DNP,MSN,RN,CNE</vt:lpstr>
      <vt:lpstr>Melissa Ockert, MS, CCRA, CCRP</vt:lpstr>
      <vt:lpstr>Dixie Holden, DNP, MAEd., RN, CHSE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Mel Angelisanti, CSFA, CST</vt:lpstr>
      <vt:lpstr>PowerPoint Presentation</vt:lpstr>
      <vt:lpstr>PowerPoint Presentation</vt:lpstr>
      <vt:lpstr>Surgical Tech video</vt:lpstr>
      <vt:lpstr>Billy Woods, MAEd,RCP,RRT,RRT-NPS</vt:lpstr>
      <vt:lpstr>Wilkes Community College</vt:lpstr>
      <vt:lpstr>Wilkes Community College</vt:lpstr>
      <vt:lpstr>Phyllis C. Dowdy</vt:lpstr>
      <vt:lpstr>Phyllis C. Dowdy</vt:lpstr>
      <vt:lpstr>PowerPoint Presentation</vt:lpstr>
      <vt:lpstr>Simulated Hospital</vt:lpstr>
      <vt:lpstr>PowerPoint Presentation</vt:lpstr>
      <vt:lpstr>Raising the Awareness of Career Pathways  in North Carolina</vt:lpstr>
      <vt:lpstr>PowerPoint Presentation</vt:lpstr>
      <vt:lpstr>Barbara Burt, MSN, RN</vt:lpstr>
      <vt:lpstr>Ashley Orr, M.Ed., LAT, ATC</vt:lpstr>
      <vt:lpstr>Amy Schroeder</vt:lpstr>
      <vt:lpstr>Kathryn P. Castelloes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cp:lastPrinted>2020-05-21T11:08:55Z</cp:lastPrinted>
  <dcterms:created xsi:type="dcterms:W3CDTF">2017-04-24T19:18:55Z</dcterms:created>
  <dcterms:modified xsi:type="dcterms:W3CDTF">2020-07-16T11:50:30Z</dcterms:modified>
</cp:coreProperties>
</file>