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778" r:id="rId2"/>
    <p:sldId id="1165" r:id="rId3"/>
    <p:sldId id="1092" r:id="rId4"/>
    <p:sldId id="1200" r:id="rId5"/>
    <p:sldId id="1519" r:id="rId6"/>
    <p:sldId id="1228" r:id="rId7"/>
    <p:sldId id="1515" r:id="rId8"/>
    <p:sldId id="1498" r:id="rId9"/>
    <p:sldId id="1516" r:id="rId10"/>
    <p:sldId id="1517" r:id="rId11"/>
    <p:sldId id="1532" r:id="rId12"/>
    <p:sldId id="1533" r:id="rId13"/>
    <p:sldId id="1534" r:id="rId14"/>
    <p:sldId id="1406" r:id="rId15"/>
    <p:sldId id="1499" r:id="rId16"/>
    <p:sldId id="1500" r:id="rId17"/>
    <p:sldId id="1514" r:id="rId18"/>
    <p:sldId id="1531" r:id="rId19"/>
    <p:sldId id="1530" r:id="rId20"/>
    <p:sldId id="1520" r:id="rId21"/>
    <p:sldId id="1522" r:id="rId22"/>
    <p:sldId id="1521" r:id="rId23"/>
    <p:sldId id="1524" r:id="rId24"/>
    <p:sldId id="1525" r:id="rId25"/>
    <p:sldId id="1477" r:id="rId26"/>
    <p:sldId id="1509" r:id="rId27"/>
    <p:sldId id="1526" r:id="rId28"/>
    <p:sldId id="1527" r:id="rId29"/>
    <p:sldId id="1501" r:id="rId30"/>
    <p:sldId id="1505" r:id="rId31"/>
    <p:sldId id="1510" r:id="rId32"/>
    <p:sldId id="1511" r:id="rId33"/>
    <p:sldId id="1512" r:id="rId34"/>
    <p:sldId id="1483" r:id="rId35"/>
    <p:sldId id="1502" r:id="rId36"/>
    <p:sldId id="1504" r:id="rId37"/>
    <p:sldId id="1503" r:id="rId38"/>
    <p:sldId id="1528" r:id="rId39"/>
    <p:sldId id="1487" r:id="rId40"/>
    <p:sldId id="1537" r:id="rId41"/>
    <p:sldId id="1538" r:id="rId42"/>
    <p:sldId id="1405" r:id="rId43"/>
    <p:sldId id="1350" r:id="rId44"/>
    <p:sldId id="1529" r:id="rId45"/>
    <p:sldId id="1508" r:id="rId46"/>
    <p:sldId id="1506" r:id="rId47"/>
    <p:sldId id="1507" r:id="rId48"/>
    <p:sldId id="704" r:id="rId4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90A85-11E0-4506-93B1-542A0392E495}" v="336" dt="2021-08-17T15:26:30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511" autoAdjust="0"/>
    <p:restoredTop sz="44318" autoAdjust="0"/>
  </p:normalViewPr>
  <p:slideViewPr>
    <p:cSldViewPr snapToGrid="0">
      <p:cViewPr varScale="1">
        <p:scale>
          <a:sx n="57" d="100"/>
          <a:sy n="57" d="100"/>
        </p:scale>
        <p:origin x="22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F7190A85-11E0-4506-93B1-542A0392E495}"/>
    <pc:docChg chg="undo custSel mod addSld delSld modSld sldOrd">
      <pc:chgData name="Chris Droessler" userId="625c3661-9d64-47fa-b83c-4b49393bd161" providerId="ADAL" clId="{F7190A85-11E0-4506-93B1-542A0392E495}" dt="2021-08-17T15:27:40.004" v="1597" actId="47"/>
      <pc:docMkLst>
        <pc:docMk/>
      </pc:docMkLst>
      <pc:sldChg chg="del">
        <pc:chgData name="Chris Droessler" userId="625c3661-9d64-47fa-b83c-4b49393bd161" providerId="ADAL" clId="{F7190A85-11E0-4506-93B1-542A0392E495}" dt="2021-08-11T13:18:58.508" v="383" actId="47"/>
        <pc:sldMkLst>
          <pc:docMk/>
          <pc:sldMk cId="3454271346" sldId="995"/>
        </pc:sldMkLst>
      </pc:sldChg>
      <pc:sldChg chg="ord">
        <pc:chgData name="Chris Droessler" userId="625c3661-9d64-47fa-b83c-4b49393bd161" providerId="ADAL" clId="{F7190A85-11E0-4506-93B1-542A0392E495}" dt="2021-08-11T13:19:39.191" v="389"/>
        <pc:sldMkLst>
          <pc:docMk/>
          <pc:sldMk cId="971287941" sldId="1092"/>
        </pc:sldMkLst>
      </pc:sldChg>
      <pc:sldChg chg="modSp add mod">
        <pc:chgData name="Chris Droessler" userId="625c3661-9d64-47fa-b83c-4b49393bd161" providerId="ADAL" clId="{F7190A85-11E0-4506-93B1-542A0392E495}" dt="2021-08-11T14:09:03.858" v="650" actId="20577"/>
        <pc:sldMkLst>
          <pc:docMk/>
          <pc:sldMk cId="1199515106" sldId="1200"/>
        </pc:sldMkLst>
        <pc:spChg chg="mod">
          <ac:chgData name="Chris Droessler" userId="625c3661-9d64-47fa-b83c-4b49393bd161" providerId="ADAL" clId="{F7190A85-11E0-4506-93B1-542A0392E495}" dt="2021-08-11T14:09:03.858" v="650" actId="20577"/>
          <ac:spMkLst>
            <pc:docMk/>
            <pc:sldMk cId="1199515106" sldId="1200"/>
            <ac:spMk id="2" creationId="{4757E851-22C0-416A-AB72-C8671A494E41}"/>
          </ac:spMkLst>
        </pc:spChg>
        <pc:spChg chg="mod">
          <ac:chgData name="Chris Droessler" userId="625c3661-9d64-47fa-b83c-4b49393bd161" providerId="ADAL" clId="{F7190A85-11E0-4506-93B1-542A0392E495}" dt="2021-08-11T14:08:00.574" v="606" actId="27636"/>
          <ac:spMkLst>
            <pc:docMk/>
            <pc:sldMk cId="1199515106" sldId="1200"/>
            <ac:spMk id="3" creationId="{604887A8-E170-4FBD-A33F-F3D2550FDA11}"/>
          </ac:spMkLst>
        </pc:spChg>
      </pc:sldChg>
      <pc:sldChg chg="addSp modSp mod modNotesTx">
        <pc:chgData name="Chris Droessler" userId="625c3661-9d64-47fa-b83c-4b49393bd161" providerId="ADAL" clId="{F7190A85-11E0-4506-93B1-542A0392E495}" dt="2021-08-16T13:46:39.822" v="1190"/>
        <pc:sldMkLst>
          <pc:docMk/>
          <pc:sldMk cId="1719095742" sldId="1228"/>
        </pc:sldMkLst>
        <pc:spChg chg="mod">
          <ac:chgData name="Chris Droessler" userId="625c3661-9d64-47fa-b83c-4b49393bd161" providerId="ADAL" clId="{F7190A85-11E0-4506-93B1-542A0392E495}" dt="2021-08-11T13:24:05.195" v="392"/>
          <ac:spMkLst>
            <pc:docMk/>
            <pc:sldMk cId="1719095742" sldId="1228"/>
            <ac:spMk id="2" creationId="{3AC57214-C085-3147-8845-C162872C3A4A}"/>
          </ac:spMkLst>
        </pc:spChg>
        <pc:spChg chg="mod">
          <ac:chgData name="Chris Droessler" userId="625c3661-9d64-47fa-b83c-4b49393bd161" providerId="ADAL" clId="{F7190A85-11E0-4506-93B1-542A0392E495}" dt="2021-08-11T13:24:09.762" v="393"/>
          <ac:spMkLst>
            <pc:docMk/>
            <pc:sldMk cId="1719095742" sldId="1228"/>
            <ac:spMk id="5" creationId="{ED00BF12-6869-344C-9646-6D57277B1F09}"/>
          </ac:spMkLst>
        </pc:spChg>
        <pc:picChg chg="add mod modCrop">
          <ac:chgData name="Chris Droessler" userId="625c3661-9d64-47fa-b83c-4b49393bd161" providerId="ADAL" clId="{F7190A85-11E0-4506-93B1-542A0392E495}" dt="2021-08-11T13:24:55.009" v="412" actId="1076"/>
          <ac:picMkLst>
            <pc:docMk/>
            <pc:sldMk cId="1719095742" sldId="1228"/>
            <ac:picMk id="6" creationId="{964ECD64-51C1-4189-A424-AB3BD7BEA55D}"/>
          </ac:picMkLst>
        </pc:picChg>
      </pc:sldChg>
      <pc:sldChg chg="add del">
        <pc:chgData name="Chris Droessler" userId="625c3661-9d64-47fa-b83c-4b49393bd161" providerId="ADAL" clId="{F7190A85-11E0-4506-93B1-542A0392E495}" dt="2021-08-10T19:46:08.793" v="48" actId="47"/>
        <pc:sldMkLst>
          <pc:docMk/>
          <pc:sldMk cId="317809921" sldId="1264"/>
        </pc:sldMkLst>
      </pc:sldChg>
      <pc:sldChg chg="ord">
        <pc:chgData name="Chris Droessler" userId="625c3661-9d64-47fa-b83c-4b49393bd161" providerId="ADAL" clId="{F7190A85-11E0-4506-93B1-542A0392E495}" dt="2021-08-11T13:18:01.002" v="381"/>
        <pc:sldMkLst>
          <pc:docMk/>
          <pc:sldMk cId="3883007539" sldId="1339"/>
        </pc:sldMkLst>
      </pc:sldChg>
      <pc:sldChg chg="addSp delSp modSp mod ord setBg modClrScheme chgLayout modNotesTx">
        <pc:chgData name="Chris Droessler" userId="625c3661-9d64-47fa-b83c-4b49393bd161" providerId="ADAL" clId="{F7190A85-11E0-4506-93B1-542A0392E495}" dt="2021-08-11T14:02:34.418" v="574"/>
        <pc:sldMkLst>
          <pc:docMk/>
          <pc:sldMk cId="3349267367" sldId="1350"/>
        </pc:sldMkLst>
        <pc:spChg chg="del">
          <ac:chgData name="Chris Droessler" userId="625c3661-9d64-47fa-b83c-4b49393bd161" providerId="ADAL" clId="{F7190A85-11E0-4506-93B1-542A0392E495}" dt="2021-08-11T13:42:17.925" v="484" actId="478"/>
          <ac:spMkLst>
            <pc:docMk/>
            <pc:sldMk cId="3349267367" sldId="135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7190A85-11E0-4506-93B1-542A0392E495}" dt="2021-08-11T13:42:38.190" v="486" actId="14100"/>
          <ac:picMkLst>
            <pc:docMk/>
            <pc:sldMk cId="3349267367" sldId="1350"/>
            <ac:picMk id="7170" creationId="{E7307861-D715-442D-B526-09052309DF37}"/>
          </ac:picMkLst>
        </pc:picChg>
      </pc:sldChg>
      <pc:sldChg chg="ord">
        <pc:chgData name="Chris Droessler" userId="625c3661-9d64-47fa-b83c-4b49393bd161" providerId="ADAL" clId="{F7190A85-11E0-4506-93B1-542A0392E495}" dt="2021-08-11T13:19:28.078" v="387"/>
        <pc:sldMkLst>
          <pc:docMk/>
          <pc:sldMk cId="4017884504" sldId="1477"/>
        </pc:sldMkLst>
      </pc:sldChg>
      <pc:sldChg chg="ord">
        <pc:chgData name="Chris Droessler" userId="625c3661-9d64-47fa-b83c-4b49393bd161" providerId="ADAL" clId="{F7190A85-11E0-4506-93B1-542A0392E495}" dt="2021-08-10T19:50:27.502" v="67"/>
        <pc:sldMkLst>
          <pc:docMk/>
          <pc:sldMk cId="3135967245" sldId="1483"/>
        </pc:sldMkLst>
      </pc:sldChg>
      <pc:sldChg chg="addSp delSp modSp mod ord modNotesTx">
        <pc:chgData name="Chris Droessler" userId="625c3661-9d64-47fa-b83c-4b49393bd161" providerId="ADAL" clId="{F7190A85-11E0-4506-93B1-542A0392E495}" dt="2021-08-17T15:26:56.197" v="1596"/>
        <pc:sldMkLst>
          <pc:docMk/>
          <pc:sldMk cId="1612089043" sldId="1487"/>
        </pc:sldMkLst>
        <pc:spChg chg="mod">
          <ac:chgData name="Chris Droessler" userId="625c3661-9d64-47fa-b83c-4b49393bd161" providerId="ADAL" clId="{F7190A85-11E0-4506-93B1-542A0392E495}" dt="2021-08-16T17:30:22.333" v="1572"/>
          <ac:spMkLst>
            <pc:docMk/>
            <pc:sldMk cId="1612089043" sldId="1487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7:30:43.008" v="1576" actId="27636"/>
          <ac:spMkLst>
            <pc:docMk/>
            <pc:sldMk cId="1612089043" sldId="1487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7190A85-11E0-4506-93B1-542A0392E495}" dt="2021-08-16T17:32:21.148" v="1585" actId="478"/>
          <ac:picMkLst>
            <pc:docMk/>
            <pc:sldMk cId="1612089043" sldId="1487"/>
            <ac:picMk id="1026" creationId="{472E7316-B1E6-49F5-8B0A-EB064FC2DD4A}"/>
          </ac:picMkLst>
        </pc:picChg>
        <pc:picChg chg="add mod">
          <ac:chgData name="Chris Droessler" userId="625c3661-9d64-47fa-b83c-4b49393bd161" providerId="ADAL" clId="{F7190A85-11E0-4506-93B1-542A0392E495}" dt="2021-08-16T17:32:44.642" v="1594" actId="1036"/>
          <ac:picMkLst>
            <pc:docMk/>
            <pc:sldMk cId="1612089043" sldId="1487"/>
            <ac:picMk id="1028" creationId="{35287B3F-8B37-4AAB-926D-A50AD8BBAD4F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3:46:48.382" v="1192"/>
        <pc:sldMkLst>
          <pc:docMk/>
          <pc:sldMk cId="991018751" sldId="1498"/>
        </pc:sldMkLst>
        <pc:spChg chg="mod">
          <ac:chgData name="Chris Droessler" userId="625c3661-9d64-47fa-b83c-4b49393bd161" providerId="ADAL" clId="{F7190A85-11E0-4506-93B1-542A0392E495}" dt="2021-08-11T12:49:09.912" v="190"/>
          <ac:spMkLst>
            <pc:docMk/>
            <pc:sldMk cId="991018751" sldId="1498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48:59.428" v="189"/>
          <ac:spMkLst>
            <pc:docMk/>
            <pc:sldMk cId="991018751" sldId="1498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49:16.231" v="192" actId="20577"/>
          <ac:spMkLst>
            <pc:docMk/>
            <pc:sldMk cId="991018751" sldId="1498"/>
            <ac:spMk id="5" creationId="{1C362891-CDF1-8F49-ABFD-345605C8CAE7}"/>
          </ac:spMkLst>
        </pc:spChg>
        <pc:picChg chg="add mod">
          <ac:chgData name="Chris Droessler" userId="625c3661-9d64-47fa-b83c-4b49393bd161" providerId="ADAL" clId="{F7190A85-11E0-4506-93B1-542A0392E495}" dt="2021-08-11T13:13:10.625" v="290" actId="14100"/>
          <ac:picMkLst>
            <pc:docMk/>
            <pc:sldMk cId="991018751" sldId="1498"/>
            <ac:picMk id="6" creationId="{136E6914-5CD6-4773-9F1D-EF9C1B694BEE}"/>
          </ac:picMkLst>
        </pc:picChg>
      </pc:sldChg>
      <pc:sldChg chg="modSp mod modNotesTx">
        <pc:chgData name="Chris Droessler" userId="625c3661-9d64-47fa-b83c-4b49393bd161" providerId="ADAL" clId="{F7190A85-11E0-4506-93B1-542A0392E495}" dt="2021-08-16T12:29:38.822" v="767" actId="20577"/>
        <pc:sldMkLst>
          <pc:docMk/>
          <pc:sldMk cId="2149282642" sldId="1499"/>
        </pc:sldMkLst>
        <pc:spChg chg="mod">
          <ac:chgData name="Chris Droessler" userId="625c3661-9d64-47fa-b83c-4b49393bd161" providerId="ADAL" clId="{F7190A85-11E0-4506-93B1-542A0392E495}" dt="2021-08-16T12:29:38.822" v="767" actId="20577"/>
          <ac:spMkLst>
            <pc:docMk/>
            <pc:sldMk cId="2149282642" sldId="1499"/>
            <ac:spMk id="3" creationId="{00000000-0000-0000-0000-000000000000}"/>
          </ac:spMkLst>
        </pc:spChg>
        <pc:picChg chg="mod modCrop">
          <ac:chgData name="Chris Droessler" userId="625c3661-9d64-47fa-b83c-4b49393bd161" providerId="ADAL" clId="{F7190A85-11E0-4506-93B1-542A0392E495}" dt="2021-08-11T14:18:34.551" v="674" actId="732"/>
          <ac:picMkLst>
            <pc:docMk/>
            <pc:sldMk cId="2149282642" sldId="1499"/>
            <ac:picMk id="6" creationId="{828FB3BB-4E32-4DA6-BAE5-80FF1AFBFBC7}"/>
          </ac:picMkLst>
        </pc:picChg>
      </pc:sldChg>
      <pc:sldChg chg="addSp delSp modSp mod modNotesTx">
        <pc:chgData name="Chris Droessler" userId="625c3661-9d64-47fa-b83c-4b49393bd161" providerId="ADAL" clId="{F7190A85-11E0-4506-93B1-542A0392E495}" dt="2021-08-11T14:26:55.981" v="719" actId="732"/>
        <pc:sldMkLst>
          <pc:docMk/>
          <pc:sldMk cId="2335467377" sldId="1500"/>
        </pc:sldMkLst>
        <pc:spChg chg="mod">
          <ac:chgData name="Chris Droessler" userId="625c3661-9d64-47fa-b83c-4b49393bd161" providerId="ADAL" clId="{F7190A85-11E0-4506-93B1-542A0392E495}" dt="2021-08-11T14:24:51.790" v="701" actId="20577"/>
          <ac:spMkLst>
            <pc:docMk/>
            <pc:sldMk cId="2335467377" sldId="1500"/>
            <ac:spMk id="3" creationId="{00000000-0000-0000-0000-000000000000}"/>
          </ac:spMkLst>
        </pc:spChg>
        <pc:picChg chg="del mod modCrop">
          <ac:chgData name="Chris Droessler" userId="625c3661-9d64-47fa-b83c-4b49393bd161" providerId="ADAL" clId="{F7190A85-11E0-4506-93B1-542A0392E495}" dt="2021-08-11T14:25:31.167" v="706" actId="478"/>
          <ac:picMkLst>
            <pc:docMk/>
            <pc:sldMk cId="2335467377" sldId="1500"/>
            <ac:picMk id="6" creationId="{AB3C64D6-620D-444C-A554-71CC4CE536BC}"/>
          </ac:picMkLst>
        </pc:picChg>
        <pc:picChg chg="add mod modCrop">
          <ac:chgData name="Chris Droessler" userId="625c3661-9d64-47fa-b83c-4b49393bd161" providerId="ADAL" clId="{F7190A85-11E0-4506-93B1-542A0392E495}" dt="2021-08-11T14:26:55.981" v="719" actId="732"/>
          <ac:picMkLst>
            <pc:docMk/>
            <pc:sldMk cId="2335467377" sldId="1500"/>
            <ac:picMk id="7" creationId="{18489193-1DB8-4604-8383-B06C1776C44B}"/>
          </ac:picMkLst>
        </pc:picChg>
      </pc:sldChg>
      <pc:sldChg chg="modSp mod ord modNotesTx">
        <pc:chgData name="Chris Droessler" userId="625c3661-9d64-47fa-b83c-4b49393bd161" providerId="ADAL" clId="{F7190A85-11E0-4506-93B1-542A0392E495}" dt="2021-08-16T12:30:59.763" v="769" actId="20577"/>
        <pc:sldMkLst>
          <pc:docMk/>
          <pc:sldMk cId="3720011558" sldId="1501"/>
        </pc:sldMkLst>
        <pc:spChg chg="mod">
          <ac:chgData name="Chris Droessler" userId="625c3661-9d64-47fa-b83c-4b49393bd161" providerId="ADAL" clId="{F7190A85-11E0-4506-93B1-542A0392E495}" dt="2021-08-11T12:37:34.017" v="105" actId="20577"/>
          <ac:spMkLst>
            <pc:docMk/>
            <pc:sldMk cId="3720011558" sldId="1501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0:59.763" v="769" actId="20577"/>
          <ac:spMkLst>
            <pc:docMk/>
            <pc:sldMk cId="3720011558" sldId="1501"/>
            <ac:spMk id="3" creationId="{00000000-0000-0000-0000-000000000000}"/>
          </ac:spMkLst>
        </pc:spChg>
      </pc:sldChg>
      <pc:sldChg chg="addSp delSp modSp mod modNotesTx">
        <pc:chgData name="Chris Droessler" userId="625c3661-9d64-47fa-b83c-4b49393bd161" providerId="ADAL" clId="{F7190A85-11E0-4506-93B1-542A0392E495}" dt="2021-08-16T16:39:24.442" v="1567"/>
        <pc:sldMkLst>
          <pc:docMk/>
          <pc:sldMk cId="6494351" sldId="1502"/>
        </pc:sldMkLst>
        <pc:picChg chg="add mod modCrop">
          <ac:chgData name="Chris Droessler" userId="625c3661-9d64-47fa-b83c-4b49393bd161" providerId="ADAL" clId="{F7190A85-11E0-4506-93B1-542A0392E495}" dt="2021-08-16T16:39:13.111" v="1564" actId="14100"/>
          <ac:picMkLst>
            <pc:docMk/>
            <pc:sldMk cId="6494351" sldId="1502"/>
            <ac:picMk id="6" creationId="{C9E4186B-2536-4615-B254-1EC95C057112}"/>
          </ac:picMkLst>
        </pc:picChg>
        <pc:picChg chg="del">
          <ac:chgData name="Chris Droessler" userId="625c3661-9d64-47fa-b83c-4b49393bd161" providerId="ADAL" clId="{F7190A85-11E0-4506-93B1-542A0392E495}" dt="2021-08-16T16:38:46.550" v="1549" actId="478"/>
          <ac:picMkLst>
            <pc:docMk/>
            <pc:sldMk cId="6494351" sldId="1502"/>
            <ac:picMk id="7" creationId="{BC6689C6-149E-4FFD-81B6-A9A84AADFFE7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6:27:55.241" v="1544" actId="732"/>
        <pc:sldMkLst>
          <pc:docMk/>
          <pc:sldMk cId="3492596351" sldId="1503"/>
        </pc:sldMkLst>
        <pc:spChg chg="mod">
          <ac:chgData name="Chris Droessler" userId="625c3661-9d64-47fa-b83c-4b49393bd161" providerId="ADAL" clId="{F7190A85-11E0-4506-93B1-542A0392E495}" dt="2021-08-10T19:53:06.759" v="76" actId="20577"/>
          <ac:spMkLst>
            <pc:docMk/>
            <pc:sldMk cId="3492596351" sldId="1503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1T12:41:00.387" v="175" actId="20577"/>
          <ac:spMkLst>
            <pc:docMk/>
            <pc:sldMk cId="3492596351" sldId="150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7190A85-11E0-4506-93B1-542A0392E495}" dt="2021-08-16T16:27:55.241" v="1544" actId="732"/>
          <ac:picMkLst>
            <pc:docMk/>
            <pc:sldMk cId="3492596351" sldId="1503"/>
            <ac:picMk id="5" creationId="{3C90BCE8-2355-4092-9A05-EC715BF93F42}"/>
          </ac:picMkLst>
        </pc:picChg>
        <pc:picChg chg="add mod">
          <ac:chgData name="Chris Droessler" userId="625c3661-9d64-47fa-b83c-4b49393bd161" providerId="ADAL" clId="{F7190A85-11E0-4506-93B1-542A0392E495}" dt="2021-08-11T12:45:28.743" v="179" actId="1076"/>
          <ac:picMkLst>
            <pc:docMk/>
            <pc:sldMk cId="3492596351" sldId="1503"/>
            <ac:picMk id="2050" creationId="{8B215D28-4CDA-4463-AE36-BDF2742E1AED}"/>
          </ac:picMkLst>
        </pc:picChg>
      </pc:sldChg>
      <pc:sldChg chg="modSp mod">
        <pc:chgData name="Chris Droessler" userId="625c3661-9d64-47fa-b83c-4b49393bd161" providerId="ADAL" clId="{F7190A85-11E0-4506-93B1-542A0392E495}" dt="2021-08-11T14:20:58.069" v="697" actId="732"/>
        <pc:sldMkLst>
          <pc:docMk/>
          <pc:sldMk cId="342937180" sldId="1504"/>
        </pc:sldMkLst>
        <pc:picChg chg="mod modCrop">
          <ac:chgData name="Chris Droessler" userId="625c3661-9d64-47fa-b83c-4b49393bd161" providerId="ADAL" clId="{F7190A85-11E0-4506-93B1-542A0392E495}" dt="2021-08-11T14:20:58.069" v="697" actId="732"/>
          <ac:picMkLst>
            <pc:docMk/>
            <pc:sldMk cId="342937180" sldId="1504"/>
            <ac:picMk id="5" creationId="{1BFF8880-B232-4FDF-BD9C-24A50E814D2D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2:31:17.318" v="770" actId="20577"/>
        <pc:sldMkLst>
          <pc:docMk/>
          <pc:sldMk cId="2736774700" sldId="1505"/>
        </pc:sldMkLst>
        <pc:spChg chg="mod">
          <ac:chgData name="Chris Droessler" userId="625c3661-9d64-47fa-b83c-4b49393bd161" providerId="ADAL" clId="{F7190A85-11E0-4506-93B1-542A0392E495}" dt="2021-08-10T19:44:13.228" v="31" actId="20577"/>
          <ac:spMkLst>
            <pc:docMk/>
            <pc:sldMk cId="2736774700" sldId="1505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1:17.318" v="770" actId="20577"/>
          <ac:spMkLst>
            <pc:docMk/>
            <pc:sldMk cId="2736774700" sldId="150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7190A85-11E0-4506-93B1-542A0392E495}" dt="2021-08-10T19:56:22.691" v="87"/>
          <ac:picMkLst>
            <pc:docMk/>
            <pc:sldMk cId="2736774700" sldId="1505"/>
            <ac:picMk id="6" creationId="{C6387295-8369-4C36-BDE4-993AD7213EE3}"/>
          </ac:picMkLst>
        </pc:picChg>
      </pc:sldChg>
      <pc:sldChg chg="modNotesTx">
        <pc:chgData name="Chris Droessler" userId="625c3661-9d64-47fa-b83c-4b49393bd161" providerId="ADAL" clId="{F7190A85-11E0-4506-93B1-542A0392E495}" dt="2021-08-16T13:50:18.371" v="1197"/>
        <pc:sldMkLst>
          <pc:docMk/>
          <pc:sldMk cId="2562921347" sldId="1506"/>
        </pc:sldMkLst>
      </pc:sldChg>
      <pc:sldChg chg="modSp mod modNotesTx">
        <pc:chgData name="Chris Droessler" userId="625c3661-9d64-47fa-b83c-4b49393bd161" providerId="ADAL" clId="{F7190A85-11E0-4506-93B1-542A0392E495}" dt="2021-08-16T13:55:11.342" v="1353" actId="113"/>
        <pc:sldMkLst>
          <pc:docMk/>
          <pc:sldMk cId="1645376354" sldId="1507"/>
        </pc:sldMkLst>
        <pc:spChg chg="mod">
          <ac:chgData name="Chris Droessler" userId="625c3661-9d64-47fa-b83c-4b49393bd161" providerId="ADAL" clId="{F7190A85-11E0-4506-93B1-542A0392E495}" dt="2021-08-16T13:55:11.342" v="1353" actId="113"/>
          <ac:spMkLst>
            <pc:docMk/>
            <pc:sldMk cId="1645376354" sldId="1507"/>
            <ac:spMk id="2" creationId="{61766D65-A45E-4113-85C6-A005D7546A4F}"/>
          </ac:spMkLst>
        </pc:spChg>
      </pc:sldChg>
      <pc:sldChg chg="modSp mod">
        <pc:chgData name="Chris Droessler" userId="625c3661-9d64-47fa-b83c-4b49393bd161" providerId="ADAL" clId="{F7190A85-11E0-4506-93B1-542A0392E495}" dt="2021-08-16T13:50:59.357" v="1213" actId="732"/>
        <pc:sldMkLst>
          <pc:docMk/>
          <pc:sldMk cId="3615656486" sldId="1508"/>
        </pc:sldMkLst>
        <pc:picChg chg="mod modCrop">
          <ac:chgData name="Chris Droessler" userId="625c3661-9d64-47fa-b83c-4b49393bd161" providerId="ADAL" clId="{F7190A85-11E0-4506-93B1-542A0392E495}" dt="2021-08-16T13:50:59.357" v="1213" actId="732"/>
          <ac:picMkLst>
            <pc:docMk/>
            <pc:sldMk cId="3615656486" sldId="1508"/>
            <ac:picMk id="5" creationId="{DAC97582-18EF-4B03-9298-3D2B3CB25750}"/>
          </ac:picMkLst>
        </pc:picChg>
      </pc:sldChg>
      <pc:sldChg chg="new del">
        <pc:chgData name="Chris Droessler" userId="625c3661-9d64-47fa-b83c-4b49393bd161" providerId="ADAL" clId="{F7190A85-11E0-4506-93B1-542A0392E495}" dt="2021-08-09T17:42:07.902" v="18" actId="47"/>
        <pc:sldMkLst>
          <pc:docMk/>
          <pc:sldMk cId="1137271761" sldId="1509"/>
        </pc:sldMkLst>
      </pc:sldChg>
      <pc:sldChg chg="addSp modSp add mod ord modNotesTx">
        <pc:chgData name="Chris Droessler" userId="625c3661-9d64-47fa-b83c-4b49393bd161" providerId="ADAL" clId="{F7190A85-11E0-4506-93B1-542A0392E495}" dt="2021-08-16T12:30:34.908" v="768" actId="20577"/>
        <pc:sldMkLst>
          <pc:docMk/>
          <pc:sldMk cId="1972179842" sldId="1509"/>
        </pc:sldMkLst>
        <pc:spChg chg="mod">
          <ac:chgData name="Chris Droessler" userId="625c3661-9d64-47fa-b83c-4b49393bd161" providerId="ADAL" clId="{F7190A85-11E0-4506-93B1-542A0392E495}" dt="2021-08-09T17:42:26.080" v="21"/>
          <ac:spMkLst>
            <pc:docMk/>
            <pc:sldMk cId="1972179842" sldId="1509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0:34.908" v="768" actId="20577"/>
          <ac:spMkLst>
            <pc:docMk/>
            <pc:sldMk cId="1972179842" sldId="1509"/>
            <ac:spMk id="3" creationId="{00000000-0000-0000-0000-000000000000}"/>
          </ac:spMkLst>
        </pc:spChg>
        <pc:spChg chg="add mod">
          <ac:chgData name="Chris Droessler" userId="625c3661-9d64-47fa-b83c-4b49393bd161" providerId="ADAL" clId="{F7190A85-11E0-4506-93B1-542A0392E495}" dt="2021-08-11T12:38:08.342" v="109" actId="1076"/>
          <ac:spMkLst>
            <pc:docMk/>
            <pc:sldMk cId="1972179842" sldId="1509"/>
            <ac:spMk id="4" creationId="{9367F34F-987C-44F9-B6B0-FB72AEE094B2}"/>
          </ac:spMkLst>
        </pc:spChg>
        <pc:picChg chg="add mod">
          <ac:chgData name="Chris Droessler" userId="625c3661-9d64-47fa-b83c-4b49393bd161" providerId="ADAL" clId="{F7190A85-11E0-4506-93B1-542A0392E495}" dt="2021-08-11T12:39:16.971" v="128" actId="732"/>
          <ac:picMkLst>
            <pc:docMk/>
            <pc:sldMk cId="1972179842" sldId="1509"/>
            <ac:picMk id="1025" creationId="{820EEF32-469D-40A1-9C1E-4C9D56E8BC25}"/>
          </ac:picMkLst>
        </pc:picChg>
      </pc:sldChg>
      <pc:sldChg chg="addSp delSp modSp add mod modClrScheme chgLayout">
        <pc:chgData name="Chris Droessler" userId="625c3661-9d64-47fa-b83c-4b49393bd161" providerId="ADAL" clId="{F7190A85-11E0-4506-93B1-542A0392E495}" dt="2021-08-10T19:50:10.204" v="57" actId="962"/>
        <pc:sldMkLst>
          <pc:docMk/>
          <pc:sldMk cId="3635555996" sldId="1510"/>
        </pc:sldMkLst>
        <pc:spChg chg="del mod ord">
          <ac:chgData name="Chris Droessler" userId="625c3661-9d64-47fa-b83c-4b49393bd161" providerId="ADAL" clId="{F7190A85-11E0-4506-93B1-542A0392E495}" dt="2021-08-10T19:50:01.214" v="51" actId="478"/>
          <ac:spMkLst>
            <pc:docMk/>
            <pc:sldMk cId="3635555996" sldId="1510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0T19:50:01.214" v="51" actId="478"/>
          <ac:spMkLst>
            <pc:docMk/>
            <pc:sldMk cId="3635555996" sldId="1510"/>
            <ac:spMk id="3" creationId="{00000000-0000-0000-0000-000000000000}"/>
          </ac:spMkLst>
        </pc:spChg>
        <pc:picChg chg="del">
          <ac:chgData name="Chris Droessler" userId="625c3661-9d64-47fa-b83c-4b49393bd161" providerId="ADAL" clId="{F7190A85-11E0-4506-93B1-542A0392E495}" dt="2021-08-10T19:50:01.214" v="51" actId="478"/>
          <ac:picMkLst>
            <pc:docMk/>
            <pc:sldMk cId="3635555996" sldId="1510"/>
            <ac:picMk id="5" creationId="{AE6709CE-ECEF-4C57-A1FE-1702C38BA02B}"/>
          </ac:picMkLst>
        </pc:picChg>
        <pc:picChg chg="del">
          <ac:chgData name="Chris Droessler" userId="625c3661-9d64-47fa-b83c-4b49393bd161" providerId="ADAL" clId="{F7190A85-11E0-4506-93B1-542A0392E495}" dt="2021-08-10T19:50:01.214" v="51" actId="478"/>
          <ac:picMkLst>
            <pc:docMk/>
            <pc:sldMk cId="3635555996" sldId="1510"/>
            <ac:picMk id="6" creationId="{C6387295-8369-4C36-BDE4-993AD7213EE3}"/>
          </ac:picMkLst>
        </pc:picChg>
        <pc:picChg chg="add mod">
          <ac:chgData name="Chris Droessler" userId="625c3661-9d64-47fa-b83c-4b49393bd161" providerId="ADAL" clId="{F7190A85-11E0-4506-93B1-542A0392E495}" dt="2021-08-10T19:50:10.204" v="57" actId="962"/>
          <ac:picMkLst>
            <pc:docMk/>
            <pc:sldMk cId="3635555996" sldId="1510"/>
            <ac:picMk id="7" creationId="{5C78AD72-5456-45EB-AD99-572B135C1838}"/>
          </ac:picMkLst>
        </pc:picChg>
      </pc:sldChg>
      <pc:sldChg chg="addSp modSp add mod">
        <pc:chgData name="Chris Droessler" userId="625c3661-9d64-47fa-b83c-4b49393bd161" providerId="ADAL" clId="{F7190A85-11E0-4506-93B1-542A0392E495}" dt="2021-08-10T19:50:14.223" v="61" actId="962"/>
        <pc:sldMkLst>
          <pc:docMk/>
          <pc:sldMk cId="3333542586" sldId="1511"/>
        </pc:sldMkLst>
        <pc:picChg chg="add mod">
          <ac:chgData name="Chris Droessler" userId="625c3661-9d64-47fa-b83c-4b49393bd161" providerId="ADAL" clId="{F7190A85-11E0-4506-93B1-542A0392E495}" dt="2021-08-10T19:50:14.223" v="61" actId="962"/>
          <ac:picMkLst>
            <pc:docMk/>
            <pc:sldMk cId="3333542586" sldId="1511"/>
            <ac:picMk id="3" creationId="{E3A4A9A8-1A26-4310-9EF6-68C64F9535E6}"/>
          </ac:picMkLst>
        </pc:picChg>
      </pc:sldChg>
      <pc:sldChg chg="addSp modSp add mod">
        <pc:chgData name="Chris Droessler" userId="625c3661-9d64-47fa-b83c-4b49393bd161" providerId="ADAL" clId="{F7190A85-11E0-4506-93B1-542A0392E495}" dt="2021-08-10T19:50:17.930" v="65" actId="962"/>
        <pc:sldMkLst>
          <pc:docMk/>
          <pc:sldMk cId="1661263409" sldId="1512"/>
        </pc:sldMkLst>
        <pc:picChg chg="add mod">
          <ac:chgData name="Chris Droessler" userId="625c3661-9d64-47fa-b83c-4b49393bd161" providerId="ADAL" clId="{F7190A85-11E0-4506-93B1-542A0392E495}" dt="2021-08-10T19:50:17.930" v="65" actId="962"/>
          <ac:picMkLst>
            <pc:docMk/>
            <pc:sldMk cId="1661263409" sldId="1512"/>
            <ac:picMk id="3" creationId="{78BAB141-6904-44A6-9B8F-1CDF52CBE71A}"/>
          </ac:picMkLst>
        </pc:picChg>
      </pc:sldChg>
      <pc:sldChg chg="add del">
        <pc:chgData name="Chris Droessler" userId="625c3661-9d64-47fa-b83c-4b49393bd161" providerId="ADAL" clId="{F7190A85-11E0-4506-93B1-542A0392E495}" dt="2021-08-11T13:19:19.931" v="385" actId="47"/>
        <pc:sldMkLst>
          <pc:docMk/>
          <pc:sldMk cId="2392689090" sldId="1513"/>
        </pc:sldMkLst>
      </pc:sldChg>
      <pc:sldChg chg="addSp delSp modSp new mod modClrScheme chgLayout modNotesTx">
        <pc:chgData name="Chris Droessler" userId="625c3661-9d64-47fa-b83c-4b49393bd161" providerId="ADAL" clId="{F7190A85-11E0-4506-93B1-542A0392E495}" dt="2021-08-11T19:49:03.394" v="766" actId="732"/>
        <pc:sldMkLst>
          <pc:docMk/>
          <pc:sldMk cId="2387038496" sldId="1514"/>
        </pc:sldMkLst>
        <pc:spChg chg="del">
          <ac:chgData name="Chris Droessler" userId="625c3661-9d64-47fa-b83c-4b49393bd161" providerId="ADAL" clId="{F7190A85-11E0-4506-93B1-542A0392E495}" dt="2021-08-10T20:01:45.269" v="95" actId="700"/>
          <ac:spMkLst>
            <pc:docMk/>
            <pc:sldMk cId="2387038496" sldId="1514"/>
            <ac:spMk id="2" creationId="{7D4CC74B-7A46-4C8C-B9B1-6D04355E3318}"/>
          </ac:spMkLst>
        </pc:spChg>
        <pc:spChg chg="del">
          <ac:chgData name="Chris Droessler" userId="625c3661-9d64-47fa-b83c-4b49393bd161" providerId="ADAL" clId="{F7190A85-11E0-4506-93B1-542A0392E495}" dt="2021-08-10T20:01:45.269" v="95" actId="700"/>
          <ac:spMkLst>
            <pc:docMk/>
            <pc:sldMk cId="2387038496" sldId="1514"/>
            <ac:spMk id="3" creationId="{5F2AF7A9-AEAC-4CA3-A8B0-D252161EE383}"/>
          </ac:spMkLst>
        </pc:spChg>
        <pc:picChg chg="add mod modCrop">
          <ac:chgData name="Chris Droessler" userId="625c3661-9d64-47fa-b83c-4b49393bd161" providerId="ADAL" clId="{F7190A85-11E0-4506-93B1-542A0392E495}" dt="2021-08-11T19:49:03.394" v="766" actId="732"/>
          <ac:picMkLst>
            <pc:docMk/>
            <pc:sldMk cId="2387038496" sldId="1514"/>
            <ac:picMk id="3" creationId="{6FF0B785-C49F-4E7B-AC2D-EDD7252BE68B}"/>
          </ac:picMkLst>
        </pc:picChg>
        <pc:picChg chg="add del mod">
          <ac:chgData name="Chris Droessler" userId="625c3661-9d64-47fa-b83c-4b49393bd161" providerId="ADAL" clId="{F7190A85-11E0-4506-93B1-542A0392E495}" dt="2021-08-11T19:48:01.780" v="729" actId="478"/>
          <ac:picMkLst>
            <pc:docMk/>
            <pc:sldMk cId="2387038496" sldId="1514"/>
            <ac:picMk id="5" creationId="{90C6D488-D78A-4BA3-8D49-F0CAE6346916}"/>
          </ac:picMkLst>
        </pc:picChg>
      </pc:sldChg>
      <pc:sldChg chg="addSp delSp modSp add mod ord modNotesTx">
        <pc:chgData name="Chris Droessler" userId="625c3661-9d64-47fa-b83c-4b49393bd161" providerId="ADAL" clId="{F7190A85-11E0-4506-93B1-542A0392E495}" dt="2021-08-16T13:46:44.438" v="1191"/>
        <pc:sldMkLst>
          <pc:docMk/>
          <pc:sldMk cId="827933489" sldId="1515"/>
        </pc:sldMkLst>
        <pc:spChg chg="mod">
          <ac:chgData name="Chris Droessler" userId="625c3661-9d64-47fa-b83c-4b49393bd161" providerId="ADAL" clId="{F7190A85-11E0-4506-93B1-542A0392E495}" dt="2021-08-11T12:51:09.597" v="200"/>
          <ac:spMkLst>
            <pc:docMk/>
            <pc:sldMk cId="827933489" sldId="1515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50:59.138" v="199"/>
          <ac:spMkLst>
            <pc:docMk/>
            <pc:sldMk cId="827933489" sldId="1515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51:12.428" v="201" actId="20577"/>
          <ac:spMkLst>
            <pc:docMk/>
            <pc:sldMk cId="827933489" sldId="1515"/>
            <ac:spMk id="5" creationId="{1C362891-CDF1-8F49-ABFD-345605C8CAE7}"/>
          </ac:spMkLst>
        </pc:spChg>
        <pc:picChg chg="add del mod">
          <ac:chgData name="Chris Droessler" userId="625c3661-9d64-47fa-b83c-4b49393bd161" providerId="ADAL" clId="{F7190A85-11E0-4506-93B1-542A0392E495}" dt="2021-08-11T13:07:30.188" v="263" actId="21"/>
          <ac:picMkLst>
            <pc:docMk/>
            <pc:sldMk cId="827933489" sldId="1515"/>
            <ac:picMk id="4098" creationId="{CF6B5E75-B4AC-406C-B026-2D368E6D41D4}"/>
          </ac:picMkLst>
        </pc:picChg>
        <pc:picChg chg="add mod">
          <ac:chgData name="Chris Droessler" userId="625c3661-9d64-47fa-b83c-4b49393bd161" providerId="ADAL" clId="{F7190A85-11E0-4506-93B1-542A0392E495}" dt="2021-08-11T13:12:52.545" v="280" actId="1076"/>
          <ac:picMkLst>
            <pc:docMk/>
            <pc:sldMk cId="827933489" sldId="1515"/>
            <ac:picMk id="4100" creationId="{44E1A72E-F7AD-4CB2-AA09-9C83C4536484}"/>
          </ac:picMkLst>
        </pc:picChg>
      </pc:sldChg>
      <pc:sldChg chg="addSp modSp add mod modNotesTx">
        <pc:chgData name="Chris Droessler" userId="625c3661-9d64-47fa-b83c-4b49393bd161" providerId="ADAL" clId="{F7190A85-11E0-4506-93B1-542A0392E495}" dt="2021-08-16T13:46:52.439" v="1193"/>
        <pc:sldMkLst>
          <pc:docMk/>
          <pc:sldMk cId="1546475372" sldId="1516"/>
        </pc:sldMkLst>
        <pc:spChg chg="mod">
          <ac:chgData name="Chris Droessler" userId="625c3661-9d64-47fa-b83c-4b49393bd161" providerId="ADAL" clId="{F7190A85-11E0-4506-93B1-542A0392E495}" dt="2021-08-11T12:50:01.028" v="196"/>
          <ac:spMkLst>
            <pc:docMk/>
            <pc:sldMk cId="1546475372" sldId="1516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49:47.308" v="195"/>
          <ac:spMkLst>
            <pc:docMk/>
            <pc:sldMk cId="1546475372" sldId="1516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50:09.241" v="197"/>
          <ac:spMkLst>
            <pc:docMk/>
            <pc:sldMk cId="1546475372" sldId="1516"/>
            <ac:spMk id="5" creationId="{1C362891-CDF1-8F49-ABFD-345605C8CAE7}"/>
          </ac:spMkLst>
        </pc:spChg>
        <pc:picChg chg="add mod">
          <ac:chgData name="Chris Droessler" userId="625c3661-9d64-47fa-b83c-4b49393bd161" providerId="ADAL" clId="{F7190A85-11E0-4506-93B1-542A0392E495}" dt="2021-08-11T15:14:01.253" v="725" actId="167"/>
          <ac:picMkLst>
            <pc:docMk/>
            <pc:sldMk cId="1546475372" sldId="1516"/>
            <ac:picMk id="1026" creationId="{833EF5DE-2D7C-4E9A-AA75-2C8AF01111F3}"/>
          </ac:picMkLst>
        </pc:picChg>
        <pc:picChg chg="add mod">
          <ac:chgData name="Chris Droessler" userId="625c3661-9d64-47fa-b83c-4b49393bd161" providerId="ADAL" clId="{F7190A85-11E0-4506-93B1-542A0392E495}" dt="2021-08-11T15:14:08.112" v="727" actId="1076"/>
          <ac:picMkLst>
            <pc:docMk/>
            <pc:sldMk cId="1546475372" sldId="1516"/>
            <ac:picMk id="3074" creationId="{1CA48012-47F0-4364-A322-222ABBF951CC}"/>
          </ac:picMkLst>
        </pc:picChg>
      </pc:sldChg>
      <pc:sldChg chg="delSp modSp add mod chgLayout modNotesTx">
        <pc:chgData name="Chris Droessler" userId="625c3661-9d64-47fa-b83c-4b49393bd161" providerId="ADAL" clId="{F7190A85-11E0-4506-93B1-542A0392E495}" dt="2021-08-16T13:46:56.046" v="1194"/>
        <pc:sldMkLst>
          <pc:docMk/>
          <pc:sldMk cId="3909602946" sldId="1517"/>
        </pc:sldMkLst>
        <pc:spChg chg="mod ord">
          <ac:chgData name="Chris Droessler" userId="625c3661-9d64-47fa-b83c-4b49393bd161" providerId="ADAL" clId="{F7190A85-11E0-4506-93B1-542A0392E495}" dt="2021-08-11T13:16:44.362" v="376" actId="14100"/>
          <ac:spMkLst>
            <pc:docMk/>
            <pc:sldMk cId="3909602946" sldId="1517"/>
            <ac:spMk id="2" creationId="{9E3D1396-D25C-F843-87C1-8554878AAEF2}"/>
          </ac:spMkLst>
        </pc:spChg>
        <pc:spChg chg="mod ord">
          <ac:chgData name="Chris Droessler" userId="625c3661-9d64-47fa-b83c-4b49393bd161" providerId="ADAL" clId="{F7190A85-11E0-4506-93B1-542A0392E495}" dt="2021-08-11T13:15:15.127" v="364" actId="700"/>
          <ac:spMkLst>
            <pc:docMk/>
            <pc:sldMk cId="3909602946" sldId="1517"/>
            <ac:spMk id="3" creationId="{8597A4B7-2454-6747-917B-97694A75FFF9}"/>
          </ac:spMkLst>
        </pc:spChg>
        <pc:spChg chg="del">
          <ac:chgData name="Chris Droessler" userId="625c3661-9d64-47fa-b83c-4b49393bd161" providerId="ADAL" clId="{F7190A85-11E0-4506-93B1-542A0392E495}" dt="2021-08-11T13:15:04.283" v="361" actId="478"/>
          <ac:spMkLst>
            <pc:docMk/>
            <pc:sldMk cId="3909602946" sldId="1517"/>
            <ac:spMk id="5" creationId="{1C362891-CDF1-8F49-ABFD-345605C8CAE7}"/>
          </ac:spMkLst>
        </pc:spChg>
        <pc:picChg chg="del">
          <ac:chgData name="Chris Droessler" userId="625c3661-9d64-47fa-b83c-4b49393bd161" providerId="ADAL" clId="{F7190A85-11E0-4506-93B1-542A0392E495}" dt="2021-08-11T13:15:45.313" v="369" actId="478"/>
          <ac:picMkLst>
            <pc:docMk/>
            <pc:sldMk cId="3909602946" sldId="1517"/>
            <ac:picMk id="3074" creationId="{1CA48012-47F0-4364-A322-222ABBF951CC}"/>
          </ac:picMkLst>
        </pc:picChg>
      </pc:sldChg>
      <pc:sldChg chg="add">
        <pc:chgData name="Chris Droessler" userId="625c3661-9d64-47fa-b83c-4b49393bd161" providerId="ADAL" clId="{F7190A85-11E0-4506-93B1-542A0392E495}" dt="2021-08-11T13:18:55.125" v="382"/>
        <pc:sldMkLst>
          <pc:docMk/>
          <pc:sldMk cId="247372015" sldId="1518"/>
        </pc:sldMkLst>
      </pc:sldChg>
      <pc:sldChg chg="modSp add mod ord">
        <pc:chgData name="Chris Droessler" userId="625c3661-9d64-47fa-b83c-4b49393bd161" providerId="ADAL" clId="{F7190A85-11E0-4506-93B1-542A0392E495}" dt="2021-08-11T14:19:02.237" v="685" actId="14100"/>
        <pc:sldMkLst>
          <pc:docMk/>
          <pc:sldMk cId="1483610171" sldId="1519"/>
        </pc:sldMkLst>
        <pc:picChg chg="mod modCrop">
          <ac:chgData name="Chris Droessler" userId="625c3661-9d64-47fa-b83c-4b49393bd161" providerId="ADAL" clId="{F7190A85-11E0-4506-93B1-542A0392E495}" dt="2021-08-11T14:19:02.237" v="685" actId="14100"/>
          <ac:picMkLst>
            <pc:docMk/>
            <pc:sldMk cId="1483610171" sldId="1519"/>
            <ac:picMk id="6" creationId="{D47D915D-AB96-4FC6-95BB-1D12A3A7D1E8}"/>
          </ac:picMkLst>
        </pc:picChg>
      </pc:sldChg>
      <pc:sldChg chg="addSp delSp modSp add mod setBg modNotesTx">
        <pc:chgData name="Chris Droessler" userId="625c3661-9d64-47fa-b83c-4b49393bd161" providerId="ADAL" clId="{F7190A85-11E0-4506-93B1-542A0392E495}" dt="2021-08-11T13:37:40.630" v="448"/>
        <pc:sldMkLst>
          <pc:docMk/>
          <pc:sldMk cId="3404973598" sldId="1520"/>
        </pc:sldMkLst>
        <pc:picChg chg="del">
          <ac:chgData name="Chris Droessler" userId="625c3661-9d64-47fa-b83c-4b49393bd161" providerId="ADAL" clId="{F7190A85-11E0-4506-93B1-542A0392E495}" dt="2021-08-11T13:27:06.269" v="415" actId="478"/>
          <ac:picMkLst>
            <pc:docMk/>
            <pc:sldMk cId="3404973598" sldId="1520"/>
            <ac:picMk id="5" creationId="{90C6D488-D78A-4BA3-8D49-F0CAE6346916}"/>
          </ac:picMkLst>
        </pc:picChg>
        <pc:picChg chg="add mod">
          <ac:chgData name="Chris Droessler" userId="625c3661-9d64-47fa-b83c-4b49393bd161" providerId="ADAL" clId="{F7190A85-11E0-4506-93B1-542A0392E495}" dt="2021-08-11T13:27:09.158" v="416"/>
          <ac:picMkLst>
            <pc:docMk/>
            <pc:sldMk cId="3404973598" sldId="1520"/>
            <ac:picMk id="1026" creationId="{9ADFA7BE-A614-49C1-A5CE-E82EF64F3E25}"/>
          </ac:picMkLst>
        </pc:picChg>
      </pc:sldChg>
      <pc:sldChg chg="addSp delSp modSp add setBg modNotesTx">
        <pc:chgData name="Chris Droessler" userId="625c3661-9d64-47fa-b83c-4b49393bd161" providerId="ADAL" clId="{F7190A85-11E0-4506-93B1-542A0392E495}" dt="2021-08-11T13:38:02.022" v="454"/>
        <pc:sldMkLst>
          <pc:docMk/>
          <pc:sldMk cId="1668849517" sldId="1521"/>
        </pc:sldMkLst>
        <pc:picChg chg="del">
          <ac:chgData name="Chris Droessler" userId="625c3661-9d64-47fa-b83c-4b49393bd161" providerId="ADAL" clId="{F7190A85-11E0-4506-93B1-542A0392E495}" dt="2021-08-11T13:28:07.956" v="422" actId="478"/>
          <ac:picMkLst>
            <pc:docMk/>
            <pc:sldMk cId="1668849517" sldId="1521"/>
            <ac:picMk id="1026" creationId="{9ADFA7BE-A614-49C1-A5CE-E82EF64F3E25}"/>
          </ac:picMkLst>
        </pc:picChg>
        <pc:picChg chg="add mod">
          <ac:chgData name="Chris Droessler" userId="625c3661-9d64-47fa-b83c-4b49393bd161" providerId="ADAL" clId="{F7190A85-11E0-4506-93B1-542A0392E495}" dt="2021-08-11T13:37:57.269" v="453" actId="1038"/>
          <ac:picMkLst>
            <pc:docMk/>
            <pc:sldMk cId="1668849517" sldId="1521"/>
            <ac:picMk id="2050" creationId="{0763BA7B-8ABE-479B-B38E-4B7CA7658946}"/>
          </ac:picMkLst>
        </pc:picChg>
      </pc:sldChg>
      <pc:sldChg chg="addSp delSp modSp add ord setBg modNotesTx">
        <pc:chgData name="Chris Droessler" userId="625c3661-9d64-47fa-b83c-4b49393bd161" providerId="ADAL" clId="{F7190A85-11E0-4506-93B1-542A0392E495}" dt="2021-08-11T13:39:22.421" v="475"/>
        <pc:sldMkLst>
          <pc:docMk/>
          <pc:sldMk cId="1071003481" sldId="1522"/>
        </pc:sldMkLst>
        <pc:picChg chg="del">
          <ac:chgData name="Chris Droessler" userId="625c3661-9d64-47fa-b83c-4b49393bd161" providerId="ADAL" clId="{F7190A85-11E0-4506-93B1-542A0392E495}" dt="2021-08-11T13:29:05.617" v="427" actId="478"/>
          <ac:picMkLst>
            <pc:docMk/>
            <pc:sldMk cId="1071003481" sldId="1522"/>
            <ac:picMk id="2050" creationId="{0763BA7B-8ABE-479B-B38E-4B7CA7658946}"/>
          </ac:picMkLst>
        </pc:picChg>
        <pc:picChg chg="add mod">
          <ac:chgData name="Chris Droessler" userId="625c3661-9d64-47fa-b83c-4b49393bd161" providerId="ADAL" clId="{F7190A85-11E0-4506-93B1-542A0392E495}" dt="2021-08-11T13:38:18.663" v="461" actId="1035"/>
          <ac:picMkLst>
            <pc:docMk/>
            <pc:sldMk cId="1071003481" sldId="1522"/>
            <ac:picMk id="3074" creationId="{4F467D93-0FE1-406E-BFD5-5F4BE9800E86}"/>
          </ac:picMkLst>
        </pc:picChg>
      </pc:sldChg>
      <pc:sldChg chg="addSp delSp modSp add del modNotesTx">
        <pc:chgData name="Chris Droessler" userId="625c3661-9d64-47fa-b83c-4b49393bd161" providerId="ADAL" clId="{F7190A85-11E0-4506-93B1-542A0392E495}" dt="2021-08-11T13:39:33.683" v="476" actId="47"/>
        <pc:sldMkLst>
          <pc:docMk/>
          <pc:sldMk cId="916116566" sldId="1523"/>
        </pc:sldMkLst>
        <pc:picChg chg="del">
          <ac:chgData name="Chris Droessler" userId="625c3661-9d64-47fa-b83c-4b49393bd161" providerId="ADAL" clId="{F7190A85-11E0-4506-93B1-542A0392E495}" dt="2021-08-11T13:29:57.420" v="435" actId="478"/>
          <ac:picMkLst>
            <pc:docMk/>
            <pc:sldMk cId="916116566" sldId="1523"/>
            <ac:picMk id="3074" creationId="{4F467D93-0FE1-406E-BFD5-5F4BE9800E86}"/>
          </ac:picMkLst>
        </pc:picChg>
        <pc:picChg chg="add mod">
          <ac:chgData name="Chris Droessler" userId="625c3661-9d64-47fa-b83c-4b49393bd161" providerId="ADAL" clId="{F7190A85-11E0-4506-93B1-542A0392E495}" dt="2021-08-11T13:38:32.917" v="464" actId="14100"/>
          <ac:picMkLst>
            <pc:docMk/>
            <pc:sldMk cId="916116566" sldId="1523"/>
            <ac:picMk id="4098" creationId="{B43EA5DA-D356-4184-AE4E-6B3B62E6A0E5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3:38:54.319" v="471" actId="14100"/>
        <pc:sldMkLst>
          <pc:docMk/>
          <pc:sldMk cId="4140562014" sldId="1524"/>
        </pc:sldMkLst>
        <pc:picChg chg="del">
          <ac:chgData name="Chris Droessler" userId="625c3661-9d64-47fa-b83c-4b49393bd161" providerId="ADAL" clId="{F7190A85-11E0-4506-93B1-542A0392E495}" dt="2021-08-11T13:33:12.025" v="439" actId="478"/>
          <ac:picMkLst>
            <pc:docMk/>
            <pc:sldMk cId="4140562014" sldId="1524"/>
            <ac:picMk id="4098" creationId="{B43EA5DA-D356-4184-AE4E-6B3B62E6A0E5}"/>
          </ac:picMkLst>
        </pc:picChg>
        <pc:picChg chg="add mod">
          <ac:chgData name="Chris Droessler" userId="625c3661-9d64-47fa-b83c-4b49393bd161" providerId="ADAL" clId="{F7190A85-11E0-4506-93B1-542A0392E495}" dt="2021-08-11T13:38:54.319" v="471" actId="14100"/>
          <ac:picMkLst>
            <pc:docMk/>
            <pc:sldMk cId="4140562014" sldId="1524"/>
            <ac:picMk id="5122" creationId="{05356C62-C21F-4CAE-ADF2-B4A5527BA072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3:39:05.924" v="473" actId="1076"/>
        <pc:sldMkLst>
          <pc:docMk/>
          <pc:sldMk cId="3991847527" sldId="1525"/>
        </pc:sldMkLst>
        <pc:picChg chg="del">
          <ac:chgData name="Chris Droessler" userId="625c3661-9d64-47fa-b83c-4b49393bd161" providerId="ADAL" clId="{F7190A85-11E0-4506-93B1-542A0392E495}" dt="2021-08-11T13:36:54.927" v="443" actId="478"/>
          <ac:picMkLst>
            <pc:docMk/>
            <pc:sldMk cId="3991847527" sldId="1525"/>
            <ac:picMk id="5122" creationId="{05356C62-C21F-4CAE-ADF2-B4A5527BA072}"/>
          </ac:picMkLst>
        </pc:picChg>
        <pc:picChg chg="add mod">
          <ac:chgData name="Chris Droessler" userId="625c3661-9d64-47fa-b83c-4b49393bd161" providerId="ADAL" clId="{F7190A85-11E0-4506-93B1-542A0392E495}" dt="2021-08-11T13:39:05.924" v="473" actId="1076"/>
          <ac:picMkLst>
            <pc:docMk/>
            <pc:sldMk cId="3991847527" sldId="1525"/>
            <ac:picMk id="6146" creationId="{E97311A3-9902-44EE-ADA9-4331038D79B1}"/>
          </ac:picMkLst>
        </pc:picChg>
      </pc:sldChg>
      <pc:sldChg chg="addSp delSp modSp add mod modClrScheme chgLayout modNotesTx">
        <pc:chgData name="Chris Droessler" userId="625c3661-9d64-47fa-b83c-4b49393bd161" providerId="ADAL" clId="{F7190A85-11E0-4506-93B1-542A0392E495}" dt="2021-08-11T14:20:07.068" v="695" actId="732"/>
        <pc:sldMkLst>
          <pc:docMk/>
          <pc:sldMk cId="748547492" sldId="1526"/>
        </pc:sldMkLst>
        <pc:spChg chg="del mod ord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3" creationId="{00000000-0000-0000-0000-000000000000}"/>
          </ac:spMkLst>
        </pc:spChg>
        <pc:spChg chg="del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4" creationId="{9367F34F-987C-44F9-B6B0-FB72AEE094B2}"/>
          </ac:spMkLst>
        </pc:spChg>
        <pc:spChg chg="add mod ord">
          <ac:chgData name="Chris Droessler" userId="625c3661-9d64-47fa-b83c-4b49393bd161" providerId="ADAL" clId="{F7190A85-11E0-4506-93B1-542A0392E495}" dt="2021-08-11T13:50:38.100" v="505" actId="700"/>
          <ac:spMkLst>
            <pc:docMk/>
            <pc:sldMk cId="748547492" sldId="1526"/>
            <ac:spMk id="6" creationId="{92061F49-987B-44D7-9E27-4573FFEF6073}"/>
          </ac:spMkLst>
        </pc:spChg>
        <pc:spChg chg="add del mod ord">
          <ac:chgData name="Chris Droessler" userId="625c3661-9d64-47fa-b83c-4b49393bd161" providerId="ADAL" clId="{F7190A85-11E0-4506-93B1-542A0392E495}" dt="2021-08-11T13:50:38.100" v="505" actId="700"/>
          <ac:spMkLst>
            <pc:docMk/>
            <pc:sldMk cId="748547492" sldId="1526"/>
            <ac:spMk id="7" creationId="{3C651F56-4509-4604-BC4C-ABC8957E8331}"/>
          </ac:spMkLst>
        </pc:spChg>
        <pc:picChg chg="del">
          <ac:chgData name="Chris Droessler" userId="625c3661-9d64-47fa-b83c-4b49393bd161" providerId="ADAL" clId="{F7190A85-11E0-4506-93B1-542A0392E495}" dt="2021-08-11T13:46:25.119" v="489" actId="478"/>
          <ac:picMkLst>
            <pc:docMk/>
            <pc:sldMk cId="748547492" sldId="1526"/>
            <ac:picMk id="5" creationId="{AE6709CE-ECEF-4C57-A1FE-1702C38BA02B}"/>
          </ac:picMkLst>
        </pc:picChg>
        <pc:picChg chg="del">
          <ac:chgData name="Chris Droessler" userId="625c3661-9d64-47fa-b83c-4b49393bd161" providerId="ADAL" clId="{F7190A85-11E0-4506-93B1-542A0392E495}" dt="2021-08-11T13:46:25.119" v="489" actId="478"/>
          <ac:picMkLst>
            <pc:docMk/>
            <pc:sldMk cId="748547492" sldId="1526"/>
            <ac:picMk id="1025" creationId="{820EEF32-469D-40A1-9C1E-4C9D56E8BC25}"/>
          </ac:picMkLst>
        </pc:picChg>
        <pc:picChg chg="add mod">
          <ac:chgData name="Chris Droessler" userId="625c3661-9d64-47fa-b83c-4b49393bd161" providerId="ADAL" clId="{F7190A85-11E0-4506-93B1-542A0392E495}" dt="2021-08-11T14:20:07.068" v="695" actId="732"/>
          <ac:picMkLst>
            <pc:docMk/>
            <pc:sldMk cId="748547492" sldId="1526"/>
            <ac:picMk id="8194" creationId="{29E75B8F-ADDF-453A-AF8B-062C74F01E54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4:20:29.561" v="696" actId="732"/>
        <pc:sldMkLst>
          <pc:docMk/>
          <pc:sldMk cId="2674300256" sldId="1527"/>
        </pc:sldMkLst>
        <pc:picChg chg="del">
          <ac:chgData name="Chris Droessler" userId="625c3661-9d64-47fa-b83c-4b49393bd161" providerId="ADAL" clId="{F7190A85-11E0-4506-93B1-542A0392E495}" dt="2021-08-11T13:52:08.063" v="521" actId="478"/>
          <ac:picMkLst>
            <pc:docMk/>
            <pc:sldMk cId="2674300256" sldId="1527"/>
            <ac:picMk id="8194" creationId="{29E75B8F-ADDF-453A-AF8B-062C74F01E54}"/>
          </ac:picMkLst>
        </pc:picChg>
        <pc:picChg chg="add mod">
          <ac:chgData name="Chris Droessler" userId="625c3661-9d64-47fa-b83c-4b49393bd161" providerId="ADAL" clId="{F7190A85-11E0-4506-93B1-542A0392E495}" dt="2021-08-11T14:20:29.561" v="696" actId="732"/>
          <ac:picMkLst>
            <pc:docMk/>
            <pc:sldMk cId="2674300256" sldId="1527"/>
            <ac:picMk id="9218" creationId="{FE9C3C36-9AC7-4983-BAE6-99D8C18C0A9E}"/>
          </ac:picMkLst>
        </pc:picChg>
      </pc:sldChg>
      <pc:sldChg chg="addSp delSp modSp add mod modClrScheme chgLayout modNotesTx">
        <pc:chgData name="Chris Droessler" userId="625c3661-9d64-47fa-b83c-4b49393bd161" providerId="ADAL" clId="{F7190A85-11E0-4506-93B1-542A0392E495}" dt="2021-08-11T14:21:23.851" v="699" actId="732"/>
        <pc:sldMkLst>
          <pc:docMk/>
          <pc:sldMk cId="2166838463" sldId="1528"/>
        </pc:sldMkLst>
        <pc:spChg chg="del mod ord">
          <ac:chgData name="Chris Droessler" userId="625c3661-9d64-47fa-b83c-4b49393bd161" providerId="ADAL" clId="{F7190A85-11E0-4506-93B1-542A0392E495}" dt="2021-08-11T14:00:04.986" v="539" actId="478"/>
          <ac:spMkLst>
            <pc:docMk/>
            <pc:sldMk cId="2166838463" sldId="1528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1T14:00:04.986" v="539" actId="478"/>
          <ac:spMkLst>
            <pc:docMk/>
            <pc:sldMk cId="2166838463" sldId="1528"/>
            <ac:spMk id="3" creationId="{00000000-0000-0000-0000-000000000000}"/>
          </ac:spMkLst>
        </pc:spChg>
        <pc:picChg chg="del">
          <ac:chgData name="Chris Droessler" userId="625c3661-9d64-47fa-b83c-4b49393bd161" providerId="ADAL" clId="{F7190A85-11E0-4506-93B1-542A0392E495}" dt="2021-08-11T14:00:04.986" v="539" actId="478"/>
          <ac:picMkLst>
            <pc:docMk/>
            <pc:sldMk cId="2166838463" sldId="1528"/>
            <ac:picMk id="2050" creationId="{8B215D28-4CDA-4463-AE36-BDF2742E1AED}"/>
          </ac:picMkLst>
        </pc:picChg>
        <pc:picChg chg="add mod">
          <ac:chgData name="Chris Droessler" userId="625c3661-9d64-47fa-b83c-4b49393bd161" providerId="ADAL" clId="{F7190A85-11E0-4506-93B1-542A0392E495}" dt="2021-08-11T14:21:23.851" v="699" actId="732"/>
          <ac:picMkLst>
            <pc:docMk/>
            <pc:sldMk cId="2166838463" sldId="1528"/>
            <ac:picMk id="10242" creationId="{E8BF156B-DB32-4217-8B39-35160ED55017}"/>
          </ac:picMkLst>
        </pc:picChg>
      </pc:sldChg>
      <pc:sldChg chg="add">
        <pc:chgData name="Chris Droessler" userId="625c3661-9d64-47fa-b83c-4b49393bd161" providerId="ADAL" clId="{F7190A85-11E0-4506-93B1-542A0392E495}" dt="2021-08-11T14:02:31.494" v="572" actId="2890"/>
        <pc:sldMkLst>
          <pc:docMk/>
          <pc:sldMk cId="1275255596" sldId="1529"/>
        </pc:sldMkLst>
      </pc:sldChg>
      <pc:sldChg chg="add">
        <pc:chgData name="Chris Droessler" userId="625c3661-9d64-47fa-b83c-4b49393bd161" providerId="ADAL" clId="{F7190A85-11E0-4506-93B1-542A0392E495}" dt="2021-08-11T19:47:59.077" v="728" actId="2890"/>
        <pc:sldMkLst>
          <pc:docMk/>
          <pc:sldMk cId="1791267136" sldId="1530"/>
        </pc:sldMkLst>
      </pc:sldChg>
      <pc:sldChg chg="addSp delSp modSp add mod setBg">
        <pc:chgData name="Chris Droessler" userId="625c3661-9d64-47fa-b83c-4b49393bd161" providerId="ADAL" clId="{F7190A85-11E0-4506-93B1-542A0392E495}" dt="2021-08-11T19:48:31.337" v="745"/>
        <pc:sldMkLst>
          <pc:docMk/>
          <pc:sldMk cId="2766129124" sldId="1531"/>
        </pc:sldMkLst>
        <pc:picChg chg="del">
          <ac:chgData name="Chris Droessler" userId="625c3661-9d64-47fa-b83c-4b49393bd161" providerId="ADAL" clId="{F7190A85-11E0-4506-93B1-542A0392E495}" dt="2021-08-11T19:48:10.695" v="735" actId="478"/>
          <ac:picMkLst>
            <pc:docMk/>
            <pc:sldMk cId="2766129124" sldId="1531"/>
            <ac:picMk id="3" creationId="{6FF0B785-C49F-4E7B-AC2D-EDD7252BE68B}"/>
          </ac:picMkLst>
        </pc:picChg>
        <pc:picChg chg="add mod">
          <ac:chgData name="Chris Droessler" userId="625c3661-9d64-47fa-b83c-4b49393bd161" providerId="ADAL" clId="{F7190A85-11E0-4506-93B1-542A0392E495}" dt="2021-08-11T19:48:24.465" v="744" actId="1037"/>
          <ac:picMkLst>
            <pc:docMk/>
            <pc:sldMk cId="2766129124" sldId="1531"/>
            <ac:picMk id="4" creationId="{CB47E585-9051-49B0-AFAC-65A63E0ABCBE}"/>
          </ac:picMkLst>
        </pc:picChg>
      </pc:sldChg>
      <pc:sldChg chg="addSp delSp modSp new mod ord modClrScheme chgLayout modNotesTx">
        <pc:chgData name="Chris Droessler" userId="625c3661-9d64-47fa-b83c-4b49393bd161" providerId="ADAL" clId="{F7190A85-11E0-4506-93B1-542A0392E495}" dt="2021-08-16T13:17:18.746" v="955" actId="403"/>
        <pc:sldMkLst>
          <pc:docMk/>
          <pc:sldMk cId="2986537392" sldId="1532"/>
        </pc:sldMkLst>
        <pc:spChg chg="del">
          <ac:chgData name="Chris Droessler" userId="625c3661-9d64-47fa-b83c-4b49393bd161" providerId="ADAL" clId="{F7190A85-11E0-4506-93B1-542A0392E495}" dt="2021-08-16T12:58:58.156" v="772" actId="700"/>
          <ac:spMkLst>
            <pc:docMk/>
            <pc:sldMk cId="2986537392" sldId="1532"/>
            <ac:spMk id="2" creationId="{C5F58385-7C95-4104-882C-0873CAF63AF0}"/>
          </ac:spMkLst>
        </pc:spChg>
        <pc:spChg chg="del">
          <ac:chgData name="Chris Droessler" userId="625c3661-9d64-47fa-b83c-4b49393bd161" providerId="ADAL" clId="{F7190A85-11E0-4506-93B1-542A0392E495}" dt="2021-08-16T12:58:58.156" v="772" actId="700"/>
          <ac:spMkLst>
            <pc:docMk/>
            <pc:sldMk cId="2986537392" sldId="1532"/>
            <ac:spMk id="3" creationId="{312ED3F0-C6E7-4C35-A88A-178130BEAED0}"/>
          </ac:spMkLst>
        </pc:spChg>
        <pc:spChg chg="add mod">
          <ac:chgData name="Chris Droessler" userId="625c3661-9d64-47fa-b83c-4b49393bd161" providerId="ADAL" clId="{F7190A85-11E0-4506-93B1-542A0392E495}" dt="2021-08-16T13:07:53.783" v="899" actId="1036"/>
          <ac:spMkLst>
            <pc:docMk/>
            <pc:sldMk cId="2986537392" sldId="1532"/>
            <ac:spMk id="8" creationId="{7D657695-8946-4157-8DEC-C3D8F474F2C5}"/>
          </ac:spMkLst>
        </pc:spChg>
        <pc:spChg chg="add mod">
          <ac:chgData name="Chris Droessler" userId="625c3661-9d64-47fa-b83c-4b49393bd161" providerId="ADAL" clId="{F7190A85-11E0-4506-93B1-542A0392E495}" dt="2021-08-16T13:17:18.746" v="955" actId="403"/>
          <ac:spMkLst>
            <pc:docMk/>
            <pc:sldMk cId="2986537392" sldId="1532"/>
            <ac:spMk id="9" creationId="{D34B1693-1A46-49F4-AC89-53D58429FD9C}"/>
          </ac:spMkLst>
        </pc:spChg>
        <pc:picChg chg="add mod modCrop">
          <ac:chgData name="Chris Droessler" userId="625c3661-9d64-47fa-b83c-4b49393bd161" providerId="ADAL" clId="{F7190A85-11E0-4506-93B1-542A0392E495}" dt="2021-08-16T13:05:51.480" v="845" actId="1035"/>
          <ac:picMkLst>
            <pc:docMk/>
            <pc:sldMk cId="2986537392" sldId="1532"/>
            <ac:picMk id="5" creationId="{054A132F-6377-42FD-85A8-EC351029DE25}"/>
          </ac:picMkLst>
        </pc:picChg>
        <pc:picChg chg="add del mod">
          <ac:chgData name="Chris Droessler" userId="625c3661-9d64-47fa-b83c-4b49393bd161" providerId="ADAL" clId="{F7190A85-11E0-4506-93B1-542A0392E495}" dt="2021-08-16T13:05:05.521" v="820" actId="478"/>
          <ac:picMkLst>
            <pc:docMk/>
            <pc:sldMk cId="2986537392" sldId="1532"/>
            <ac:picMk id="7" creationId="{33BABDA1-CF25-408E-8FC4-E32E4CC9CD34}"/>
          </ac:picMkLst>
        </pc:picChg>
      </pc:sldChg>
      <pc:sldChg chg="addSp delSp modSp add mod ord">
        <pc:chgData name="Chris Droessler" userId="625c3661-9d64-47fa-b83c-4b49393bd161" providerId="ADAL" clId="{F7190A85-11E0-4506-93B1-542A0392E495}" dt="2021-08-16T13:17:46.492" v="956"/>
        <pc:sldMkLst>
          <pc:docMk/>
          <pc:sldMk cId="185371355" sldId="1533"/>
        </pc:sldMkLst>
        <pc:spChg chg="add mod">
          <ac:chgData name="Chris Droessler" userId="625c3661-9d64-47fa-b83c-4b49393bd161" providerId="ADAL" clId="{F7190A85-11E0-4506-93B1-542A0392E495}" dt="2021-08-16T13:08:00.850" v="900"/>
          <ac:spMkLst>
            <pc:docMk/>
            <pc:sldMk cId="185371355" sldId="1533"/>
            <ac:spMk id="4" creationId="{86D858E0-598E-4553-AC6C-CC51B3370133}"/>
          </ac:spMkLst>
        </pc:spChg>
        <pc:spChg chg="add mod">
          <ac:chgData name="Chris Droessler" userId="625c3661-9d64-47fa-b83c-4b49393bd161" providerId="ADAL" clId="{F7190A85-11E0-4506-93B1-542A0392E495}" dt="2021-08-16T13:17:46.492" v="956"/>
          <ac:spMkLst>
            <pc:docMk/>
            <pc:sldMk cId="185371355" sldId="1533"/>
            <ac:spMk id="6" creationId="{C82BFFF6-568E-417E-A3ED-24EE3041F602}"/>
          </ac:spMkLst>
        </pc:spChg>
        <pc:picChg chg="del">
          <ac:chgData name="Chris Droessler" userId="625c3661-9d64-47fa-b83c-4b49393bd161" providerId="ADAL" clId="{F7190A85-11E0-4506-93B1-542A0392E495}" dt="2021-08-16T13:05:03.502" v="819" actId="478"/>
          <ac:picMkLst>
            <pc:docMk/>
            <pc:sldMk cId="185371355" sldId="1533"/>
            <ac:picMk id="5" creationId="{054A132F-6377-42FD-85A8-EC351029DE25}"/>
          </ac:picMkLst>
        </pc:picChg>
        <pc:picChg chg="mod modCrop">
          <ac:chgData name="Chris Droessler" userId="625c3661-9d64-47fa-b83c-4b49393bd161" providerId="ADAL" clId="{F7190A85-11E0-4506-93B1-542A0392E495}" dt="2021-08-16T13:06:46.889" v="854" actId="14100"/>
          <ac:picMkLst>
            <pc:docMk/>
            <pc:sldMk cId="185371355" sldId="1533"/>
            <ac:picMk id="7" creationId="{33BABDA1-CF25-408E-8FC4-E32E4CC9CD34}"/>
          </ac:picMkLst>
        </pc:picChg>
      </pc:sldChg>
      <pc:sldChg chg="addSp delSp modSp new mod modNotesTx">
        <pc:chgData name="Chris Droessler" userId="625c3661-9d64-47fa-b83c-4b49393bd161" providerId="ADAL" clId="{F7190A85-11E0-4506-93B1-542A0392E495}" dt="2021-08-16T13:35:59.929" v="1184" actId="732"/>
        <pc:sldMkLst>
          <pc:docMk/>
          <pc:sldMk cId="145283134" sldId="1534"/>
        </pc:sldMkLst>
        <pc:picChg chg="add mod modCrop">
          <ac:chgData name="Chris Droessler" userId="625c3661-9d64-47fa-b83c-4b49393bd161" providerId="ADAL" clId="{F7190A85-11E0-4506-93B1-542A0392E495}" dt="2021-08-16T13:34:39.355" v="1104" actId="1037"/>
          <ac:picMkLst>
            <pc:docMk/>
            <pc:sldMk cId="145283134" sldId="1534"/>
            <ac:picMk id="3" creationId="{B2D26A53-3515-44AA-AD94-15C7D352A9E9}"/>
          </ac:picMkLst>
        </pc:picChg>
        <pc:picChg chg="add mod modCrop">
          <ac:chgData name="Chris Droessler" userId="625c3661-9d64-47fa-b83c-4b49393bd161" providerId="ADAL" clId="{F7190A85-11E0-4506-93B1-542A0392E495}" dt="2021-08-16T13:35:38.200" v="1172" actId="1036"/>
          <ac:picMkLst>
            <pc:docMk/>
            <pc:sldMk cId="145283134" sldId="1534"/>
            <ac:picMk id="5" creationId="{51D4D18B-88FD-431C-A991-5B99BCF4A908}"/>
          </ac:picMkLst>
        </pc:picChg>
        <pc:picChg chg="add del mod modCrop">
          <ac:chgData name="Chris Droessler" userId="625c3661-9d64-47fa-b83c-4b49393bd161" providerId="ADAL" clId="{F7190A85-11E0-4506-93B1-542A0392E495}" dt="2021-08-16T13:34:23.256" v="1100" actId="478"/>
          <ac:picMkLst>
            <pc:docMk/>
            <pc:sldMk cId="145283134" sldId="1534"/>
            <ac:picMk id="7" creationId="{3D5869AC-799E-4EBB-85F8-F04778B7B883}"/>
          </ac:picMkLst>
        </pc:picChg>
        <pc:picChg chg="add mod modCrop">
          <ac:chgData name="Chris Droessler" userId="625c3661-9d64-47fa-b83c-4b49393bd161" providerId="ADAL" clId="{F7190A85-11E0-4506-93B1-542A0392E495}" dt="2021-08-16T13:35:59.929" v="1184" actId="732"/>
          <ac:picMkLst>
            <pc:docMk/>
            <pc:sldMk cId="145283134" sldId="1534"/>
            <ac:picMk id="9" creationId="{A2B0E6C5-6ACA-43CE-9FC5-8335AE1A0AD5}"/>
          </ac:picMkLst>
        </pc:picChg>
      </pc:sldChg>
      <pc:sldChg chg="add del">
        <pc:chgData name="Chris Droessler" userId="625c3661-9d64-47fa-b83c-4b49393bd161" providerId="ADAL" clId="{F7190A85-11E0-4506-93B1-542A0392E495}" dt="2021-08-16T13:36:51.035" v="1185" actId="47"/>
        <pc:sldMkLst>
          <pc:docMk/>
          <pc:sldMk cId="1103168305" sldId="1535"/>
        </pc:sldMkLst>
      </pc:sldChg>
      <pc:sldChg chg="addSp delSp modSp add del mod ord chgLayout modNotesTx">
        <pc:chgData name="Chris Droessler" userId="625c3661-9d64-47fa-b83c-4b49393bd161" providerId="ADAL" clId="{F7190A85-11E0-4506-93B1-542A0392E495}" dt="2021-08-16T16:11:44.469" v="1481" actId="47"/>
        <pc:sldMkLst>
          <pc:docMk/>
          <pc:sldMk cId="1568176359" sldId="1535"/>
        </pc:sldMkLst>
        <pc:spChg chg="add mod ord">
          <ac:chgData name="Chris Droessler" userId="625c3661-9d64-47fa-b83c-4b49393bd161" providerId="ADAL" clId="{F7190A85-11E0-4506-93B1-542A0392E495}" dt="2021-08-16T15:58:52.598" v="1434" actId="20577"/>
          <ac:spMkLst>
            <pc:docMk/>
            <pc:sldMk cId="1568176359" sldId="1535"/>
            <ac:spMk id="2" creationId="{56E6B52C-2412-4E2D-8EB2-79DFFD356B92}"/>
          </ac:spMkLst>
        </pc:spChg>
        <pc:spChg chg="add mod ord">
          <ac:chgData name="Chris Droessler" userId="625c3661-9d64-47fa-b83c-4b49393bd161" providerId="ADAL" clId="{F7190A85-11E0-4506-93B1-542A0392E495}" dt="2021-08-16T15:58:37.351" v="1387" actId="700"/>
          <ac:spMkLst>
            <pc:docMk/>
            <pc:sldMk cId="1568176359" sldId="1535"/>
            <ac:spMk id="4" creationId="{F641696A-2F4F-4AA1-BBA6-885EAF67982D}"/>
          </ac:spMkLst>
        </pc:spChg>
        <pc:picChg chg="del">
          <ac:chgData name="Chris Droessler" userId="625c3661-9d64-47fa-b83c-4b49393bd161" providerId="ADAL" clId="{F7190A85-11E0-4506-93B1-542A0392E495}" dt="2021-08-16T15:54:39.877" v="1356" actId="478"/>
          <ac:picMkLst>
            <pc:docMk/>
            <pc:sldMk cId="1568176359" sldId="1535"/>
            <ac:picMk id="7" creationId="{C34FA5AD-EDA3-CA4A-B82D-39A326CBC943}"/>
          </ac:picMkLst>
        </pc:picChg>
      </pc:sldChg>
      <pc:sldChg chg="add del">
        <pc:chgData name="Chris Droessler" userId="625c3661-9d64-47fa-b83c-4b49393bd161" providerId="ADAL" clId="{F7190A85-11E0-4506-93B1-542A0392E495}" dt="2021-08-16T13:36:52.422" v="1186" actId="47"/>
        <pc:sldMkLst>
          <pc:docMk/>
          <pc:sldMk cId="2495374449" sldId="1536"/>
        </pc:sldMkLst>
      </pc:sldChg>
      <pc:sldChg chg="add del">
        <pc:chgData name="Chris Droessler" userId="625c3661-9d64-47fa-b83c-4b49393bd161" providerId="ADAL" clId="{F7190A85-11E0-4506-93B1-542A0392E495}" dt="2021-08-17T15:27:40.004" v="1597" actId="47"/>
        <pc:sldMkLst>
          <pc:docMk/>
          <pc:sldMk cId="3842278090" sldId="1536"/>
        </pc:sldMkLst>
      </pc:sldChg>
      <pc:sldChg chg="addSp delSp modSp add mod modClrScheme chgLayout modNotesTx">
        <pc:chgData name="Chris Droessler" userId="625c3661-9d64-47fa-b83c-4b49393bd161" providerId="ADAL" clId="{F7190A85-11E0-4506-93B1-542A0392E495}" dt="2021-08-16T16:24:29.405" v="1518" actId="20577"/>
        <pc:sldMkLst>
          <pc:docMk/>
          <pc:sldMk cId="2504152033" sldId="1537"/>
        </pc:sldMkLst>
        <pc:spChg chg="del mod ord">
          <ac:chgData name="Chris Droessler" userId="625c3661-9d64-47fa-b83c-4b49393bd161" providerId="ADAL" clId="{F7190A85-11E0-4506-93B1-542A0392E495}" dt="2021-08-16T16:01:24.858" v="1437" actId="478"/>
          <ac:spMkLst>
            <pc:docMk/>
            <pc:sldMk cId="2504152033" sldId="1537"/>
            <ac:spMk id="2" creationId="{56E6B52C-2412-4E2D-8EB2-79DFFD356B92}"/>
          </ac:spMkLst>
        </pc:spChg>
        <pc:spChg chg="del">
          <ac:chgData name="Chris Droessler" userId="625c3661-9d64-47fa-b83c-4b49393bd161" providerId="ADAL" clId="{F7190A85-11E0-4506-93B1-542A0392E495}" dt="2021-08-16T16:01:22.301" v="1436" actId="700"/>
          <ac:spMkLst>
            <pc:docMk/>
            <pc:sldMk cId="2504152033" sldId="1537"/>
            <ac:spMk id="4" creationId="{F641696A-2F4F-4AA1-BBA6-885EAF67982D}"/>
          </ac:spMkLst>
        </pc:spChg>
        <pc:picChg chg="add mod modCrop">
          <ac:chgData name="Chris Droessler" userId="625c3661-9d64-47fa-b83c-4b49393bd161" providerId="ADAL" clId="{F7190A85-11E0-4506-93B1-542A0392E495}" dt="2021-08-16T16:08:01.894" v="1461" actId="14100"/>
          <ac:picMkLst>
            <pc:docMk/>
            <pc:sldMk cId="2504152033" sldId="1537"/>
            <ac:picMk id="9" creationId="{5D97E51C-B096-4270-80C3-CC514BAA1F5A}"/>
          </ac:picMkLst>
        </pc:picChg>
      </pc:sldChg>
      <pc:sldChg chg="addSp modSp add mod modNotesTx">
        <pc:chgData name="Chris Droessler" userId="625c3661-9d64-47fa-b83c-4b49393bd161" providerId="ADAL" clId="{F7190A85-11E0-4506-93B1-542A0392E495}" dt="2021-08-16T16:24:40.620" v="1519"/>
        <pc:sldMkLst>
          <pc:docMk/>
          <pc:sldMk cId="1427295211" sldId="1538"/>
        </pc:sldMkLst>
        <pc:picChg chg="add mod modCrop">
          <ac:chgData name="Chris Droessler" userId="625c3661-9d64-47fa-b83c-4b49393bd161" providerId="ADAL" clId="{F7190A85-11E0-4506-93B1-542A0392E495}" dt="2021-08-16T16:09:03.034" v="1480" actId="1036"/>
          <ac:picMkLst>
            <pc:docMk/>
            <pc:sldMk cId="1427295211" sldId="1538"/>
            <ac:picMk id="4" creationId="{84421979-3891-49C5-A179-0E1E0E19DC51}"/>
          </ac:picMkLst>
        </pc:picChg>
      </pc:sldChg>
      <pc:sldChg chg="add">
        <pc:chgData name="Chris Droessler" userId="625c3661-9d64-47fa-b83c-4b49393bd161" providerId="ADAL" clId="{F7190A85-11E0-4506-93B1-542A0392E495}" dt="2021-08-16T17:29:22.001" v="1568" actId="2890"/>
        <pc:sldMkLst>
          <pc:docMk/>
          <pc:sldMk cId="1049209657" sldId="1539"/>
        </pc:sldMkLst>
      </pc:sldChg>
    </pc:docChg>
  </pc:docChgLst>
  <pc:docChgLst>
    <pc:chgData name="Chris Droessler" userId="625c3661-9d64-47fa-b83c-4b49393bd161" providerId="ADAL" clId="{395911E9-C4FD-4AA0-9AE9-B8F38D1E3AB7}"/>
    <pc:docChg chg="delSld">
      <pc:chgData name="Chris Droessler" userId="625c3661-9d64-47fa-b83c-4b49393bd161" providerId="ADAL" clId="{395911E9-C4FD-4AA0-9AE9-B8F38D1E3AB7}" dt="2021-08-17T15:52:59.230" v="0" actId="47"/>
      <pc:docMkLst>
        <pc:docMk/>
      </pc:docMkLst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384883291" sldId="281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370642955" sldId="542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996018560" sldId="543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971353570" sldId="549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445115756" sldId="578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596930395" sldId="613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882667984" sldId="744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426898815" sldId="1048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508326251" sldId="1051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4110480064" sldId="1196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477616231" sldId="1198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1898367424" sldId="1336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883007539" sldId="1339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3181066410" sldId="1341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1275743749" sldId="1359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013082973" sldId="1488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545320537" sldId="1489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247372015" sldId="1518"/>
        </pc:sldMkLst>
      </pc:sldChg>
      <pc:sldChg chg="del">
        <pc:chgData name="Chris Droessler" userId="625c3661-9d64-47fa-b83c-4b49393bd161" providerId="ADAL" clId="{395911E9-C4FD-4AA0-9AE9-B8F38D1E3AB7}" dt="2021-08-17T15:52:59.230" v="0" actId="47"/>
        <pc:sldMkLst>
          <pc:docMk/>
          <pc:sldMk cId="1049209657" sldId="15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pdagenhardt309@wilkescc.ed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ckennedy819@wilkescc.edu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cuilettif@nccommunitycolleges.ed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cfreeland39@mail.cfcc.edu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port.systems@cpcc.edu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g.taylor@cummins.com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careers.cummins.com%2F&amp;data=04%7C01%7Cdroesslerc%40nccommunitycolleges.edu%7Cbdeea93a4a51481f4c5f08d960b9f8a9%7C616f6b2af8af4525b6c8f74c6a2b182d%7C0%7C0%7C637647174137594217%7CUnknown%7CTWFpbGZsb3d8eyJWIjoiMC4wLjAwMDAiLCJQIjoiV2luMzIiLCJBTiI6Ik1haWwiLCJXVCI6Mn0%3D%7C1000&amp;sdata=iIutHkB%2BYjhqag2U7VaM%2FGeQgLPtNJ%2FvzPcFz5Wkec0%3D&amp;reserved=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g.taylor@cummins.com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careers.cummins.com%2F&amp;data=04%7C01%7Cdroesslerc%40nccommunitycolleges.edu%7Cbdeea93a4a51481f4c5f08d960b9f8a9%7C616f6b2af8af4525b6c8f74c6a2b182d%7C0%7C0%7C637647174137594217%7CUnknown%7CTWFpbGZsb3d8eyJWIjoiMC4wLjAwMDAiLCJQIjoiV2luMzIiLCJBTiI6Ik1haWwiLCJXVCI6Mn0%3D%7C1000&amp;sdata=iIutHkB%2BYjhqag2U7VaM%2FGeQgLPtNJ%2FvzPcFz5Wkec0%3D&amp;reserved=0" TargetMode="Externa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g.taylor@cummins.co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careers.cummins.com%2F&amp;data=04%7C01%7Cdroesslerc%40nccommunitycolleges.edu%7Cbdeea93a4a51481f4c5f08d960b9f8a9%7C616f6b2af8af4525b6c8f74c6a2b182d%7C0%7C0%7C637647174137594217%7CUnknown%7CTWFpbGZsb3d8eyJWIjoiMC4wLjAwMDAiLCJQIjoiV2luMzIiLCJBTiI6Ik1haWwiLCJXVCI6Mn0%3D%7C1000&amp;sdata=iIutHkB%2BYjhqag2U7VaM%2FGeQgLPtNJ%2FvzPcFz5Wkec0%3D&amp;reserved=0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https://www.nctower.com/output/ncccs/9662/2015/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https://www.nctower.com/output/ncccs/9662/2015/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https://nccareers.org/occupation-profile?search-title=mechanic&amp;title=mechanic&amp;field_alternative_titles_value=&amp;field_area_target_id_1=All&amp;field_area_target_id_1=1284&amp;area-dropdown=1284&amp;area-dropdown=All&amp;nid=all#explore-occupation-start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7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7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Wallace,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Talent Acquisition Manager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Gregory Poole 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mark.wallace@gregpoole.com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Tony Bennett, Diesel Mechanic at Gregory Poole Equipment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b-NO" dirty="0"/>
              <a:t>Bennett, Tony</a:t>
            </a:r>
          </a:p>
          <a:p>
            <a:endParaRPr lang="nb-NO" dirty="0"/>
          </a:p>
          <a:p>
            <a:r>
              <a:rPr lang="nb-NO" dirty="0"/>
              <a:t>Tony.Bennett@gregpoole.com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6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b="0" dirty="0">
                <a:latin typeface="+mn-lt"/>
              </a:rPr>
              <a:t>NC Department of Public Instruction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https://www.gregorypoole.com/content/uploads/2020/03/technician.jpg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32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https://www.gregorypoole.com/content/uploads/2020/03/Shop-Service-768x532.jpg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https://www.gregorypoole.com/content/uploads/2019/01/Bus-Service-768x512.jpg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2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https://www.gregorypoole.com/content/uploads/2019/01/TruckServiceTeam.jpg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7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https://www.gregorypoole.com/content/uploads/2016/02/C323643.jpg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55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Spencer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Dagenhardt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en-US" sz="18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spdagenhardt309@wilkescc.edu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83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https://www.wilkescc.edu/programs/transportation/diesel/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7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https://www.wilkescc.edu/wp-content/uploads/2018/11/2018-11-9_Vulcan-Materials-awards-8000-to-WCC-1024x663.jpg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1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Hardin Kennedy, Transportation Technologies Chair and instructor, Wilkes Community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Hardin Kennedy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hckennedy819@wilkescc.edu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Scuiletti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ilto:scuilettif@nccommunitycolleges.edu"/>
              </a:rPr>
              <a:t>scuilettif@nccommunitycolleges.edu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Bekah Gardner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Director of College Access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Wilkes Community College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336.838.6492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rkgardner419@wilkescc.edu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6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Bekah Gardner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Director of College Access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Wilkes Community College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336.838.6492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rkgardner419@wilkescc.edu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7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Bekah Gardner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Director of College Access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Wilkes Community College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336.838.6492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rkgardner419@wilkescc.edu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7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Bekah Gardner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Director of College Access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Wilkes Community College</a:t>
            </a:r>
            <a:b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336.838.6492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rkgardner419@wilkescc.edu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83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Patrick Freeland, Program Director and instructor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Cape Fear Community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pcfreeland39@cfcc.edu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Patrick Freeland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Director CFCC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Diesel and Heavy Equipment Technology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(910)362-7149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pcfreeland39@mail.cfcc.edu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Promotional 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https://www.youtube.com/watch?v=HHgjBFi-zU0&amp;t=193s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97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Patrick Freeland, Program Director and instructor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Cape Fear Community College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2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Jeremy Taylor</a:t>
            </a:r>
            <a:b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Program Chair - Instructor HET, Transportation Systems Technology Division</a:t>
            </a:r>
            <a:b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Central Piedmont Community College</a:t>
            </a:r>
            <a:b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800" dirty="0" err="1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Merancas</a:t>
            </a: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Campus, TS Building</a:t>
            </a:r>
            <a:b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P.O. Box 35009 Charlotte, NC 28235</a:t>
            </a:r>
            <a:b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 </a:t>
            </a: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704.330.4181 | </a:t>
            </a:r>
            <a:r>
              <a:rPr lang="en-US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f </a:t>
            </a:r>
            <a:r>
              <a:rPr lang="en-US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704.330.xxxx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futura-pt"/>
              <a:hlinkClick r:id="rId3"/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futura-pt"/>
              <a:hlinkClick r:id="rId3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-pt"/>
                <a:hlinkClick r:id="rId3"/>
              </a:rPr>
              <a:t>jeremy.taylor@cpcc.edu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futura-pt"/>
              <a:hlinkClick r:id="rId3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-pt"/>
                <a:hlinkClick r:id="rId3"/>
              </a:rPr>
              <a:t>transport.systems@cpcc.edu</a:t>
            </a:r>
            <a:endParaRPr lang="en-US" b="0" i="0" u="none" strike="noStrike" dirty="0">
              <a:solidFill>
                <a:srgbClr val="000000"/>
              </a:solidFill>
              <a:effectLst/>
              <a:latin typeface="futura-p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5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Central Piedmont Community College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futura-pt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-pt"/>
              </a:rPr>
              <a:t>https://www.cpcc.edu/programs/diesel-and-heavy-equipment-technology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0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Diesel Apprenticeship with </a:t>
            </a:r>
            <a:r>
              <a:rPr lang="en-US" sz="1600" dirty="0"/>
              <a:t>Central Piedmont Community College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David G. Taylor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Sales and Service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Technician Apprentice Program Leader, North America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Charlotte NC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Mobile: 704-562-9958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david.g.taylor@cummins.com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Working Right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|  </a:t>
            </a:r>
            <a:r>
              <a:rPr lang="en-US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careers.cummins.com</a:t>
            </a:r>
            <a:endParaRPr lang="en-US" sz="16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 - 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Helvetica Neue"/>
              </a:rPr>
              <a:t>Powering Your Potential - The Cummins Technician Apprentice Program</a:t>
            </a:r>
            <a:endParaRPr lang="en-US" sz="1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https://cummins.hubs.vidyard.com/watch/s1GUkKLPVy6nCK61X7QV7N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Diesel Apprenticeship with </a:t>
            </a:r>
            <a:r>
              <a:rPr lang="en-US" sz="1800" dirty="0"/>
              <a:t>Central Piedmont Community College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David G. Taylor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Sales and Service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Technician Apprentice Program Leader, North America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Charlotte NC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Mobile: 704-562-9958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david.g.taylor@cummins.com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Working Right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| 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careers.cummins.com</a:t>
            </a: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 - 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Helvetica Neue"/>
              </a:rPr>
              <a:t>Powering Your Potential - The Cummins Technician Apprentice Program</a:t>
            </a: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https://cummins.hubs.vidyard.com/watch/s1GUkKLPVy6nCK61X7QV7N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75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Diesel Apprenticeship with </a:t>
            </a:r>
            <a:r>
              <a:rPr lang="en-US" sz="1800" dirty="0"/>
              <a:t>Central Piedmont Community College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David G. Taylor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Cummins Sales and Service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Technician Apprentice Program Leader, North America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Charlotte NC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Mobile: 704-562-9958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david.g.taylor@cummins.com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Working Right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| 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careers.cummins.com</a:t>
            </a: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 - 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Helvetica Neue"/>
              </a:rPr>
              <a:t>Powering Your Potential - The Cummins Technician Apprentice Program</a:t>
            </a: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https://cummins.hubs.vidyard.com/watch/s1GUkKLPVy6nCK61X7QV7N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01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https://bloximages.newyork1.vip.townnews.com/omaha.com/content/tncms/assets/v3/editorial/c/66/c666ef50-59ab-508f-a224-1632a20ec3eb/5332fe0d859ad.image.jpg?resize=760%2C503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04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24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https://www.industryweek.com/talent/article/21171697/manufacturing-adds-27000-jobs-in-july-as-wages-grow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40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https://creatorswanted.org/mfgday/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6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https://creatorswanted.org/find-events/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4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919-807-3887</a:t>
            </a:r>
          </a:p>
          <a:p>
            <a:r>
              <a:rPr lang="en-US" dirty="0" err="1"/>
              <a:t>james.pressly@dpi.nc.gov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https://www.nccommunitycolleges.edu/academic-programs/nc-community-college-system-catalog</a:t>
            </a:r>
          </a:p>
        </p:txBody>
      </p:sp>
    </p:spTree>
    <p:extLst>
      <p:ext uri="{BB962C8B-B14F-4D97-AF65-F5344CB8AC3E}">
        <p14:creationId xmlns:p14="http://schemas.microsoft.com/office/powerpoint/2010/main" val="381741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orswanted.org/find-events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eatorswanted.org/resources/" TargetMode="External"/><Relationship Id="rId4" Type="http://schemas.openxmlformats.org/officeDocument/2006/relationships/hyperlink" Target="https://www.creatorswanted.org/register-event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364361" cy="994172"/>
          </a:xfrm>
        </p:spPr>
        <p:txBody>
          <a:bodyPr>
            <a:normAutofit/>
          </a:bodyPr>
          <a:lstStyle/>
          <a:p>
            <a:r>
              <a:rPr lang="en-US" dirty="0"/>
              <a:t>August 18, 2021</a:t>
            </a:r>
            <a:br>
              <a:rPr lang="en-US" dirty="0"/>
            </a:br>
            <a:r>
              <a:rPr lang="en-US" dirty="0"/>
              <a:t>Careers in Diesel Mechanics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696229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Course work may include transportation systems theory, braking systems, climate control, design parameters, drive trains, electrical/electronic systems, engine repair, engine performance, environmental regulations, materials, product finish, safety, steering/suspension, transmission/transaxles, and sustainable transportation, depending on the program major area chosen.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Diesel and Heavy Equipment Technology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 prepares individuals to apply technical knowledge and skills to repair, service, and maintain diesel engines in vehicles such as heavy-duty trucks over one-ton classification, buses, ships, railroad locomotives, and equipment; as well as stationary diesel engines in electrical generators and related equipment.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and Heavy Equipment Technology (A60460)</a:t>
            </a:r>
          </a:p>
        </p:txBody>
      </p:sp>
    </p:spTree>
    <p:extLst>
      <p:ext uri="{BB962C8B-B14F-4D97-AF65-F5344CB8AC3E}">
        <p14:creationId xmlns:p14="http://schemas.microsoft.com/office/powerpoint/2010/main" val="39096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4A132F-6377-42FD-85A8-EC351029D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925"/>
            <a:ext cx="9173369" cy="407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57695-8946-4157-8DEC-C3D8F474F2C5}"/>
              </a:ext>
            </a:extLst>
          </p:cNvPr>
          <p:cNvSpPr txBox="1"/>
          <p:nvPr/>
        </p:nvSpPr>
        <p:spPr>
          <a:xfrm>
            <a:off x="914400" y="4695825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NCTower.com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B1693-1A46-49F4-AC89-53D58429FD9C}"/>
              </a:ext>
            </a:extLst>
          </p:cNvPr>
          <p:cNvSpPr txBox="1"/>
          <p:nvPr/>
        </p:nvSpPr>
        <p:spPr>
          <a:xfrm>
            <a:off x="819150" y="152400"/>
            <a:ext cx="509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Heavy Equipment Technologies – NC Graduates</a:t>
            </a:r>
          </a:p>
        </p:txBody>
      </p:sp>
    </p:spTree>
    <p:extLst>
      <p:ext uri="{BB962C8B-B14F-4D97-AF65-F5344CB8AC3E}">
        <p14:creationId xmlns:p14="http://schemas.microsoft.com/office/powerpoint/2010/main" val="29865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BABDA1-CF25-408E-8FC4-E32E4CC9C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30" y="500062"/>
            <a:ext cx="9235440" cy="4190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858E0-598E-4553-AC6C-CC51B3370133}"/>
              </a:ext>
            </a:extLst>
          </p:cNvPr>
          <p:cNvSpPr txBox="1"/>
          <p:nvPr/>
        </p:nvSpPr>
        <p:spPr>
          <a:xfrm>
            <a:off x="914400" y="4695825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NCTower.com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BFFF6-568E-417E-A3ED-24EE3041F602}"/>
              </a:ext>
            </a:extLst>
          </p:cNvPr>
          <p:cNvSpPr txBox="1"/>
          <p:nvPr/>
        </p:nvSpPr>
        <p:spPr>
          <a:xfrm>
            <a:off x="819150" y="152400"/>
            <a:ext cx="509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Heavy Equipment Technologies – NC Graduates</a:t>
            </a:r>
          </a:p>
        </p:txBody>
      </p:sp>
    </p:spTree>
    <p:extLst>
      <p:ext uri="{BB962C8B-B14F-4D97-AF65-F5344CB8AC3E}">
        <p14:creationId xmlns:p14="http://schemas.microsoft.com/office/powerpoint/2010/main" val="1853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D26A53-3515-44AA-AD94-15C7D352A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23" y="0"/>
            <a:ext cx="8464458" cy="294230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D4D18B-88FD-431C-A991-5B99BCF4A9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1" y="2949952"/>
            <a:ext cx="7972897" cy="788763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B0E6C5-6ACA-43CE-9FC5-8335AE1A0A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85" y="3782957"/>
            <a:ext cx="8275320" cy="7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 Wallace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Talent Acquisition Manager</a:t>
            </a:r>
          </a:p>
          <a:p>
            <a:r>
              <a:rPr lang="en-US" dirty="0"/>
              <a:t>Gregory Poole Equipment Company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FC94C82-7DE3-4112-8C01-D2F718E1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837" y="3982125"/>
            <a:ext cx="4124325" cy="1104900"/>
          </a:xfrm>
          <a:prstGeom prst="rect">
            <a:avLst/>
          </a:prstGeom>
        </p:spPr>
      </p:pic>
      <p:pic>
        <p:nvPicPr>
          <p:cNvPr id="6" name="Picture 5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828FB3BB-4E32-4DA6-BAE5-80FF1AFBFB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885" y="0"/>
            <a:ext cx="3051115" cy="30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Tony Bennett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Master Technician – Service Sales Rep.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Gregory Poole Equipment Company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6D4466D-95A4-4A32-B503-A16CC51BF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837" y="3982125"/>
            <a:ext cx="4124325" cy="1104900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8489193-1DB8-4604-8383-B06C1776C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268" y="-83136"/>
            <a:ext cx="3037732" cy="29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haking another person's hand in front of a school bus&#10;&#10;Description automatically generated with medium confidence">
            <a:extLst>
              <a:ext uri="{FF2B5EF4-FFF2-40B4-BE49-F238E27FC236}">
                <a16:creationId xmlns:a16="http://schemas.microsoft.com/office/drawing/2014/main" id="{6FF0B785-C49F-4E7B-AC2D-EDD7252BE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22958"/>
            <a:ext cx="9283944" cy="51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7E585-9051-49B0-AFAC-65A63E0AB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4657"/>
            <a:ext cx="7752080" cy="51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uck, outdoor, transport, trailer&#10;&#10;Description automatically generated">
            <a:extLst>
              <a:ext uri="{FF2B5EF4-FFF2-40B4-BE49-F238E27FC236}">
                <a16:creationId xmlns:a16="http://schemas.microsoft.com/office/drawing/2014/main" id="{90C6D488-D78A-4BA3-8D49-F0CAE634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458" y="0"/>
            <a:ext cx="99189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25" y="2916433"/>
            <a:ext cx="1537182" cy="1828801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16" y="595952"/>
            <a:ext cx="1477980" cy="1828339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01580"/>
            <a:ext cx="1489424" cy="1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2443F-BCAD-F74D-B30F-7C96CAB40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85" y="608190"/>
            <a:ext cx="1536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DFA7BE-A614-49C1-A5CE-E82EF64F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3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F467D93-0FE1-406E-BFD5-5F4BE980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99" y="-26296"/>
            <a:ext cx="8564450" cy="59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763BA7B-8ABE-479B-B38E-4B7CA765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21" y="-398977"/>
            <a:ext cx="8313715" cy="55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5356C62-C21F-4CAE-ADF2-B4A5527B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515" cy="61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97311A3-9902-44EE-ADA9-4331038D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619"/>
            <a:ext cx="9216178" cy="61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E6709CE-ECEF-4C57-A1FE-1702C38BA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724" y="3694176"/>
            <a:ext cx="2607010" cy="144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Spencer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Dagenhardt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Lead Instructor Diesel and Heavy Equipment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67F34F-987C-44F9-B6B0-FB72AEE09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51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Image of Spencer Dagenhardt">
            <a:extLst>
              <a:ext uri="{FF2B5EF4-FFF2-40B4-BE49-F238E27FC236}">
                <a16:creationId xmlns:a16="http://schemas.microsoft.com/office/drawing/2014/main" id="{820EEF32-469D-40A1-9C1E-4C9D56E8B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3169" y="0"/>
            <a:ext cx="2250348" cy="29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9E75B8F-ADDF-453A-AF8B-062C74F01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43022"/>
            <a:ext cx="9144000" cy="33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061F49-987B-44D7-9E27-4573FFEF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061F49-987B-44D7-9E27-4573FFEF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E9C3C36-9AC7-4983-BAE6-99D8C18C0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536" y="-193182"/>
            <a:ext cx="9189504" cy="54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E6709CE-ECEF-4C57-A1FE-1702C38BA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724" y="3694176"/>
            <a:ext cx="2607010" cy="144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Hardin Kennedy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Chair of Transportation Technology Programs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776C512-BE0A-46B4-9405-36FA9B3424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206" y="-199175"/>
            <a:ext cx="2372006" cy="31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Frank </a:t>
            </a:r>
            <a:r>
              <a:rPr lang="en-US" dirty="0" err="1"/>
              <a:t>Scuiletti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520225"/>
            <a:ext cx="7338350" cy="1241822"/>
          </a:xfrm>
        </p:spPr>
        <p:txBody>
          <a:bodyPr>
            <a:noAutofit/>
          </a:bodyPr>
          <a:lstStyle/>
          <a:p>
            <a:r>
              <a:rPr lang="en-US" dirty="0"/>
              <a:t>Program Coordinator: Construction, Engineering, Industrial, Transportation, Criminal Justice, </a:t>
            </a:r>
          </a:p>
          <a:p>
            <a:r>
              <a:rPr lang="en-US" dirty="0"/>
              <a:t>Fire Protection, &amp; Work-Based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E78B0-48EF-DE42-B2C4-CDB09E4B6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29" y="3779500"/>
            <a:ext cx="3271292" cy="1243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7862B-77F1-0E4D-AB61-D7BE82145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56" y="-19776"/>
            <a:ext cx="2218544" cy="2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E6709CE-ECEF-4C57-A1FE-1702C38BA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724" y="3694176"/>
            <a:ext cx="2607010" cy="144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ekah Gardner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Director of College Access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Wilkes Community College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Content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387295-8369-4C36-BDE4-993AD7213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53" y="-176462"/>
            <a:ext cx="2342147" cy="35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78AD72-5456-45EB-AD99-572B135C1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E3A4A9A8-1A26-4310-9EF6-68C64F953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8BAB141-6904-44A6-9B8F-1CDF52CBE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Patrick Freeland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 Director and Instructor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Cape Fear Community College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CCFBB6-7AB5-430B-B72D-2214FA91A5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1" y="3871198"/>
            <a:ext cx="3259781" cy="1241822"/>
          </a:xfrm>
          <a:prstGeom prst="rect">
            <a:avLst/>
          </a:prstGeom>
        </p:spPr>
      </p:pic>
      <p:pic>
        <p:nvPicPr>
          <p:cNvPr id="6" name="Picture 5" descr="A person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C9E4186B-2536-4615-B254-1EC95C0571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275" y="-20582"/>
            <a:ext cx="1991431" cy="25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warehouse&#10;&#10;Description automatically generated with low confidence">
            <a:extLst>
              <a:ext uri="{FF2B5EF4-FFF2-40B4-BE49-F238E27FC236}">
                <a16:creationId xmlns:a16="http://schemas.microsoft.com/office/drawing/2014/main" id="{1BFF8880-B232-4FDF-BD9C-24A50E814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Jeremy Taylor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Transport Systems Technologies Program Chair</a:t>
            </a:r>
          </a:p>
          <a:p>
            <a:r>
              <a:rPr lang="en-US" dirty="0"/>
              <a:t>Central Piedmont Community College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B215D28-4CDA-4463-AE36-BDF2742E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365" y="3901678"/>
            <a:ext cx="4357270" cy="12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C90BCE8-2355-4092-9A05-EC715BF93F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67741" y="234486"/>
            <a:ext cx="2910750" cy="2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8BF156B-DB32-4217-8B39-35160ED55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David G. Taylor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Cummins Sales and Service</a:t>
            </a:r>
          </a:p>
          <a:p>
            <a:r>
              <a:rPr lang="en-US" dirty="0"/>
              <a:t>Technician Apprentice Program Leader</a:t>
            </a:r>
          </a:p>
          <a:p>
            <a:endParaRPr lang="en-US" dirty="0"/>
          </a:p>
        </p:txBody>
      </p:sp>
      <p:pic>
        <p:nvPicPr>
          <p:cNvPr id="1028" name="Picture 4" descr="Cummins Logo">
            <a:extLst>
              <a:ext uri="{FF2B5EF4-FFF2-40B4-BE49-F238E27FC236}">
                <a16:creationId xmlns:a16="http://schemas.microsoft.com/office/drawing/2014/main" id="{35287B3F-8B37-4AAB-926D-A50AD8BB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091" y="3724655"/>
            <a:ext cx="1475817" cy="13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7E851-22C0-416A-AB72-C8671A49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Please inform your Transportation Technology faculty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We will be meeting in person or virtually in the fall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Topics to include: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/>
            <a:r>
              <a:rPr lang="en-US" sz="2000" b="0" i="0" u="none" strike="noStrike" dirty="0">
                <a:effectLst/>
                <a:latin typeface="+mn-lt"/>
              </a:rPr>
              <a:t>Faculty report out on teaching and strategies used/developed during the pandemic </a:t>
            </a:r>
            <a:r>
              <a:rPr lang="en-US" sz="2000" b="0" i="0" dirty="0">
                <a:effectLst/>
                <a:latin typeface="+mn-lt"/>
              </a:rPr>
              <a:t> 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Enhancing Secondary and Postsecondary Career Pathways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000" b="0" i="0" u="none" strike="noStrike" dirty="0">
                <a:effectLst/>
                <a:latin typeface="+mn-lt"/>
              </a:rPr>
              <a:t>ASE Accreditation </a:t>
            </a:r>
            <a:r>
              <a:rPr lang="en-US" sz="2000" b="0" i="0" dirty="0">
                <a:effectLst/>
                <a:latin typeface="+mn-lt"/>
              </a:rPr>
              <a:t> (NATEF)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/>
            <a:r>
              <a:rPr lang="en-US" sz="2000" b="0" i="0" u="none" strike="noStrike" dirty="0">
                <a:effectLst/>
                <a:latin typeface="+mn-lt"/>
              </a:rPr>
              <a:t>State-wide association for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Transportation Technology </a:t>
            </a:r>
            <a:r>
              <a:rPr lang="en-US" sz="2000" b="0" i="0" u="none" strike="noStrike" dirty="0">
                <a:effectLst/>
                <a:latin typeface="+mn-lt"/>
              </a:rPr>
              <a:t>faculty </a:t>
            </a:r>
            <a:r>
              <a:rPr lang="en-US" sz="2000" b="0" i="0" dirty="0">
                <a:effectLst/>
                <a:latin typeface="+mn-lt"/>
              </a:rPr>
              <a:t> </a:t>
            </a:r>
          </a:p>
          <a:p>
            <a:r>
              <a:rPr lang="en-US" sz="2300" dirty="0">
                <a:latin typeface="+mn-lt"/>
              </a:rPr>
              <a:t>Perkins Basic Grant funds can be used for this travel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4887A8-E170-4FBD-A33F-F3D2550F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WordVisi_MSFontService"/>
              </a:rPr>
              <a:t>Transportation Technologies</a:t>
            </a:r>
            <a:br>
              <a:rPr lang="en-US" b="1" i="0" dirty="0">
                <a:solidFill>
                  <a:srgbClr val="000000"/>
                </a:solidFill>
                <a:effectLst/>
                <a:latin typeface="WordVisi_MSFontService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WordVisi_MSFontService"/>
              </a:rPr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97E51C-B096-4270-80C3-CC514BAA1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776"/>
            <a:ext cx="9135061" cy="48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421979-3891-49C5-A179-0E1E0E19D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4892"/>
            <a:ext cx="9044038" cy="46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7307861-D715-442D-B526-09052309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08384"/>
            <a:ext cx="9143999" cy="60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C97582-18EF-4B03-9298-3D2B3CB257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84" y="0"/>
            <a:ext cx="7454242" cy="5143500"/>
          </a:xfrm>
        </p:spPr>
      </p:pic>
    </p:spTree>
    <p:extLst>
      <p:ext uri="{BB962C8B-B14F-4D97-AF65-F5344CB8AC3E}">
        <p14:creationId xmlns:p14="http://schemas.microsoft.com/office/powerpoint/2010/main" val="36156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66D65-A45E-4113-85C6-A005D754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696229"/>
          </a:xfrm>
        </p:spPr>
        <p:txBody>
          <a:bodyPr/>
          <a:lstStyle/>
          <a:p>
            <a:r>
              <a:rPr lang="en-US" dirty="0"/>
              <a:t>September 27 through October 1, 2021</a:t>
            </a:r>
          </a:p>
          <a:p>
            <a:endParaRPr lang="en-US" dirty="0"/>
          </a:p>
          <a:p>
            <a:r>
              <a:rPr lang="en-US" dirty="0"/>
              <a:t>National MFG Day  - October 1, 2021 (first Friday in October)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an event: </a:t>
            </a:r>
            <a:r>
              <a:rPr lang="en-US" dirty="0">
                <a:hlinkClick r:id="rId3"/>
              </a:rPr>
              <a:t>https://www.creatorswanted.org/find-events/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Register your event </a:t>
            </a:r>
            <a:r>
              <a:rPr lang="en-US" dirty="0">
                <a:hlinkClick r:id="rId4"/>
              </a:rPr>
              <a:t>https://www.creatorswanted.org/register-event/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MFG Day Resources: </a:t>
            </a:r>
            <a:r>
              <a:rPr lang="en-US" dirty="0">
                <a:hlinkClick r:id="rId5"/>
              </a:rPr>
              <a:t>https://www.creatorswanted.org/resources/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D791D-FB89-4A76-880F-893AC582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Advanced Manufacturing Careers</a:t>
            </a:r>
            <a:br>
              <a:rPr lang="en-US" dirty="0"/>
            </a:br>
            <a:r>
              <a:rPr lang="en-US" dirty="0"/>
              <a:t>Awareness Week</a:t>
            </a:r>
          </a:p>
        </p:txBody>
      </p:sp>
    </p:spTree>
    <p:extLst>
      <p:ext uri="{BB962C8B-B14F-4D97-AF65-F5344CB8AC3E}">
        <p14:creationId xmlns:p14="http://schemas.microsoft.com/office/powerpoint/2010/main" val="25629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66D65-A45E-4113-85C6-A005D754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696229"/>
          </a:xfrm>
        </p:spPr>
        <p:txBody>
          <a:bodyPr>
            <a:normAutofit/>
          </a:bodyPr>
          <a:lstStyle/>
          <a:p>
            <a:r>
              <a:rPr lang="en-US" dirty="0"/>
              <a:t>September 27 through October 1, 2021</a:t>
            </a:r>
          </a:p>
          <a:p>
            <a:r>
              <a:rPr lang="en-US" b="1" dirty="0">
                <a:effectLst/>
              </a:rPr>
              <a:t>Asheville NC</a:t>
            </a:r>
            <a:r>
              <a:rPr lang="en-US" dirty="0">
                <a:effectLst/>
              </a:rPr>
              <a:t> on Oct 1, 2021, 9am to 3pm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Mathis Electronics</a:t>
            </a:r>
            <a:r>
              <a:rPr lang="en-US" dirty="0">
                <a:effectLst/>
              </a:rPr>
              <a:t>: Electronics engineering and assembly to manufacturing tour</a:t>
            </a:r>
          </a:p>
          <a:p>
            <a:r>
              <a:rPr lang="en-US" b="1" dirty="0">
                <a:effectLst/>
              </a:rPr>
              <a:t>Sanford NC</a:t>
            </a:r>
            <a:r>
              <a:rPr lang="en-US" dirty="0">
                <a:effectLst/>
              </a:rPr>
              <a:t> on Oct 1, 2021, 9am to 3pm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Cashion Fishing Rods</a:t>
            </a:r>
            <a:r>
              <a:rPr lang="en-US" dirty="0">
                <a:effectLst/>
              </a:rPr>
              <a:t>: Facility tour of manufacturing site</a:t>
            </a:r>
            <a:endParaRPr lang="en-US" dirty="0"/>
          </a:p>
          <a:p>
            <a:r>
              <a:rPr lang="en-US" b="1" dirty="0">
                <a:effectLst/>
              </a:rPr>
              <a:t>Greensboro NC</a:t>
            </a:r>
            <a:r>
              <a:rPr lang="en-US" dirty="0">
                <a:effectLst/>
              </a:rPr>
              <a:t> (Virtual Event) on October 8, 2021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PPG</a:t>
            </a:r>
            <a:r>
              <a:rPr lang="en-US" dirty="0">
                <a:effectLst/>
              </a:rPr>
              <a:t>: PPG Manufacturing Day (powder coating industry)</a:t>
            </a:r>
          </a:p>
          <a:p>
            <a:r>
              <a:rPr lang="en-US" dirty="0"/>
              <a:t>Plus many virtual events across the country</a:t>
            </a:r>
            <a:endParaRPr lang="en-US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D791D-FB89-4A76-880F-893AC582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Advanced Manufacturing Careers</a:t>
            </a:r>
            <a:br>
              <a:rPr lang="en-US" dirty="0"/>
            </a:br>
            <a:r>
              <a:rPr lang="en-US" dirty="0"/>
              <a:t>Awareness Week</a:t>
            </a:r>
          </a:p>
        </p:txBody>
      </p:sp>
    </p:spTree>
    <p:extLst>
      <p:ext uri="{BB962C8B-B14F-4D97-AF65-F5344CB8AC3E}">
        <p14:creationId xmlns:p14="http://schemas.microsoft.com/office/powerpoint/2010/main" val="16453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84" y="1188501"/>
            <a:ext cx="7529511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September 15, 2021 – </a:t>
            </a:r>
          </a:p>
          <a:p>
            <a:pPr marL="0" indent="0">
              <a:buNone/>
            </a:pPr>
            <a:r>
              <a:rPr lang="en-US" dirty="0"/>
              <a:t>Careers in Paralegal and Legal Assistant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Jim Pressly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Trade, Technology, Engineering, and Industrial Education Consultant:  Automotive Service, Collision Repair, Welding, and Metal Manufacturing. </a:t>
            </a:r>
          </a:p>
        </p:txBody>
      </p:sp>
      <p:pic>
        <p:nvPicPr>
          <p:cNvPr id="6" name="Picture 5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D47D915D-AB96-4FC6-95BB-1D12A3A7D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090" y="-40196"/>
            <a:ext cx="2682910" cy="2717648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EB0ECE-A738-4AF2-8367-F2DF59D85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719" y="4122428"/>
            <a:ext cx="46958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57214-C085-3147-8845-C162872C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Agricultural Systems Technology (A60410)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Automotive Light-Duty Diesel Technology (D60430) </a:t>
            </a:r>
          </a:p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Diesel and Heavy Equipment Technology (A60460)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0BF12-6869-344C-9646-6D57277B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College Programs in</a:t>
            </a:r>
            <a:br>
              <a:rPr lang="en-US" dirty="0"/>
            </a:br>
            <a:r>
              <a:rPr lang="en-US" dirty="0"/>
              <a:t>Diesel Mechanics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64ECD64-51C1-4189-A424-AB3BD7BEA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665" y="3579655"/>
            <a:ext cx="4067489" cy="14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35" y="1376573"/>
            <a:ext cx="4931047" cy="3640535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Wake Technical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Wilkes Community College 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Systems Technology (A60410)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362891-CDF1-8F49-ABFD-345605C8CAE7}"/>
              </a:ext>
            </a:extLst>
          </p:cNvPr>
          <p:cNvSpPr txBox="1">
            <a:spLocks/>
          </p:cNvSpPr>
          <p:nvPr/>
        </p:nvSpPr>
        <p:spPr>
          <a:xfrm>
            <a:off x="4710898" y="1376573"/>
            <a:ext cx="7886700" cy="354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5022" indent="-175022" algn="l" defTabSz="38576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4091" indent="-15121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9113" indent="-13335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6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32235" indent="-153591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900113" indent="-128588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endParaRPr lang="en-US" sz="1800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44E1A72E-F7AD-4CB2-AA09-9C83C4536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312" y="2730130"/>
            <a:ext cx="5592780" cy="19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35" y="1376573"/>
            <a:ext cx="4931047" cy="3640535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Blue Ridge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Pitt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Randolph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Rowan-Cabarrus Community College 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Light-Duty Diesel Technology (D60430)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362891-CDF1-8F49-ABFD-345605C8CAE7}"/>
              </a:ext>
            </a:extLst>
          </p:cNvPr>
          <p:cNvSpPr txBox="1">
            <a:spLocks/>
          </p:cNvSpPr>
          <p:nvPr/>
        </p:nvSpPr>
        <p:spPr>
          <a:xfrm>
            <a:off x="4710898" y="1376573"/>
            <a:ext cx="7886700" cy="354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5022" indent="-175022" algn="l" defTabSz="38576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4091" indent="-15121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9113" indent="-13335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6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32235" indent="-153591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900113" indent="-128588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endParaRPr lang="en-US" sz="1800" dirty="0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36E6914-5CD6-4773-9F1D-EF9C1B694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1993" y="2411604"/>
            <a:ext cx="4897432" cy="26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33EF5DE-2D7C-4E9A-AA75-2C8AF011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83" y="3214236"/>
            <a:ext cx="4183117" cy="20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CA48012-47F0-4364-A322-222ABBF95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8298" y="3418553"/>
            <a:ext cx="3750592" cy="16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35" y="1376573"/>
            <a:ext cx="4931047" cy="3640535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Asheville-Buncombe Technical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Cape Fear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Carteret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Central Piedmont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Coastal Carolina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Davidson County Community College 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and Heavy Equipment Technology (A60460)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362891-CDF1-8F49-ABFD-345605C8CAE7}"/>
              </a:ext>
            </a:extLst>
          </p:cNvPr>
          <p:cNvSpPr txBox="1">
            <a:spLocks/>
          </p:cNvSpPr>
          <p:nvPr/>
        </p:nvSpPr>
        <p:spPr>
          <a:xfrm>
            <a:off x="4710898" y="1376573"/>
            <a:ext cx="7886700" cy="354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5022" indent="-175022" algn="l" defTabSz="38576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4091" indent="-15121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9113" indent="-13335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6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32235" indent="-153591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900113" indent="-128588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Forsyth Technical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Guilford Technical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James Sprunt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Johnston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Wake Technical Community College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Wilkes Community College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64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607</TotalTime>
  <Words>2036</Words>
  <Application>Microsoft Office PowerPoint</Application>
  <PresentationFormat>On-screen Show (16:9)</PresentationFormat>
  <Paragraphs>345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Calibri Light</vt:lpstr>
      <vt:lpstr>futura-pt</vt:lpstr>
      <vt:lpstr>Georgia</vt:lpstr>
      <vt:lpstr>Helvetica</vt:lpstr>
      <vt:lpstr>Helvetica Neue</vt:lpstr>
      <vt:lpstr>Helvetica Neue Medium</vt:lpstr>
      <vt:lpstr>HelvLight</vt:lpstr>
      <vt:lpstr>Times New Roman</vt:lpstr>
      <vt:lpstr>WordVisi_MSFontService</vt:lpstr>
      <vt:lpstr>Office Theme</vt:lpstr>
      <vt:lpstr>August 18, 2021 Careers in Diesel Mechanics</vt:lpstr>
      <vt:lpstr>PowerPoint Presentation</vt:lpstr>
      <vt:lpstr>Frank Scuiletti</vt:lpstr>
      <vt:lpstr>Transportation Technologies Faculty Professional Development</vt:lpstr>
      <vt:lpstr>Jim Pressly</vt:lpstr>
      <vt:lpstr>Community College Programs in Diesel Mechanics</vt:lpstr>
      <vt:lpstr>Agricultural Systems Technology (A60410)</vt:lpstr>
      <vt:lpstr>Automotive Light-Duty Diesel Technology (D60430)</vt:lpstr>
      <vt:lpstr>Diesel and Heavy Equipment Technology (A60460)</vt:lpstr>
      <vt:lpstr>Diesel and Heavy Equipment Technology (A60460)</vt:lpstr>
      <vt:lpstr>PowerPoint Presentation</vt:lpstr>
      <vt:lpstr>PowerPoint Presentation</vt:lpstr>
      <vt:lpstr>PowerPoint Presentation</vt:lpstr>
      <vt:lpstr>PowerPoint Presentation</vt:lpstr>
      <vt:lpstr>Mark Wallace</vt:lpstr>
      <vt:lpstr>Tony Bennett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Spencer Dagenhardt</vt:lpstr>
      <vt:lpstr>Wilkes Community College</vt:lpstr>
      <vt:lpstr>Wilkes Community College</vt:lpstr>
      <vt:lpstr>Hardin Kennedy III</vt:lpstr>
      <vt:lpstr>Bekah Gardner</vt:lpstr>
      <vt:lpstr>PowerPoint Presentation</vt:lpstr>
      <vt:lpstr>PowerPoint Presentation</vt:lpstr>
      <vt:lpstr>PowerPoint Presentation</vt:lpstr>
      <vt:lpstr>PowerPoint Presentation</vt:lpstr>
      <vt:lpstr>Patrick Freeland</vt:lpstr>
      <vt:lpstr>PowerPoint Presentation</vt:lpstr>
      <vt:lpstr>Jeremy Taylor</vt:lpstr>
      <vt:lpstr>PowerPoint Presentation</vt:lpstr>
      <vt:lpstr>David G. Taylor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 Advanced Manufacturing Careers Awareness Week</vt:lpstr>
      <vt:lpstr>NC Advanced Manufacturing Careers Awareness Week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Chris Droessler</cp:lastModifiedBy>
  <cp:revision>1</cp:revision>
  <cp:lastPrinted>2017-04-26T15:33:33Z</cp:lastPrinted>
  <dcterms:created xsi:type="dcterms:W3CDTF">2017-04-24T19:18:55Z</dcterms:created>
  <dcterms:modified xsi:type="dcterms:W3CDTF">2021-08-17T15:53:02Z</dcterms:modified>
</cp:coreProperties>
</file>