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3" autoAdjust="0"/>
    <p:restoredTop sz="94660"/>
  </p:normalViewPr>
  <p:slideViewPr>
    <p:cSldViewPr snapToGrid="0">
      <p:cViewPr varScale="1">
        <p:scale>
          <a:sx n="124" d="100"/>
          <a:sy n="124" d="100"/>
        </p:scale>
        <p:origin x="44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1/24/20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1/24/20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Surry Community College Mid-year Perkins Review, January 2020</a:t>
            </a:r>
          </a:p>
        </p:txBody>
      </p:sp>
      <p:sp>
        <p:nvSpPr>
          <p:cNvPr id="3" name="Subtitle 2"/>
          <p:cNvSpPr>
            <a:spLocks noGrp="1"/>
          </p:cNvSpPr>
          <p:nvPr>
            <p:ph type="subTitle" idx="1"/>
          </p:nvPr>
        </p:nvSpPr>
        <p:spPr/>
        <p:txBody>
          <a:bodyPr/>
          <a:lstStyle/>
          <a:p>
            <a:pPr>
              <a:lnSpc>
                <a:spcPct val="100000"/>
              </a:lnSpc>
            </a:pPr>
            <a:r>
              <a:rPr lang="en-US" dirty="0"/>
              <a:t>Ashley Morrison, Dean of Academics</a:t>
            </a:r>
          </a:p>
          <a:p>
            <a:pPr>
              <a:lnSpc>
                <a:spcPct val="100000"/>
              </a:lnSpc>
            </a:pPr>
            <a:r>
              <a:rPr lang="en-US" dirty="0"/>
              <a:t>Jami Woods, CAO</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465822" y="3637281"/>
            <a:ext cx="2984500" cy="1574800"/>
          </a:xfrm>
          <a:prstGeom prst="rect">
            <a:avLst/>
          </a:prstGeom>
        </p:spPr>
      </p:pic>
    </p:spTree>
    <p:extLst>
      <p:ext uri="{BB962C8B-B14F-4D97-AF65-F5344CB8AC3E}">
        <p14:creationId xmlns:p14="http://schemas.microsoft.com/office/powerpoint/2010/main" val="3014325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Were CTE Programs Improved?	</a:t>
            </a:r>
          </a:p>
        </p:txBody>
      </p:sp>
      <p:sp>
        <p:nvSpPr>
          <p:cNvPr id="3" name="Content Placeholder 2"/>
          <p:cNvSpPr>
            <a:spLocks noGrp="1"/>
          </p:cNvSpPr>
          <p:nvPr>
            <p:ph idx="1"/>
          </p:nvPr>
        </p:nvSpPr>
        <p:spPr>
          <a:xfrm>
            <a:off x="1141412" y="1810512"/>
            <a:ext cx="9905999" cy="3980689"/>
          </a:xfrm>
        </p:spPr>
        <p:txBody>
          <a:bodyPr>
            <a:normAutofit fontScale="92500" lnSpcReduction="20000"/>
          </a:bodyPr>
          <a:lstStyle/>
          <a:p>
            <a:pPr marL="0" indent="0">
              <a:lnSpc>
                <a:spcPct val="100000"/>
              </a:lnSpc>
              <a:buNone/>
            </a:pPr>
            <a:r>
              <a:rPr lang="en-US" i="1" dirty="0"/>
              <a:t>Primary Use of Funds? </a:t>
            </a:r>
            <a:r>
              <a:rPr lang="en-US" b="1" dirty="0"/>
              <a:t>Equipment</a:t>
            </a:r>
          </a:p>
          <a:p>
            <a:pPr marL="0" indent="0">
              <a:lnSpc>
                <a:spcPct val="100000"/>
              </a:lnSpc>
              <a:buNone/>
            </a:pPr>
            <a:r>
              <a:rPr lang="en-US" dirty="0"/>
              <a:t>Students had access to the most current technology in the field.  SCC did not have funding for equipment, so without Perkins, CTE programs would have been left with last year’s technology.  The purchases made to support CTE programs include the following:  </a:t>
            </a:r>
          </a:p>
          <a:p>
            <a:pPr lvl="1">
              <a:lnSpc>
                <a:spcPct val="100000"/>
              </a:lnSpc>
            </a:pPr>
            <a:r>
              <a:rPr lang="en-US" dirty="0"/>
              <a:t>Dishwasher for Viticulture and Enology (sanitation and best practices in winery operations)</a:t>
            </a:r>
          </a:p>
          <a:p>
            <a:pPr lvl="1">
              <a:lnSpc>
                <a:spcPct val="100000"/>
              </a:lnSpc>
            </a:pPr>
            <a:r>
              <a:rPr lang="en-US" dirty="0"/>
              <a:t>Salon Chairs for COS (needed to meet sanitation standards of State Board and to model best salon operations)</a:t>
            </a:r>
          </a:p>
          <a:p>
            <a:pPr lvl="1">
              <a:lnSpc>
                <a:spcPct val="100000"/>
              </a:lnSpc>
            </a:pPr>
            <a:r>
              <a:rPr lang="en-US" dirty="0"/>
              <a:t>Autoclave and blood pressure monitoring for Medical Assisting</a:t>
            </a:r>
          </a:p>
          <a:p>
            <a:pPr lvl="1">
              <a:lnSpc>
                <a:spcPct val="100000"/>
              </a:lnSpc>
            </a:pPr>
            <a:r>
              <a:rPr lang="en-US" dirty="0"/>
              <a:t>Wine barrels for Viticulture and Enology</a:t>
            </a:r>
          </a:p>
          <a:p>
            <a:pPr lvl="1">
              <a:lnSpc>
                <a:spcPct val="100000"/>
              </a:lnSpc>
            </a:pPr>
            <a:r>
              <a:rPr lang="en-US" dirty="0"/>
              <a:t>HVAC Trainers for Air Conditioning, Heating, and Refrigeration</a:t>
            </a:r>
          </a:p>
          <a:p>
            <a:pPr lvl="1">
              <a:lnSpc>
                <a:spcPct val="100000"/>
              </a:lnSpc>
            </a:pPr>
            <a:r>
              <a:rPr lang="en-US" dirty="0"/>
              <a:t>Refrigerant machine for Automotive</a:t>
            </a:r>
          </a:p>
          <a:p>
            <a:pPr lvl="1">
              <a:lnSpc>
                <a:spcPct val="100000"/>
              </a:lnSpc>
            </a:pPr>
            <a:r>
              <a:rPr lang="en-US" dirty="0"/>
              <a:t>Allen Bradley PLC programming software for Mechatronics</a:t>
            </a:r>
          </a:p>
          <a:p>
            <a:pPr lvl="1">
              <a:lnSpc>
                <a:spcPct val="100000"/>
              </a:lnSpc>
            </a:pPr>
            <a:r>
              <a:rPr lang="en-US" dirty="0"/>
              <a:t>Animals Science lab equipment</a:t>
            </a:r>
          </a:p>
          <a:p>
            <a:pPr lvl="1">
              <a:lnSpc>
                <a:spcPct val="100000"/>
              </a:lnSpc>
            </a:pPr>
            <a:endParaRPr lang="en-US" dirty="0"/>
          </a:p>
          <a:p>
            <a:pPr marL="0" indent="0">
              <a:lnSpc>
                <a:spcPct val="100000"/>
              </a:lnSpc>
              <a:buNone/>
            </a:pPr>
            <a:endParaRPr lang="en-US" dirty="0"/>
          </a:p>
        </p:txBody>
      </p:sp>
      <p:pic>
        <p:nvPicPr>
          <p:cNvPr id="2052" name="Picture 4" descr="b92ba51b-9830-4688-9999-8636e8ab7ace@namprd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9771" y="3707083"/>
            <a:ext cx="3524821" cy="264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341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the Funds made a difference: SCC opened a new program Based on community needs</a:t>
            </a:r>
          </a:p>
        </p:txBody>
      </p:sp>
      <p:sp>
        <p:nvSpPr>
          <p:cNvPr id="3" name="Content Placeholder 2"/>
          <p:cNvSpPr>
            <a:spLocks noGrp="1"/>
          </p:cNvSpPr>
          <p:nvPr>
            <p:ph idx="1"/>
          </p:nvPr>
        </p:nvSpPr>
        <p:spPr/>
        <p:txBody>
          <a:bodyPr>
            <a:normAutofit fontScale="85000" lnSpcReduction="20000"/>
          </a:bodyPr>
          <a:lstStyle/>
          <a:p>
            <a:pPr>
              <a:lnSpc>
                <a:spcPct val="100000"/>
              </a:lnSpc>
            </a:pPr>
            <a:r>
              <a:rPr lang="en-US" dirty="0"/>
              <a:t>The college was able to open a new </a:t>
            </a:r>
            <a:r>
              <a:rPr lang="en-US" b="1" dirty="0"/>
              <a:t>Animal Science Technology</a:t>
            </a:r>
            <a:r>
              <a:rPr lang="en-US" dirty="0"/>
              <a:t> program through an instructor hire and equipment purchases.  This program was critical to our local service area, as our high school partners have thriving animal science programs and want their students to have higher education opportunities in Animal Science and Agriculture.  </a:t>
            </a:r>
          </a:p>
          <a:p>
            <a:pPr lvl="0">
              <a:lnSpc>
                <a:spcPts val="2400"/>
              </a:lnSpc>
            </a:pPr>
            <a:r>
              <a:rPr lang="en-US" dirty="0"/>
              <a:t>The college’s service area (Surry and Yadkin) ranks in the top 10 counties for farm cash receipts for production of cattle, eggs, and diary (USDA, 2017). Wayne Farms is the 2</a:t>
            </a:r>
            <a:r>
              <a:rPr lang="en-US" baseline="30000" dirty="0"/>
              <a:t>nd</a:t>
            </a:r>
            <a:r>
              <a:rPr lang="en-US" dirty="0"/>
              <a:t> largest employer in Surry County (500-999 employees) and is the 6</a:t>
            </a:r>
            <a:r>
              <a:rPr lang="en-US" baseline="30000" dirty="0"/>
              <a:t>th</a:t>
            </a:r>
            <a:r>
              <a:rPr lang="en-US" dirty="0"/>
              <a:t> largest poultry producer in the United States (Wayne Farms, 2019).  Both counties have an abundance of agricultural production with cash receipts for Surry County totaling close to $200 million ($194,129,000) and over $100 million ($109,129,000) for Yadkin County.  </a:t>
            </a:r>
          </a:p>
          <a:p>
            <a:r>
              <a:rPr lang="en-US" dirty="0"/>
              <a:t>NC A &amp; T articulation (1+3)—pathway from high school to community college to four-year</a:t>
            </a:r>
          </a:p>
          <a:p>
            <a:endParaRPr lang="en-US" dirty="0"/>
          </a:p>
        </p:txBody>
      </p:sp>
    </p:spTree>
    <p:extLst>
      <p:ext uri="{BB962C8B-B14F-4D97-AF65-F5344CB8AC3E}">
        <p14:creationId xmlns:p14="http://schemas.microsoft.com/office/powerpoint/2010/main" val="342324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Comprehensive Local Needs Assessment</a:t>
            </a:r>
          </a:p>
        </p:txBody>
      </p:sp>
      <p:sp>
        <p:nvSpPr>
          <p:cNvPr id="3" name="Content Placeholder 2"/>
          <p:cNvSpPr>
            <a:spLocks noGrp="1"/>
          </p:cNvSpPr>
          <p:nvPr>
            <p:ph idx="1"/>
          </p:nvPr>
        </p:nvSpPr>
        <p:spPr>
          <a:xfrm>
            <a:off x="1049972" y="2097088"/>
            <a:ext cx="7248399" cy="3541714"/>
          </a:xfrm>
        </p:spPr>
        <p:txBody>
          <a:bodyPr>
            <a:normAutofit fontScale="92500"/>
          </a:bodyPr>
          <a:lstStyle/>
          <a:p>
            <a:pPr marL="0" indent="0">
              <a:buNone/>
            </a:pPr>
            <a:r>
              <a:rPr lang="en-US" sz="1800" dirty="0"/>
              <a:t>Gathered feedback from the required participants, as indicated in Perkins V.</a:t>
            </a:r>
          </a:p>
          <a:p>
            <a:r>
              <a:rPr lang="en-US" sz="1800" dirty="0"/>
              <a:t>Secondary partners, WIOA, Economic Development Directors, Faculty, Parents, Students, Disability Services Director, business and industry partners</a:t>
            </a:r>
          </a:p>
          <a:p>
            <a:pPr marL="0" indent="0">
              <a:buNone/>
            </a:pPr>
            <a:r>
              <a:rPr lang="en-US" sz="1800" dirty="0"/>
              <a:t>Meeting of key stakeholders</a:t>
            </a:r>
          </a:p>
          <a:p>
            <a:pPr marL="0" indent="0">
              <a:buNone/>
            </a:pPr>
            <a:r>
              <a:rPr lang="en-US" sz="1800" dirty="0"/>
              <a:t>Use of existing Program Advisories</a:t>
            </a:r>
          </a:p>
          <a:p>
            <a:pPr marL="0" indent="0">
              <a:buNone/>
            </a:pPr>
            <a:r>
              <a:rPr lang="en-US" sz="1800" dirty="0"/>
              <a:t>Surveys</a:t>
            </a:r>
          </a:p>
          <a:p>
            <a:pPr marL="0" indent="0">
              <a:buNone/>
            </a:pPr>
            <a:r>
              <a:rPr lang="en-US" sz="1800" dirty="0"/>
              <a:t>Emails</a:t>
            </a:r>
          </a:p>
          <a:p>
            <a:pPr marL="0" indent="0">
              <a:buNone/>
            </a:pPr>
            <a:r>
              <a:rPr lang="en-US" sz="1800" dirty="0"/>
              <a:t>Data from IR of Surry Community College and NC Perkins website</a:t>
            </a:r>
          </a:p>
        </p:txBody>
      </p:sp>
      <p:pic>
        <p:nvPicPr>
          <p:cNvPr id="1027" name="Picture 3" descr="ded708a4-0cce-45e7-ba6a-c61e98f673ff@namprd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574" y="3337559"/>
            <a:ext cx="3652837" cy="254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736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5263" y="618518"/>
            <a:ext cx="7792147" cy="1478570"/>
          </a:xfrm>
        </p:spPr>
        <p:txBody>
          <a:bodyPr/>
          <a:lstStyle/>
          <a:p>
            <a:r>
              <a:rPr lang="en-US" dirty="0"/>
              <a:t>Comprehensive Local Needs assessment (cont.)	</a:t>
            </a:r>
          </a:p>
        </p:txBody>
      </p:sp>
      <p:sp>
        <p:nvSpPr>
          <p:cNvPr id="3" name="Content Placeholder 2"/>
          <p:cNvSpPr>
            <a:spLocks noGrp="1"/>
          </p:cNvSpPr>
          <p:nvPr>
            <p:ph idx="1"/>
          </p:nvPr>
        </p:nvSpPr>
        <p:spPr>
          <a:xfrm>
            <a:off x="1307592" y="2496311"/>
            <a:ext cx="9739819" cy="3294889"/>
          </a:xfrm>
        </p:spPr>
        <p:txBody>
          <a:bodyPr>
            <a:normAutofit fontScale="85000" lnSpcReduction="20000"/>
          </a:bodyPr>
          <a:lstStyle/>
          <a:p>
            <a:r>
              <a:rPr lang="en-US" dirty="0"/>
              <a:t>Analyzed feedback from respondents, data, and local labor market data (EMSI) to determine programmatic priorities of SCC.  The priorities were those programs that would lead to graduates’ employment in high-demand, high-skill, high-wage jobs.  </a:t>
            </a:r>
          </a:p>
          <a:p>
            <a:r>
              <a:rPr lang="en-US" dirty="0"/>
              <a:t>Agriculture (inclusive of Animal Science and Sustainable Agriculture, pending state approval)</a:t>
            </a:r>
          </a:p>
          <a:p>
            <a:r>
              <a:rPr lang="en-US" dirty="0"/>
              <a:t>Public Services (Criminal Justice)</a:t>
            </a:r>
          </a:p>
          <a:p>
            <a:r>
              <a:rPr lang="en-US" dirty="0"/>
              <a:t>Health Sciences (ADN and Physical Therapist Assistant)</a:t>
            </a:r>
          </a:p>
          <a:p>
            <a:r>
              <a:rPr lang="en-US" dirty="0"/>
              <a:t>Computer Information Technology</a:t>
            </a:r>
          </a:p>
          <a:p>
            <a:r>
              <a:rPr lang="en-US" dirty="0"/>
              <a:t>Engineering Technologies (Mechatronics)</a:t>
            </a:r>
          </a:p>
        </p:txBody>
      </p:sp>
      <p:pic>
        <p:nvPicPr>
          <p:cNvPr id="3074" name="Picture 2" descr="6acfa9c1-e9d1-4d80-8a2a-183ce6dde990@namprd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04" y="297052"/>
            <a:ext cx="2084832" cy="210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063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Promising CTE practice</a:t>
            </a:r>
          </a:p>
        </p:txBody>
      </p:sp>
      <p:sp>
        <p:nvSpPr>
          <p:cNvPr id="3" name="Content Placeholder 2"/>
          <p:cNvSpPr>
            <a:spLocks noGrp="1"/>
          </p:cNvSpPr>
          <p:nvPr>
            <p:ph idx="1"/>
          </p:nvPr>
        </p:nvSpPr>
        <p:spPr/>
        <p:txBody>
          <a:bodyPr>
            <a:normAutofit fontScale="85000" lnSpcReduction="10000"/>
          </a:bodyPr>
          <a:lstStyle/>
          <a:p>
            <a:r>
              <a:rPr lang="en-US" dirty="0"/>
              <a:t>As noted, SCC uses the bulk of its Perkins funding to provide the most up-to-date technologies for our CTE labs and classrooms.  The other required activities are typically managed using existing resources.  </a:t>
            </a:r>
          </a:p>
          <a:p>
            <a:r>
              <a:rPr lang="en-US" dirty="0"/>
              <a:t>The college continues to enjoy strong relationships with critical partners such as our area high schools, WIOA, and Workforce, Technologies, and Community Education.  While the college works to fully implement Animal Science, SCS has allowed SCC to use its Animal Science labs. The college collaborates with WIOA regularly on interventions for students. Specific efforts include referrals from Student Service Success Advisors to the Creating Successful Learners (CSL) program, sponsored by Surry’s WIOA partners under Title II.</a:t>
            </a:r>
          </a:p>
          <a:p>
            <a:endParaRPr lang="en-US" dirty="0"/>
          </a:p>
        </p:txBody>
      </p:sp>
    </p:spTree>
    <p:extLst>
      <p:ext uri="{BB962C8B-B14F-4D97-AF65-F5344CB8AC3E}">
        <p14:creationId xmlns:p14="http://schemas.microsoft.com/office/powerpoint/2010/main" val="3715987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revision of Aca 111 with a sustained career focus</a:t>
            </a:r>
          </a:p>
        </p:txBody>
      </p:sp>
      <p:sp>
        <p:nvSpPr>
          <p:cNvPr id="3" name="Content Placeholder 2"/>
          <p:cNvSpPr>
            <a:spLocks noGrp="1"/>
          </p:cNvSpPr>
          <p:nvPr>
            <p:ph idx="1"/>
          </p:nvPr>
        </p:nvSpPr>
        <p:spPr/>
        <p:txBody>
          <a:bodyPr>
            <a:normAutofit fontScale="85000" lnSpcReduction="10000"/>
          </a:bodyPr>
          <a:lstStyle/>
          <a:p>
            <a:r>
              <a:rPr lang="en-US" dirty="0"/>
              <a:t>The college’s new student orientation requires all students to complete the </a:t>
            </a:r>
            <a:r>
              <a:rPr lang="en-US" i="1" dirty="0"/>
              <a:t>Holland Career Inventory</a:t>
            </a:r>
            <a:r>
              <a:rPr lang="en-US" dirty="0"/>
              <a:t>. These results are used in one-on-one advising sessions to affirm or to reassess students’ career plans.  </a:t>
            </a:r>
          </a:p>
          <a:p>
            <a:r>
              <a:rPr lang="en-US" dirty="0"/>
              <a:t>Further, the college’s ACA 111 course has been redesigned to include a heavy emphasis on career development, job-seeking skills, and soft skills. The course revisits the Holland Inventory, and students do in-class activities that allow them to reevaluate their original results in light of their experiences with their programs of study. Students are encouraged to revise their program of study if it no longer aligns with their abilities and interests. Finally, the course culminates in interviewing skills and the creation of a resume and cover letter.  </a:t>
            </a:r>
          </a:p>
          <a:p>
            <a:endParaRPr lang="en-US" dirty="0"/>
          </a:p>
        </p:txBody>
      </p:sp>
    </p:spTree>
    <p:extLst>
      <p:ext uri="{BB962C8B-B14F-4D97-AF65-F5344CB8AC3E}">
        <p14:creationId xmlns:p14="http://schemas.microsoft.com/office/powerpoint/2010/main" val="255766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update</a:t>
            </a:r>
          </a:p>
        </p:txBody>
      </p:sp>
      <p:sp>
        <p:nvSpPr>
          <p:cNvPr id="3" name="Content Placeholder 2"/>
          <p:cNvSpPr>
            <a:spLocks noGrp="1"/>
          </p:cNvSpPr>
          <p:nvPr>
            <p:ph idx="1"/>
          </p:nvPr>
        </p:nvSpPr>
        <p:spPr/>
        <p:txBody>
          <a:bodyPr/>
          <a:lstStyle/>
          <a:p>
            <a:r>
              <a:rPr lang="en-US" dirty="0"/>
              <a:t>Currently, SCC’s Perkins allotment (base): $66,169.70; (reserve): $12,126.19.</a:t>
            </a:r>
          </a:p>
          <a:p>
            <a:pPr>
              <a:lnSpc>
                <a:spcPct val="100000"/>
              </a:lnSpc>
            </a:pPr>
            <a:r>
              <a:rPr lang="en-US" dirty="0"/>
              <a:t>Most of the equipment is expended, but there are a few services yet to be secured.</a:t>
            </a:r>
          </a:p>
          <a:p>
            <a:pPr>
              <a:lnSpc>
                <a:spcPct val="100000"/>
              </a:lnSpc>
            </a:pPr>
            <a:r>
              <a:rPr lang="en-US" dirty="0"/>
              <a:t>We do not anticipate being able to make an argument for future spending on COS, Early Childhood, or other AAS programs that do not lead to high-wage, in-demand jobs.  In the past, we have invested money in COS, particularly.  </a:t>
            </a:r>
          </a:p>
          <a:p>
            <a:pPr>
              <a:lnSpc>
                <a:spcPct val="100000"/>
              </a:lnSpc>
            </a:pPr>
            <a:r>
              <a:rPr lang="en-US" dirty="0"/>
              <a:t>We will finalize the few remaining equipment purchases and secure training before April 2020.</a:t>
            </a:r>
          </a:p>
        </p:txBody>
      </p:sp>
    </p:spTree>
    <p:extLst>
      <p:ext uri="{BB962C8B-B14F-4D97-AF65-F5344CB8AC3E}">
        <p14:creationId xmlns:p14="http://schemas.microsoft.com/office/powerpoint/2010/main" val="829154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a:t>
            </a:r>
          </a:p>
        </p:txBody>
      </p:sp>
      <p:sp>
        <p:nvSpPr>
          <p:cNvPr id="3" name="Content Placeholder 2"/>
          <p:cNvSpPr>
            <a:spLocks noGrp="1"/>
          </p:cNvSpPr>
          <p:nvPr>
            <p:ph idx="1"/>
          </p:nvPr>
        </p:nvSpPr>
        <p:spPr/>
        <p:txBody>
          <a:bodyPr>
            <a:normAutofit/>
          </a:bodyPr>
          <a:lstStyle/>
          <a:p>
            <a:pPr marL="0" indent="0" algn="ctr">
              <a:buNone/>
            </a:pPr>
            <a:r>
              <a:rPr lang="en-US" sz="2800" dirty="0"/>
              <a:t>THANK YOU!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449" y="1928924"/>
            <a:ext cx="2787396" cy="18582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352" y="3787188"/>
            <a:ext cx="3139440" cy="21564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2753" y="1671412"/>
            <a:ext cx="2936554" cy="2348932"/>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7944807" y="4368800"/>
            <a:ext cx="2984500" cy="1574800"/>
          </a:xfrm>
          <a:prstGeom prst="rect">
            <a:avLst/>
          </a:prstGeom>
        </p:spPr>
      </p:pic>
    </p:spTree>
    <p:extLst>
      <p:ext uri="{BB962C8B-B14F-4D97-AF65-F5344CB8AC3E}">
        <p14:creationId xmlns:p14="http://schemas.microsoft.com/office/powerpoint/2010/main" val="25333493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125</TotalTime>
  <Words>856</Words>
  <Application>Microsoft Macintosh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Tw Cen MT</vt:lpstr>
      <vt:lpstr>Circuit</vt:lpstr>
      <vt:lpstr>Surry Community College Mid-year Perkins Review, January 2020</vt:lpstr>
      <vt:lpstr>How Were CTE Programs Improved? </vt:lpstr>
      <vt:lpstr>How the Funds made a difference: SCC opened a new program Based on community needs</vt:lpstr>
      <vt:lpstr>Comprehensive Local Needs Assessment</vt:lpstr>
      <vt:lpstr>Comprehensive Local Needs assessment (cont.) </vt:lpstr>
      <vt:lpstr>Promising CTE practice</vt:lpstr>
      <vt:lpstr>Ongoing revision of Aca 111 with a sustained career focus</vt:lpstr>
      <vt:lpstr>Budget update</vt:lpstr>
      <vt:lpstr>Questions? Comments?</vt:lpstr>
    </vt:vector>
  </TitlesOfParts>
  <Company>Surry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 L Woods</dc:creator>
  <cp:lastModifiedBy>Chris Droessler</cp:lastModifiedBy>
  <cp:revision>10</cp:revision>
  <dcterms:created xsi:type="dcterms:W3CDTF">2020-01-23T17:58:26Z</dcterms:created>
  <dcterms:modified xsi:type="dcterms:W3CDTF">2020-01-24T13:35:06Z</dcterms:modified>
</cp:coreProperties>
</file>