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778" r:id="rId2"/>
    <p:sldId id="1165" r:id="rId3"/>
    <p:sldId id="1228" r:id="rId4"/>
    <p:sldId id="1351" r:id="rId5"/>
    <p:sldId id="1397" r:id="rId6"/>
    <p:sldId id="1396" r:id="rId7"/>
    <p:sldId id="1399" r:id="rId8"/>
    <p:sldId id="1404" r:id="rId9"/>
    <p:sldId id="1357" r:id="rId10"/>
    <p:sldId id="1400" r:id="rId11"/>
    <p:sldId id="1401" r:id="rId12"/>
    <p:sldId id="1405" r:id="rId13"/>
    <p:sldId id="1352" r:id="rId14"/>
    <p:sldId id="1367" r:id="rId15"/>
    <p:sldId id="1368" r:id="rId16"/>
    <p:sldId id="1370" r:id="rId17"/>
    <p:sldId id="1371" r:id="rId18"/>
    <p:sldId id="1372" r:id="rId19"/>
    <p:sldId id="1353" r:id="rId20"/>
    <p:sldId id="1407" r:id="rId21"/>
    <p:sldId id="1408" r:id="rId22"/>
    <p:sldId id="1409" r:id="rId23"/>
    <p:sldId id="1410" r:id="rId24"/>
    <p:sldId id="1411" r:id="rId25"/>
    <p:sldId id="1412" r:id="rId26"/>
    <p:sldId id="1414" r:id="rId27"/>
    <p:sldId id="1415" r:id="rId28"/>
    <p:sldId id="1416" r:id="rId29"/>
    <p:sldId id="1406" r:id="rId30"/>
    <p:sldId id="1354" r:id="rId31"/>
    <p:sldId id="1362" r:id="rId32"/>
    <p:sldId id="1363" r:id="rId33"/>
    <p:sldId id="1355" r:id="rId34"/>
    <p:sldId id="1373" r:id="rId35"/>
    <p:sldId id="1374" r:id="rId36"/>
    <p:sldId id="1375" r:id="rId37"/>
    <p:sldId id="1356" r:id="rId38"/>
    <p:sldId id="1365" r:id="rId39"/>
    <p:sldId id="1364" r:id="rId40"/>
    <p:sldId id="1376" r:id="rId41"/>
    <p:sldId id="1377" r:id="rId42"/>
    <p:sldId id="1378" r:id="rId43"/>
    <p:sldId id="1379" r:id="rId44"/>
    <p:sldId id="1380" r:id="rId45"/>
    <p:sldId id="1381" r:id="rId46"/>
    <p:sldId id="1382" r:id="rId47"/>
    <p:sldId id="1383" r:id="rId48"/>
    <p:sldId id="1384" r:id="rId49"/>
    <p:sldId id="1385" r:id="rId50"/>
    <p:sldId id="1386" r:id="rId51"/>
    <p:sldId id="1387" r:id="rId52"/>
    <p:sldId id="1388" r:id="rId53"/>
    <p:sldId id="1389" r:id="rId54"/>
    <p:sldId id="1390" r:id="rId55"/>
    <p:sldId id="1391" r:id="rId56"/>
    <p:sldId id="1392" r:id="rId57"/>
    <p:sldId id="1393" r:id="rId58"/>
    <p:sldId id="1394" r:id="rId59"/>
    <p:sldId id="1359" r:id="rId60"/>
    <p:sldId id="704" r:id="rId6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A836B-2A98-5D49-8C12-E4D0DF32145B}" v="205" dt="2021-02-16T22:01:24.621"/>
    <p1510:client id="{4A7C5B6B-93D7-0340-B8B4-E22641F6328C}" v="21" dt="2021-02-16T22:13:23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01" autoAdjust="0"/>
    <p:restoredTop sz="55531"/>
  </p:normalViewPr>
  <p:slideViewPr>
    <p:cSldViewPr snapToGrid="0">
      <p:cViewPr varScale="1">
        <p:scale>
          <a:sx n="109" d="100"/>
          <a:sy n="109" d="100"/>
        </p:scale>
        <p:origin x="247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928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2FB715A2-91B6-224A-939E-53A3D76590B7}"/>
    <pc:docChg chg="undo custSel addSld modSld">
      <pc:chgData name="Chris Droessler" userId="625c3661-9d64-47fa-b83c-4b49393bd161" providerId="ADAL" clId="{2FB715A2-91B6-224A-939E-53A3D76590B7}" dt="2020-01-13T17:27:56.241" v="28" actId="403"/>
      <pc:docMkLst>
        <pc:docMk/>
      </pc:docMkLst>
      <pc:sldChg chg="modSp add">
        <pc:chgData name="Chris Droessler" userId="625c3661-9d64-47fa-b83c-4b49393bd161" providerId="ADAL" clId="{2FB715A2-91B6-224A-939E-53A3D76590B7}" dt="2020-01-13T17:27:56.241" v="28" actId="403"/>
        <pc:sldMkLst>
          <pc:docMk/>
          <pc:sldMk cId="2484892678" sldId="709"/>
        </pc:sldMkLst>
        <pc:spChg chg="mod">
          <ac:chgData name="Chris Droessler" userId="625c3661-9d64-47fa-b83c-4b49393bd161" providerId="ADAL" clId="{2FB715A2-91B6-224A-939E-53A3D76590B7}" dt="2020-01-13T17:24:20.035" v="6" actId="20577"/>
          <ac:spMkLst>
            <pc:docMk/>
            <pc:sldMk cId="2484892678" sldId="709"/>
            <ac:spMk id="2" creationId="{00000000-0000-0000-0000-000000000000}"/>
          </ac:spMkLst>
        </pc:spChg>
        <pc:spChg chg="mod">
          <ac:chgData name="Chris Droessler" userId="625c3661-9d64-47fa-b83c-4b49393bd161" providerId="ADAL" clId="{2FB715A2-91B6-224A-939E-53A3D76590B7}" dt="2020-01-13T17:27:56.241" v="28" actId="403"/>
          <ac:spMkLst>
            <pc:docMk/>
            <pc:sldMk cId="2484892678" sldId="709"/>
            <ac:spMk id="3" creationId="{00000000-0000-0000-0000-000000000000}"/>
          </ac:spMkLst>
        </pc:spChg>
        <pc:spChg chg="mod">
          <ac:chgData name="Chris Droessler" userId="625c3661-9d64-47fa-b83c-4b49393bd161" providerId="ADAL" clId="{2FB715A2-91B6-224A-939E-53A3D76590B7}" dt="2020-01-13T17:27:22.719" v="27" actId="1076"/>
          <ac:spMkLst>
            <pc:docMk/>
            <pc:sldMk cId="2484892678" sldId="709"/>
            <ac:spMk id="8" creationId="{E0C6E870-5B2B-4F44-A384-852B956C10A0}"/>
          </ac:spMkLst>
        </pc:spChg>
      </pc:sldChg>
    </pc:docChg>
  </pc:docChgLst>
  <pc:docChgLst>
    <pc:chgData name="Chris Droessler" userId="625c3661-9d64-47fa-b83c-4b49393bd161" providerId="ADAL" clId="{485E4A66-6DDC-2F4F-9A5D-45DD2E5D7E25}"/>
    <pc:docChg chg="delSld modSld">
      <pc:chgData name="Chris Droessler" userId="625c3661-9d64-47fa-b83c-4b49393bd161" providerId="ADAL" clId="{485E4A66-6DDC-2F4F-9A5D-45DD2E5D7E25}" dt="2019-10-08T14:37:54.640" v="287" actId="2696"/>
      <pc:docMkLst>
        <pc:docMk/>
      </pc:docMkLst>
      <pc:sldChg chg="modSp">
        <pc:chgData name="Chris Droessler" userId="625c3661-9d64-47fa-b83c-4b49393bd161" providerId="ADAL" clId="{485E4A66-6DDC-2F4F-9A5D-45DD2E5D7E25}" dt="2019-10-08T14:27:55.263" v="124" actId="20577"/>
        <pc:sldMkLst>
          <pc:docMk/>
          <pc:sldMk cId="1133732581" sldId="261"/>
        </pc:sldMkLst>
        <pc:spChg chg="mod">
          <ac:chgData name="Chris Droessler" userId="625c3661-9d64-47fa-b83c-4b49393bd161" providerId="ADAL" clId="{485E4A66-6DDC-2F4F-9A5D-45DD2E5D7E25}" dt="2019-10-08T14:27:55.263" v="124" actId="20577"/>
          <ac:spMkLst>
            <pc:docMk/>
            <pc:sldMk cId="1133732581" sldId="261"/>
            <ac:spMk id="197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29:05.903" v="178" actId="20577"/>
        <pc:sldMkLst>
          <pc:docMk/>
          <pc:sldMk cId="3776938010" sldId="262"/>
        </pc:sldMkLst>
        <pc:spChg chg="mod">
          <ac:chgData name="Chris Droessler" userId="625c3661-9d64-47fa-b83c-4b49393bd161" providerId="ADAL" clId="{485E4A66-6DDC-2F4F-9A5D-45DD2E5D7E25}" dt="2019-10-08T14:29:05.903" v="178" actId="20577"/>
          <ac:spMkLst>
            <pc:docMk/>
            <pc:sldMk cId="3776938010" sldId="262"/>
            <ac:spMk id="207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31:32.060" v="247" actId="20577"/>
        <pc:sldMkLst>
          <pc:docMk/>
          <pc:sldMk cId="3092514365" sldId="264"/>
        </pc:sldMkLst>
        <pc:spChg chg="mod">
          <ac:chgData name="Chris Droessler" userId="625c3661-9d64-47fa-b83c-4b49393bd161" providerId="ADAL" clId="{485E4A66-6DDC-2F4F-9A5D-45DD2E5D7E25}" dt="2019-10-08T14:31:32.060" v="247" actId="20577"/>
          <ac:spMkLst>
            <pc:docMk/>
            <pc:sldMk cId="3092514365" sldId="264"/>
            <ac:spMk id="2" creationId="{3897AC37-F175-5744-801C-50CF35998259}"/>
          </ac:spMkLst>
        </pc:spChg>
        <pc:spChg chg="mod">
          <ac:chgData name="Chris Droessler" userId="625c3661-9d64-47fa-b83c-4b49393bd161" providerId="ADAL" clId="{485E4A66-6DDC-2F4F-9A5D-45DD2E5D7E25}" dt="2019-10-08T12:52:17.569" v="60" actId="20577"/>
          <ac:spMkLst>
            <pc:docMk/>
            <pc:sldMk cId="3092514365" sldId="264"/>
            <ac:spMk id="229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35:25.668" v="265" actId="20577"/>
        <pc:sldMkLst>
          <pc:docMk/>
          <pc:sldMk cId="3228340405" sldId="265"/>
        </pc:sldMkLst>
        <pc:spChg chg="mod">
          <ac:chgData name="Chris Droessler" userId="625c3661-9d64-47fa-b83c-4b49393bd161" providerId="ADAL" clId="{485E4A66-6DDC-2F4F-9A5D-45DD2E5D7E25}" dt="2019-10-08T14:35:25.668" v="265" actId="20577"/>
          <ac:spMkLst>
            <pc:docMk/>
            <pc:sldMk cId="3228340405" sldId="265"/>
            <ac:spMk id="240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37:02.748" v="286" actId="20577"/>
        <pc:sldMkLst>
          <pc:docMk/>
          <pc:sldMk cId="2800900242" sldId="266"/>
        </pc:sldMkLst>
        <pc:spChg chg="mod">
          <ac:chgData name="Chris Droessler" userId="625c3661-9d64-47fa-b83c-4b49393bd161" providerId="ADAL" clId="{485E4A66-6DDC-2F4F-9A5D-45DD2E5D7E25}" dt="2019-10-08T14:37:02.748" v="286" actId="20577"/>
          <ac:spMkLst>
            <pc:docMk/>
            <pc:sldMk cId="2800900242" sldId="266"/>
            <ac:spMk id="250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26:46.152" v="97" actId="20577"/>
        <pc:sldMkLst>
          <pc:docMk/>
          <pc:sldMk cId="2363076874" sldId="283"/>
        </pc:sldMkLst>
        <pc:spChg chg="mod">
          <ac:chgData name="Chris Droessler" userId="625c3661-9d64-47fa-b83c-4b49393bd161" providerId="ADAL" clId="{485E4A66-6DDC-2F4F-9A5D-45DD2E5D7E25}" dt="2019-10-08T14:26:46.152" v="97" actId="20577"/>
          <ac:spMkLst>
            <pc:docMk/>
            <pc:sldMk cId="2363076874" sldId="283"/>
            <ac:spMk id="274" creationId="{00000000-0000-0000-0000-000000000000}"/>
          </ac:spMkLst>
        </pc:spChg>
      </pc:sldChg>
      <pc:sldChg chg="modSp">
        <pc:chgData name="Chris Droessler" userId="625c3661-9d64-47fa-b83c-4b49393bd161" providerId="ADAL" clId="{485E4A66-6DDC-2F4F-9A5D-45DD2E5D7E25}" dt="2019-10-08T14:31:09.459" v="231" actId="20577"/>
        <pc:sldMkLst>
          <pc:docMk/>
          <pc:sldMk cId="3713211416" sldId="657"/>
        </pc:sldMkLst>
        <pc:spChg chg="mod">
          <ac:chgData name="Chris Droessler" userId="625c3661-9d64-47fa-b83c-4b49393bd161" providerId="ADAL" clId="{485E4A66-6DDC-2F4F-9A5D-45DD2E5D7E25}" dt="2019-10-08T14:31:09.459" v="231" actId="20577"/>
          <ac:spMkLst>
            <pc:docMk/>
            <pc:sldMk cId="3713211416" sldId="657"/>
            <ac:spMk id="216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DA177E74-1BF9-E94D-8D11-12DBDF28BBF6}"/>
    <pc:docChg chg="modSld">
      <pc:chgData name="Chris Droessler" userId="625c3661-9d64-47fa-b83c-4b49393bd161" providerId="ADAL" clId="{DA177E74-1BF9-E94D-8D11-12DBDF28BBF6}" dt="2020-05-11T12:55:37.518" v="1" actId="20577"/>
      <pc:docMkLst>
        <pc:docMk/>
      </pc:docMkLst>
      <pc:sldChg chg="modSp">
        <pc:chgData name="Chris Droessler" userId="625c3661-9d64-47fa-b83c-4b49393bd161" providerId="ADAL" clId="{DA177E74-1BF9-E94D-8D11-12DBDF28BBF6}" dt="2020-05-11T12:55:37.518" v="1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DA177E74-1BF9-E94D-8D11-12DBDF28BBF6}" dt="2020-05-11T12:55:37.518" v="1" actId="20577"/>
          <ac:spMkLst>
            <pc:docMk/>
            <pc:sldMk cId="751751510" sldId="761"/>
            <ac:spMk id="3" creationId="{DEE7BACF-8DDA-49AD-8F7F-6D148AEB59BA}"/>
          </ac:spMkLst>
        </pc:spChg>
      </pc:sldChg>
    </pc:docChg>
  </pc:docChgLst>
  <pc:docChgLst>
    <pc:chgData name="Chris Droessler" userId="625c3661-9d64-47fa-b83c-4b49393bd161" providerId="ADAL" clId="{22DF4CDF-41CD-E647-B60C-0DDD4FE3BF5F}"/>
    <pc:docChg chg="custSel addSld modSld">
      <pc:chgData name="Chris Droessler" userId="625c3661-9d64-47fa-b83c-4b49393bd161" providerId="ADAL" clId="{22DF4CDF-41CD-E647-B60C-0DDD4FE3BF5F}" dt="2020-03-10T12:43:07.013" v="46" actId="27636"/>
      <pc:docMkLst>
        <pc:docMk/>
      </pc:docMkLst>
      <pc:sldChg chg="modSp">
        <pc:chgData name="Chris Droessler" userId="625c3661-9d64-47fa-b83c-4b49393bd161" providerId="ADAL" clId="{22DF4CDF-41CD-E647-B60C-0DDD4FE3BF5F}" dt="2020-03-10T12:37:03.327" v="26" actId="20577"/>
        <pc:sldMkLst>
          <pc:docMk/>
          <pc:sldMk cId="3675590858" sldId="260"/>
        </pc:sldMkLst>
        <pc:spChg chg="mod">
          <ac:chgData name="Chris Droessler" userId="625c3661-9d64-47fa-b83c-4b49393bd161" providerId="ADAL" clId="{22DF4CDF-41CD-E647-B60C-0DDD4FE3BF5F}" dt="2020-03-10T12:37:03.327" v="26" actId="20577"/>
          <ac:spMkLst>
            <pc:docMk/>
            <pc:sldMk cId="3675590858" sldId="260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22DF4CDF-41CD-E647-B60C-0DDD4FE3BF5F}" dt="2020-03-10T12:32:59.199" v="1" actId="27636"/>
        <pc:sldMkLst>
          <pc:docMk/>
          <pc:sldMk cId="1313301655" sldId="269"/>
        </pc:sldMkLst>
        <pc:spChg chg="mod">
          <ac:chgData name="Chris Droessler" userId="625c3661-9d64-47fa-b83c-4b49393bd161" providerId="ADAL" clId="{22DF4CDF-41CD-E647-B60C-0DDD4FE3BF5F}" dt="2020-03-10T12:32:59.199" v="1" actId="27636"/>
          <ac:spMkLst>
            <pc:docMk/>
            <pc:sldMk cId="1313301655" sldId="269"/>
            <ac:spMk id="4" creationId="{433ECD51-8493-E64E-ACC5-A80EE5E7DE59}"/>
          </ac:spMkLst>
        </pc:spChg>
      </pc:sldChg>
      <pc:sldChg chg="modSp">
        <pc:chgData name="Chris Droessler" userId="625c3661-9d64-47fa-b83c-4b49393bd161" providerId="ADAL" clId="{22DF4CDF-41CD-E647-B60C-0DDD4FE3BF5F}" dt="2020-03-10T12:43:07.013" v="46" actId="27636"/>
        <pc:sldMkLst>
          <pc:docMk/>
          <pc:sldMk cId="2418671024" sldId="561"/>
        </pc:sldMkLst>
        <pc:spChg chg="mod">
          <ac:chgData name="Chris Droessler" userId="625c3661-9d64-47fa-b83c-4b49393bd161" providerId="ADAL" clId="{22DF4CDF-41CD-E647-B60C-0DDD4FE3BF5F}" dt="2020-03-10T12:43:07.013" v="46" actId="27636"/>
          <ac:spMkLst>
            <pc:docMk/>
            <pc:sldMk cId="2418671024" sldId="561"/>
            <ac:spMk id="2" creationId="{E9498E27-4A46-4D9F-B919-4A6091A07762}"/>
          </ac:spMkLst>
        </pc:spChg>
      </pc:sldChg>
      <pc:sldChg chg="delSp modSp add">
        <pc:chgData name="Chris Droessler" userId="625c3661-9d64-47fa-b83c-4b49393bd161" providerId="ADAL" clId="{22DF4CDF-41CD-E647-B60C-0DDD4FE3BF5F}" dt="2020-03-10T12:33:20.136" v="19" actId="478"/>
        <pc:sldMkLst>
          <pc:docMk/>
          <pc:sldMk cId="434070127" sldId="755"/>
        </pc:sldMkLst>
        <pc:spChg chg="mod">
          <ac:chgData name="Chris Droessler" userId="625c3661-9d64-47fa-b83c-4b49393bd161" providerId="ADAL" clId="{22DF4CDF-41CD-E647-B60C-0DDD4FE3BF5F}" dt="2020-03-10T12:33:14.388" v="17" actId="20577"/>
          <ac:spMkLst>
            <pc:docMk/>
            <pc:sldMk cId="434070127" sldId="755"/>
            <ac:spMk id="2" creationId="{00000000-0000-0000-0000-000000000000}"/>
          </ac:spMkLst>
        </pc:spChg>
        <pc:spChg chg="mod">
          <ac:chgData name="Chris Droessler" userId="625c3661-9d64-47fa-b83c-4b49393bd161" providerId="ADAL" clId="{22DF4CDF-41CD-E647-B60C-0DDD4FE3BF5F}" dt="2020-03-10T12:33:18.525" v="18" actId="20577"/>
          <ac:spMkLst>
            <pc:docMk/>
            <pc:sldMk cId="434070127" sldId="755"/>
            <ac:spMk id="3" creationId="{00000000-0000-0000-0000-000000000000}"/>
          </ac:spMkLst>
        </pc:spChg>
        <pc:picChg chg="del">
          <ac:chgData name="Chris Droessler" userId="625c3661-9d64-47fa-b83c-4b49393bd161" providerId="ADAL" clId="{22DF4CDF-41CD-E647-B60C-0DDD4FE3BF5F}" dt="2020-03-10T12:33:20.136" v="19" actId="478"/>
          <ac:picMkLst>
            <pc:docMk/>
            <pc:sldMk cId="434070127" sldId="755"/>
            <ac:picMk id="1025" creationId="{E58E3D0E-2641-D945-9701-76B26B78DFFB}"/>
          </ac:picMkLst>
        </pc:picChg>
      </pc:sldChg>
    </pc:docChg>
  </pc:docChgLst>
  <pc:docChgLst>
    <pc:chgData name="Chris Droessler" userId="625c3661-9d64-47fa-b83c-4b49393bd161" providerId="ADAL" clId="{3A1FD1D3-77D9-BF4A-BB13-F8160C6B1CFF}"/>
    <pc:docChg chg="undo custSel addSld delSld modSld">
      <pc:chgData name="Chris Droessler" userId="625c3661-9d64-47fa-b83c-4b49393bd161" providerId="ADAL" clId="{3A1FD1D3-77D9-BF4A-BB13-F8160C6B1CFF}" dt="2019-11-12T14:41:18.676" v="390" actId="20577"/>
      <pc:docMkLst>
        <pc:docMk/>
      </pc:docMkLst>
      <pc:sldChg chg="modSp">
        <pc:chgData name="Chris Droessler" userId="625c3661-9d64-47fa-b83c-4b49393bd161" providerId="ADAL" clId="{3A1FD1D3-77D9-BF4A-BB13-F8160C6B1CFF}" dt="2019-11-12T14:41:18.676" v="390" actId="20577"/>
        <pc:sldMkLst>
          <pc:docMk/>
          <pc:sldMk cId="3048565599" sldId="291"/>
        </pc:sldMkLst>
        <pc:spChg chg="mod">
          <ac:chgData name="Chris Droessler" userId="625c3661-9d64-47fa-b83c-4b49393bd161" providerId="ADAL" clId="{3A1FD1D3-77D9-BF4A-BB13-F8160C6B1CFF}" dt="2019-11-12T14:41:18.676" v="390" actId="20577"/>
          <ac:spMkLst>
            <pc:docMk/>
            <pc:sldMk cId="3048565599" sldId="291"/>
            <ac:spMk id="398" creationId="{00000000-0000-0000-0000-000000000000}"/>
          </ac:spMkLst>
        </pc:spChg>
      </pc:sldChg>
      <pc:sldChg chg="modSp">
        <pc:chgData name="Chris Droessler" userId="625c3661-9d64-47fa-b83c-4b49393bd161" providerId="ADAL" clId="{3A1FD1D3-77D9-BF4A-BB13-F8160C6B1CFF}" dt="2019-11-12T13:11:31.668" v="321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3A1FD1D3-77D9-BF4A-BB13-F8160C6B1CFF}" dt="2019-11-12T13:11:31.668" v="321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3A1FD1D3-77D9-BF4A-BB13-F8160C6B1CFF}" dt="2019-11-12T12:57:36.372" v="2" actId="27636"/>
        <pc:sldMkLst>
          <pc:docMk/>
          <pc:sldMk cId="503736447" sldId="560"/>
        </pc:sldMkLst>
        <pc:spChg chg="mod">
          <ac:chgData name="Chris Droessler" userId="625c3661-9d64-47fa-b83c-4b49393bd161" providerId="ADAL" clId="{3A1FD1D3-77D9-BF4A-BB13-F8160C6B1CFF}" dt="2019-11-12T12:57:36.372" v="2" actId="27636"/>
          <ac:spMkLst>
            <pc:docMk/>
            <pc:sldMk cId="503736447" sldId="560"/>
            <ac:spMk id="4" creationId="{00000000-0000-0000-0000-000000000000}"/>
          </ac:spMkLst>
        </pc:spChg>
      </pc:sldChg>
      <pc:sldChg chg="addSp delSp modSp add setBg delDesignElem">
        <pc:chgData name="Chris Droessler" userId="625c3661-9d64-47fa-b83c-4b49393bd161" providerId="ADAL" clId="{3A1FD1D3-77D9-BF4A-BB13-F8160C6B1CFF}" dt="2019-11-12T13:37:18.681" v="388" actId="1076"/>
        <pc:sldMkLst>
          <pc:docMk/>
          <pc:sldMk cId="2418671024" sldId="561"/>
        </pc:sldMkLst>
        <pc:spChg chg="mod">
          <ac:chgData name="Chris Droessler" userId="625c3661-9d64-47fa-b83c-4b49393bd161" providerId="ADAL" clId="{3A1FD1D3-77D9-BF4A-BB13-F8160C6B1CFF}" dt="2019-11-12T13:36:59.529" v="384" actId="20577"/>
          <ac:spMkLst>
            <pc:docMk/>
            <pc:sldMk cId="2418671024" sldId="561"/>
            <ac:spMk id="2" creationId="{E9498E27-4A46-4D9F-B919-4A6091A07762}"/>
          </ac:spMkLst>
        </pc:spChg>
        <pc:picChg chg="add mod">
          <ac:chgData name="Chris Droessler" userId="625c3661-9d64-47fa-b83c-4b49393bd161" providerId="ADAL" clId="{3A1FD1D3-77D9-BF4A-BB13-F8160C6B1CFF}" dt="2019-11-12T13:37:18.681" v="388" actId="1076"/>
          <ac:picMkLst>
            <pc:docMk/>
            <pc:sldMk cId="2418671024" sldId="561"/>
            <ac:picMk id="6" creationId="{7CA6E6DB-6B9D-7946-81BB-EDCCCBB0B4C0}"/>
          </ac:picMkLst>
        </pc:picChg>
        <pc:picChg chg="del">
          <ac:chgData name="Chris Droessler" userId="625c3661-9d64-47fa-b83c-4b49393bd161" providerId="ADAL" clId="{3A1FD1D3-77D9-BF4A-BB13-F8160C6B1CFF}" dt="2019-11-12T13:37:03.538" v="385" actId="478"/>
          <ac:picMkLst>
            <pc:docMk/>
            <pc:sldMk cId="2418671024" sldId="561"/>
            <ac:picMk id="7" creationId="{99E4FD0D-9AD8-4280-AEA4-76A93605B3E1}"/>
          </ac:picMkLst>
        </pc:picChg>
        <pc:cxnChg chg="del">
          <ac:chgData name="Chris Droessler" userId="625c3661-9d64-47fa-b83c-4b49393bd161" providerId="ADAL" clId="{3A1FD1D3-77D9-BF4A-BB13-F8160C6B1CFF}" dt="2019-11-12T13:10:51.665" v="310"/>
          <ac:cxnSpMkLst>
            <pc:docMk/>
            <pc:sldMk cId="2418671024" sldId="561"/>
            <ac:cxnSpMk id="9" creationId="{E4A809D5-3600-46D4-A466-67F2349A54FB}"/>
          </ac:cxnSpMkLst>
        </pc:cxnChg>
      </pc:sldChg>
      <pc:sldChg chg="modSp">
        <pc:chgData name="Chris Droessler" userId="625c3661-9d64-47fa-b83c-4b49393bd161" providerId="ADAL" clId="{3A1FD1D3-77D9-BF4A-BB13-F8160C6B1CFF}" dt="2019-11-12T12:57:36.277" v="1" actId="27636"/>
        <pc:sldMkLst>
          <pc:docMk/>
          <pc:sldMk cId="3534465971" sldId="658"/>
        </pc:sldMkLst>
        <pc:spChg chg="mod">
          <ac:chgData name="Chris Droessler" userId="625c3661-9d64-47fa-b83c-4b49393bd161" providerId="ADAL" clId="{3A1FD1D3-77D9-BF4A-BB13-F8160C6B1CFF}" dt="2019-11-12T12:57:36.277" v="1" actId="27636"/>
          <ac:spMkLst>
            <pc:docMk/>
            <pc:sldMk cId="3534465971" sldId="658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3A1FD1D3-77D9-BF4A-BB13-F8160C6B1CFF}" dt="2019-11-12T13:16:54.669" v="367" actId="20577"/>
        <pc:sldMkLst>
          <pc:docMk/>
          <pc:sldMk cId="4195290847" sldId="663"/>
        </pc:sldMkLst>
        <pc:spChg chg="mod">
          <ac:chgData name="Chris Droessler" userId="625c3661-9d64-47fa-b83c-4b49393bd161" providerId="ADAL" clId="{3A1FD1D3-77D9-BF4A-BB13-F8160C6B1CFF}" dt="2019-11-12T13:16:54.669" v="367" actId="20577"/>
          <ac:spMkLst>
            <pc:docMk/>
            <pc:sldMk cId="4195290847" sldId="663"/>
            <ac:spMk id="2" creationId="{20FE68D4-A736-2846-A536-DBD1805AD3DB}"/>
          </ac:spMkLst>
        </pc:spChg>
      </pc:sldChg>
      <pc:sldChg chg="addSp delSp modSp">
        <pc:chgData name="Chris Droessler" userId="625c3661-9d64-47fa-b83c-4b49393bd161" providerId="ADAL" clId="{3A1FD1D3-77D9-BF4A-BB13-F8160C6B1CFF}" dt="2019-11-12T12:57:52.148" v="16"/>
        <pc:sldMkLst>
          <pc:docMk/>
          <pc:sldMk cId="3149178407" sldId="664"/>
        </pc:sldMkLst>
        <pc:spChg chg="mod">
          <ac:chgData name="Chris Droessler" userId="625c3661-9d64-47fa-b83c-4b49393bd161" providerId="ADAL" clId="{3A1FD1D3-77D9-BF4A-BB13-F8160C6B1CFF}" dt="2019-11-12T12:57:48.830" v="14" actId="20577"/>
          <ac:spMkLst>
            <pc:docMk/>
            <pc:sldMk cId="3149178407" sldId="664"/>
            <ac:spMk id="2" creationId="{577515B8-9200-374D-992F-372E54D01AB8}"/>
          </ac:spMkLst>
        </pc:spChg>
        <pc:spChg chg="add del mod">
          <ac:chgData name="Chris Droessler" userId="625c3661-9d64-47fa-b83c-4b49393bd161" providerId="ADAL" clId="{3A1FD1D3-77D9-BF4A-BB13-F8160C6B1CFF}" dt="2019-11-12T12:57:52.148" v="16"/>
          <ac:spMkLst>
            <pc:docMk/>
            <pc:sldMk cId="3149178407" sldId="664"/>
            <ac:spMk id="4" creationId="{3D9673D1-B725-334E-A82B-920518093F34}"/>
          </ac:spMkLst>
        </pc:spChg>
      </pc:sldChg>
      <pc:sldChg chg="modSp">
        <pc:chgData name="Chris Droessler" userId="625c3661-9d64-47fa-b83c-4b49393bd161" providerId="ADAL" clId="{3A1FD1D3-77D9-BF4A-BB13-F8160C6B1CFF}" dt="2019-11-12T13:14:42.888" v="365" actId="20577"/>
        <pc:sldMkLst>
          <pc:docMk/>
          <pc:sldMk cId="3804131059" sldId="679"/>
        </pc:sldMkLst>
        <pc:spChg chg="mod">
          <ac:chgData name="Chris Droessler" userId="625c3661-9d64-47fa-b83c-4b49393bd161" providerId="ADAL" clId="{3A1FD1D3-77D9-BF4A-BB13-F8160C6B1CFF}" dt="2019-11-12T13:14:42.888" v="365" actId="20577"/>
          <ac:spMkLst>
            <pc:docMk/>
            <pc:sldMk cId="3804131059" sldId="679"/>
            <ac:spMk id="2" creationId="{A993437E-863D-594B-BC80-1B42AD471292}"/>
          </ac:spMkLst>
        </pc:spChg>
      </pc:sldChg>
      <pc:sldChg chg="del">
        <pc:chgData name="Chris Droessler" userId="625c3661-9d64-47fa-b83c-4b49393bd161" providerId="ADAL" clId="{3A1FD1D3-77D9-BF4A-BB13-F8160C6B1CFF}" dt="2019-11-12T13:22:06.039" v="368" actId="2696"/>
        <pc:sldMkLst>
          <pc:docMk/>
          <pc:sldMk cId="1291929165" sldId="689"/>
        </pc:sldMkLst>
      </pc:sldChg>
      <pc:sldChg chg="add del">
        <pc:chgData name="Chris Droessler" userId="625c3661-9d64-47fa-b83c-4b49393bd161" providerId="ADAL" clId="{3A1FD1D3-77D9-BF4A-BB13-F8160C6B1CFF}" dt="2019-11-12T13:16:48.755" v="366" actId="2696"/>
        <pc:sldMkLst>
          <pc:docMk/>
          <pc:sldMk cId="3690474114" sldId="700"/>
        </pc:sldMkLst>
      </pc:sldChg>
      <pc:sldChg chg="add">
        <pc:chgData name="Chris Droessler" userId="625c3661-9d64-47fa-b83c-4b49393bd161" providerId="ADAL" clId="{3A1FD1D3-77D9-BF4A-BB13-F8160C6B1CFF}" dt="2019-11-12T13:10:51.665" v="310"/>
        <pc:sldMkLst>
          <pc:docMk/>
          <pc:sldMk cId="2565975212" sldId="701"/>
        </pc:sldMkLst>
      </pc:sldChg>
    </pc:docChg>
  </pc:docChgLst>
  <pc:docChgLst>
    <pc:chgData name="Chris Droessler" userId="625c3661-9d64-47fa-b83c-4b49393bd161" providerId="ADAL" clId="{73B1CF47-3B47-FD45-8404-8C032EE7A4F1}"/>
    <pc:docChg chg="custSel modSld sldOrd">
      <pc:chgData name="Chris Droessler" userId="625c3661-9d64-47fa-b83c-4b49393bd161" providerId="ADAL" clId="{73B1CF47-3B47-FD45-8404-8C032EE7A4F1}" dt="2020-02-11T13:14:50.496" v="337" actId="20577"/>
      <pc:docMkLst>
        <pc:docMk/>
      </pc:docMkLst>
      <pc:sldChg chg="modSp">
        <pc:chgData name="Chris Droessler" userId="625c3661-9d64-47fa-b83c-4b49393bd161" providerId="ADAL" clId="{73B1CF47-3B47-FD45-8404-8C032EE7A4F1}" dt="2020-02-11T13:04:35.958" v="297" actId="20577"/>
        <pc:sldMkLst>
          <pc:docMk/>
          <pc:sldMk cId="3019619489" sldId="258"/>
        </pc:sldMkLst>
        <pc:spChg chg="mod">
          <ac:chgData name="Chris Droessler" userId="625c3661-9d64-47fa-b83c-4b49393bd161" providerId="ADAL" clId="{73B1CF47-3B47-FD45-8404-8C032EE7A4F1}" dt="2020-02-11T12:48:04.198" v="138" actId="20577"/>
          <ac:spMkLst>
            <pc:docMk/>
            <pc:sldMk cId="3019619489" sldId="258"/>
            <ac:spMk id="136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48:24.718" v="152" actId="20577"/>
          <ac:spMkLst>
            <pc:docMk/>
            <pc:sldMk cId="3019619489" sldId="258"/>
            <ac:spMk id="137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3:04:35.958" v="297" actId="20577"/>
          <ac:spMkLst>
            <pc:docMk/>
            <pc:sldMk cId="3019619489" sldId="258"/>
            <ac:spMk id="138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48:54.213" v="163" actId="120"/>
          <ac:spMkLst>
            <pc:docMk/>
            <pc:sldMk cId="3019619489" sldId="258"/>
            <ac:spMk id="144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49:11.638" v="164" actId="20577"/>
        <pc:sldMkLst>
          <pc:docMk/>
          <pc:sldMk cId="1206099407" sldId="259"/>
        </pc:sldMkLst>
        <pc:spChg chg="mod">
          <ac:chgData name="Chris Droessler" userId="625c3661-9d64-47fa-b83c-4b49393bd161" providerId="ADAL" clId="{73B1CF47-3B47-FD45-8404-8C032EE7A4F1}" dt="2020-02-11T12:49:11.638" v="164" actId="20577"/>
          <ac:spMkLst>
            <pc:docMk/>
            <pc:sldMk cId="1206099407" sldId="259"/>
            <ac:spMk id="153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3:14:50.496" v="337" actId="20577"/>
        <pc:sldMkLst>
          <pc:docMk/>
          <pc:sldMk cId="4278936860" sldId="260"/>
        </pc:sldMkLst>
        <pc:spChg chg="mod">
          <ac:chgData name="Chris Droessler" userId="625c3661-9d64-47fa-b83c-4b49393bd161" providerId="ADAL" clId="{73B1CF47-3B47-FD45-8404-8C032EE7A4F1}" dt="2020-02-11T13:14:50.496" v="337" actId="20577"/>
          <ac:spMkLst>
            <pc:docMk/>
            <pc:sldMk cId="4278936860" sldId="260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73B1CF47-3B47-FD45-8404-8C032EE7A4F1}" dt="2020-02-11T12:43:09.821" v="131" actId="20577"/>
        <pc:sldMkLst>
          <pc:docMk/>
          <pc:sldMk cId="3657694113" sldId="263"/>
        </pc:sldMkLst>
        <pc:spChg chg="mod">
          <ac:chgData name="Chris Droessler" userId="625c3661-9d64-47fa-b83c-4b49393bd161" providerId="ADAL" clId="{73B1CF47-3B47-FD45-8404-8C032EE7A4F1}" dt="2020-02-11T12:43:09.821" v="131" actId="20577"/>
          <ac:spMkLst>
            <pc:docMk/>
            <pc:sldMk cId="3657694113" sldId="263"/>
            <ac:spMk id="203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53:48.006" v="197" actId="20577"/>
        <pc:sldMkLst>
          <pc:docMk/>
          <pc:sldMk cId="580887468" sldId="265"/>
        </pc:sldMkLst>
        <pc:spChg chg="mod">
          <ac:chgData name="Chris Droessler" userId="625c3661-9d64-47fa-b83c-4b49393bd161" providerId="ADAL" clId="{73B1CF47-3B47-FD45-8404-8C032EE7A4F1}" dt="2020-02-11T12:53:48.006" v="197" actId="20577"/>
          <ac:spMkLst>
            <pc:docMk/>
            <pc:sldMk cId="580887468" sldId="265"/>
            <ac:spMk id="2" creationId="{500B0789-9283-3247-B948-3960E6D4900F}"/>
          </ac:spMkLst>
        </pc:spChg>
      </pc:sldChg>
      <pc:sldChg chg="modSp">
        <pc:chgData name="Chris Droessler" userId="625c3661-9d64-47fa-b83c-4b49393bd161" providerId="ADAL" clId="{73B1CF47-3B47-FD45-8404-8C032EE7A4F1}" dt="2020-02-11T12:54:35.558" v="213" actId="20577"/>
        <pc:sldMkLst>
          <pc:docMk/>
          <pc:sldMk cId="2759680245" sldId="266"/>
        </pc:sldMkLst>
        <pc:spChg chg="mod">
          <ac:chgData name="Chris Droessler" userId="625c3661-9d64-47fa-b83c-4b49393bd161" providerId="ADAL" clId="{73B1CF47-3B47-FD45-8404-8C032EE7A4F1}" dt="2020-02-11T12:54:35.558" v="213" actId="20577"/>
          <ac:spMkLst>
            <pc:docMk/>
            <pc:sldMk cId="2759680245" sldId="266"/>
            <ac:spMk id="2" creationId="{62F2F0A9-750E-4B4D-A2BA-865A5767027E}"/>
          </ac:spMkLst>
        </pc:spChg>
        <pc:spChg chg="mod">
          <ac:chgData name="Chris Droessler" userId="625c3661-9d64-47fa-b83c-4b49393bd161" providerId="ADAL" clId="{73B1CF47-3B47-FD45-8404-8C032EE7A4F1}" dt="2020-02-11T12:54:05.222" v="211" actId="404"/>
          <ac:spMkLst>
            <pc:docMk/>
            <pc:sldMk cId="2759680245" sldId="266"/>
            <ac:spMk id="230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36:56.206" v="93" actId="20577"/>
        <pc:sldMkLst>
          <pc:docMk/>
          <pc:sldMk cId="3966205427" sldId="267"/>
        </pc:sldMkLst>
        <pc:spChg chg="mod">
          <ac:chgData name="Chris Droessler" userId="625c3661-9d64-47fa-b83c-4b49393bd161" providerId="ADAL" clId="{73B1CF47-3B47-FD45-8404-8C032EE7A4F1}" dt="2020-02-11T12:36:56.206" v="93" actId="20577"/>
          <ac:spMkLst>
            <pc:docMk/>
            <pc:sldMk cId="3966205427" sldId="267"/>
            <ac:spMk id="4" creationId="{9E30DF0B-C1F5-104C-AC51-188D0DB54409}"/>
          </ac:spMkLst>
        </pc:spChg>
      </pc:sldChg>
      <pc:sldChg chg="addSp delSp modSp">
        <pc:chgData name="Chris Droessler" userId="625c3661-9d64-47fa-b83c-4b49393bd161" providerId="ADAL" clId="{73B1CF47-3B47-FD45-8404-8C032EE7A4F1}" dt="2020-02-11T13:03:20.436" v="282" actId="478"/>
        <pc:sldMkLst>
          <pc:docMk/>
          <pc:sldMk cId="7121754" sldId="268"/>
        </pc:sldMkLst>
        <pc:spChg chg="add del mod">
          <ac:chgData name="Chris Droessler" userId="625c3661-9d64-47fa-b83c-4b49393bd161" providerId="ADAL" clId="{73B1CF47-3B47-FD45-8404-8C032EE7A4F1}" dt="2020-02-11T13:03:20.436" v="282" actId="478"/>
          <ac:spMkLst>
            <pc:docMk/>
            <pc:sldMk cId="7121754" sldId="268"/>
            <ac:spMk id="2" creationId="{B9B5BCB0-5B25-0845-86B6-21EC80E42059}"/>
          </ac:spMkLst>
        </pc:spChg>
        <pc:spChg chg="mod">
          <ac:chgData name="Chris Droessler" userId="625c3661-9d64-47fa-b83c-4b49393bd161" providerId="ADAL" clId="{73B1CF47-3B47-FD45-8404-8C032EE7A4F1}" dt="2020-02-11T13:03:17.902" v="281" actId="20577"/>
          <ac:spMkLst>
            <pc:docMk/>
            <pc:sldMk cId="7121754" sldId="268"/>
            <ac:spMk id="6" creationId="{D5D026CE-AAAE-0946-AEEA-F5180C13848A}"/>
          </ac:spMkLst>
        </pc:spChg>
      </pc:sldChg>
      <pc:sldChg chg="modSp">
        <pc:chgData name="Chris Droessler" userId="625c3661-9d64-47fa-b83c-4b49393bd161" providerId="ADAL" clId="{73B1CF47-3B47-FD45-8404-8C032EE7A4F1}" dt="2020-02-11T12:55:21.757" v="215" actId="20577"/>
        <pc:sldMkLst>
          <pc:docMk/>
          <pc:sldMk cId="1313301655" sldId="269"/>
        </pc:sldMkLst>
        <pc:spChg chg="mod">
          <ac:chgData name="Chris Droessler" userId="625c3661-9d64-47fa-b83c-4b49393bd161" providerId="ADAL" clId="{73B1CF47-3B47-FD45-8404-8C032EE7A4F1}" dt="2020-02-11T12:55:21.757" v="215" actId="20577"/>
          <ac:spMkLst>
            <pc:docMk/>
            <pc:sldMk cId="1313301655" sldId="269"/>
            <ac:spMk id="4" creationId="{433ECD51-8493-E64E-ACC5-A80EE5E7DE59}"/>
          </ac:spMkLst>
        </pc:spChg>
      </pc:sldChg>
      <pc:sldChg chg="modSp">
        <pc:chgData name="Chris Droessler" userId="625c3661-9d64-47fa-b83c-4b49393bd161" providerId="ADAL" clId="{73B1CF47-3B47-FD45-8404-8C032EE7A4F1}" dt="2020-02-11T12:56:34.917" v="233" actId="20577"/>
        <pc:sldMkLst>
          <pc:docMk/>
          <pc:sldMk cId="3938407538" sldId="271"/>
        </pc:sldMkLst>
        <pc:spChg chg="mod">
          <ac:chgData name="Chris Droessler" userId="625c3661-9d64-47fa-b83c-4b49393bd161" providerId="ADAL" clId="{73B1CF47-3B47-FD45-8404-8C032EE7A4F1}" dt="2020-02-11T12:56:34.917" v="233" actId="20577"/>
          <ac:spMkLst>
            <pc:docMk/>
            <pc:sldMk cId="3938407538" sldId="271"/>
            <ac:spMk id="2" creationId="{8FD234EF-1902-354D-8E90-43BBCEF4749E}"/>
          </ac:spMkLst>
        </pc:spChg>
      </pc:sldChg>
      <pc:sldChg chg="modSp">
        <pc:chgData name="Chris Droessler" userId="625c3661-9d64-47fa-b83c-4b49393bd161" providerId="ADAL" clId="{73B1CF47-3B47-FD45-8404-8C032EE7A4F1}" dt="2020-02-11T12:57:13.759" v="237" actId="20577"/>
        <pc:sldMkLst>
          <pc:docMk/>
          <pc:sldMk cId="937673895" sldId="273"/>
        </pc:sldMkLst>
        <pc:spChg chg="mod">
          <ac:chgData name="Chris Droessler" userId="625c3661-9d64-47fa-b83c-4b49393bd161" providerId="ADAL" clId="{73B1CF47-3B47-FD45-8404-8C032EE7A4F1}" dt="2020-02-11T12:57:13.759" v="237" actId="20577"/>
          <ac:spMkLst>
            <pc:docMk/>
            <pc:sldMk cId="937673895" sldId="273"/>
            <ac:spMk id="4" creationId="{B2780C92-466D-8646-B31A-8079CBAECF2D}"/>
          </ac:spMkLst>
        </pc:spChg>
      </pc:sldChg>
      <pc:sldChg chg="modSp">
        <pc:chgData name="Chris Droessler" userId="625c3661-9d64-47fa-b83c-4b49393bd161" providerId="ADAL" clId="{73B1CF47-3B47-FD45-8404-8C032EE7A4F1}" dt="2020-02-11T12:57:54.759" v="240" actId="20577"/>
        <pc:sldMkLst>
          <pc:docMk/>
          <pc:sldMk cId="333955365" sldId="274"/>
        </pc:sldMkLst>
        <pc:spChg chg="mod">
          <ac:chgData name="Chris Droessler" userId="625c3661-9d64-47fa-b83c-4b49393bd161" providerId="ADAL" clId="{73B1CF47-3B47-FD45-8404-8C032EE7A4F1}" dt="2020-02-11T12:57:54.759" v="240" actId="20577"/>
          <ac:spMkLst>
            <pc:docMk/>
            <pc:sldMk cId="333955365" sldId="274"/>
            <ac:spMk id="4" creationId="{3E3D6225-F023-9949-ADE3-F0F10F131530}"/>
          </ac:spMkLst>
        </pc:spChg>
      </pc:sldChg>
      <pc:sldChg chg="modSp">
        <pc:chgData name="Chris Droessler" userId="625c3661-9d64-47fa-b83c-4b49393bd161" providerId="ADAL" clId="{73B1CF47-3B47-FD45-8404-8C032EE7A4F1}" dt="2020-02-11T12:58:08.022" v="241" actId="20577"/>
        <pc:sldMkLst>
          <pc:docMk/>
          <pc:sldMk cId="1092735141" sldId="275"/>
        </pc:sldMkLst>
        <pc:spChg chg="mod">
          <ac:chgData name="Chris Droessler" userId="625c3661-9d64-47fa-b83c-4b49393bd161" providerId="ADAL" clId="{73B1CF47-3B47-FD45-8404-8C032EE7A4F1}" dt="2020-02-11T12:58:08.022" v="241" actId="20577"/>
          <ac:spMkLst>
            <pc:docMk/>
            <pc:sldMk cId="1092735141" sldId="275"/>
            <ac:spMk id="6" creationId="{2D192F57-4EF0-1149-8FB3-017ADD089669}"/>
          </ac:spMkLst>
        </pc:spChg>
      </pc:sldChg>
      <pc:sldChg chg="modSp">
        <pc:chgData name="Chris Droessler" userId="625c3661-9d64-47fa-b83c-4b49393bd161" providerId="ADAL" clId="{73B1CF47-3B47-FD45-8404-8C032EE7A4F1}" dt="2020-02-11T12:58:46.959" v="242" actId="948"/>
        <pc:sldMkLst>
          <pc:docMk/>
          <pc:sldMk cId="4258502297" sldId="277"/>
        </pc:sldMkLst>
        <pc:spChg chg="mod">
          <ac:chgData name="Chris Droessler" userId="625c3661-9d64-47fa-b83c-4b49393bd161" providerId="ADAL" clId="{73B1CF47-3B47-FD45-8404-8C032EE7A4F1}" dt="2020-02-11T12:58:46.959" v="242" actId="948"/>
          <ac:spMkLst>
            <pc:docMk/>
            <pc:sldMk cId="4258502297" sldId="277"/>
            <ac:spMk id="277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3:04:05.329" v="292" actId="20577"/>
        <pc:sldMkLst>
          <pc:docMk/>
          <pc:sldMk cId="409224612" sldId="278"/>
        </pc:sldMkLst>
        <pc:spChg chg="mod">
          <ac:chgData name="Chris Droessler" userId="625c3661-9d64-47fa-b83c-4b49393bd161" providerId="ADAL" clId="{73B1CF47-3B47-FD45-8404-8C032EE7A4F1}" dt="2020-02-11T13:04:05.329" v="292" actId="20577"/>
          <ac:spMkLst>
            <pc:docMk/>
            <pc:sldMk cId="409224612" sldId="278"/>
            <ac:spMk id="280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46:25.150" v="134" actId="20577"/>
        <pc:sldMkLst>
          <pc:docMk/>
          <pc:sldMk cId="2418671024" sldId="561"/>
        </pc:sldMkLst>
        <pc:spChg chg="mod">
          <ac:chgData name="Chris Droessler" userId="625c3661-9d64-47fa-b83c-4b49393bd161" providerId="ADAL" clId="{73B1CF47-3B47-FD45-8404-8C032EE7A4F1}" dt="2020-02-11T12:46:25.150" v="134" actId="20577"/>
          <ac:spMkLst>
            <pc:docMk/>
            <pc:sldMk cId="2418671024" sldId="561"/>
            <ac:spMk id="2" creationId="{E9498E27-4A46-4D9F-B919-4A6091A07762}"/>
          </ac:spMkLst>
        </pc:spChg>
      </pc:sldChg>
      <pc:sldChg chg="modSp ord">
        <pc:chgData name="Chris Droessler" userId="625c3661-9d64-47fa-b83c-4b49393bd161" providerId="ADAL" clId="{73B1CF47-3B47-FD45-8404-8C032EE7A4F1}" dt="2020-02-11T12:39:41.861" v="120" actId="20577"/>
        <pc:sldMkLst>
          <pc:docMk/>
          <pc:sldMk cId="372870561" sldId="706"/>
        </pc:sldMkLst>
        <pc:spChg chg="mod">
          <ac:chgData name="Chris Droessler" userId="625c3661-9d64-47fa-b83c-4b49393bd161" providerId="ADAL" clId="{73B1CF47-3B47-FD45-8404-8C032EE7A4F1}" dt="2020-02-11T12:39:41.861" v="120" actId="20577"/>
          <ac:spMkLst>
            <pc:docMk/>
            <pc:sldMk cId="372870561" sldId="706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73B1CF47-3B47-FD45-8404-8C032EE7A4F1}" dt="2020-02-11T12:47:25.182" v="136" actId="20577"/>
        <pc:sldMkLst>
          <pc:docMk/>
          <pc:sldMk cId="1907012793" sldId="712"/>
        </pc:sldMkLst>
        <pc:spChg chg="mod">
          <ac:chgData name="Chris Droessler" userId="625c3661-9d64-47fa-b83c-4b49393bd161" providerId="ADAL" clId="{73B1CF47-3B47-FD45-8404-8C032EE7A4F1}" dt="2020-02-11T12:47:25.182" v="136" actId="20577"/>
          <ac:spMkLst>
            <pc:docMk/>
            <pc:sldMk cId="1907012793" sldId="712"/>
            <ac:spMk id="132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50:19.125" v="168" actId="20577"/>
        <pc:sldMkLst>
          <pc:docMk/>
          <pc:sldMk cId="720703606" sldId="714"/>
        </pc:sldMkLst>
        <pc:spChg chg="mod">
          <ac:chgData name="Chris Droessler" userId="625c3661-9d64-47fa-b83c-4b49393bd161" providerId="ADAL" clId="{73B1CF47-3B47-FD45-8404-8C032EE7A4F1}" dt="2020-02-11T12:50:11.702" v="165" actId="20577"/>
          <ac:spMkLst>
            <pc:docMk/>
            <pc:sldMk cId="720703606" sldId="714"/>
            <ac:spMk id="4" creationId="{3B51A202-2700-5D44-990F-272642A3399B}"/>
          </ac:spMkLst>
        </pc:spChg>
        <pc:spChg chg="mod">
          <ac:chgData name="Chris Droessler" userId="625c3661-9d64-47fa-b83c-4b49393bd161" providerId="ADAL" clId="{73B1CF47-3B47-FD45-8404-8C032EE7A4F1}" dt="2020-02-11T12:50:19.125" v="168" actId="20577"/>
          <ac:spMkLst>
            <pc:docMk/>
            <pc:sldMk cId="720703606" sldId="714"/>
            <ac:spMk id="5" creationId="{FA482C58-1263-854B-AFCB-74CEC3786BBC}"/>
          </ac:spMkLst>
        </pc:spChg>
      </pc:sldChg>
      <pc:sldChg chg="modSp">
        <pc:chgData name="Chris Droessler" userId="625c3661-9d64-47fa-b83c-4b49393bd161" providerId="ADAL" clId="{73B1CF47-3B47-FD45-8404-8C032EE7A4F1}" dt="2020-02-11T12:51:02.518" v="172" actId="20577"/>
        <pc:sldMkLst>
          <pc:docMk/>
          <pc:sldMk cId="3664086728" sldId="715"/>
        </pc:sldMkLst>
        <pc:spChg chg="mod">
          <ac:chgData name="Chris Droessler" userId="625c3661-9d64-47fa-b83c-4b49393bd161" providerId="ADAL" clId="{73B1CF47-3B47-FD45-8404-8C032EE7A4F1}" dt="2020-02-11T12:50:54.421" v="171" actId="20577"/>
          <ac:spMkLst>
            <pc:docMk/>
            <pc:sldMk cId="3664086728" sldId="715"/>
            <ac:spMk id="151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51:02.518" v="172" actId="20577"/>
          <ac:spMkLst>
            <pc:docMk/>
            <pc:sldMk cId="3664086728" sldId="715"/>
            <ac:spMk id="154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42:53.302" v="130" actId="20577"/>
          <ac:spMkLst>
            <pc:docMk/>
            <pc:sldMk cId="3664086728" sldId="715"/>
            <ac:spMk id="155" creationId="{00000000-0000-0000-0000-000000000000}"/>
          </ac:spMkLst>
        </pc:spChg>
      </pc:sldChg>
      <pc:sldChg chg="modSp">
        <pc:chgData name="Chris Droessler" userId="625c3661-9d64-47fa-b83c-4b49393bd161" providerId="ADAL" clId="{73B1CF47-3B47-FD45-8404-8C032EE7A4F1}" dt="2020-02-11T12:52:08.309" v="178" actId="20577"/>
        <pc:sldMkLst>
          <pc:docMk/>
          <pc:sldMk cId="2781844091" sldId="716"/>
        </pc:sldMkLst>
        <pc:spChg chg="mod">
          <ac:chgData name="Chris Droessler" userId="625c3661-9d64-47fa-b83c-4b49393bd161" providerId="ADAL" clId="{73B1CF47-3B47-FD45-8404-8C032EE7A4F1}" dt="2020-02-11T12:51:37.214" v="174" actId="179"/>
          <ac:spMkLst>
            <pc:docMk/>
            <pc:sldMk cId="2781844091" sldId="716"/>
            <ac:spMk id="12" creationId="{59B10949-6EE5-CB49-AD35-1E599C2984B2}"/>
          </ac:spMkLst>
        </pc:spChg>
        <pc:spChg chg="mod">
          <ac:chgData name="Chris Droessler" userId="625c3661-9d64-47fa-b83c-4b49393bd161" providerId="ADAL" clId="{73B1CF47-3B47-FD45-8404-8C032EE7A4F1}" dt="2020-02-11T12:51:41.621" v="175" actId="179"/>
          <ac:spMkLst>
            <pc:docMk/>
            <pc:sldMk cId="2781844091" sldId="716"/>
            <ac:spMk id="13" creationId="{F5597D9B-D098-314F-9F03-537C79AE9DA2}"/>
          </ac:spMkLst>
        </pc:spChg>
        <pc:spChg chg="mod">
          <ac:chgData name="Chris Droessler" userId="625c3661-9d64-47fa-b83c-4b49393bd161" providerId="ADAL" clId="{73B1CF47-3B47-FD45-8404-8C032EE7A4F1}" dt="2020-02-11T12:52:08.309" v="178" actId="20577"/>
          <ac:spMkLst>
            <pc:docMk/>
            <pc:sldMk cId="2781844091" sldId="716"/>
            <ac:spMk id="14" creationId="{9FF7D8C8-E937-F84F-8020-3785A964F785}"/>
          </ac:spMkLst>
        </pc:spChg>
      </pc:sldChg>
      <pc:sldChg chg="modSp">
        <pc:chgData name="Chris Droessler" userId="625c3661-9d64-47fa-b83c-4b49393bd161" providerId="ADAL" clId="{73B1CF47-3B47-FD45-8404-8C032EE7A4F1}" dt="2020-02-11T13:04:42.941" v="302" actId="20577"/>
        <pc:sldMkLst>
          <pc:docMk/>
          <pc:sldMk cId="3659011642" sldId="717"/>
        </pc:sldMkLst>
        <pc:spChg chg="mod">
          <ac:chgData name="Chris Droessler" userId="625c3661-9d64-47fa-b83c-4b49393bd161" providerId="ADAL" clId="{73B1CF47-3B47-FD45-8404-8C032EE7A4F1}" dt="2020-02-11T12:52:36.511" v="180" actId="20577"/>
          <ac:spMkLst>
            <pc:docMk/>
            <pc:sldMk cId="3659011642" sldId="717"/>
            <ac:spMk id="136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2:52:57.558" v="194" actId="20577"/>
          <ac:spMkLst>
            <pc:docMk/>
            <pc:sldMk cId="3659011642" sldId="717"/>
            <ac:spMk id="137" creationId="{00000000-0000-0000-0000-000000000000}"/>
          </ac:spMkLst>
        </pc:spChg>
        <pc:spChg chg="mod">
          <ac:chgData name="Chris Droessler" userId="625c3661-9d64-47fa-b83c-4b49393bd161" providerId="ADAL" clId="{73B1CF47-3B47-FD45-8404-8C032EE7A4F1}" dt="2020-02-11T13:04:42.941" v="302" actId="20577"/>
          <ac:spMkLst>
            <pc:docMk/>
            <pc:sldMk cId="3659011642" sldId="717"/>
            <ac:spMk id="138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AB779A80-07F3-0C43-BDDD-222A35F653AA}"/>
    <pc:docChg chg="undo custSel addSld delSld modSld sldOrd">
      <pc:chgData name="Chris Droessler" userId="625c3661-9d64-47fa-b83c-4b49393bd161" providerId="ADAL" clId="{AB779A80-07F3-0C43-BDDD-222A35F653AA}" dt="2020-02-10T17:52:43.997" v="1523" actId="255"/>
      <pc:docMkLst>
        <pc:docMk/>
      </pc:docMkLst>
      <pc:sldChg chg="add del modTransition">
        <pc:chgData name="Chris Droessler" userId="625c3661-9d64-47fa-b83c-4b49393bd161" providerId="ADAL" clId="{AB779A80-07F3-0C43-BDDD-222A35F653AA}" dt="2020-02-10T16:34:38.565" v="172" actId="2696"/>
        <pc:sldMkLst>
          <pc:docMk/>
          <pc:sldMk cId="4225204081" sldId="256"/>
        </pc:sldMkLst>
      </pc:sldChg>
      <pc:sldChg chg="modNotesTx">
        <pc:chgData name="Chris Droessler" userId="625c3661-9d64-47fa-b83c-4b49393bd161" providerId="ADAL" clId="{AB779A80-07F3-0C43-BDDD-222A35F653AA}" dt="2020-02-10T17:48:21.891" v="1501" actId="20577"/>
        <pc:sldMkLst>
          <pc:docMk/>
          <pc:sldMk cId="4118415113" sldId="257"/>
        </pc:sldMkLst>
      </pc:sldChg>
      <pc:sldChg chg="addSp delSp modSp add del modTransition">
        <pc:chgData name="Chris Droessler" userId="625c3661-9d64-47fa-b83c-4b49393bd161" providerId="ADAL" clId="{AB779A80-07F3-0C43-BDDD-222A35F653AA}" dt="2020-02-10T17:18:10.917" v="1025" actId="207"/>
        <pc:sldMkLst>
          <pc:docMk/>
          <pc:sldMk cId="3019619489" sldId="258"/>
        </pc:sldMkLst>
        <pc:spChg chg="add mod">
          <ac:chgData name="Chris Droessler" userId="625c3661-9d64-47fa-b83c-4b49393bd161" providerId="ADAL" clId="{AB779A80-07F3-0C43-BDDD-222A35F653AA}" dt="2020-02-10T16:42:07.842" v="229"/>
          <ac:spMkLst>
            <pc:docMk/>
            <pc:sldMk cId="3019619489" sldId="258"/>
            <ac:spMk id="2" creationId="{07C4A009-28C9-294C-A43A-43F320A9371A}"/>
          </ac:spMkLst>
        </pc:spChg>
        <pc:spChg chg="add del mod">
          <ac:chgData name="Chris Droessler" userId="625c3661-9d64-47fa-b83c-4b49393bd161" providerId="ADAL" clId="{AB779A80-07F3-0C43-BDDD-222A35F653AA}" dt="2020-02-10T16:42:21.267" v="231" actId="478"/>
          <ac:spMkLst>
            <pc:docMk/>
            <pc:sldMk cId="3019619489" sldId="258"/>
            <ac:spMk id="4" creationId="{B33F7FF1-975F-A04A-88F0-11C1427C2C03}"/>
          </ac:spMkLst>
        </pc:spChg>
        <pc:spChg chg="del mod">
          <ac:chgData name="Chris Droessler" userId="625c3661-9d64-47fa-b83c-4b49393bd161" providerId="ADAL" clId="{AB779A80-07F3-0C43-BDDD-222A35F653AA}" dt="2020-02-10T16:42:16.142" v="230" actId="478"/>
          <ac:spMkLst>
            <pc:docMk/>
            <pc:sldMk cId="3019619489" sldId="258"/>
            <ac:spMk id="13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8:10.917" v="1025" actId="207"/>
          <ac:spMkLst>
            <pc:docMk/>
            <pc:sldMk cId="3019619489" sldId="258"/>
            <ac:spMk id="135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4:57.930" v="376" actId="122"/>
          <ac:spMkLst>
            <pc:docMk/>
            <pc:sldMk cId="3019619489" sldId="258"/>
            <ac:spMk id="136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4:57.930" v="376" actId="122"/>
          <ac:spMkLst>
            <pc:docMk/>
            <pc:sldMk cId="3019619489" sldId="258"/>
            <ac:spMk id="137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6:46.208" v="438" actId="1036"/>
          <ac:spMkLst>
            <pc:docMk/>
            <pc:sldMk cId="3019619489" sldId="258"/>
            <ac:spMk id="138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6:21.589" v="425" actId="1036"/>
          <ac:spMkLst>
            <pc:docMk/>
            <pc:sldMk cId="3019619489" sldId="258"/>
            <ac:spMk id="13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6:21.589" v="425" actId="1036"/>
          <ac:spMkLst>
            <pc:docMk/>
            <pc:sldMk cId="3019619489" sldId="258"/>
            <ac:spMk id="140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6:21.589" v="425" actId="1036"/>
          <ac:spMkLst>
            <pc:docMk/>
            <pc:sldMk cId="3019619489" sldId="258"/>
            <ac:spMk id="14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5:11.664" v="378" actId="1076"/>
          <ac:spMkLst>
            <pc:docMk/>
            <pc:sldMk cId="3019619489" sldId="258"/>
            <ac:spMk id="14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5:15.704" v="379" actId="1076"/>
          <ac:spMkLst>
            <pc:docMk/>
            <pc:sldMk cId="3019619489" sldId="258"/>
            <ac:spMk id="14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4:11.161" v="359" actId="20577"/>
          <ac:spMkLst>
            <pc:docMk/>
            <pc:sldMk cId="3019619489" sldId="258"/>
            <ac:spMk id="14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45:19.177" v="383" actId="1037"/>
          <ac:spMkLst>
            <pc:docMk/>
            <pc:sldMk cId="3019619489" sldId="258"/>
            <ac:spMk id="145" creationId="{00000000-0000-0000-0000-000000000000}"/>
          </ac:spMkLst>
        </pc:spChg>
      </pc:sldChg>
      <pc:sldChg chg="del">
        <pc:chgData name="Chris Droessler" userId="625c3661-9d64-47fa-b83c-4b49393bd161" providerId="ADAL" clId="{AB779A80-07F3-0C43-BDDD-222A35F653AA}" dt="2020-02-10T16:31:02.076" v="46" actId="2696"/>
        <pc:sldMkLst>
          <pc:docMk/>
          <pc:sldMk cId="467587892" sldId="259"/>
        </pc:sldMkLst>
      </pc:sldChg>
      <pc:sldChg chg="addSp delSp modSp add modTransition">
        <pc:chgData name="Chris Droessler" userId="625c3661-9d64-47fa-b83c-4b49393bd161" providerId="ADAL" clId="{AB779A80-07F3-0C43-BDDD-222A35F653AA}" dt="2020-02-10T16:55:46.501" v="622" actId="20577"/>
        <pc:sldMkLst>
          <pc:docMk/>
          <pc:sldMk cId="1206099407" sldId="259"/>
        </pc:sldMkLst>
        <pc:spChg chg="add del mod">
          <ac:chgData name="Chris Droessler" userId="625c3661-9d64-47fa-b83c-4b49393bd161" providerId="ADAL" clId="{AB779A80-07F3-0C43-BDDD-222A35F653AA}" dt="2020-02-10T16:47:07.938" v="440"/>
          <ac:spMkLst>
            <pc:docMk/>
            <pc:sldMk cId="1206099407" sldId="259"/>
            <ac:spMk id="2" creationId="{208A6345-7C3C-A44D-B92A-78E1A4A1B768}"/>
          </ac:spMkLst>
        </pc:spChg>
        <pc:spChg chg="add mod">
          <ac:chgData name="Chris Droessler" userId="625c3661-9d64-47fa-b83c-4b49393bd161" providerId="ADAL" clId="{AB779A80-07F3-0C43-BDDD-222A35F653AA}" dt="2020-02-10T16:47:50.542" v="456" actId="20577"/>
          <ac:spMkLst>
            <pc:docMk/>
            <pc:sldMk cId="1206099407" sldId="259"/>
            <ac:spMk id="3" creationId="{B3A6DF37-4BD1-BC4C-9FC8-37F5D16BA03A}"/>
          </ac:spMkLst>
        </pc:spChg>
        <pc:spChg chg="del mod">
          <ac:chgData name="Chris Droessler" userId="625c3661-9d64-47fa-b83c-4b49393bd161" providerId="ADAL" clId="{AB779A80-07F3-0C43-BDDD-222A35F653AA}" dt="2020-02-10T16:47:30.269" v="448" actId="478"/>
          <ac:spMkLst>
            <pc:docMk/>
            <pc:sldMk cId="1206099407" sldId="259"/>
            <ac:spMk id="14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0:27.408" v="491" actId="554"/>
          <ac:spMkLst>
            <pc:docMk/>
            <pc:sldMk cId="1206099407" sldId="259"/>
            <ac:spMk id="150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5:46.501" v="622" actId="20577"/>
          <ac:spMkLst>
            <pc:docMk/>
            <pc:sldMk cId="1206099407" sldId="259"/>
            <ac:spMk id="15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0:27.408" v="491" actId="554"/>
          <ac:spMkLst>
            <pc:docMk/>
            <pc:sldMk cId="1206099407" sldId="259"/>
            <ac:spMk id="15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0:27.408" v="491" actId="554"/>
          <ac:spMkLst>
            <pc:docMk/>
            <pc:sldMk cId="1206099407" sldId="259"/>
            <ac:spMk id="15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5:35.820" v="620" actId="20577"/>
          <ac:spMkLst>
            <pc:docMk/>
            <pc:sldMk cId="1206099407" sldId="259"/>
            <ac:spMk id="15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5:23.372" v="599" actId="20577"/>
          <ac:spMkLst>
            <pc:docMk/>
            <pc:sldMk cId="1206099407" sldId="259"/>
            <ac:spMk id="155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2:26.725" v="541" actId="478"/>
          <ac:spMkLst>
            <pc:docMk/>
            <pc:sldMk cId="1206099407" sldId="259"/>
            <ac:spMk id="156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2:54.104" v="548" actId="1037"/>
          <ac:spMkLst>
            <pc:docMk/>
            <pc:sldMk cId="1206099407" sldId="259"/>
            <ac:spMk id="157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2:22.469" v="540" actId="478"/>
          <ac:spMkLst>
            <pc:docMk/>
            <pc:sldMk cId="1206099407" sldId="259"/>
            <ac:spMk id="158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1:20.412" v="516" actId="113"/>
          <ac:spMkLst>
            <pc:docMk/>
            <pc:sldMk cId="1206099407" sldId="259"/>
            <ac:spMk id="15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1:20.412" v="516" actId="113"/>
          <ac:spMkLst>
            <pc:docMk/>
            <pc:sldMk cId="1206099407" sldId="259"/>
            <ac:spMk id="160" creationId="{00000000-0000-0000-0000-000000000000}"/>
          </ac:spMkLst>
        </pc:spChg>
      </pc:sldChg>
      <pc:sldChg chg="modSp">
        <pc:chgData name="Chris Droessler" userId="625c3661-9d64-47fa-b83c-4b49393bd161" providerId="ADAL" clId="{AB779A80-07F3-0C43-BDDD-222A35F653AA}" dt="2020-02-10T16:31:34.040" v="73" actId="20577"/>
        <pc:sldMkLst>
          <pc:docMk/>
          <pc:sldMk cId="4278936860" sldId="260"/>
        </pc:sldMkLst>
        <pc:spChg chg="mod">
          <ac:chgData name="Chris Droessler" userId="625c3661-9d64-47fa-b83c-4b49393bd161" providerId="ADAL" clId="{AB779A80-07F3-0C43-BDDD-222A35F653AA}" dt="2020-02-10T16:31:34.040" v="73" actId="20577"/>
          <ac:spMkLst>
            <pc:docMk/>
            <pc:sldMk cId="4278936860" sldId="260"/>
            <ac:spMk id="3" creationId="{420FD414-E693-9242-9A7C-AEF4082D6A0C}"/>
          </ac:spMkLst>
        </pc:spChg>
      </pc:sldChg>
      <pc:sldChg chg="modSp add del modTransition">
        <pc:chgData name="Chris Droessler" userId="625c3661-9d64-47fa-b83c-4b49393bd161" providerId="ADAL" clId="{AB779A80-07F3-0C43-BDDD-222A35F653AA}" dt="2020-02-10T17:04:57.929" v="799" actId="2696"/>
        <pc:sldMkLst>
          <pc:docMk/>
          <pc:sldMk cId="2545726630" sldId="261"/>
        </pc:sldMkLst>
        <pc:spChg chg="mod">
          <ac:chgData name="Chris Droessler" userId="625c3661-9d64-47fa-b83c-4b49393bd161" providerId="ADAL" clId="{AB779A80-07F3-0C43-BDDD-222A35F653AA}" dt="2020-02-10T17:04:17.451" v="787"/>
          <ac:spMkLst>
            <pc:docMk/>
            <pc:sldMk cId="2545726630" sldId="261"/>
            <ac:spMk id="17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4:32.042" v="793"/>
          <ac:spMkLst>
            <pc:docMk/>
            <pc:sldMk cId="2545726630" sldId="261"/>
            <ac:spMk id="18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4:45.070" v="795"/>
          <ac:spMkLst>
            <pc:docMk/>
            <pc:sldMk cId="2545726630" sldId="261"/>
            <ac:spMk id="18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4:06.826" v="783"/>
          <ac:spMkLst>
            <pc:docMk/>
            <pc:sldMk cId="2545726630" sldId="261"/>
            <ac:spMk id="18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4:46.811" v="797"/>
          <ac:spMkLst>
            <pc:docMk/>
            <pc:sldMk cId="2545726630" sldId="261"/>
            <ac:spMk id="186" creationId="{00000000-0000-0000-0000-000000000000}"/>
          </ac:spMkLst>
        </pc:spChg>
      </pc:sldChg>
      <pc:sldChg chg="delSp modSp add del modTransition">
        <pc:chgData name="Chris Droessler" userId="625c3661-9d64-47fa-b83c-4b49393bd161" providerId="ADAL" clId="{AB779A80-07F3-0C43-BDDD-222A35F653AA}" dt="2020-02-10T17:11:44.524" v="923" actId="2696"/>
        <pc:sldMkLst>
          <pc:docMk/>
          <pc:sldMk cId="867729446" sldId="262"/>
        </pc:sldMkLst>
        <pc:spChg chg="del mod">
          <ac:chgData name="Chris Droessler" userId="625c3661-9d64-47fa-b83c-4b49393bd161" providerId="ADAL" clId="{AB779A80-07F3-0C43-BDDD-222A35F653AA}" dt="2020-02-10T17:11:13.459" v="873"/>
          <ac:spMkLst>
            <pc:docMk/>
            <pc:sldMk cId="867729446" sldId="262"/>
            <ac:spMk id="192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11:13.459" v="873"/>
          <ac:spMkLst>
            <pc:docMk/>
            <pc:sldMk cId="867729446" sldId="262"/>
            <ac:spMk id="195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11:13.459" v="873"/>
          <ac:spMkLst>
            <pc:docMk/>
            <pc:sldMk cId="867729446" sldId="262"/>
            <ac:spMk id="197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15:35.861" v="1009" actId="166"/>
        <pc:sldMkLst>
          <pc:docMk/>
          <pc:sldMk cId="3657694113" sldId="263"/>
        </pc:sldMkLst>
        <pc:spChg chg="add mod">
          <ac:chgData name="Chris Droessler" userId="625c3661-9d64-47fa-b83c-4b49393bd161" providerId="ADAL" clId="{AB779A80-07F3-0C43-BDDD-222A35F653AA}" dt="2020-02-10T17:12:19.973" v="932" actId="20577"/>
          <ac:spMkLst>
            <pc:docMk/>
            <pc:sldMk cId="3657694113" sldId="263"/>
            <ac:spMk id="2" creationId="{AF675DDC-B5E8-6048-8397-8C786569E6D1}"/>
          </ac:spMkLst>
        </pc:spChg>
        <pc:spChg chg="mod">
          <ac:chgData name="Chris Droessler" userId="625c3661-9d64-47fa-b83c-4b49393bd161" providerId="ADAL" clId="{AB779A80-07F3-0C43-BDDD-222A35F653AA}" dt="2020-02-10T17:15:35.861" v="1009" actId="166"/>
          <ac:spMkLst>
            <pc:docMk/>
            <pc:sldMk cId="3657694113" sldId="263"/>
            <ac:spMk id="20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02.767" v="981" actId="14100"/>
          <ac:spMkLst>
            <pc:docMk/>
            <pc:sldMk cId="3657694113" sldId="263"/>
            <ac:spMk id="20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02.767" v="981" actId="14100"/>
          <ac:spMkLst>
            <pc:docMk/>
            <pc:sldMk cId="3657694113" sldId="263"/>
            <ac:spMk id="20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02.767" v="981" actId="14100"/>
          <ac:spMkLst>
            <pc:docMk/>
            <pc:sldMk cId="3657694113" sldId="263"/>
            <ac:spMk id="20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05.926" v="982" actId="20577"/>
          <ac:spMkLst>
            <pc:docMk/>
            <pc:sldMk cId="3657694113" sldId="263"/>
            <ac:spMk id="205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29.303" v="1008" actId="14100"/>
          <ac:spMkLst>
            <pc:docMk/>
            <pc:sldMk cId="3657694113" sldId="263"/>
            <ac:spMk id="206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19.903" v="999" actId="1036"/>
          <ac:spMkLst>
            <pc:docMk/>
            <pc:sldMk cId="3657694113" sldId="263"/>
            <ac:spMk id="207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22.433" v="1006" actId="1036"/>
          <ac:spMkLst>
            <pc:docMk/>
            <pc:sldMk cId="3657694113" sldId="263"/>
            <ac:spMk id="208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15:26.127" v="1007" actId="14100"/>
          <ac:spMkLst>
            <pc:docMk/>
            <pc:sldMk cId="3657694113" sldId="263"/>
            <ac:spMk id="209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12:24.809" v="933" actId="478"/>
          <ac:spMkLst>
            <pc:docMk/>
            <pc:sldMk cId="3657694113" sldId="263"/>
            <ac:spMk id="210" creationId="{00000000-0000-0000-0000-000000000000}"/>
          </ac:spMkLst>
        </pc:spChg>
      </pc:sldChg>
      <pc:sldChg chg="addSp delSp modSp add del modTransition">
        <pc:chgData name="Chris Droessler" userId="625c3661-9d64-47fa-b83c-4b49393bd161" providerId="ADAL" clId="{AB779A80-07F3-0C43-BDDD-222A35F653AA}" dt="2020-02-10T17:17:27.239" v="1022" actId="2696"/>
        <pc:sldMkLst>
          <pc:docMk/>
          <pc:sldMk cId="2334820083" sldId="264"/>
        </pc:sldMkLst>
        <pc:spChg chg="add mod">
          <ac:chgData name="Chris Droessler" userId="625c3661-9d64-47fa-b83c-4b49393bd161" providerId="ADAL" clId="{AB779A80-07F3-0C43-BDDD-222A35F653AA}" dt="2020-02-10T17:16:12.464" v="1016" actId="27636"/>
          <ac:spMkLst>
            <pc:docMk/>
            <pc:sldMk cId="2334820083" sldId="264"/>
            <ac:spMk id="2" creationId="{77BF6804-D1E7-784C-B0F5-3C6E50BEEE6D}"/>
          </ac:spMkLst>
        </pc:spChg>
        <pc:spChg chg="del mod">
          <ac:chgData name="Chris Droessler" userId="625c3661-9d64-47fa-b83c-4b49393bd161" providerId="ADAL" clId="{AB779A80-07F3-0C43-BDDD-222A35F653AA}" dt="2020-02-10T17:16:14.881" v="1017" actId="478"/>
          <ac:spMkLst>
            <pc:docMk/>
            <pc:sldMk cId="2334820083" sldId="264"/>
            <ac:spMk id="212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19:44.449" v="1046" actId="20577"/>
        <pc:sldMkLst>
          <pc:docMk/>
          <pc:sldMk cId="580887468" sldId="265"/>
        </pc:sldMkLst>
        <pc:spChg chg="add mod">
          <ac:chgData name="Chris Droessler" userId="625c3661-9d64-47fa-b83c-4b49393bd161" providerId="ADAL" clId="{AB779A80-07F3-0C43-BDDD-222A35F653AA}" dt="2020-02-10T17:19:44.449" v="1046" actId="20577"/>
          <ac:spMkLst>
            <pc:docMk/>
            <pc:sldMk cId="580887468" sldId="265"/>
            <ac:spMk id="2" creationId="{500B0789-9283-3247-B948-3960E6D4900F}"/>
          </ac:spMkLst>
        </pc:spChg>
        <pc:spChg chg="mod">
          <ac:chgData name="Chris Droessler" userId="625c3661-9d64-47fa-b83c-4b49393bd161" providerId="ADAL" clId="{AB779A80-07F3-0C43-BDDD-222A35F653AA}" dt="2020-02-10T17:18:29.036" v="1027" actId="1076"/>
          <ac:spMkLst>
            <pc:docMk/>
            <pc:sldMk cId="580887468" sldId="265"/>
            <ac:spMk id="227" creationId="{00000000-0000-0000-0000-000000000000}"/>
          </ac:spMkLst>
        </pc:spChg>
        <pc:spChg chg="del">
          <ac:chgData name="Chris Droessler" userId="625c3661-9d64-47fa-b83c-4b49393bd161" providerId="ADAL" clId="{AB779A80-07F3-0C43-BDDD-222A35F653AA}" dt="2020-02-10T17:18:54.253" v="1030" actId="478"/>
          <ac:spMkLst>
            <pc:docMk/>
            <pc:sldMk cId="580887468" sldId="265"/>
            <ac:spMk id="228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21:21.971" v="1064" actId="20577"/>
        <pc:sldMkLst>
          <pc:docMk/>
          <pc:sldMk cId="2759680245" sldId="266"/>
        </pc:sldMkLst>
        <pc:spChg chg="add mod">
          <ac:chgData name="Chris Droessler" userId="625c3661-9d64-47fa-b83c-4b49393bd161" providerId="ADAL" clId="{AB779A80-07F3-0C43-BDDD-222A35F653AA}" dt="2020-02-10T17:21:21.971" v="1064" actId="20577"/>
          <ac:spMkLst>
            <pc:docMk/>
            <pc:sldMk cId="2759680245" sldId="266"/>
            <ac:spMk id="2" creationId="{62F2F0A9-750E-4B4D-A2BA-865A5767027E}"/>
          </ac:spMkLst>
        </pc:spChg>
        <pc:spChg chg="del mod">
          <ac:chgData name="Chris Droessler" userId="625c3661-9d64-47fa-b83c-4b49393bd161" providerId="ADAL" clId="{AB779A80-07F3-0C43-BDDD-222A35F653AA}" dt="2020-02-10T17:20:24.304" v="1054" actId="478"/>
          <ac:spMkLst>
            <pc:docMk/>
            <pc:sldMk cId="2759680245" sldId="266"/>
            <ac:spMk id="231" creationId="{00000000-0000-0000-0000-000000000000}"/>
          </ac:spMkLst>
        </pc:spChg>
      </pc:sldChg>
      <pc:sldChg chg="del">
        <pc:chgData name="Chris Droessler" userId="625c3661-9d64-47fa-b83c-4b49393bd161" providerId="ADAL" clId="{AB779A80-07F3-0C43-BDDD-222A35F653AA}" dt="2020-02-10T16:31:43.908" v="74" actId="2696"/>
        <pc:sldMkLst>
          <pc:docMk/>
          <pc:sldMk cId="2258648291" sldId="267"/>
        </pc:sldMkLst>
      </pc:sldChg>
      <pc:sldChg chg="addSp delSp modSp add modTransition">
        <pc:chgData name="Chris Droessler" userId="625c3661-9d64-47fa-b83c-4b49393bd161" providerId="ADAL" clId="{AB779A80-07F3-0C43-BDDD-222A35F653AA}" dt="2020-02-10T17:26:13.707" v="1124" actId="20577"/>
        <pc:sldMkLst>
          <pc:docMk/>
          <pc:sldMk cId="3966205427" sldId="267"/>
        </pc:sldMkLst>
        <pc:spChg chg="add del mod">
          <ac:chgData name="Chris Droessler" userId="625c3661-9d64-47fa-b83c-4b49393bd161" providerId="ADAL" clId="{AB779A80-07F3-0C43-BDDD-222A35F653AA}" dt="2020-02-10T17:22:15.584" v="1074"/>
          <ac:spMkLst>
            <pc:docMk/>
            <pc:sldMk cId="3966205427" sldId="267"/>
            <ac:spMk id="2" creationId="{020A7FC0-C696-A14A-ACC9-4262A2B891A8}"/>
          </ac:spMkLst>
        </pc:spChg>
        <pc:spChg chg="add mod">
          <ac:chgData name="Chris Droessler" userId="625c3661-9d64-47fa-b83c-4b49393bd161" providerId="ADAL" clId="{AB779A80-07F3-0C43-BDDD-222A35F653AA}" dt="2020-02-10T17:22:29.988" v="1079" actId="20577"/>
          <ac:spMkLst>
            <pc:docMk/>
            <pc:sldMk cId="3966205427" sldId="267"/>
            <ac:spMk id="3" creationId="{F08DF51B-2AC2-8E45-A388-7944DE341B64}"/>
          </ac:spMkLst>
        </pc:spChg>
        <pc:spChg chg="add mod">
          <ac:chgData name="Chris Droessler" userId="625c3661-9d64-47fa-b83c-4b49393bd161" providerId="ADAL" clId="{AB779A80-07F3-0C43-BDDD-222A35F653AA}" dt="2020-02-10T17:26:13.707" v="1124" actId="20577"/>
          <ac:spMkLst>
            <pc:docMk/>
            <pc:sldMk cId="3966205427" sldId="267"/>
            <ac:spMk id="4" creationId="{9E30DF0B-C1F5-104C-AC51-188D0DB54409}"/>
          </ac:spMkLst>
        </pc:spChg>
        <pc:spChg chg="del mod">
          <ac:chgData name="Chris Droessler" userId="625c3661-9d64-47fa-b83c-4b49393bd161" providerId="ADAL" clId="{AB779A80-07F3-0C43-BDDD-222A35F653AA}" dt="2020-02-10T17:22:12.524" v="1073" actId="478"/>
          <ac:spMkLst>
            <pc:docMk/>
            <pc:sldMk cId="3966205427" sldId="267"/>
            <ac:spMk id="233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22:54.004" v="1082" actId="478"/>
          <ac:spMkLst>
            <pc:docMk/>
            <pc:sldMk cId="3966205427" sldId="267"/>
            <ac:spMk id="234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27:03.879" v="1135" actId="12"/>
        <pc:sldMkLst>
          <pc:docMk/>
          <pc:sldMk cId="7121754" sldId="268"/>
        </pc:sldMkLst>
        <pc:spChg chg="add del mod">
          <ac:chgData name="Chris Droessler" userId="625c3661-9d64-47fa-b83c-4b49393bd161" providerId="ADAL" clId="{AB779A80-07F3-0C43-BDDD-222A35F653AA}" dt="2020-02-10T17:24:42.692" v="1106"/>
          <ac:spMkLst>
            <pc:docMk/>
            <pc:sldMk cId="7121754" sldId="268"/>
            <ac:spMk id="2" creationId="{3C2DC933-FB77-B24D-9133-DC9B816FDEF5}"/>
          </ac:spMkLst>
        </pc:spChg>
        <pc:spChg chg="add del mod">
          <ac:chgData name="Chris Droessler" userId="625c3661-9d64-47fa-b83c-4b49393bd161" providerId="ADAL" clId="{AB779A80-07F3-0C43-BDDD-222A35F653AA}" dt="2020-02-10T17:24:39.913" v="1105" actId="478"/>
          <ac:spMkLst>
            <pc:docMk/>
            <pc:sldMk cId="7121754" sldId="268"/>
            <ac:spMk id="4" creationId="{D86EA1DC-D097-CC42-B819-4EC317CECF10}"/>
          </ac:spMkLst>
        </pc:spChg>
        <pc:spChg chg="add mod">
          <ac:chgData name="Chris Droessler" userId="625c3661-9d64-47fa-b83c-4b49393bd161" providerId="ADAL" clId="{AB779A80-07F3-0C43-BDDD-222A35F653AA}" dt="2020-02-10T17:24:58.280" v="1111" actId="20577"/>
          <ac:spMkLst>
            <pc:docMk/>
            <pc:sldMk cId="7121754" sldId="268"/>
            <ac:spMk id="5" creationId="{24305281-CFBB-7C47-B703-A0363C89176F}"/>
          </ac:spMkLst>
        </pc:spChg>
        <pc:spChg chg="add mod">
          <ac:chgData name="Chris Droessler" userId="625c3661-9d64-47fa-b83c-4b49393bd161" providerId="ADAL" clId="{AB779A80-07F3-0C43-BDDD-222A35F653AA}" dt="2020-02-10T17:27:03.879" v="1135" actId="12"/>
          <ac:spMkLst>
            <pc:docMk/>
            <pc:sldMk cId="7121754" sldId="268"/>
            <ac:spMk id="6" creationId="{D5D026CE-AAAE-0946-AEEA-F5180C13848A}"/>
          </ac:spMkLst>
        </pc:spChg>
        <pc:spChg chg="del mod">
          <ac:chgData name="Chris Droessler" userId="625c3661-9d64-47fa-b83c-4b49393bd161" providerId="ADAL" clId="{AB779A80-07F3-0C43-BDDD-222A35F653AA}" dt="2020-02-10T17:24:36.986" v="1104" actId="478"/>
          <ac:spMkLst>
            <pc:docMk/>
            <pc:sldMk cId="7121754" sldId="268"/>
            <ac:spMk id="236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25:14" v="1114" actId="478"/>
          <ac:spMkLst>
            <pc:docMk/>
            <pc:sldMk cId="7121754" sldId="268"/>
            <ac:spMk id="237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28:40.506" v="1157" actId="20577"/>
        <pc:sldMkLst>
          <pc:docMk/>
          <pc:sldMk cId="1313301655" sldId="269"/>
        </pc:sldMkLst>
        <pc:spChg chg="add del mod">
          <ac:chgData name="Chris Droessler" userId="625c3661-9d64-47fa-b83c-4b49393bd161" providerId="ADAL" clId="{AB779A80-07F3-0C43-BDDD-222A35F653AA}" dt="2020-02-10T17:27:24.257" v="1140"/>
          <ac:spMkLst>
            <pc:docMk/>
            <pc:sldMk cId="1313301655" sldId="269"/>
            <ac:spMk id="2" creationId="{375F0DCA-415A-ED4A-A16C-F3BCF0402041}"/>
          </ac:spMkLst>
        </pc:spChg>
        <pc:spChg chg="add mod">
          <ac:chgData name="Chris Droessler" userId="625c3661-9d64-47fa-b83c-4b49393bd161" providerId="ADAL" clId="{AB779A80-07F3-0C43-BDDD-222A35F653AA}" dt="2020-02-10T17:27:28.403" v="1141"/>
          <ac:spMkLst>
            <pc:docMk/>
            <pc:sldMk cId="1313301655" sldId="269"/>
            <ac:spMk id="3" creationId="{69E8FCF3-3BD4-A44C-AE04-6C23E5AC07D0}"/>
          </ac:spMkLst>
        </pc:spChg>
        <pc:spChg chg="add mod">
          <ac:chgData name="Chris Droessler" userId="625c3661-9d64-47fa-b83c-4b49393bd161" providerId="ADAL" clId="{AB779A80-07F3-0C43-BDDD-222A35F653AA}" dt="2020-02-10T17:28:40.506" v="1157" actId="20577"/>
          <ac:spMkLst>
            <pc:docMk/>
            <pc:sldMk cId="1313301655" sldId="269"/>
            <ac:spMk id="4" creationId="{433ECD51-8493-E64E-ACC5-A80EE5E7DE59}"/>
          </ac:spMkLst>
        </pc:spChg>
        <pc:spChg chg="del mod">
          <ac:chgData name="Chris Droessler" userId="625c3661-9d64-47fa-b83c-4b49393bd161" providerId="ADAL" clId="{AB779A80-07F3-0C43-BDDD-222A35F653AA}" dt="2020-02-10T17:27:21.180" v="1139" actId="478"/>
          <ac:spMkLst>
            <pc:docMk/>
            <pc:sldMk cId="1313301655" sldId="269"/>
            <ac:spMk id="239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27:43.213" v="1144" actId="478"/>
          <ac:spMkLst>
            <pc:docMk/>
            <pc:sldMk cId="1313301655" sldId="269"/>
            <ac:spMk id="240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29:52.421" v="1171" actId="12"/>
        <pc:sldMkLst>
          <pc:docMk/>
          <pc:sldMk cId="2024428368" sldId="270"/>
        </pc:sldMkLst>
        <pc:spChg chg="add del mod">
          <ac:chgData name="Chris Droessler" userId="625c3661-9d64-47fa-b83c-4b49393bd161" providerId="ADAL" clId="{AB779A80-07F3-0C43-BDDD-222A35F653AA}" dt="2020-02-10T17:29:17.469" v="1162"/>
          <ac:spMkLst>
            <pc:docMk/>
            <pc:sldMk cId="2024428368" sldId="270"/>
            <ac:spMk id="2" creationId="{39E163FE-ED56-BE4C-842D-75E0B40EBE2A}"/>
          </ac:spMkLst>
        </pc:spChg>
        <pc:spChg chg="add mod">
          <ac:chgData name="Chris Droessler" userId="625c3661-9d64-47fa-b83c-4b49393bd161" providerId="ADAL" clId="{AB779A80-07F3-0C43-BDDD-222A35F653AA}" dt="2020-02-10T17:29:20.981" v="1163"/>
          <ac:spMkLst>
            <pc:docMk/>
            <pc:sldMk cId="2024428368" sldId="270"/>
            <ac:spMk id="3" creationId="{A8F3D848-157A-EB42-AA55-EE98029D5EAB}"/>
          </ac:spMkLst>
        </pc:spChg>
        <pc:spChg chg="add mod">
          <ac:chgData name="Chris Droessler" userId="625c3661-9d64-47fa-b83c-4b49393bd161" providerId="ADAL" clId="{AB779A80-07F3-0C43-BDDD-222A35F653AA}" dt="2020-02-10T17:29:52.421" v="1171" actId="12"/>
          <ac:spMkLst>
            <pc:docMk/>
            <pc:sldMk cId="2024428368" sldId="270"/>
            <ac:spMk id="4" creationId="{893A5F8A-CD97-414B-8B41-6A46A05FD3FD}"/>
          </ac:spMkLst>
        </pc:spChg>
        <pc:spChg chg="del mod">
          <ac:chgData name="Chris Droessler" userId="625c3661-9d64-47fa-b83c-4b49393bd161" providerId="ADAL" clId="{AB779A80-07F3-0C43-BDDD-222A35F653AA}" dt="2020-02-10T17:29:15.320" v="1161" actId="478"/>
          <ac:spMkLst>
            <pc:docMk/>
            <pc:sldMk cId="2024428368" sldId="270"/>
            <ac:spMk id="242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29:30.626" v="1165" actId="478"/>
          <ac:spMkLst>
            <pc:docMk/>
            <pc:sldMk cId="2024428368" sldId="270"/>
            <ac:spMk id="243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3:12.996" v="1230" actId="20577"/>
        <pc:sldMkLst>
          <pc:docMk/>
          <pc:sldMk cId="3938407538" sldId="271"/>
        </pc:sldMkLst>
        <pc:spChg chg="add mod">
          <ac:chgData name="Chris Droessler" userId="625c3661-9d64-47fa-b83c-4b49393bd161" providerId="ADAL" clId="{AB779A80-07F3-0C43-BDDD-222A35F653AA}" dt="2020-02-10T17:33:12.996" v="1230" actId="20577"/>
          <ac:spMkLst>
            <pc:docMk/>
            <pc:sldMk cId="3938407538" sldId="271"/>
            <ac:spMk id="2" creationId="{8FD234EF-1902-354D-8E90-43BBCEF4749E}"/>
          </ac:spMkLst>
        </pc:spChg>
        <pc:spChg chg="add mod">
          <ac:chgData name="Chris Droessler" userId="625c3661-9d64-47fa-b83c-4b49393bd161" providerId="ADAL" clId="{AB779A80-07F3-0C43-BDDD-222A35F653AA}" dt="2020-02-10T17:31:02.738" v="1200"/>
          <ac:spMkLst>
            <pc:docMk/>
            <pc:sldMk cId="3938407538" sldId="271"/>
            <ac:spMk id="3" creationId="{315B670B-C689-F94D-883D-3D45348A0A93}"/>
          </ac:spMkLst>
        </pc:spChg>
        <pc:spChg chg="del mod">
          <ac:chgData name="Chris Droessler" userId="625c3661-9d64-47fa-b83c-4b49393bd161" providerId="ADAL" clId="{AB779A80-07F3-0C43-BDDD-222A35F653AA}" dt="2020-02-10T17:30:56.971" v="1198" actId="478"/>
          <ac:spMkLst>
            <pc:docMk/>
            <pc:sldMk cId="3938407538" sldId="271"/>
            <ac:spMk id="245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0:53.004" v="1196" actId="478"/>
          <ac:spMkLst>
            <pc:docMk/>
            <pc:sldMk cId="3938407538" sldId="271"/>
            <ac:spMk id="246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0:53.004" v="1196" actId="478"/>
          <ac:spMkLst>
            <pc:docMk/>
            <pc:sldMk cId="3938407538" sldId="271"/>
            <ac:spMk id="247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4:25.187" v="1248" actId="113"/>
        <pc:sldMkLst>
          <pc:docMk/>
          <pc:sldMk cId="778999325" sldId="272"/>
        </pc:sldMkLst>
        <pc:spChg chg="add del mod">
          <ac:chgData name="Chris Droessler" userId="625c3661-9d64-47fa-b83c-4b49393bd161" providerId="ADAL" clId="{AB779A80-07F3-0C43-BDDD-222A35F653AA}" dt="2020-02-10T17:33:35.793" v="1235"/>
          <ac:spMkLst>
            <pc:docMk/>
            <pc:sldMk cId="778999325" sldId="272"/>
            <ac:spMk id="2" creationId="{6EBB5F6D-351F-4445-AB6E-1FA1DA6271C6}"/>
          </ac:spMkLst>
        </pc:spChg>
        <pc:spChg chg="add mod">
          <ac:chgData name="Chris Droessler" userId="625c3661-9d64-47fa-b83c-4b49393bd161" providerId="ADAL" clId="{AB779A80-07F3-0C43-BDDD-222A35F653AA}" dt="2020-02-10T17:33:44.050" v="1237" actId="20577"/>
          <ac:spMkLst>
            <pc:docMk/>
            <pc:sldMk cId="778999325" sldId="272"/>
            <ac:spMk id="3" creationId="{424EB8EA-805D-9742-91E6-9D3A2749627E}"/>
          </ac:spMkLst>
        </pc:spChg>
        <pc:spChg chg="add mod">
          <ac:chgData name="Chris Droessler" userId="625c3661-9d64-47fa-b83c-4b49393bd161" providerId="ADAL" clId="{AB779A80-07F3-0C43-BDDD-222A35F653AA}" dt="2020-02-10T17:34:25.187" v="1248" actId="113"/>
          <ac:spMkLst>
            <pc:docMk/>
            <pc:sldMk cId="778999325" sldId="272"/>
            <ac:spMk id="4" creationId="{96DED643-B54C-C04A-B94E-D9B3BFDF86E7}"/>
          </ac:spMkLst>
        </pc:spChg>
        <pc:spChg chg="del mod">
          <ac:chgData name="Chris Droessler" userId="625c3661-9d64-47fa-b83c-4b49393bd161" providerId="ADAL" clId="{AB779A80-07F3-0C43-BDDD-222A35F653AA}" dt="2020-02-10T17:33:33.793" v="1234" actId="478"/>
          <ac:spMkLst>
            <pc:docMk/>
            <pc:sldMk cId="778999325" sldId="272"/>
            <ac:spMk id="249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3:53.632" v="1239" actId="478"/>
          <ac:spMkLst>
            <pc:docMk/>
            <pc:sldMk cId="778999325" sldId="272"/>
            <ac:spMk id="250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6:09.846" v="1265" actId="20577"/>
        <pc:sldMkLst>
          <pc:docMk/>
          <pc:sldMk cId="937673895" sldId="273"/>
        </pc:sldMkLst>
        <pc:spChg chg="add del mod">
          <ac:chgData name="Chris Droessler" userId="625c3661-9d64-47fa-b83c-4b49393bd161" providerId="ADAL" clId="{AB779A80-07F3-0C43-BDDD-222A35F653AA}" dt="2020-02-10T17:35:15.863" v="1253"/>
          <ac:spMkLst>
            <pc:docMk/>
            <pc:sldMk cId="937673895" sldId="273"/>
            <ac:spMk id="2" creationId="{61F61008-0268-6040-820F-4D9A4434957A}"/>
          </ac:spMkLst>
        </pc:spChg>
        <pc:spChg chg="add mod">
          <ac:chgData name="Chris Droessler" userId="625c3661-9d64-47fa-b83c-4b49393bd161" providerId="ADAL" clId="{AB779A80-07F3-0C43-BDDD-222A35F653AA}" dt="2020-02-10T17:35:19.227" v="1254"/>
          <ac:spMkLst>
            <pc:docMk/>
            <pc:sldMk cId="937673895" sldId="273"/>
            <ac:spMk id="3" creationId="{2DD9582F-D171-D64C-8190-A53D85C72D75}"/>
          </ac:spMkLst>
        </pc:spChg>
        <pc:spChg chg="add mod">
          <ac:chgData name="Chris Droessler" userId="625c3661-9d64-47fa-b83c-4b49393bd161" providerId="ADAL" clId="{AB779A80-07F3-0C43-BDDD-222A35F653AA}" dt="2020-02-10T17:36:09.846" v="1265" actId="20577"/>
          <ac:spMkLst>
            <pc:docMk/>
            <pc:sldMk cId="937673895" sldId="273"/>
            <ac:spMk id="4" creationId="{B2780C92-466D-8646-B31A-8079CBAECF2D}"/>
          </ac:spMkLst>
        </pc:spChg>
        <pc:spChg chg="del mod">
          <ac:chgData name="Chris Droessler" userId="625c3661-9d64-47fa-b83c-4b49393bd161" providerId="ADAL" clId="{AB779A80-07F3-0C43-BDDD-222A35F653AA}" dt="2020-02-10T17:35:13.539" v="1252" actId="478"/>
          <ac:spMkLst>
            <pc:docMk/>
            <pc:sldMk cId="937673895" sldId="273"/>
            <ac:spMk id="252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5:24.354" v="1256" actId="478"/>
          <ac:spMkLst>
            <pc:docMk/>
            <pc:sldMk cId="937673895" sldId="273"/>
            <ac:spMk id="253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8:22.946" v="1309" actId="20577"/>
        <pc:sldMkLst>
          <pc:docMk/>
          <pc:sldMk cId="333955365" sldId="274"/>
        </pc:sldMkLst>
        <pc:spChg chg="add del mod">
          <ac:chgData name="Chris Droessler" userId="625c3661-9d64-47fa-b83c-4b49393bd161" providerId="ADAL" clId="{AB779A80-07F3-0C43-BDDD-222A35F653AA}" dt="2020-02-10T17:36:32.274" v="1270"/>
          <ac:spMkLst>
            <pc:docMk/>
            <pc:sldMk cId="333955365" sldId="274"/>
            <ac:spMk id="2" creationId="{D5BAA061-E68C-5748-8E1C-BE3C89B4A8D4}"/>
          </ac:spMkLst>
        </pc:spChg>
        <pc:spChg chg="add mod">
          <ac:chgData name="Chris Droessler" userId="625c3661-9d64-47fa-b83c-4b49393bd161" providerId="ADAL" clId="{AB779A80-07F3-0C43-BDDD-222A35F653AA}" dt="2020-02-10T17:36:43.054" v="1275" actId="20577"/>
          <ac:spMkLst>
            <pc:docMk/>
            <pc:sldMk cId="333955365" sldId="274"/>
            <ac:spMk id="3" creationId="{D3E64569-AF9D-894E-8DC5-3C45887FD91B}"/>
          </ac:spMkLst>
        </pc:spChg>
        <pc:spChg chg="add mod">
          <ac:chgData name="Chris Droessler" userId="625c3661-9d64-47fa-b83c-4b49393bd161" providerId="ADAL" clId="{AB779A80-07F3-0C43-BDDD-222A35F653AA}" dt="2020-02-10T17:38:22.946" v="1309" actId="20577"/>
          <ac:spMkLst>
            <pc:docMk/>
            <pc:sldMk cId="333955365" sldId="274"/>
            <ac:spMk id="4" creationId="{3E3D6225-F023-9949-ADE3-F0F10F131530}"/>
          </ac:spMkLst>
        </pc:spChg>
        <pc:spChg chg="del mod">
          <ac:chgData name="Chris Droessler" userId="625c3661-9d64-47fa-b83c-4b49393bd161" providerId="ADAL" clId="{AB779A80-07F3-0C43-BDDD-222A35F653AA}" dt="2020-02-10T17:36:29.981" v="1269" actId="478"/>
          <ac:spMkLst>
            <pc:docMk/>
            <pc:sldMk cId="333955365" sldId="274"/>
            <ac:spMk id="255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6:52.013" v="1277" actId="478"/>
          <ac:spMkLst>
            <pc:docMk/>
            <pc:sldMk cId="333955365" sldId="274"/>
            <ac:spMk id="256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39:34.859" v="1347" actId="20577"/>
        <pc:sldMkLst>
          <pc:docMk/>
          <pc:sldMk cId="1092735141" sldId="275"/>
        </pc:sldMkLst>
        <pc:spChg chg="add del mod">
          <ac:chgData name="Chris Droessler" userId="625c3661-9d64-47fa-b83c-4b49393bd161" providerId="ADAL" clId="{AB779A80-07F3-0C43-BDDD-222A35F653AA}" dt="2020-02-10T17:38:45.314" v="1315"/>
          <ac:spMkLst>
            <pc:docMk/>
            <pc:sldMk cId="1092735141" sldId="275"/>
            <ac:spMk id="2" creationId="{B05D5724-A854-404E-80F5-C9662D03484F}"/>
          </ac:spMkLst>
        </pc:spChg>
        <pc:spChg chg="add del mod">
          <ac:chgData name="Chris Droessler" userId="625c3661-9d64-47fa-b83c-4b49393bd161" providerId="ADAL" clId="{AB779A80-07F3-0C43-BDDD-222A35F653AA}" dt="2020-02-10T17:38:43.504" v="1314" actId="478"/>
          <ac:spMkLst>
            <pc:docMk/>
            <pc:sldMk cId="1092735141" sldId="275"/>
            <ac:spMk id="4" creationId="{0F344627-A4FC-3640-8C78-49FF7ED8D2CC}"/>
          </ac:spMkLst>
        </pc:spChg>
        <pc:spChg chg="add mod">
          <ac:chgData name="Chris Droessler" userId="625c3661-9d64-47fa-b83c-4b49393bd161" providerId="ADAL" clId="{AB779A80-07F3-0C43-BDDD-222A35F653AA}" dt="2020-02-10T17:38:48.610" v="1316"/>
          <ac:spMkLst>
            <pc:docMk/>
            <pc:sldMk cId="1092735141" sldId="275"/>
            <ac:spMk id="5" creationId="{7228BA0F-FB2C-F54A-A469-BCB7AC3F8FE6}"/>
          </ac:spMkLst>
        </pc:spChg>
        <pc:spChg chg="add mod">
          <ac:chgData name="Chris Droessler" userId="625c3661-9d64-47fa-b83c-4b49393bd161" providerId="ADAL" clId="{AB779A80-07F3-0C43-BDDD-222A35F653AA}" dt="2020-02-10T17:39:34.859" v="1347" actId="20577"/>
          <ac:spMkLst>
            <pc:docMk/>
            <pc:sldMk cId="1092735141" sldId="275"/>
            <ac:spMk id="6" creationId="{2D192F57-4EF0-1149-8FB3-017ADD089669}"/>
          </ac:spMkLst>
        </pc:spChg>
        <pc:spChg chg="del">
          <ac:chgData name="Chris Droessler" userId="625c3661-9d64-47fa-b83c-4b49393bd161" providerId="ADAL" clId="{AB779A80-07F3-0C43-BDDD-222A35F653AA}" dt="2020-02-10T17:38:41.595" v="1312" actId="478"/>
          <ac:spMkLst>
            <pc:docMk/>
            <pc:sldMk cId="1092735141" sldId="275"/>
            <ac:spMk id="258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7:38:57.457" v="1318" actId="478"/>
          <ac:spMkLst>
            <pc:docMk/>
            <pc:sldMk cId="1092735141" sldId="275"/>
            <ac:spMk id="259" creationId="{00000000-0000-0000-0000-000000000000}"/>
          </ac:spMkLst>
        </pc:spChg>
      </pc:sldChg>
      <pc:sldChg chg="modSp add modTransition">
        <pc:chgData name="Chris Droessler" userId="625c3661-9d64-47fa-b83c-4b49393bd161" providerId="ADAL" clId="{AB779A80-07F3-0C43-BDDD-222A35F653AA}" dt="2020-02-10T17:52:08.978" v="1517" actId="20577"/>
        <pc:sldMkLst>
          <pc:docMk/>
          <pc:sldMk cId="4258502297" sldId="277"/>
        </pc:sldMkLst>
        <pc:spChg chg="mod">
          <ac:chgData name="Chris Droessler" userId="625c3661-9d64-47fa-b83c-4b49393bd161" providerId="ADAL" clId="{AB779A80-07F3-0C43-BDDD-222A35F653AA}" dt="2020-02-10T17:52:08.978" v="1517" actId="20577"/>
          <ac:spMkLst>
            <pc:docMk/>
            <pc:sldMk cId="4258502297" sldId="277"/>
            <ac:spMk id="276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40:36.628" v="1356" actId="1076"/>
          <ac:spMkLst>
            <pc:docMk/>
            <pc:sldMk cId="4258502297" sldId="277"/>
            <ac:spMk id="277" creationId="{00000000-0000-0000-0000-000000000000}"/>
          </ac:spMkLst>
        </pc:spChg>
      </pc:sldChg>
      <pc:sldChg chg="modSp add modTransition">
        <pc:chgData name="Chris Droessler" userId="625c3661-9d64-47fa-b83c-4b49393bd161" providerId="ADAL" clId="{AB779A80-07F3-0C43-BDDD-222A35F653AA}" dt="2020-02-10T17:52:43.997" v="1523" actId="255"/>
        <pc:sldMkLst>
          <pc:docMk/>
          <pc:sldMk cId="409224612" sldId="278"/>
        </pc:sldMkLst>
        <pc:spChg chg="mod">
          <ac:chgData name="Chris Droessler" userId="625c3661-9d64-47fa-b83c-4b49393bd161" providerId="ADAL" clId="{AB779A80-07F3-0C43-BDDD-222A35F653AA}" dt="2020-02-10T17:52:43.997" v="1523" actId="255"/>
          <ac:spMkLst>
            <pc:docMk/>
            <pc:sldMk cId="409224612" sldId="278"/>
            <ac:spMk id="279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42:11.464" v="1387" actId="20577"/>
          <ac:spMkLst>
            <pc:docMk/>
            <pc:sldMk cId="409224612" sldId="278"/>
            <ac:spMk id="280" creationId="{00000000-0000-0000-0000-000000000000}"/>
          </ac:spMkLst>
        </pc:spChg>
      </pc:sldChg>
      <pc:sldChg chg="add del modTransition">
        <pc:chgData name="Chris Droessler" userId="625c3661-9d64-47fa-b83c-4b49393bd161" providerId="ADAL" clId="{AB779A80-07F3-0C43-BDDD-222A35F653AA}" dt="2020-02-10T17:42:20.289" v="1388" actId="2696"/>
        <pc:sldMkLst>
          <pc:docMk/>
          <pc:sldMk cId="3734534338" sldId="279"/>
        </pc:sldMkLst>
      </pc:sldChg>
      <pc:sldChg chg="modSp">
        <pc:chgData name="Chris Droessler" userId="625c3661-9d64-47fa-b83c-4b49393bd161" providerId="ADAL" clId="{AB779A80-07F3-0C43-BDDD-222A35F653AA}" dt="2020-02-10T16:32:12.780" v="79" actId="20577"/>
        <pc:sldMkLst>
          <pc:docMk/>
          <pc:sldMk cId="3048565599" sldId="291"/>
        </pc:sldMkLst>
        <pc:spChg chg="mod">
          <ac:chgData name="Chris Droessler" userId="625c3661-9d64-47fa-b83c-4b49393bd161" providerId="ADAL" clId="{AB779A80-07F3-0C43-BDDD-222A35F653AA}" dt="2020-02-10T16:32:12.780" v="79" actId="20577"/>
          <ac:spMkLst>
            <pc:docMk/>
            <pc:sldMk cId="3048565599" sldId="291"/>
            <ac:spMk id="398" creationId="{00000000-0000-0000-0000-000000000000}"/>
          </ac:spMkLst>
        </pc:spChg>
      </pc:sldChg>
      <pc:sldChg chg="modSp">
        <pc:chgData name="Chris Droessler" userId="625c3661-9d64-47fa-b83c-4b49393bd161" providerId="ADAL" clId="{AB779A80-07F3-0C43-BDDD-222A35F653AA}" dt="2020-02-10T16:28:31.036" v="10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AB779A80-07F3-0C43-BDDD-222A35F653AA}" dt="2020-02-10T16:28:31.036" v="10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 ord">
        <pc:chgData name="Chris Droessler" userId="625c3661-9d64-47fa-b83c-4b49393bd161" providerId="ADAL" clId="{AB779A80-07F3-0C43-BDDD-222A35F653AA}" dt="2020-02-10T16:34:20.188" v="170"/>
        <pc:sldMkLst>
          <pc:docMk/>
          <pc:sldMk cId="2418671024" sldId="561"/>
        </pc:sldMkLst>
        <pc:spChg chg="mod">
          <ac:chgData name="Chris Droessler" userId="625c3661-9d64-47fa-b83c-4b49393bd161" providerId="ADAL" clId="{AB779A80-07F3-0C43-BDDD-222A35F653AA}" dt="2020-02-10T16:33:57.049" v="168" actId="20577"/>
          <ac:spMkLst>
            <pc:docMk/>
            <pc:sldMk cId="2418671024" sldId="561"/>
            <ac:spMk id="2" creationId="{E9498E27-4A46-4D9F-B919-4A6091A07762}"/>
          </ac:spMkLst>
        </pc:spChg>
        <pc:picChg chg="mod">
          <ac:chgData name="Chris Droessler" userId="625c3661-9d64-47fa-b83c-4b49393bd161" providerId="ADAL" clId="{AB779A80-07F3-0C43-BDDD-222A35F653AA}" dt="2020-02-10T16:34:00.572" v="169" actId="1076"/>
          <ac:picMkLst>
            <pc:docMk/>
            <pc:sldMk cId="2418671024" sldId="561"/>
            <ac:picMk id="6" creationId="{7CA6E6DB-6B9D-7946-81BB-EDCCCBB0B4C0}"/>
          </ac:picMkLst>
        </pc:picChg>
      </pc:sldChg>
      <pc:sldChg chg="modSp">
        <pc:chgData name="Chris Droessler" userId="625c3661-9d64-47fa-b83c-4b49393bd161" providerId="ADAL" clId="{AB779A80-07F3-0C43-BDDD-222A35F653AA}" dt="2020-02-10T16:32:31.259" v="90" actId="6549"/>
        <pc:sldMkLst>
          <pc:docMk/>
          <pc:sldMk cId="2392971145" sldId="572"/>
        </pc:sldMkLst>
        <pc:spChg chg="mod">
          <ac:chgData name="Chris Droessler" userId="625c3661-9d64-47fa-b83c-4b49393bd161" providerId="ADAL" clId="{AB779A80-07F3-0C43-BDDD-222A35F653AA}" dt="2020-02-10T16:32:31.259" v="90" actId="6549"/>
          <ac:spMkLst>
            <pc:docMk/>
            <pc:sldMk cId="2392971145" sldId="572"/>
            <ac:spMk id="2" creationId="{70E7FB36-DF07-B44D-8D38-59F39D617117}"/>
          </ac:spMkLst>
        </pc:spChg>
      </pc:sldChg>
      <pc:sldChg chg="del">
        <pc:chgData name="Chris Droessler" userId="625c3661-9d64-47fa-b83c-4b49393bd161" providerId="ADAL" clId="{AB779A80-07F3-0C43-BDDD-222A35F653AA}" dt="2020-02-10T16:32:39.515" v="91" actId="2696"/>
        <pc:sldMkLst>
          <pc:docMk/>
          <pc:sldMk cId="1831575911" sldId="644"/>
        </pc:sldMkLst>
      </pc:sldChg>
      <pc:sldChg chg="modSp">
        <pc:chgData name="Chris Droessler" userId="625c3661-9d64-47fa-b83c-4b49393bd161" providerId="ADAL" clId="{AB779A80-07F3-0C43-BDDD-222A35F653AA}" dt="2020-02-10T16:29:36.352" v="18"/>
        <pc:sldMkLst>
          <pc:docMk/>
          <pc:sldMk cId="3534465971" sldId="658"/>
        </pc:sldMkLst>
        <pc:spChg chg="mod">
          <ac:chgData name="Chris Droessler" userId="625c3661-9d64-47fa-b83c-4b49393bd161" providerId="ADAL" clId="{AB779A80-07F3-0C43-BDDD-222A35F653AA}" dt="2020-02-10T16:29:36.352" v="18"/>
          <ac:spMkLst>
            <pc:docMk/>
            <pc:sldMk cId="3534465971" sldId="658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AB779A80-07F3-0C43-BDDD-222A35F653AA}" dt="2020-02-10T16:31:02.086" v="48" actId="2696"/>
        <pc:sldMkLst>
          <pc:docMk/>
          <pc:sldMk cId="4124514271" sldId="662"/>
        </pc:sldMkLst>
      </pc:sldChg>
      <pc:sldChg chg="del">
        <pc:chgData name="Chris Droessler" userId="625c3661-9d64-47fa-b83c-4b49393bd161" providerId="ADAL" clId="{AB779A80-07F3-0C43-BDDD-222A35F653AA}" dt="2020-02-10T16:31:53.844" v="75" actId="2696"/>
        <pc:sldMkLst>
          <pc:docMk/>
          <pc:sldMk cId="3804131059" sldId="679"/>
        </pc:sldMkLst>
      </pc:sldChg>
      <pc:sldChg chg="del">
        <pc:chgData name="Chris Droessler" userId="625c3661-9d64-47fa-b83c-4b49393bd161" providerId="ADAL" clId="{AB779A80-07F3-0C43-BDDD-222A35F653AA}" dt="2020-02-10T16:31:54.828" v="76" actId="2696"/>
        <pc:sldMkLst>
          <pc:docMk/>
          <pc:sldMk cId="2740154125" sldId="680"/>
        </pc:sldMkLst>
      </pc:sldChg>
      <pc:sldChg chg="del">
        <pc:chgData name="Chris Droessler" userId="625c3661-9d64-47fa-b83c-4b49393bd161" providerId="ADAL" clId="{AB779A80-07F3-0C43-BDDD-222A35F653AA}" dt="2020-02-10T16:31:57.299" v="77" actId="2696"/>
        <pc:sldMkLst>
          <pc:docMk/>
          <pc:sldMk cId="3136171279" sldId="681"/>
        </pc:sldMkLst>
      </pc:sldChg>
      <pc:sldChg chg="del">
        <pc:chgData name="Chris Droessler" userId="625c3661-9d64-47fa-b83c-4b49393bd161" providerId="ADAL" clId="{AB779A80-07F3-0C43-BDDD-222A35F653AA}" dt="2020-02-10T16:31:02.091" v="49" actId="2696"/>
        <pc:sldMkLst>
          <pc:docMk/>
          <pc:sldMk cId="2815973237" sldId="703"/>
        </pc:sldMkLst>
      </pc:sldChg>
      <pc:sldChg chg="del">
        <pc:chgData name="Chris Droessler" userId="625c3661-9d64-47fa-b83c-4b49393bd161" providerId="ADAL" clId="{AB779A80-07F3-0C43-BDDD-222A35F653AA}" dt="2020-02-10T16:31:07.578" v="50" actId="2696"/>
        <pc:sldMkLst>
          <pc:docMk/>
          <pc:sldMk cId="3749445932" sldId="704"/>
        </pc:sldMkLst>
      </pc:sldChg>
      <pc:sldChg chg="del">
        <pc:chgData name="Chris Droessler" userId="625c3661-9d64-47fa-b83c-4b49393bd161" providerId="ADAL" clId="{AB779A80-07F3-0C43-BDDD-222A35F653AA}" dt="2020-02-10T16:28:42.550" v="11" actId="2696"/>
        <pc:sldMkLst>
          <pc:docMk/>
          <pc:sldMk cId="235505661" sldId="707"/>
        </pc:sldMkLst>
      </pc:sldChg>
      <pc:sldChg chg="del">
        <pc:chgData name="Chris Droessler" userId="625c3661-9d64-47fa-b83c-4b49393bd161" providerId="ADAL" clId="{AB779A80-07F3-0C43-BDDD-222A35F653AA}" dt="2020-02-10T16:31:02.081" v="47" actId="2696"/>
        <pc:sldMkLst>
          <pc:docMk/>
          <pc:sldMk cId="4253841091" sldId="708"/>
        </pc:sldMkLst>
      </pc:sldChg>
      <pc:sldChg chg="modSp">
        <pc:chgData name="Chris Droessler" userId="625c3661-9d64-47fa-b83c-4b49393bd161" providerId="ADAL" clId="{AB779A80-07F3-0C43-BDDD-222A35F653AA}" dt="2020-02-10T17:42:39.024" v="1392" actId="403"/>
        <pc:sldMkLst>
          <pc:docMk/>
          <pc:sldMk cId="2484892678" sldId="709"/>
        </pc:sldMkLst>
        <pc:spChg chg="mod">
          <ac:chgData name="Chris Droessler" userId="625c3661-9d64-47fa-b83c-4b49393bd161" providerId="ADAL" clId="{AB779A80-07F3-0C43-BDDD-222A35F653AA}" dt="2020-02-10T17:42:39.024" v="1392" actId="403"/>
          <ac:spMkLst>
            <pc:docMk/>
            <pc:sldMk cId="2484892678" sldId="709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AB779A80-07F3-0C43-BDDD-222A35F653AA}" dt="2020-02-10T16:31:07.583" v="51" actId="2696"/>
        <pc:sldMkLst>
          <pc:docMk/>
          <pc:sldMk cId="2707207902" sldId="710"/>
        </pc:sldMkLst>
      </pc:sldChg>
      <pc:sldChg chg="modSp add">
        <pc:chgData name="Chris Droessler" userId="625c3661-9d64-47fa-b83c-4b49393bd161" providerId="ADAL" clId="{AB779A80-07F3-0C43-BDDD-222A35F653AA}" dt="2020-02-10T16:30:45.656" v="45" actId="20577"/>
        <pc:sldMkLst>
          <pc:docMk/>
          <pc:sldMk cId="726388215" sldId="711"/>
        </pc:sldMkLst>
        <pc:spChg chg="mod">
          <ac:chgData name="Chris Droessler" userId="625c3661-9d64-47fa-b83c-4b49393bd161" providerId="ADAL" clId="{AB779A80-07F3-0C43-BDDD-222A35F653AA}" dt="2020-02-10T16:30:45.656" v="45" actId="20577"/>
          <ac:spMkLst>
            <pc:docMk/>
            <pc:sldMk cId="726388215" sldId="711"/>
            <ac:spMk id="4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AB779A80-07F3-0C43-BDDD-222A35F653AA}" dt="2020-02-10T17:49:36.021" v="1508" actId="20577"/>
        <pc:sldMkLst>
          <pc:docMk/>
          <pc:sldMk cId="1907012793" sldId="712"/>
        </pc:sldMkLst>
        <pc:spChg chg="add del mod">
          <ac:chgData name="Chris Droessler" userId="625c3661-9d64-47fa-b83c-4b49393bd161" providerId="ADAL" clId="{AB779A80-07F3-0C43-BDDD-222A35F653AA}" dt="2020-02-10T16:35:03.057" v="176"/>
          <ac:spMkLst>
            <pc:docMk/>
            <pc:sldMk cId="1907012793" sldId="712"/>
            <ac:spMk id="2" creationId="{78F0CCE5-A9B9-954A-BEBB-4EB39A8B6D62}"/>
          </ac:spMkLst>
        </pc:spChg>
        <pc:spChg chg="add del mod">
          <ac:chgData name="Chris Droessler" userId="625c3661-9d64-47fa-b83c-4b49393bd161" providerId="ADAL" clId="{AB779A80-07F3-0C43-BDDD-222A35F653AA}" dt="2020-02-10T16:35:03.057" v="176"/>
          <ac:spMkLst>
            <pc:docMk/>
            <pc:sldMk cId="1907012793" sldId="712"/>
            <ac:spMk id="3" creationId="{1B5E7BB0-F6A1-CD4F-A0F6-3F68569E84A5}"/>
          </ac:spMkLst>
        </pc:spChg>
        <pc:spChg chg="add del mod">
          <ac:chgData name="Chris Droessler" userId="625c3661-9d64-47fa-b83c-4b49393bd161" providerId="ADAL" clId="{AB779A80-07F3-0C43-BDDD-222A35F653AA}" dt="2020-02-10T16:35:03.767" v="178"/>
          <ac:spMkLst>
            <pc:docMk/>
            <pc:sldMk cId="1907012793" sldId="712"/>
            <ac:spMk id="4" creationId="{4E6AFBC6-AB15-DB49-BFD2-A54FF628B376}"/>
          </ac:spMkLst>
        </pc:spChg>
        <pc:spChg chg="add del mod">
          <ac:chgData name="Chris Droessler" userId="625c3661-9d64-47fa-b83c-4b49393bd161" providerId="ADAL" clId="{AB779A80-07F3-0C43-BDDD-222A35F653AA}" dt="2020-02-10T16:35:03.767" v="178"/>
          <ac:spMkLst>
            <pc:docMk/>
            <pc:sldMk cId="1907012793" sldId="712"/>
            <ac:spMk id="5" creationId="{695200B1-049C-524A-8F12-11357B59F625}"/>
          </ac:spMkLst>
        </pc:spChg>
        <pc:spChg chg="add del mod">
          <ac:chgData name="Chris Droessler" userId="625c3661-9d64-47fa-b83c-4b49393bd161" providerId="ADAL" clId="{AB779A80-07F3-0C43-BDDD-222A35F653AA}" dt="2020-02-10T16:35:03.953" v="180"/>
          <ac:spMkLst>
            <pc:docMk/>
            <pc:sldMk cId="1907012793" sldId="712"/>
            <ac:spMk id="6" creationId="{84C2A9FE-2A8D-B64E-AF45-342F485992E9}"/>
          </ac:spMkLst>
        </pc:spChg>
        <pc:spChg chg="add del mod">
          <ac:chgData name="Chris Droessler" userId="625c3661-9d64-47fa-b83c-4b49393bd161" providerId="ADAL" clId="{AB779A80-07F3-0C43-BDDD-222A35F653AA}" dt="2020-02-10T16:35:03.953" v="180"/>
          <ac:spMkLst>
            <pc:docMk/>
            <pc:sldMk cId="1907012793" sldId="712"/>
            <ac:spMk id="7" creationId="{5BC3E18A-9054-C740-B2CE-39F79D49C4CD}"/>
          </ac:spMkLst>
        </pc:spChg>
        <pc:spChg chg="add del mod">
          <ac:chgData name="Chris Droessler" userId="625c3661-9d64-47fa-b83c-4b49393bd161" providerId="ADAL" clId="{AB779A80-07F3-0C43-BDDD-222A35F653AA}" dt="2020-02-10T16:35:04.137" v="182"/>
          <ac:spMkLst>
            <pc:docMk/>
            <pc:sldMk cId="1907012793" sldId="712"/>
            <ac:spMk id="8" creationId="{9761D8D0-CE06-DB4C-A3F5-400CE3B9EACF}"/>
          </ac:spMkLst>
        </pc:spChg>
        <pc:spChg chg="add del mod">
          <ac:chgData name="Chris Droessler" userId="625c3661-9d64-47fa-b83c-4b49393bd161" providerId="ADAL" clId="{AB779A80-07F3-0C43-BDDD-222A35F653AA}" dt="2020-02-10T16:35:04.137" v="182"/>
          <ac:spMkLst>
            <pc:docMk/>
            <pc:sldMk cId="1907012793" sldId="712"/>
            <ac:spMk id="9" creationId="{1C2315D4-529A-CC4C-87B7-F3173AE542CC}"/>
          </ac:spMkLst>
        </pc:spChg>
        <pc:spChg chg="add del mod">
          <ac:chgData name="Chris Droessler" userId="625c3661-9d64-47fa-b83c-4b49393bd161" providerId="ADAL" clId="{AB779A80-07F3-0C43-BDDD-222A35F653AA}" dt="2020-02-10T16:35:04.327" v="184"/>
          <ac:spMkLst>
            <pc:docMk/>
            <pc:sldMk cId="1907012793" sldId="712"/>
            <ac:spMk id="10" creationId="{43947EFD-7BF6-7144-A766-856B61DB8C4D}"/>
          </ac:spMkLst>
        </pc:spChg>
        <pc:spChg chg="add del mod">
          <ac:chgData name="Chris Droessler" userId="625c3661-9d64-47fa-b83c-4b49393bd161" providerId="ADAL" clId="{AB779A80-07F3-0C43-BDDD-222A35F653AA}" dt="2020-02-10T16:35:04.327" v="184"/>
          <ac:spMkLst>
            <pc:docMk/>
            <pc:sldMk cId="1907012793" sldId="712"/>
            <ac:spMk id="11" creationId="{DDF2D153-6B66-F242-A17D-AD0F51CC96F0}"/>
          </ac:spMkLst>
        </pc:spChg>
        <pc:spChg chg="add del mod">
          <ac:chgData name="Chris Droessler" userId="625c3661-9d64-47fa-b83c-4b49393bd161" providerId="ADAL" clId="{AB779A80-07F3-0C43-BDDD-222A35F653AA}" dt="2020-02-10T16:35:04.519" v="186"/>
          <ac:spMkLst>
            <pc:docMk/>
            <pc:sldMk cId="1907012793" sldId="712"/>
            <ac:spMk id="12" creationId="{961CD678-3B05-D94E-8102-195562996BCD}"/>
          </ac:spMkLst>
        </pc:spChg>
        <pc:spChg chg="add del mod">
          <ac:chgData name="Chris Droessler" userId="625c3661-9d64-47fa-b83c-4b49393bd161" providerId="ADAL" clId="{AB779A80-07F3-0C43-BDDD-222A35F653AA}" dt="2020-02-10T16:35:04.519" v="186"/>
          <ac:spMkLst>
            <pc:docMk/>
            <pc:sldMk cId="1907012793" sldId="712"/>
            <ac:spMk id="13" creationId="{1E6ADDAC-81F7-474E-A652-F73E67A995B0}"/>
          </ac:spMkLst>
        </pc:spChg>
        <pc:spChg chg="add del mod">
          <ac:chgData name="Chris Droessler" userId="625c3661-9d64-47fa-b83c-4b49393bd161" providerId="ADAL" clId="{AB779A80-07F3-0C43-BDDD-222A35F653AA}" dt="2020-02-10T16:35:04.726" v="188"/>
          <ac:spMkLst>
            <pc:docMk/>
            <pc:sldMk cId="1907012793" sldId="712"/>
            <ac:spMk id="14" creationId="{909CB4F2-4199-724D-A6FE-6361118A3618}"/>
          </ac:spMkLst>
        </pc:spChg>
        <pc:spChg chg="add del mod">
          <ac:chgData name="Chris Droessler" userId="625c3661-9d64-47fa-b83c-4b49393bd161" providerId="ADAL" clId="{AB779A80-07F3-0C43-BDDD-222A35F653AA}" dt="2020-02-10T16:35:04.726" v="188"/>
          <ac:spMkLst>
            <pc:docMk/>
            <pc:sldMk cId="1907012793" sldId="712"/>
            <ac:spMk id="15" creationId="{CB8BDED0-CC30-4641-BA18-576FE1589F85}"/>
          </ac:spMkLst>
        </pc:spChg>
        <pc:spChg chg="add del mod">
          <ac:chgData name="Chris Droessler" userId="625c3661-9d64-47fa-b83c-4b49393bd161" providerId="ADAL" clId="{AB779A80-07F3-0C43-BDDD-222A35F653AA}" dt="2020-02-10T16:35:20.569" v="190"/>
          <ac:spMkLst>
            <pc:docMk/>
            <pc:sldMk cId="1907012793" sldId="712"/>
            <ac:spMk id="16" creationId="{70CFF6E7-C8D7-2741-B072-514D03EC42DE}"/>
          </ac:spMkLst>
        </pc:spChg>
        <pc:spChg chg="add del mod">
          <ac:chgData name="Chris Droessler" userId="625c3661-9d64-47fa-b83c-4b49393bd161" providerId="ADAL" clId="{AB779A80-07F3-0C43-BDDD-222A35F653AA}" dt="2020-02-10T16:35:20.569" v="190"/>
          <ac:spMkLst>
            <pc:docMk/>
            <pc:sldMk cId="1907012793" sldId="712"/>
            <ac:spMk id="17" creationId="{8C312CF7-1C1D-E041-9A47-DAEDB8343B00}"/>
          </ac:spMkLst>
        </pc:spChg>
        <pc:spChg chg="add del mod">
          <ac:chgData name="Chris Droessler" userId="625c3661-9d64-47fa-b83c-4b49393bd161" providerId="ADAL" clId="{AB779A80-07F3-0C43-BDDD-222A35F653AA}" dt="2020-02-10T16:35:21.216" v="192"/>
          <ac:spMkLst>
            <pc:docMk/>
            <pc:sldMk cId="1907012793" sldId="712"/>
            <ac:spMk id="18" creationId="{C6A68574-C848-084F-96C8-30F58F37B239}"/>
          </ac:spMkLst>
        </pc:spChg>
        <pc:spChg chg="add del mod">
          <ac:chgData name="Chris Droessler" userId="625c3661-9d64-47fa-b83c-4b49393bd161" providerId="ADAL" clId="{AB779A80-07F3-0C43-BDDD-222A35F653AA}" dt="2020-02-10T16:35:21.216" v="192"/>
          <ac:spMkLst>
            <pc:docMk/>
            <pc:sldMk cId="1907012793" sldId="712"/>
            <ac:spMk id="19" creationId="{763DA3D8-0035-3344-A0CB-2AA745BCB523}"/>
          </ac:spMkLst>
        </pc:spChg>
        <pc:spChg chg="add del mod">
          <ac:chgData name="Chris Droessler" userId="625c3661-9d64-47fa-b83c-4b49393bd161" providerId="ADAL" clId="{AB779A80-07F3-0C43-BDDD-222A35F653AA}" dt="2020-02-10T16:35:21.465" v="194"/>
          <ac:spMkLst>
            <pc:docMk/>
            <pc:sldMk cId="1907012793" sldId="712"/>
            <ac:spMk id="20" creationId="{3C56ECAC-EA46-D144-839C-C486634D4B7F}"/>
          </ac:spMkLst>
        </pc:spChg>
        <pc:spChg chg="add del mod">
          <ac:chgData name="Chris Droessler" userId="625c3661-9d64-47fa-b83c-4b49393bd161" providerId="ADAL" clId="{AB779A80-07F3-0C43-BDDD-222A35F653AA}" dt="2020-02-10T16:35:21.465" v="194"/>
          <ac:spMkLst>
            <pc:docMk/>
            <pc:sldMk cId="1907012793" sldId="712"/>
            <ac:spMk id="21" creationId="{DB228A06-9D78-0046-918E-E7672864DC42}"/>
          </ac:spMkLst>
        </pc:spChg>
        <pc:spChg chg="add del mod">
          <ac:chgData name="Chris Droessler" userId="625c3661-9d64-47fa-b83c-4b49393bd161" providerId="ADAL" clId="{AB779A80-07F3-0C43-BDDD-222A35F653AA}" dt="2020-02-10T16:35:21.648" v="196"/>
          <ac:spMkLst>
            <pc:docMk/>
            <pc:sldMk cId="1907012793" sldId="712"/>
            <ac:spMk id="22" creationId="{8A9D57E1-D4FA-8C42-8673-0A3D55DE330A}"/>
          </ac:spMkLst>
        </pc:spChg>
        <pc:spChg chg="add del mod">
          <ac:chgData name="Chris Droessler" userId="625c3661-9d64-47fa-b83c-4b49393bd161" providerId="ADAL" clId="{AB779A80-07F3-0C43-BDDD-222A35F653AA}" dt="2020-02-10T16:35:21.648" v="196"/>
          <ac:spMkLst>
            <pc:docMk/>
            <pc:sldMk cId="1907012793" sldId="712"/>
            <ac:spMk id="23" creationId="{557E7471-C223-D641-B060-51C9A0655BE5}"/>
          </ac:spMkLst>
        </pc:spChg>
        <pc:spChg chg="add del mod">
          <ac:chgData name="Chris Droessler" userId="625c3661-9d64-47fa-b83c-4b49393bd161" providerId="ADAL" clId="{AB779A80-07F3-0C43-BDDD-222A35F653AA}" dt="2020-02-10T16:35:21.833" v="198"/>
          <ac:spMkLst>
            <pc:docMk/>
            <pc:sldMk cId="1907012793" sldId="712"/>
            <ac:spMk id="24" creationId="{9E5AAE3F-18A8-4640-B9C1-07F649C16677}"/>
          </ac:spMkLst>
        </pc:spChg>
        <pc:spChg chg="add del mod">
          <ac:chgData name="Chris Droessler" userId="625c3661-9d64-47fa-b83c-4b49393bd161" providerId="ADAL" clId="{AB779A80-07F3-0C43-BDDD-222A35F653AA}" dt="2020-02-10T16:35:21.833" v="198"/>
          <ac:spMkLst>
            <pc:docMk/>
            <pc:sldMk cId="1907012793" sldId="712"/>
            <ac:spMk id="25" creationId="{2416597A-4735-E04C-BE9D-6674B1889043}"/>
          </ac:spMkLst>
        </pc:spChg>
        <pc:spChg chg="add del mod">
          <ac:chgData name="Chris Droessler" userId="625c3661-9d64-47fa-b83c-4b49393bd161" providerId="ADAL" clId="{AB779A80-07F3-0C43-BDDD-222A35F653AA}" dt="2020-02-10T16:35:21.992" v="200"/>
          <ac:spMkLst>
            <pc:docMk/>
            <pc:sldMk cId="1907012793" sldId="712"/>
            <ac:spMk id="26" creationId="{71CA6BC4-DD98-B249-8A0F-F641A269EA8B}"/>
          </ac:spMkLst>
        </pc:spChg>
        <pc:spChg chg="add del mod">
          <ac:chgData name="Chris Droessler" userId="625c3661-9d64-47fa-b83c-4b49393bd161" providerId="ADAL" clId="{AB779A80-07F3-0C43-BDDD-222A35F653AA}" dt="2020-02-10T16:35:21.992" v="200"/>
          <ac:spMkLst>
            <pc:docMk/>
            <pc:sldMk cId="1907012793" sldId="712"/>
            <ac:spMk id="27" creationId="{FDA8EE18-5D27-4A4E-904B-3264E394E69B}"/>
          </ac:spMkLst>
        </pc:spChg>
        <pc:spChg chg="add del mod">
          <ac:chgData name="Chris Droessler" userId="625c3661-9d64-47fa-b83c-4b49393bd161" providerId="ADAL" clId="{AB779A80-07F3-0C43-BDDD-222A35F653AA}" dt="2020-02-10T16:35:22.144" v="202"/>
          <ac:spMkLst>
            <pc:docMk/>
            <pc:sldMk cId="1907012793" sldId="712"/>
            <ac:spMk id="28" creationId="{D065EA4D-410A-DC43-B047-B2CF1A80D7A0}"/>
          </ac:spMkLst>
        </pc:spChg>
        <pc:spChg chg="add del mod">
          <ac:chgData name="Chris Droessler" userId="625c3661-9d64-47fa-b83c-4b49393bd161" providerId="ADAL" clId="{AB779A80-07F3-0C43-BDDD-222A35F653AA}" dt="2020-02-10T16:35:22.144" v="202"/>
          <ac:spMkLst>
            <pc:docMk/>
            <pc:sldMk cId="1907012793" sldId="712"/>
            <ac:spMk id="29" creationId="{A9784BCF-D8F0-764B-BE32-0E8CC8E3014F}"/>
          </ac:spMkLst>
        </pc:spChg>
        <pc:spChg chg="add del mod">
          <ac:chgData name="Chris Droessler" userId="625c3661-9d64-47fa-b83c-4b49393bd161" providerId="ADAL" clId="{AB779A80-07F3-0C43-BDDD-222A35F653AA}" dt="2020-02-10T16:35:22.320" v="204"/>
          <ac:spMkLst>
            <pc:docMk/>
            <pc:sldMk cId="1907012793" sldId="712"/>
            <ac:spMk id="30" creationId="{CFA370ED-50CD-1444-A019-534FAA713D1A}"/>
          </ac:spMkLst>
        </pc:spChg>
        <pc:spChg chg="add del mod">
          <ac:chgData name="Chris Droessler" userId="625c3661-9d64-47fa-b83c-4b49393bd161" providerId="ADAL" clId="{AB779A80-07F3-0C43-BDDD-222A35F653AA}" dt="2020-02-10T16:35:22.320" v="204"/>
          <ac:spMkLst>
            <pc:docMk/>
            <pc:sldMk cId="1907012793" sldId="712"/>
            <ac:spMk id="31" creationId="{F411A125-F783-3F43-AFB9-DF09347F702D}"/>
          </ac:spMkLst>
        </pc:spChg>
        <pc:spChg chg="add del mod">
          <ac:chgData name="Chris Droessler" userId="625c3661-9d64-47fa-b83c-4b49393bd161" providerId="ADAL" clId="{AB779A80-07F3-0C43-BDDD-222A35F653AA}" dt="2020-02-10T16:35:22.480" v="206"/>
          <ac:spMkLst>
            <pc:docMk/>
            <pc:sldMk cId="1907012793" sldId="712"/>
            <ac:spMk id="32" creationId="{32702BF6-64E3-264D-871D-A59E16BDDE2D}"/>
          </ac:spMkLst>
        </pc:spChg>
        <pc:spChg chg="add del mod">
          <ac:chgData name="Chris Droessler" userId="625c3661-9d64-47fa-b83c-4b49393bd161" providerId="ADAL" clId="{AB779A80-07F3-0C43-BDDD-222A35F653AA}" dt="2020-02-10T16:35:22.480" v="206"/>
          <ac:spMkLst>
            <pc:docMk/>
            <pc:sldMk cId="1907012793" sldId="712"/>
            <ac:spMk id="33" creationId="{14444595-33BE-BE45-B3C0-3FF11F6017B9}"/>
          </ac:spMkLst>
        </pc:spChg>
        <pc:spChg chg="add del mod">
          <ac:chgData name="Chris Droessler" userId="625c3661-9d64-47fa-b83c-4b49393bd161" providerId="ADAL" clId="{AB779A80-07F3-0C43-BDDD-222A35F653AA}" dt="2020-02-10T16:35:22.665" v="208"/>
          <ac:spMkLst>
            <pc:docMk/>
            <pc:sldMk cId="1907012793" sldId="712"/>
            <ac:spMk id="34" creationId="{8A667871-A466-884C-AFA4-849287770580}"/>
          </ac:spMkLst>
        </pc:spChg>
        <pc:spChg chg="add del mod">
          <ac:chgData name="Chris Droessler" userId="625c3661-9d64-47fa-b83c-4b49393bd161" providerId="ADAL" clId="{AB779A80-07F3-0C43-BDDD-222A35F653AA}" dt="2020-02-10T16:35:22.665" v="208"/>
          <ac:spMkLst>
            <pc:docMk/>
            <pc:sldMk cId="1907012793" sldId="712"/>
            <ac:spMk id="35" creationId="{BA1D1BAA-4022-644E-A09B-AC5053CB7621}"/>
          </ac:spMkLst>
        </pc:spChg>
        <pc:spChg chg="add del mod">
          <ac:chgData name="Chris Droessler" userId="625c3661-9d64-47fa-b83c-4b49393bd161" providerId="ADAL" clId="{AB779A80-07F3-0C43-BDDD-222A35F653AA}" dt="2020-02-10T16:35:22.816" v="210"/>
          <ac:spMkLst>
            <pc:docMk/>
            <pc:sldMk cId="1907012793" sldId="712"/>
            <ac:spMk id="36" creationId="{0C38315D-51B0-2A48-A79A-EDDBABDAEB38}"/>
          </ac:spMkLst>
        </pc:spChg>
        <pc:spChg chg="add del mod">
          <ac:chgData name="Chris Droessler" userId="625c3661-9d64-47fa-b83c-4b49393bd161" providerId="ADAL" clId="{AB779A80-07F3-0C43-BDDD-222A35F653AA}" dt="2020-02-10T16:35:22.816" v="210"/>
          <ac:spMkLst>
            <pc:docMk/>
            <pc:sldMk cId="1907012793" sldId="712"/>
            <ac:spMk id="37" creationId="{E766E7FF-F588-4948-872B-64C74EC3D8F9}"/>
          </ac:spMkLst>
        </pc:spChg>
        <pc:spChg chg="add del mod">
          <ac:chgData name="Chris Droessler" userId="625c3661-9d64-47fa-b83c-4b49393bd161" providerId="ADAL" clId="{AB779A80-07F3-0C43-BDDD-222A35F653AA}" dt="2020-02-10T16:38:29.835" v="220"/>
          <ac:spMkLst>
            <pc:docMk/>
            <pc:sldMk cId="1907012793" sldId="712"/>
            <ac:spMk id="38" creationId="{62B89235-8E71-3B44-915B-7AEE5DB0FD41}"/>
          </ac:spMkLst>
        </pc:spChg>
        <pc:spChg chg="add del mod">
          <ac:chgData name="Chris Droessler" userId="625c3661-9d64-47fa-b83c-4b49393bd161" providerId="ADAL" clId="{AB779A80-07F3-0C43-BDDD-222A35F653AA}" dt="2020-02-10T16:38:29.835" v="220"/>
          <ac:spMkLst>
            <pc:docMk/>
            <pc:sldMk cId="1907012793" sldId="712"/>
            <ac:spMk id="39" creationId="{C106A713-CB82-7945-BEFA-F326680AE4F6}"/>
          </ac:spMkLst>
        </pc:spChg>
        <pc:spChg chg="mod">
          <ac:chgData name="Chris Droessler" userId="625c3661-9d64-47fa-b83c-4b49393bd161" providerId="ADAL" clId="{AB779A80-07F3-0C43-BDDD-222A35F653AA}" dt="2020-02-10T17:49:07.501" v="1505" actId="404"/>
          <ac:spMkLst>
            <pc:docMk/>
            <pc:sldMk cId="1907012793" sldId="712"/>
            <ac:spMk id="13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49:36.021" v="1508" actId="20577"/>
          <ac:spMkLst>
            <pc:docMk/>
            <pc:sldMk cId="1907012793" sldId="712"/>
            <ac:spMk id="132" creationId="{00000000-0000-0000-0000-000000000000}"/>
          </ac:spMkLst>
        </pc:spChg>
      </pc:sldChg>
      <pc:sldChg chg="add del modTransition">
        <pc:chgData name="Chris Droessler" userId="625c3661-9d64-47fa-b83c-4b49393bd161" providerId="ADAL" clId="{AB779A80-07F3-0C43-BDDD-222A35F653AA}" dt="2020-02-10T17:03:11.245" v="713" actId="2696"/>
        <pc:sldMkLst>
          <pc:docMk/>
          <pc:sldMk cId="3622832208" sldId="713"/>
        </pc:sldMkLst>
      </pc:sldChg>
      <pc:sldChg chg="addSp delSp modSp add">
        <pc:chgData name="Chris Droessler" userId="625c3661-9d64-47fa-b83c-4b49393bd161" providerId="ADAL" clId="{AB779A80-07F3-0C43-BDDD-222A35F653AA}" dt="2020-02-10T17:08:59.937" v="830" actId="207"/>
        <pc:sldMkLst>
          <pc:docMk/>
          <pc:sldMk cId="720703606" sldId="714"/>
        </pc:sldMkLst>
        <pc:spChg chg="add mod">
          <ac:chgData name="Chris Droessler" userId="625c3661-9d64-47fa-b83c-4b49393bd161" providerId="ADAL" clId="{AB779A80-07F3-0C43-BDDD-222A35F653AA}" dt="2020-02-10T17:02:45.322" v="711" actId="20577"/>
          <ac:spMkLst>
            <pc:docMk/>
            <pc:sldMk cId="720703606" sldId="714"/>
            <ac:spMk id="2" creationId="{EB9E3D83-5F00-1C45-ACE8-A239BC73CA18}"/>
          </ac:spMkLst>
        </pc:spChg>
        <pc:spChg chg="add mod">
          <ac:chgData name="Chris Droessler" userId="625c3661-9d64-47fa-b83c-4b49393bd161" providerId="ADAL" clId="{AB779A80-07F3-0C43-BDDD-222A35F653AA}" dt="2020-02-10T17:02:41.257" v="709" actId="20577"/>
          <ac:spMkLst>
            <pc:docMk/>
            <pc:sldMk cId="720703606" sldId="714"/>
            <ac:spMk id="4" creationId="{3B51A202-2700-5D44-990F-272642A3399B}"/>
          </ac:spMkLst>
        </pc:spChg>
        <pc:spChg chg="add mod">
          <ac:chgData name="Chris Droessler" userId="625c3661-9d64-47fa-b83c-4b49393bd161" providerId="ADAL" clId="{AB779A80-07F3-0C43-BDDD-222A35F653AA}" dt="2020-02-10T17:02:50.121" v="712" actId="20577"/>
          <ac:spMkLst>
            <pc:docMk/>
            <pc:sldMk cId="720703606" sldId="714"/>
            <ac:spMk id="5" creationId="{FA482C58-1263-854B-AFCB-74CEC3786BBC}"/>
          </ac:spMkLst>
        </pc:spChg>
        <pc:spChg chg="mod">
          <ac:chgData name="Chris Droessler" userId="625c3661-9d64-47fa-b83c-4b49393bd161" providerId="ADAL" clId="{AB779A80-07F3-0C43-BDDD-222A35F653AA}" dt="2020-02-10T17:08:06.241" v="814" actId="207"/>
          <ac:spMkLst>
            <pc:docMk/>
            <pc:sldMk cId="720703606" sldId="714"/>
            <ac:spMk id="150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9:32.219" v="661" actId="478"/>
          <ac:spMkLst>
            <pc:docMk/>
            <pc:sldMk cId="720703606" sldId="714"/>
            <ac:spMk id="15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8:14.296" v="815" actId="207"/>
          <ac:spMkLst>
            <pc:docMk/>
            <pc:sldMk cId="720703606" sldId="714"/>
            <ac:spMk id="15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8:59.937" v="830" actId="207"/>
          <ac:spMkLst>
            <pc:docMk/>
            <pc:sldMk cId="720703606" sldId="714"/>
            <ac:spMk id="153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9:16.867" v="655" actId="478"/>
          <ac:spMkLst>
            <pc:docMk/>
            <pc:sldMk cId="720703606" sldId="714"/>
            <ac:spMk id="154" creationId="{00000000-0000-0000-0000-000000000000}"/>
          </ac:spMkLst>
        </pc:spChg>
        <pc:spChg chg="del mod">
          <ac:chgData name="Chris Droessler" userId="625c3661-9d64-47fa-b83c-4b49393bd161" providerId="ADAL" clId="{AB779A80-07F3-0C43-BDDD-222A35F653AA}" dt="2020-02-10T16:59:20.995" v="656" actId="478"/>
          <ac:spMkLst>
            <pc:docMk/>
            <pc:sldMk cId="720703606" sldId="714"/>
            <ac:spMk id="155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6:57:08.758" v="630" actId="20577"/>
          <ac:spMkLst>
            <pc:docMk/>
            <pc:sldMk cId="720703606" sldId="714"/>
            <ac:spMk id="160" creationId="{00000000-0000-0000-0000-000000000000}"/>
          </ac:spMkLst>
        </pc:spChg>
      </pc:sldChg>
      <pc:sldChg chg="modSp add ord modNotesTx">
        <pc:chgData name="Chris Droessler" userId="625c3661-9d64-47fa-b83c-4b49393bd161" providerId="ADAL" clId="{AB779A80-07F3-0C43-BDDD-222A35F653AA}" dt="2020-02-10T17:07:16.770" v="812" actId="20577"/>
        <pc:sldMkLst>
          <pc:docMk/>
          <pc:sldMk cId="3664086728" sldId="715"/>
        </pc:sldMkLst>
        <pc:spChg chg="mod">
          <ac:chgData name="Chris Droessler" userId="625c3661-9d64-47fa-b83c-4b49393bd161" providerId="ADAL" clId="{AB779A80-07F3-0C43-BDDD-222A35F653AA}" dt="2020-02-10T17:03:24.011" v="716" actId="20577"/>
          <ac:spMkLst>
            <pc:docMk/>
            <pc:sldMk cId="3664086728" sldId="715"/>
            <ac:spMk id="3" creationId="{B3A6DF37-4BD1-BC4C-9FC8-37F5D16BA03A}"/>
          </ac:spMkLst>
        </pc:spChg>
        <pc:spChg chg="mod">
          <ac:chgData name="Chris Droessler" userId="625c3661-9d64-47fa-b83c-4b49393bd161" providerId="ADAL" clId="{AB779A80-07F3-0C43-BDDD-222A35F653AA}" dt="2020-02-10T17:03:32.849" v="733" actId="20577"/>
          <ac:spMkLst>
            <pc:docMk/>
            <pc:sldMk cId="3664086728" sldId="715"/>
            <ac:spMk id="150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6:45.316" v="811" actId="554"/>
          <ac:spMkLst>
            <pc:docMk/>
            <pc:sldMk cId="3664086728" sldId="715"/>
            <ac:spMk id="151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3:41.426" v="757" actId="20577"/>
          <ac:spMkLst>
            <pc:docMk/>
            <pc:sldMk cId="3664086728" sldId="715"/>
            <ac:spMk id="152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3:49.539" v="776" actId="20577"/>
          <ac:spMkLst>
            <pc:docMk/>
            <pc:sldMk cId="3664086728" sldId="715"/>
            <ac:spMk id="153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6:45.316" v="811" actId="554"/>
          <ac:spMkLst>
            <pc:docMk/>
            <pc:sldMk cId="3664086728" sldId="715"/>
            <ac:spMk id="154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6:45.316" v="811" actId="554"/>
          <ac:spMkLst>
            <pc:docMk/>
            <pc:sldMk cId="3664086728" sldId="715"/>
            <ac:spMk id="155" creationId="{00000000-0000-0000-0000-000000000000}"/>
          </ac:spMkLst>
        </pc:spChg>
        <pc:spChg chg="mod">
          <ac:chgData name="Chris Droessler" userId="625c3661-9d64-47fa-b83c-4b49393bd161" providerId="ADAL" clId="{AB779A80-07F3-0C43-BDDD-222A35F653AA}" dt="2020-02-10T17:03:56.178" v="782" actId="20577"/>
          <ac:spMkLst>
            <pc:docMk/>
            <pc:sldMk cId="3664086728" sldId="715"/>
            <ac:spMk id="160" creationId="{00000000-0000-0000-0000-000000000000}"/>
          </ac:spMkLst>
        </pc:spChg>
      </pc:sldChg>
      <pc:sldChg chg="addSp delSp modSp add ord modNotesTx">
        <pc:chgData name="Chris Droessler" userId="625c3661-9d64-47fa-b83c-4b49393bd161" providerId="ADAL" clId="{AB779A80-07F3-0C43-BDDD-222A35F653AA}" dt="2020-02-10T17:11:34.054" v="922" actId="1037"/>
        <pc:sldMkLst>
          <pc:docMk/>
          <pc:sldMk cId="2781844091" sldId="716"/>
        </pc:sldMkLst>
        <pc:spChg chg="del">
          <ac:chgData name="Chris Droessler" userId="625c3661-9d64-47fa-b83c-4b49393bd161" providerId="ADAL" clId="{AB779A80-07F3-0C43-BDDD-222A35F653AA}" dt="2020-02-10T17:11:17.239" v="874" actId="478"/>
          <ac:spMkLst>
            <pc:docMk/>
            <pc:sldMk cId="2781844091" sldId="716"/>
            <ac:spMk id="2" creationId="{EB9E3D83-5F00-1C45-ACE8-A239BC73CA18}"/>
          </ac:spMkLst>
        </pc:spChg>
        <pc:spChg chg="mod">
          <ac:chgData name="Chris Droessler" userId="625c3661-9d64-47fa-b83c-4b49393bd161" providerId="ADAL" clId="{AB779A80-07F3-0C43-BDDD-222A35F653AA}" dt="2020-02-10T17:09:27.445" v="833" actId="20577"/>
          <ac:spMkLst>
            <pc:docMk/>
            <pc:sldMk cId="2781844091" sldId="716"/>
            <ac:spMk id="3" creationId="{B3A6DF37-4BD1-BC4C-9FC8-37F5D16BA03A}"/>
          </ac:spMkLst>
        </pc:spChg>
        <pc:spChg chg="del">
          <ac:chgData name="Chris Droessler" userId="625c3661-9d64-47fa-b83c-4b49393bd161" providerId="ADAL" clId="{AB779A80-07F3-0C43-BDDD-222A35F653AA}" dt="2020-02-10T17:11:17.239" v="874" actId="478"/>
          <ac:spMkLst>
            <pc:docMk/>
            <pc:sldMk cId="2781844091" sldId="716"/>
            <ac:spMk id="4" creationId="{3B51A202-2700-5D44-990F-272642A3399B}"/>
          </ac:spMkLst>
        </pc:spChg>
        <pc:spChg chg="del">
          <ac:chgData name="Chris Droessler" userId="625c3661-9d64-47fa-b83c-4b49393bd161" providerId="ADAL" clId="{AB779A80-07F3-0C43-BDDD-222A35F653AA}" dt="2020-02-10T17:11:17.239" v="874" actId="478"/>
          <ac:spMkLst>
            <pc:docMk/>
            <pc:sldMk cId="2781844091" sldId="716"/>
            <ac:spMk id="5" creationId="{FA482C58-1263-854B-AFCB-74CEC3786BBC}"/>
          </ac:spMkLst>
        </pc:spChg>
        <pc:spChg chg="add mod">
          <ac:chgData name="Chris Droessler" userId="625c3661-9d64-47fa-b83c-4b49393bd161" providerId="ADAL" clId="{AB779A80-07F3-0C43-BDDD-222A35F653AA}" dt="2020-02-10T17:11:27.848" v="903" actId="1037"/>
          <ac:spMkLst>
            <pc:docMk/>
            <pc:sldMk cId="2781844091" sldId="716"/>
            <ac:spMk id="12" creationId="{59B10949-6EE5-CB49-AD35-1E599C2984B2}"/>
          </ac:spMkLst>
        </pc:spChg>
        <pc:spChg chg="add mod">
          <ac:chgData name="Chris Droessler" userId="625c3661-9d64-47fa-b83c-4b49393bd161" providerId="ADAL" clId="{AB779A80-07F3-0C43-BDDD-222A35F653AA}" dt="2020-02-10T17:11:30.993" v="913" actId="1037"/>
          <ac:spMkLst>
            <pc:docMk/>
            <pc:sldMk cId="2781844091" sldId="716"/>
            <ac:spMk id="13" creationId="{F5597D9B-D098-314F-9F03-537C79AE9DA2}"/>
          </ac:spMkLst>
        </pc:spChg>
        <pc:spChg chg="add mod">
          <ac:chgData name="Chris Droessler" userId="625c3661-9d64-47fa-b83c-4b49393bd161" providerId="ADAL" clId="{AB779A80-07F3-0C43-BDDD-222A35F653AA}" dt="2020-02-10T17:11:34.054" v="922" actId="1037"/>
          <ac:spMkLst>
            <pc:docMk/>
            <pc:sldMk cId="2781844091" sldId="716"/>
            <ac:spMk id="14" creationId="{9FF7D8C8-E937-F84F-8020-3785A964F785}"/>
          </ac:spMkLst>
        </pc:spChg>
        <pc:spChg chg="mod">
          <ac:chgData name="Chris Droessler" userId="625c3661-9d64-47fa-b83c-4b49393bd161" providerId="ADAL" clId="{AB779A80-07F3-0C43-BDDD-222A35F653AA}" dt="2020-02-10T17:09:40.573" v="840" actId="20577"/>
          <ac:spMkLst>
            <pc:docMk/>
            <pc:sldMk cId="2781844091" sldId="716"/>
            <ac:spMk id="160" creationId="{00000000-0000-0000-0000-000000000000}"/>
          </ac:spMkLst>
        </pc:spChg>
      </pc:sldChg>
      <pc:sldChg chg="modSp add ord">
        <pc:chgData name="Chris Droessler" userId="625c3661-9d64-47fa-b83c-4b49393bd161" providerId="ADAL" clId="{AB779A80-07F3-0C43-BDDD-222A35F653AA}" dt="2020-02-10T17:18:20.270" v="1026" actId="207"/>
        <pc:sldMkLst>
          <pc:docMk/>
          <pc:sldMk cId="3659011642" sldId="717"/>
        </pc:sldMkLst>
        <pc:spChg chg="mod">
          <ac:chgData name="Chris Droessler" userId="625c3661-9d64-47fa-b83c-4b49393bd161" providerId="ADAL" clId="{AB779A80-07F3-0C43-BDDD-222A35F653AA}" dt="2020-02-10T17:18:20.270" v="1026" actId="207"/>
          <ac:spMkLst>
            <pc:docMk/>
            <pc:sldMk cId="3659011642" sldId="717"/>
            <ac:spMk id="135" creationId="{00000000-0000-0000-0000-000000000000}"/>
          </ac:spMkLst>
        </pc:spChg>
      </pc:sldChg>
      <pc:sldMasterChg chg="delSldLayout">
        <pc:chgData name="Chris Droessler" userId="625c3661-9d64-47fa-b83c-4b49393bd161" providerId="ADAL" clId="{AB779A80-07F3-0C43-BDDD-222A35F653AA}" dt="2020-02-10T17:42:20.302" v="1389" actId="2696"/>
        <pc:sldMasterMkLst>
          <pc:docMk/>
          <pc:sldMasterMk cId="2999785688" sldId="2147483648"/>
        </pc:sldMasterMkLst>
        <pc:sldLayoutChg chg="del">
          <pc:chgData name="Chris Droessler" userId="625c3661-9d64-47fa-b83c-4b49393bd161" providerId="ADAL" clId="{AB779A80-07F3-0C43-BDDD-222A35F653AA}" dt="2020-02-10T17:42:20.302" v="1389" actId="2696"/>
          <pc:sldLayoutMkLst>
            <pc:docMk/>
            <pc:sldMasterMk cId="2999785688" sldId="2147483648"/>
            <pc:sldLayoutMk cId="781414520" sldId="2147483660"/>
          </pc:sldLayoutMkLst>
        </pc:sldLayoutChg>
      </pc:sldMasterChg>
    </pc:docChg>
  </pc:docChgLst>
  <pc:docChgLst>
    <pc:chgData name="Chris Droessler" userId="625c3661-9d64-47fa-b83c-4b49393bd161" providerId="ADAL" clId="{68B3681C-F141-794A-96D8-0BA98EA56A5D}"/>
    <pc:docChg chg="custSel addSld delSld modSld sldOrd">
      <pc:chgData name="Chris Droessler" userId="625c3661-9d64-47fa-b83c-4b49393bd161" providerId="ADAL" clId="{68B3681C-F141-794A-96D8-0BA98EA56A5D}" dt="2019-11-12T12:49:57.923" v="633" actId="2696"/>
      <pc:docMkLst>
        <pc:docMk/>
      </pc:docMkLst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2378976308" sldId="256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1133732581" sldId="261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3776938010" sldId="262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1272993466" sldId="263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3092514365" sldId="264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3228340405" sldId="265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2800900242" sldId="266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2011833291" sldId="282"/>
        </pc:sldMkLst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2363076874" sldId="283"/>
        </pc:sldMkLst>
      </pc:sldChg>
      <pc:sldChg chg="modSp">
        <pc:chgData name="Chris Droessler" userId="625c3661-9d64-47fa-b83c-4b49393bd161" providerId="ADAL" clId="{68B3681C-F141-794A-96D8-0BA98EA56A5D}" dt="2019-11-06T13:04:30.758" v="349" actId="20577"/>
        <pc:sldMkLst>
          <pc:docMk/>
          <pc:sldMk cId="503736447" sldId="560"/>
        </pc:sldMkLst>
        <pc:spChg chg="mod">
          <ac:chgData name="Chris Droessler" userId="625c3661-9d64-47fa-b83c-4b49393bd161" providerId="ADAL" clId="{68B3681C-F141-794A-96D8-0BA98EA56A5D}" dt="2019-11-06T13:04:30.758" v="349" actId="20577"/>
          <ac:spMkLst>
            <pc:docMk/>
            <pc:sldMk cId="503736447" sldId="560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68B3681C-F141-794A-96D8-0BA98EA56A5D}" dt="2019-11-06T12:49:26.981" v="74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68B3681C-F141-794A-96D8-0BA98EA56A5D}" dt="2019-11-06T12:49:26.981" v="74" actId="20577"/>
          <ac:spMkLst>
            <pc:docMk/>
            <pc:sldMk cId="2392971145" sldId="572"/>
            <ac:spMk id="2" creationId="{70E7FB36-DF07-B44D-8D38-59F39D617117}"/>
          </ac:spMkLst>
        </pc:spChg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1303851975" sldId="573"/>
        </pc:sldMkLst>
      </pc:sldChg>
      <pc:sldChg chg="modSp">
        <pc:chgData name="Chris Droessler" userId="625c3661-9d64-47fa-b83c-4b49393bd161" providerId="ADAL" clId="{68B3681C-F141-794A-96D8-0BA98EA56A5D}" dt="2019-11-06T12:55:57.888" v="205" actId="114"/>
        <pc:sldMkLst>
          <pc:docMk/>
          <pc:sldMk cId="1831575911" sldId="644"/>
        </pc:sldMkLst>
        <pc:spChg chg="mod">
          <ac:chgData name="Chris Droessler" userId="625c3661-9d64-47fa-b83c-4b49393bd161" providerId="ADAL" clId="{68B3681C-F141-794A-96D8-0BA98EA56A5D}" dt="2019-11-06T12:55:57.888" v="205" actId="114"/>
          <ac:spMkLst>
            <pc:docMk/>
            <pc:sldMk cId="1831575911" sldId="644"/>
            <ac:spMk id="2" creationId="{BF342724-5EC7-EF4B-89AC-A4C2D3A94FFB}"/>
          </ac:spMkLst>
        </pc:spChg>
      </pc:sldChg>
      <pc:sldChg chg="ord">
        <pc:chgData name="Chris Droessler" userId="625c3661-9d64-47fa-b83c-4b49393bd161" providerId="ADAL" clId="{68B3681C-F141-794A-96D8-0BA98EA56A5D}" dt="2019-11-06T12:48:12.423" v="60"/>
        <pc:sldMkLst>
          <pc:docMk/>
          <pc:sldMk cId="3713211416" sldId="657"/>
        </pc:sldMkLst>
      </pc:sldChg>
      <pc:sldChg chg="modSp add">
        <pc:chgData name="Chris Droessler" userId="625c3661-9d64-47fa-b83c-4b49393bd161" providerId="ADAL" clId="{68B3681C-F141-794A-96D8-0BA98EA56A5D}" dt="2019-11-06T12:59:58.938" v="291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68B3681C-F141-794A-96D8-0BA98EA56A5D}" dt="2019-11-06T12:59:58.938" v="291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add del ord">
        <pc:chgData name="Chris Droessler" userId="625c3661-9d64-47fa-b83c-4b49393bd161" providerId="ADAL" clId="{68B3681C-F141-794A-96D8-0BA98EA56A5D}" dt="2019-11-12T12:47:54.857" v="615" actId="2696"/>
        <pc:sldMkLst>
          <pc:docMk/>
          <pc:sldMk cId="2852555835" sldId="659"/>
        </pc:sldMkLst>
      </pc:sldChg>
      <pc:sldChg chg="add">
        <pc:chgData name="Chris Droessler" userId="625c3661-9d64-47fa-b83c-4b49393bd161" providerId="ADAL" clId="{68B3681C-F141-794A-96D8-0BA98EA56A5D}" dt="2019-11-06T12:48:26.650" v="62"/>
        <pc:sldMkLst>
          <pc:docMk/>
          <pc:sldMk cId="694530135" sldId="660"/>
        </pc:sldMkLst>
      </pc:sldChg>
      <pc:sldChg chg="add">
        <pc:chgData name="Chris Droessler" userId="625c3661-9d64-47fa-b83c-4b49393bd161" providerId="ADAL" clId="{68B3681C-F141-794A-96D8-0BA98EA56A5D}" dt="2019-11-06T12:48:26.804" v="63"/>
        <pc:sldMkLst>
          <pc:docMk/>
          <pc:sldMk cId="3225646513" sldId="661"/>
        </pc:sldMkLst>
      </pc:sldChg>
      <pc:sldChg chg="modSp add">
        <pc:chgData name="Chris Droessler" userId="625c3661-9d64-47fa-b83c-4b49393bd161" providerId="ADAL" clId="{68B3681C-F141-794A-96D8-0BA98EA56A5D}" dt="2019-11-06T12:53:01.137" v="155" actId="948"/>
        <pc:sldMkLst>
          <pc:docMk/>
          <pc:sldMk cId="4124514271" sldId="662"/>
        </pc:sldMkLst>
        <pc:spChg chg="mod">
          <ac:chgData name="Chris Droessler" userId="625c3661-9d64-47fa-b83c-4b49393bd161" providerId="ADAL" clId="{68B3681C-F141-794A-96D8-0BA98EA56A5D}" dt="2019-11-06T12:53:01.137" v="155" actId="948"/>
          <ac:spMkLst>
            <pc:docMk/>
            <pc:sldMk cId="4124514271" sldId="662"/>
            <ac:spMk id="2" creationId="{20FE68D4-A736-2846-A536-DBD1805AD3DB}"/>
          </ac:spMkLst>
        </pc:spChg>
        <pc:spChg chg="mod">
          <ac:chgData name="Chris Droessler" userId="625c3661-9d64-47fa-b83c-4b49393bd161" providerId="ADAL" clId="{68B3681C-F141-794A-96D8-0BA98EA56A5D}" dt="2019-11-06T12:51:35.077" v="136" actId="20577"/>
          <ac:spMkLst>
            <pc:docMk/>
            <pc:sldMk cId="4124514271" sldId="662"/>
            <ac:spMk id="3" creationId="{F584CC39-F2AE-7A47-97C7-E380E42E0DC3}"/>
          </ac:spMkLst>
        </pc:spChg>
      </pc:sldChg>
      <pc:sldChg chg="modSp add">
        <pc:chgData name="Chris Droessler" userId="625c3661-9d64-47fa-b83c-4b49393bd161" providerId="ADAL" clId="{68B3681C-F141-794A-96D8-0BA98EA56A5D}" dt="2019-11-06T12:55:11.358" v="167" actId="20577"/>
        <pc:sldMkLst>
          <pc:docMk/>
          <pc:sldMk cId="4195290847" sldId="663"/>
        </pc:sldMkLst>
        <pc:spChg chg="mod">
          <ac:chgData name="Chris Droessler" userId="625c3661-9d64-47fa-b83c-4b49393bd161" providerId="ADAL" clId="{68B3681C-F141-794A-96D8-0BA98EA56A5D}" dt="2019-11-06T12:55:11.358" v="167" actId="20577"/>
          <ac:spMkLst>
            <pc:docMk/>
            <pc:sldMk cId="4195290847" sldId="663"/>
            <ac:spMk id="2" creationId="{20FE68D4-A736-2846-A536-DBD1805AD3DB}"/>
          </ac:spMkLst>
        </pc:spChg>
        <pc:spChg chg="mod">
          <ac:chgData name="Chris Droessler" userId="625c3661-9d64-47fa-b83c-4b49393bd161" providerId="ADAL" clId="{68B3681C-F141-794A-96D8-0BA98EA56A5D}" dt="2019-11-06T12:54:33.757" v="162" actId="20577"/>
          <ac:spMkLst>
            <pc:docMk/>
            <pc:sldMk cId="4195290847" sldId="663"/>
            <ac:spMk id="3" creationId="{F584CC39-F2AE-7A47-97C7-E380E42E0DC3}"/>
          </ac:spMkLst>
        </pc:spChg>
      </pc:sldChg>
      <pc:sldChg chg="modSp add">
        <pc:chgData name="Chris Droessler" userId="625c3661-9d64-47fa-b83c-4b49393bd161" providerId="ADAL" clId="{68B3681C-F141-794A-96D8-0BA98EA56A5D}" dt="2019-11-06T13:08:19.865" v="368" actId="20577"/>
        <pc:sldMkLst>
          <pc:docMk/>
          <pc:sldMk cId="3149178407" sldId="664"/>
        </pc:sldMkLst>
        <pc:spChg chg="mod">
          <ac:chgData name="Chris Droessler" userId="625c3661-9d64-47fa-b83c-4b49393bd161" providerId="ADAL" clId="{68B3681C-F141-794A-96D8-0BA98EA56A5D}" dt="2019-11-06T13:07:33.628" v="351" actId="404"/>
          <ac:spMkLst>
            <pc:docMk/>
            <pc:sldMk cId="3149178407" sldId="664"/>
            <ac:spMk id="2" creationId="{577515B8-9200-374D-992F-372E54D01AB8}"/>
          </ac:spMkLst>
        </pc:spChg>
        <pc:spChg chg="mod">
          <ac:chgData name="Chris Droessler" userId="625c3661-9d64-47fa-b83c-4b49393bd161" providerId="ADAL" clId="{68B3681C-F141-794A-96D8-0BA98EA56A5D}" dt="2019-11-06T13:08:19.865" v="368" actId="20577"/>
          <ac:spMkLst>
            <pc:docMk/>
            <pc:sldMk cId="3149178407" sldId="664"/>
            <ac:spMk id="3" creationId="{C0B44734-EB67-0341-9C2D-F2AB003EDC38}"/>
          </ac:spMkLst>
        </pc:spChg>
      </pc:sldChg>
      <pc:sldChg chg="modSp add">
        <pc:chgData name="Chris Droessler" userId="625c3661-9d64-47fa-b83c-4b49393bd161" providerId="ADAL" clId="{68B3681C-F141-794A-96D8-0BA98EA56A5D}" dt="2019-11-06T13:08:55.448" v="385" actId="20577"/>
        <pc:sldMkLst>
          <pc:docMk/>
          <pc:sldMk cId="182015177" sldId="665"/>
        </pc:sldMkLst>
        <pc:spChg chg="mod">
          <ac:chgData name="Chris Droessler" userId="625c3661-9d64-47fa-b83c-4b49393bd161" providerId="ADAL" clId="{68B3681C-F141-794A-96D8-0BA98EA56A5D}" dt="2019-11-06T13:08:55.448" v="385" actId="20577"/>
          <ac:spMkLst>
            <pc:docMk/>
            <pc:sldMk cId="182015177" sldId="665"/>
            <ac:spMk id="2" creationId="{577515B8-9200-374D-992F-372E54D01AB8}"/>
          </ac:spMkLst>
        </pc:spChg>
        <pc:spChg chg="mod">
          <ac:chgData name="Chris Droessler" userId="625c3661-9d64-47fa-b83c-4b49393bd161" providerId="ADAL" clId="{68B3681C-F141-794A-96D8-0BA98EA56A5D}" dt="2019-11-06T13:08:49.351" v="379" actId="20577"/>
          <ac:spMkLst>
            <pc:docMk/>
            <pc:sldMk cId="182015177" sldId="665"/>
            <ac:spMk id="3" creationId="{C0B44734-EB67-0341-9C2D-F2AB003EDC38}"/>
          </ac:spMkLst>
        </pc:sp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3621036115" sldId="666"/>
        </pc:sldMkLst>
        <pc:spChg chg="del mod">
          <ac:chgData name="Chris Droessler" userId="625c3661-9d64-47fa-b83c-4b49393bd161" providerId="ADAL" clId="{68B3681C-F141-794A-96D8-0BA98EA56A5D}" dt="2019-11-06T13:10:18.236" v="390"/>
          <ac:spMkLst>
            <pc:docMk/>
            <pc:sldMk cId="3621036115" sldId="666"/>
            <ac:spMk id="2" creationId="{577515B8-9200-374D-992F-372E54D01AB8}"/>
          </ac:spMkLst>
        </pc:spChg>
        <pc:spChg chg="mod">
          <ac:chgData name="Chris Droessler" userId="625c3661-9d64-47fa-b83c-4b49393bd161" providerId="ADAL" clId="{68B3681C-F141-794A-96D8-0BA98EA56A5D}" dt="2019-11-06T13:09:35.973" v="389" actId="20577"/>
          <ac:spMkLst>
            <pc:docMk/>
            <pc:sldMk cId="3621036115" sldId="666"/>
            <ac:spMk id="3" creationId="{C0B44734-EB67-0341-9C2D-F2AB003EDC38}"/>
          </ac:spMkLst>
        </pc:spChg>
        <pc:spChg chg="add del mod">
          <ac:chgData name="Chris Droessler" userId="625c3661-9d64-47fa-b83c-4b49393bd161" providerId="ADAL" clId="{68B3681C-F141-794A-96D8-0BA98EA56A5D}" dt="2019-11-06T13:10:48.849" v="394" actId="478"/>
          <ac:spMkLst>
            <pc:docMk/>
            <pc:sldMk cId="3621036115" sldId="666"/>
            <ac:spMk id="7" creationId="{9ECEB800-F8AC-E249-8352-03C3C776108D}"/>
          </ac:spMkLst>
        </pc:spChg>
        <pc:picChg chg="add del mod">
          <ac:chgData name="Chris Droessler" userId="625c3661-9d64-47fa-b83c-4b49393bd161" providerId="ADAL" clId="{68B3681C-F141-794A-96D8-0BA98EA56A5D}" dt="2019-11-06T13:10:25.880" v="393" actId="478"/>
          <ac:picMkLst>
            <pc:docMk/>
            <pc:sldMk cId="3621036115" sldId="666"/>
            <ac:picMk id="5" creationId="{E43080E2-4F34-7B4E-BB72-8805BFB00BEE}"/>
          </ac:picMkLst>
        </pc:picChg>
        <pc:picChg chg="add del mod">
          <ac:chgData name="Chris Droessler" userId="625c3661-9d64-47fa-b83c-4b49393bd161" providerId="ADAL" clId="{68B3681C-F141-794A-96D8-0BA98EA56A5D}" dt="2019-11-06T13:11:01.124" v="398" actId="478"/>
          <ac:picMkLst>
            <pc:docMk/>
            <pc:sldMk cId="3621036115" sldId="666"/>
            <ac:picMk id="9" creationId="{B2A4C8CE-9DC6-374C-986C-ABCEE6EC3709}"/>
          </ac:picMkLst>
        </pc:picChg>
        <pc:picChg chg="add del mod">
          <ac:chgData name="Chris Droessler" userId="625c3661-9d64-47fa-b83c-4b49393bd161" providerId="ADAL" clId="{68B3681C-F141-794A-96D8-0BA98EA56A5D}" dt="2019-11-06T13:19:22.548" v="402" actId="478"/>
          <ac:picMkLst>
            <pc:docMk/>
            <pc:sldMk cId="3621036115" sldId="666"/>
            <ac:picMk id="11" creationId="{D938DD79-D6B6-2249-BC71-5DB9DCD8C909}"/>
          </ac:picMkLst>
        </pc:picChg>
        <pc:picChg chg="add del mod">
          <ac:chgData name="Chris Droessler" userId="625c3661-9d64-47fa-b83c-4b49393bd161" providerId="ADAL" clId="{68B3681C-F141-794A-96D8-0BA98EA56A5D}" dt="2019-11-06T13:19:36.657" v="407" actId="478"/>
          <ac:picMkLst>
            <pc:docMk/>
            <pc:sldMk cId="3621036115" sldId="666"/>
            <ac:picMk id="13" creationId="{0495C1FA-7CC0-FF4C-90F5-D9AA515CF406}"/>
          </ac:picMkLst>
        </pc:picChg>
        <pc:picChg chg="add del mod">
          <ac:chgData name="Chris Droessler" userId="625c3661-9d64-47fa-b83c-4b49393bd161" providerId="ADAL" clId="{68B3681C-F141-794A-96D8-0BA98EA56A5D}" dt="2019-11-06T13:19:42.412" v="411" actId="478"/>
          <ac:picMkLst>
            <pc:docMk/>
            <pc:sldMk cId="3621036115" sldId="666"/>
            <ac:picMk id="15" creationId="{E18BE9C7-D594-BA49-8838-2FE25CEA45D0}"/>
          </ac:picMkLst>
        </pc:picChg>
        <pc:picChg chg="add mod">
          <ac:chgData name="Chris Droessler" userId="625c3661-9d64-47fa-b83c-4b49393bd161" providerId="ADAL" clId="{68B3681C-F141-794A-96D8-0BA98EA56A5D}" dt="2019-11-06T13:22:14.921" v="414" actId="962"/>
          <ac:picMkLst>
            <pc:docMk/>
            <pc:sldMk cId="3621036115" sldId="666"/>
            <ac:picMk id="17" creationId="{2598F423-F7E2-0745-B3DC-2A5E5E5E5F8D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2613191324" sldId="667"/>
        </pc:sldMkLst>
        <pc:picChg chg="add mod">
          <ac:chgData name="Chris Droessler" userId="625c3661-9d64-47fa-b83c-4b49393bd161" providerId="ADAL" clId="{68B3681C-F141-794A-96D8-0BA98EA56A5D}" dt="2019-11-06T13:22:34.020" v="427" actId="962"/>
          <ac:picMkLst>
            <pc:docMk/>
            <pc:sldMk cId="2613191324" sldId="667"/>
            <ac:picMk id="4" creationId="{7CD821D8-4BF5-AA4A-8A04-B7923750764C}"/>
          </ac:picMkLst>
        </pc:picChg>
        <pc:picChg chg="del">
          <ac:chgData name="Chris Droessler" userId="625c3661-9d64-47fa-b83c-4b49393bd161" providerId="ADAL" clId="{68B3681C-F141-794A-96D8-0BA98EA56A5D}" dt="2019-11-06T13:22:20.801" v="416" actId="478"/>
          <ac:picMkLst>
            <pc:docMk/>
            <pc:sldMk cId="2613191324" sldId="667"/>
            <ac:picMk id="17" creationId="{2598F423-F7E2-0745-B3DC-2A5E5E5E5F8D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2816986587" sldId="668"/>
        </pc:sldMkLst>
        <pc:picChg chg="add del mod">
          <ac:chgData name="Chris Droessler" userId="625c3661-9d64-47fa-b83c-4b49393bd161" providerId="ADAL" clId="{68B3681C-F141-794A-96D8-0BA98EA56A5D}" dt="2019-11-06T13:22:39.116" v="429" actId="478"/>
          <ac:picMkLst>
            <pc:docMk/>
            <pc:sldMk cId="2816986587" sldId="668"/>
            <ac:picMk id="2" creationId="{01DB1462-F744-584C-9940-B115BC6D353E}"/>
          </ac:picMkLst>
        </pc:picChg>
        <pc:picChg chg="add mod">
          <ac:chgData name="Chris Droessler" userId="625c3661-9d64-47fa-b83c-4b49393bd161" providerId="ADAL" clId="{68B3681C-F141-794A-96D8-0BA98EA56A5D}" dt="2019-11-06T13:22:42.791" v="432" actId="962"/>
          <ac:picMkLst>
            <pc:docMk/>
            <pc:sldMk cId="2816986587" sldId="668"/>
            <ac:picMk id="5" creationId="{17A46C1D-AE7F-AA48-B3BA-68DBE5D6D342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3355172008" sldId="669"/>
        </pc:sldMkLst>
        <pc:picChg chg="add del mod">
          <ac:chgData name="Chris Droessler" userId="625c3661-9d64-47fa-b83c-4b49393bd161" providerId="ADAL" clId="{68B3681C-F141-794A-96D8-0BA98EA56A5D}" dt="2019-11-06T13:23:40.461" v="434" actId="478"/>
          <ac:picMkLst>
            <pc:docMk/>
            <pc:sldMk cId="3355172008" sldId="669"/>
            <ac:picMk id="2" creationId="{0D7B9F37-C40E-6B4F-9346-45F131C0880B}"/>
          </ac:picMkLst>
        </pc:picChg>
        <pc:picChg chg="add mod">
          <ac:chgData name="Chris Droessler" userId="625c3661-9d64-47fa-b83c-4b49393bd161" providerId="ADAL" clId="{68B3681C-F141-794A-96D8-0BA98EA56A5D}" dt="2019-11-06T13:23:44.585" v="437" actId="962"/>
          <ac:picMkLst>
            <pc:docMk/>
            <pc:sldMk cId="3355172008" sldId="669"/>
            <ac:picMk id="5" creationId="{9E2F54B0-4872-C748-AD3D-D8327037B57E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57700198" sldId="670"/>
        </pc:sldMkLst>
        <pc:picChg chg="add mod">
          <ac:chgData name="Chris Droessler" userId="625c3661-9d64-47fa-b83c-4b49393bd161" providerId="ADAL" clId="{68B3681C-F141-794A-96D8-0BA98EA56A5D}" dt="2019-11-06T13:24:52.140" v="440" actId="962"/>
          <ac:picMkLst>
            <pc:docMk/>
            <pc:sldMk cId="57700198" sldId="670"/>
            <ac:picMk id="4" creationId="{33B33AC8-7739-6E45-B19A-60743C21B24C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4073427048" sldId="671"/>
        </pc:sldMkLst>
        <pc:picChg chg="add del mod">
          <ac:chgData name="Chris Droessler" userId="625c3661-9d64-47fa-b83c-4b49393bd161" providerId="ADAL" clId="{68B3681C-F141-794A-96D8-0BA98EA56A5D}" dt="2019-11-06T13:25:39.036" v="442" actId="478"/>
          <ac:picMkLst>
            <pc:docMk/>
            <pc:sldMk cId="4073427048" sldId="671"/>
            <ac:picMk id="2" creationId="{9385AF22-8278-8941-BD33-C6C37EF21A38}"/>
          </ac:picMkLst>
        </pc:picChg>
        <pc:picChg chg="add del mod">
          <ac:chgData name="Chris Droessler" userId="625c3661-9d64-47fa-b83c-4b49393bd161" providerId="ADAL" clId="{68B3681C-F141-794A-96D8-0BA98EA56A5D}" dt="2019-11-06T13:26:17.860" v="444" actId="478"/>
          <ac:picMkLst>
            <pc:docMk/>
            <pc:sldMk cId="4073427048" sldId="671"/>
            <ac:picMk id="5" creationId="{A337F25B-9B03-FD46-9535-B6DBB852417D}"/>
          </ac:picMkLst>
        </pc:picChg>
        <pc:picChg chg="add mod">
          <ac:chgData name="Chris Droessler" userId="625c3661-9d64-47fa-b83c-4b49393bd161" providerId="ADAL" clId="{68B3681C-F141-794A-96D8-0BA98EA56A5D}" dt="2019-11-06T13:26:22.097" v="447" actId="962"/>
          <ac:picMkLst>
            <pc:docMk/>
            <pc:sldMk cId="4073427048" sldId="671"/>
            <ac:picMk id="7" creationId="{E836D409-D73B-524D-8BB2-A55595234045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2312103838" sldId="672"/>
        </pc:sldMkLst>
        <pc:picChg chg="add mod">
          <ac:chgData name="Chris Droessler" userId="625c3661-9d64-47fa-b83c-4b49393bd161" providerId="ADAL" clId="{68B3681C-F141-794A-96D8-0BA98EA56A5D}" dt="2019-11-06T13:28:15.146" v="450" actId="962"/>
          <ac:picMkLst>
            <pc:docMk/>
            <pc:sldMk cId="2312103838" sldId="672"/>
            <ac:picMk id="4" creationId="{2DA1AFE0-DF67-E84B-922D-AE641AE7617B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24.059" v="609"/>
        <pc:sldMkLst>
          <pc:docMk/>
          <pc:sldMk cId="880189499" sldId="673"/>
        </pc:sldMkLst>
        <pc:picChg chg="add del mod">
          <ac:chgData name="Chris Droessler" userId="625c3661-9d64-47fa-b83c-4b49393bd161" providerId="ADAL" clId="{68B3681C-F141-794A-96D8-0BA98EA56A5D}" dt="2019-11-06T13:29:25.612" v="452" actId="478"/>
          <ac:picMkLst>
            <pc:docMk/>
            <pc:sldMk cId="880189499" sldId="673"/>
            <ac:picMk id="2" creationId="{EB7FB2E7-D583-9C4D-BA00-FB660299D0B1}"/>
          </ac:picMkLst>
        </pc:picChg>
        <pc:picChg chg="add mod">
          <ac:chgData name="Chris Droessler" userId="625c3661-9d64-47fa-b83c-4b49393bd161" providerId="ADAL" clId="{68B3681C-F141-794A-96D8-0BA98EA56A5D}" dt="2019-11-06T13:29:29.068" v="455" actId="962"/>
          <ac:picMkLst>
            <pc:docMk/>
            <pc:sldMk cId="880189499" sldId="673"/>
            <ac:picMk id="5" creationId="{154A600F-2A3B-4B45-9654-483CFF25FA60}"/>
          </ac:picMkLst>
        </pc:picChg>
      </pc:sldChg>
      <pc:sldChg chg="addSp delSp modSp add ord">
        <pc:chgData name="Chris Droessler" userId="625c3661-9d64-47fa-b83c-4b49393bd161" providerId="ADAL" clId="{68B3681C-F141-794A-96D8-0BA98EA56A5D}" dt="2019-11-06T13:30:29.112" v="461"/>
        <pc:sldMkLst>
          <pc:docMk/>
          <pc:sldMk cId="1845352423" sldId="674"/>
        </pc:sldMkLst>
        <pc:spChg chg="add del mod">
          <ac:chgData name="Chris Droessler" userId="625c3661-9d64-47fa-b83c-4b49393bd161" providerId="ADAL" clId="{68B3681C-F141-794A-96D8-0BA98EA56A5D}" dt="2019-11-06T13:30:26.791" v="459"/>
          <ac:spMkLst>
            <pc:docMk/>
            <pc:sldMk cId="1845352423" sldId="674"/>
            <ac:spMk id="2" creationId="{90B0B237-B483-654C-B65F-290D87FB633E}"/>
          </ac:spMkLst>
        </pc:spChg>
        <pc:spChg chg="add mod">
          <ac:chgData name="Chris Droessler" userId="625c3661-9d64-47fa-b83c-4b49393bd161" providerId="ADAL" clId="{68B3681C-F141-794A-96D8-0BA98EA56A5D}" dt="2019-11-06T13:30:29.112" v="461"/>
          <ac:spMkLst>
            <pc:docMk/>
            <pc:sldMk cId="1845352423" sldId="674"/>
            <ac:spMk id="4" creationId="{047001E3-1A05-6440-9EC9-6D56DF99897B}"/>
          </ac:spMkLst>
        </pc:spChg>
      </pc:sldChg>
      <pc:sldChg chg="add del">
        <pc:chgData name="Chris Droessler" userId="625c3661-9d64-47fa-b83c-4b49393bd161" providerId="ADAL" clId="{68B3681C-F141-794A-96D8-0BA98EA56A5D}" dt="2019-11-12T12:47:54.850" v="614" actId="2696"/>
        <pc:sldMkLst>
          <pc:docMk/>
          <pc:sldMk cId="1304271515" sldId="675"/>
        </pc:sldMkLst>
      </pc:sldChg>
      <pc:sldChg chg="addSp delSp modSp add ord setBg">
        <pc:chgData name="Chris Droessler" userId="625c3661-9d64-47fa-b83c-4b49393bd161" providerId="ADAL" clId="{68B3681C-F141-794A-96D8-0BA98EA56A5D}" dt="2019-11-12T12:45:01.890" v="608"/>
        <pc:sldMkLst>
          <pc:docMk/>
          <pc:sldMk cId="375794531" sldId="676"/>
        </pc:sldMkLst>
        <pc:spChg chg="del">
          <ac:chgData name="Chris Droessler" userId="625c3661-9d64-47fa-b83c-4b49393bd161" providerId="ADAL" clId="{68B3681C-F141-794A-96D8-0BA98EA56A5D}" dt="2019-11-12T12:38:22.365" v="539"/>
          <ac:spMkLst>
            <pc:docMk/>
            <pc:sldMk cId="375794531" sldId="676"/>
            <ac:spMk id="2" creationId="{EDB693AE-016C-FB43-9B25-098AF811AA43}"/>
          </ac:spMkLst>
        </pc:spChg>
        <pc:spChg chg="del">
          <ac:chgData name="Chris Droessler" userId="625c3661-9d64-47fa-b83c-4b49393bd161" providerId="ADAL" clId="{68B3681C-F141-794A-96D8-0BA98EA56A5D}" dt="2019-11-12T12:38:33.322" v="543"/>
          <ac:spMkLst>
            <pc:docMk/>
            <pc:sldMk cId="375794531" sldId="676"/>
            <ac:spMk id="3" creationId="{4590A334-0651-DC41-9079-35F2B3D906B4}"/>
          </ac:spMkLst>
        </pc:spChg>
        <pc:spChg chg="add del mod">
          <ac:chgData name="Chris Droessler" userId="625c3661-9d64-47fa-b83c-4b49393bd161" providerId="ADAL" clId="{68B3681C-F141-794A-96D8-0BA98EA56A5D}" dt="2019-11-12T12:38:33.322" v="543"/>
          <ac:spMkLst>
            <pc:docMk/>
            <pc:sldMk cId="375794531" sldId="676"/>
            <ac:spMk id="7" creationId="{621C440F-2BE8-5A49-A25E-053FE5EE751F}"/>
          </ac:spMkLst>
        </pc:spChg>
        <pc:picChg chg="add del mod">
          <ac:chgData name="Chris Droessler" userId="625c3661-9d64-47fa-b83c-4b49393bd161" providerId="ADAL" clId="{68B3681C-F141-794A-96D8-0BA98EA56A5D}" dt="2019-11-12T12:38:27.583" v="542" actId="478"/>
          <ac:picMkLst>
            <pc:docMk/>
            <pc:sldMk cId="375794531" sldId="676"/>
            <ac:picMk id="5" creationId="{A6DDB4BC-4107-324C-AB50-7491668F76B8}"/>
          </ac:picMkLst>
        </pc:picChg>
        <pc:picChg chg="add mod">
          <ac:chgData name="Chris Droessler" userId="625c3661-9d64-47fa-b83c-4b49393bd161" providerId="ADAL" clId="{68B3681C-F141-794A-96D8-0BA98EA56A5D}" dt="2019-11-12T12:39:01.491" v="556" actId="962"/>
          <ac:picMkLst>
            <pc:docMk/>
            <pc:sldMk cId="375794531" sldId="676"/>
            <ac:picMk id="9" creationId="{B97586CD-663D-194B-9D00-12951D1A1DF2}"/>
          </ac:picMkLst>
        </pc:picChg>
      </pc:sldChg>
      <pc:sldChg chg="add">
        <pc:chgData name="Chris Droessler" userId="625c3661-9d64-47fa-b83c-4b49393bd161" providerId="ADAL" clId="{68B3681C-F141-794A-96D8-0BA98EA56A5D}" dt="2019-11-06T13:31:01.288" v="463"/>
        <pc:sldMkLst>
          <pc:docMk/>
          <pc:sldMk cId="3948723620" sldId="677"/>
        </pc:sldMkLst>
      </pc:sldChg>
      <pc:sldChg chg="add">
        <pc:chgData name="Chris Droessler" userId="625c3661-9d64-47fa-b83c-4b49393bd161" providerId="ADAL" clId="{68B3681C-F141-794A-96D8-0BA98EA56A5D}" dt="2019-11-06T13:31:01.500" v="464"/>
        <pc:sldMkLst>
          <pc:docMk/>
          <pc:sldMk cId="561125537" sldId="678"/>
        </pc:sldMkLst>
      </pc:sldChg>
      <pc:sldChg chg="addSp delSp modSp add">
        <pc:chgData name="Chris Droessler" userId="625c3661-9d64-47fa-b83c-4b49393bd161" providerId="ADAL" clId="{68B3681C-F141-794A-96D8-0BA98EA56A5D}" dt="2019-11-06T21:21:37.916" v="503"/>
        <pc:sldMkLst>
          <pc:docMk/>
          <pc:sldMk cId="3804131059" sldId="679"/>
        </pc:sldMkLst>
        <pc:spChg chg="mod">
          <ac:chgData name="Chris Droessler" userId="625c3661-9d64-47fa-b83c-4b49393bd161" providerId="ADAL" clId="{68B3681C-F141-794A-96D8-0BA98EA56A5D}" dt="2019-11-06T21:21:33.781" v="501" actId="20577"/>
          <ac:spMkLst>
            <pc:docMk/>
            <pc:sldMk cId="3804131059" sldId="679"/>
            <ac:spMk id="3" creationId="{280E86D7-3E17-AE48-91BC-43C859DD99F4}"/>
          </ac:spMkLst>
        </pc:spChg>
        <pc:spChg chg="add del mod">
          <ac:chgData name="Chris Droessler" userId="625c3661-9d64-47fa-b83c-4b49393bd161" providerId="ADAL" clId="{68B3681C-F141-794A-96D8-0BA98EA56A5D}" dt="2019-11-06T21:21:37.916" v="503"/>
          <ac:spMkLst>
            <pc:docMk/>
            <pc:sldMk cId="3804131059" sldId="679"/>
            <ac:spMk id="4" creationId="{0BA2A9CC-4D43-6046-AEC5-A84D6805C468}"/>
          </ac:spMkLst>
        </pc:spChg>
      </pc:sldChg>
      <pc:sldChg chg="addSp delSp modSp add setBg">
        <pc:chgData name="Chris Droessler" userId="625c3661-9d64-47fa-b83c-4b49393bd161" providerId="ADAL" clId="{68B3681C-F141-794A-96D8-0BA98EA56A5D}" dt="2019-11-12T12:45:50.986" v="610"/>
        <pc:sldMkLst>
          <pc:docMk/>
          <pc:sldMk cId="2740154125" sldId="680"/>
        </pc:sldMkLst>
        <pc:spChg chg="del">
          <ac:chgData name="Chris Droessler" userId="625c3661-9d64-47fa-b83c-4b49393bd161" providerId="ADAL" clId="{68B3681C-F141-794A-96D8-0BA98EA56A5D}" dt="2019-11-06T21:21:45.395" v="506"/>
          <ac:spMkLst>
            <pc:docMk/>
            <pc:sldMk cId="2740154125" sldId="680"/>
            <ac:spMk id="2" creationId="{A993437E-863D-594B-BC80-1B42AD471292}"/>
          </ac:spMkLst>
        </pc:spChg>
        <pc:spChg chg="add del mod">
          <ac:chgData name="Chris Droessler" userId="625c3661-9d64-47fa-b83c-4b49393bd161" providerId="ADAL" clId="{68B3681C-F141-794A-96D8-0BA98EA56A5D}" dt="2019-11-06T21:21:49.182" v="510" actId="478"/>
          <ac:spMkLst>
            <pc:docMk/>
            <pc:sldMk cId="2740154125" sldId="680"/>
            <ac:spMk id="7" creationId="{9BEAB532-4BEA-1C48-A695-3F31D12B51BD}"/>
          </ac:spMkLst>
        </pc:spChg>
        <pc:picChg chg="add del mod">
          <ac:chgData name="Chris Droessler" userId="625c3661-9d64-47fa-b83c-4b49393bd161" providerId="ADAL" clId="{68B3681C-F141-794A-96D8-0BA98EA56A5D}" dt="2019-11-06T21:21:47.408" v="509" actId="478"/>
          <ac:picMkLst>
            <pc:docMk/>
            <pc:sldMk cId="2740154125" sldId="680"/>
            <ac:picMk id="5" creationId="{E7D12C6B-9EFE-E646-A4A3-85E35F59BE2E}"/>
          </ac:picMkLst>
        </pc:picChg>
        <pc:picChg chg="add mod">
          <ac:chgData name="Chris Droessler" userId="625c3661-9d64-47fa-b83c-4b49393bd161" providerId="ADAL" clId="{68B3681C-F141-794A-96D8-0BA98EA56A5D}" dt="2019-11-06T21:21:52.192" v="512" actId="27614"/>
          <ac:picMkLst>
            <pc:docMk/>
            <pc:sldMk cId="2740154125" sldId="680"/>
            <ac:picMk id="9" creationId="{87AD5777-8098-5346-A09D-D20E7BE9B725}"/>
          </ac:picMkLst>
        </pc:picChg>
      </pc:sldChg>
      <pc:sldChg chg="addSp delSp modSp add">
        <pc:chgData name="Chris Droessler" userId="625c3661-9d64-47fa-b83c-4b49393bd161" providerId="ADAL" clId="{68B3681C-F141-794A-96D8-0BA98EA56A5D}" dt="2019-11-06T21:21:57.863" v="515" actId="27614"/>
        <pc:sldMkLst>
          <pc:docMk/>
          <pc:sldMk cId="3136171279" sldId="681"/>
        </pc:sldMkLst>
        <pc:spChg chg="del">
          <ac:chgData name="Chris Droessler" userId="625c3661-9d64-47fa-b83c-4b49393bd161" providerId="ADAL" clId="{68B3681C-F141-794A-96D8-0BA98EA56A5D}" dt="2019-11-06T21:21:54.772" v="513" actId="478"/>
          <ac:spMkLst>
            <pc:docMk/>
            <pc:sldMk cId="3136171279" sldId="681"/>
            <ac:spMk id="2" creationId="{A993437E-863D-594B-BC80-1B42AD471292}"/>
          </ac:spMkLst>
        </pc:spChg>
        <pc:picChg chg="add mod">
          <ac:chgData name="Chris Droessler" userId="625c3661-9d64-47fa-b83c-4b49393bd161" providerId="ADAL" clId="{68B3681C-F141-794A-96D8-0BA98EA56A5D}" dt="2019-11-06T21:21:57.863" v="515" actId="27614"/>
          <ac:picMkLst>
            <pc:docMk/>
            <pc:sldMk cId="3136171279" sldId="681"/>
            <ac:picMk id="5" creationId="{E43BDC89-0699-5544-93AB-4D59BDC8AD6E}"/>
          </ac:picMkLst>
        </pc:picChg>
      </pc:sldChg>
      <pc:sldChg chg="modSp add">
        <pc:chgData name="Chris Droessler" userId="625c3661-9d64-47fa-b83c-4b49393bd161" providerId="ADAL" clId="{68B3681C-F141-794A-96D8-0BA98EA56A5D}" dt="2019-11-07T18:29:31.525" v="532" actId="20577"/>
        <pc:sldMkLst>
          <pc:docMk/>
          <pc:sldMk cId="3588130731" sldId="682"/>
        </pc:sldMkLst>
        <pc:spChg chg="mod">
          <ac:chgData name="Chris Droessler" userId="625c3661-9d64-47fa-b83c-4b49393bd161" providerId="ADAL" clId="{68B3681C-F141-794A-96D8-0BA98EA56A5D}" dt="2019-11-07T18:29:31.525" v="532" actId="20577"/>
          <ac:spMkLst>
            <pc:docMk/>
            <pc:sldMk cId="3588130731" sldId="682"/>
            <ac:spMk id="3" creationId="{C0B44734-EB67-0341-9C2D-F2AB003EDC38}"/>
          </ac:spMkLst>
        </pc:spChg>
      </pc:sldChg>
      <pc:sldChg chg="add del">
        <pc:chgData name="Chris Droessler" userId="625c3661-9d64-47fa-b83c-4b49393bd161" providerId="ADAL" clId="{68B3681C-F141-794A-96D8-0BA98EA56A5D}" dt="2019-11-12T12:38:43.025" v="544" actId="2696"/>
        <pc:sldMkLst>
          <pc:docMk/>
          <pc:sldMk cId="65740678" sldId="683"/>
        </pc:sldMkLst>
      </pc:sldChg>
      <pc:sldChg chg="add del">
        <pc:chgData name="Chris Droessler" userId="625c3661-9d64-47fa-b83c-4b49393bd161" providerId="ADAL" clId="{68B3681C-F141-794A-96D8-0BA98EA56A5D}" dt="2019-11-12T12:47:54.867" v="616" actId="2696"/>
        <pc:sldMkLst>
          <pc:docMk/>
          <pc:sldMk cId="4099591026" sldId="684"/>
        </pc:sldMkLst>
      </pc:sldChg>
      <pc:sldChg chg="add del">
        <pc:chgData name="Chris Droessler" userId="625c3661-9d64-47fa-b83c-4b49393bd161" providerId="ADAL" clId="{68B3681C-F141-794A-96D8-0BA98EA56A5D}" dt="2019-11-12T12:47:54.876" v="617" actId="2696"/>
        <pc:sldMkLst>
          <pc:docMk/>
          <pc:sldMk cId="700574106" sldId="685"/>
        </pc:sldMkLst>
      </pc:sldChg>
      <pc:sldChg chg="add del">
        <pc:chgData name="Chris Droessler" userId="625c3661-9d64-47fa-b83c-4b49393bd161" providerId="ADAL" clId="{68B3681C-F141-794A-96D8-0BA98EA56A5D}" dt="2019-11-12T12:38:43.746" v="545" actId="2696"/>
        <pc:sldMkLst>
          <pc:docMk/>
          <pc:sldMk cId="1836227566" sldId="686"/>
        </pc:sldMkLst>
      </pc:sldChg>
      <pc:sldChg chg="add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2949219974" sldId="686"/>
        </pc:sldMkLst>
        <pc:picChg chg="add mod">
          <ac:chgData name="Chris Droessler" userId="625c3661-9d64-47fa-b83c-4b49393bd161" providerId="ADAL" clId="{68B3681C-F141-794A-96D8-0BA98EA56A5D}" dt="2019-11-12T12:39:06.040" v="559" actId="962"/>
          <ac:picMkLst>
            <pc:docMk/>
            <pc:sldMk cId="2949219974" sldId="686"/>
            <ac:picMk id="3" creationId="{A4168571-9779-1D43-A03F-F286C073C604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256205867" sldId="687"/>
        </pc:sldMkLst>
        <pc:picChg chg="add del mod">
          <ac:chgData name="Chris Droessler" userId="625c3661-9d64-47fa-b83c-4b49393bd161" providerId="ADAL" clId="{68B3681C-F141-794A-96D8-0BA98EA56A5D}" dt="2019-11-12T12:39:16.036" v="561" actId="478"/>
          <ac:picMkLst>
            <pc:docMk/>
            <pc:sldMk cId="256205867" sldId="687"/>
            <ac:picMk id="2" creationId="{5227A3F6-604F-304B-BDCA-F5735C19A593}"/>
          </ac:picMkLst>
        </pc:picChg>
        <pc:picChg chg="add mod">
          <ac:chgData name="Chris Droessler" userId="625c3661-9d64-47fa-b83c-4b49393bd161" providerId="ADAL" clId="{68B3681C-F141-794A-96D8-0BA98EA56A5D}" dt="2019-11-12T12:39:20.540" v="564" actId="962"/>
          <ac:picMkLst>
            <pc:docMk/>
            <pc:sldMk cId="256205867" sldId="687"/>
            <ac:picMk id="4" creationId="{26C15DFD-C424-9345-8420-D742FDF8FE33}"/>
          </ac:picMkLst>
        </pc:picChg>
      </pc:sldChg>
      <pc:sldChg chg="add del">
        <pc:chgData name="Chris Droessler" userId="625c3661-9d64-47fa-b83c-4b49393bd161" providerId="ADAL" clId="{68B3681C-F141-794A-96D8-0BA98EA56A5D}" dt="2019-11-12T12:38:44.376" v="546" actId="2696"/>
        <pc:sldMkLst>
          <pc:docMk/>
          <pc:sldMk cId="4152194085" sldId="687"/>
        </pc:sldMkLst>
      </pc:sldChg>
      <pc:sldChg chg="add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1931899030" sldId="688"/>
        </pc:sldMkLst>
        <pc:picChg chg="add mod">
          <ac:chgData name="Chris Droessler" userId="625c3661-9d64-47fa-b83c-4b49393bd161" providerId="ADAL" clId="{68B3681C-F141-794A-96D8-0BA98EA56A5D}" dt="2019-11-12T12:39:26.040" v="567" actId="962"/>
          <ac:picMkLst>
            <pc:docMk/>
            <pc:sldMk cId="1931899030" sldId="688"/>
            <ac:picMk id="3" creationId="{50DB0537-0AFD-EC4D-B9F2-9ADE23E6AFA3}"/>
          </ac:picMkLst>
        </pc:picChg>
      </pc:sldChg>
      <pc:sldChg chg="add del">
        <pc:chgData name="Chris Droessler" userId="625c3661-9d64-47fa-b83c-4b49393bd161" providerId="ADAL" clId="{68B3681C-F141-794A-96D8-0BA98EA56A5D}" dt="2019-11-12T12:38:45.050" v="547" actId="2696"/>
        <pc:sldMkLst>
          <pc:docMk/>
          <pc:sldMk cId="3872871269" sldId="688"/>
        </pc:sldMkLst>
      </pc:sldChg>
      <pc:sldChg chg="addSp modSp add setBg">
        <pc:chgData name="Chris Droessler" userId="625c3661-9d64-47fa-b83c-4b49393bd161" providerId="ADAL" clId="{68B3681C-F141-794A-96D8-0BA98EA56A5D}" dt="2019-11-12T12:45:01.890" v="608"/>
        <pc:sldMkLst>
          <pc:docMk/>
          <pc:sldMk cId="1291929165" sldId="689"/>
        </pc:sldMkLst>
        <pc:picChg chg="add mod">
          <ac:chgData name="Chris Droessler" userId="625c3661-9d64-47fa-b83c-4b49393bd161" providerId="ADAL" clId="{68B3681C-F141-794A-96D8-0BA98EA56A5D}" dt="2019-11-12T12:39:31.411" v="570" actId="962"/>
          <ac:picMkLst>
            <pc:docMk/>
            <pc:sldMk cId="1291929165" sldId="689"/>
            <ac:picMk id="3" creationId="{95EAB8F5-604A-8E49-9E0E-5E4813F9CBC7}"/>
          </ac:picMkLst>
        </pc:picChg>
      </pc:sldChg>
      <pc:sldChg chg="addSp add">
        <pc:chgData name="Chris Droessler" userId="625c3661-9d64-47fa-b83c-4b49393bd161" providerId="ADAL" clId="{68B3681C-F141-794A-96D8-0BA98EA56A5D}" dt="2019-11-12T12:49:52.049" v="631"/>
        <pc:sldMkLst>
          <pc:docMk/>
          <pc:sldMk cId="859119533" sldId="690"/>
        </pc:sldMkLst>
        <pc:picChg chg="add">
          <ac:chgData name="Chris Droessler" userId="625c3661-9d64-47fa-b83c-4b49393bd161" providerId="ADAL" clId="{68B3681C-F141-794A-96D8-0BA98EA56A5D}" dt="2019-11-12T12:49:52.049" v="631"/>
          <ac:picMkLst>
            <pc:docMk/>
            <pc:sldMk cId="859119533" sldId="690"/>
            <ac:picMk id="2" creationId="{DEB08E74-6FD5-9545-9649-A2F7CEC52B01}"/>
          </ac:picMkLst>
        </pc:picChg>
      </pc:sldChg>
      <pc:sldChg chg="add del">
        <pc:chgData name="Chris Droessler" userId="625c3661-9d64-47fa-b83c-4b49393bd161" providerId="ADAL" clId="{68B3681C-F141-794A-96D8-0BA98EA56A5D}" dt="2019-11-12T12:39:37.045" v="571" actId="2696"/>
        <pc:sldMkLst>
          <pc:docMk/>
          <pc:sldMk cId="426192634" sldId="691"/>
        </pc:sldMkLst>
      </pc:sldChg>
      <pc:sldChg chg="modSp add ord">
        <pc:chgData name="Chris Droessler" userId="625c3661-9d64-47fa-b83c-4b49393bd161" providerId="ADAL" clId="{68B3681C-F141-794A-96D8-0BA98EA56A5D}" dt="2019-11-12T12:43:50.696" v="588" actId="20577"/>
        <pc:sldMkLst>
          <pc:docMk/>
          <pc:sldMk cId="2791526154" sldId="691"/>
        </pc:sldMkLst>
        <pc:spChg chg="mod">
          <ac:chgData name="Chris Droessler" userId="625c3661-9d64-47fa-b83c-4b49393bd161" providerId="ADAL" clId="{68B3681C-F141-794A-96D8-0BA98EA56A5D}" dt="2019-11-12T12:43:50.696" v="588" actId="20577"/>
          <ac:spMkLst>
            <pc:docMk/>
            <pc:sldMk cId="2791526154" sldId="691"/>
            <ac:spMk id="3" creationId="{C0B44734-EB67-0341-9C2D-F2AB003EDC38}"/>
          </ac:spMkLst>
        </pc:spChg>
      </pc:sldChg>
      <pc:sldChg chg="addSp modSp add ord setBg">
        <pc:chgData name="Chris Droessler" userId="625c3661-9d64-47fa-b83c-4b49393bd161" providerId="ADAL" clId="{68B3681C-F141-794A-96D8-0BA98EA56A5D}" dt="2019-11-12T12:44:48.391" v="607"/>
        <pc:sldMkLst>
          <pc:docMk/>
          <pc:sldMk cId="1717423471" sldId="692"/>
        </pc:sldMkLst>
        <pc:picChg chg="add mod">
          <ac:chgData name="Chris Droessler" userId="625c3661-9d64-47fa-b83c-4b49393bd161" providerId="ADAL" clId="{68B3681C-F141-794A-96D8-0BA98EA56A5D}" dt="2019-11-12T12:44:10.042" v="597" actId="962"/>
          <ac:picMkLst>
            <pc:docMk/>
            <pc:sldMk cId="1717423471" sldId="692"/>
            <ac:picMk id="3" creationId="{C9618640-D7BD-9840-A240-A195E43AB530}"/>
          </ac:picMkLst>
        </pc:picChg>
      </pc:sldChg>
      <pc:sldChg chg="addSp delSp modSp add setBg">
        <pc:chgData name="Chris Droessler" userId="625c3661-9d64-47fa-b83c-4b49393bd161" providerId="ADAL" clId="{68B3681C-F141-794A-96D8-0BA98EA56A5D}" dt="2019-11-12T12:44:48.391" v="607"/>
        <pc:sldMkLst>
          <pc:docMk/>
          <pc:sldMk cId="3535299361" sldId="693"/>
        </pc:sldMkLst>
        <pc:picChg chg="add mod">
          <ac:chgData name="Chris Droessler" userId="625c3661-9d64-47fa-b83c-4b49393bd161" providerId="ADAL" clId="{68B3681C-F141-794A-96D8-0BA98EA56A5D}" dt="2019-11-12T12:44:14.464" v="598"/>
          <ac:picMkLst>
            <pc:docMk/>
            <pc:sldMk cId="3535299361" sldId="693"/>
            <ac:picMk id="2" creationId="{E22B7C5F-05BF-3D4C-B92C-44738B4CA06C}"/>
          </ac:picMkLst>
        </pc:picChg>
        <pc:picChg chg="add del">
          <ac:chgData name="Chris Droessler" userId="625c3661-9d64-47fa-b83c-4b49393bd161" providerId="ADAL" clId="{68B3681C-F141-794A-96D8-0BA98EA56A5D}" dt="2019-11-12T12:44:16.306" v="600" actId="478"/>
          <ac:picMkLst>
            <pc:docMk/>
            <pc:sldMk cId="3535299361" sldId="693"/>
            <ac:picMk id="3" creationId="{9E6137E4-73C3-064E-ADFB-C0296C143FC3}"/>
          </ac:picMkLst>
        </pc:picChg>
        <pc:picChg chg="add mod">
          <ac:chgData name="Chris Droessler" userId="625c3661-9d64-47fa-b83c-4b49393bd161" providerId="ADAL" clId="{68B3681C-F141-794A-96D8-0BA98EA56A5D}" dt="2019-11-12T12:44:21.732" v="603" actId="962"/>
          <ac:picMkLst>
            <pc:docMk/>
            <pc:sldMk cId="3535299361" sldId="693"/>
            <ac:picMk id="5" creationId="{89EE96E0-5A22-404D-8700-E048FC290021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4:48.391" v="607"/>
        <pc:sldMkLst>
          <pc:docMk/>
          <pc:sldMk cId="1162427880" sldId="694"/>
        </pc:sldMkLst>
        <pc:picChg chg="add mod">
          <ac:chgData name="Chris Droessler" userId="625c3661-9d64-47fa-b83c-4b49393bd161" providerId="ADAL" clId="{68B3681C-F141-794A-96D8-0BA98EA56A5D}" dt="2019-11-12T12:44:27.614" v="606" actId="962"/>
          <ac:picMkLst>
            <pc:docMk/>
            <pc:sldMk cId="1162427880" sldId="694"/>
            <ac:picMk id="3" creationId="{6E6C2058-F717-6A4D-B89B-17A4F688F37F}"/>
          </ac:picMkLst>
        </pc:picChg>
      </pc:sldChg>
      <pc:sldChg chg="addSp add">
        <pc:chgData name="Chris Droessler" userId="625c3661-9d64-47fa-b83c-4b49393bd161" providerId="ADAL" clId="{68B3681C-F141-794A-96D8-0BA98EA56A5D}" dt="2019-11-12T12:49:56.218" v="632"/>
        <pc:sldMkLst>
          <pc:docMk/>
          <pc:sldMk cId="4173704362" sldId="695"/>
        </pc:sldMkLst>
        <pc:picChg chg="add">
          <ac:chgData name="Chris Droessler" userId="625c3661-9d64-47fa-b83c-4b49393bd161" providerId="ADAL" clId="{68B3681C-F141-794A-96D8-0BA98EA56A5D}" dt="2019-11-12T12:49:56.218" v="632"/>
          <ac:picMkLst>
            <pc:docMk/>
            <pc:sldMk cId="4173704362" sldId="695"/>
            <ac:picMk id="2" creationId="{FC8D2DD8-7EFD-A344-8510-CAFD416F8E9E}"/>
          </ac:picMkLst>
        </pc:picChg>
      </pc:sldChg>
      <pc:sldChg chg="add del">
        <pc:chgData name="Chris Droessler" userId="625c3661-9d64-47fa-b83c-4b49393bd161" providerId="ADAL" clId="{68B3681C-F141-794A-96D8-0BA98EA56A5D}" dt="2019-11-12T12:49:57.923" v="633" actId="2696"/>
        <pc:sldMkLst>
          <pc:docMk/>
          <pc:sldMk cId="3880054820" sldId="696"/>
        </pc:sldMkLst>
      </pc:sldChg>
      <pc:sldChg chg="addSp modSp add setBg">
        <pc:chgData name="Chris Droessler" userId="625c3661-9d64-47fa-b83c-4b49393bd161" providerId="ADAL" clId="{68B3681C-F141-794A-96D8-0BA98EA56A5D}" dt="2019-11-12T12:49:14.887" v="626"/>
        <pc:sldMkLst>
          <pc:docMk/>
          <pc:sldMk cId="530140680" sldId="697"/>
        </pc:sldMkLst>
        <pc:picChg chg="add mod">
          <ac:chgData name="Chris Droessler" userId="625c3661-9d64-47fa-b83c-4b49393bd161" providerId="ADAL" clId="{68B3681C-F141-794A-96D8-0BA98EA56A5D}" dt="2019-11-12T12:49:03.803" v="622" actId="962"/>
          <ac:picMkLst>
            <pc:docMk/>
            <pc:sldMk cId="530140680" sldId="697"/>
            <ac:picMk id="3" creationId="{F911D17F-3E23-E84A-A3E6-38F73E857FAA}"/>
          </ac:picMkLst>
        </pc:picChg>
      </pc:sldChg>
      <pc:sldChg chg="addSp modSp add setBg">
        <pc:chgData name="Chris Droessler" userId="625c3661-9d64-47fa-b83c-4b49393bd161" providerId="ADAL" clId="{68B3681C-F141-794A-96D8-0BA98EA56A5D}" dt="2019-11-12T12:49:14.887" v="626"/>
        <pc:sldMkLst>
          <pc:docMk/>
          <pc:sldMk cId="555923657" sldId="698"/>
        </pc:sldMkLst>
        <pc:picChg chg="add mod">
          <ac:chgData name="Chris Droessler" userId="625c3661-9d64-47fa-b83c-4b49393bd161" providerId="ADAL" clId="{68B3681C-F141-794A-96D8-0BA98EA56A5D}" dt="2019-11-12T12:49:10.241" v="625" actId="962"/>
          <ac:picMkLst>
            <pc:docMk/>
            <pc:sldMk cId="555923657" sldId="698"/>
            <ac:picMk id="3" creationId="{0F23F5DC-9A43-9046-A1B1-EE27CB4D1C25}"/>
          </ac:picMkLst>
        </pc:picChg>
      </pc:sldChg>
      <pc:sldChg chg="addSp modSp add">
        <pc:chgData name="Chris Droessler" userId="625c3661-9d64-47fa-b83c-4b49393bd161" providerId="ADAL" clId="{68B3681C-F141-794A-96D8-0BA98EA56A5D}" dt="2019-11-12T12:49:47.004" v="630" actId="1076"/>
        <pc:sldMkLst>
          <pc:docMk/>
          <pc:sldMk cId="1687222541" sldId="699"/>
        </pc:sldMkLst>
        <pc:picChg chg="add mod">
          <ac:chgData name="Chris Droessler" userId="625c3661-9d64-47fa-b83c-4b49393bd161" providerId="ADAL" clId="{68B3681C-F141-794A-96D8-0BA98EA56A5D}" dt="2019-11-12T12:49:47.004" v="630" actId="1076"/>
          <ac:picMkLst>
            <pc:docMk/>
            <pc:sldMk cId="1687222541" sldId="699"/>
            <ac:picMk id="2" creationId="{454A3B82-F4F2-6C40-99A1-492D9C6FCF5A}"/>
          </ac:picMkLst>
        </pc:picChg>
      </pc:sldChg>
      <pc:sldChg chg="add del">
        <pc:chgData name="Chris Droessler" userId="625c3661-9d64-47fa-b83c-4b49393bd161" providerId="ADAL" clId="{68B3681C-F141-794A-96D8-0BA98EA56A5D}" dt="2019-11-12T12:49:26.554" v="627" actId="2696"/>
        <pc:sldMkLst>
          <pc:docMk/>
          <pc:sldMk cId="281591594" sldId="700"/>
        </pc:sldMkLst>
      </pc:sldChg>
      <pc:sldChg chg="add del">
        <pc:chgData name="Chris Droessler" userId="625c3661-9d64-47fa-b83c-4b49393bd161" providerId="ADAL" clId="{68B3681C-F141-794A-96D8-0BA98EA56A5D}" dt="2019-11-12T12:49:26.561" v="628" actId="2696"/>
        <pc:sldMkLst>
          <pc:docMk/>
          <pc:sldMk cId="2225973271" sldId="701"/>
        </pc:sldMkLst>
      </pc:sldChg>
    </pc:docChg>
  </pc:docChgLst>
  <pc:docChgLst>
    <pc:chgData name="Chris Droessler" userId="625c3661-9d64-47fa-b83c-4b49393bd161" providerId="ADAL" clId="{31D24C0F-CFC2-7744-8C10-6AEE62854480}"/>
    <pc:docChg chg="delSld">
      <pc:chgData name="Chris Droessler" userId="625c3661-9d64-47fa-b83c-4b49393bd161" providerId="ADAL" clId="{31D24C0F-CFC2-7744-8C10-6AEE62854480}" dt="2020-05-11T12:10:45.009" v="0" actId="2696"/>
      <pc:docMkLst>
        <pc:docMk/>
      </pc:docMkLst>
      <pc:sldChg chg="del">
        <pc:chgData name="Chris Droessler" userId="625c3661-9d64-47fa-b83c-4b49393bd161" providerId="ADAL" clId="{31D24C0F-CFC2-7744-8C10-6AEE62854480}" dt="2020-05-11T12:10:45.009" v="0" actId="2696"/>
        <pc:sldMkLst>
          <pc:docMk/>
          <pc:sldMk cId="372870561" sldId="706"/>
        </pc:sldMkLst>
      </pc:sldChg>
    </pc:docChg>
  </pc:docChgLst>
  <pc:docChgLst>
    <pc:chgData name="Chris Droessler" userId="625c3661-9d64-47fa-b83c-4b49393bd161" providerId="ADAL" clId="{41438805-B185-BD46-A615-1FDCD5F17613}"/>
    <pc:docChg chg="custSel addSld delSld modSld">
      <pc:chgData name="Chris Droessler" userId="625c3661-9d64-47fa-b83c-4b49393bd161" providerId="ADAL" clId="{41438805-B185-BD46-A615-1FDCD5F17613}" dt="2021-01-13T19:17:44.530" v="69"/>
      <pc:docMkLst>
        <pc:docMk/>
      </pc:docMkLst>
      <pc:sldChg chg="add del">
        <pc:chgData name="Chris Droessler" userId="625c3661-9d64-47fa-b83c-4b49393bd161" providerId="ADAL" clId="{41438805-B185-BD46-A615-1FDCD5F17613}" dt="2021-01-13T18:58:27.565" v="2" actId="2696"/>
        <pc:sldMkLst>
          <pc:docMk/>
          <pc:sldMk cId="1833983185" sldId="260"/>
        </pc:sldMkLst>
      </pc:sldChg>
      <pc:sldChg chg="add del">
        <pc:chgData name="Chris Droessler" userId="625c3661-9d64-47fa-b83c-4b49393bd161" providerId="ADAL" clId="{41438805-B185-BD46-A615-1FDCD5F17613}" dt="2021-01-13T18:58:27.557" v="1" actId="2696"/>
        <pc:sldMkLst>
          <pc:docMk/>
          <pc:sldMk cId="2501224391" sldId="262"/>
        </pc:sldMkLst>
      </pc:sldChg>
      <pc:sldChg chg="add del">
        <pc:chgData name="Chris Droessler" userId="625c3661-9d64-47fa-b83c-4b49393bd161" providerId="ADAL" clId="{41438805-B185-BD46-A615-1FDCD5F17613}" dt="2021-01-13T18:58:27.572" v="3" actId="2696"/>
        <pc:sldMkLst>
          <pc:docMk/>
          <pc:sldMk cId="4135971066" sldId="264"/>
        </pc:sldMkLst>
      </pc:sldChg>
      <pc:sldChg chg="addSp modSp modNotesTx">
        <pc:chgData name="Chris Droessler" userId="625c3661-9d64-47fa-b83c-4b49393bd161" providerId="ADAL" clId="{41438805-B185-BD46-A615-1FDCD5F17613}" dt="2021-01-13T19:15:59.450" v="62" actId="732"/>
        <pc:sldMkLst>
          <pc:docMk/>
          <pc:sldMk cId="3253473877" sldId="1338"/>
        </pc:sldMkLst>
        <pc:spChg chg="mod">
          <ac:chgData name="Chris Droessler" userId="625c3661-9d64-47fa-b83c-4b49393bd161" providerId="ADAL" clId="{41438805-B185-BD46-A615-1FDCD5F17613}" dt="2021-01-13T19:00:11.509" v="34" actId="20577"/>
          <ac:spMkLst>
            <pc:docMk/>
            <pc:sldMk cId="3253473877" sldId="133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41438805-B185-BD46-A615-1FDCD5F17613}" dt="2021-01-13T19:15:59.450" v="62" actId="732"/>
          <ac:picMkLst>
            <pc:docMk/>
            <pc:sldMk cId="3253473877" sldId="1338"/>
            <ac:picMk id="5" creationId="{6A6F9936-0991-DB41-AA3B-E312BF93FE6C}"/>
          </ac:picMkLst>
        </pc:picChg>
      </pc:sldChg>
      <pc:sldChg chg="addSp delSp modSp add">
        <pc:chgData name="Chris Droessler" userId="625c3661-9d64-47fa-b83c-4b49393bd161" providerId="ADAL" clId="{41438805-B185-BD46-A615-1FDCD5F17613}" dt="2021-01-13T19:17:34.752" v="67"/>
        <pc:sldMkLst>
          <pc:docMk/>
          <pc:sldMk cId="3148655280" sldId="1342"/>
        </pc:sldMkLst>
        <pc:spChg chg="del">
          <ac:chgData name="Chris Droessler" userId="625c3661-9d64-47fa-b83c-4b49393bd161" providerId="ADAL" clId="{41438805-B185-BD46-A615-1FDCD5F17613}" dt="2021-01-13T19:17:24.741" v="64" actId="478"/>
          <ac:spMkLst>
            <pc:docMk/>
            <pc:sldMk cId="3148655280" sldId="1342"/>
            <ac:spMk id="2" creationId="{00000000-0000-0000-0000-000000000000}"/>
          </ac:spMkLst>
        </pc:spChg>
        <pc:spChg chg="del">
          <ac:chgData name="Chris Droessler" userId="625c3661-9d64-47fa-b83c-4b49393bd161" providerId="ADAL" clId="{41438805-B185-BD46-A615-1FDCD5F17613}" dt="2021-01-13T19:17:24.741" v="64" actId="478"/>
          <ac:spMkLst>
            <pc:docMk/>
            <pc:sldMk cId="3148655280" sldId="1342"/>
            <ac:spMk id="3" creationId="{00000000-0000-0000-0000-000000000000}"/>
          </ac:spMkLst>
        </pc:spChg>
        <pc:picChg chg="del">
          <ac:chgData name="Chris Droessler" userId="625c3661-9d64-47fa-b83c-4b49393bd161" providerId="ADAL" clId="{41438805-B185-BD46-A615-1FDCD5F17613}" dt="2021-01-13T19:17:24.741" v="64" actId="478"/>
          <ac:picMkLst>
            <pc:docMk/>
            <pc:sldMk cId="3148655280" sldId="1342"/>
            <ac:picMk id="5" creationId="{6A6F9936-0991-DB41-AA3B-E312BF93FE6C}"/>
          </ac:picMkLst>
        </pc:picChg>
        <pc:picChg chg="add mod">
          <ac:chgData name="Chris Droessler" userId="625c3661-9d64-47fa-b83c-4b49393bd161" providerId="ADAL" clId="{41438805-B185-BD46-A615-1FDCD5F17613}" dt="2021-01-13T19:17:34.752" v="67"/>
          <ac:picMkLst>
            <pc:docMk/>
            <pc:sldMk cId="3148655280" sldId="1342"/>
            <ac:picMk id="6" creationId="{6D093C69-48DD-DA49-975B-25C4655464EA}"/>
          </ac:picMkLst>
        </pc:picChg>
      </pc:sldChg>
      <pc:sldChg chg="addSp modSp add">
        <pc:chgData name="Chris Droessler" userId="625c3661-9d64-47fa-b83c-4b49393bd161" providerId="ADAL" clId="{41438805-B185-BD46-A615-1FDCD5F17613}" dt="2021-01-13T19:17:39.879" v="68"/>
        <pc:sldMkLst>
          <pc:docMk/>
          <pc:sldMk cId="3552052643" sldId="1343"/>
        </pc:sldMkLst>
        <pc:picChg chg="add mod">
          <ac:chgData name="Chris Droessler" userId="625c3661-9d64-47fa-b83c-4b49393bd161" providerId="ADAL" clId="{41438805-B185-BD46-A615-1FDCD5F17613}" dt="2021-01-13T19:17:39.879" v="68"/>
          <ac:picMkLst>
            <pc:docMk/>
            <pc:sldMk cId="3552052643" sldId="1343"/>
            <ac:picMk id="3" creationId="{8C428437-6EF7-E849-8DC6-27AAC464FE62}"/>
          </ac:picMkLst>
        </pc:picChg>
      </pc:sldChg>
      <pc:sldChg chg="addSp modSp add">
        <pc:chgData name="Chris Droessler" userId="625c3661-9d64-47fa-b83c-4b49393bd161" providerId="ADAL" clId="{41438805-B185-BD46-A615-1FDCD5F17613}" dt="2021-01-13T19:17:44.530" v="69"/>
        <pc:sldMkLst>
          <pc:docMk/>
          <pc:sldMk cId="842185353" sldId="1344"/>
        </pc:sldMkLst>
        <pc:picChg chg="add mod">
          <ac:chgData name="Chris Droessler" userId="625c3661-9d64-47fa-b83c-4b49393bd161" providerId="ADAL" clId="{41438805-B185-BD46-A615-1FDCD5F17613}" dt="2021-01-13T19:17:44.530" v="69"/>
          <ac:picMkLst>
            <pc:docMk/>
            <pc:sldMk cId="842185353" sldId="1344"/>
            <ac:picMk id="3" creationId="{06A6C13F-CB4E-6D4E-ADCE-32ADDC318B83}"/>
          </ac:picMkLst>
        </pc:picChg>
      </pc:sldChg>
    </pc:docChg>
  </pc:docChgLst>
  <pc:docChgLst>
    <pc:chgData name="Chris Droessler" userId="625c3661-9d64-47fa-b83c-4b49393bd161" providerId="ADAL" clId="{E2506AC2-5C80-5644-981C-B290587310CD}"/>
    <pc:docChg chg="undo custSel addSld delSld modSld sldOrd">
      <pc:chgData name="Chris Droessler" userId="625c3661-9d64-47fa-b83c-4b49393bd161" providerId="ADAL" clId="{E2506AC2-5C80-5644-981C-B290587310CD}" dt="2021-01-20T00:43:05.529" v="473" actId="1076"/>
      <pc:docMkLst>
        <pc:docMk/>
      </pc:docMkLst>
      <pc:sldChg chg="addSp modSp mod">
        <pc:chgData name="Chris Droessler" userId="625c3661-9d64-47fa-b83c-4b49393bd161" providerId="ADAL" clId="{E2506AC2-5C80-5644-981C-B290587310CD}" dt="2021-01-20T00:33:53.028" v="462" actId="14100"/>
        <pc:sldMkLst>
          <pc:docMk/>
          <pc:sldMk cId="3996018560" sldId="543"/>
        </pc:sldMkLst>
        <pc:picChg chg="add mod">
          <ac:chgData name="Chris Droessler" userId="625c3661-9d64-47fa-b83c-4b49393bd161" providerId="ADAL" clId="{E2506AC2-5C80-5644-981C-B290587310CD}" dt="2021-01-20T00:33:53.028" v="462" actId="14100"/>
          <ac:picMkLst>
            <pc:docMk/>
            <pc:sldMk cId="3996018560" sldId="543"/>
            <ac:picMk id="5" creationId="{F5A7C80F-35CC-5343-90B2-FFEFE9AE2B83}"/>
          </ac:picMkLst>
        </pc:picChg>
      </pc:sldChg>
      <pc:sldChg chg="addSp delSp modSp mod modNotesTx">
        <pc:chgData name="Chris Droessler" userId="625c3661-9d64-47fa-b83c-4b49393bd161" providerId="ADAL" clId="{E2506AC2-5C80-5644-981C-B290587310CD}" dt="2021-01-20T00:35:18.540" v="468" actId="478"/>
        <pc:sldMkLst>
          <pc:docMk/>
          <pc:sldMk cId="3053464204" sldId="1319"/>
        </pc:sldMkLst>
        <pc:spChg chg="mod">
          <ac:chgData name="Chris Droessler" userId="625c3661-9d64-47fa-b83c-4b49393bd161" providerId="ADAL" clId="{E2506AC2-5C80-5644-981C-B290587310CD}" dt="2021-01-19T18:24:02.327" v="310" actId="20577"/>
          <ac:spMkLst>
            <pc:docMk/>
            <pc:sldMk cId="3053464204" sldId="1319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E2506AC2-5C80-5644-981C-B290587310CD}" dt="2021-01-20T00:35:12.214" v="465" actId="14100"/>
          <ac:picMkLst>
            <pc:docMk/>
            <pc:sldMk cId="3053464204" sldId="1319"/>
            <ac:picMk id="7" creationId="{78F06729-B53D-A044-A9C0-158218E98096}"/>
          </ac:picMkLst>
        </pc:picChg>
        <pc:picChg chg="del mod">
          <ac:chgData name="Chris Droessler" userId="625c3661-9d64-47fa-b83c-4b49393bd161" providerId="ADAL" clId="{E2506AC2-5C80-5644-981C-B290587310CD}" dt="2021-01-20T00:35:17.802" v="467" actId="478"/>
          <ac:picMkLst>
            <pc:docMk/>
            <pc:sldMk cId="3053464204" sldId="1319"/>
            <ac:picMk id="2049" creationId="{DB1C433D-3116-EE42-8D1D-27FD222FFF51}"/>
          </ac:picMkLst>
        </pc:picChg>
        <pc:picChg chg="del mod">
          <ac:chgData name="Chris Droessler" userId="625c3661-9d64-47fa-b83c-4b49393bd161" providerId="ADAL" clId="{E2506AC2-5C80-5644-981C-B290587310CD}" dt="2021-01-20T00:35:18.540" v="468" actId="478"/>
          <ac:picMkLst>
            <pc:docMk/>
            <pc:sldMk cId="3053464204" sldId="1319"/>
            <ac:picMk id="2051" creationId="{758834B8-39ED-794D-89B0-5962B46D9066}"/>
          </ac:picMkLst>
        </pc:picChg>
      </pc:sldChg>
      <pc:sldChg chg="addSp delSp modSp mod">
        <pc:chgData name="Chris Droessler" userId="625c3661-9d64-47fa-b83c-4b49393bd161" providerId="ADAL" clId="{E2506AC2-5C80-5644-981C-B290587310CD}" dt="2021-01-15T13:54:33.758" v="201" actId="1076"/>
        <pc:sldMkLst>
          <pc:docMk/>
          <pc:sldMk cId="3253473877" sldId="1338"/>
        </pc:sldMkLst>
        <pc:spChg chg="add del mod">
          <ac:chgData name="Chris Droessler" userId="625c3661-9d64-47fa-b83c-4b49393bd161" providerId="ADAL" clId="{E2506AC2-5C80-5644-981C-B290587310CD}" dt="2021-01-15T13:54:18.165" v="197" actId="478"/>
          <ac:spMkLst>
            <pc:docMk/>
            <pc:sldMk cId="3253473877" sldId="1338"/>
            <ac:spMk id="4" creationId="{0E99E684-0E85-F743-9D9D-113069715835}"/>
          </ac:spMkLst>
        </pc:spChg>
        <pc:picChg chg="add mod">
          <ac:chgData name="Chris Droessler" userId="625c3661-9d64-47fa-b83c-4b49393bd161" providerId="ADAL" clId="{E2506AC2-5C80-5644-981C-B290587310CD}" dt="2021-01-15T13:54:33.758" v="201" actId="1076"/>
          <ac:picMkLst>
            <pc:docMk/>
            <pc:sldMk cId="3253473877" sldId="1338"/>
            <ac:picMk id="6146" creationId="{7DEEFB35-3E15-F24A-9CCE-4697978389A8}"/>
          </ac:picMkLst>
        </pc:picChg>
      </pc:sldChg>
      <pc:sldChg chg="modSp mod modNotesTx">
        <pc:chgData name="Chris Droessler" userId="625c3661-9d64-47fa-b83c-4b49393bd161" providerId="ADAL" clId="{E2506AC2-5C80-5644-981C-B290587310CD}" dt="2021-01-15T13:53:30.986" v="194" actId="20577"/>
        <pc:sldMkLst>
          <pc:docMk/>
          <pc:sldMk cId="1297816287" sldId="1339"/>
        </pc:sldMkLst>
        <pc:spChg chg="mod">
          <ac:chgData name="Chris Droessler" userId="625c3661-9d64-47fa-b83c-4b49393bd161" providerId="ADAL" clId="{E2506AC2-5C80-5644-981C-B290587310CD}" dt="2021-01-15T13:53:04.796" v="192" actId="20577"/>
          <ac:spMkLst>
            <pc:docMk/>
            <pc:sldMk cId="1297816287" sldId="1339"/>
            <ac:spMk id="3" creationId="{00000000-0000-0000-0000-000000000000}"/>
          </ac:spMkLst>
        </pc:spChg>
      </pc:sldChg>
      <pc:sldChg chg="addSp modSp mod modNotesTx">
        <pc:chgData name="Chris Droessler" userId="625c3661-9d64-47fa-b83c-4b49393bd161" providerId="ADAL" clId="{E2506AC2-5C80-5644-981C-B290587310CD}" dt="2021-01-19T18:36:48.749" v="355" actId="20577"/>
        <pc:sldMkLst>
          <pc:docMk/>
          <pc:sldMk cId="2504355160" sldId="1340"/>
        </pc:sldMkLst>
        <pc:spChg chg="mod">
          <ac:chgData name="Chris Droessler" userId="625c3661-9d64-47fa-b83c-4b49393bd161" providerId="ADAL" clId="{E2506AC2-5C80-5644-981C-B290587310CD}" dt="2021-01-15T13:51:32.589" v="115"/>
          <ac:spMkLst>
            <pc:docMk/>
            <pc:sldMk cId="2504355160" sldId="1340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36:48.749" v="355" actId="20577"/>
          <ac:spMkLst>
            <pc:docMk/>
            <pc:sldMk cId="2504355160" sldId="134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E2506AC2-5C80-5644-981C-B290587310CD}" dt="2021-01-15T13:49:47.814" v="98" actId="14100"/>
          <ac:picMkLst>
            <pc:docMk/>
            <pc:sldMk cId="2504355160" sldId="1340"/>
            <ac:picMk id="5122" creationId="{83150D50-BA86-8D42-81CB-D468283C60BC}"/>
          </ac:picMkLst>
        </pc:picChg>
        <pc:picChg chg="add mod">
          <ac:chgData name="Chris Droessler" userId="625c3661-9d64-47fa-b83c-4b49393bd161" providerId="ADAL" clId="{E2506AC2-5C80-5644-981C-B290587310CD}" dt="2021-01-15T13:52:03.757" v="154" actId="1037"/>
          <ac:picMkLst>
            <pc:docMk/>
            <pc:sldMk cId="2504355160" sldId="1340"/>
            <ac:picMk id="5124" creationId="{1AA11F0E-57D1-494E-999F-5DBCE691694C}"/>
          </ac:picMkLst>
        </pc:picChg>
      </pc:sldChg>
      <pc:sldChg chg="ord">
        <pc:chgData name="Chris Droessler" userId="625c3661-9d64-47fa-b83c-4b49393bd161" providerId="ADAL" clId="{E2506AC2-5C80-5644-981C-B290587310CD}" dt="2021-01-15T13:52:20.740" v="155" actId="20578"/>
        <pc:sldMkLst>
          <pc:docMk/>
          <pc:sldMk cId="3181066410" sldId="1341"/>
        </pc:sldMkLst>
      </pc:sldChg>
      <pc:sldChg chg="addSp delSp modSp add mod modNotesTx">
        <pc:chgData name="Chris Droessler" userId="625c3661-9d64-47fa-b83c-4b49393bd161" providerId="ADAL" clId="{E2506AC2-5C80-5644-981C-B290587310CD}" dt="2021-01-15T14:20:44.085" v="213" actId="1035"/>
        <pc:sldMkLst>
          <pc:docMk/>
          <pc:sldMk cId="3635712532" sldId="1345"/>
        </pc:sldMkLst>
        <pc:spChg chg="mod">
          <ac:chgData name="Chris Droessler" userId="625c3661-9d64-47fa-b83c-4b49393bd161" providerId="ADAL" clId="{E2506AC2-5C80-5644-981C-B290587310CD}" dt="2021-01-15T12:10:43.163" v="31"/>
          <ac:spMkLst>
            <pc:docMk/>
            <pc:sldMk cId="3635712532" sldId="1345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5T12:10:49.203" v="32"/>
          <ac:spMkLst>
            <pc:docMk/>
            <pc:sldMk cId="3635712532" sldId="1345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E2506AC2-5C80-5644-981C-B290587310CD}" dt="2021-01-15T12:11:42.998" v="37" actId="732"/>
          <ac:picMkLst>
            <pc:docMk/>
            <pc:sldMk cId="3635712532" sldId="1345"/>
            <ac:picMk id="4" creationId="{E6BF34C3-2A4B-B948-AF0B-2BBBABF045A7}"/>
          </ac:picMkLst>
        </pc:picChg>
        <pc:picChg chg="add mod">
          <ac:chgData name="Chris Droessler" userId="625c3661-9d64-47fa-b83c-4b49393bd161" providerId="ADAL" clId="{E2506AC2-5C80-5644-981C-B290587310CD}" dt="2021-01-15T14:20:44.085" v="213" actId="1035"/>
          <ac:picMkLst>
            <pc:docMk/>
            <pc:sldMk cId="3635712532" sldId="1345"/>
            <ac:picMk id="6" creationId="{7C3A0E2D-68D7-9043-91D4-873422117659}"/>
          </ac:picMkLst>
        </pc:picChg>
        <pc:picChg chg="add del mod">
          <ac:chgData name="Chris Droessler" userId="625c3661-9d64-47fa-b83c-4b49393bd161" providerId="ADAL" clId="{E2506AC2-5C80-5644-981C-B290587310CD}" dt="2021-01-15T14:20:29.939" v="202" actId="478"/>
          <ac:picMkLst>
            <pc:docMk/>
            <pc:sldMk cId="3635712532" sldId="1345"/>
            <ac:picMk id="1026" creationId="{B06C53A1-EA00-1841-A289-22B806C3C3C0}"/>
          </ac:picMkLst>
        </pc:picChg>
      </pc:sldChg>
      <pc:sldChg chg="add del">
        <pc:chgData name="Chris Droessler" userId="625c3661-9d64-47fa-b83c-4b49393bd161" providerId="ADAL" clId="{E2506AC2-5C80-5644-981C-B290587310CD}" dt="2021-01-20T00:33:06.515" v="458" actId="2696"/>
        <pc:sldMkLst>
          <pc:docMk/>
          <pc:sldMk cId="371954862" sldId="1346"/>
        </pc:sldMkLst>
      </pc:sldChg>
      <pc:sldChg chg="addSp delSp modSp add mod modNotesTx">
        <pc:chgData name="Chris Droessler" userId="625c3661-9d64-47fa-b83c-4b49393bd161" providerId="ADAL" clId="{E2506AC2-5C80-5644-981C-B290587310CD}" dt="2021-01-19T22:15:06.552" v="393" actId="20577"/>
        <pc:sldMkLst>
          <pc:docMk/>
          <pc:sldMk cId="136197841" sldId="1347"/>
        </pc:sldMkLst>
        <pc:spChg chg="mod">
          <ac:chgData name="Chris Droessler" userId="625c3661-9d64-47fa-b83c-4b49393bd161" providerId="ADAL" clId="{E2506AC2-5C80-5644-981C-B290587310CD}" dt="2021-01-15T12:12:56.679" v="44"/>
          <ac:spMkLst>
            <pc:docMk/>
            <pc:sldMk cId="136197841" sldId="1347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5T12:13:02.448" v="45"/>
          <ac:spMkLst>
            <pc:docMk/>
            <pc:sldMk cId="136197841" sldId="1347"/>
            <ac:spMk id="3" creationId="{00000000-0000-0000-0000-000000000000}"/>
          </ac:spMkLst>
        </pc:spChg>
        <pc:picChg chg="del mod">
          <ac:chgData name="Chris Droessler" userId="625c3661-9d64-47fa-b83c-4b49393bd161" providerId="ADAL" clId="{E2506AC2-5C80-5644-981C-B290587310CD}" dt="2021-01-15T12:12:37.087" v="40" actId="478"/>
          <ac:picMkLst>
            <pc:docMk/>
            <pc:sldMk cId="136197841" sldId="1347"/>
            <ac:picMk id="4" creationId="{E6BF34C3-2A4B-B948-AF0B-2BBBABF045A7}"/>
          </ac:picMkLst>
        </pc:picChg>
        <pc:picChg chg="add mod">
          <ac:chgData name="Chris Droessler" userId="625c3661-9d64-47fa-b83c-4b49393bd161" providerId="ADAL" clId="{E2506AC2-5C80-5644-981C-B290587310CD}" dt="2021-01-15T13:41:15.963" v="65" actId="14100"/>
          <ac:picMkLst>
            <pc:docMk/>
            <pc:sldMk cId="136197841" sldId="1347"/>
            <ac:picMk id="5" creationId="{138D6D6C-E8D9-E748-9929-916882B1FA1C}"/>
          </ac:picMkLst>
        </pc:picChg>
        <pc:picChg chg="add del mod">
          <ac:chgData name="Chris Droessler" userId="625c3661-9d64-47fa-b83c-4b49393bd161" providerId="ADAL" clId="{E2506AC2-5C80-5644-981C-B290587310CD}" dt="2021-01-15T14:20:54.903" v="214" actId="478"/>
          <ac:picMkLst>
            <pc:docMk/>
            <pc:sldMk cId="136197841" sldId="1347"/>
            <ac:picMk id="6" creationId="{4B80CC32-467C-8140-9124-ADD81643122A}"/>
          </ac:picMkLst>
        </pc:picChg>
        <pc:picChg chg="add mod">
          <ac:chgData name="Chris Droessler" userId="625c3661-9d64-47fa-b83c-4b49393bd161" providerId="ADAL" clId="{E2506AC2-5C80-5644-981C-B290587310CD}" dt="2021-01-15T14:20:55.998" v="215"/>
          <ac:picMkLst>
            <pc:docMk/>
            <pc:sldMk cId="136197841" sldId="1347"/>
            <ac:picMk id="7" creationId="{23B1E52A-07BA-EE48-8AF0-E3DBDFF5B759}"/>
          </ac:picMkLst>
        </pc:picChg>
      </pc:sldChg>
      <pc:sldChg chg="addSp delSp modSp add mod modNotesTx">
        <pc:chgData name="Chris Droessler" userId="625c3661-9d64-47fa-b83c-4b49393bd161" providerId="ADAL" clId="{E2506AC2-5C80-5644-981C-B290587310CD}" dt="2021-01-15T14:21:01.573" v="217"/>
        <pc:sldMkLst>
          <pc:docMk/>
          <pc:sldMk cId="427045974" sldId="1348"/>
        </pc:sldMkLst>
        <pc:spChg chg="mod">
          <ac:chgData name="Chris Droessler" userId="625c3661-9d64-47fa-b83c-4b49393bd161" providerId="ADAL" clId="{E2506AC2-5C80-5644-981C-B290587310CD}" dt="2021-01-15T12:13:39.461" v="49"/>
          <ac:spMkLst>
            <pc:docMk/>
            <pc:sldMk cId="427045974" sldId="1348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5T12:13:44.526" v="50"/>
          <ac:spMkLst>
            <pc:docMk/>
            <pc:sldMk cId="427045974" sldId="1348"/>
            <ac:spMk id="3" creationId="{00000000-0000-0000-0000-000000000000}"/>
          </ac:spMkLst>
        </pc:spChg>
        <pc:picChg chg="del">
          <ac:chgData name="Chris Droessler" userId="625c3661-9d64-47fa-b83c-4b49393bd161" providerId="ADAL" clId="{E2506AC2-5C80-5644-981C-B290587310CD}" dt="2021-01-15T12:13:46.182" v="51" actId="478"/>
          <ac:picMkLst>
            <pc:docMk/>
            <pc:sldMk cId="427045974" sldId="1348"/>
            <ac:picMk id="5" creationId="{138D6D6C-E8D9-E748-9929-916882B1FA1C}"/>
          </ac:picMkLst>
        </pc:picChg>
        <pc:picChg chg="add mod">
          <ac:chgData name="Chris Droessler" userId="625c3661-9d64-47fa-b83c-4b49393bd161" providerId="ADAL" clId="{E2506AC2-5C80-5644-981C-B290587310CD}" dt="2021-01-15T12:13:53.551" v="53" actId="1076"/>
          <ac:picMkLst>
            <pc:docMk/>
            <pc:sldMk cId="427045974" sldId="1348"/>
            <ac:picMk id="6" creationId="{A6A7D951-192A-784A-B72C-67EBEE06C4C2}"/>
          </ac:picMkLst>
        </pc:picChg>
        <pc:picChg chg="add del mod">
          <ac:chgData name="Chris Droessler" userId="625c3661-9d64-47fa-b83c-4b49393bd161" providerId="ADAL" clId="{E2506AC2-5C80-5644-981C-B290587310CD}" dt="2021-01-15T14:21:00.670" v="216" actId="478"/>
          <ac:picMkLst>
            <pc:docMk/>
            <pc:sldMk cId="427045974" sldId="1348"/>
            <ac:picMk id="7" creationId="{B4F5B64C-EDAA-5E46-BC55-9D575F3B3F52}"/>
          </ac:picMkLst>
        </pc:picChg>
        <pc:picChg chg="add mod">
          <ac:chgData name="Chris Droessler" userId="625c3661-9d64-47fa-b83c-4b49393bd161" providerId="ADAL" clId="{E2506AC2-5C80-5644-981C-B290587310CD}" dt="2021-01-15T14:21:01.573" v="217"/>
          <ac:picMkLst>
            <pc:docMk/>
            <pc:sldMk cId="427045974" sldId="1348"/>
            <ac:picMk id="8" creationId="{76E2CB6A-A113-BA4C-8131-9E386C50FE78}"/>
          </ac:picMkLst>
        </pc:picChg>
      </pc:sldChg>
      <pc:sldChg chg="addSp delSp modSp add mod modNotesTx">
        <pc:chgData name="Chris Droessler" userId="625c3661-9d64-47fa-b83c-4b49393bd161" providerId="ADAL" clId="{E2506AC2-5C80-5644-981C-B290587310CD}" dt="2021-01-15T14:21:06.663" v="219"/>
        <pc:sldMkLst>
          <pc:docMk/>
          <pc:sldMk cId="2154730984" sldId="1349"/>
        </pc:sldMkLst>
        <pc:spChg chg="mod">
          <ac:chgData name="Chris Droessler" userId="625c3661-9d64-47fa-b83c-4b49393bd161" providerId="ADAL" clId="{E2506AC2-5C80-5644-981C-B290587310CD}" dt="2021-01-15T12:14:25.126" v="57"/>
          <ac:spMkLst>
            <pc:docMk/>
            <pc:sldMk cId="2154730984" sldId="1349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5T12:14:32.215" v="58"/>
          <ac:spMkLst>
            <pc:docMk/>
            <pc:sldMk cId="2154730984" sldId="1349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E2506AC2-5C80-5644-981C-B290587310CD}" dt="2021-01-15T12:14:42.173" v="60" actId="1076"/>
          <ac:picMkLst>
            <pc:docMk/>
            <pc:sldMk cId="2154730984" sldId="1349"/>
            <ac:picMk id="5" creationId="{0913D40F-338C-C340-885E-A2F24E4B6692}"/>
          </ac:picMkLst>
        </pc:picChg>
        <pc:picChg chg="del">
          <ac:chgData name="Chris Droessler" userId="625c3661-9d64-47fa-b83c-4b49393bd161" providerId="ADAL" clId="{E2506AC2-5C80-5644-981C-B290587310CD}" dt="2021-01-15T12:14:05.863" v="55" actId="478"/>
          <ac:picMkLst>
            <pc:docMk/>
            <pc:sldMk cId="2154730984" sldId="1349"/>
            <ac:picMk id="6" creationId="{A6A7D951-192A-784A-B72C-67EBEE06C4C2}"/>
          </ac:picMkLst>
        </pc:picChg>
        <pc:picChg chg="add del mod">
          <ac:chgData name="Chris Droessler" userId="625c3661-9d64-47fa-b83c-4b49393bd161" providerId="ADAL" clId="{E2506AC2-5C80-5644-981C-B290587310CD}" dt="2021-01-15T14:21:05.739" v="218" actId="478"/>
          <ac:picMkLst>
            <pc:docMk/>
            <pc:sldMk cId="2154730984" sldId="1349"/>
            <ac:picMk id="7" creationId="{7AB9968D-C83B-DB46-9D27-261CAFB6ACBF}"/>
          </ac:picMkLst>
        </pc:picChg>
        <pc:picChg chg="add mod">
          <ac:chgData name="Chris Droessler" userId="625c3661-9d64-47fa-b83c-4b49393bd161" providerId="ADAL" clId="{E2506AC2-5C80-5644-981C-B290587310CD}" dt="2021-01-15T14:21:06.663" v="219"/>
          <ac:picMkLst>
            <pc:docMk/>
            <pc:sldMk cId="2154730984" sldId="1349"/>
            <ac:picMk id="8" creationId="{B2EE0C2F-FF78-274A-A09E-35CC475120C0}"/>
          </ac:picMkLst>
        </pc:picChg>
      </pc:sldChg>
      <pc:sldChg chg="add ord">
        <pc:chgData name="Chris Droessler" userId="625c3661-9d64-47fa-b83c-4b49393bd161" providerId="ADAL" clId="{E2506AC2-5C80-5644-981C-B290587310CD}" dt="2021-01-15T13:52:30.542" v="157" actId="20578"/>
        <pc:sldMkLst>
          <pc:docMk/>
          <pc:sldMk cId="3349267367" sldId="1350"/>
        </pc:sldMkLst>
      </pc:sldChg>
      <pc:sldChg chg="addSp delSp modSp add mod">
        <pc:chgData name="Chris Droessler" userId="625c3661-9d64-47fa-b83c-4b49393bd161" providerId="ADAL" clId="{E2506AC2-5C80-5644-981C-B290587310CD}" dt="2021-01-15T16:06:24.787" v="239" actId="1076"/>
        <pc:sldMkLst>
          <pc:docMk/>
          <pc:sldMk cId="3920805460" sldId="1351"/>
        </pc:sldMkLst>
        <pc:picChg chg="del">
          <ac:chgData name="Chris Droessler" userId="625c3661-9d64-47fa-b83c-4b49393bd161" providerId="ADAL" clId="{E2506AC2-5C80-5644-981C-B290587310CD}" dt="2021-01-15T14:22:50.547" v="221" actId="478"/>
          <ac:picMkLst>
            <pc:docMk/>
            <pc:sldMk cId="3920805460" sldId="1351"/>
            <ac:picMk id="3" creationId="{06A6C13F-CB4E-6D4E-ADCE-32ADDC318B83}"/>
          </ac:picMkLst>
        </pc:picChg>
        <pc:picChg chg="add mod">
          <ac:chgData name="Chris Droessler" userId="625c3661-9d64-47fa-b83c-4b49393bd161" providerId="ADAL" clId="{E2506AC2-5C80-5644-981C-B290587310CD}" dt="2021-01-15T16:06:24.787" v="239" actId="1076"/>
          <ac:picMkLst>
            <pc:docMk/>
            <pc:sldMk cId="3920805460" sldId="1351"/>
            <ac:picMk id="4" creationId="{D43DA689-6D18-0646-AA30-8E5F1047671B}"/>
          </ac:picMkLst>
        </pc:picChg>
      </pc:sldChg>
      <pc:sldChg chg="modSp add mod">
        <pc:chgData name="Chris Droessler" userId="625c3661-9d64-47fa-b83c-4b49393bd161" providerId="ADAL" clId="{E2506AC2-5C80-5644-981C-B290587310CD}" dt="2021-01-15T16:06:46.099" v="247" actId="1076"/>
        <pc:sldMkLst>
          <pc:docMk/>
          <pc:sldMk cId="1739414458" sldId="1352"/>
        </pc:sldMkLst>
        <pc:picChg chg="mod">
          <ac:chgData name="Chris Droessler" userId="625c3661-9d64-47fa-b83c-4b49393bd161" providerId="ADAL" clId="{E2506AC2-5C80-5644-981C-B290587310CD}" dt="2021-01-15T16:06:46.099" v="247" actId="1076"/>
          <ac:picMkLst>
            <pc:docMk/>
            <pc:sldMk cId="1739414458" sldId="1352"/>
            <ac:picMk id="4" creationId="{D43DA689-6D18-0646-AA30-8E5F1047671B}"/>
          </ac:picMkLst>
        </pc:picChg>
      </pc:sldChg>
      <pc:sldChg chg="addSp delSp modSp add mod modNotesTx">
        <pc:chgData name="Chris Droessler" userId="625c3661-9d64-47fa-b83c-4b49393bd161" providerId="ADAL" clId="{E2506AC2-5C80-5644-981C-B290587310CD}" dt="2021-01-20T00:43:05.529" v="473" actId="1076"/>
        <pc:sldMkLst>
          <pc:docMk/>
          <pc:sldMk cId="2240862870" sldId="1353"/>
        </pc:sldMkLst>
        <pc:spChg chg="mod">
          <ac:chgData name="Chris Droessler" userId="625c3661-9d64-47fa-b83c-4b49393bd161" providerId="ADAL" clId="{E2506AC2-5C80-5644-981C-B290587310CD}" dt="2021-01-19T18:17:23.020" v="257"/>
          <ac:spMkLst>
            <pc:docMk/>
            <pc:sldMk cId="2240862870" sldId="1353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17:32.664" v="259" actId="20577"/>
          <ac:spMkLst>
            <pc:docMk/>
            <pc:sldMk cId="2240862870" sldId="1353"/>
            <ac:spMk id="3" creationId="{00000000-0000-0000-0000-000000000000}"/>
          </ac:spMkLst>
        </pc:spChg>
        <pc:picChg chg="del mod">
          <ac:chgData name="Chris Droessler" userId="625c3661-9d64-47fa-b83c-4b49393bd161" providerId="ADAL" clId="{E2506AC2-5C80-5644-981C-B290587310CD}" dt="2021-01-19T18:16:18.297" v="250" actId="478"/>
          <ac:picMkLst>
            <pc:docMk/>
            <pc:sldMk cId="2240862870" sldId="1353"/>
            <ac:picMk id="5" creationId="{0913D40F-338C-C340-885E-A2F24E4B6692}"/>
          </ac:picMkLst>
        </pc:picChg>
        <pc:picChg chg="add mod modCrop">
          <ac:chgData name="Chris Droessler" userId="625c3661-9d64-47fa-b83c-4b49393bd161" providerId="ADAL" clId="{E2506AC2-5C80-5644-981C-B290587310CD}" dt="2021-01-19T18:18:20.372" v="268" actId="732"/>
          <ac:picMkLst>
            <pc:docMk/>
            <pc:sldMk cId="2240862870" sldId="1353"/>
            <ac:picMk id="6" creationId="{4CC40EF0-FBCC-3942-8823-C4E31121328F}"/>
          </ac:picMkLst>
        </pc:picChg>
        <pc:picChg chg="del">
          <ac:chgData name="Chris Droessler" userId="625c3661-9d64-47fa-b83c-4b49393bd161" providerId="ADAL" clId="{E2506AC2-5C80-5644-981C-B290587310CD}" dt="2021-01-19T18:16:26.054" v="255" actId="478"/>
          <ac:picMkLst>
            <pc:docMk/>
            <pc:sldMk cId="2240862870" sldId="1353"/>
            <ac:picMk id="8" creationId="{B2EE0C2F-FF78-274A-A09E-35CC475120C0}"/>
          </ac:picMkLst>
        </pc:picChg>
        <pc:picChg chg="add mod">
          <ac:chgData name="Chris Droessler" userId="625c3661-9d64-47fa-b83c-4b49393bd161" providerId="ADAL" clId="{E2506AC2-5C80-5644-981C-B290587310CD}" dt="2021-01-20T00:43:05.529" v="473" actId="1076"/>
          <ac:picMkLst>
            <pc:docMk/>
            <pc:sldMk cId="2240862870" sldId="1353"/>
            <ac:picMk id="1026" creationId="{D39338BE-0D85-C246-A0BB-7633B24BCAC6}"/>
          </ac:picMkLst>
        </pc:picChg>
      </pc:sldChg>
      <pc:sldChg chg="addSp delSp modSp add mod modClrScheme chgLayout">
        <pc:chgData name="Chris Droessler" userId="625c3661-9d64-47fa-b83c-4b49393bd161" providerId="ADAL" clId="{E2506AC2-5C80-5644-981C-B290587310CD}" dt="2021-01-19T18:25:18.658" v="325"/>
        <pc:sldMkLst>
          <pc:docMk/>
          <pc:sldMk cId="1154598676" sldId="1354"/>
        </pc:sldMkLst>
        <pc:spChg chg="del">
          <ac:chgData name="Chris Droessler" userId="625c3661-9d64-47fa-b83c-4b49393bd161" providerId="ADAL" clId="{E2506AC2-5C80-5644-981C-B290587310CD}" dt="2021-01-19T18:24:42.213" v="319" actId="478"/>
          <ac:spMkLst>
            <pc:docMk/>
            <pc:sldMk cId="1154598676" sldId="1354"/>
            <ac:spMk id="2" creationId="{00000000-0000-0000-0000-000000000000}"/>
          </ac:spMkLst>
        </pc:spChg>
        <pc:spChg chg="del">
          <ac:chgData name="Chris Droessler" userId="625c3661-9d64-47fa-b83c-4b49393bd161" providerId="ADAL" clId="{E2506AC2-5C80-5644-981C-B290587310CD}" dt="2021-01-19T18:24:39.700" v="317" actId="478"/>
          <ac:spMkLst>
            <pc:docMk/>
            <pc:sldMk cId="1154598676" sldId="1354"/>
            <ac:spMk id="3" creationId="{00000000-0000-0000-0000-000000000000}"/>
          </ac:spMkLst>
        </pc:spChg>
        <pc:spChg chg="add del mod ord">
          <ac:chgData name="Chris Droessler" userId="625c3661-9d64-47fa-b83c-4b49393bd161" providerId="ADAL" clId="{E2506AC2-5C80-5644-981C-B290587310CD}" dt="2021-01-19T18:25:01.411" v="322" actId="700"/>
          <ac:spMkLst>
            <pc:docMk/>
            <pc:sldMk cId="1154598676" sldId="1354"/>
            <ac:spMk id="5" creationId="{CDDEF428-533E-8E4E-878D-E8FCFFC87942}"/>
          </ac:spMkLst>
        </pc:spChg>
        <pc:spChg chg="add del mod">
          <ac:chgData name="Chris Droessler" userId="625c3661-9d64-47fa-b83c-4b49393bd161" providerId="ADAL" clId="{E2506AC2-5C80-5644-981C-B290587310CD}" dt="2021-01-19T18:24:43.833" v="320" actId="478"/>
          <ac:spMkLst>
            <pc:docMk/>
            <pc:sldMk cId="1154598676" sldId="1354"/>
            <ac:spMk id="8" creationId="{98304B37-87E0-4F4E-A632-D66A6A983E73}"/>
          </ac:spMkLst>
        </pc:spChg>
        <pc:spChg chg="add mod ord">
          <ac:chgData name="Chris Droessler" userId="625c3661-9d64-47fa-b83c-4b49393bd161" providerId="ADAL" clId="{E2506AC2-5C80-5644-981C-B290587310CD}" dt="2021-01-19T18:25:18.658" v="325"/>
          <ac:spMkLst>
            <pc:docMk/>
            <pc:sldMk cId="1154598676" sldId="1354"/>
            <ac:spMk id="9" creationId="{E2644579-D1B4-EE4A-9A97-1AE624A0DD04}"/>
          </ac:spMkLst>
        </pc:spChg>
        <pc:spChg chg="add mod ord">
          <ac:chgData name="Chris Droessler" userId="625c3661-9d64-47fa-b83c-4b49393bd161" providerId="ADAL" clId="{E2506AC2-5C80-5644-981C-B290587310CD}" dt="2021-01-19T18:25:10.155" v="324" actId="27636"/>
          <ac:spMkLst>
            <pc:docMk/>
            <pc:sldMk cId="1154598676" sldId="1354"/>
            <ac:spMk id="10" creationId="{35699F70-0C71-634B-AC5F-B68A37986509}"/>
          </ac:spMkLst>
        </pc:spChg>
        <pc:picChg chg="del">
          <ac:chgData name="Chris Droessler" userId="625c3661-9d64-47fa-b83c-4b49393bd161" providerId="ADAL" clId="{E2506AC2-5C80-5644-981C-B290587310CD}" dt="2021-01-19T18:24:35.607" v="312" actId="478"/>
          <ac:picMkLst>
            <pc:docMk/>
            <pc:sldMk cId="1154598676" sldId="1354"/>
            <ac:picMk id="7" creationId="{78F06729-B53D-A044-A9C0-158218E98096}"/>
          </ac:picMkLst>
        </pc:picChg>
        <pc:picChg chg="del mod">
          <ac:chgData name="Chris Droessler" userId="625c3661-9d64-47fa-b83c-4b49393bd161" providerId="ADAL" clId="{E2506AC2-5C80-5644-981C-B290587310CD}" dt="2021-01-19T18:24:37.122" v="316" actId="478"/>
          <ac:picMkLst>
            <pc:docMk/>
            <pc:sldMk cId="1154598676" sldId="1354"/>
            <ac:picMk id="2049" creationId="{DB1C433D-3116-EE42-8D1D-27FD222FFF51}"/>
          </ac:picMkLst>
        </pc:picChg>
        <pc:picChg chg="del mod">
          <ac:chgData name="Chris Droessler" userId="625c3661-9d64-47fa-b83c-4b49393bd161" providerId="ADAL" clId="{E2506AC2-5C80-5644-981C-B290587310CD}" dt="2021-01-19T18:24:36.330" v="314" actId="478"/>
          <ac:picMkLst>
            <pc:docMk/>
            <pc:sldMk cId="1154598676" sldId="1354"/>
            <ac:picMk id="2051" creationId="{758834B8-39ED-794D-89B0-5962B46D9066}"/>
          </ac:picMkLst>
        </pc:picChg>
        <pc:picChg chg="del">
          <ac:chgData name="Chris Droessler" userId="625c3661-9d64-47fa-b83c-4b49393bd161" providerId="ADAL" clId="{E2506AC2-5C80-5644-981C-B290587310CD}" dt="2021-01-19T18:24:40.572" v="318" actId="478"/>
          <ac:picMkLst>
            <pc:docMk/>
            <pc:sldMk cId="1154598676" sldId="1354"/>
            <ac:picMk id="2053" creationId="{9071076D-C4F6-A848-B396-EED1556A6EF2}"/>
          </ac:picMkLst>
        </pc:picChg>
      </pc:sldChg>
      <pc:sldChg chg="modSp add mod">
        <pc:chgData name="Chris Droessler" userId="625c3661-9d64-47fa-b83c-4b49393bd161" providerId="ADAL" clId="{E2506AC2-5C80-5644-981C-B290587310CD}" dt="2021-01-19T18:25:35.909" v="328" actId="27636"/>
        <pc:sldMkLst>
          <pc:docMk/>
          <pc:sldMk cId="3884398496" sldId="1355"/>
        </pc:sldMkLst>
        <pc:spChg chg="mod">
          <ac:chgData name="Chris Droessler" userId="625c3661-9d64-47fa-b83c-4b49393bd161" providerId="ADAL" clId="{E2506AC2-5C80-5644-981C-B290587310CD}" dt="2021-01-19T18:25:35.909" v="328" actId="27636"/>
          <ac:spMkLst>
            <pc:docMk/>
            <pc:sldMk cId="3884398496" sldId="1355"/>
            <ac:spMk id="10" creationId="{35699F70-0C71-634B-AC5F-B68A37986509}"/>
          </ac:spMkLst>
        </pc:spChg>
      </pc:sldChg>
      <pc:sldChg chg="delSp modSp add mod modClrScheme chgLayout">
        <pc:chgData name="Chris Droessler" userId="625c3661-9d64-47fa-b83c-4b49393bd161" providerId="ADAL" clId="{E2506AC2-5C80-5644-981C-B290587310CD}" dt="2021-01-19T18:51:30.855" v="363"/>
        <pc:sldMkLst>
          <pc:docMk/>
          <pc:sldMk cId="1511732245" sldId="1356"/>
        </pc:sldMkLst>
        <pc:spChg chg="mod ord">
          <ac:chgData name="Chris Droessler" userId="625c3661-9d64-47fa-b83c-4b49393bd161" providerId="ADAL" clId="{E2506AC2-5C80-5644-981C-B290587310CD}" dt="2021-01-19T18:51:25.384" v="362" actId="20577"/>
          <ac:spMkLst>
            <pc:docMk/>
            <pc:sldMk cId="1511732245" sldId="1356"/>
            <ac:spMk id="2" creationId="{00000000-0000-0000-0000-000000000000}"/>
          </ac:spMkLst>
        </pc:spChg>
        <pc:spChg chg="mod ord">
          <ac:chgData name="Chris Droessler" userId="625c3661-9d64-47fa-b83c-4b49393bd161" providerId="ADAL" clId="{E2506AC2-5C80-5644-981C-B290587310CD}" dt="2021-01-19T18:51:30.855" v="363"/>
          <ac:spMkLst>
            <pc:docMk/>
            <pc:sldMk cId="1511732245" sldId="1356"/>
            <ac:spMk id="3" creationId="{00000000-0000-0000-0000-000000000000}"/>
          </ac:spMkLst>
        </pc:spChg>
        <pc:picChg chg="del">
          <ac:chgData name="Chris Droessler" userId="625c3661-9d64-47fa-b83c-4b49393bd161" providerId="ADAL" clId="{E2506AC2-5C80-5644-981C-B290587310CD}" dt="2021-01-19T18:51:17.519" v="360" actId="478"/>
          <ac:picMkLst>
            <pc:docMk/>
            <pc:sldMk cId="1511732245" sldId="1356"/>
            <ac:picMk id="5122" creationId="{83150D50-BA86-8D42-81CB-D468283C60BC}"/>
          </ac:picMkLst>
        </pc:picChg>
        <pc:picChg chg="del">
          <ac:chgData name="Chris Droessler" userId="625c3661-9d64-47fa-b83c-4b49393bd161" providerId="ADAL" clId="{E2506AC2-5C80-5644-981C-B290587310CD}" dt="2021-01-19T18:51:12.861" v="358" actId="478"/>
          <ac:picMkLst>
            <pc:docMk/>
            <pc:sldMk cId="1511732245" sldId="1356"/>
            <ac:picMk id="5124" creationId="{1AA11F0E-57D1-494E-999F-5DBCE691694C}"/>
          </ac:picMkLst>
        </pc:picChg>
      </pc:sldChg>
      <pc:sldChg chg="modSp add">
        <pc:chgData name="Chris Droessler" userId="625c3661-9d64-47fa-b83c-4b49393bd161" providerId="ADAL" clId="{E2506AC2-5C80-5644-981C-B290587310CD}" dt="2021-01-19T18:51:55.438" v="366"/>
        <pc:sldMkLst>
          <pc:docMk/>
          <pc:sldMk cId="1495186827" sldId="1357"/>
        </pc:sldMkLst>
        <pc:spChg chg="mod">
          <ac:chgData name="Chris Droessler" userId="625c3661-9d64-47fa-b83c-4b49393bd161" providerId="ADAL" clId="{E2506AC2-5C80-5644-981C-B290587310CD}" dt="2021-01-19T18:51:49.958" v="365"/>
          <ac:spMkLst>
            <pc:docMk/>
            <pc:sldMk cId="1495186827" sldId="1357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51:55.438" v="366"/>
          <ac:spMkLst>
            <pc:docMk/>
            <pc:sldMk cId="1495186827" sldId="1357"/>
            <ac:spMk id="3" creationId="{00000000-0000-0000-0000-000000000000}"/>
          </ac:spMkLst>
        </pc:spChg>
      </pc:sldChg>
      <pc:sldChg chg="modSp add">
        <pc:chgData name="Chris Droessler" userId="625c3661-9d64-47fa-b83c-4b49393bd161" providerId="ADAL" clId="{E2506AC2-5C80-5644-981C-B290587310CD}" dt="2021-01-19T18:52:16.282" v="369"/>
        <pc:sldMkLst>
          <pc:docMk/>
          <pc:sldMk cId="3008002318" sldId="1358"/>
        </pc:sldMkLst>
        <pc:spChg chg="mod">
          <ac:chgData name="Chris Droessler" userId="625c3661-9d64-47fa-b83c-4b49393bd161" providerId="ADAL" clId="{E2506AC2-5C80-5644-981C-B290587310CD}" dt="2021-01-19T18:52:10.476" v="368"/>
          <ac:spMkLst>
            <pc:docMk/>
            <pc:sldMk cId="3008002318" sldId="1358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52:16.282" v="369"/>
          <ac:spMkLst>
            <pc:docMk/>
            <pc:sldMk cId="3008002318" sldId="1358"/>
            <ac:spMk id="3" creationId="{00000000-0000-0000-0000-000000000000}"/>
          </ac:spMkLst>
        </pc:spChg>
      </pc:sldChg>
      <pc:sldChg chg="modSp add mod">
        <pc:chgData name="Chris Droessler" userId="625c3661-9d64-47fa-b83c-4b49393bd161" providerId="ADAL" clId="{E2506AC2-5C80-5644-981C-B290587310CD}" dt="2021-01-19T18:52:39.573" v="373" actId="27636"/>
        <pc:sldMkLst>
          <pc:docMk/>
          <pc:sldMk cId="3488947183" sldId="1359"/>
        </pc:sldMkLst>
        <pc:spChg chg="mod">
          <ac:chgData name="Chris Droessler" userId="625c3661-9d64-47fa-b83c-4b49393bd161" providerId="ADAL" clId="{E2506AC2-5C80-5644-981C-B290587310CD}" dt="2021-01-19T18:52:34.109" v="371"/>
          <ac:spMkLst>
            <pc:docMk/>
            <pc:sldMk cId="3488947183" sldId="1359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52:39.573" v="373" actId="27636"/>
          <ac:spMkLst>
            <pc:docMk/>
            <pc:sldMk cId="3488947183" sldId="1359"/>
            <ac:spMk id="3" creationId="{00000000-0000-0000-0000-000000000000}"/>
          </ac:spMkLst>
        </pc:spChg>
      </pc:sldChg>
      <pc:sldChg chg="modSp add mod modNotesTx">
        <pc:chgData name="Chris Droessler" userId="625c3661-9d64-47fa-b83c-4b49393bd161" providerId="ADAL" clId="{E2506AC2-5C80-5644-981C-B290587310CD}" dt="2021-01-19T18:56:54.970" v="392" actId="20577"/>
        <pc:sldMkLst>
          <pc:docMk/>
          <pc:sldMk cId="2828192106" sldId="1360"/>
        </pc:sldMkLst>
        <pc:spChg chg="mod">
          <ac:chgData name="Chris Droessler" userId="625c3661-9d64-47fa-b83c-4b49393bd161" providerId="ADAL" clId="{E2506AC2-5C80-5644-981C-B290587310CD}" dt="2021-01-19T18:52:59.327" v="375"/>
          <ac:spMkLst>
            <pc:docMk/>
            <pc:sldMk cId="2828192106" sldId="1360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53:04.703" v="377" actId="27636"/>
          <ac:spMkLst>
            <pc:docMk/>
            <pc:sldMk cId="2828192106" sldId="1360"/>
            <ac:spMk id="3" creationId="{00000000-0000-0000-0000-000000000000}"/>
          </ac:spMkLst>
        </pc:spChg>
      </pc:sldChg>
      <pc:sldChg chg="modSp add mod modNotesTx">
        <pc:chgData name="Chris Droessler" userId="625c3661-9d64-47fa-b83c-4b49393bd161" providerId="ADAL" clId="{E2506AC2-5C80-5644-981C-B290587310CD}" dt="2021-01-19T18:56:45.190" v="388" actId="20577"/>
        <pc:sldMkLst>
          <pc:docMk/>
          <pc:sldMk cId="3449263780" sldId="1361"/>
        </pc:sldMkLst>
        <pc:spChg chg="mod">
          <ac:chgData name="Chris Droessler" userId="625c3661-9d64-47fa-b83c-4b49393bd161" providerId="ADAL" clId="{E2506AC2-5C80-5644-981C-B290587310CD}" dt="2021-01-19T18:53:18.172" v="379"/>
          <ac:spMkLst>
            <pc:docMk/>
            <pc:sldMk cId="3449263780" sldId="1361"/>
            <ac:spMk id="2" creationId="{00000000-0000-0000-0000-000000000000}"/>
          </ac:spMkLst>
        </pc:spChg>
        <pc:spChg chg="mod">
          <ac:chgData name="Chris Droessler" userId="625c3661-9d64-47fa-b83c-4b49393bd161" providerId="ADAL" clId="{E2506AC2-5C80-5644-981C-B290587310CD}" dt="2021-01-19T18:53:35.588" v="385" actId="403"/>
          <ac:spMkLst>
            <pc:docMk/>
            <pc:sldMk cId="3449263780" sldId="1361"/>
            <ac:spMk id="3" creationId="{00000000-0000-0000-0000-000000000000}"/>
          </ac:spMkLst>
        </pc:spChg>
      </pc:sldChg>
      <pc:sldChg chg="addSp delSp modSp add del mod ord modClrScheme chgLayout">
        <pc:chgData name="Chris Droessler" userId="625c3661-9d64-47fa-b83c-4b49393bd161" providerId="ADAL" clId="{E2506AC2-5C80-5644-981C-B290587310CD}" dt="2021-01-20T00:32:54.642" v="455" actId="2696"/>
        <pc:sldMkLst>
          <pc:docMk/>
          <pc:sldMk cId="4076814963" sldId="1362"/>
        </pc:sldMkLst>
        <pc:spChg chg="del mod ord">
          <ac:chgData name="Chris Droessler" userId="625c3661-9d64-47fa-b83c-4b49393bd161" providerId="ADAL" clId="{E2506AC2-5C80-5644-981C-B290587310CD}" dt="2021-01-19T22:23:11.373" v="402" actId="478"/>
          <ac:spMkLst>
            <pc:docMk/>
            <pc:sldMk cId="4076814963" sldId="1362"/>
            <ac:spMk id="2" creationId="{00000000-0000-0000-0000-000000000000}"/>
          </ac:spMkLst>
        </pc:spChg>
        <pc:spChg chg="del mod ord">
          <ac:chgData name="Chris Droessler" userId="625c3661-9d64-47fa-b83c-4b49393bd161" providerId="ADAL" clId="{E2506AC2-5C80-5644-981C-B290587310CD}" dt="2021-01-19T22:23:11.373" v="402" actId="478"/>
          <ac:spMkLst>
            <pc:docMk/>
            <pc:sldMk cId="4076814963" sldId="1362"/>
            <ac:spMk id="3" creationId="{00000000-0000-0000-0000-000000000000}"/>
          </ac:spMkLst>
        </pc:spChg>
        <pc:picChg chg="del">
          <ac:chgData name="Chris Droessler" userId="625c3661-9d64-47fa-b83c-4b49393bd161" providerId="ADAL" clId="{E2506AC2-5C80-5644-981C-B290587310CD}" dt="2021-01-19T22:22:56.907" v="400" actId="478"/>
          <ac:picMkLst>
            <pc:docMk/>
            <pc:sldMk cId="4076814963" sldId="1362"/>
            <ac:picMk id="4" creationId="{E6BF34C3-2A4B-B948-AF0B-2BBBABF045A7}"/>
          </ac:picMkLst>
        </pc:picChg>
        <pc:picChg chg="del">
          <ac:chgData name="Chris Droessler" userId="625c3661-9d64-47fa-b83c-4b49393bd161" providerId="ADAL" clId="{E2506AC2-5C80-5644-981C-B290587310CD}" dt="2021-01-19T22:23:11.373" v="402" actId="478"/>
          <ac:picMkLst>
            <pc:docMk/>
            <pc:sldMk cId="4076814963" sldId="1362"/>
            <ac:picMk id="6" creationId="{7C3A0E2D-68D7-9043-91D4-873422117659}"/>
          </ac:picMkLst>
        </pc:picChg>
        <pc:picChg chg="add mod">
          <ac:chgData name="Chris Droessler" userId="625c3661-9d64-47fa-b83c-4b49393bd161" providerId="ADAL" clId="{E2506AC2-5C80-5644-981C-B290587310CD}" dt="2021-01-19T22:23:40.616" v="420" actId="27614"/>
          <ac:picMkLst>
            <pc:docMk/>
            <pc:sldMk cId="4076814963" sldId="1362"/>
            <ac:picMk id="7" creationId="{1A153162-3E1B-634B-A494-8C8ABA9428E3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3:43.548" v="423" actId="962"/>
        <pc:sldMkLst>
          <pc:docMk/>
          <pc:sldMk cId="3838966836" sldId="1363"/>
        </pc:sldMkLst>
        <pc:picChg chg="add mod">
          <ac:chgData name="Chris Droessler" userId="625c3661-9d64-47fa-b83c-4b49393bd161" providerId="ADAL" clId="{E2506AC2-5C80-5644-981C-B290587310CD}" dt="2021-01-19T22:23:43.548" v="423" actId="962"/>
          <ac:picMkLst>
            <pc:docMk/>
            <pc:sldMk cId="3838966836" sldId="1363"/>
            <ac:picMk id="3" creationId="{D4BAFC69-185E-304D-AB48-58B4261CED4F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3:52.449" v="425" actId="27614"/>
        <pc:sldMkLst>
          <pc:docMk/>
          <pc:sldMk cId="1530576199" sldId="1364"/>
        </pc:sldMkLst>
        <pc:picChg chg="add mod">
          <ac:chgData name="Chris Droessler" userId="625c3661-9d64-47fa-b83c-4b49393bd161" providerId="ADAL" clId="{E2506AC2-5C80-5644-981C-B290587310CD}" dt="2021-01-19T22:23:52.449" v="425" actId="27614"/>
          <ac:picMkLst>
            <pc:docMk/>
            <pc:sldMk cId="1530576199" sldId="1364"/>
            <ac:picMk id="3" creationId="{CA0ABF9B-D9F4-8B40-967E-ED129EF4999A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3:57.592" v="428" actId="962"/>
        <pc:sldMkLst>
          <pc:docMk/>
          <pc:sldMk cId="2239853710" sldId="1365"/>
        </pc:sldMkLst>
        <pc:picChg chg="add mod">
          <ac:chgData name="Chris Droessler" userId="625c3661-9d64-47fa-b83c-4b49393bd161" providerId="ADAL" clId="{E2506AC2-5C80-5644-981C-B290587310CD}" dt="2021-01-19T22:23:57.592" v="428" actId="962"/>
          <ac:picMkLst>
            <pc:docMk/>
            <pc:sldMk cId="2239853710" sldId="1365"/>
            <ac:picMk id="3" creationId="{889E067E-7051-A748-B602-E6937CF60CEA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04.983" v="430" actId="27614"/>
        <pc:sldMkLst>
          <pc:docMk/>
          <pc:sldMk cId="3129975458" sldId="1366"/>
        </pc:sldMkLst>
        <pc:picChg chg="add mod">
          <ac:chgData name="Chris Droessler" userId="625c3661-9d64-47fa-b83c-4b49393bd161" providerId="ADAL" clId="{E2506AC2-5C80-5644-981C-B290587310CD}" dt="2021-01-19T22:24:04.983" v="430" actId="27614"/>
          <ac:picMkLst>
            <pc:docMk/>
            <pc:sldMk cId="3129975458" sldId="1366"/>
            <ac:picMk id="3" creationId="{4B0D370C-EA73-D143-8EE4-88151D0C0AF0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08.404" v="433" actId="962"/>
        <pc:sldMkLst>
          <pc:docMk/>
          <pc:sldMk cId="855867243" sldId="1367"/>
        </pc:sldMkLst>
        <pc:picChg chg="add mod">
          <ac:chgData name="Chris Droessler" userId="625c3661-9d64-47fa-b83c-4b49393bd161" providerId="ADAL" clId="{E2506AC2-5C80-5644-981C-B290587310CD}" dt="2021-01-19T22:24:08.404" v="433" actId="962"/>
          <ac:picMkLst>
            <pc:docMk/>
            <pc:sldMk cId="855867243" sldId="1367"/>
            <ac:picMk id="3" creationId="{CD8AB80C-6E39-084D-B677-B5AA3C6D26F6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13.987" v="436" actId="962"/>
        <pc:sldMkLst>
          <pc:docMk/>
          <pc:sldMk cId="3624104751" sldId="1368"/>
        </pc:sldMkLst>
        <pc:picChg chg="add mod">
          <ac:chgData name="Chris Droessler" userId="625c3661-9d64-47fa-b83c-4b49393bd161" providerId="ADAL" clId="{E2506AC2-5C80-5644-981C-B290587310CD}" dt="2021-01-19T22:24:13.987" v="436" actId="962"/>
          <ac:picMkLst>
            <pc:docMk/>
            <pc:sldMk cId="3624104751" sldId="1368"/>
            <ac:picMk id="3" creationId="{91994E4F-0089-B645-9657-C053B14E8B3D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20.842" v="438" actId="27614"/>
        <pc:sldMkLst>
          <pc:docMk/>
          <pc:sldMk cId="3811334391" sldId="1369"/>
        </pc:sldMkLst>
        <pc:picChg chg="add mod">
          <ac:chgData name="Chris Droessler" userId="625c3661-9d64-47fa-b83c-4b49393bd161" providerId="ADAL" clId="{E2506AC2-5C80-5644-981C-B290587310CD}" dt="2021-01-19T22:24:20.842" v="438" actId="27614"/>
          <ac:picMkLst>
            <pc:docMk/>
            <pc:sldMk cId="3811334391" sldId="1369"/>
            <ac:picMk id="3" creationId="{4F0CAA41-5D5B-534F-9665-021E7931D8C5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27.800" v="441" actId="962"/>
        <pc:sldMkLst>
          <pc:docMk/>
          <pc:sldMk cId="1726704638" sldId="1370"/>
        </pc:sldMkLst>
        <pc:picChg chg="add mod">
          <ac:chgData name="Chris Droessler" userId="625c3661-9d64-47fa-b83c-4b49393bd161" providerId="ADAL" clId="{E2506AC2-5C80-5644-981C-B290587310CD}" dt="2021-01-19T22:24:27.800" v="441" actId="962"/>
          <ac:picMkLst>
            <pc:docMk/>
            <pc:sldMk cId="1726704638" sldId="1370"/>
            <ac:picMk id="3" creationId="{D22C43D7-ECCC-D94C-8AB3-1064AB6830DC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34.911" v="443" actId="27614"/>
        <pc:sldMkLst>
          <pc:docMk/>
          <pc:sldMk cId="2262555925" sldId="1371"/>
        </pc:sldMkLst>
        <pc:picChg chg="add mod">
          <ac:chgData name="Chris Droessler" userId="625c3661-9d64-47fa-b83c-4b49393bd161" providerId="ADAL" clId="{E2506AC2-5C80-5644-981C-B290587310CD}" dt="2021-01-19T22:24:34.911" v="443" actId="27614"/>
          <ac:picMkLst>
            <pc:docMk/>
            <pc:sldMk cId="2262555925" sldId="1371"/>
            <ac:picMk id="3" creationId="{229D8AB0-41F4-AB4C-B8E3-E09CC9997C19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38.336" v="445" actId="27614"/>
        <pc:sldMkLst>
          <pc:docMk/>
          <pc:sldMk cId="3870292467" sldId="1372"/>
        </pc:sldMkLst>
        <pc:picChg chg="add mod">
          <ac:chgData name="Chris Droessler" userId="625c3661-9d64-47fa-b83c-4b49393bd161" providerId="ADAL" clId="{E2506AC2-5C80-5644-981C-B290587310CD}" dt="2021-01-19T22:24:38.336" v="445" actId="27614"/>
          <ac:picMkLst>
            <pc:docMk/>
            <pc:sldMk cId="3870292467" sldId="1372"/>
            <ac:picMk id="3" creationId="{670CE02C-AF8A-B646-84D7-6A7C8A23DE66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43.388" v="448" actId="962"/>
        <pc:sldMkLst>
          <pc:docMk/>
          <pc:sldMk cId="2111111673" sldId="1373"/>
        </pc:sldMkLst>
        <pc:picChg chg="add mod">
          <ac:chgData name="Chris Droessler" userId="625c3661-9d64-47fa-b83c-4b49393bd161" providerId="ADAL" clId="{E2506AC2-5C80-5644-981C-B290587310CD}" dt="2021-01-19T22:24:43.388" v="448" actId="962"/>
          <ac:picMkLst>
            <pc:docMk/>
            <pc:sldMk cId="2111111673" sldId="1373"/>
            <ac:picMk id="3" creationId="{0AF875E9-23BF-0148-AC8F-DA7A39BE4C27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48.704" v="450" actId="27614"/>
        <pc:sldMkLst>
          <pc:docMk/>
          <pc:sldMk cId="2184422965" sldId="1374"/>
        </pc:sldMkLst>
        <pc:picChg chg="add mod">
          <ac:chgData name="Chris Droessler" userId="625c3661-9d64-47fa-b83c-4b49393bd161" providerId="ADAL" clId="{E2506AC2-5C80-5644-981C-B290587310CD}" dt="2021-01-19T22:24:48.704" v="450" actId="27614"/>
          <ac:picMkLst>
            <pc:docMk/>
            <pc:sldMk cId="2184422965" sldId="1374"/>
            <ac:picMk id="3" creationId="{9EF1DD04-24B9-D246-99E1-FF17A82F9869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53.051" v="452" actId="27614"/>
        <pc:sldMkLst>
          <pc:docMk/>
          <pc:sldMk cId="55815381" sldId="1375"/>
        </pc:sldMkLst>
        <pc:picChg chg="add mod">
          <ac:chgData name="Chris Droessler" userId="625c3661-9d64-47fa-b83c-4b49393bd161" providerId="ADAL" clId="{E2506AC2-5C80-5644-981C-B290587310CD}" dt="2021-01-19T22:24:53.051" v="452" actId="27614"/>
          <ac:picMkLst>
            <pc:docMk/>
            <pc:sldMk cId="55815381" sldId="1375"/>
            <ac:picMk id="3" creationId="{0835A6A7-5688-1D41-B7DF-24F99B5DA1DF}"/>
          </ac:picMkLst>
        </pc:picChg>
      </pc:sldChg>
      <pc:sldChg chg="addSp modSp add mod">
        <pc:chgData name="Chris Droessler" userId="625c3661-9d64-47fa-b83c-4b49393bd161" providerId="ADAL" clId="{E2506AC2-5C80-5644-981C-B290587310CD}" dt="2021-01-19T22:24:58.512" v="454" actId="27614"/>
        <pc:sldMkLst>
          <pc:docMk/>
          <pc:sldMk cId="2725762751" sldId="1376"/>
        </pc:sldMkLst>
        <pc:picChg chg="add mod">
          <ac:chgData name="Chris Droessler" userId="625c3661-9d64-47fa-b83c-4b49393bd161" providerId="ADAL" clId="{E2506AC2-5C80-5644-981C-B290587310CD}" dt="2021-01-19T22:24:58.512" v="454" actId="27614"/>
          <ac:picMkLst>
            <pc:docMk/>
            <pc:sldMk cId="2725762751" sldId="1376"/>
            <ac:picMk id="3" creationId="{1BFEB222-69A2-4842-B7A7-25A07499D34A}"/>
          </ac:picMkLst>
        </pc:picChg>
      </pc:sldChg>
      <pc:sldChg chg="add del">
        <pc:chgData name="Chris Droessler" userId="625c3661-9d64-47fa-b83c-4b49393bd161" providerId="ADAL" clId="{E2506AC2-5C80-5644-981C-B290587310CD}" dt="2021-01-20T00:33:03.339" v="456" actId="2696"/>
        <pc:sldMkLst>
          <pc:docMk/>
          <pc:sldMk cId="2115240980" sldId="1377"/>
        </pc:sldMkLst>
      </pc:sldChg>
      <pc:sldChg chg="add del">
        <pc:chgData name="Chris Droessler" userId="625c3661-9d64-47fa-b83c-4b49393bd161" providerId="ADAL" clId="{E2506AC2-5C80-5644-981C-B290587310CD}" dt="2021-01-20T00:33:04.624" v="457" actId="2696"/>
        <pc:sldMkLst>
          <pc:docMk/>
          <pc:sldMk cId="2628858932" sldId="1378"/>
        </pc:sldMkLst>
      </pc:sldChg>
    </pc:docChg>
  </pc:docChgLst>
  <pc:docChgLst>
    <pc:chgData name="Chris Droessler" userId="625c3661-9d64-47fa-b83c-4b49393bd161" providerId="ADAL" clId="{802F1AF1-5980-C544-B793-CF3AD3D892E2}"/>
    <pc:docChg chg="modSld">
      <pc:chgData name="Chris Droessler" userId="625c3661-9d64-47fa-b83c-4b49393bd161" providerId="ADAL" clId="{802F1AF1-5980-C544-B793-CF3AD3D892E2}" dt="2020-02-11T15:20:58.246" v="81" actId="20577"/>
      <pc:docMkLst>
        <pc:docMk/>
      </pc:docMkLst>
      <pc:sldChg chg="modSp">
        <pc:chgData name="Chris Droessler" userId="625c3661-9d64-47fa-b83c-4b49393bd161" providerId="ADAL" clId="{802F1AF1-5980-C544-B793-CF3AD3D892E2}" dt="2020-02-11T15:20:28.415" v="60" actId="113"/>
        <pc:sldMkLst>
          <pc:docMk/>
          <pc:sldMk cId="2024428368" sldId="270"/>
        </pc:sldMkLst>
        <pc:spChg chg="mod">
          <ac:chgData name="Chris Droessler" userId="625c3661-9d64-47fa-b83c-4b49393bd161" providerId="ADAL" clId="{802F1AF1-5980-C544-B793-CF3AD3D892E2}" dt="2020-02-11T15:20:28.415" v="60" actId="113"/>
          <ac:spMkLst>
            <pc:docMk/>
            <pc:sldMk cId="2024428368" sldId="270"/>
            <ac:spMk id="4" creationId="{893A5F8A-CD97-414B-8B41-6A46A05FD3FD}"/>
          </ac:spMkLst>
        </pc:spChg>
      </pc:sldChg>
      <pc:sldChg chg="modSp">
        <pc:chgData name="Chris Droessler" userId="625c3661-9d64-47fa-b83c-4b49393bd161" providerId="ADAL" clId="{802F1AF1-5980-C544-B793-CF3AD3D892E2}" dt="2020-02-11T15:20:40.015" v="68" actId="20577"/>
        <pc:sldMkLst>
          <pc:docMk/>
          <pc:sldMk cId="937673895" sldId="273"/>
        </pc:sldMkLst>
        <pc:spChg chg="mod">
          <ac:chgData name="Chris Droessler" userId="625c3661-9d64-47fa-b83c-4b49393bd161" providerId="ADAL" clId="{802F1AF1-5980-C544-B793-CF3AD3D892E2}" dt="2020-02-11T15:20:40.015" v="68" actId="20577"/>
          <ac:spMkLst>
            <pc:docMk/>
            <pc:sldMk cId="937673895" sldId="273"/>
            <ac:spMk id="4" creationId="{B2780C92-466D-8646-B31A-8079CBAECF2D}"/>
          </ac:spMkLst>
        </pc:spChg>
      </pc:sldChg>
      <pc:sldChg chg="modSp">
        <pc:chgData name="Chris Droessler" userId="625c3661-9d64-47fa-b83c-4b49393bd161" providerId="ADAL" clId="{802F1AF1-5980-C544-B793-CF3AD3D892E2}" dt="2020-02-11T15:20:58.246" v="81" actId="20577"/>
        <pc:sldMkLst>
          <pc:docMk/>
          <pc:sldMk cId="333955365" sldId="274"/>
        </pc:sldMkLst>
        <pc:spChg chg="mod">
          <ac:chgData name="Chris Droessler" userId="625c3661-9d64-47fa-b83c-4b49393bd161" providerId="ADAL" clId="{802F1AF1-5980-C544-B793-CF3AD3D892E2}" dt="2020-02-11T15:20:58.246" v="81" actId="20577"/>
          <ac:spMkLst>
            <pc:docMk/>
            <pc:sldMk cId="333955365" sldId="274"/>
            <ac:spMk id="4" creationId="{3E3D6225-F023-9949-ADE3-F0F10F131530}"/>
          </ac:spMkLst>
        </pc:spChg>
      </pc:sldChg>
      <pc:sldChg chg="modSp">
        <pc:chgData name="Chris Droessler" userId="625c3661-9d64-47fa-b83c-4b49393bd161" providerId="ADAL" clId="{802F1AF1-5980-C544-B793-CF3AD3D892E2}" dt="2020-02-11T15:19:04.365" v="59" actId="20577"/>
        <pc:sldMkLst>
          <pc:docMk/>
          <pc:sldMk cId="2781844091" sldId="716"/>
        </pc:sldMkLst>
        <pc:spChg chg="mod">
          <ac:chgData name="Chris Droessler" userId="625c3661-9d64-47fa-b83c-4b49393bd161" providerId="ADAL" clId="{802F1AF1-5980-C544-B793-CF3AD3D892E2}" dt="2020-02-11T15:18:46.157" v="16" actId="20577"/>
          <ac:spMkLst>
            <pc:docMk/>
            <pc:sldMk cId="2781844091" sldId="716"/>
            <ac:spMk id="150" creationId="{00000000-0000-0000-0000-000000000000}"/>
          </ac:spMkLst>
        </pc:spChg>
        <pc:spChg chg="mod">
          <ac:chgData name="Chris Droessler" userId="625c3661-9d64-47fa-b83c-4b49393bd161" providerId="ADAL" clId="{802F1AF1-5980-C544-B793-CF3AD3D892E2}" dt="2020-02-11T15:18:54.269" v="40" actId="20577"/>
          <ac:spMkLst>
            <pc:docMk/>
            <pc:sldMk cId="2781844091" sldId="716"/>
            <ac:spMk id="152" creationId="{00000000-0000-0000-0000-000000000000}"/>
          </ac:spMkLst>
        </pc:spChg>
        <pc:spChg chg="mod">
          <ac:chgData name="Chris Droessler" userId="625c3661-9d64-47fa-b83c-4b49393bd161" providerId="ADAL" clId="{802F1AF1-5980-C544-B793-CF3AD3D892E2}" dt="2020-02-11T15:19:04.365" v="59" actId="20577"/>
          <ac:spMkLst>
            <pc:docMk/>
            <pc:sldMk cId="2781844091" sldId="716"/>
            <ac:spMk id="153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8F4718D0-C754-2D48-B456-34E8C016D25D}"/>
    <pc:docChg chg="custSel addSld delSld modSld sldOrd">
      <pc:chgData name="Chris Droessler" userId="625c3661-9d64-47fa-b83c-4b49393bd161" providerId="ADAL" clId="{8F4718D0-C754-2D48-B456-34E8C016D25D}" dt="2020-05-11T12:06:13.708" v="356" actId="207"/>
      <pc:docMkLst>
        <pc:docMk/>
      </pc:docMkLst>
      <pc:sldChg chg="modSp">
        <pc:chgData name="Chris Droessler" userId="625c3661-9d64-47fa-b83c-4b49393bd161" providerId="ADAL" clId="{8F4718D0-C754-2D48-B456-34E8C016D25D}" dt="2020-05-08T11:56:44.910" v="130" actId="20577"/>
        <pc:sldMkLst>
          <pc:docMk/>
          <pc:sldMk cId="3675590858" sldId="260"/>
        </pc:sldMkLst>
        <pc:spChg chg="mod">
          <ac:chgData name="Chris Droessler" userId="625c3661-9d64-47fa-b83c-4b49393bd161" providerId="ADAL" clId="{8F4718D0-C754-2D48-B456-34E8C016D25D}" dt="2020-05-08T11:56:44.910" v="130" actId="20577"/>
          <ac:spMkLst>
            <pc:docMk/>
            <pc:sldMk cId="3675590858" sldId="260"/>
            <ac:spMk id="3" creationId="{420FD414-E693-9242-9A7C-AEF4082D6A0C}"/>
          </ac:spMkLst>
        </pc:spChg>
      </pc:sldChg>
      <pc:sldChg chg="del">
        <pc:chgData name="Chris Droessler" userId="625c3661-9d64-47fa-b83c-4b49393bd161" providerId="ADAL" clId="{8F4718D0-C754-2D48-B456-34E8C016D25D}" dt="2020-05-08T11:56:11.479" v="109" actId="2696"/>
        <pc:sldMkLst>
          <pc:docMk/>
          <pc:sldMk cId="1883361513" sldId="261"/>
        </pc:sldMkLst>
      </pc:sldChg>
      <pc:sldChg chg="modSp">
        <pc:chgData name="Chris Droessler" userId="625c3661-9d64-47fa-b83c-4b49393bd161" providerId="ADAL" clId="{8F4718D0-C754-2D48-B456-34E8C016D25D}" dt="2020-05-11T11:37:31.716" v="179" actId="20577"/>
        <pc:sldMkLst>
          <pc:docMk/>
          <pc:sldMk cId="949570285" sldId="262"/>
        </pc:sldMkLst>
        <pc:spChg chg="mod">
          <ac:chgData name="Chris Droessler" userId="625c3661-9d64-47fa-b83c-4b49393bd161" providerId="ADAL" clId="{8F4718D0-C754-2D48-B456-34E8C016D25D}" dt="2020-05-11T11:37:31.716" v="179" actId="20577"/>
          <ac:spMkLst>
            <pc:docMk/>
            <pc:sldMk cId="949570285" sldId="262"/>
            <ac:spMk id="3" creationId="{1D1919FE-538D-40DC-B22F-4237533D16D1}"/>
          </ac:spMkLst>
        </pc:spChg>
      </pc:sldChg>
      <pc:sldChg chg="modSp">
        <pc:chgData name="Chris Droessler" userId="625c3661-9d64-47fa-b83c-4b49393bd161" providerId="ADAL" clId="{8F4718D0-C754-2D48-B456-34E8C016D25D}" dt="2020-05-08T11:52:26.225" v="5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8F4718D0-C754-2D48-B456-34E8C016D25D}" dt="2020-05-08T11:52:26.225" v="5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8F4718D0-C754-2D48-B456-34E8C016D25D}" dt="2020-05-11T12:06:13.708" v="356" actId="207"/>
        <pc:sldMkLst>
          <pc:docMk/>
          <pc:sldMk cId="3723859722" sldId="572"/>
        </pc:sldMkLst>
        <pc:spChg chg="mod">
          <ac:chgData name="Chris Droessler" userId="625c3661-9d64-47fa-b83c-4b49393bd161" providerId="ADAL" clId="{8F4718D0-C754-2D48-B456-34E8C016D25D}" dt="2020-05-11T12:06:13.708" v="356" actId="207"/>
          <ac:spMkLst>
            <pc:docMk/>
            <pc:sldMk cId="3723859722" sldId="572"/>
            <ac:spMk id="2" creationId="{70E7FB36-DF07-B44D-8D38-59F39D617117}"/>
          </ac:spMkLst>
        </pc:spChg>
      </pc:sldChg>
      <pc:sldChg chg="modSp">
        <pc:chgData name="Chris Droessler" userId="625c3661-9d64-47fa-b83c-4b49393bd161" providerId="ADAL" clId="{8F4718D0-C754-2D48-B456-34E8C016D25D}" dt="2020-05-08T11:55:39.161" v="108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8F4718D0-C754-2D48-B456-34E8C016D25D}" dt="2020-05-08T11:55:39.161" v="108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modSp">
        <pc:chgData name="Chris Droessler" userId="625c3661-9d64-47fa-b83c-4b49393bd161" providerId="ADAL" clId="{8F4718D0-C754-2D48-B456-34E8C016D25D}" dt="2020-05-11T11:35:40.972" v="177" actId="20577"/>
        <pc:sldMkLst>
          <pc:docMk/>
          <pc:sldMk cId="372870561" sldId="706"/>
        </pc:sldMkLst>
        <pc:spChg chg="mod">
          <ac:chgData name="Chris Droessler" userId="625c3661-9d64-47fa-b83c-4b49393bd161" providerId="ADAL" clId="{8F4718D0-C754-2D48-B456-34E8C016D25D}" dt="2020-05-11T11:35:40.972" v="177" actId="20577"/>
          <ac:spMkLst>
            <pc:docMk/>
            <pc:sldMk cId="372870561" sldId="706"/>
            <ac:spMk id="2" creationId="{4790E6F2-0BAF-6A44-87D4-23A2382430C0}"/>
          </ac:spMkLst>
        </pc:spChg>
        <pc:spChg chg="mod">
          <ac:chgData name="Chris Droessler" userId="625c3661-9d64-47fa-b83c-4b49393bd161" providerId="ADAL" clId="{8F4718D0-C754-2D48-B456-34E8C016D25D}" dt="2020-05-11T11:35:39.679" v="176" actId="20577"/>
          <ac:spMkLst>
            <pc:docMk/>
            <pc:sldMk cId="372870561" sldId="706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8F4718D0-C754-2D48-B456-34E8C016D25D}" dt="2020-05-08T11:57:49.651" v="131" actId="20577"/>
        <pc:sldMkLst>
          <pc:docMk/>
          <pc:sldMk cId="2116330429" sldId="754"/>
        </pc:sldMkLst>
        <pc:spChg chg="mod">
          <ac:chgData name="Chris Droessler" userId="625c3661-9d64-47fa-b83c-4b49393bd161" providerId="ADAL" clId="{8F4718D0-C754-2D48-B456-34E8C016D25D}" dt="2020-05-08T11:57:49.651" v="131" actId="20577"/>
          <ac:spMkLst>
            <pc:docMk/>
            <pc:sldMk cId="2116330429" sldId="754"/>
            <ac:spMk id="2" creationId="{9F09F1B7-FDAD-B64D-9F1D-6BD08418E49C}"/>
          </ac:spMkLst>
        </pc:spChg>
      </pc:sldChg>
      <pc:sldChg chg="del">
        <pc:chgData name="Chris Droessler" userId="625c3661-9d64-47fa-b83c-4b49393bd161" providerId="ADAL" clId="{8F4718D0-C754-2D48-B456-34E8C016D25D}" dt="2020-05-08T11:53:54.027" v="78" actId="2696"/>
        <pc:sldMkLst>
          <pc:docMk/>
          <pc:sldMk cId="244942821" sldId="757"/>
        </pc:sldMkLst>
      </pc:sldChg>
      <pc:sldChg chg="modSp">
        <pc:chgData name="Chris Droessler" userId="625c3661-9d64-47fa-b83c-4b49393bd161" providerId="ADAL" clId="{8F4718D0-C754-2D48-B456-34E8C016D25D}" dt="2020-05-11T11:35:29.796" v="175" actId="20577"/>
        <pc:sldMkLst>
          <pc:docMk/>
          <pc:sldMk cId="3377696744" sldId="762"/>
        </pc:sldMkLst>
        <pc:spChg chg="mod">
          <ac:chgData name="Chris Droessler" userId="625c3661-9d64-47fa-b83c-4b49393bd161" providerId="ADAL" clId="{8F4718D0-C754-2D48-B456-34E8C016D25D}" dt="2020-05-11T11:35:29.796" v="175" actId="20577"/>
          <ac:spMkLst>
            <pc:docMk/>
            <pc:sldMk cId="3377696744" sldId="762"/>
            <ac:spMk id="3" creationId="{B66DBEDF-1146-42CD-AC27-47A9D8FBC334}"/>
          </ac:spMkLst>
        </pc:spChg>
      </pc:sldChg>
      <pc:sldChg chg="modSp add ord">
        <pc:chgData name="Chris Droessler" userId="625c3661-9d64-47fa-b83c-4b49393bd161" providerId="ADAL" clId="{8F4718D0-C754-2D48-B456-34E8C016D25D}" dt="2020-05-11T11:40:44.918" v="302"/>
        <pc:sldMkLst>
          <pc:docMk/>
          <pc:sldMk cId="9505819" sldId="767"/>
        </pc:sldMkLst>
        <pc:spChg chg="mod">
          <ac:chgData name="Chris Droessler" userId="625c3661-9d64-47fa-b83c-4b49393bd161" providerId="ADAL" clId="{8F4718D0-C754-2D48-B456-34E8C016D25D}" dt="2020-05-08T11:55:13.968" v="104"/>
          <ac:spMkLst>
            <pc:docMk/>
            <pc:sldMk cId="9505819" sldId="767"/>
            <ac:spMk id="4" creationId="{00000000-0000-0000-0000-000000000000}"/>
          </ac:spMkLst>
        </pc:spChg>
      </pc:sldChg>
      <pc:sldChg chg="modSp add">
        <pc:chgData name="Chris Droessler" userId="625c3661-9d64-47fa-b83c-4b49393bd161" providerId="ADAL" clId="{8F4718D0-C754-2D48-B456-34E8C016D25D}" dt="2020-05-11T11:39:18.485" v="300" actId="20577"/>
        <pc:sldMkLst>
          <pc:docMk/>
          <pc:sldMk cId="365843656" sldId="768"/>
        </pc:sldMkLst>
        <pc:spChg chg="mod">
          <ac:chgData name="Chris Droessler" userId="625c3661-9d64-47fa-b83c-4b49393bd161" providerId="ADAL" clId="{8F4718D0-C754-2D48-B456-34E8C016D25D}" dt="2020-05-11T11:39:18.485" v="300" actId="20577"/>
          <ac:spMkLst>
            <pc:docMk/>
            <pc:sldMk cId="365843656" sldId="768"/>
            <ac:spMk id="2" creationId="{F64F0A26-B967-194D-A34E-1A24A272F847}"/>
          </ac:spMkLst>
        </pc:spChg>
        <pc:spChg chg="mod">
          <ac:chgData name="Chris Droessler" userId="625c3661-9d64-47fa-b83c-4b49393bd161" providerId="ADAL" clId="{8F4718D0-C754-2D48-B456-34E8C016D25D}" dt="2020-05-11T11:38:12.313" v="217" actId="20577"/>
          <ac:spMkLst>
            <pc:docMk/>
            <pc:sldMk cId="365843656" sldId="768"/>
            <ac:spMk id="3" creationId="{B136F612-89D7-CA4E-972F-7CAA99E4C58E}"/>
          </ac:spMkLst>
        </pc:spChg>
      </pc:sldChg>
    </pc:docChg>
  </pc:docChgLst>
  <pc:docChgLst>
    <pc:chgData name="Chris Droessler" userId="625c3661-9d64-47fa-b83c-4b49393bd161" providerId="ADAL" clId="{FBE06DE4-C5B1-7449-8C34-6B37EDB661B6}"/>
    <pc:docChg chg="custSel delSld modSld">
      <pc:chgData name="Chris Droessler" userId="625c3661-9d64-47fa-b83c-4b49393bd161" providerId="ADAL" clId="{FBE06DE4-C5B1-7449-8C34-6B37EDB661B6}" dt="2021-01-21T19:12:14.416" v="134" actId="14100"/>
      <pc:docMkLst>
        <pc:docMk/>
      </pc:docMkLst>
      <pc:sldChg chg="modSp">
        <pc:chgData name="Chris Droessler" userId="625c3661-9d64-47fa-b83c-4b49393bd161" providerId="ADAL" clId="{FBE06DE4-C5B1-7449-8C34-6B37EDB661B6}" dt="2021-01-21T19:12:14.416" v="134" actId="14100"/>
        <pc:sldMkLst>
          <pc:docMk/>
          <pc:sldMk cId="3508326251" sldId="1051"/>
        </pc:sldMkLst>
        <pc:picChg chg="mod">
          <ac:chgData name="Chris Droessler" userId="625c3661-9d64-47fa-b83c-4b49393bd161" providerId="ADAL" clId="{FBE06DE4-C5B1-7449-8C34-6B37EDB661B6}" dt="2021-01-21T19:12:14.416" v="134" actId="14100"/>
          <ac:picMkLst>
            <pc:docMk/>
            <pc:sldMk cId="3508326251" sldId="1051"/>
            <ac:picMk id="1026" creationId="{DCE59334-BA62-0941-944D-60AC9D614273}"/>
          </ac:picMkLst>
        </pc:picChg>
      </pc:sldChg>
      <pc:sldChg chg="addSp delSp modSp mod modClrScheme chgLayout modNotesTx">
        <pc:chgData name="Chris Droessler" userId="625c3661-9d64-47fa-b83c-4b49393bd161" providerId="ADAL" clId="{FBE06DE4-C5B1-7449-8C34-6B37EDB661B6}" dt="2021-01-20T13:08:21.711" v="129" actId="1035"/>
        <pc:sldMkLst>
          <pc:docMk/>
          <pc:sldMk cId="2078609401" sldId="1095"/>
        </pc:sldMkLst>
        <pc:spChg chg="del mod ord">
          <ac:chgData name="Chris Droessler" userId="625c3661-9d64-47fa-b83c-4b49393bd161" providerId="ADAL" clId="{FBE06DE4-C5B1-7449-8C34-6B37EDB661B6}" dt="2021-01-20T12:39:04.798" v="120" actId="478"/>
          <ac:spMkLst>
            <pc:docMk/>
            <pc:sldMk cId="2078609401" sldId="1095"/>
            <ac:spMk id="2" creationId="{00000000-0000-0000-0000-000000000000}"/>
          </ac:spMkLst>
        </pc:spChg>
        <pc:spChg chg="del mod ord">
          <ac:chgData name="Chris Droessler" userId="625c3661-9d64-47fa-b83c-4b49393bd161" providerId="ADAL" clId="{FBE06DE4-C5B1-7449-8C34-6B37EDB661B6}" dt="2021-01-20T12:39:04.798" v="120" actId="478"/>
          <ac:spMkLst>
            <pc:docMk/>
            <pc:sldMk cId="2078609401" sldId="109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FBE06DE4-C5B1-7449-8C34-6B37EDB661B6}" dt="2021-01-20T13:08:21.711" v="129" actId="1035"/>
          <ac:picMkLst>
            <pc:docMk/>
            <pc:sldMk cId="2078609401" sldId="1095"/>
            <ac:picMk id="4" creationId="{E48BFAAE-E1BC-6147-9551-3CDCD46302F6}"/>
          </ac:picMkLst>
        </pc:picChg>
      </pc:sldChg>
      <pc:sldChg chg="modSp mod modNotesTx">
        <pc:chgData name="Chris Droessler" userId="625c3661-9d64-47fa-b83c-4b49393bd161" providerId="ADAL" clId="{FBE06DE4-C5B1-7449-8C34-6B37EDB661B6}" dt="2021-01-20T13:36:31.382" v="133" actId="20577"/>
        <pc:sldMkLst>
          <pc:docMk/>
          <pc:sldMk cId="1297816287" sldId="1339"/>
        </pc:sldMkLst>
        <pc:spChg chg="mod">
          <ac:chgData name="Chris Droessler" userId="625c3661-9d64-47fa-b83c-4b49393bd161" providerId="ADAL" clId="{FBE06DE4-C5B1-7449-8C34-6B37EDB661B6}" dt="2021-01-20T13:36:31.382" v="133" actId="20577"/>
          <ac:spMkLst>
            <pc:docMk/>
            <pc:sldMk cId="1297816287" sldId="1339"/>
            <ac:spMk id="2" creationId="{00000000-0000-0000-0000-000000000000}"/>
          </ac:spMkLst>
        </pc:spChg>
        <pc:spChg chg="mod">
          <ac:chgData name="Chris Droessler" userId="625c3661-9d64-47fa-b83c-4b49393bd161" providerId="ADAL" clId="{FBE06DE4-C5B1-7449-8C34-6B37EDB661B6}" dt="2021-01-20T12:19:17.392" v="108" actId="20577"/>
          <ac:spMkLst>
            <pc:docMk/>
            <pc:sldMk cId="1297816287" sldId="1339"/>
            <ac:spMk id="3" creationId="{00000000-0000-0000-0000-000000000000}"/>
          </ac:spMkLst>
        </pc:spChg>
        <pc:picChg chg="mod">
          <ac:chgData name="Chris Droessler" userId="625c3661-9d64-47fa-b83c-4b49393bd161" providerId="ADAL" clId="{FBE06DE4-C5B1-7449-8C34-6B37EDB661B6}" dt="2021-01-20T12:26:01.208" v="118" actId="1036"/>
          <ac:picMkLst>
            <pc:docMk/>
            <pc:sldMk cId="1297816287" sldId="1339"/>
            <ac:picMk id="4" creationId="{2D1E78B0-48EF-DE42-B2C4-CDB09E4B6110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6:43.961" v="23" actId="962"/>
        <pc:sldMkLst>
          <pc:docMk/>
          <pc:sldMk cId="3838966836" sldId="1363"/>
        </pc:sldMkLst>
        <pc:picChg chg="del">
          <ac:chgData name="Chris Droessler" userId="625c3661-9d64-47fa-b83c-4b49393bd161" providerId="ADAL" clId="{FBE06DE4-C5B1-7449-8C34-6B37EDB661B6}" dt="2021-01-20T12:15:42.747" v="0" actId="478"/>
          <ac:picMkLst>
            <pc:docMk/>
            <pc:sldMk cId="3838966836" sldId="1363"/>
            <ac:picMk id="3" creationId="{D4BAFC69-185E-304D-AB48-58B4261CED4F}"/>
          </ac:picMkLst>
        </pc:picChg>
        <pc:picChg chg="add del mod">
          <ac:chgData name="Chris Droessler" userId="625c3661-9d64-47fa-b83c-4b49393bd161" providerId="ADAL" clId="{FBE06DE4-C5B1-7449-8C34-6B37EDB661B6}" dt="2021-01-20T12:16:37.200" v="20" actId="478"/>
          <ac:picMkLst>
            <pc:docMk/>
            <pc:sldMk cId="3838966836" sldId="1363"/>
            <ac:picMk id="4" creationId="{DB97ED71-88DA-EE40-85F7-6BB404C788E3}"/>
          </ac:picMkLst>
        </pc:picChg>
        <pc:picChg chg="add mod">
          <ac:chgData name="Chris Droessler" userId="625c3661-9d64-47fa-b83c-4b49393bd161" providerId="ADAL" clId="{FBE06DE4-C5B1-7449-8C34-6B37EDB661B6}" dt="2021-01-20T12:16:43.961" v="23" actId="962"/>
          <ac:picMkLst>
            <pc:docMk/>
            <pc:sldMk cId="3838966836" sldId="1363"/>
            <ac:picMk id="6" creationId="{73300131-FAA1-624E-94D8-A158797B2D12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6:50.727" v="25" actId="27614"/>
        <pc:sldMkLst>
          <pc:docMk/>
          <pc:sldMk cId="1530576199" sldId="1364"/>
        </pc:sldMkLst>
        <pc:picChg chg="del">
          <ac:chgData name="Chris Droessler" userId="625c3661-9d64-47fa-b83c-4b49393bd161" providerId="ADAL" clId="{FBE06DE4-C5B1-7449-8C34-6B37EDB661B6}" dt="2021-01-20T12:15:47.838" v="1" actId="478"/>
          <ac:picMkLst>
            <pc:docMk/>
            <pc:sldMk cId="1530576199" sldId="1364"/>
            <ac:picMk id="3" creationId="{CA0ABF9B-D9F4-8B40-967E-ED129EF4999A}"/>
          </ac:picMkLst>
        </pc:picChg>
        <pc:picChg chg="add mod">
          <ac:chgData name="Chris Droessler" userId="625c3661-9d64-47fa-b83c-4b49393bd161" providerId="ADAL" clId="{FBE06DE4-C5B1-7449-8C34-6B37EDB661B6}" dt="2021-01-20T12:16:50.727" v="25" actId="27614"/>
          <ac:picMkLst>
            <pc:docMk/>
            <pc:sldMk cId="1530576199" sldId="1364"/>
            <ac:picMk id="4" creationId="{45FE6BEA-6F8B-8448-9F67-2BF815F9493C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6:57.003" v="27" actId="27614"/>
        <pc:sldMkLst>
          <pc:docMk/>
          <pc:sldMk cId="2239853710" sldId="1365"/>
        </pc:sldMkLst>
        <pc:picChg chg="del">
          <ac:chgData name="Chris Droessler" userId="625c3661-9d64-47fa-b83c-4b49393bd161" providerId="ADAL" clId="{FBE06DE4-C5B1-7449-8C34-6B37EDB661B6}" dt="2021-01-20T12:15:52.825" v="2" actId="478"/>
          <ac:picMkLst>
            <pc:docMk/>
            <pc:sldMk cId="2239853710" sldId="1365"/>
            <ac:picMk id="3" creationId="{889E067E-7051-A748-B602-E6937CF60CEA}"/>
          </ac:picMkLst>
        </pc:picChg>
        <pc:picChg chg="add mod">
          <ac:chgData name="Chris Droessler" userId="625c3661-9d64-47fa-b83c-4b49393bd161" providerId="ADAL" clId="{FBE06DE4-C5B1-7449-8C34-6B37EDB661B6}" dt="2021-01-20T12:16:57.003" v="27" actId="27614"/>
          <ac:picMkLst>
            <pc:docMk/>
            <pc:sldMk cId="2239853710" sldId="1365"/>
            <ac:picMk id="4" creationId="{D0916CFC-E9FE-3045-A0E2-A648A8E756B5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02.378" v="30" actId="962"/>
        <pc:sldMkLst>
          <pc:docMk/>
          <pc:sldMk cId="3129975458" sldId="1366"/>
        </pc:sldMkLst>
        <pc:picChg chg="del">
          <ac:chgData name="Chris Droessler" userId="625c3661-9d64-47fa-b83c-4b49393bd161" providerId="ADAL" clId="{FBE06DE4-C5B1-7449-8C34-6B37EDB661B6}" dt="2021-01-20T12:15:54.553" v="3" actId="478"/>
          <ac:picMkLst>
            <pc:docMk/>
            <pc:sldMk cId="3129975458" sldId="1366"/>
            <ac:picMk id="3" creationId="{4B0D370C-EA73-D143-8EE4-88151D0C0AF0}"/>
          </ac:picMkLst>
        </pc:picChg>
        <pc:picChg chg="add mod">
          <ac:chgData name="Chris Droessler" userId="625c3661-9d64-47fa-b83c-4b49393bd161" providerId="ADAL" clId="{FBE06DE4-C5B1-7449-8C34-6B37EDB661B6}" dt="2021-01-20T12:17:02.378" v="30" actId="962"/>
          <ac:picMkLst>
            <pc:docMk/>
            <pc:sldMk cId="3129975458" sldId="1366"/>
            <ac:picMk id="4" creationId="{6AA7F7B0-B5CA-DB41-A9C8-D3F2319EB7F6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08.340" v="33" actId="962"/>
        <pc:sldMkLst>
          <pc:docMk/>
          <pc:sldMk cId="855867243" sldId="1367"/>
        </pc:sldMkLst>
        <pc:picChg chg="del mod">
          <ac:chgData name="Chris Droessler" userId="625c3661-9d64-47fa-b83c-4b49393bd161" providerId="ADAL" clId="{FBE06DE4-C5B1-7449-8C34-6B37EDB661B6}" dt="2021-01-20T12:15:57.973" v="5" actId="478"/>
          <ac:picMkLst>
            <pc:docMk/>
            <pc:sldMk cId="855867243" sldId="1367"/>
            <ac:picMk id="3" creationId="{CD8AB80C-6E39-084D-B677-B5AA3C6D26F6}"/>
          </ac:picMkLst>
        </pc:picChg>
        <pc:picChg chg="add mod">
          <ac:chgData name="Chris Droessler" userId="625c3661-9d64-47fa-b83c-4b49393bd161" providerId="ADAL" clId="{FBE06DE4-C5B1-7449-8C34-6B37EDB661B6}" dt="2021-01-20T12:17:08.340" v="33" actId="962"/>
          <ac:picMkLst>
            <pc:docMk/>
            <pc:sldMk cId="855867243" sldId="1367"/>
            <ac:picMk id="4" creationId="{43ADC841-8D1F-6E4A-9107-B8749B4C41E1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14.099" v="36" actId="962"/>
        <pc:sldMkLst>
          <pc:docMk/>
          <pc:sldMk cId="3624104751" sldId="1368"/>
        </pc:sldMkLst>
        <pc:picChg chg="del">
          <ac:chgData name="Chris Droessler" userId="625c3661-9d64-47fa-b83c-4b49393bd161" providerId="ADAL" clId="{FBE06DE4-C5B1-7449-8C34-6B37EDB661B6}" dt="2021-01-20T12:15:59.812" v="6" actId="478"/>
          <ac:picMkLst>
            <pc:docMk/>
            <pc:sldMk cId="3624104751" sldId="1368"/>
            <ac:picMk id="3" creationId="{91994E4F-0089-B645-9657-C053B14E8B3D}"/>
          </ac:picMkLst>
        </pc:picChg>
        <pc:picChg chg="add mod">
          <ac:chgData name="Chris Droessler" userId="625c3661-9d64-47fa-b83c-4b49393bd161" providerId="ADAL" clId="{FBE06DE4-C5B1-7449-8C34-6B37EDB661B6}" dt="2021-01-20T12:17:14.099" v="36" actId="962"/>
          <ac:picMkLst>
            <pc:docMk/>
            <pc:sldMk cId="3624104751" sldId="1368"/>
            <ac:picMk id="4" creationId="{CB3BAE3B-D9F2-7B4E-ACA5-A8823CBB8792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20.851" v="38" actId="27614"/>
        <pc:sldMkLst>
          <pc:docMk/>
          <pc:sldMk cId="3811334391" sldId="1369"/>
        </pc:sldMkLst>
        <pc:picChg chg="del mod">
          <ac:chgData name="Chris Droessler" userId="625c3661-9d64-47fa-b83c-4b49393bd161" providerId="ADAL" clId="{FBE06DE4-C5B1-7449-8C34-6B37EDB661B6}" dt="2021-01-20T12:16:02.398" v="8" actId="478"/>
          <ac:picMkLst>
            <pc:docMk/>
            <pc:sldMk cId="3811334391" sldId="1369"/>
            <ac:picMk id="3" creationId="{4F0CAA41-5D5B-534F-9665-021E7931D8C5}"/>
          </ac:picMkLst>
        </pc:picChg>
        <pc:picChg chg="add mod">
          <ac:chgData name="Chris Droessler" userId="625c3661-9d64-47fa-b83c-4b49393bd161" providerId="ADAL" clId="{FBE06DE4-C5B1-7449-8C34-6B37EDB661B6}" dt="2021-01-20T12:17:20.851" v="38" actId="27614"/>
          <ac:picMkLst>
            <pc:docMk/>
            <pc:sldMk cId="3811334391" sldId="1369"/>
            <ac:picMk id="4" creationId="{0DB1F07E-DD54-1345-AD33-E111358F9DEC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27.175" v="40" actId="27614"/>
        <pc:sldMkLst>
          <pc:docMk/>
          <pc:sldMk cId="1726704638" sldId="1370"/>
        </pc:sldMkLst>
        <pc:picChg chg="del">
          <ac:chgData name="Chris Droessler" userId="625c3661-9d64-47fa-b83c-4b49393bd161" providerId="ADAL" clId="{FBE06DE4-C5B1-7449-8C34-6B37EDB661B6}" dt="2021-01-20T12:16:04.805" v="9" actId="478"/>
          <ac:picMkLst>
            <pc:docMk/>
            <pc:sldMk cId="1726704638" sldId="1370"/>
            <ac:picMk id="3" creationId="{D22C43D7-ECCC-D94C-8AB3-1064AB6830DC}"/>
          </ac:picMkLst>
        </pc:picChg>
        <pc:picChg chg="add mod">
          <ac:chgData name="Chris Droessler" userId="625c3661-9d64-47fa-b83c-4b49393bd161" providerId="ADAL" clId="{FBE06DE4-C5B1-7449-8C34-6B37EDB661B6}" dt="2021-01-20T12:17:27.175" v="40" actId="27614"/>
          <ac:picMkLst>
            <pc:docMk/>
            <pc:sldMk cId="1726704638" sldId="1370"/>
            <ac:picMk id="4" creationId="{59308A6B-7AA4-3F43-B4F8-C5B7DBA4C10E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31.354" v="42" actId="27614"/>
        <pc:sldMkLst>
          <pc:docMk/>
          <pc:sldMk cId="2262555925" sldId="1371"/>
        </pc:sldMkLst>
        <pc:picChg chg="del">
          <ac:chgData name="Chris Droessler" userId="625c3661-9d64-47fa-b83c-4b49393bd161" providerId="ADAL" clId="{FBE06DE4-C5B1-7449-8C34-6B37EDB661B6}" dt="2021-01-20T12:16:07.031" v="10" actId="478"/>
          <ac:picMkLst>
            <pc:docMk/>
            <pc:sldMk cId="2262555925" sldId="1371"/>
            <ac:picMk id="3" creationId="{229D8AB0-41F4-AB4C-B8E3-E09CC9997C19}"/>
          </ac:picMkLst>
        </pc:picChg>
        <pc:picChg chg="add mod">
          <ac:chgData name="Chris Droessler" userId="625c3661-9d64-47fa-b83c-4b49393bd161" providerId="ADAL" clId="{FBE06DE4-C5B1-7449-8C34-6B37EDB661B6}" dt="2021-01-20T12:17:31.354" v="42" actId="27614"/>
          <ac:picMkLst>
            <pc:docMk/>
            <pc:sldMk cId="2262555925" sldId="1371"/>
            <ac:picMk id="4" creationId="{69D6F622-63D5-1846-8C52-2F8ED288FD02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36.111" v="45" actId="962"/>
        <pc:sldMkLst>
          <pc:docMk/>
          <pc:sldMk cId="3870292467" sldId="1372"/>
        </pc:sldMkLst>
        <pc:picChg chg="del">
          <ac:chgData name="Chris Droessler" userId="625c3661-9d64-47fa-b83c-4b49393bd161" providerId="ADAL" clId="{FBE06DE4-C5B1-7449-8C34-6B37EDB661B6}" dt="2021-01-20T12:16:12.455" v="11" actId="478"/>
          <ac:picMkLst>
            <pc:docMk/>
            <pc:sldMk cId="3870292467" sldId="1372"/>
            <ac:picMk id="3" creationId="{670CE02C-AF8A-B646-84D7-6A7C8A23DE66}"/>
          </ac:picMkLst>
        </pc:picChg>
        <pc:picChg chg="add mod">
          <ac:chgData name="Chris Droessler" userId="625c3661-9d64-47fa-b83c-4b49393bd161" providerId="ADAL" clId="{FBE06DE4-C5B1-7449-8C34-6B37EDB661B6}" dt="2021-01-20T12:17:36.111" v="45" actId="962"/>
          <ac:picMkLst>
            <pc:docMk/>
            <pc:sldMk cId="3870292467" sldId="1372"/>
            <ac:picMk id="4" creationId="{FFDED3D9-491D-0B48-89A4-DF7D3D407ED4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41.373" v="47" actId="27614"/>
        <pc:sldMkLst>
          <pc:docMk/>
          <pc:sldMk cId="2111111673" sldId="1373"/>
        </pc:sldMkLst>
        <pc:picChg chg="del">
          <ac:chgData name="Chris Droessler" userId="625c3661-9d64-47fa-b83c-4b49393bd161" providerId="ADAL" clId="{FBE06DE4-C5B1-7449-8C34-6B37EDB661B6}" dt="2021-01-20T12:16:14.134" v="12" actId="478"/>
          <ac:picMkLst>
            <pc:docMk/>
            <pc:sldMk cId="2111111673" sldId="1373"/>
            <ac:picMk id="3" creationId="{0AF875E9-23BF-0148-AC8F-DA7A39BE4C27}"/>
          </ac:picMkLst>
        </pc:picChg>
        <pc:picChg chg="add mod">
          <ac:chgData name="Chris Droessler" userId="625c3661-9d64-47fa-b83c-4b49393bd161" providerId="ADAL" clId="{FBE06DE4-C5B1-7449-8C34-6B37EDB661B6}" dt="2021-01-20T12:17:41.373" v="47" actId="27614"/>
          <ac:picMkLst>
            <pc:docMk/>
            <pc:sldMk cId="2111111673" sldId="1373"/>
            <ac:picMk id="4" creationId="{6ECBA855-FF64-1C4A-BB91-B0DCF8474B9D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46.899" v="49" actId="27614"/>
        <pc:sldMkLst>
          <pc:docMk/>
          <pc:sldMk cId="2184422965" sldId="1374"/>
        </pc:sldMkLst>
        <pc:picChg chg="del">
          <ac:chgData name="Chris Droessler" userId="625c3661-9d64-47fa-b83c-4b49393bd161" providerId="ADAL" clId="{FBE06DE4-C5B1-7449-8C34-6B37EDB661B6}" dt="2021-01-20T12:16:17.007" v="13" actId="478"/>
          <ac:picMkLst>
            <pc:docMk/>
            <pc:sldMk cId="2184422965" sldId="1374"/>
            <ac:picMk id="3" creationId="{9EF1DD04-24B9-D246-99E1-FF17A82F9869}"/>
          </ac:picMkLst>
        </pc:picChg>
        <pc:picChg chg="add mod">
          <ac:chgData name="Chris Droessler" userId="625c3661-9d64-47fa-b83c-4b49393bd161" providerId="ADAL" clId="{FBE06DE4-C5B1-7449-8C34-6B37EDB661B6}" dt="2021-01-20T12:17:46.899" v="49" actId="27614"/>
          <ac:picMkLst>
            <pc:docMk/>
            <pc:sldMk cId="2184422965" sldId="1374"/>
            <ac:picMk id="4" creationId="{7871C267-A22B-9646-8B9E-F76FF2848D4D}"/>
          </ac:picMkLst>
        </pc:picChg>
      </pc:sldChg>
      <pc:sldChg chg="addSp delSp modSp mod">
        <pc:chgData name="Chris Droessler" userId="625c3661-9d64-47fa-b83c-4b49393bd161" providerId="ADAL" clId="{FBE06DE4-C5B1-7449-8C34-6B37EDB661B6}" dt="2021-01-20T12:17:51.585" v="52" actId="962"/>
        <pc:sldMkLst>
          <pc:docMk/>
          <pc:sldMk cId="55815381" sldId="1375"/>
        </pc:sldMkLst>
        <pc:picChg chg="del">
          <ac:chgData name="Chris Droessler" userId="625c3661-9d64-47fa-b83c-4b49393bd161" providerId="ADAL" clId="{FBE06DE4-C5B1-7449-8C34-6B37EDB661B6}" dt="2021-01-20T12:16:18.697" v="14" actId="478"/>
          <ac:picMkLst>
            <pc:docMk/>
            <pc:sldMk cId="55815381" sldId="1375"/>
            <ac:picMk id="3" creationId="{0835A6A7-5688-1D41-B7DF-24F99B5DA1DF}"/>
          </ac:picMkLst>
        </pc:picChg>
        <pc:picChg chg="add mod">
          <ac:chgData name="Chris Droessler" userId="625c3661-9d64-47fa-b83c-4b49393bd161" providerId="ADAL" clId="{FBE06DE4-C5B1-7449-8C34-6B37EDB661B6}" dt="2021-01-20T12:17:51.585" v="52" actId="962"/>
          <ac:picMkLst>
            <pc:docMk/>
            <pc:sldMk cId="55815381" sldId="1375"/>
            <ac:picMk id="4" creationId="{841DE7F5-CEB4-3846-87E3-9EF2898EA0EE}"/>
          </ac:picMkLst>
        </pc:picChg>
      </pc:sldChg>
      <pc:sldChg chg="delSp modSp del mod">
        <pc:chgData name="Chris Droessler" userId="625c3661-9d64-47fa-b83c-4b49393bd161" providerId="ADAL" clId="{FBE06DE4-C5B1-7449-8C34-6B37EDB661B6}" dt="2021-01-20T12:17:54.330" v="53" actId="2696"/>
        <pc:sldMkLst>
          <pc:docMk/>
          <pc:sldMk cId="2725762751" sldId="1376"/>
        </pc:sldMkLst>
        <pc:picChg chg="del mod">
          <ac:chgData name="Chris Droessler" userId="625c3661-9d64-47fa-b83c-4b49393bd161" providerId="ADAL" clId="{FBE06DE4-C5B1-7449-8C34-6B37EDB661B6}" dt="2021-01-20T12:16:21.731" v="16" actId="478"/>
          <ac:picMkLst>
            <pc:docMk/>
            <pc:sldMk cId="2725762751" sldId="1376"/>
            <ac:picMk id="3" creationId="{1BFEB222-69A2-4842-B7A7-25A07499D34A}"/>
          </ac:picMkLst>
        </pc:picChg>
      </pc:sldChg>
    </pc:docChg>
  </pc:docChgLst>
  <pc:docChgLst>
    <pc:chgData name="Chris Droessler" userId="625c3661-9d64-47fa-b83c-4b49393bd161" providerId="ADAL" clId="{910D5DE4-5223-D843-8BEA-F635AA78BB24}"/>
    <pc:docChg chg="custSel addSld modSld">
      <pc:chgData name="Chris Droessler" userId="625c3661-9d64-47fa-b83c-4b49393bd161" providerId="ADAL" clId="{910D5DE4-5223-D843-8BEA-F635AA78BB24}" dt="2020-05-11T12:53:25.254" v="310" actId="20577"/>
      <pc:docMkLst>
        <pc:docMk/>
      </pc:docMkLst>
      <pc:sldChg chg="modSp">
        <pc:chgData name="Chris Droessler" userId="625c3661-9d64-47fa-b83c-4b49393bd161" providerId="ADAL" clId="{910D5DE4-5223-D843-8BEA-F635AA78BB24}" dt="2020-05-11T12:18:57.558" v="130" actId="20577"/>
        <pc:sldMkLst>
          <pc:docMk/>
          <pc:sldMk cId="949570285" sldId="262"/>
        </pc:sldMkLst>
        <pc:spChg chg="mod">
          <ac:chgData name="Chris Droessler" userId="625c3661-9d64-47fa-b83c-4b49393bd161" providerId="ADAL" clId="{910D5DE4-5223-D843-8BEA-F635AA78BB24}" dt="2020-05-11T12:18:57.558" v="130" actId="20577"/>
          <ac:spMkLst>
            <pc:docMk/>
            <pc:sldMk cId="949570285" sldId="262"/>
            <ac:spMk id="3" creationId="{1D1919FE-538D-40DC-B22F-4237533D16D1}"/>
          </ac:spMkLst>
        </pc:spChg>
      </pc:sldChg>
      <pc:sldChg chg="modSp">
        <pc:chgData name="Chris Droessler" userId="625c3661-9d64-47fa-b83c-4b49393bd161" providerId="ADAL" clId="{910D5DE4-5223-D843-8BEA-F635AA78BB24}" dt="2020-05-11T12:51:25.717" v="276" actId="20577"/>
        <pc:sldMkLst>
          <pc:docMk/>
          <pc:sldMk cId="3377696744" sldId="762"/>
        </pc:sldMkLst>
        <pc:spChg chg="mod">
          <ac:chgData name="Chris Droessler" userId="625c3661-9d64-47fa-b83c-4b49393bd161" providerId="ADAL" clId="{910D5DE4-5223-D843-8BEA-F635AA78BB24}" dt="2020-05-11T12:51:25.717" v="276" actId="20577"/>
          <ac:spMkLst>
            <pc:docMk/>
            <pc:sldMk cId="3377696744" sldId="762"/>
            <ac:spMk id="3" creationId="{B66DBEDF-1146-42CD-AC27-47A9D8FBC334}"/>
          </ac:spMkLst>
        </pc:spChg>
      </pc:sldChg>
      <pc:sldChg chg="modSp add">
        <pc:chgData name="Chris Droessler" userId="625c3661-9d64-47fa-b83c-4b49393bd161" providerId="ADAL" clId="{910D5DE4-5223-D843-8BEA-F635AA78BB24}" dt="2020-05-11T12:53:25.254" v="310" actId="20577"/>
        <pc:sldMkLst>
          <pc:docMk/>
          <pc:sldMk cId="388832889" sldId="769"/>
        </pc:sldMkLst>
        <pc:spChg chg="mod">
          <ac:chgData name="Chris Droessler" userId="625c3661-9d64-47fa-b83c-4b49393bd161" providerId="ADAL" clId="{910D5DE4-5223-D843-8BEA-F635AA78BB24}" dt="2020-05-11T12:53:25.254" v="310" actId="20577"/>
          <ac:spMkLst>
            <pc:docMk/>
            <pc:sldMk cId="388832889" sldId="769"/>
            <ac:spMk id="2" creationId="{6F0E8988-CEE0-F94C-B7F0-D73BCB9813CA}"/>
          </ac:spMkLst>
        </pc:spChg>
        <pc:spChg chg="mod">
          <ac:chgData name="Chris Droessler" userId="625c3661-9d64-47fa-b83c-4b49393bd161" providerId="ADAL" clId="{910D5DE4-5223-D843-8BEA-F635AA78BB24}" dt="2020-05-11T12:53:19.293" v="309" actId="20577"/>
          <ac:spMkLst>
            <pc:docMk/>
            <pc:sldMk cId="388832889" sldId="769"/>
            <ac:spMk id="3" creationId="{0BA32B33-58FB-A04B-8EF4-DB7231E4B395}"/>
          </ac:spMkLst>
        </pc:spChg>
      </pc:sldChg>
    </pc:docChg>
  </pc:docChgLst>
  <pc:docChgLst>
    <pc:chgData name="Chris Droessler" userId="625c3661-9d64-47fa-b83c-4b49393bd161" providerId="ADAL" clId="{380D94F9-79C3-514A-9001-D41624A2E1C2}"/>
    <pc:docChg chg="custSel modSld">
      <pc:chgData name="Chris Droessler" userId="625c3661-9d64-47fa-b83c-4b49393bd161" providerId="ADAL" clId="{380D94F9-79C3-514A-9001-D41624A2E1C2}" dt="2020-04-14T12:23:13.568" v="214" actId="20577"/>
      <pc:docMkLst>
        <pc:docMk/>
      </pc:docMkLst>
      <pc:sldChg chg="modSp">
        <pc:chgData name="Chris Droessler" userId="625c3661-9d64-47fa-b83c-4b49393bd161" providerId="ADAL" clId="{380D94F9-79C3-514A-9001-D41624A2E1C2}" dt="2020-04-13T14:01:18.634" v="112" actId="20577"/>
        <pc:sldMkLst>
          <pc:docMk/>
          <pc:sldMk cId="3675590858" sldId="260"/>
        </pc:sldMkLst>
        <pc:spChg chg="mod">
          <ac:chgData name="Chris Droessler" userId="625c3661-9d64-47fa-b83c-4b49393bd161" providerId="ADAL" clId="{380D94F9-79C3-514A-9001-D41624A2E1C2}" dt="2020-04-13T14:01:18.634" v="112" actId="20577"/>
          <ac:spMkLst>
            <pc:docMk/>
            <pc:sldMk cId="3675590858" sldId="260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380D94F9-79C3-514A-9001-D41624A2E1C2}" dt="2020-04-13T13:45:11.529" v="103" actId="20577"/>
        <pc:sldMkLst>
          <pc:docMk/>
          <pc:sldMk cId="372870561" sldId="706"/>
        </pc:sldMkLst>
        <pc:spChg chg="mod">
          <ac:chgData name="Chris Droessler" userId="625c3661-9d64-47fa-b83c-4b49393bd161" providerId="ADAL" clId="{380D94F9-79C3-514A-9001-D41624A2E1C2}" dt="2020-04-13T13:45:11.529" v="103" actId="20577"/>
          <ac:spMkLst>
            <pc:docMk/>
            <pc:sldMk cId="372870561" sldId="706"/>
            <ac:spMk id="3" creationId="{420FD414-E693-9242-9A7C-AEF4082D6A0C}"/>
          </ac:spMkLst>
        </pc:spChg>
      </pc:sldChg>
      <pc:sldChg chg="modSp">
        <pc:chgData name="Chris Droessler" userId="625c3661-9d64-47fa-b83c-4b49393bd161" providerId="ADAL" clId="{380D94F9-79C3-514A-9001-D41624A2E1C2}" dt="2020-04-14T12:15:37.538" v="113" actId="20577"/>
        <pc:sldMkLst>
          <pc:docMk/>
          <pc:sldMk cId="3139218337" sldId="721"/>
        </pc:sldMkLst>
        <pc:spChg chg="mod">
          <ac:chgData name="Chris Droessler" userId="625c3661-9d64-47fa-b83c-4b49393bd161" providerId="ADAL" clId="{380D94F9-79C3-514A-9001-D41624A2E1C2}" dt="2020-04-14T12:15:37.538" v="113" actId="20577"/>
          <ac:spMkLst>
            <pc:docMk/>
            <pc:sldMk cId="3139218337" sldId="721"/>
            <ac:spMk id="2" creationId="{9F09F1B7-FDAD-B64D-9F1D-6BD08418E49C}"/>
          </ac:spMkLst>
        </pc:spChg>
      </pc:sldChg>
      <pc:sldChg chg="modSp">
        <pc:chgData name="Chris Droessler" userId="625c3661-9d64-47fa-b83c-4b49393bd161" providerId="ADAL" clId="{380D94F9-79C3-514A-9001-D41624A2E1C2}" dt="2020-04-14T12:23:13.568" v="214" actId="20577"/>
        <pc:sldMkLst>
          <pc:docMk/>
          <pc:sldMk cId="3078072871" sldId="752"/>
        </pc:sldMkLst>
        <pc:spChg chg="mod">
          <ac:chgData name="Chris Droessler" userId="625c3661-9d64-47fa-b83c-4b49393bd161" providerId="ADAL" clId="{380D94F9-79C3-514A-9001-D41624A2E1C2}" dt="2020-04-14T12:23:13.568" v="214" actId="20577"/>
          <ac:spMkLst>
            <pc:docMk/>
            <pc:sldMk cId="3078072871" sldId="752"/>
            <ac:spMk id="2" creationId="{9F09F1B7-FDAD-B64D-9F1D-6BD08418E49C}"/>
          </ac:spMkLst>
        </pc:spChg>
      </pc:sldChg>
      <pc:sldChg chg="modSp">
        <pc:chgData name="Chris Droessler" userId="625c3661-9d64-47fa-b83c-4b49393bd161" providerId="ADAL" clId="{380D94F9-79C3-514A-9001-D41624A2E1C2}" dt="2020-04-14T12:22:43.420" v="192" actId="20577"/>
        <pc:sldMkLst>
          <pc:docMk/>
          <pc:sldMk cId="57546599" sldId="753"/>
        </pc:sldMkLst>
        <pc:spChg chg="mod">
          <ac:chgData name="Chris Droessler" userId="625c3661-9d64-47fa-b83c-4b49393bd161" providerId="ADAL" clId="{380D94F9-79C3-514A-9001-D41624A2E1C2}" dt="2020-04-14T12:22:43.420" v="192" actId="20577"/>
          <ac:spMkLst>
            <pc:docMk/>
            <pc:sldMk cId="57546599" sldId="753"/>
            <ac:spMk id="2" creationId="{9F09F1B7-FDAD-B64D-9F1D-6BD08418E49C}"/>
          </ac:spMkLst>
        </pc:spChg>
      </pc:sldChg>
      <pc:sldChg chg="modSp">
        <pc:chgData name="Chris Droessler" userId="625c3661-9d64-47fa-b83c-4b49393bd161" providerId="ADAL" clId="{380D94F9-79C3-514A-9001-D41624A2E1C2}" dt="2020-04-13T13:26:47.068" v="1" actId="20577"/>
        <pc:sldMkLst>
          <pc:docMk/>
          <pc:sldMk cId="1060927153" sldId="760"/>
        </pc:sldMkLst>
        <pc:spChg chg="mod">
          <ac:chgData name="Chris Droessler" userId="625c3661-9d64-47fa-b83c-4b49393bd161" providerId="ADAL" clId="{380D94F9-79C3-514A-9001-D41624A2E1C2}" dt="2020-04-13T13:26:47.068" v="1" actId="20577"/>
          <ac:spMkLst>
            <pc:docMk/>
            <pc:sldMk cId="1060927153" sldId="760"/>
            <ac:spMk id="2" creationId="{F05C3C42-C211-4596-9AFF-44B3B6C6AA51}"/>
          </ac:spMkLst>
        </pc:spChg>
      </pc:sldChg>
      <pc:sldChg chg="modSp">
        <pc:chgData name="Chris Droessler" userId="625c3661-9d64-47fa-b83c-4b49393bd161" providerId="ADAL" clId="{380D94F9-79C3-514A-9001-D41624A2E1C2}" dt="2020-04-13T13:35:27.856" v="85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380D94F9-79C3-514A-9001-D41624A2E1C2}" dt="2020-04-13T13:35:27.856" v="85" actId="20577"/>
          <ac:spMkLst>
            <pc:docMk/>
            <pc:sldMk cId="751751510" sldId="761"/>
            <ac:spMk id="3" creationId="{DEE7BACF-8DDA-49AD-8F7F-6D148AEB59BA}"/>
          </ac:spMkLst>
        </pc:spChg>
      </pc:sldChg>
      <pc:sldChg chg="modSp">
        <pc:chgData name="Chris Droessler" userId="625c3661-9d64-47fa-b83c-4b49393bd161" providerId="ADAL" clId="{380D94F9-79C3-514A-9001-D41624A2E1C2}" dt="2020-04-13T13:35:49.552" v="86" actId="313"/>
        <pc:sldMkLst>
          <pc:docMk/>
          <pc:sldMk cId="3377696744" sldId="762"/>
        </pc:sldMkLst>
        <pc:spChg chg="mod">
          <ac:chgData name="Chris Droessler" userId="625c3661-9d64-47fa-b83c-4b49393bd161" providerId="ADAL" clId="{380D94F9-79C3-514A-9001-D41624A2E1C2}" dt="2020-04-13T13:35:49.552" v="86" actId="313"/>
          <ac:spMkLst>
            <pc:docMk/>
            <pc:sldMk cId="3377696744" sldId="762"/>
            <ac:spMk id="3" creationId="{B66DBEDF-1146-42CD-AC27-47A9D8FBC334}"/>
          </ac:spMkLst>
        </pc:spChg>
      </pc:sldChg>
    </pc:docChg>
  </pc:docChgLst>
  <pc:docChgLst>
    <pc:chgData name="Chris Droessler" userId="625c3661-9d64-47fa-b83c-4b49393bd161" providerId="ADAL" clId="{ADB2B63E-C1E3-5C44-8488-1E602F4F257D}"/>
    <pc:docChg chg="addSld modSld">
      <pc:chgData name="Chris Droessler" userId="625c3661-9d64-47fa-b83c-4b49393bd161" providerId="ADAL" clId="{ADB2B63E-C1E3-5C44-8488-1E602F4F257D}" dt="2020-01-14T13:24:37.338" v="20" actId="20577"/>
      <pc:docMkLst>
        <pc:docMk/>
      </pc:docMkLst>
      <pc:sldChg chg="modNotesTx">
        <pc:chgData name="Chris Droessler" userId="625c3661-9d64-47fa-b83c-4b49393bd161" providerId="ADAL" clId="{ADB2B63E-C1E3-5C44-8488-1E602F4F257D}" dt="2020-01-14T13:24:37.338" v="20" actId="20577"/>
        <pc:sldMkLst>
          <pc:docMk/>
          <pc:sldMk cId="2740154125" sldId="680"/>
        </pc:sldMkLst>
      </pc:sldChg>
      <pc:sldChg chg="addSp delSp modSp add">
        <pc:chgData name="Chris Droessler" userId="625c3661-9d64-47fa-b83c-4b49393bd161" providerId="ADAL" clId="{ADB2B63E-C1E3-5C44-8488-1E602F4F257D}" dt="2020-01-14T12:33:21.072" v="2"/>
        <pc:sldMkLst>
          <pc:docMk/>
          <pc:sldMk cId="2707207902" sldId="710"/>
        </pc:sldMkLst>
        <pc:spChg chg="add del mod">
          <ac:chgData name="Chris Droessler" userId="625c3661-9d64-47fa-b83c-4b49393bd161" providerId="ADAL" clId="{ADB2B63E-C1E3-5C44-8488-1E602F4F257D}" dt="2020-01-14T12:33:19.936" v="1"/>
          <ac:spMkLst>
            <pc:docMk/>
            <pc:sldMk cId="2707207902" sldId="710"/>
            <ac:spMk id="5" creationId="{4D403AE8-B38F-DD43-841A-F4E431837A1D}"/>
          </ac:spMkLst>
        </pc:spChg>
        <pc:spChg chg="add del mod">
          <ac:chgData name="Chris Droessler" userId="625c3661-9d64-47fa-b83c-4b49393bd161" providerId="ADAL" clId="{ADB2B63E-C1E3-5C44-8488-1E602F4F257D}" dt="2020-01-14T12:33:19.936" v="1"/>
          <ac:spMkLst>
            <pc:docMk/>
            <pc:sldMk cId="2707207902" sldId="710"/>
            <ac:spMk id="6" creationId="{A9FAF6FB-569A-A048-8DE8-7979615084B8}"/>
          </ac:spMkLst>
        </pc:spChg>
        <pc:spChg chg="add del mod">
          <ac:chgData name="Chris Droessler" userId="625c3661-9d64-47fa-b83c-4b49393bd161" providerId="ADAL" clId="{ADB2B63E-C1E3-5C44-8488-1E602F4F257D}" dt="2020-01-14T12:33:21.072" v="2"/>
          <ac:spMkLst>
            <pc:docMk/>
            <pc:sldMk cId="2707207902" sldId="710"/>
            <ac:spMk id="7" creationId="{FF9DDDA7-D17E-A646-98F0-DFF7113BD469}"/>
          </ac:spMkLst>
        </pc:spChg>
        <pc:spChg chg="add del mod">
          <ac:chgData name="Chris Droessler" userId="625c3661-9d64-47fa-b83c-4b49393bd161" providerId="ADAL" clId="{ADB2B63E-C1E3-5C44-8488-1E602F4F257D}" dt="2020-01-14T12:33:21.072" v="2"/>
          <ac:spMkLst>
            <pc:docMk/>
            <pc:sldMk cId="2707207902" sldId="710"/>
            <ac:spMk id="8" creationId="{89DDAAE0-55ED-744E-B9AA-71DDF56366BC}"/>
          </ac:spMkLst>
        </pc:spChg>
      </pc:sldChg>
    </pc:docChg>
  </pc:docChgLst>
  <pc:docChgLst>
    <pc:chgData name="Chris Droessler" userId="625c3661-9d64-47fa-b83c-4b49393bd161" providerId="ADAL" clId="{3F986FEA-86A6-B344-AE82-7BA178DF89DC}"/>
    <pc:docChg chg="custSel addSld delSld modSld sldOrd">
      <pc:chgData name="Chris Droessler" userId="625c3661-9d64-47fa-b83c-4b49393bd161" providerId="ADAL" clId="{3F986FEA-86A6-B344-AE82-7BA178DF89DC}" dt="2021-01-13T18:52:29.348" v="242" actId="313"/>
      <pc:docMkLst>
        <pc:docMk/>
      </pc:docMkLst>
      <pc:sldChg chg="ord">
        <pc:chgData name="Chris Droessler" userId="625c3661-9d64-47fa-b83c-4b49393bd161" providerId="ADAL" clId="{3F986FEA-86A6-B344-AE82-7BA178DF89DC}" dt="2021-01-13T18:52:04.577" v="205"/>
        <pc:sldMkLst>
          <pc:docMk/>
          <pc:sldMk cId="4251408589" sldId="704"/>
        </pc:sldMkLst>
      </pc:sldChg>
      <pc:sldChg chg="addSp modSp modNotesTx">
        <pc:chgData name="Chris Droessler" userId="625c3661-9d64-47fa-b83c-4b49393bd161" providerId="ADAL" clId="{3F986FEA-86A6-B344-AE82-7BA178DF89DC}" dt="2021-01-11T16:53:04.325" v="199" actId="1035"/>
        <pc:sldMkLst>
          <pc:docMk/>
          <pc:sldMk cId="3053464204" sldId="1319"/>
        </pc:sldMkLst>
        <pc:spChg chg="mod">
          <ac:chgData name="Chris Droessler" userId="625c3661-9d64-47fa-b83c-4b49393bd161" providerId="ADAL" clId="{3F986FEA-86A6-B344-AE82-7BA178DF89DC}" dt="2021-01-11T16:36:53.812" v="13" actId="20577"/>
          <ac:spMkLst>
            <pc:docMk/>
            <pc:sldMk cId="3053464204" sldId="1319"/>
            <ac:spMk id="2" creationId="{00000000-0000-0000-0000-000000000000}"/>
          </ac:spMkLst>
        </pc:spChg>
        <pc:spChg chg="mod">
          <ac:chgData name="Chris Droessler" userId="625c3661-9d64-47fa-b83c-4b49393bd161" providerId="ADAL" clId="{3F986FEA-86A6-B344-AE82-7BA178DF89DC}" dt="2021-01-11T16:39:25.243" v="71" actId="20577"/>
          <ac:spMkLst>
            <pc:docMk/>
            <pc:sldMk cId="3053464204" sldId="1319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3F986FEA-86A6-B344-AE82-7BA178DF89DC}" dt="2021-01-11T16:49:43.745" v="183" actId="1076"/>
          <ac:picMkLst>
            <pc:docMk/>
            <pc:sldMk cId="3053464204" sldId="1319"/>
            <ac:picMk id="2049" creationId="{DB1C433D-3116-EE42-8D1D-27FD222FFF51}"/>
          </ac:picMkLst>
        </pc:picChg>
        <pc:picChg chg="add mod modCrop">
          <ac:chgData name="Chris Droessler" userId="625c3661-9d64-47fa-b83c-4b49393bd161" providerId="ADAL" clId="{3F986FEA-86A6-B344-AE82-7BA178DF89DC}" dt="2021-01-11T16:49:58.313" v="186" actId="732"/>
          <ac:picMkLst>
            <pc:docMk/>
            <pc:sldMk cId="3053464204" sldId="1319"/>
            <ac:picMk id="2051" creationId="{758834B8-39ED-794D-89B0-5962B46D9066}"/>
          </ac:picMkLst>
        </pc:picChg>
        <pc:picChg chg="add mod">
          <ac:chgData name="Chris Droessler" userId="625c3661-9d64-47fa-b83c-4b49393bd161" providerId="ADAL" clId="{3F986FEA-86A6-B344-AE82-7BA178DF89DC}" dt="2021-01-11T16:53:04.325" v="199" actId="1035"/>
          <ac:picMkLst>
            <pc:docMk/>
            <pc:sldMk cId="3053464204" sldId="1319"/>
            <ac:picMk id="2053" creationId="{9071076D-C4F6-A848-B396-EED1556A6EF2}"/>
          </ac:picMkLst>
        </pc:picChg>
      </pc:sldChg>
      <pc:sldChg chg="ord">
        <pc:chgData name="Chris Droessler" userId="625c3661-9d64-47fa-b83c-4b49393bd161" providerId="ADAL" clId="{3F986FEA-86A6-B344-AE82-7BA178DF89DC}" dt="2021-01-13T18:51:58.921" v="204"/>
        <pc:sldMkLst>
          <pc:docMk/>
          <pc:sldMk cId="1825025414" sldId="1324"/>
        </pc:sldMkLst>
      </pc:sldChg>
      <pc:sldChg chg="ord">
        <pc:chgData name="Chris Droessler" userId="625c3661-9d64-47fa-b83c-4b49393bd161" providerId="ADAL" clId="{3F986FEA-86A6-B344-AE82-7BA178DF89DC}" dt="2021-01-13T18:51:47.161" v="202"/>
        <pc:sldMkLst>
          <pc:docMk/>
          <pc:sldMk cId="1898367424" sldId="1336"/>
        </pc:sldMkLst>
      </pc:sldChg>
      <pc:sldChg chg="del">
        <pc:chgData name="Chris Droessler" userId="625c3661-9d64-47fa-b83c-4b49393bd161" providerId="ADAL" clId="{3F986FEA-86A6-B344-AE82-7BA178DF89DC}" dt="2021-01-11T16:46:25.668" v="168" actId="2696"/>
        <pc:sldMkLst>
          <pc:docMk/>
          <pc:sldMk cId="2234964442" sldId="1337"/>
        </pc:sldMkLst>
      </pc:sldChg>
      <pc:sldChg chg="modSp">
        <pc:chgData name="Chris Droessler" userId="625c3661-9d64-47fa-b83c-4b49393bd161" providerId="ADAL" clId="{3F986FEA-86A6-B344-AE82-7BA178DF89DC}" dt="2021-01-13T18:52:29.348" v="242" actId="313"/>
        <pc:sldMkLst>
          <pc:docMk/>
          <pc:sldMk cId="3253473877" sldId="1338"/>
        </pc:sldMkLst>
        <pc:spChg chg="mod">
          <ac:chgData name="Chris Droessler" userId="625c3661-9d64-47fa-b83c-4b49393bd161" providerId="ADAL" clId="{3F986FEA-86A6-B344-AE82-7BA178DF89DC}" dt="2021-01-13T18:52:13.599" v="206"/>
          <ac:spMkLst>
            <pc:docMk/>
            <pc:sldMk cId="3253473877" sldId="1338"/>
            <ac:spMk id="2" creationId="{00000000-0000-0000-0000-000000000000}"/>
          </ac:spMkLst>
        </pc:spChg>
        <pc:spChg chg="mod">
          <ac:chgData name="Chris Droessler" userId="625c3661-9d64-47fa-b83c-4b49393bd161" providerId="ADAL" clId="{3F986FEA-86A6-B344-AE82-7BA178DF89DC}" dt="2021-01-13T18:52:29.348" v="242" actId="313"/>
          <ac:spMkLst>
            <pc:docMk/>
            <pc:sldMk cId="3253473877" sldId="1338"/>
            <ac:spMk id="3" creationId="{00000000-0000-0000-0000-000000000000}"/>
          </ac:spMkLst>
        </pc:spChg>
      </pc:sldChg>
      <pc:sldChg chg="addSp delSp modSp add ord modTransition modNotesTx">
        <pc:chgData name="Chris Droessler" userId="625c3661-9d64-47fa-b83c-4b49393bd161" providerId="ADAL" clId="{3F986FEA-86A6-B344-AE82-7BA178DF89DC}" dt="2021-01-11T16:53:26.886" v="200" actId="732"/>
        <pc:sldMkLst>
          <pc:docMk/>
          <pc:sldMk cId="1297816287" sldId="1339"/>
        </pc:sldMkLst>
        <pc:spChg chg="mod">
          <ac:chgData name="Chris Droessler" userId="625c3661-9d64-47fa-b83c-4b49393bd161" providerId="ADAL" clId="{3F986FEA-86A6-B344-AE82-7BA178DF89DC}" dt="2021-01-11T16:43:13.142" v="91" actId="20577"/>
          <ac:spMkLst>
            <pc:docMk/>
            <pc:sldMk cId="1297816287" sldId="1339"/>
            <ac:spMk id="2" creationId="{00000000-0000-0000-0000-000000000000}"/>
          </ac:spMkLst>
        </pc:spChg>
        <pc:spChg chg="mod">
          <ac:chgData name="Chris Droessler" userId="625c3661-9d64-47fa-b83c-4b49393bd161" providerId="ADAL" clId="{3F986FEA-86A6-B344-AE82-7BA178DF89DC}" dt="2021-01-11T16:52:08.711" v="189" actId="255"/>
          <ac:spMkLst>
            <pc:docMk/>
            <pc:sldMk cId="1297816287" sldId="133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F986FEA-86A6-B344-AE82-7BA178DF89DC}" dt="2021-01-11T16:45:00.584" v="140"/>
          <ac:spMkLst>
            <pc:docMk/>
            <pc:sldMk cId="1297816287" sldId="1339"/>
            <ac:spMk id="5" creationId="{21423C20-A1CD-9046-BC91-92A6CD87F08B}"/>
          </ac:spMkLst>
        </pc:spChg>
        <pc:picChg chg="del">
          <ac:chgData name="Chris Droessler" userId="625c3661-9d64-47fa-b83c-4b49393bd161" providerId="ADAL" clId="{3F986FEA-86A6-B344-AE82-7BA178DF89DC}" dt="2021-01-11T16:42:33.939" v="79" actId="478"/>
          <ac:picMkLst>
            <pc:docMk/>
            <pc:sldMk cId="1297816287" sldId="1339"/>
            <ac:picMk id="6" creationId="{9BC7862B-77F1-0E4D-AB61-D7BE82145633}"/>
          </ac:picMkLst>
        </pc:picChg>
        <pc:picChg chg="add mod modCrop">
          <ac:chgData name="Chris Droessler" userId="625c3661-9d64-47fa-b83c-4b49393bd161" providerId="ADAL" clId="{3F986FEA-86A6-B344-AE82-7BA178DF89DC}" dt="2021-01-11T16:53:26.886" v="200" actId="732"/>
          <ac:picMkLst>
            <pc:docMk/>
            <pc:sldMk cId="1297816287" sldId="1339"/>
            <ac:picMk id="1026" creationId="{01AB333B-2CF8-9747-B1B2-E3717430B3BF}"/>
          </ac:picMkLst>
        </pc:picChg>
      </pc:sldChg>
      <pc:sldChg chg="add">
        <pc:chgData name="Chris Droessler" userId="625c3661-9d64-47fa-b83c-4b49393bd161" providerId="ADAL" clId="{3F986FEA-86A6-B344-AE82-7BA178DF89DC}" dt="2021-01-13T18:51:44.295" v="201"/>
        <pc:sldMkLst>
          <pc:docMk/>
          <pc:sldMk cId="2504355160" sldId="1340"/>
        </pc:sldMkLst>
      </pc:sldChg>
      <pc:sldChg chg="add">
        <pc:chgData name="Chris Droessler" userId="625c3661-9d64-47fa-b83c-4b49393bd161" providerId="ADAL" clId="{3F986FEA-86A6-B344-AE82-7BA178DF89DC}" dt="2021-01-13T18:51:56.879" v="203"/>
        <pc:sldMkLst>
          <pc:docMk/>
          <pc:sldMk cId="3181066410" sldId="1341"/>
        </pc:sldMkLst>
      </pc:sldChg>
    </pc:docChg>
  </pc:docChgLst>
  <pc:docChgLst>
    <pc:chgData name="Chris Droessler" userId="625c3661-9d64-47fa-b83c-4b49393bd161" providerId="ADAL" clId="{EB17CD07-D20A-F246-AC1C-852ECC9CDC5A}"/>
    <pc:docChg chg="undo custSel addSld delSld modSld sldOrd">
      <pc:chgData name="Chris Droessler" userId="625c3661-9d64-47fa-b83c-4b49393bd161" providerId="ADAL" clId="{EB17CD07-D20A-F246-AC1C-852ECC9CDC5A}" dt="2020-11-18T12:34:43.023" v="1066" actId="20577"/>
      <pc:docMkLst>
        <pc:docMk/>
      </pc:docMkLst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2384883291" sldId="281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1293277168" sldId="512"/>
        </pc:sldMkLst>
      </pc:sldChg>
      <pc:sldChg chg="add">
        <pc:chgData name="Chris Droessler" userId="625c3661-9d64-47fa-b83c-4b49393bd161" providerId="ADAL" clId="{EB17CD07-D20A-F246-AC1C-852ECC9CDC5A}" dt="2020-10-21T13:01:53.159" v="12"/>
        <pc:sldMkLst>
          <pc:docMk/>
          <pc:sldMk cId="1221216471" sldId="515"/>
        </pc:sldMkLst>
      </pc:sldChg>
      <pc:sldChg chg="del">
        <pc:chgData name="Chris Droessler" userId="625c3661-9d64-47fa-b83c-4b49393bd161" providerId="ADAL" clId="{EB17CD07-D20A-F246-AC1C-852ECC9CDC5A}" dt="2020-10-21T13:02:17.570" v="13" actId="2696"/>
        <pc:sldMkLst>
          <pc:docMk/>
          <pc:sldMk cId="2672686759" sldId="535"/>
        </pc:sldMkLst>
      </pc:sldChg>
      <pc:sldChg chg="del">
        <pc:chgData name="Chris Droessler" userId="625c3661-9d64-47fa-b83c-4b49393bd161" providerId="ADAL" clId="{EB17CD07-D20A-F246-AC1C-852ECC9CDC5A}" dt="2020-10-21T13:00:42.652" v="0" actId="2696"/>
        <pc:sldMkLst>
          <pc:docMk/>
          <pc:sldMk cId="3361595968" sldId="536"/>
        </pc:sldMkLst>
      </pc:sldChg>
      <pc:sldChg chg="del">
        <pc:chgData name="Chris Droessler" userId="625c3661-9d64-47fa-b83c-4b49393bd161" providerId="ADAL" clId="{EB17CD07-D20A-F246-AC1C-852ECC9CDC5A}" dt="2020-10-21T13:00:42.664" v="1" actId="2696"/>
        <pc:sldMkLst>
          <pc:docMk/>
          <pc:sldMk cId="128910086" sldId="537"/>
        </pc:sldMkLst>
      </pc:sldChg>
      <pc:sldChg chg="del">
        <pc:chgData name="Chris Droessler" userId="625c3661-9d64-47fa-b83c-4b49393bd161" providerId="ADAL" clId="{EB17CD07-D20A-F246-AC1C-852ECC9CDC5A}" dt="2020-10-21T13:00:42.665" v="2" actId="2696"/>
        <pc:sldMkLst>
          <pc:docMk/>
          <pc:sldMk cId="3590476769" sldId="538"/>
        </pc:sldMkLst>
      </pc:sldChg>
      <pc:sldChg chg="del">
        <pc:chgData name="Chris Droessler" userId="625c3661-9d64-47fa-b83c-4b49393bd161" providerId="ADAL" clId="{EB17CD07-D20A-F246-AC1C-852ECC9CDC5A}" dt="2020-10-21T13:00:42.666" v="3" actId="2696"/>
        <pc:sldMkLst>
          <pc:docMk/>
          <pc:sldMk cId="112053235" sldId="539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2370642955" sldId="542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996018560" sldId="543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630230492" sldId="544"/>
        </pc:sldMkLst>
      </pc:sldChg>
      <pc:sldChg chg="add setBg">
        <pc:chgData name="Chris Droessler" userId="625c3661-9d64-47fa-b83c-4b49393bd161" providerId="ADAL" clId="{EB17CD07-D20A-F246-AC1C-852ECC9CDC5A}" dt="2020-10-21T13:01:33.383" v="9"/>
        <pc:sldMkLst>
          <pc:docMk/>
          <pc:sldMk cId="2971353570" sldId="549"/>
        </pc:sldMkLst>
      </pc:sldChg>
      <pc:sldChg chg="add setBg">
        <pc:chgData name="Chris Droessler" userId="625c3661-9d64-47fa-b83c-4b49393bd161" providerId="ADAL" clId="{EB17CD07-D20A-F246-AC1C-852ECC9CDC5A}" dt="2020-10-21T13:01:33.383" v="9"/>
        <pc:sldMkLst>
          <pc:docMk/>
          <pc:sldMk cId="2445115756" sldId="578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596930395" sldId="613"/>
        </pc:sldMkLst>
      </pc:sldChg>
      <pc:sldChg chg="modSp add modTransition">
        <pc:chgData name="Chris Droessler" userId="625c3661-9d64-47fa-b83c-4b49393bd161" providerId="ADAL" clId="{EB17CD07-D20A-F246-AC1C-852ECC9CDC5A}" dt="2020-10-21T13:03:17.107" v="51" actId="20577"/>
        <pc:sldMkLst>
          <pc:docMk/>
          <pc:sldMk cId="4251408589" sldId="704"/>
        </pc:sldMkLst>
        <pc:spChg chg="mod">
          <ac:chgData name="Chris Droessler" userId="625c3661-9d64-47fa-b83c-4b49393bd161" providerId="ADAL" clId="{EB17CD07-D20A-F246-AC1C-852ECC9CDC5A}" dt="2020-10-21T13:03:17.107" v="51" actId="20577"/>
          <ac:spMkLst>
            <pc:docMk/>
            <pc:sldMk cId="4251408589" sldId="704"/>
            <ac:spMk id="2" creationId="{D323E2E6-2EF3-C942-8A91-325510536B92}"/>
          </ac:spMkLst>
        </pc:spChg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882667984" sldId="744"/>
        </pc:sldMkLst>
      </pc:sldChg>
      <pc:sldChg chg="modSp add modTransition">
        <pc:chgData name="Chris Droessler" userId="625c3661-9d64-47fa-b83c-4b49393bd161" providerId="ADAL" clId="{EB17CD07-D20A-F246-AC1C-852ECC9CDC5A}" dt="2020-11-18T12:34:43.023" v="1066" actId="20577"/>
        <pc:sldMkLst>
          <pc:docMk/>
          <pc:sldMk cId="3589999828" sldId="778"/>
        </pc:sldMkLst>
        <pc:spChg chg="mod">
          <ac:chgData name="Chris Droessler" userId="625c3661-9d64-47fa-b83c-4b49393bd161" providerId="ADAL" clId="{EB17CD07-D20A-F246-AC1C-852ECC9CDC5A}" dt="2020-11-18T12:34:43.023" v="1066" actId="20577"/>
          <ac:spMkLst>
            <pc:docMk/>
            <pc:sldMk cId="3589999828" sldId="778"/>
            <ac:spMk id="2" creationId="{00000000-0000-0000-0000-000000000000}"/>
          </ac:spMkLst>
        </pc:spChg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430146285" sldId="798"/>
        </pc:sldMkLst>
      </pc:sldChg>
      <pc:sldChg chg="add">
        <pc:chgData name="Chris Droessler" userId="625c3661-9d64-47fa-b83c-4b49393bd161" providerId="ADAL" clId="{EB17CD07-D20A-F246-AC1C-852ECC9CDC5A}" dt="2020-10-21T13:01:53.159" v="12"/>
        <pc:sldMkLst>
          <pc:docMk/>
          <pc:sldMk cId="2657056930" sldId="930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63794183" sldId="945"/>
        </pc:sldMkLst>
      </pc:sldChg>
      <pc:sldChg chg="add">
        <pc:chgData name="Chris Droessler" userId="625c3661-9d64-47fa-b83c-4b49393bd161" providerId="ADAL" clId="{EB17CD07-D20A-F246-AC1C-852ECC9CDC5A}" dt="2020-10-21T13:01:53.159" v="12"/>
        <pc:sldMkLst>
          <pc:docMk/>
          <pc:sldMk cId="3454271346" sldId="995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30368409" sldId="1008"/>
        </pc:sldMkLst>
      </pc:sldChg>
      <pc:sldChg chg="add">
        <pc:chgData name="Chris Droessler" userId="625c3661-9d64-47fa-b83c-4b49393bd161" providerId="ADAL" clId="{EB17CD07-D20A-F246-AC1C-852ECC9CDC5A}" dt="2020-10-21T13:01:53.159" v="12"/>
        <pc:sldMkLst>
          <pc:docMk/>
          <pc:sldMk cId="426898815" sldId="1048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3508326251" sldId="1051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1491616653" sldId="1092"/>
        </pc:sldMkLst>
      </pc:sldChg>
      <pc:sldChg chg="add modTransition">
        <pc:chgData name="Chris Droessler" userId="625c3661-9d64-47fa-b83c-4b49393bd161" providerId="ADAL" clId="{EB17CD07-D20A-F246-AC1C-852ECC9CDC5A}" dt="2020-10-21T13:01:53.159" v="12"/>
        <pc:sldMkLst>
          <pc:docMk/>
          <pc:sldMk cId="2078609401" sldId="1095"/>
        </pc:sldMkLst>
      </pc:sldChg>
      <pc:sldChg chg="add del ord modTransition">
        <pc:chgData name="Chris Droessler" userId="625c3661-9d64-47fa-b83c-4b49393bd161" providerId="ADAL" clId="{EB17CD07-D20A-F246-AC1C-852ECC9CDC5A}" dt="2020-11-17T20:00:33.458" v="821" actId="2696"/>
        <pc:sldMkLst>
          <pc:docMk/>
          <pc:sldMk cId="3881132589" sldId="1125"/>
        </pc:sldMkLst>
      </pc:sldChg>
      <pc:sldChg chg="add modTransition">
        <pc:chgData name="Chris Droessler" userId="625c3661-9d64-47fa-b83c-4b49393bd161" providerId="ADAL" clId="{EB17CD07-D20A-F246-AC1C-852ECC9CDC5A}" dt="2020-10-21T13:00:51.400" v="4"/>
        <pc:sldMkLst>
          <pc:docMk/>
          <pc:sldMk cId="2512273120" sldId="1165"/>
        </pc:sldMkLst>
      </pc:sldChg>
      <pc:sldChg chg="add modTransition">
        <pc:chgData name="Chris Droessler" userId="625c3661-9d64-47fa-b83c-4b49393bd161" providerId="ADAL" clId="{EB17CD07-D20A-F246-AC1C-852ECC9CDC5A}" dt="2020-10-21T13:01:28.357" v="8"/>
        <pc:sldMkLst>
          <pc:docMk/>
          <pc:sldMk cId="4110480064" sldId="1196"/>
        </pc:sldMkLst>
      </pc:sldChg>
      <pc:sldChg chg="add">
        <pc:chgData name="Chris Droessler" userId="625c3661-9d64-47fa-b83c-4b49393bd161" providerId="ADAL" clId="{EB17CD07-D20A-F246-AC1C-852ECC9CDC5A}" dt="2020-10-21T13:01:28.357" v="8"/>
        <pc:sldMkLst>
          <pc:docMk/>
          <pc:sldMk cId="3477616231" sldId="1198"/>
        </pc:sldMkLst>
      </pc:sldChg>
      <pc:sldChg chg="add modTransition">
        <pc:chgData name="Chris Droessler" userId="625c3661-9d64-47fa-b83c-4b49393bd161" providerId="ADAL" clId="{EB17CD07-D20A-F246-AC1C-852ECC9CDC5A}" dt="2020-10-21T13:00:51.400" v="4"/>
        <pc:sldMkLst>
          <pc:docMk/>
          <pc:sldMk cId="1719095742" sldId="1228"/>
        </pc:sldMkLst>
      </pc:sldChg>
      <pc:sldChg chg="add modTransition">
        <pc:chgData name="Chris Droessler" userId="625c3661-9d64-47fa-b83c-4b49393bd161" providerId="ADAL" clId="{EB17CD07-D20A-F246-AC1C-852ECC9CDC5A}" dt="2020-10-21T13:00:56.757" v="5"/>
        <pc:sldMkLst>
          <pc:docMk/>
          <pc:sldMk cId="1865329575" sldId="1313"/>
        </pc:sldMkLst>
      </pc:sldChg>
      <pc:sldChg chg="add modTransition">
        <pc:chgData name="Chris Droessler" userId="625c3661-9d64-47fa-b83c-4b49393bd161" providerId="ADAL" clId="{EB17CD07-D20A-F246-AC1C-852ECC9CDC5A}" dt="2020-10-21T13:01:14.100" v="7"/>
        <pc:sldMkLst>
          <pc:docMk/>
          <pc:sldMk cId="3053464204" sldId="1319"/>
        </pc:sldMkLst>
      </pc:sldChg>
      <pc:sldChg chg="addSp delSp modSp add ord modNotesTx">
        <pc:chgData name="Chris Droessler" userId="625c3661-9d64-47fa-b83c-4b49393bd161" providerId="ADAL" clId="{EB17CD07-D20A-F246-AC1C-852ECC9CDC5A}" dt="2020-11-17T20:21:53.453" v="1051"/>
        <pc:sldMkLst>
          <pc:docMk/>
          <pc:sldMk cId="3073678554" sldId="1320"/>
        </pc:sldMkLst>
        <pc:spChg chg="del">
          <ac:chgData name="Chris Droessler" userId="625c3661-9d64-47fa-b83c-4b49393bd161" providerId="ADAL" clId="{EB17CD07-D20A-F246-AC1C-852ECC9CDC5A}" dt="2020-10-21T13:08:20.014" v="63" actId="478"/>
          <ac:spMkLst>
            <pc:docMk/>
            <pc:sldMk cId="3073678554" sldId="1320"/>
            <ac:spMk id="2" creationId="{0A9A5E7B-A291-D44A-99BF-06C78B3D52B5}"/>
          </ac:spMkLst>
        </pc:spChg>
        <pc:spChg chg="del mod">
          <ac:chgData name="Chris Droessler" userId="625c3661-9d64-47fa-b83c-4b49393bd161" providerId="ADAL" clId="{EB17CD07-D20A-F246-AC1C-852ECC9CDC5A}" dt="2020-10-21T13:08:54.705" v="72" actId="478"/>
          <ac:spMkLst>
            <pc:docMk/>
            <pc:sldMk cId="3073678554" sldId="1320"/>
            <ac:spMk id="3" creationId="{AC39207D-906F-894D-8A71-E6EF5C9A6122}"/>
          </ac:spMkLst>
        </pc:spChg>
        <pc:spChg chg="add del mod">
          <ac:chgData name="Chris Droessler" userId="625c3661-9d64-47fa-b83c-4b49393bd161" providerId="ADAL" clId="{EB17CD07-D20A-F246-AC1C-852ECC9CDC5A}" dt="2020-10-21T13:08:57.582" v="73"/>
          <ac:spMkLst>
            <pc:docMk/>
            <pc:sldMk cId="3073678554" sldId="1320"/>
            <ac:spMk id="7" creationId="{C40AA21A-E167-9A48-886B-D0746ED3C554}"/>
          </ac:spMkLst>
        </pc:spChg>
        <pc:picChg chg="add mod modCrop">
          <ac:chgData name="Chris Droessler" userId="625c3661-9d64-47fa-b83c-4b49393bd161" providerId="ADAL" clId="{EB17CD07-D20A-F246-AC1C-852ECC9CDC5A}" dt="2020-10-21T13:09:33.956" v="76" actId="732"/>
          <ac:picMkLst>
            <pc:docMk/>
            <pc:sldMk cId="3073678554" sldId="1320"/>
            <ac:picMk id="5" creationId="{EB4B93B9-A250-3246-9D06-7C045CDDBF37}"/>
          </ac:picMkLst>
        </pc:picChg>
      </pc:sldChg>
      <pc:sldChg chg="addSp delSp modSp add modNotesTx">
        <pc:chgData name="Chris Droessler" userId="625c3661-9d64-47fa-b83c-4b49393bd161" providerId="ADAL" clId="{EB17CD07-D20A-F246-AC1C-852ECC9CDC5A}" dt="2020-11-12T18:58:30.385" v="146" actId="20577"/>
        <pc:sldMkLst>
          <pc:docMk/>
          <pc:sldMk cId="75266057" sldId="1321"/>
        </pc:sldMkLst>
        <pc:spChg chg="mod">
          <ac:chgData name="Chris Droessler" userId="625c3661-9d64-47fa-b83c-4b49393bd161" providerId="ADAL" clId="{EB17CD07-D20A-F246-AC1C-852ECC9CDC5A}" dt="2020-11-12T18:53:09.412" v="108" actId="20577"/>
          <ac:spMkLst>
            <pc:docMk/>
            <pc:sldMk cId="75266057" sldId="1321"/>
            <ac:spMk id="2" creationId="{00000000-0000-0000-0000-000000000000}"/>
          </ac:spMkLst>
        </pc:spChg>
        <pc:spChg chg="mod">
          <ac:chgData name="Chris Droessler" userId="625c3661-9d64-47fa-b83c-4b49393bd161" providerId="ADAL" clId="{EB17CD07-D20A-F246-AC1C-852ECC9CDC5A}" dt="2020-11-12T18:56:17.405" v="134" actId="20577"/>
          <ac:spMkLst>
            <pc:docMk/>
            <pc:sldMk cId="75266057" sldId="1321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EB17CD07-D20A-F246-AC1C-852ECC9CDC5A}" dt="2020-11-12T18:56:40.674" v="140"/>
          <ac:spMkLst>
            <pc:docMk/>
            <pc:sldMk cId="75266057" sldId="1321"/>
            <ac:spMk id="4" creationId="{5567D6F5-AA49-8D46-B24B-B137F97F232E}"/>
          </ac:spMkLst>
        </pc:spChg>
        <pc:picChg chg="add mod">
          <ac:chgData name="Chris Droessler" userId="625c3661-9d64-47fa-b83c-4b49393bd161" providerId="ADAL" clId="{EB17CD07-D20A-F246-AC1C-852ECC9CDC5A}" dt="2020-11-12T18:56:37.580" v="138" actId="14100"/>
          <ac:picMkLst>
            <pc:docMk/>
            <pc:sldMk cId="75266057" sldId="1321"/>
            <ac:picMk id="1026" creationId="{2DF9AD93-7C37-2748-BAE3-C880DE8932F3}"/>
          </ac:picMkLst>
        </pc:picChg>
      </pc:sldChg>
      <pc:sldChg chg="addSp delSp modSp add del">
        <pc:chgData name="Chris Droessler" userId="625c3661-9d64-47fa-b83c-4b49393bd161" providerId="ADAL" clId="{EB17CD07-D20A-F246-AC1C-852ECC9CDC5A}" dt="2020-11-12T18:52:47.541" v="89" actId="2696"/>
        <pc:sldMkLst>
          <pc:docMk/>
          <pc:sldMk cId="2294655580" sldId="1321"/>
        </pc:sldMkLst>
        <pc:spChg chg="del">
          <ac:chgData name="Chris Droessler" userId="625c3661-9d64-47fa-b83c-4b49393bd161" providerId="ADAL" clId="{EB17CD07-D20A-F246-AC1C-852ECC9CDC5A}" dt="2020-11-12T18:52:44.115" v="88"/>
          <ac:spMkLst>
            <pc:docMk/>
            <pc:sldMk cId="2294655580" sldId="1321"/>
            <ac:spMk id="2" creationId="{67DC8FE1-4236-A94C-A03E-BB4AA77285A9}"/>
          </ac:spMkLst>
        </pc:spChg>
        <pc:spChg chg="del">
          <ac:chgData name="Chris Droessler" userId="625c3661-9d64-47fa-b83c-4b49393bd161" providerId="ADAL" clId="{EB17CD07-D20A-F246-AC1C-852ECC9CDC5A}" dt="2020-11-12T18:52:44.115" v="88"/>
          <ac:spMkLst>
            <pc:docMk/>
            <pc:sldMk cId="2294655580" sldId="1321"/>
            <ac:spMk id="3" creationId="{C52FF439-26F9-1645-8ABC-856A1A70179A}"/>
          </ac:spMkLst>
        </pc:spChg>
        <pc:spChg chg="add mod">
          <ac:chgData name="Chris Droessler" userId="625c3661-9d64-47fa-b83c-4b49393bd161" providerId="ADAL" clId="{EB17CD07-D20A-F246-AC1C-852ECC9CDC5A}" dt="2020-11-12T18:52:44.115" v="88"/>
          <ac:spMkLst>
            <pc:docMk/>
            <pc:sldMk cId="2294655580" sldId="1321"/>
            <ac:spMk id="4" creationId="{379EA993-BBDE-5D46-9BD1-87E1F02BBF02}"/>
          </ac:spMkLst>
        </pc:spChg>
        <pc:spChg chg="add mod">
          <ac:chgData name="Chris Droessler" userId="625c3661-9d64-47fa-b83c-4b49393bd161" providerId="ADAL" clId="{EB17CD07-D20A-F246-AC1C-852ECC9CDC5A}" dt="2020-11-12T18:52:44.115" v="88"/>
          <ac:spMkLst>
            <pc:docMk/>
            <pc:sldMk cId="2294655580" sldId="1321"/>
            <ac:spMk id="5" creationId="{D79E9409-499B-FF4D-8039-60EEC54099AC}"/>
          </ac:spMkLst>
        </pc:spChg>
      </pc:sldChg>
      <pc:sldChg chg="delSp modSp add del modNotesTx">
        <pc:chgData name="Chris Droessler" userId="625c3661-9d64-47fa-b83c-4b49393bd161" providerId="ADAL" clId="{EB17CD07-D20A-F246-AC1C-852ECC9CDC5A}" dt="2020-11-12T19:00:35.748" v="156" actId="2696"/>
        <pc:sldMkLst>
          <pc:docMk/>
          <pc:sldMk cId="293923451" sldId="1322"/>
        </pc:sldMkLst>
        <pc:spChg chg="mod">
          <ac:chgData name="Chris Droessler" userId="625c3661-9d64-47fa-b83c-4b49393bd161" providerId="ADAL" clId="{EB17CD07-D20A-F246-AC1C-852ECC9CDC5A}" dt="2020-11-12T18:58:51.166" v="148"/>
          <ac:spMkLst>
            <pc:docMk/>
            <pc:sldMk cId="293923451" sldId="1322"/>
            <ac:spMk id="2" creationId="{00000000-0000-0000-0000-000000000000}"/>
          </ac:spMkLst>
        </pc:spChg>
        <pc:spChg chg="mod">
          <ac:chgData name="Chris Droessler" userId="625c3661-9d64-47fa-b83c-4b49393bd161" providerId="ADAL" clId="{EB17CD07-D20A-F246-AC1C-852ECC9CDC5A}" dt="2020-11-12T18:59:13.428" v="155" actId="20577"/>
          <ac:spMkLst>
            <pc:docMk/>
            <pc:sldMk cId="293923451" sldId="1322"/>
            <ac:spMk id="3" creationId="{00000000-0000-0000-0000-000000000000}"/>
          </ac:spMkLst>
        </pc:spChg>
        <pc:picChg chg="del">
          <ac:chgData name="Chris Droessler" userId="625c3661-9d64-47fa-b83c-4b49393bd161" providerId="ADAL" clId="{EB17CD07-D20A-F246-AC1C-852ECC9CDC5A}" dt="2020-11-12T18:59:11.093" v="152" actId="478"/>
          <ac:picMkLst>
            <pc:docMk/>
            <pc:sldMk cId="293923451" sldId="1322"/>
            <ac:picMk id="1026" creationId="{2DF9AD93-7C37-2748-BAE3-C880DE8932F3}"/>
          </ac:picMkLst>
        </pc:picChg>
      </pc:sldChg>
      <pc:sldChg chg="addSp delSp modSp add modNotesTx">
        <pc:chgData name="Chris Droessler" userId="625c3661-9d64-47fa-b83c-4b49393bd161" providerId="ADAL" clId="{EB17CD07-D20A-F246-AC1C-852ECC9CDC5A}" dt="2020-11-17T12:38:31.103" v="816" actId="20577"/>
        <pc:sldMkLst>
          <pc:docMk/>
          <pc:sldMk cId="2707112389" sldId="1322"/>
        </pc:sldMkLst>
        <pc:spChg chg="del">
          <ac:chgData name="Chris Droessler" userId="625c3661-9d64-47fa-b83c-4b49393bd161" providerId="ADAL" clId="{EB17CD07-D20A-F246-AC1C-852ECC9CDC5A}" dt="2020-11-17T12:31:44.780" v="158"/>
          <ac:spMkLst>
            <pc:docMk/>
            <pc:sldMk cId="2707112389" sldId="1322"/>
            <ac:spMk id="2" creationId="{79EFA6A8-DDDD-934A-B4BE-9BE8056737C7}"/>
          </ac:spMkLst>
        </pc:spChg>
        <pc:spChg chg="del">
          <ac:chgData name="Chris Droessler" userId="625c3661-9d64-47fa-b83c-4b49393bd161" providerId="ADAL" clId="{EB17CD07-D20A-F246-AC1C-852ECC9CDC5A}" dt="2020-11-17T12:31:44.780" v="158"/>
          <ac:spMkLst>
            <pc:docMk/>
            <pc:sldMk cId="2707112389" sldId="1322"/>
            <ac:spMk id="3" creationId="{8C3BA47A-8B57-2848-AF76-83CBDCCA1089}"/>
          </ac:spMkLst>
        </pc:spChg>
        <pc:picChg chg="add mod">
          <ac:chgData name="Chris Droessler" userId="625c3661-9d64-47fa-b83c-4b49393bd161" providerId="ADAL" clId="{EB17CD07-D20A-F246-AC1C-852ECC9CDC5A}" dt="2020-11-17T12:31:48.471" v="159"/>
          <ac:picMkLst>
            <pc:docMk/>
            <pc:sldMk cId="2707112389" sldId="1322"/>
            <ac:picMk id="5" creationId="{11299D96-3021-A447-B6B5-EB0F27C1640E}"/>
          </ac:picMkLst>
        </pc:picChg>
      </pc:sldChg>
      <pc:sldChg chg="add del">
        <pc:chgData name="Chris Droessler" userId="625c3661-9d64-47fa-b83c-4b49393bd161" providerId="ADAL" clId="{EB17CD07-D20A-F246-AC1C-852ECC9CDC5A}" dt="2020-11-17T20:00:41.673" v="823" actId="2696"/>
        <pc:sldMkLst>
          <pc:docMk/>
          <pc:sldMk cId="4025540235" sldId="1323"/>
        </pc:sldMkLst>
      </pc:sldChg>
      <pc:sldChg chg="add ord">
        <pc:chgData name="Chris Droessler" userId="625c3661-9d64-47fa-b83c-4b49393bd161" providerId="ADAL" clId="{EB17CD07-D20A-F246-AC1C-852ECC9CDC5A}" dt="2020-11-17T20:21:55.606" v="1052"/>
        <pc:sldMkLst>
          <pc:docMk/>
          <pc:sldMk cId="1825025414" sldId="1324"/>
        </pc:sldMkLst>
      </pc:sldChg>
      <pc:sldChg chg="add del">
        <pc:chgData name="Chris Droessler" userId="625c3661-9d64-47fa-b83c-4b49393bd161" providerId="ADAL" clId="{EB17CD07-D20A-F246-AC1C-852ECC9CDC5A}" dt="2020-11-18T12:33:36.897" v="1053" actId="2696"/>
        <pc:sldMkLst>
          <pc:docMk/>
          <pc:sldMk cId="3068523449" sldId="1325"/>
        </pc:sldMkLst>
      </pc:sldChg>
      <pc:sldChg chg="addSp modSp add ord modNotesTx">
        <pc:chgData name="Chris Droessler" userId="625c3661-9d64-47fa-b83c-4b49393bd161" providerId="ADAL" clId="{EB17CD07-D20A-F246-AC1C-852ECC9CDC5A}" dt="2020-11-17T20:06:56.490" v="1004" actId="20577"/>
        <pc:sldMkLst>
          <pc:docMk/>
          <pc:sldMk cId="912440826" sldId="1326"/>
        </pc:sldMkLst>
        <pc:spChg chg="mod">
          <ac:chgData name="Chris Droessler" userId="625c3661-9d64-47fa-b83c-4b49393bd161" providerId="ADAL" clId="{EB17CD07-D20A-F246-AC1C-852ECC9CDC5A}" dt="2020-11-17T20:01:11.195" v="826" actId="20577"/>
          <ac:spMkLst>
            <pc:docMk/>
            <pc:sldMk cId="912440826" sldId="1326"/>
            <ac:spMk id="2" creationId="{00000000-0000-0000-0000-000000000000}"/>
          </ac:spMkLst>
        </pc:spChg>
        <pc:spChg chg="mod">
          <ac:chgData name="Chris Droessler" userId="625c3661-9d64-47fa-b83c-4b49393bd161" providerId="ADAL" clId="{EB17CD07-D20A-F246-AC1C-852ECC9CDC5A}" dt="2020-11-17T20:02:32.023" v="839" actId="20577"/>
          <ac:spMkLst>
            <pc:docMk/>
            <pc:sldMk cId="912440826" sldId="132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EB17CD07-D20A-F246-AC1C-852ECC9CDC5A}" dt="2020-11-17T20:02:13.279" v="838" actId="1035"/>
          <ac:picMkLst>
            <pc:docMk/>
            <pc:sldMk cId="912440826" sldId="1326"/>
            <ac:picMk id="5" creationId="{B1BEAA0B-5AC8-C140-B8D6-1F6BCAF367EC}"/>
          </ac:picMkLst>
        </pc:picChg>
        <pc:picChg chg="add mod modCrop">
          <ac:chgData name="Chris Droessler" userId="625c3661-9d64-47fa-b83c-4b49393bd161" providerId="ADAL" clId="{EB17CD07-D20A-F246-AC1C-852ECC9CDC5A}" dt="2020-11-17T20:03:41.411" v="846" actId="14100"/>
          <ac:picMkLst>
            <pc:docMk/>
            <pc:sldMk cId="912440826" sldId="1326"/>
            <ac:picMk id="7" creationId="{776A8A3B-45F3-C840-8D6C-88E3B8049AF1}"/>
          </ac:picMkLst>
        </pc:picChg>
      </pc:sldChg>
      <pc:sldChg chg="addSp delSp modSp add ord">
        <pc:chgData name="Chris Droessler" userId="625c3661-9d64-47fa-b83c-4b49393bd161" providerId="ADAL" clId="{EB17CD07-D20A-F246-AC1C-852ECC9CDC5A}" dt="2020-11-17T20:21:23.880" v="1050"/>
        <pc:sldMkLst>
          <pc:docMk/>
          <pc:sldMk cId="2214900432" sldId="1327"/>
        </pc:sldMkLst>
        <pc:spChg chg="del">
          <ac:chgData name="Chris Droessler" userId="625c3661-9d64-47fa-b83c-4b49393bd161" providerId="ADAL" clId="{EB17CD07-D20A-F246-AC1C-852ECC9CDC5A}" dt="2020-11-17T20:17:59.266" v="1006" actId="478"/>
          <ac:spMkLst>
            <pc:docMk/>
            <pc:sldMk cId="2214900432" sldId="1327"/>
            <ac:spMk id="2" creationId="{00000000-0000-0000-0000-000000000000}"/>
          </ac:spMkLst>
        </pc:spChg>
        <pc:spChg chg="del">
          <ac:chgData name="Chris Droessler" userId="625c3661-9d64-47fa-b83c-4b49393bd161" providerId="ADAL" clId="{EB17CD07-D20A-F246-AC1C-852ECC9CDC5A}" dt="2020-11-17T20:17:59.266" v="1006" actId="478"/>
          <ac:spMkLst>
            <pc:docMk/>
            <pc:sldMk cId="2214900432" sldId="1327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EB17CD07-D20A-F246-AC1C-852ECC9CDC5A}" dt="2020-11-17T20:18:02.599" v="1007"/>
          <ac:spMkLst>
            <pc:docMk/>
            <pc:sldMk cId="2214900432" sldId="1327"/>
            <ac:spMk id="6" creationId="{146D517F-A180-BA4E-8D51-770AB502E43E}"/>
          </ac:spMkLst>
        </pc:spChg>
        <pc:spChg chg="add del mod">
          <ac:chgData name="Chris Droessler" userId="625c3661-9d64-47fa-b83c-4b49393bd161" providerId="ADAL" clId="{EB17CD07-D20A-F246-AC1C-852ECC9CDC5A}" dt="2020-11-17T20:18:02.599" v="1007"/>
          <ac:spMkLst>
            <pc:docMk/>
            <pc:sldMk cId="2214900432" sldId="1327"/>
            <ac:spMk id="9" creationId="{8F380127-23BF-7A44-8FD0-465670147745}"/>
          </ac:spMkLst>
        </pc:spChg>
        <pc:picChg chg="del">
          <ac:chgData name="Chris Droessler" userId="625c3661-9d64-47fa-b83c-4b49393bd161" providerId="ADAL" clId="{EB17CD07-D20A-F246-AC1C-852ECC9CDC5A}" dt="2020-11-17T20:17:59.266" v="1006" actId="478"/>
          <ac:picMkLst>
            <pc:docMk/>
            <pc:sldMk cId="2214900432" sldId="1327"/>
            <ac:picMk id="5" creationId="{B1BEAA0B-5AC8-C140-B8D6-1F6BCAF367EC}"/>
          </ac:picMkLst>
        </pc:picChg>
        <pc:picChg chg="del">
          <ac:chgData name="Chris Droessler" userId="625c3661-9d64-47fa-b83c-4b49393bd161" providerId="ADAL" clId="{EB17CD07-D20A-F246-AC1C-852ECC9CDC5A}" dt="2020-11-17T20:17:59.266" v="1006" actId="478"/>
          <ac:picMkLst>
            <pc:docMk/>
            <pc:sldMk cId="2214900432" sldId="1327"/>
            <ac:picMk id="7" creationId="{776A8A3B-45F3-C840-8D6C-88E3B8049AF1}"/>
          </ac:picMkLst>
        </pc:picChg>
        <pc:picChg chg="add mod">
          <ac:chgData name="Chris Droessler" userId="625c3661-9d64-47fa-b83c-4b49393bd161" providerId="ADAL" clId="{EB17CD07-D20A-F246-AC1C-852ECC9CDC5A}" dt="2020-11-17T20:18:28.430" v="1012" actId="1076"/>
          <ac:picMkLst>
            <pc:docMk/>
            <pc:sldMk cId="2214900432" sldId="1327"/>
            <ac:picMk id="11" creationId="{2DB48BBF-486F-3649-B001-595B3C2C19B5}"/>
          </ac:picMkLst>
        </pc:picChg>
        <pc:picChg chg="add mod">
          <ac:chgData name="Chris Droessler" userId="625c3661-9d64-47fa-b83c-4b49393bd161" providerId="ADAL" clId="{EB17CD07-D20A-F246-AC1C-852ECC9CDC5A}" dt="2020-11-17T20:18:54.732" v="1016" actId="1076"/>
          <ac:picMkLst>
            <pc:docMk/>
            <pc:sldMk cId="2214900432" sldId="1327"/>
            <ac:picMk id="13" creationId="{C22501AE-2742-3047-8C86-A17CD88BD64E}"/>
          </ac:picMkLst>
        </pc:picChg>
        <pc:cxnChg chg="add mod">
          <ac:chgData name="Chris Droessler" userId="625c3661-9d64-47fa-b83c-4b49393bd161" providerId="ADAL" clId="{EB17CD07-D20A-F246-AC1C-852ECC9CDC5A}" dt="2020-11-17T20:19:35.378" v="1021" actId="1582"/>
          <ac:cxnSpMkLst>
            <pc:docMk/>
            <pc:sldMk cId="2214900432" sldId="1327"/>
            <ac:cxnSpMk id="15" creationId="{94E4A6FB-CF17-4944-8A7C-FEDAD0FF7EBF}"/>
          </ac:cxnSpMkLst>
        </pc:cxnChg>
      </pc:sldChg>
      <pc:sldChg chg="addSp delSp modSp add">
        <pc:chgData name="Chris Droessler" userId="625c3661-9d64-47fa-b83c-4b49393bd161" providerId="ADAL" clId="{EB17CD07-D20A-F246-AC1C-852ECC9CDC5A}" dt="2020-11-17T20:19:58.365" v="1026"/>
        <pc:sldMkLst>
          <pc:docMk/>
          <pc:sldMk cId="3114831865" sldId="1328"/>
        </pc:sldMkLst>
        <pc:picChg chg="add mod">
          <ac:chgData name="Chris Droessler" userId="625c3661-9d64-47fa-b83c-4b49393bd161" providerId="ADAL" clId="{EB17CD07-D20A-F246-AC1C-852ECC9CDC5A}" dt="2020-11-17T20:19:58.365" v="1026"/>
          <ac:picMkLst>
            <pc:docMk/>
            <pc:sldMk cId="3114831865" sldId="1328"/>
            <ac:picMk id="3" creationId="{8173AF61-405E-3641-8E64-84EC54FBB569}"/>
          </ac:picMkLst>
        </pc:picChg>
        <pc:picChg chg="del">
          <ac:chgData name="Chris Droessler" userId="625c3661-9d64-47fa-b83c-4b49393bd161" providerId="ADAL" clId="{EB17CD07-D20A-F246-AC1C-852ECC9CDC5A}" dt="2020-11-17T20:19:55.002" v="1024" actId="478"/>
          <ac:picMkLst>
            <pc:docMk/>
            <pc:sldMk cId="3114831865" sldId="1328"/>
            <ac:picMk id="11" creationId="{2DB48BBF-486F-3649-B001-595B3C2C19B5}"/>
          </ac:picMkLst>
        </pc:picChg>
        <pc:picChg chg="del">
          <ac:chgData name="Chris Droessler" userId="625c3661-9d64-47fa-b83c-4b49393bd161" providerId="ADAL" clId="{EB17CD07-D20A-F246-AC1C-852ECC9CDC5A}" dt="2020-11-17T20:19:54.328" v="1023" actId="478"/>
          <ac:picMkLst>
            <pc:docMk/>
            <pc:sldMk cId="3114831865" sldId="1328"/>
            <ac:picMk id="13" creationId="{C22501AE-2742-3047-8C86-A17CD88BD64E}"/>
          </ac:picMkLst>
        </pc:picChg>
        <pc:cxnChg chg="del">
          <ac:chgData name="Chris Droessler" userId="625c3661-9d64-47fa-b83c-4b49393bd161" providerId="ADAL" clId="{EB17CD07-D20A-F246-AC1C-852ECC9CDC5A}" dt="2020-11-17T20:19:55.904" v="1025" actId="478"/>
          <ac:cxnSpMkLst>
            <pc:docMk/>
            <pc:sldMk cId="3114831865" sldId="1328"/>
            <ac:cxnSpMk id="15" creationId="{94E4A6FB-CF17-4944-8A7C-FEDAD0FF7EBF}"/>
          </ac:cxnSpMkLst>
        </pc:cxnChg>
      </pc:sldChg>
      <pc:sldChg chg="addSp delSp modSp add">
        <pc:chgData name="Chris Droessler" userId="625c3661-9d64-47fa-b83c-4b49393bd161" providerId="ADAL" clId="{EB17CD07-D20A-F246-AC1C-852ECC9CDC5A}" dt="2020-11-17T20:20:13.838" v="1037"/>
        <pc:sldMkLst>
          <pc:docMk/>
          <pc:sldMk cId="1100817564" sldId="1329"/>
        </pc:sldMkLst>
        <pc:picChg chg="del">
          <ac:chgData name="Chris Droessler" userId="625c3661-9d64-47fa-b83c-4b49393bd161" providerId="ADAL" clId="{EB17CD07-D20A-F246-AC1C-852ECC9CDC5A}" dt="2020-11-17T20:20:03.671" v="1028" actId="478"/>
          <ac:picMkLst>
            <pc:docMk/>
            <pc:sldMk cId="1100817564" sldId="1329"/>
            <ac:picMk id="3" creationId="{8173AF61-405E-3641-8E64-84EC54FBB569}"/>
          </ac:picMkLst>
        </pc:picChg>
        <pc:picChg chg="add mod">
          <ac:chgData name="Chris Droessler" userId="625c3661-9d64-47fa-b83c-4b49393bd161" providerId="ADAL" clId="{EB17CD07-D20A-F246-AC1C-852ECC9CDC5A}" dt="2020-11-17T20:20:13.838" v="1037"/>
          <ac:picMkLst>
            <pc:docMk/>
            <pc:sldMk cId="1100817564" sldId="1329"/>
            <ac:picMk id="4" creationId="{94ED7539-7158-9249-8AAD-B30CADCB3140}"/>
          </ac:picMkLst>
        </pc:picChg>
      </pc:sldChg>
      <pc:sldChg chg="addSp modSp add">
        <pc:chgData name="Chris Droessler" userId="625c3661-9d64-47fa-b83c-4b49393bd161" providerId="ADAL" clId="{EB17CD07-D20A-F246-AC1C-852ECC9CDC5A}" dt="2020-11-17T20:20:18.833" v="1038"/>
        <pc:sldMkLst>
          <pc:docMk/>
          <pc:sldMk cId="3320139126" sldId="1330"/>
        </pc:sldMkLst>
        <pc:picChg chg="add mod">
          <ac:chgData name="Chris Droessler" userId="625c3661-9d64-47fa-b83c-4b49393bd161" providerId="ADAL" clId="{EB17CD07-D20A-F246-AC1C-852ECC9CDC5A}" dt="2020-11-17T20:20:18.833" v="1038"/>
          <ac:picMkLst>
            <pc:docMk/>
            <pc:sldMk cId="3320139126" sldId="1330"/>
            <ac:picMk id="3" creationId="{E313BD06-4DE3-4B40-8BB4-7681DA950722}"/>
          </ac:picMkLst>
        </pc:picChg>
      </pc:sldChg>
      <pc:sldChg chg="addSp modSp add">
        <pc:chgData name="Chris Droessler" userId="625c3661-9d64-47fa-b83c-4b49393bd161" providerId="ADAL" clId="{EB17CD07-D20A-F246-AC1C-852ECC9CDC5A}" dt="2020-11-17T20:20:24.375" v="1039"/>
        <pc:sldMkLst>
          <pc:docMk/>
          <pc:sldMk cId="4213877716" sldId="1331"/>
        </pc:sldMkLst>
        <pc:picChg chg="add mod">
          <ac:chgData name="Chris Droessler" userId="625c3661-9d64-47fa-b83c-4b49393bd161" providerId="ADAL" clId="{EB17CD07-D20A-F246-AC1C-852ECC9CDC5A}" dt="2020-11-17T20:20:24.375" v="1039"/>
          <ac:picMkLst>
            <pc:docMk/>
            <pc:sldMk cId="4213877716" sldId="1331"/>
            <ac:picMk id="3" creationId="{331D908F-2158-9C41-8E28-4F8B3C024D0D}"/>
          </ac:picMkLst>
        </pc:picChg>
      </pc:sldChg>
      <pc:sldChg chg="addSp modSp add">
        <pc:chgData name="Chris Droessler" userId="625c3661-9d64-47fa-b83c-4b49393bd161" providerId="ADAL" clId="{EB17CD07-D20A-F246-AC1C-852ECC9CDC5A}" dt="2020-11-17T20:20:27.875" v="1040"/>
        <pc:sldMkLst>
          <pc:docMk/>
          <pc:sldMk cId="3871373500" sldId="1332"/>
        </pc:sldMkLst>
        <pc:picChg chg="add mod">
          <ac:chgData name="Chris Droessler" userId="625c3661-9d64-47fa-b83c-4b49393bd161" providerId="ADAL" clId="{EB17CD07-D20A-F246-AC1C-852ECC9CDC5A}" dt="2020-11-17T20:20:27.875" v="1040"/>
          <ac:picMkLst>
            <pc:docMk/>
            <pc:sldMk cId="3871373500" sldId="1332"/>
            <ac:picMk id="3" creationId="{D83D2CE3-9929-5046-989A-B5CC8FB06751}"/>
          </ac:picMkLst>
        </pc:picChg>
      </pc:sldChg>
      <pc:sldChg chg="addSp modSp add del">
        <pc:chgData name="Chris Droessler" userId="625c3661-9d64-47fa-b83c-4b49393bd161" providerId="ADAL" clId="{EB17CD07-D20A-F246-AC1C-852ECC9CDC5A}" dt="2020-11-17T20:20:53.575" v="1047" actId="2696"/>
        <pc:sldMkLst>
          <pc:docMk/>
          <pc:sldMk cId="1428440755" sldId="1333"/>
        </pc:sldMkLst>
        <pc:picChg chg="add mod">
          <ac:chgData name="Chris Droessler" userId="625c3661-9d64-47fa-b83c-4b49393bd161" providerId="ADAL" clId="{EB17CD07-D20A-F246-AC1C-852ECC9CDC5A}" dt="2020-11-17T20:20:33.221" v="1041"/>
          <ac:picMkLst>
            <pc:docMk/>
            <pc:sldMk cId="1428440755" sldId="1333"/>
            <ac:picMk id="3" creationId="{435EB203-25FF-854D-BB0E-31D8F36C99AA}"/>
          </ac:picMkLst>
        </pc:picChg>
      </pc:sldChg>
      <pc:sldChg chg="addSp modSp add ord">
        <pc:chgData name="Chris Droessler" userId="625c3661-9d64-47fa-b83c-4b49393bd161" providerId="ADAL" clId="{EB17CD07-D20A-F246-AC1C-852ECC9CDC5A}" dt="2020-11-17T20:20:46.081" v="1046"/>
        <pc:sldMkLst>
          <pc:docMk/>
          <pc:sldMk cId="1590746433" sldId="1334"/>
        </pc:sldMkLst>
        <pc:picChg chg="add mod">
          <ac:chgData name="Chris Droessler" userId="625c3661-9d64-47fa-b83c-4b49393bd161" providerId="ADAL" clId="{EB17CD07-D20A-F246-AC1C-852ECC9CDC5A}" dt="2020-11-17T20:20:40.051" v="1043"/>
          <ac:picMkLst>
            <pc:docMk/>
            <pc:sldMk cId="1590746433" sldId="1334"/>
            <ac:picMk id="3" creationId="{DAB86BF5-3555-7A46-9913-C330FF078740}"/>
          </ac:picMkLst>
        </pc:picChg>
      </pc:sldChg>
      <pc:sldChg chg="addSp modSp add ord">
        <pc:chgData name="Chris Droessler" userId="625c3661-9d64-47fa-b83c-4b49393bd161" providerId="ADAL" clId="{EB17CD07-D20A-F246-AC1C-852ECC9CDC5A}" dt="2020-11-17T20:20:44.493" v="1045"/>
        <pc:sldMkLst>
          <pc:docMk/>
          <pc:sldMk cId="3636685958" sldId="1335"/>
        </pc:sldMkLst>
        <pc:picChg chg="add mod">
          <ac:chgData name="Chris Droessler" userId="625c3661-9d64-47fa-b83c-4b49393bd161" providerId="ADAL" clId="{EB17CD07-D20A-F246-AC1C-852ECC9CDC5A}" dt="2020-11-17T20:20:44.493" v="1045"/>
          <ac:picMkLst>
            <pc:docMk/>
            <pc:sldMk cId="3636685958" sldId="1335"/>
            <ac:picMk id="3" creationId="{3E719D01-47EB-D84D-A534-5178523CDAC2}"/>
          </ac:picMkLst>
        </pc:picChg>
      </pc:sldChg>
      <pc:sldChg chg="add del">
        <pc:chgData name="Chris Droessler" userId="625c3661-9d64-47fa-b83c-4b49393bd161" providerId="ADAL" clId="{EB17CD07-D20A-F246-AC1C-852ECC9CDC5A}" dt="2020-11-17T20:21:07.839" v="1048" actId="2696"/>
        <pc:sldMkLst>
          <pc:docMk/>
          <pc:sldMk cId="538654126" sldId="1336"/>
        </pc:sldMkLst>
      </pc:sldChg>
      <pc:sldChg chg="add">
        <pc:chgData name="Chris Droessler" userId="625c3661-9d64-47fa-b83c-4b49393bd161" providerId="ADAL" clId="{EB17CD07-D20A-F246-AC1C-852ECC9CDC5A}" dt="2020-11-18T12:34:13.187" v="1054"/>
        <pc:sldMkLst>
          <pc:docMk/>
          <pc:sldMk cId="1898367424" sldId="1336"/>
        </pc:sldMkLst>
      </pc:sldChg>
      <pc:sldChg chg="add del">
        <pc:chgData name="Chris Droessler" userId="625c3661-9d64-47fa-b83c-4b49393bd161" providerId="ADAL" clId="{EB17CD07-D20A-F246-AC1C-852ECC9CDC5A}" dt="2020-11-17T20:21:07.845" v="1049" actId="2696"/>
        <pc:sldMkLst>
          <pc:docMk/>
          <pc:sldMk cId="2427074113" sldId="1337"/>
        </pc:sldMkLst>
      </pc:sldChg>
    </pc:docChg>
  </pc:docChgLst>
  <pc:docChgLst>
    <pc:chgData name="Chris Droessler" userId="625c3661-9d64-47fa-b83c-4b49393bd161" providerId="ADAL" clId="{E8C08114-DBE0-AB40-A03E-D8C910B4DDF5}"/>
    <pc:docChg chg="custSel addSld delSld modSld sldOrd">
      <pc:chgData name="Chris Droessler" userId="625c3661-9d64-47fa-b83c-4b49393bd161" providerId="ADAL" clId="{E8C08114-DBE0-AB40-A03E-D8C910B4DDF5}" dt="2020-04-09T12:19:29.051" v="479" actId="20577"/>
      <pc:docMkLst>
        <pc:docMk/>
      </pc:docMkLst>
      <pc:sldChg chg="del">
        <pc:chgData name="Chris Droessler" userId="625c3661-9d64-47fa-b83c-4b49393bd161" providerId="ADAL" clId="{E8C08114-DBE0-AB40-A03E-D8C910B4DDF5}" dt="2020-04-09T11:37:42.096" v="170" actId="2696"/>
        <pc:sldMkLst>
          <pc:docMk/>
          <pc:sldMk cId="3019619489" sldId="258"/>
        </pc:sldMkLst>
      </pc:sldChg>
      <pc:sldChg chg="del">
        <pc:chgData name="Chris Droessler" userId="625c3661-9d64-47fa-b83c-4b49393bd161" providerId="ADAL" clId="{E8C08114-DBE0-AB40-A03E-D8C910B4DDF5}" dt="2020-04-09T11:37:42.103" v="171" actId="2696"/>
        <pc:sldMkLst>
          <pc:docMk/>
          <pc:sldMk cId="1206099407" sldId="259"/>
        </pc:sldMkLst>
      </pc:sldChg>
      <pc:sldChg chg="modSp ord">
        <pc:chgData name="Chris Droessler" userId="625c3661-9d64-47fa-b83c-4b49393bd161" providerId="ADAL" clId="{E8C08114-DBE0-AB40-A03E-D8C910B4DDF5}" dt="2020-04-09T12:07:02.760" v="367"/>
        <pc:sldMkLst>
          <pc:docMk/>
          <pc:sldMk cId="3675590858" sldId="260"/>
        </pc:sldMkLst>
        <pc:spChg chg="mod">
          <ac:chgData name="Chris Droessler" userId="625c3661-9d64-47fa-b83c-4b49393bd161" providerId="ADAL" clId="{E8C08114-DBE0-AB40-A03E-D8C910B4DDF5}" dt="2020-04-06T12:18:03.773" v="25" actId="20577"/>
          <ac:spMkLst>
            <pc:docMk/>
            <pc:sldMk cId="3675590858" sldId="260"/>
            <ac:spMk id="3" creationId="{420FD414-E693-9242-9A7C-AEF4082D6A0C}"/>
          </ac:spMkLst>
        </pc:spChg>
      </pc:sldChg>
      <pc:sldChg chg="modSp add modTransition">
        <pc:chgData name="Chris Droessler" userId="625c3661-9d64-47fa-b83c-4b49393bd161" providerId="ADAL" clId="{E8C08114-DBE0-AB40-A03E-D8C910B4DDF5}" dt="2020-04-09T12:19:29.051" v="479" actId="20577"/>
        <pc:sldMkLst>
          <pc:docMk/>
          <pc:sldMk cId="1883361513" sldId="261"/>
        </pc:sldMkLst>
        <pc:spChg chg="mod">
          <ac:chgData name="Chris Droessler" userId="625c3661-9d64-47fa-b83c-4b49393bd161" providerId="ADAL" clId="{E8C08114-DBE0-AB40-A03E-D8C910B4DDF5}" dt="2020-04-09T12:19:29.051" v="479" actId="20577"/>
          <ac:spMkLst>
            <pc:docMk/>
            <pc:sldMk cId="1883361513" sldId="261"/>
            <ac:spMk id="2" creationId="{2B246363-75A9-48B6-A5FE-3AD9455283B1}"/>
          </ac:spMkLst>
        </pc:spChg>
        <pc:spChg chg="mod">
          <ac:chgData name="Chris Droessler" userId="625c3661-9d64-47fa-b83c-4b49393bd161" providerId="ADAL" clId="{E8C08114-DBE0-AB40-A03E-D8C910B4DDF5}" dt="2020-04-09T11:25:39.412" v="165" actId="20577"/>
          <ac:spMkLst>
            <pc:docMk/>
            <pc:sldMk cId="1883361513" sldId="261"/>
            <ac:spMk id="3" creationId="{B606C181-2B57-4637-8AD2-8596B4E0E1B1}"/>
          </ac:spMkLst>
        </pc:spChg>
      </pc:sldChg>
      <pc:sldChg chg="modSp add modTransition">
        <pc:chgData name="Chris Droessler" userId="625c3661-9d64-47fa-b83c-4b49393bd161" providerId="ADAL" clId="{E8C08114-DBE0-AB40-A03E-D8C910B4DDF5}" dt="2020-04-09T11:22:14.342" v="100" actId="20577"/>
        <pc:sldMkLst>
          <pc:docMk/>
          <pc:sldMk cId="949570285" sldId="262"/>
        </pc:sldMkLst>
        <pc:spChg chg="mod">
          <ac:chgData name="Chris Droessler" userId="625c3661-9d64-47fa-b83c-4b49393bd161" providerId="ADAL" clId="{E8C08114-DBE0-AB40-A03E-D8C910B4DDF5}" dt="2020-04-09T11:22:14.342" v="100" actId="20577"/>
          <ac:spMkLst>
            <pc:docMk/>
            <pc:sldMk cId="949570285" sldId="262"/>
            <ac:spMk id="3" creationId="{1D1919FE-538D-40DC-B22F-4237533D16D1}"/>
          </ac:spMkLst>
        </pc:spChg>
      </pc:sldChg>
      <pc:sldChg chg="del">
        <pc:chgData name="Chris Droessler" userId="625c3661-9d64-47fa-b83c-4b49393bd161" providerId="ADAL" clId="{E8C08114-DBE0-AB40-A03E-D8C910B4DDF5}" dt="2020-04-09T11:37:42.131" v="175" actId="2696"/>
        <pc:sldMkLst>
          <pc:docMk/>
          <pc:sldMk cId="3657694113" sldId="263"/>
        </pc:sldMkLst>
      </pc:sldChg>
      <pc:sldChg chg="del">
        <pc:chgData name="Chris Droessler" userId="625c3661-9d64-47fa-b83c-4b49393bd161" providerId="ADAL" clId="{E8C08114-DBE0-AB40-A03E-D8C910B4DDF5}" dt="2020-04-09T11:37:51.618" v="177" actId="2696"/>
        <pc:sldMkLst>
          <pc:docMk/>
          <pc:sldMk cId="580887468" sldId="265"/>
        </pc:sldMkLst>
      </pc:sldChg>
      <pc:sldChg chg="del">
        <pc:chgData name="Chris Droessler" userId="625c3661-9d64-47fa-b83c-4b49393bd161" providerId="ADAL" clId="{E8C08114-DBE0-AB40-A03E-D8C910B4DDF5}" dt="2020-04-09T11:37:51.623" v="178" actId="2696"/>
        <pc:sldMkLst>
          <pc:docMk/>
          <pc:sldMk cId="2759680245" sldId="266"/>
        </pc:sldMkLst>
      </pc:sldChg>
      <pc:sldChg chg="del">
        <pc:chgData name="Chris Droessler" userId="625c3661-9d64-47fa-b83c-4b49393bd161" providerId="ADAL" clId="{E8C08114-DBE0-AB40-A03E-D8C910B4DDF5}" dt="2020-04-09T11:37:51.627" v="179" actId="2696"/>
        <pc:sldMkLst>
          <pc:docMk/>
          <pc:sldMk cId="3966205427" sldId="267"/>
        </pc:sldMkLst>
      </pc:sldChg>
      <pc:sldChg chg="del">
        <pc:chgData name="Chris Droessler" userId="625c3661-9d64-47fa-b83c-4b49393bd161" providerId="ADAL" clId="{E8C08114-DBE0-AB40-A03E-D8C910B4DDF5}" dt="2020-04-09T11:37:51.631" v="180" actId="2696"/>
        <pc:sldMkLst>
          <pc:docMk/>
          <pc:sldMk cId="7121754" sldId="268"/>
        </pc:sldMkLst>
      </pc:sldChg>
      <pc:sldChg chg="del">
        <pc:chgData name="Chris Droessler" userId="625c3661-9d64-47fa-b83c-4b49393bd161" providerId="ADAL" clId="{E8C08114-DBE0-AB40-A03E-D8C910B4DDF5}" dt="2020-04-09T11:37:51.635" v="181" actId="2696"/>
        <pc:sldMkLst>
          <pc:docMk/>
          <pc:sldMk cId="1313301655" sldId="269"/>
        </pc:sldMkLst>
      </pc:sldChg>
      <pc:sldChg chg="del">
        <pc:chgData name="Chris Droessler" userId="625c3661-9d64-47fa-b83c-4b49393bd161" providerId="ADAL" clId="{E8C08114-DBE0-AB40-A03E-D8C910B4DDF5}" dt="2020-04-09T11:37:51.639" v="182" actId="2696"/>
        <pc:sldMkLst>
          <pc:docMk/>
          <pc:sldMk cId="2024428368" sldId="270"/>
        </pc:sldMkLst>
      </pc:sldChg>
      <pc:sldChg chg="del">
        <pc:chgData name="Chris Droessler" userId="625c3661-9d64-47fa-b83c-4b49393bd161" providerId="ADAL" clId="{E8C08114-DBE0-AB40-A03E-D8C910B4DDF5}" dt="2020-04-09T11:37:51.643" v="183" actId="2696"/>
        <pc:sldMkLst>
          <pc:docMk/>
          <pc:sldMk cId="3938407538" sldId="271"/>
        </pc:sldMkLst>
      </pc:sldChg>
      <pc:sldChg chg="del">
        <pc:chgData name="Chris Droessler" userId="625c3661-9d64-47fa-b83c-4b49393bd161" providerId="ADAL" clId="{E8C08114-DBE0-AB40-A03E-D8C910B4DDF5}" dt="2020-04-09T11:37:51.646" v="184" actId="2696"/>
        <pc:sldMkLst>
          <pc:docMk/>
          <pc:sldMk cId="778999325" sldId="272"/>
        </pc:sldMkLst>
      </pc:sldChg>
      <pc:sldChg chg="del">
        <pc:chgData name="Chris Droessler" userId="625c3661-9d64-47fa-b83c-4b49393bd161" providerId="ADAL" clId="{E8C08114-DBE0-AB40-A03E-D8C910B4DDF5}" dt="2020-04-09T11:37:51.649" v="185" actId="2696"/>
        <pc:sldMkLst>
          <pc:docMk/>
          <pc:sldMk cId="937673895" sldId="273"/>
        </pc:sldMkLst>
      </pc:sldChg>
      <pc:sldChg chg="del">
        <pc:chgData name="Chris Droessler" userId="625c3661-9d64-47fa-b83c-4b49393bd161" providerId="ADAL" clId="{E8C08114-DBE0-AB40-A03E-D8C910B4DDF5}" dt="2020-04-09T11:38:08.482" v="186" actId="2696"/>
        <pc:sldMkLst>
          <pc:docMk/>
          <pc:sldMk cId="333955365" sldId="274"/>
        </pc:sldMkLst>
      </pc:sldChg>
      <pc:sldChg chg="del">
        <pc:chgData name="Chris Droessler" userId="625c3661-9d64-47fa-b83c-4b49393bd161" providerId="ADAL" clId="{E8C08114-DBE0-AB40-A03E-D8C910B4DDF5}" dt="2020-04-09T11:38:08.485" v="187" actId="2696"/>
        <pc:sldMkLst>
          <pc:docMk/>
          <pc:sldMk cId="1092735141" sldId="275"/>
        </pc:sldMkLst>
      </pc:sldChg>
      <pc:sldChg chg="del">
        <pc:chgData name="Chris Droessler" userId="625c3661-9d64-47fa-b83c-4b49393bd161" providerId="ADAL" clId="{E8C08114-DBE0-AB40-A03E-D8C910B4DDF5}" dt="2020-04-09T11:38:08.488" v="188" actId="2696"/>
        <pc:sldMkLst>
          <pc:docMk/>
          <pc:sldMk cId="4258502297" sldId="277"/>
        </pc:sldMkLst>
      </pc:sldChg>
      <pc:sldChg chg="del">
        <pc:chgData name="Chris Droessler" userId="625c3661-9d64-47fa-b83c-4b49393bd161" providerId="ADAL" clId="{E8C08114-DBE0-AB40-A03E-D8C910B4DDF5}" dt="2020-04-09T11:38:08.491" v="189" actId="2696"/>
        <pc:sldMkLst>
          <pc:docMk/>
          <pc:sldMk cId="409224612" sldId="278"/>
        </pc:sldMkLst>
      </pc:sldChg>
      <pc:sldChg chg="ord">
        <pc:chgData name="Chris Droessler" userId="625c3661-9d64-47fa-b83c-4b49393bd161" providerId="ADAL" clId="{E8C08114-DBE0-AB40-A03E-D8C910B4DDF5}" dt="2020-04-09T12:07:02.760" v="367"/>
        <pc:sldMkLst>
          <pc:docMk/>
          <pc:sldMk cId="3877200339" sldId="291"/>
        </pc:sldMkLst>
      </pc:sldChg>
      <pc:sldChg chg="modSp">
        <pc:chgData name="Chris Droessler" userId="625c3661-9d64-47fa-b83c-4b49393bd161" providerId="ADAL" clId="{E8C08114-DBE0-AB40-A03E-D8C910B4DDF5}" dt="2020-04-06T12:16:39.907" v="9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E8C08114-DBE0-AB40-A03E-D8C910B4DDF5}" dt="2020-04-06T12:16:39.907" v="9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E8C08114-DBE0-AB40-A03E-D8C910B4DDF5}" dt="2020-04-06T12:17:16.113" v="14" actId="2696"/>
        <pc:sldMkLst>
          <pc:docMk/>
          <pc:sldMk cId="2418671024" sldId="561"/>
        </pc:sldMkLst>
      </pc:sldChg>
      <pc:sldChg chg="modSp ord">
        <pc:chgData name="Chris Droessler" userId="625c3661-9d64-47fa-b83c-4b49393bd161" providerId="ADAL" clId="{E8C08114-DBE0-AB40-A03E-D8C910B4DDF5}" dt="2020-04-09T12:07:02.760" v="367"/>
        <pc:sldMkLst>
          <pc:docMk/>
          <pc:sldMk cId="3723859722" sldId="572"/>
        </pc:sldMkLst>
        <pc:spChg chg="mod">
          <ac:chgData name="Chris Droessler" userId="625c3661-9d64-47fa-b83c-4b49393bd161" providerId="ADAL" clId="{E8C08114-DBE0-AB40-A03E-D8C910B4DDF5}" dt="2020-04-06T12:18:26.163" v="32" actId="20577"/>
          <ac:spMkLst>
            <pc:docMk/>
            <pc:sldMk cId="3723859722" sldId="572"/>
            <ac:spMk id="2" creationId="{70E7FB36-DF07-B44D-8D38-59F39D617117}"/>
          </ac:spMkLst>
        </pc:spChg>
      </pc:sldChg>
      <pc:sldChg chg="del ord">
        <pc:chgData name="Chris Droessler" userId="625c3661-9d64-47fa-b83c-4b49393bd161" providerId="ADAL" clId="{E8C08114-DBE0-AB40-A03E-D8C910B4DDF5}" dt="2020-04-09T11:39:25.740" v="192" actId="2696"/>
        <pc:sldMkLst>
          <pc:docMk/>
          <pc:sldMk cId="4094777397" sldId="613"/>
        </pc:sldMkLst>
      </pc:sldChg>
      <pc:sldChg chg="modSp">
        <pc:chgData name="Chris Droessler" userId="625c3661-9d64-47fa-b83c-4b49393bd161" providerId="ADAL" clId="{E8C08114-DBE0-AB40-A03E-D8C910B4DDF5}" dt="2020-04-06T13:27:13.093" v="53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E8C08114-DBE0-AB40-A03E-D8C910B4DDF5}" dt="2020-04-06T13:27:13.093" v="53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E8C08114-DBE0-AB40-A03E-D8C910B4DDF5}" dt="2020-04-06T12:17:50.910" v="17" actId="2696"/>
        <pc:sldMkLst>
          <pc:docMk/>
          <pc:sldMk cId="2937617006" sldId="705"/>
        </pc:sldMkLst>
      </pc:sldChg>
      <pc:sldChg chg="ord">
        <pc:chgData name="Chris Droessler" userId="625c3661-9d64-47fa-b83c-4b49393bd161" providerId="ADAL" clId="{E8C08114-DBE0-AB40-A03E-D8C910B4DDF5}" dt="2020-04-09T12:08:25.483" v="368"/>
        <pc:sldMkLst>
          <pc:docMk/>
          <pc:sldMk cId="372870561" sldId="706"/>
        </pc:sldMkLst>
      </pc:sldChg>
      <pc:sldChg chg="del">
        <pc:chgData name="Chris Droessler" userId="625c3661-9d64-47fa-b83c-4b49393bd161" providerId="ADAL" clId="{E8C08114-DBE0-AB40-A03E-D8C910B4DDF5}" dt="2020-04-09T11:35:48.739" v="167" actId="2696"/>
        <pc:sldMkLst>
          <pc:docMk/>
          <pc:sldMk cId="1840807853" sldId="709"/>
        </pc:sldMkLst>
      </pc:sldChg>
      <pc:sldChg chg="del">
        <pc:chgData name="Chris Droessler" userId="625c3661-9d64-47fa-b83c-4b49393bd161" providerId="ADAL" clId="{E8C08114-DBE0-AB40-A03E-D8C910B4DDF5}" dt="2020-04-09T11:36:35.662" v="168" actId="2696"/>
        <pc:sldMkLst>
          <pc:docMk/>
          <pc:sldMk cId="1907012793" sldId="712"/>
        </pc:sldMkLst>
      </pc:sldChg>
      <pc:sldChg chg="del">
        <pc:chgData name="Chris Droessler" userId="625c3661-9d64-47fa-b83c-4b49393bd161" providerId="ADAL" clId="{E8C08114-DBE0-AB40-A03E-D8C910B4DDF5}" dt="2020-04-09T11:37:42.110" v="172" actId="2696"/>
        <pc:sldMkLst>
          <pc:docMk/>
          <pc:sldMk cId="720703606" sldId="714"/>
        </pc:sldMkLst>
      </pc:sldChg>
      <pc:sldChg chg="del">
        <pc:chgData name="Chris Droessler" userId="625c3661-9d64-47fa-b83c-4b49393bd161" providerId="ADAL" clId="{E8C08114-DBE0-AB40-A03E-D8C910B4DDF5}" dt="2020-04-09T11:37:42.117" v="173" actId="2696"/>
        <pc:sldMkLst>
          <pc:docMk/>
          <pc:sldMk cId="3664086728" sldId="715"/>
        </pc:sldMkLst>
      </pc:sldChg>
      <pc:sldChg chg="del">
        <pc:chgData name="Chris Droessler" userId="625c3661-9d64-47fa-b83c-4b49393bd161" providerId="ADAL" clId="{E8C08114-DBE0-AB40-A03E-D8C910B4DDF5}" dt="2020-04-09T11:37:42.125" v="174" actId="2696"/>
        <pc:sldMkLst>
          <pc:docMk/>
          <pc:sldMk cId="2781844091" sldId="716"/>
        </pc:sldMkLst>
      </pc:sldChg>
      <pc:sldChg chg="del">
        <pc:chgData name="Chris Droessler" userId="625c3661-9d64-47fa-b83c-4b49393bd161" providerId="ADAL" clId="{E8C08114-DBE0-AB40-A03E-D8C910B4DDF5}" dt="2020-04-09T11:37:51.613" v="176" actId="2696"/>
        <pc:sldMkLst>
          <pc:docMk/>
          <pc:sldMk cId="3659011642" sldId="717"/>
        </pc:sldMkLst>
      </pc:sldChg>
      <pc:sldChg chg="del">
        <pc:chgData name="Chris Droessler" userId="625c3661-9d64-47fa-b83c-4b49393bd161" providerId="ADAL" clId="{E8C08114-DBE0-AB40-A03E-D8C910B4DDF5}" dt="2020-04-06T12:18:14.546" v="26" actId="2696"/>
        <pc:sldMkLst>
          <pc:docMk/>
          <pc:sldMk cId="1251381908" sldId="718"/>
        </pc:sldMkLst>
      </pc:sldChg>
      <pc:sldChg chg="ord">
        <pc:chgData name="Chris Droessler" userId="625c3661-9d64-47fa-b83c-4b49393bd161" providerId="ADAL" clId="{E8C08114-DBE0-AB40-A03E-D8C910B4DDF5}" dt="2020-04-09T12:07:02.760" v="367"/>
        <pc:sldMkLst>
          <pc:docMk/>
          <pc:sldMk cId="2150733867" sldId="719"/>
        </pc:sldMkLst>
      </pc:sldChg>
      <pc:sldChg chg="del">
        <pc:chgData name="Chris Droessler" userId="625c3661-9d64-47fa-b83c-4b49393bd161" providerId="ADAL" clId="{E8C08114-DBE0-AB40-A03E-D8C910B4DDF5}" dt="2020-04-09T11:40:52.509" v="201" actId="2696"/>
        <pc:sldMkLst>
          <pc:docMk/>
          <pc:sldMk cId="3614962491" sldId="720"/>
        </pc:sldMkLst>
      </pc:sldChg>
      <pc:sldChg chg="modSp">
        <pc:chgData name="Chris Droessler" userId="625c3661-9d64-47fa-b83c-4b49393bd161" providerId="ADAL" clId="{E8C08114-DBE0-AB40-A03E-D8C910B4DDF5}" dt="2020-04-09T11:34:34.305" v="166"/>
        <pc:sldMkLst>
          <pc:docMk/>
          <pc:sldMk cId="3139218337" sldId="721"/>
        </pc:sldMkLst>
        <pc:spChg chg="mod">
          <ac:chgData name="Chris Droessler" userId="625c3661-9d64-47fa-b83c-4b49393bd161" providerId="ADAL" clId="{E8C08114-DBE0-AB40-A03E-D8C910B4DDF5}" dt="2020-04-09T11:34:34.305" v="166"/>
          <ac:spMkLst>
            <pc:docMk/>
            <pc:sldMk cId="3139218337" sldId="721"/>
            <ac:spMk id="2" creationId="{9F09F1B7-FDAD-B64D-9F1D-6BD08418E49C}"/>
          </ac:spMkLst>
        </pc:spChg>
      </pc:sldChg>
      <pc:sldChg chg="del">
        <pc:chgData name="Chris Droessler" userId="625c3661-9d64-47fa-b83c-4b49393bd161" providerId="ADAL" clId="{E8C08114-DBE0-AB40-A03E-D8C910B4DDF5}" dt="2020-04-09T11:40:52.078" v="200" actId="2696"/>
        <pc:sldMkLst>
          <pc:docMk/>
          <pc:sldMk cId="718287140" sldId="722"/>
        </pc:sldMkLst>
      </pc:sldChg>
      <pc:sldChg chg="del">
        <pc:chgData name="Chris Droessler" userId="625c3661-9d64-47fa-b83c-4b49393bd161" providerId="ADAL" clId="{E8C08114-DBE0-AB40-A03E-D8C910B4DDF5}" dt="2020-04-09T11:40:51.646" v="199" actId="2696"/>
        <pc:sldMkLst>
          <pc:docMk/>
          <pc:sldMk cId="1740528722" sldId="723"/>
        </pc:sldMkLst>
      </pc:sldChg>
      <pc:sldChg chg="del ord">
        <pc:chgData name="Chris Droessler" userId="625c3661-9d64-47fa-b83c-4b49393bd161" providerId="ADAL" clId="{E8C08114-DBE0-AB40-A03E-D8C910B4DDF5}" dt="2020-04-09T11:40:45.759" v="196" actId="2696"/>
        <pc:sldMkLst>
          <pc:docMk/>
          <pc:sldMk cId="212616842" sldId="744"/>
        </pc:sldMkLst>
      </pc:sldChg>
      <pc:sldChg chg="del ord">
        <pc:chgData name="Chris Droessler" userId="625c3661-9d64-47fa-b83c-4b49393bd161" providerId="ADAL" clId="{E8C08114-DBE0-AB40-A03E-D8C910B4DDF5}" dt="2020-04-09T11:40:22.792" v="195" actId="2696"/>
        <pc:sldMkLst>
          <pc:docMk/>
          <pc:sldMk cId="3010198862" sldId="745"/>
        </pc:sldMkLst>
      </pc:sldChg>
      <pc:sldChg chg="del">
        <pc:chgData name="Chris Droessler" userId="625c3661-9d64-47fa-b83c-4b49393bd161" providerId="ADAL" clId="{E8C08114-DBE0-AB40-A03E-D8C910B4DDF5}" dt="2020-04-06T12:17:17.154" v="15" actId="2696"/>
        <pc:sldMkLst>
          <pc:docMk/>
          <pc:sldMk cId="332046233" sldId="746"/>
        </pc:sldMkLst>
      </pc:sldChg>
      <pc:sldChg chg="del">
        <pc:chgData name="Chris Droessler" userId="625c3661-9d64-47fa-b83c-4b49393bd161" providerId="ADAL" clId="{E8C08114-DBE0-AB40-A03E-D8C910B4DDF5}" dt="2020-04-09T11:40:50.950" v="198" actId="2696"/>
        <pc:sldMkLst>
          <pc:docMk/>
          <pc:sldMk cId="2102995628" sldId="747"/>
        </pc:sldMkLst>
      </pc:sldChg>
      <pc:sldChg chg="del">
        <pc:chgData name="Chris Droessler" userId="625c3661-9d64-47fa-b83c-4b49393bd161" providerId="ADAL" clId="{E8C08114-DBE0-AB40-A03E-D8C910B4DDF5}" dt="2020-04-09T11:40:47.702" v="197" actId="2696"/>
        <pc:sldMkLst>
          <pc:docMk/>
          <pc:sldMk cId="1093857829" sldId="748"/>
        </pc:sldMkLst>
      </pc:sldChg>
      <pc:sldChg chg="del ord">
        <pc:chgData name="Chris Droessler" userId="625c3661-9d64-47fa-b83c-4b49393bd161" providerId="ADAL" clId="{E8C08114-DBE0-AB40-A03E-D8C910B4DDF5}" dt="2020-04-09T11:39:06.125" v="190" actId="2696"/>
        <pc:sldMkLst>
          <pc:docMk/>
          <pc:sldMk cId="250761551" sldId="749"/>
        </pc:sldMkLst>
      </pc:sldChg>
      <pc:sldChg chg="del ord">
        <pc:chgData name="Chris Droessler" userId="625c3661-9d64-47fa-b83c-4b49393bd161" providerId="ADAL" clId="{E8C08114-DBE0-AB40-A03E-D8C910B4DDF5}" dt="2020-04-09T11:39:14.732" v="191" actId="2696"/>
        <pc:sldMkLst>
          <pc:docMk/>
          <pc:sldMk cId="2635008677" sldId="750"/>
        </pc:sldMkLst>
      </pc:sldChg>
      <pc:sldChg chg="del ord">
        <pc:chgData name="Chris Droessler" userId="625c3661-9d64-47fa-b83c-4b49393bd161" providerId="ADAL" clId="{E8C08114-DBE0-AB40-A03E-D8C910B4DDF5}" dt="2020-04-09T11:39:35.443" v="193" actId="2696"/>
        <pc:sldMkLst>
          <pc:docMk/>
          <pc:sldMk cId="575024193" sldId="751"/>
        </pc:sldMkLst>
      </pc:sldChg>
      <pc:sldChg chg="del ord">
        <pc:chgData name="Chris Droessler" userId="625c3661-9d64-47fa-b83c-4b49393bd161" providerId="ADAL" clId="{E8C08114-DBE0-AB40-A03E-D8C910B4DDF5}" dt="2020-04-09T11:39:46.882" v="194" actId="2696"/>
        <pc:sldMkLst>
          <pc:docMk/>
          <pc:sldMk cId="434070127" sldId="755"/>
        </pc:sldMkLst>
      </pc:sldChg>
      <pc:sldChg chg="modSp add ord">
        <pc:chgData name="Chris Droessler" userId="625c3661-9d64-47fa-b83c-4b49393bd161" providerId="ADAL" clId="{E8C08114-DBE0-AB40-A03E-D8C910B4DDF5}" dt="2020-04-09T12:18:09.530" v="474"/>
        <pc:sldMkLst>
          <pc:docMk/>
          <pc:sldMk cId="1675513861" sldId="756"/>
        </pc:sldMkLst>
        <pc:spChg chg="mod">
          <ac:chgData name="Chris Droessler" userId="625c3661-9d64-47fa-b83c-4b49393bd161" providerId="ADAL" clId="{E8C08114-DBE0-AB40-A03E-D8C910B4DDF5}" dt="2020-04-09T12:01:46.408" v="363" actId="20577"/>
          <ac:spMkLst>
            <pc:docMk/>
            <pc:sldMk cId="1675513861" sldId="756"/>
            <ac:spMk id="2" creationId="{2D60B45B-6484-D94F-A3B8-306BC92469C9}"/>
          </ac:spMkLst>
        </pc:spChg>
        <pc:spChg chg="mod">
          <ac:chgData name="Chris Droessler" userId="625c3661-9d64-47fa-b83c-4b49393bd161" providerId="ADAL" clId="{E8C08114-DBE0-AB40-A03E-D8C910B4DDF5}" dt="2020-04-09T11:56:12.569" v="217" actId="20577"/>
          <ac:spMkLst>
            <pc:docMk/>
            <pc:sldMk cId="1675513861" sldId="756"/>
            <ac:spMk id="3" creationId="{A86EA016-0A71-874A-B51D-0947BDDD53FC}"/>
          </ac:spMkLst>
        </pc:spChg>
      </pc:sldChg>
      <pc:sldChg chg="modSp add">
        <pc:chgData name="Chris Droessler" userId="625c3661-9d64-47fa-b83c-4b49393bd161" providerId="ADAL" clId="{E8C08114-DBE0-AB40-A03E-D8C910B4DDF5}" dt="2020-04-06T13:28:02.476" v="67" actId="20577"/>
        <pc:sldMkLst>
          <pc:docMk/>
          <pc:sldMk cId="244942821" sldId="757"/>
        </pc:sldMkLst>
        <pc:spChg chg="mod">
          <ac:chgData name="Chris Droessler" userId="625c3661-9d64-47fa-b83c-4b49393bd161" providerId="ADAL" clId="{E8C08114-DBE0-AB40-A03E-D8C910B4DDF5}" dt="2020-04-06T13:28:02.476" v="67" actId="20577"/>
          <ac:spMkLst>
            <pc:docMk/>
            <pc:sldMk cId="244942821" sldId="757"/>
            <ac:spMk id="4" creationId="{00000000-0000-0000-0000-000000000000}"/>
          </ac:spMkLst>
        </pc:spChg>
      </pc:sldChg>
      <pc:sldChg chg="modSp add del">
        <pc:chgData name="Chris Droessler" userId="625c3661-9d64-47fa-b83c-4b49393bd161" providerId="ADAL" clId="{E8C08114-DBE0-AB40-A03E-D8C910B4DDF5}" dt="2020-04-09T12:18:12.625" v="476" actId="2696"/>
        <pc:sldMkLst>
          <pc:docMk/>
          <pc:sldMk cId="2975998932" sldId="758"/>
        </pc:sldMkLst>
        <pc:spChg chg="mod">
          <ac:chgData name="Chris Droessler" userId="625c3661-9d64-47fa-b83c-4b49393bd161" providerId="ADAL" clId="{E8C08114-DBE0-AB40-A03E-D8C910B4DDF5}" dt="2020-04-09T11:58:48.713" v="310" actId="20577"/>
          <ac:spMkLst>
            <pc:docMk/>
            <pc:sldMk cId="2975998932" sldId="758"/>
            <ac:spMk id="3" creationId="{A86EA016-0A71-874A-B51D-0947BDDD53FC}"/>
          </ac:spMkLst>
        </pc:spChg>
      </pc:sldChg>
      <pc:sldChg chg="add del">
        <pc:chgData name="Chris Droessler" userId="625c3661-9d64-47fa-b83c-4b49393bd161" providerId="ADAL" clId="{E8C08114-DBE0-AB40-A03E-D8C910B4DDF5}" dt="2020-04-09T11:37:30.738" v="169" actId="2696"/>
        <pc:sldMkLst>
          <pc:docMk/>
          <pc:sldMk cId="603175861" sldId="759"/>
        </pc:sldMkLst>
      </pc:sldChg>
      <pc:sldChg chg="addSp delSp modSp add modTransition">
        <pc:chgData name="Chris Droessler" userId="625c3661-9d64-47fa-b83c-4b49393bd161" providerId="ADAL" clId="{E8C08114-DBE0-AB40-A03E-D8C910B4DDF5}" dt="2020-04-09T11:18:12.076" v="83"/>
        <pc:sldMkLst>
          <pc:docMk/>
          <pc:sldMk cId="1060927153" sldId="760"/>
        </pc:sldMkLst>
        <pc:spChg chg="mod">
          <ac:chgData name="Chris Droessler" userId="625c3661-9d64-47fa-b83c-4b49393bd161" providerId="ADAL" clId="{E8C08114-DBE0-AB40-A03E-D8C910B4DDF5}" dt="2020-04-09T11:18:04.787" v="76" actId="20577"/>
          <ac:spMkLst>
            <pc:docMk/>
            <pc:sldMk cId="1060927153" sldId="760"/>
            <ac:spMk id="2" creationId="{F05C3C42-C211-4596-9AFF-44B3B6C6AA51}"/>
          </ac:spMkLst>
        </pc:spChg>
        <pc:spChg chg="add del mod">
          <ac:chgData name="Chris Droessler" userId="625c3661-9d64-47fa-b83c-4b49393bd161" providerId="ADAL" clId="{E8C08114-DBE0-AB40-A03E-D8C910B4DDF5}" dt="2020-04-09T11:18:10.676" v="77"/>
          <ac:spMkLst>
            <pc:docMk/>
            <pc:sldMk cId="1060927153" sldId="760"/>
            <ac:spMk id="4" creationId="{D30031FC-8DCC-8D41-BA4A-DB0F23356D58}"/>
          </ac:spMkLst>
        </pc:spChg>
        <pc:spChg chg="add del mod">
          <ac:chgData name="Chris Droessler" userId="625c3661-9d64-47fa-b83c-4b49393bd161" providerId="ADAL" clId="{E8C08114-DBE0-AB40-A03E-D8C910B4DDF5}" dt="2020-04-09T11:18:10.676" v="77"/>
          <ac:spMkLst>
            <pc:docMk/>
            <pc:sldMk cId="1060927153" sldId="760"/>
            <ac:spMk id="5" creationId="{714F77E2-D107-7C44-8135-BA148D576032}"/>
          </ac:spMkLst>
        </pc:spChg>
        <pc:spChg chg="add del mod">
          <ac:chgData name="Chris Droessler" userId="625c3661-9d64-47fa-b83c-4b49393bd161" providerId="ADAL" clId="{E8C08114-DBE0-AB40-A03E-D8C910B4DDF5}" dt="2020-04-09T11:18:11.284" v="79"/>
          <ac:spMkLst>
            <pc:docMk/>
            <pc:sldMk cId="1060927153" sldId="760"/>
            <ac:spMk id="6" creationId="{55E0410F-6407-3945-9C91-4AB9B484C8C4}"/>
          </ac:spMkLst>
        </pc:spChg>
        <pc:spChg chg="add del mod">
          <ac:chgData name="Chris Droessler" userId="625c3661-9d64-47fa-b83c-4b49393bd161" providerId="ADAL" clId="{E8C08114-DBE0-AB40-A03E-D8C910B4DDF5}" dt="2020-04-09T11:18:11.284" v="79"/>
          <ac:spMkLst>
            <pc:docMk/>
            <pc:sldMk cId="1060927153" sldId="760"/>
            <ac:spMk id="7" creationId="{0A2FD10F-6448-F84E-A3F7-5A6D44F7AC7C}"/>
          </ac:spMkLst>
        </pc:spChg>
        <pc:spChg chg="add del mod">
          <ac:chgData name="Chris Droessler" userId="625c3661-9d64-47fa-b83c-4b49393bd161" providerId="ADAL" clId="{E8C08114-DBE0-AB40-A03E-D8C910B4DDF5}" dt="2020-04-09T11:18:11.500" v="80"/>
          <ac:spMkLst>
            <pc:docMk/>
            <pc:sldMk cId="1060927153" sldId="760"/>
            <ac:spMk id="8" creationId="{BAE10CCD-253D-214A-9FB6-731B9F639EAF}"/>
          </ac:spMkLst>
        </pc:spChg>
        <pc:spChg chg="add del mod">
          <ac:chgData name="Chris Droessler" userId="625c3661-9d64-47fa-b83c-4b49393bd161" providerId="ADAL" clId="{E8C08114-DBE0-AB40-A03E-D8C910B4DDF5}" dt="2020-04-09T11:18:11.500" v="80"/>
          <ac:spMkLst>
            <pc:docMk/>
            <pc:sldMk cId="1060927153" sldId="760"/>
            <ac:spMk id="9" creationId="{1EC6B1E1-8E7B-8A47-ACBA-4703A863EE80}"/>
          </ac:spMkLst>
        </pc:spChg>
        <pc:spChg chg="add del mod">
          <ac:chgData name="Chris Droessler" userId="625c3661-9d64-47fa-b83c-4b49393bd161" providerId="ADAL" clId="{E8C08114-DBE0-AB40-A03E-D8C910B4DDF5}" dt="2020-04-09T11:18:11.692" v="81"/>
          <ac:spMkLst>
            <pc:docMk/>
            <pc:sldMk cId="1060927153" sldId="760"/>
            <ac:spMk id="10" creationId="{EB6205A1-420C-4B4B-A573-820322471523}"/>
          </ac:spMkLst>
        </pc:spChg>
        <pc:spChg chg="add del mod">
          <ac:chgData name="Chris Droessler" userId="625c3661-9d64-47fa-b83c-4b49393bd161" providerId="ADAL" clId="{E8C08114-DBE0-AB40-A03E-D8C910B4DDF5}" dt="2020-04-09T11:18:11.692" v="81"/>
          <ac:spMkLst>
            <pc:docMk/>
            <pc:sldMk cId="1060927153" sldId="760"/>
            <ac:spMk id="11" creationId="{89F46AA3-C100-6940-B8F3-6DEAA47C6252}"/>
          </ac:spMkLst>
        </pc:spChg>
        <pc:spChg chg="add del mod">
          <ac:chgData name="Chris Droessler" userId="625c3661-9d64-47fa-b83c-4b49393bd161" providerId="ADAL" clId="{E8C08114-DBE0-AB40-A03E-D8C910B4DDF5}" dt="2020-04-09T11:18:11.935" v="82"/>
          <ac:spMkLst>
            <pc:docMk/>
            <pc:sldMk cId="1060927153" sldId="760"/>
            <ac:spMk id="12" creationId="{6566FEF3-9E55-F946-B8C0-7418D0A39C2E}"/>
          </ac:spMkLst>
        </pc:spChg>
        <pc:spChg chg="add del mod">
          <ac:chgData name="Chris Droessler" userId="625c3661-9d64-47fa-b83c-4b49393bd161" providerId="ADAL" clId="{E8C08114-DBE0-AB40-A03E-D8C910B4DDF5}" dt="2020-04-09T11:18:11.935" v="82"/>
          <ac:spMkLst>
            <pc:docMk/>
            <pc:sldMk cId="1060927153" sldId="760"/>
            <ac:spMk id="13" creationId="{9CCDA30F-7F6F-9F47-96B5-335BA7C7F697}"/>
          </ac:spMkLst>
        </pc:spChg>
        <pc:spChg chg="add del mod">
          <ac:chgData name="Chris Droessler" userId="625c3661-9d64-47fa-b83c-4b49393bd161" providerId="ADAL" clId="{E8C08114-DBE0-AB40-A03E-D8C910B4DDF5}" dt="2020-04-09T11:18:12.076" v="83"/>
          <ac:spMkLst>
            <pc:docMk/>
            <pc:sldMk cId="1060927153" sldId="760"/>
            <ac:spMk id="14" creationId="{485BCA5D-0A0E-E642-BDB8-43D5C365839F}"/>
          </ac:spMkLst>
        </pc:spChg>
        <pc:spChg chg="add del mod">
          <ac:chgData name="Chris Droessler" userId="625c3661-9d64-47fa-b83c-4b49393bd161" providerId="ADAL" clId="{E8C08114-DBE0-AB40-A03E-D8C910B4DDF5}" dt="2020-04-09T11:18:12.076" v="83"/>
          <ac:spMkLst>
            <pc:docMk/>
            <pc:sldMk cId="1060927153" sldId="760"/>
            <ac:spMk id="15" creationId="{F69CCE28-D873-9247-B433-CC475DEDA6C4}"/>
          </ac:spMkLst>
        </pc:spChg>
      </pc:sldChg>
      <pc:sldChg chg="addSp delSp modSp add modTransition">
        <pc:chgData name="Chris Droessler" userId="625c3661-9d64-47fa-b83c-4b49393bd161" providerId="ADAL" clId="{E8C08114-DBE0-AB40-A03E-D8C910B4DDF5}" dt="2020-04-09T11:18:42.517" v="90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E8C08114-DBE0-AB40-A03E-D8C910B4DDF5}" dt="2020-04-09T11:18:42.517" v="90" actId="20577"/>
          <ac:spMkLst>
            <pc:docMk/>
            <pc:sldMk cId="751751510" sldId="761"/>
            <ac:spMk id="3" creationId="{DEE7BACF-8DDA-49AD-8F7F-6D148AEB59BA}"/>
          </ac:spMkLst>
        </pc:spChg>
        <pc:spChg chg="add del mod">
          <ac:chgData name="Chris Droessler" userId="625c3661-9d64-47fa-b83c-4b49393bd161" providerId="ADAL" clId="{E8C08114-DBE0-AB40-A03E-D8C910B4DDF5}" dt="2020-04-09T11:18:29.099" v="85"/>
          <ac:spMkLst>
            <pc:docMk/>
            <pc:sldMk cId="751751510" sldId="761"/>
            <ac:spMk id="4" creationId="{ED2B61AC-964E-914B-B459-258FB57D692B}"/>
          </ac:spMkLst>
        </pc:spChg>
        <pc:spChg chg="add del mod">
          <ac:chgData name="Chris Droessler" userId="625c3661-9d64-47fa-b83c-4b49393bd161" providerId="ADAL" clId="{E8C08114-DBE0-AB40-A03E-D8C910B4DDF5}" dt="2020-04-09T11:18:29.099" v="85"/>
          <ac:spMkLst>
            <pc:docMk/>
            <pc:sldMk cId="751751510" sldId="761"/>
            <ac:spMk id="5" creationId="{5F80BEEE-9435-EE4B-BEFB-AFE1A41E12D1}"/>
          </ac:spMkLst>
        </pc:spChg>
        <pc:spChg chg="add del mod">
          <ac:chgData name="Chris Droessler" userId="625c3661-9d64-47fa-b83c-4b49393bd161" providerId="ADAL" clId="{E8C08114-DBE0-AB40-A03E-D8C910B4DDF5}" dt="2020-04-09T11:18:29.755" v="86"/>
          <ac:spMkLst>
            <pc:docMk/>
            <pc:sldMk cId="751751510" sldId="761"/>
            <ac:spMk id="6" creationId="{543DE60D-A3C3-6C4E-B9A1-838B4114009A}"/>
          </ac:spMkLst>
        </pc:spChg>
        <pc:spChg chg="add del mod">
          <ac:chgData name="Chris Droessler" userId="625c3661-9d64-47fa-b83c-4b49393bd161" providerId="ADAL" clId="{E8C08114-DBE0-AB40-A03E-D8C910B4DDF5}" dt="2020-04-09T11:18:29.755" v="86"/>
          <ac:spMkLst>
            <pc:docMk/>
            <pc:sldMk cId="751751510" sldId="761"/>
            <ac:spMk id="7" creationId="{5BC60D2F-1B5E-2543-AAF6-68702910E4B6}"/>
          </ac:spMkLst>
        </pc:spChg>
        <pc:spChg chg="add del mod">
          <ac:chgData name="Chris Droessler" userId="625c3661-9d64-47fa-b83c-4b49393bd161" providerId="ADAL" clId="{E8C08114-DBE0-AB40-A03E-D8C910B4DDF5}" dt="2020-04-09T11:18:29.955" v="87"/>
          <ac:spMkLst>
            <pc:docMk/>
            <pc:sldMk cId="751751510" sldId="761"/>
            <ac:spMk id="8" creationId="{4092687B-3EFF-3B48-9FEB-D323C1DBFE73}"/>
          </ac:spMkLst>
        </pc:spChg>
        <pc:spChg chg="add del mod">
          <ac:chgData name="Chris Droessler" userId="625c3661-9d64-47fa-b83c-4b49393bd161" providerId="ADAL" clId="{E8C08114-DBE0-AB40-A03E-D8C910B4DDF5}" dt="2020-04-09T11:18:29.955" v="87"/>
          <ac:spMkLst>
            <pc:docMk/>
            <pc:sldMk cId="751751510" sldId="761"/>
            <ac:spMk id="9" creationId="{ABFD8550-97A2-1A4E-B4F6-904D42D11BB5}"/>
          </ac:spMkLst>
        </pc:spChg>
        <pc:spChg chg="add del mod">
          <ac:chgData name="Chris Droessler" userId="625c3661-9d64-47fa-b83c-4b49393bd161" providerId="ADAL" clId="{E8C08114-DBE0-AB40-A03E-D8C910B4DDF5}" dt="2020-04-09T11:18:30.179" v="88"/>
          <ac:spMkLst>
            <pc:docMk/>
            <pc:sldMk cId="751751510" sldId="761"/>
            <ac:spMk id="10" creationId="{A15A8EBE-2AEB-2D46-8269-18C7EABE96D0}"/>
          </ac:spMkLst>
        </pc:spChg>
        <pc:spChg chg="add del mod">
          <ac:chgData name="Chris Droessler" userId="625c3661-9d64-47fa-b83c-4b49393bd161" providerId="ADAL" clId="{E8C08114-DBE0-AB40-A03E-D8C910B4DDF5}" dt="2020-04-09T11:18:30.179" v="88"/>
          <ac:spMkLst>
            <pc:docMk/>
            <pc:sldMk cId="751751510" sldId="761"/>
            <ac:spMk id="11" creationId="{CBFC1207-303F-2D4F-A244-30BBB8DC26A2}"/>
          </ac:spMkLst>
        </pc:spChg>
        <pc:spChg chg="add del mod">
          <ac:chgData name="Chris Droessler" userId="625c3661-9d64-47fa-b83c-4b49393bd161" providerId="ADAL" clId="{E8C08114-DBE0-AB40-A03E-D8C910B4DDF5}" dt="2020-04-09T11:18:30.446" v="89"/>
          <ac:spMkLst>
            <pc:docMk/>
            <pc:sldMk cId="751751510" sldId="761"/>
            <ac:spMk id="12" creationId="{D2221B75-447F-B044-8192-DB5618B78B9E}"/>
          </ac:spMkLst>
        </pc:spChg>
        <pc:spChg chg="add del mod">
          <ac:chgData name="Chris Droessler" userId="625c3661-9d64-47fa-b83c-4b49393bd161" providerId="ADAL" clId="{E8C08114-DBE0-AB40-A03E-D8C910B4DDF5}" dt="2020-04-09T11:18:30.446" v="89"/>
          <ac:spMkLst>
            <pc:docMk/>
            <pc:sldMk cId="751751510" sldId="761"/>
            <ac:spMk id="13" creationId="{51BF9117-0B5F-0643-AEBE-8964D51CE8CD}"/>
          </ac:spMkLst>
        </pc:spChg>
      </pc:sldChg>
      <pc:sldChg chg="modSp add modTransition">
        <pc:chgData name="Chris Droessler" userId="625c3661-9d64-47fa-b83c-4b49393bd161" providerId="ADAL" clId="{E8C08114-DBE0-AB40-A03E-D8C910B4DDF5}" dt="2020-04-09T11:18:10.767" v="78" actId="27636"/>
        <pc:sldMkLst>
          <pc:docMk/>
          <pc:sldMk cId="3377696744" sldId="762"/>
        </pc:sldMkLst>
        <pc:spChg chg="mod">
          <ac:chgData name="Chris Droessler" userId="625c3661-9d64-47fa-b83c-4b49393bd161" providerId="ADAL" clId="{E8C08114-DBE0-AB40-A03E-D8C910B4DDF5}" dt="2020-04-09T11:18:10.767" v="78" actId="27636"/>
          <ac:spMkLst>
            <pc:docMk/>
            <pc:sldMk cId="3377696744" sldId="762"/>
            <ac:spMk id="3" creationId="{B66DBEDF-1146-42CD-AC27-47A9D8FBC334}"/>
          </ac:spMkLst>
        </pc:spChg>
      </pc:sldChg>
      <pc:sldChg chg="modSp add del modTransition">
        <pc:chgData name="Chris Droessler" userId="625c3661-9d64-47fa-b83c-4b49393bd161" providerId="ADAL" clId="{E8C08114-DBE0-AB40-A03E-D8C910B4DDF5}" dt="2020-04-09T12:18:45.112" v="477" actId="2696"/>
        <pc:sldMkLst>
          <pc:docMk/>
          <pc:sldMk cId="3910787044" sldId="763"/>
        </pc:sldMkLst>
        <pc:spChg chg="mod">
          <ac:chgData name="Chris Droessler" userId="625c3661-9d64-47fa-b83c-4b49393bd161" providerId="ADAL" clId="{E8C08114-DBE0-AB40-A03E-D8C910B4DDF5}" dt="2020-04-09T11:22:30.789" v="101" actId="20577"/>
          <ac:spMkLst>
            <pc:docMk/>
            <pc:sldMk cId="3910787044" sldId="763"/>
            <ac:spMk id="3" creationId="{85B0E971-33D6-4669-8463-8E63AC1F8D2B}"/>
          </ac:spMkLst>
        </pc:spChg>
      </pc:sldChg>
      <pc:sldChg chg="add del">
        <pc:chgData name="Chris Droessler" userId="625c3661-9d64-47fa-b83c-4b49393bd161" providerId="ADAL" clId="{E8C08114-DBE0-AB40-A03E-D8C910B4DDF5}" dt="2020-04-09T12:18:11.586" v="475" actId="2696"/>
        <pc:sldMkLst>
          <pc:docMk/>
          <pc:sldMk cId="3071235997" sldId="764"/>
        </pc:sldMkLst>
      </pc:sldChg>
      <pc:sldChg chg="add ord">
        <pc:chgData name="Chris Droessler" userId="625c3661-9d64-47fa-b83c-4b49393bd161" providerId="ADAL" clId="{E8C08114-DBE0-AB40-A03E-D8C910B4DDF5}" dt="2020-04-09T12:07:02.760" v="367"/>
        <pc:sldMkLst>
          <pc:docMk/>
          <pc:sldMk cId="1735002894" sldId="765"/>
        </pc:sldMkLst>
      </pc:sldChg>
      <pc:sldChg chg="addSp delSp modSp add ord">
        <pc:chgData name="Chris Droessler" userId="625c3661-9d64-47fa-b83c-4b49393bd161" providerId="ADAL" clId="{E8C08114-DBE0-AB40-A03E-D8C910B4DDF5}" dt="2020-04-09T12:18:56.359" v="478"/>
        <pc:sldMkLst>
          <pc:docMk/>
          <pc:sldMk cId="4085112264" sldId="766"/>
        </pc:sldMkLst>
        <pc:spChg chg="del">
          <ac:chgData name="Chris Droessler" userId="625c3661-9d64-47fa-b83c-4b49393bd161" providerId="ADAL" clId="{E8C08114-DBE0-AB40-A03E-D8C910B4DDF5}" dt="2020-04-09T12:11:01.367" v="371" actId="478"/>
          <ac:spMkLst>
            <pc:docMk/>
            <pc:sldMk cId="4085112264" sldId="766"/>
            <ac:spMk id="2" creationId="{2D60B45B-6484-D94F-A3B8-306BC92469C9}"/>
          </ac:spMkLst>
        </pc:spChg>
        <pc:spChg chg="mod">
          <ac:chgData name="Chris Droessler" userId="625c3661-9d64-47fa-b83c-4b49393bd161" providerId="ADAL" clId="{E8C08114-DBE0-AB40-A03E-D8C910B4DDF5}" dt="2020-04-09T12:11:31.679" v="396" actId="20577"/>
          <ac:spMkLst>
            <pc:docMk/>
            <pc:sldMk cId="4085112264" sldId="766"/>
            <ac:spMk id="3" creationId="{A86EA016-0A71-874A-B51D-0947BDDD53FC}"/>
          </ac:spMkLst>
        </pc:spChg>
        <pc:spChg chg="add mod">
          <ac:chgData name="Chris Droessler" userId="625c3661-9d64-47fa-b83c-4b49393bd161" providerId="ADAL" clId="{E8C08114-DBE0-AB40-A03E-D8C910B4DDF5}" dt="2020-04-09T12:16:54.500" v="465" actId="1036"/>
          <ac:spMkLst>
            <pc:docMk/>
            <pc:sldMk cId="4085112264" sldId="766"/>
            <ac:spMk id="6" creationId="{51E31ADF-E809-824F-B542-DD64F78DCC2A}"/>
          </ac:spMkLst>
        </pc:spChg>
        <pc:spChg chg="add mod">
          <ac:chgData name="Chris Droessler" userId="625c3661-9d64-47fa-b83c-4b49393bd161" providerId="ADAL" clId="{E8C08114-DBE0-AB40-A03E-D8C910B4DDF5}" dt="2020-04-09T12:16:52.338" v="464" actId="1036"/>
          <ac:spMkLst>
            <pc:docMk/>
            <pc:sldMk cId="4085112264" sldId="766"/>
            <ac:spMk id="7" creationId="{12CCEF4B-8DE6-1C47-838B-A7E1B0CEDD86}"/>
          </ac:spMkLst>
        </pc:spChg>
        <pc:spChg chg="add mod">
          <ac:chgData name="Chris Droessler" userId="625c3661-9d64-47fa-b83c-4b49393bd161" providerId="ADAL" clId="{E8C08114-DBE0-AB40-A03E-D8C910B4DDF5}" dt="2020-04-09T12:16:58.098" v="473" actId="1036"/>
          <ac:spMkLst>
            <pc:docMk/>
            <pc:sldMk cId="4085112264" sldId="766"/>
            <ac:spMk id="8" creationId="{7D9C35B6-1D55-E947-AF20-FE4579CD6711}"/>
          </ac:spMkLst>
        </pc:spChg>
        <pc:picChg chg="add mod">
          <ac:chgData name="Chris Droessler" userId="625c3661-9d64-47fa-b83c-4b49393bd161" providerId="ADAL" clId="{E8C08114-DBE0-AB40-A03E-D8C910B4DDF5}" dt="2020-04-09T12:16:14.422" v="429" actId="14100"/>
          <ac:picMkLst>
            <pc:docMk/>
            <pc:sldMk cId="4085112264" sldId="766"/>
            <ac:picMk id="5" creationId="{B4E34C12-7C47-9D4B-A28E-7AC4C0CB67F5}"/>
          </ac:picMkLst>
        </pc:picChg>
      </pc:sldChg>
    </pc:docChg>
  </pc:docChgLst>
  <pc:docChgLst>
    <pc:chgData name="Chris Droessler" userId="625c3661-9d64-47fa-b83c-4b49393bd161" providerId="ADAL" clId="{730E5ED1-6EA5-5844-B02E-7B01B67DA671}"/>
    <pc:docChg chg="modSld">
      <pc:chgData name="Chris Droessler" userId="625c3661-9d64-47fa-b83c-4b49393bd161" providerId="ADAL" clId="{730E5ED1-6EA5-5844-B02E-7B01B67DA671}" dt="2020-01-14T13:01:36.643" v="4" actId="20577"/>
      <pc:docMkLst>
        <pc:docMk/>
      </pc:docMkLst>
      <pc:sldChg chg="modSp">
        <pc:chgData name="Chris Droessler" userId="625c3661-9d64-47fa-b83c-4b49393bd161" providerId="ADAL" clId="{730E5ED1-6EA5-5844-B02E-7B01B67DA671}" dt="2020-01-14T13:01:24.294" v="1" actId="12"/>
        <pc:sldMkLst>
          <pc:docMk/>
          <pc:sldMk cId="467587892" sldId="259"/>
        </pc:sldMkLst>
        <pc:spChg chg="mod">
          <ac:chgData name="Chris Droessler" userId="625c3661-9d64-47fa-b83c-4b49393bd161" providerId="ADAL" clId="{730E5ED1-6EA5-5844-B02E-7B01B67DA671}" dt="2020-01-14T13:01:24.294" v="1" actId="12"/>
          <ac:spMkLst>
            <pc:docMk/>
            <pc:sldMk cId="467587892" sldId="259"/>
            <ac:spMk id="158" creationId="{00000000-0000-0000-0000-000000000000}"/>
          </ac:spMkLst>
        </pc:spChg>
      </pc:sldChg>
      <pc:sldChg chg="modSp">
        <pc:chgData name="Chris Droessler" userId="625c3661-9d64-47fa-b83c-4b49393bd161" providerId="ADAL" clId="{730E5ED1-6EA5-5844-B02E-7B01B67DA671}" dt="2020-01-14T13:01:36.643" v="4" actId="20577"/>
        <pc:sldMkLst>
          <pc:docMk/>
          <pc:sldMk cId="4253841091" sldId="708"/>
        </pc:sldMkLst>
        <pc:spChg chg="mod">
          <ac:chgData name="Chris Droessler" userId="625c3661-9d64-47fa-b83c-4b49393bd161" providerId="ADAL" clId="{730E5ED1-6EA5-5844-B02E-7B01B67DA671}" dt="2020-01-14T13:01:36.643" v="4" actId="20577"/>
          <ac:spMkLst>
            <pc:docMk/>
            <pc:sldMk cId="4253841091" sldId="708"/>
            <ac:spMk id="158" creationId="{00000000-0000-0000-0000-000000000000}"/>
          </ac:spMkLst>
        </pc:spChg>
      </pc:sldChg>
    </pc:docChg>
  </pc:docChgLst>
  <pc:docChgLst>
    <pc:chgData name="Chris Droessler" userId="625c3661-9d64-47fa-b83c-4b49393bd161" providerId="ADAL" clId="{1EFC64CE-BA3A-5E48-832C-7E904B5C5850}"/>
    <pc:docChg chg="custSel addSld delSld modSld">
      <pc:chgData name="Chris Droessler" userId="625c3661-9d64-47fa-b83c-4b49393bd161" providerId="ADAL" clId="{1EFC64CE-BA3A-5E48-832C-7E904B5C5850}" dt="2020-09-04T12:44:54.592" v="47"/>
      <pc:docMkLst>
        <pc:docMk/>
      </pc:docMkLst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155209204" sldId="283"/>
        </pc:sldMkLst>
      </pc:sldChg>
      <pc:sldChg chg="del">
        <pc:chgData name="Chris Droessler" userId="625c3661-9d64-47fa-b83c-4b49393bd161" providerId="ADAL" clId="{1EFC64CE-BA3A-5E48-832C-7E904B5C5850}" dt="2020-09-04T12:44:50.683" v="42" actId="2696"/>
        <pc:sldMkLst>
          <pc:docMk/>
          <pc:sldMk cId="2396344987" sldId="283"/>
        </pc:sldMkLst>
      </pc:sldChg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3622313863" sldId="284"/>
        </pc:sldMkLst>
      </pc:sldChg>
      <pc:sldChg chg="del">
        <pc:chgData name="Chris Droessler" userId="625c3661-9d64-47fa-b83c-4b49393bd161" providerId="ADAL" clId="{1EFC64CE-BA3A-5E48-832C-7E904B5C5850}" dt="2020-09-04T12:44:50.703" v="45" actId="2696"/>
        <pc:sldMkLst>
          <pc:docMk/>
          <pc:sldMk cId="4016656519" sldId="284"/>
        </pc:sldMkLst>
      </pc:sldChg>
      <pc:sldChg chg="del">
        <pc:chgData name="Chris Droessler" userId="625c3661-9d64-47fa-b83c-4b49393bd161" providerId="ADAL" clId="{1EFC64CE-BA3A-5E48-832C-7E904B5C5850}" dt="2020-09-04T12:44:50.692" v="43" actId="2696"/>
        <pc:sldMkLst>
          <pc:docMk/>
          <pc:sldMk cId="1290876314" sldId="285"/>
        </pc:sldMkLst>
      </pc:sldChg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2875869074" sldId="285"/>
        </pc:sldMkLst>
      </pc:sldChg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1663812146" sldId="286"/>
        </pc:sldMkLst>
      </pc:sldChg>
      <pc:sldChg chg="del">
        <pc:chgData name="Chris Droessler" userId="625c3661-9d64-47fa-b83c-4b49393bd161" providerId="ADAL" clId="{1EFC64CE-BA3A-5E48-832C-7E904B5C5850}" dt="2020-09-04T12:44:50.707" v="46" actId="2696"/>
        <pc:sldMkLst>
          <pc:docMk/>
          <pc:sldMk cId="2861905659" sldId="286"/>
        </pc:sldMkLst>
      </pc:sldChg>
      <pc:sldChg chg="modSp mod">
        <pc:chgData name="Chris Droessler" userId="625c3661-9d64-47fa-b83c-4b49393bd161" providerId="ADAL" clId="{1EFC64CE-BA3A-5E48-832C-7E904B5C5850}" dt="2020-09-04T12:23:57.642" v="25" actId="20577"/>
        <pc:sldMkLst>
          <pc:docMk/>
          <pc:sldMk cId="1368034817" sldId="573"/>
        </pc:sldMkLst>
        <pc:spChg chg="mod">
          <ac:chgData name="Chris Droessler" userId="625c3661-9d64-47fa-b83c-4b49393bd161" providerId="ADAL" clId="{1EFC64CE-BA3A-5E48-832C-7E904B5C5850}" dt="2020-09-04T12:23:57.642" v="25" actId="20577"/>
          <ac:spMkLst>
            <pc:docMk/>
            <pc:sldMk cId="1368034817" sldId="573"/>
            <ac:spMk id="181" creationId="{00000000-0000-0000-0000-000000000000}"/>
          </ac:spMkLst>
        </pc:spChg>
      </pc:sldChg>
      <pc:sldChg chg="add">
        <pc:chgData name="Chris Droessler" userId="625c3661-9d64-47fa-b83c-4b49393bd161" providerId="ADAL" clId="{1EFC64CE-BA3A-5E48-832C-7E904B5C5850}" dt="2020-09-04T12:44:54.592" v="47"/>
        <pc:sldMkLst>
          <pc:docMk/>
          <pc:sldMk cId="363504523" sldId="797"/>
        </pc:sldMkLst>
      </pc:sldChg>
      <pc:sldChg chg="del">
        <pc:chgData name="Chris Droessler" userId="625c3661-9d64-47fa-b83c-4b49393bd161" providerId="ADAL" clId="{1EFC64CE-BA3A-5E48-832C-7E904B5C5850}" dt="2020-09-04T12:44:50.698" v="44" actId="2696"/>
        <pc:sldMkLst>
          <pc:docMk/>
          <pc:sldMk cId="1073162594" sldId="797"/>
        </pc:sldMkLst>
      </pc:sldChg>
      <pc:sldChg chg="modSp add mod">
        <pc:chgData name="Chris Droessler" userId="625c3661-9d64-47fa-b83c-4b49393bd161" providerId="ADAL" clId="{1EFC64CE-BA3A-5E48-832C-7E904B5C5850}" dt="2020-09-04T11:45:13.015" v="18" actId="20577"/>
        <pc:sldMkLst>
          <pc:docMk/>
          <pc:sldMk cId="4249545463" sldId="799"/>
        </pc:sldMkLst>
        <pc:spChg chg="mod">
          <ac:chgData name="Chris Droessler" userId="625c3661-9d64-47fa-b83c-4b49393bd161" providerId="ADAL" clId="{1EFC64CE-BA3A-5E48-832C-7E904B5C5850}" dt="2020-09-04T11:45:13.015" v="18" actId="20577"/>
          <ac:spMkLst>
            <pc:docMk/>
            <pc:sldMk cId="4249545463" sldId="799"/>
            <ac:spMk id="3" creationId="{3F9B6493-20F8-2A42-A8B6-91E9C1E673DC}"/>
          </ac:spMkLst>
        </pc:spChg>
      </pc:sldChg>
      <pc:sldChg chg="modSp add mod">
        <pc:chgData name="Chris Droessler" userId="625c3661-9d64-47fa-b83c-4b49393bd161" providerId="ADAL" clId="{1EFC64CE-BA3A-5E48-832C-7E904B5C5850}" dt="2020-09-04T12:27:36.503" v="41" actId="20577"/>
        <pc:sldMkLst>
          <pc:docMk/>
          <pc:sldMk cId="491022106" sldId="800"/>
        </pc:sldMkLst>
        <pc:spChg chg="mod">
          <ac:chgData name="Chris Droessler" userId="625c3661-9d64-47fa-b83c-4b49393bd161" providerId="ADAL" clId="{1EFC64CE-BA3A-5E48-832C-7E904B5C5850}" dt="2020-09-04T12:27:36.503" v="41" actId="20577"/>
          <ac:spMkLst>
            <pc:docMk/>
            <pc:sldMk cId="491022106" sldId="800"/>
            <ac:spMk id="3" creationId="{C2587EC2-C4AC-0B40-890D-16074A15091D}"/>
          </ac:spMkLst>
        </pc:spChg>
      </pc:sldChg>
    </pc:docChg>
  </pc:docChgLst>
  <pc:docChgLst>
    <pc:chgData name="Chris Droessler" userId="625c3661-9d64-47fa-b83c-4b49393bd161" providerId="ADAL" clId="{4A7C5B6B-93D7-0340-B8B4-E22641F6328C}"/>
    <pc:docChg chg="delSld">
      <pc:chgData name="Chris Droessler" userId="625c3661-9d64-47fa-b83c-4b49393bd161" providerId="ADAL" clId="{4A7C5B6B-93D7-0340-B8B4-E22641F6328C}" dt="2021-02-16T22:13:02.770" v="19" actId="2696"/>
      <pc:docMkLst>
        <pc:docMk/>
      </pc:docMkLst>
      <pc:sldChg chg="del">
        <pc:chgData name="Chris Droessler" userId="625c3661-9d64-47fa-b83c-4b49393bd161" providerId="ADAL" clId="{4A7C5B6B-93D7-0340-B8B4-E22641F6328C}" dt="2021-02-16T22:13:02.770" v="19" actId="2696"/>
        <pc:sldMkLst>
          <pc:docMk/>
          <pc:sldMk cId="2384883291" sldId="281"/>
        </pc:sldMkLst>
      </pc:sldChg>
      <pc:sldChg chg="del">
        <pc:chgData name="Chris Droessler" userId="625c3661-9d64-47fa-b83c-4b49393bd161" providerId="ADAL" clId="{4A7C5B6B-93D7-0340-B8B4-E22641F6328C}" dt="2021-02-16T22:13:02.756" v="14" actId="2696"/>
        <pc:sldMkLst>
          <pc:docMk/>
          <pc:sldMk cId="1293277168" sldId="512"/>
        </pc:sldMkLst>
      </pc:sldChg>
      <pc:sldChg chg="del">
        <pc:chgData name="Chris Droessler" userId="625c3661-9d64-47fa-b83c-4b49393bd161" providerId="ADAL" clId="{4A7C5B6B-93D7-0340-B8B4-E22641F6328C}" dt="2021-02-16T22:13:02.765" v="17" actId="2696"/>
        <pc:sldMkLst>
          <pc:docMk/>
          <pc:sldMk cId="1221216471" sldId="515"/>
        </pc:sldMkLst>
      </pc:sldChg>
      <pc:sldChg chg="del">
        <pc:chgData name="Chris Droessler" userId="625c3661-9d64-47fa-b83c-4b49393bd161" providerId="ADAL" clId="{4A7C5B6B-93D7-0340-B8B4-E22641F6328C}" dt="2021-02-16T22:13:02.762" v="16" actId="2696"/>
        <pc:sldMkLst>
          <pc:docMk/>
          <pc:sldMk cId="2370642955" sldId="542"/>
        </pc:sldMkLst>
      </pc:sldChg>
      <pc:sldChg chg="del">
        <pc:chgData name="Chris Droessler" userId="625c3661-9d64-47fa-b83c-4b49393bd161" providerId="ADAL" clId="{4A7C5B6B-93D7-0340-B8B4-E22641F6328C}" dt="2021-02-16T22:13:02.741" v="10" actId="2696"/>
        <pc:sldMkLst>
          <pc:docMk/>
          <pc:sldMk cId="3996018560" sldId="543"/>
        </pc:sldMkLst>
      </pc:sldChg>
      <pc:sldChg chg="del">
        <pc:chgData name="Chris Droessler" userId="625c3661-9d64-47fa-b83c-4b49393bd161" providerId="ADAL" clId="{4A7C5B6B-93D7-0340-B8B4-E22641F6328C}" dt="2021-02-16T22:13:02.722" v="6" actId="2696"/>
        <pc:sldMkLst>
          <pc:docMk/>
          <pc:sldMk cId="2971353570" sldId="549"/>
        </pc:sldMkLst>
      </pc:sldChg>
      <pc:sldChg chg="del">
        <pc:chgData name="Chris Droessler" userId="625c3661-9d64-47fa-b83c-4b49393bd161" providerId="ADAL" clId="{4A7C5B6B-93D7-0340-B8B4-E22641F6328C}" dt="2021-02-16T22:13:02.727" v="7" actId="2696"/>
        <pc:sldMkLst>
          <pc:docMk/>
          <pc:sldMk cId="2445115756" sldId="578"/>
        </pc:sldMkLst>
      </pc:sldChg>
      <pc:sldChg chg="del">
        <pc:chgData name="Chris Droessler" userId="625c3661-9d64-47fa-b83c-4b49393bd161" providerId="ADAL" clId="{4A7C5B6B-93D7-0340-B8B4-E22641F6328C}" dt="2021-02-16T22:13:02.744" v="11" actId="2696"/>
        <pc:sldMkLst>
          <pc:docMk/>
          <pc:sldMk cId="3596930395" sldId="613"/>
        </pc:sldMkLst>
      </pc:sldChg>
      <pc:sldChg chg="del">
        <pc:chgData name="Chris Droessler" userId="625c3661-9d64-47fa-b83c-4b49393bd161" providerId="ADAL" clId="{4A7C5B6B-93D7-0340-B8B4-E22641F6328C}" dt="2021-02-16T22:13:02.768" v="18" actId="2696"/>
        <pc:sldMkLst>
          <pc:docMk/>
          <pc:sldMk cId="882667984" sldId="744"/>
        </pc:sldMkLst>
      </pc:sldChg>
      <pc:sldChg chg="del">
        <pc:chgData name="Chris Droessler" userId="625c3661-9d64-47fa-b83c-4b49393bd161" providerId="ADAL" clId="{4A7C5B6B-93D7-0340-B8B4-E22641F6328C}" dt="2021-02-16T22:13:02.748" v="12" actId="2696"/>
        <pc:sldMkLst>
          <pc:docMk/>
          <pc:sldMk cId="3454271346" sldId="995"/>
        </pc:sldMkLst>
      </pc:sldChg>
      <pc:sldChg chg="del">
        <pc:chgData name="Chris Droessler" userId="625c3661-9d64-47fa-b83c-4b49393bd161" providerId="ADAL" clId="{4A7C5B6B-93D7-0340-B8B4-E22641F6328C}" dt="2021-02-16T22:13:02.759" v="15" actId="2696"/>
        <pc:sldMkLst>
          <pc:docMk/>
          <pc:sldMk cId="426898815" sldId="1048"/>
        </pc:sldMkLst>
      </pc:sldChg>
      <pc:sldChg chg="del">
        <pc:chgData name="Chris Droessler" userId="625c3661-9d64-47fa-b83c-4b49393bd161" providerId="ADAL" clId="{4A7C5B6B-93D7-0340-B8B4-E22641F6328C}" dt="2021-02-16T22:13:02.753" v="13" actId="2696"/>
        <pc:sldMkLst>
          <pc:docMk/>
          <pc:sldMk cId="3508326251" sldId="1051"/>
        </pc:sldMkLst>
      </pc:sldChg>
      <pc:sldChg chg="del">
        <pc:chgData name="Chris Droessler" userId="625c3661-9d64-47fa-b83c-4b49393bd161" providerId="ADAL" clId="{4A7C5B6B-93D7-0340-B8B4-E22641F6328C}" dt="2021-02-16T22:13:02.732" v="8" actId="2696"/>
        <pc:sldMkLst>
          <pc:docMk/>
          <pc:sldMk cId="4110480064" sldId="1196"/>
        </pc:sldMkLst>
      </pc:sldChg>
      <pc:sldChg chg="del">
        <pc:chgData name="Chris Droessler" userId="625c3661-9d64-47fa-b83c-4b49393bd161" providerId="ADAL" clId="{4A7C5B6B-93D7-0340-B8B4-E22641F6328C}" dt="2021-02-16T22:13:02.736" v="9" actId="2696"/>
        <pc:sldMkLst>
          <pc:docMk/>
          <pc:sldMk cId="3477616231" sldId="1198"/>
        </pc:sldMkLst>
      </pc:sldChg>
      <pc:sldChg chg="del">
        <pc:chgData name="Chris Droessler" userId="625c3661-9d64-47fa-b83c-4b49393bd161" providerId="ADAL" clId="{4A7C5B6B-93D7-0340-B8B4-E22641F6328C}" dt="2021-02-16T22:13:02.705" v="3" actId="2696"/>
        <pc:sldMkLst>
          <pc:docMk/>
          <pc:sldMk cId="1898367424" sldId="1336"/>
        </pc:sldMkLst>
      </pc:sldChg>
      <pc:sldChg chg="del">
        <pc:chgData name="Chris Droessler" userId="625c3661-9d64-47fa-b83c-4b49393bd161" providerId="ADAL" clId="{4A7C5B6B-93D7-0340-B8B4-E22641F6328C}" dt="2021-02-16T22:13:02.699" v="2" actId="2696"/>
        <pc:sldMkLst>
          <pc:docMk/>
          <pc:sldMk cId="3181066410" sldId="1341"/>
        </pc:sldMkLst>
      </pc:sldChg>
      <pc:sldChg chg="del">
        <pc:chgData name="Chris Droessler" userId="625c3661-9d64-47fa-b83c-4b49393bd161" providerId="ADAL" clId="{4A7C5B6B-93D7-0340-B8B4-E22641F6328C}" dt="2021-02-16T22:13:02.711" v="4" actId="2696"/>
        <pc:sldMkLst>
          <pc:docMk/>
          <pc:sldMk cId="3349267367" sldId="1350"/>
        </pc:sldMkLst>
      </pc:sldChg>
      <pc:sldChg chg="del">
        <pc:chgData name="Chris Droessler" userId="625c3661-9d64-47fa-b83c-4b49393bd161" providerId="ADAL" clId="{4A7C5B6B-93D7-0340-B8B4-E22641F6328C}" dt="2021-02-16T22:13:02.693" v="1" actId="2696"/>
        <pc:sldMkLst>
          <pc:docMk/>
          <pc:sldMk cId="2954506742" sldId="1360"/>
        </pc:sldMkLst>
      </pc:sldChg>
      <pc:sldChg chg="del">
        <pc:chgData name="Chris Droessler" userId="625c3661-9d64-47fa-b83c-4b49393bd161" providerId="ADAL" clId="{4A7C5B6B-93D7-0340-B8B4-E22641F6328C}" dt="2021-02-16T22:13:02.716" v="5" actId="2696"/>
        <pc:sldMkLst>
          <pc:docMk/>
          <pc:sldMk cId="2707486090" sldId="1361"/>
        </pc:sldMkLst>
      </pc:sldChg>
      <pc:sldChg chg="del">
        <pc:chgData name="Chris Droessler" userId="625c3661-9d64-47fa-b83c-4b49393bd161" providerId="ADAL" clId="{4A7C5B6B-93D7-0340-B8B4-E22641F6328C}" dt="2021-02-16T22:13:02.686" v="0" actId="2696"/>
        <pc:sldMkLst>
          <pc:docMk/>
          <pc:sldMk cId="1589922084" sldId="1366"/>
        </pc:sldMkLst>
      </pc:sldChg>
    </pc:docChg>
  </pc:docChgLst>
  <pc:docChgLst>
    <pc:chgData name="Chris Droessler" userId="625c3661-9d64-47fa-b83c-4b49393bd161" providerId="ADAL" clId="{45B3B9DE-C3A3-D24D-AC08-28D3E0BDAADA}"/>
    <pc:docChg chg="custSel addSld modSld">
      <pc:chgData name="Chris Droessler" userId="625c3661-9d64-47fa-b83c-4b49393bd161" providerId="ADAL" clId="{45B3B9DE-C3A3-D24D-AC08-28D3E0BDAADA}" dt="2020-05-12T12:42:31.711" v="485" actId="20577"/>
      <pc:docMkLst>
        <pc:docMk/>
      </pc:docMkLst>
      <pc:sldChg chg="addSp delSp modSp">
        <pc:chgData name="Chris Droessler" userId="625c3661-9d64-47fa-b83c-4b49393bd161" providerId="ADAL" clId="{45B3B9DE-C3A3-D24D-AC08-28D3E0BDAADA}" dt="2020-05-11T13:48:42.837" v="461" actId="478"/>
        <pc:sldMkLst>
          <pc:docMk/>
          <pc:sldMk cId="971664512" sldId="534"/>
        </pc:sldMkLst>
        <pc:spChg chg="add del mod">
          <ac:chgData name="Chris Droessler" userId="625c3661-9d64-47fa-b83c-4b49393bd161" providerId="ADAL" clId="{45B3B9DE-C3A3-D24D-AC08-28D3E0BDAADA}" dt="2020-05-11T13:48:42.837" v="461" actId="478"/>
          <ac:spMkLst>
            <pc:docMk/>
            <pc:sldMk cId="971664512" sldId="534"/>
            <ac:spMk id="5" creationId="{772AE84C-4397-C243-A69D-5D17CEDFF58E}"/>
          </ac:spMkLst>
        </pc:spChg>
      </pc:sldChg>
      <pc:sldChg chg="modSp">
        <pc:chgData name="Chris Droessler" userId="625c3661-9d64-47fa-b83c-4b49393bd161" providerId="ADAL" clId="{45B3B9DE-C3A3-D24D-AC08-28D3E0BDAADA}" dt="2020-05-12T12:42:31.711" v="485" actId="20577"/>
        <pc:sldMkLst>
          <pc:docMk/>
          <pc:sldMk cId="1675513861" sldId="756"/>
        </pc:sldMkLst>
        <pc:spChg chg="mod">
          <ac:chgData name="Chris Droessler" userId="625c3661-9d64-47fa-b83c-4b49393bd161" providerId="ADAL" clId="{45B3B9DE-C3A3-D24D-AC08-28D3E0BDAADA}" dt="2020-05-12T12:42:31.711" v="485" actId="20577"/>
          <ac:spMkLst>
            <pc:docMk/>
            <pc:sldMk cId="1675513861" sldId="756"/>
            <ac:spMk id="2" creationId="{2D60B45B-6484-D94F-A3B8-306BC92469C9}"/>
          </ac:spMkLst>
        </pc:spChg>
      </pc:sldChg>
      <pc:sldChg chg="modSp">
        <pc:chgData name="Chris Droessler" userId="625c3661-9d64-47fa-b83c-4b49393bd161" providerId="ADAL" clId="{45B3B9DE-C3A3-D24D-AC08-28D3E0BDAADA}" dt="2020-05-11T13:08:31.232" v="29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45B3B9DE-C3A3-D24D-AC08-28D3E0BDAADA}" dt="2020-05-11T13:08:31.232" v="29" actId="20577"/>
          <ac:spMkLst>
            <pc:docMk/>
            <pc:sldMk cId="751751510" sldId="761"/>
            <ac:spMk id="3" creationId="{DEE7BACF-8DDA-49AD-8F7F-6D148AEB59BA}"/>
          </ac:spMkLst>
        </pc:spChg>
      </pc:sldChg>
      <pc:sldChg chg="modSp">
        <pc:chgData name="Chris Droessler" userId="625c3661-9d64-47fa-b83c-4b49393bd161" providerId="ADAL" clId="{45B3B9DE-C3A3-D24D-AC08-28D3E0BDAADA}" dt="2020-05-11T13:46:39.174" v="460" actId="20577"/>
        <pc:sldMkLst>
          <pc:docMk/>
          <pc:sldMk cId="365843656" sldId="768"/>
        </pc:sldMkLst>
        <pc:spChg chg="mod">
          <ac:chgData name="Chris Droessler" userId="625c3661-9d64-47fa-b83c-4b49393bd161" providerId="ADAL" clId="{45B3B9DE-C3A3-D24D-AC08-28D3E0BDAADA}" dt="2020-05-11T13:46:39.174" v="460" actId="20577"/>
          <ac:spMkLst>
            <pc:docMk/>
            <pc:sldMk cId="365843656" sldId="768"/>
            <ac:spMk id="2" creationId="{F64F0A26-B967-194D-A34E-1A24A272F847}"/>
          </ac:spMkLst>
        </pc:spChg>
      </pc:sldChg>
      <pc:sldChg chg="modSp add">
        <pc:chgData name="Chris Droessler" userId="625c3661-9d64-47fa-b83c-4b49393bd161" providerId="ADAL" clId="{45B3B9DE-C3A3-D24D-AC08-28D3E0BDAADA}" dt="2020-05-11T13:15:41.737" v="288" actId="20577"/>
        <pc:sldMkLst>
          <pc:docMk/>
          <pc:sldMk cId="207772296" sldId="770"/>
        </pc:sldMkLst>
        <pc:spChg chg="mod">
          <ac:chgData name="Chris Droessler" userId="625c3661-9d64-47fa-b83c-4b49393bd161" providerId="ADAL" clId="{45B3B9DE-C3A3-D24D-AC08-28D3E0BDAADA}" dt="2020-05-11T13:15:41.737" v="288" actId="20577"/>
          <ac:spMkLst>
            <pc:docMk/>
            <pc:sldMk cId="207772296" sldId="770"/>
            <ac:spMk id="2" creationId="{98226CFB-6368-D748-ABA0-30D76ED4C3A1}"/>
          </ac:spMkLst>
        </pc:spChg>
        <pc:spChg chg="mod">
          <ac:chgData name="Chris Droessler" userId="625c3661-9d64-47fa-b83c-4b49393bd161" providerId="ADAL" clId="{45B3B9DE-C3A3-D24D-AC08-28D3E0BDAADA}" dt="2020-05-11T13:11:06.933" v="67" actId="20577"/>
          <ac:spMkLst>
            <pc:docMk/>
            <pc:sldMk cId="207772296" sldId="770"/>
            <ac:spMk id="3" creationId="{0D7CF82E-8155-E546-AC19-FEC7CFC238B7}"/>
          </ac:spMkLst>
        </pc:spChg>
      </pc:sldChg>
    </pc:docChg>
  </pc:docChgLst>
  <pc:docChgLst>
    <pc:chgData name="Chris Droessler" userId="625c3661-9d64-47fa-b83c-4b49393bd161" providerId="ADAL" clId="{9F66A07C-42E3-D34A-AA86-CDC0EF5582F9}"/>
    <pc:docChg chg="undo custSel addSld delSld modSld sldOrd modMainMaster">
      <pc:chgData name="Chris Droessler" userId="625c3661-9d64-47fa-b83c-4b49393bd161" providerId="ADAL" clId="{9F66A07C-42E3-D34A-AA86-CDC0EF5582F9}" dt="2020-01-13T17:14:15.489" v="1169" actId="20577"/>
      <pc:docMkLst>
        <pc:docMk/>
      </pc:docMkLst>
      <pc:sldChg chg="modSp del">
        <pc:chgData name="Chris Droessler" userId="625c3661-9d64-47fa-b83c-4b49393bd161" providerId="ADAL" clId="{9F66A07C-42E3-D34A-AA86-CDC0EF5582F9}" dt="2020-01-09T17:06:18.179" v="413" actId="2696"/>
        <pc:sldMkLst>
          <pc:docMk/>
          <pc:sldMk cId="2378976308" sldId="256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78976308" sldId="256"/>
            <ac:spMk id="129" creationId="{00000000-0000-0000-0000-000000000000}"/>
          </ac:spMkLst>
        </pc:spChg>
      </pc:sldChg>
      <pc:sldChg chg="modSp">
        <pc:chgData name="Chris Droessler" userId="625c3661-9d64-47fa-b83c-4b49393bd161" providerId="ADAL" clId="{9F66A07C-42E3-D34A-AA86-CDC0EF5582F9}" dt="2020-01-09T16:52:28.162" v="161" actId="403"/>
        <pc:sldMkLst>
          <pc:docMk/>
          <pc:sldMk cId="4118415113" sldId="257"/>
        </pc:sldMkLst>
        <pc:spChg chg="mod">
          <ac:chgData name="Chris Droessler" userId="625c3661-9d64-47fa-b83c-4b49393bd161" providerId="ADAL" clId="{9F66A07C-42E3-D34A-AA86-CDC0EF5582F9}" dt="2020-01-09T16:52:28.162" v="161" actId="403"/>
          <ac:spMkLst>
            <pc:docMk/>
            <pc:sldMk cId="4118415113" sldId="257"/>
            <ac:spMk id="123" creationId="{00000000-0000-0000-0000-000000000000}"/>
          </ac:spMkLst>
        </pc:spChg>
      </pc:sldChg>
      <pc:sldChg chg="addSp delSp modSp add modTransition modNotesTx">
        <pc:chgData name="Chris Droessler" userId="625c3661-9d64-47fa-b83c-4b49393bd161" providerId="ADAL" clId="{9F66A07C-42E3-D34A-AA86-CDC0EF5582F9}" dt="2020-01-13T16:42:59.602" v="910" actId="20577"/>
        <pc:sldMkLst>
          <pc:docMk/>
          <pc:sldMk cId="467587892" sldId="259"/>
        </pc:sldMkLst>
        <pc:spChg chg="add del mod">
          <ac:chgData name="Chris Droessler" userId="625c3661-9d64-47fa-b83c-4b49393bd161" providerId="ADAL" clId="{9F66A07C-42E3-D34A-AA86-CDC0EF5582F9}" dt="2020-01-09T16:52:36.497" v="162"/>
          <ac:spMkLst>
            <pc:docMk/>
            <pc:sldMk cId="467587892" sldId="259"/>
            <ac:spMk id="2" creationId="{B0FF81A9-F0E8-B142-AA66-29118743AA49}"/>
          </ac:spMkLst>
        </pc:spChg>
        <pc:spChg chg="add del mod">
          <ac:chgData name="Chris Droessler" userId="625c3661-9d64-47fa-b83c-4b49393bd161" providerId="ADAL" clId="{9F66A07C-42E3-D34A-AA86-CDC0EF5582F9}" dt="2020-01-09T16:52:36.497" v="162"/>
          <ac:spMkLst>
            <pc:docMk/>
            <pc:sldMk cId="467587892" sldId="259"/>
            <ac:spMk id="3" creationId="{0BC2131F-1C4D-C24F-BA73-F3D683D25C74}"/>
          </ac:spMkLst>
        </pc:spChg>
        <pc:spChg chg="add del mod">
          <ac:chgData name="Chris Droessler" userId="625c3661-9d64-47fa-b83c-4b49393bd161" providerId="ADAL" clId="{9F66A07C-42E3-D34A-AA86-CDC0EF5582F9}" dt="2020-01-09T16:52:37.265" v="163"/>
          <ac:spMkLst>
            <pc:docMk/>
            <pc:sldMk cId="467587892" sldId="259"/>
            <ac:spMk id="4" creationId="{3E809044-84B1-6746-AB4E-44F5482FB260}"/>
          </ac:spMkLst>
        </pc:spChg>
        <pc:spChg chg="add del mod">
          <ac:chgData name="Chris Droessler" userId="625c3661-9d64-47fa-b83c-4b49393bd161" providerId="ADAL" clId="{9F66A07C-42E3-D34A-AA86-CDC0EF5582F9}" dt="2020-01-09T16:52:37.265" v="163"/>
          <ac:spMkLst>
            <pc:docMk/>
            <pc:sldMk cId="467587892" sldId="259"/>
            <ac:spMk id="5" creationId="{3333DAE6-4475-F344-8542-88043C433AD0}"/>
          </ac:spMkLst>
        </pc:spChg>
        <pc:spChg chg="add del mod">
          <ac:chgData name="Chris Droessler" userId="625c3661-9d64-47fa-b83c-4b49393bd161" providerId="ADAL" clId="{9F66A07C-42E3-D34A-AA86-CDC0EF5582F9}" dt="2020-01-09T16:52:37.489" v="164"/>
          <ac:spMkLst>
            <pc:docMk/>
            <pc:sldMk cId="467587892" sldId="259"/>
            <ac:spMk id="6" creationId="{8EA25AF4-C7CD-6B40-A7A3-1DCFBE45E0FB}"/>
          </ac:spMkLst>
        </pc:spChg>
        <pc:spChg chg="add del mod">
          <ac:chgData name="Chris Droessler" userId="625c3661-9d64-47fa-b83c-4b49393bd161" providerId="ADAL" clId="{9F66A07C-42E3-D34A-AA86-CDC0EF5582F9}" dt="2020-01-09T16:52:37.489" v="164"/>
          <ac:spMkLst>
            <pc:docMk/>
            <pc:sldMk cId="467587892" sldId="259"/>
            <ac:spMk id="7" creationId="{A97877CA-AEE8-1C47-8861-6F36C55D28E3}"/>
          </ac:spMkLst>
        </pc:spChg>
        <pc:spChg chg="mod">
          <ac:chgData name="Chris Droessler" userId="625c3661-9d64-47fa-b83c-4b49393bd161" providerId="ADAL" clId="{9F66A07C-42E3-D34A-AA86-CDC0EF5582F9}" dt="2020-01-13T16:42:59.602" v="910" actId="20577"/>
          <ac:spMkLst>
            <pc:docMk/>
            <pc:sldMk cId="467587892" sldId="259"/>
            <ac:spMk id="15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7:31.783" v="28"/>
          <ac:spMkLst>
            <pc:docMk/>
            <pc:sldMk cId="467587892" sldId="259"/>
            <ac:spMk id="159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9F66A07C-42E3-D34A-AA86-CDC0EF5582F9}" dt="2020-01-10T14:14:15.533" v="659" actId="20577"/>
        <pc:sldMkLst>
          <pc:docMk/>
          <pc:sldMk cId="4278936860" sldId="260"/>
        </pc:sldMkLst>
        <pc:spChg chg="mod">
          <ac:chgData name="Chris Droessler" userId="625c3661-9d64-47fa-b83c-4b49393bd161" providerId="ADAL" clId="{9F66A07C-42E3-D34A-AA86-CDC0EF5582F9}" dt="2020-01-09T17:08:27.973" v="434" actId="20577"/>
          <ac:spMkLst>
            <pc:docMk/>
            <pc:sldMk cId="4278936860" sldId="260"/>
            <ac:spMk id="2" creationId="{4790E6F2-0BAF-6A44-87D4-23A2382430C0}"/>
          </ac:spMkLst>
        </pc:spChg>
        <pc:spChg chg="mod">
          <ac:chgData name="Chris Droessler" userId="625c3661-9d64-47fa-b83c-4b49393bd161" providerId="ADAL" clId="{9F66A07C-42E3-D34A-AA86-CDC0EF5582F9}" dt="2020-01-10T14:14:15.533" v="659" actId="20577"/>
          <ac:spMkLst>
            <pc:docMk/>
            <pc:sldMk cId="4278936860" sldId="260"/>
            <ac:spMk id="3" creationId="{420FD414-E693-9242-9A7C-AEF4082D6A0C}"/>
          </ac:spMkLst>
        </pc:spChg>
        <pc:spChg chg="add del mod">
          <ac:chgData name="Chris Droessler" userId="625c3661-9d64-47fa-b83c-4b49393bd161" providerId="ADAL" clId="{9F66A07C-42E3-D34A-AA86-CDC0EF5582F9}" dt="2020-01-09T17:03:41.853" v="393"/>
          <ac:spMkLst>
            <pc:docMk/>
            <pc:sldMk cId="4278936860" sldId="260"/>
            <ac:spMk id="4" creationId="{3BB87DB2-07C7-2249-94E0-A2A27A7E0D1A}"/>
          </ac:spMkLst>
        </pc:spChg>
        <pc:spChg chg="add del mod">
          <ac:chgData name="Chris Droessler" userId="625c3661-9d64-47fa-b83c-4b49393bd161" providerId="ADAL" clId="{9F66A07C-42E3-D34A-AA86-CDC0EF5582F9}" dt="2020-01-09T17:03:41.853" v="393"/>
          <ac:spMkLst>
            <pc:docMk/>
            <pc:sldMk cId="4278936860" sldId="260"/>
            <ac:spMk id="5" creationId="{B46E0130-F5B3-804A-91A9-9F7B5DF46F53}"/>
          </ac:spMkLst>
        </pc:spChg>
      </pc:sldChg>
      <pc:sldChg chg="modSp del">
        <pc:chgData name="Chris Droessler" userId="625c3661-9d64-47fa-b83c-4b49393bd161" providerId="ADAL" clId="{9F66A07C-42E3-D34A-AA86-CDC0EF5582F9}" dt="2020-01-09T17:06:18.199" v="418" actId="2696"/>
        <pc:sldMkLst>
          <pc:docMk/>
          <pc:sldMk cId="1133732581" sldId="261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133732581" sldId="261"/>
            <ac:spMk id="197" creationId="{00000000-0000-0000-0000-000000000000}"/>
          </ac:spMkLst>
        </pc:spChg>
      </pc:sldChg>
      <pc:sldChg chg="del">
        <pc:chgData name="Chris Droessler" userId="625c3661-9d64-47fa-b83c-4b49393bd161" providerId="ADAL" clId="{9F66A07C-42E3-D34A-AA86-CDC0EF5582F9}" dt="2020-01-09T17:06:18.201" v="419" actId="2696"/>
        <pc:sldMkLst>
          <pc:docMk/>
          <pc:sldMk cId="3776938010" sldId="262"/>
        </pc:sldMkLst>
      </pc:sldChg>
      <pc:sldChg chg="modSp del">
        <pc:chgData name="Chris Droessler" userId="625c3661-9d64-47fa-b83c-4b49393bd161" providerId="ADAL" clId="{9F66A07C-42E3-D34A-AA86-CDC0EF5582F9}" dt="2020-01-09T17:06:18.188" v="415" actId="2696"/>
        <pc:sldMkLst>
          <pc:docMk/>
          <pc:sldMk cId="1272993466" sldId="263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2" creationId="{625B219F-749E-2341-8B5D-AF6CFC478B36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3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4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5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59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60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6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272993466" sldId="263"/>
            <ac:spMk id="162" creationId="{00000000-0000-0000-0000-000000000000}"/>
          </ac:spMkLst>
        </pc:spChg>
      </pc:sldChg>
      <pc:sldChg chg="del">
        <pc:chgData name="Chris Droessler" userId="625c3661-9d64-47fa-b83c-4b49393bd161" providerId="ADAL" clId="{9F66A07C-42E3-D34A-AA86-CDC0EF5582F9}" dt="2020-01-09T17:06:18.206" v="421" actId="2696"/>
        <pc:sldMkLst>
          <pc:docMk/>
          <pc:sldMk cId="3092514365" sldId="264"/>
        </pc:sldMkLst>
      </pc:sldChg>
      <pc:sldChg chg="modSp del">
        <pc:chgData name="Chris Droessler" userId="625c3661-9d64-47fa-b83c-4b49393bd161" providerId="ADAL" clId="{9F66A07C-42E3-D34A-AA86-CDC0EF5582F9}" dt="2020-01-09T17:06:18.208" v="422" actId="2696"/>
        <pc:sldMkLst>
          <pc:docMk/>
          <pc:sldMk cId="3228340405" sldId="265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228340405" sldId="265"/>
            <ac:spMk id="240" creationId="{00000000-0000-0000-0000-000000000000}"/>
          </ac:spMkLst>
        </pc:spChg>
      </pc:sldChg>
      <pc:sldChg chg="modSp del">
        <pc:chgData name="Chris Droessler" userId="625c3661-9d64-47fa-b83c-4b49393bd161" providerId="ADAL" clId="{9F66A07C-42E3-D34A-AA86-CDC0EF5582F9}" dt="2020-01-09T17:06:18.210" v="423" actId="2696"/>
        <pc:sldMkLst>
          <pc:docMk/>
          <pc:sldMk cId="2800900242" sldId="266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800900242" sldId="266"/>
            <ac:spMk id="250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9F66A07C-42E3-D34A-AA86-CDC0EF5582F9}" dt="2020-01-10T14:15:03.335" v="669" actId="20577"/>
        <pc:sldMkLst>
          <pc:docMk/>
          <pc:sldMk cId="2258648291" sldId="267"/>
        </pc:sldMkLst>
        <pc:spChg chg="mod">
          <ac:chgData name="Chris Droessler" userId="625c3661-9d64-47fa-b83c-4b49393bd161" providerId="ADAL" clId="{9F66A07C-42E3-D34A-AA86-CDC0EF5582F9}" dt="2020-01-10T14:15:03.335" v="669" actId="20577"/>
          <ac:spMkLst>
            <pc:docMk/>
            <pc:sldMk cId="2258648291" sldId="267"/>
            <ac:spMk id="3" creationId="{420FD414-E693-9242-9A7C-AEF4082D6A0C}"/>
          </ac:spMkLst>
        </pc:spChg>
        <pc:spChg chg="add del mod">
          <ac:chgData name="Chris Droessler" userId="625c3661-9d64-47fa-b83c-4b49393bd161" providerId="ADAL" clId="{9F66A07C-42E3-D34A-AA86-CDC0EF5582F9}" dt="2020-01-09T17:03:45.661" v="394"/>
          <ac:spMkLst>
            <pc:docMk/>
            <pc:sldMk cId="2258648291" sldId="267"/>
            <ac:spMk id="4" creationId="{6DFB865A-34BA-5E4D-846B-1752E03988CA}"/>
          </ac:spMkLst>
        </pc:spChg>
        <pc:spChg chg="add del mod">
          <ac:chgData name="Chris Droessler" userId="625c3661-9d64-47fa-b83c-4b49393bd161" providerId="ADAL" clId="{9F66A07C-42E3-D34A-AA86-CDC0EF5582F9}" dt="2020-01-09T17:03:45.661" v="394"/>
          <ac:spMkLst>
            <pc:docMk/>
            <pc:sldMk cId="2258648291" sldId="267"/>
            <ac:spMk id="5" creationId="{8987E777-20A2-BB49-9D2F-056F7DA07C71}"/>
          </ac:spMkLst>
        </pc:spChg>
      </pc:sldChg>
      <pc:sldChg chg="modSp del">
        <pc:chgData name="Chris Droessler" userId="625c3661-9d64-47fa-b83c-4b49393bd161" providerId="ADAL" clId="{9F66A07C-42E3-D34A-AA86-CDC0EF5582F9}" dt="2020-01-09T17:06:18.193" v="416" actId="2696"/>
        <pc:sldMkLst>
          <pc:docMk/>
          <pc:sldMk cId="2011833291" sldId="282"/>
        </pc:sldMkLst>
        <pc:spChg chg="mod">
          <ac:chgData name="Chris Droessler" userId="625c3661-9d64-47fa-b83c-4b49393bd161" providerId="ADAL" clId="{9F66A07C-42E3-D34A-AA86-CDC0EF5582F9}" dt="2020-01-09T16:33:41.441" v="1" actId="27636"/>
          <ac:spMkLst>
            <pc:docMk/>
            <pc:sldMk cId="2011833291" sldId="282"/>
            <ac:spMk id="2" creationId="{95CF62E6-83B6-FF4E-8C20-C33111DACB13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15" creationId="{5927EF31-A0D2-D84A-9A67-73BEF545F6B5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16" creationId="{4F3F5599-C383-894C-B9B8-DD81931840DB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17" creationId="{187AA8DF-2C40-D843-BAB5-04D812004525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2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3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4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5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011833291" sldId="282"/>
            <ac:spMk id="269" creationId="{00000000-0000-0000-0000-000000000000}"/>
          </ac:spMkLst>
        </pc:spChg>
      </pc:sldChg>
      <pc:sldChg chg="modSp del">
        <pc:chgData name="Chris Droessler" userId="625c3661-9d64-47fa-b83c-4b49393bd161" providerId="ADAL" clId="{9F66A07C-42E3-D34A-AA86-CDC0EF5582F9}" dt="2020-01-09T17:06:18.196" v="417" actId="2696"/>
        <pc:sldMkLst>
          <pc:docMk/>
          <pc:sldMk cId="2363076874" sldId="283"/>
        </pc:sldMkLst>
        <pc:spChg chg="mod">
          <ac:chgData name="Chris Droessler" userId="625c3661-9d64-47fa-b83c-4b49393bd161" providerId="ADAL" clId="{9F66A07C-42E3-D34A-AA86-CDC0EF5582F9}" dt="2020-01-09T16:33:41.448" v="2" actId="27636"/>
          <ac:spMkLst>
            <pc:docMk/>
            <pc:sldMk cId="2363076874" sldId="283"/>
            <ac:spMk id="2" creationId="{A7A50D40-5A24-3347-84A4-07E67F7C4D06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4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5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79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0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2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3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63076874" sldId="283"/>
            <ac:spMk id="284" creationId="{00000000-0000-0000-0000-000000000000}"/>
          </ac:spMkLst>
        </pc:spChg>
      </pc:sldChg>
      <pc:sldChg chg="modSp">
        <pc:chgData name="Chris Droessler" userId="625c3661-9d64-47fa-b83c-4b49393bd161" providerId="ADAL" clId="{9F66A07C-42E3-D34A-AA86-CDC0EF5582F9}" dt="2020-01-09T16:44:49.155" v="120" actId="20577"/>
        <pc:sldMkLst>
          <pc:docMk/>
          <pc:sldMk cId="3048565599" sldId="291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048565599" sldId="291"/>
            <ac:spMk id="2" creationId="{B0D331E7-BF0F-0641-A40B-823AC0AD88A5}"/>
          </ac:spMkLst>
        </pc:spChg>
        <pc:spChg chg="mod">
          <ac:chgData name="Chris Droessler" userId="625c3661-9d64-47fa-b83c-4b49393bd161" providerId="ADAL" clId="{9F66A07C-42E3-D34A-AA86-CDC0EF5582F9}" dt="2020-01-09T16:44:49.155" v="120" actId="20577"/>
          <ac:spMkLst>
            <pc:docMk/>
            <pc:sldMk cId="3048565599" sldId="291"/>
            <ac:spMk id="398" creationId="{00000000-0000-0000-0000-000000000000}"/>
          </ac:spMkLst>
        </pc:spChg>
      </pc:sldChg>
      <pc:sldChg chg="modSp">
        <pc:chgData name="Chris Droessler" userId="625c3661-9d64-47fa-b83c-4b49393bd161" providerId="ADAL" clId="{9F66A07C-42E3-D34A-AA86-CDC0EF5582F9}" dt="2020-01-09T16:34:09.703" v="19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9F66A07C-42E3-D34A-AA86-CDC0EF5582F9}" dt="2020-01-09T16:34:09.703" v="19" actId="20577"/>
          <ac:spMkLst>
            <pc:docMk/>
            <pc:sldMk cId="971664512" sldId="534"/>
            <ac:spMk id="3" creationId="{00000000-0000-0000-0000-000000000000}"/>
          </ac:spMkLst>
        </pc:spChg>
        <pc:picChg chg="mod">
          <ac:chgData name="Chris Droessler" userId="625c3661-9d64-47fa-b83c-4b49393bd161" providerId="ADAL" clId="{9F66A07C-42E3-D34A-AA86-CDC0EF5582F9}" dt="2020-01-09T16:33:58.814" v="3" actId="1076"/>
          <ac:picMkLst>
            <pc:docMk/>
            <pc:sldMk cId="971664512" sldId="534"/>
            <ac:picMk id="4" creationId="{00000000-0000-0000-0000-000000000000}"/>
          </ac:picMkLst>
        </pc:picChg>
      </pc:sldChg>
      <pc:sldChg chg="del">
        <pc:chgData name="Chris Droessler" userId="625c3661-9d64-47fa-b83c-4b49393bd161" providerId="ADAL" clId="{9F66A07C-42E3-D34A-AA86-CDC0EF5582F9}" dt="2020-01-09T16:46:11.486" v="149" actId="2696"/>
        <pc:sldMkLst>
          <pc:docMk/>
          <pc:sldMk cId="503736447" sldId="560"/>
        </pc:sldMkLst>
      </pc:sldChg>
      <pc:sldChg chg="addSp delSp modSp">
        <pc:chgData name="Chris Droessler" userId="625c3661-9d64-47fa-b83c-4b49393bd161" providerId="ADAL" clId="{9F66A07C-42E3-D34A-AA86-CDC0EF5582F9}" dt="2020-01-13T16:58:20.613" v="1085" actId="20577"/>
        <pc:sldMkLst>
          <pc:docMk/>
          <pc:sldMk cId="2418671024" sldId="561"/>
        </pc:sldMkLst>
        <pc:spChg chg="mod">
          <ac:chgData name="Chris Droessler" userId="625c3661-9d64-47fa-b83c-4b49393bd161" providerId="ADAL" clId="{9F66A07C-42E3-D34A-AA86-CDC0EF5582F9}" dt="2020-01-13T16:58:20.613" v="1085" actId="20577"/>
          <ac:spMkLst>
            <pc:docMk/>
            <pc:sldMk cId="2418671024" sldId="561"/>
            <ac:spMk id="2" creationId="{E9498E27-4A46-4D9F-B919-4A6091A07762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418671024" sldId="561"/>
            <ac:spMk id="3" creationId="{84FD1E09-3081-44D3-B18F-524252EDFB65}"/>
          </ac:spMkLst>
        </pc:spChg>
        <pc:spChg chg="add del mod">
          <ac:chgData name="Chris Droessler" userId="625c3661-9d64-47fa-b83c-4b49393bd161" providerId="ADAL" clId="{9F66A07C-42E3-D34A-AA86-CDC0EF5582F9}" dt="2020-01-09T17:05:14.616" v="404"/>
          <ac:spMkLst>
            <pc:docMk/>
            <pc:sldMk cId="2418671024" sldId="561"/>
            <ac:spMk id="4" creationId="{FD189D38-9D98-424B-92F6-ECA3A1C27DD3}"/>
          </ac:spMkLst>
        </pc:spChg>
        <pc:spChg chg="add del mod">
          <ac:chgData name="Chris Droessler" userId="625c3661-9d64-47fa-b83c-4b49393bd161" providerId="ADAL" clId="{9F66A07C-42E3-D34A-AA86-CDC0EF5582F9}" dt="2020-01-09T17:05:14.616" v="404"/>
          <ac:spMkLst>
            <pc:docMk/>
            <pc:sldMk cId="2418671024" sldId="561"/>
            <ac:spMk id="5" creationId="{6CD45551-EA56-5142-BB85-B2D3022FACC4}"/>
          </ac:spMkLst>
        </pc:spChg>
        <pc:spChg chg="add del mod">
          <ac:chgData name="Chris Droessler" userId="625c3661-9d64-47fa-b83c-4b49393bd161" providerId="ADAL" clId="{9F66A07C-42E3-D34A-AA86-CDC0EF5582F9}" dt="2020-01-09T17:05:15.480" v="405"/>
          <ac:spMkLst>
            <pc:docMk/>
            <pc:sldMk cId="2418671024" sldId="561"/>
            <ac:spMk id="7" creationId="{0FC0EA21-FF54-C14A-8591-BA881A98E580}"/>
          </ac:spMkLst>
        </pc:spChg>
        <pc:spChg chg="add del mod">
          <ac:chgData name="Chris Droessler" userId="625c3661-9d64-47fa-b83c-4b49393bd161" providerId="ADAL" clId="{9F66A07C-42E3-D34A-AA86-CDC0EF5582F9}" dt="2020-01-09T17:05:15.480" v="405"/>
          <ac:spMkLst>
            <pc:docMk/>
            <pc:sldMk cId="2418671024" sldId="561"/>
            <ac:spMk id="8" creationId="{72422098-D81F-3549-9557-58333DAA8CC4}"/>
          </ac:spMkLst>
        </pc:spChg>
        <pc:spChg chg="add del mod">
          <ac:chgData name="Chris Droessler" userId="625c3661-9d64-47fa-b83c-4b49393bd161" providerId="ADAL" clId="{9F66A07C-42E3-D34A-AA86-CDC0EF5582F9}" dt="2020-01-09T17:05:15.656" v="406"/>
          <ac:spMkLst>
            <pc:docMk/>
            <pc:sldMk cId="2418671024" sldId="561"/>
            <ac:spMk id="9" creationId="{A803FB07-F346-CB4F-AE88-C6AEC944C489}"/>
          </ac:spMkLst>
        </pc:spChg>
        <pc:spChg chg="add del mod">
          <ac:chgData name="Chris Droessler" userId="625c3661-9d64-47fa-b83c-4b49393bd161" providerId="ADAL" clId="{9F66A07C-42E3-D34A-AA86-CDC0EF5582F9}" dt="2020-01-09T17:05:15.656" v="406"/>
          <ac:spMkLst>
            <pc:docMk/>
            <pc:sldMk cId="2418671024" sldId="561"/>
            <ac:spMk id="10" creationId="{02D40F30-59A5-1A40-8FFB-B34EED7F32C0}"/>
          </ac:spMkLst>
        </pc:spChg>
        <pc:spChg chg="add del mod">
          <ac:chgData name="Chris Droessler" userId="625c3661-9d64-47fa-b83c-4b49393bd161" providerId="ADAL" clId="{9F66A07C-42E3-D34A-AA86-CDC0EF5582F9}" dt="2020-01-09T17:05:16.024" v="407"/>
          <ac:spMkLst>
            <pc:docMk/>
            <pc:sldMk cId="2418671024" sldId="561"/>
            <ac:spMk id="11" creationId="{7CEE2303-B120-C440-996C-F499D81C7D1E}"/>
          </ac:spMkLst>
        </pc:spChg>
        <pc:spChg chg="add del mod">
          <ac:chgData name="Chris Droessler" userId="625c3661-9d64-47fa-b83c-4b49393bd161" providerId="ADAL" clId="{9F66A07C-42E3-D34A-AA86-CDC0EF5582F9}" dt="2020-01-09T17:05:16.024" v="407"/>
          <ac:spMkLst>
            <pc:docMk/>
            <pc:sldMk cId="2418671024" sldId="561"/>
            <ac:spMk id="12" creationId="{BA11E135-0F80-6741-A62F-399BC3924658}"/>
          </ac:spMkLst>
        </pc:spChg>
        <pc:picChg chg="mod">
          <ac:chgData name="Chris Droessler" userId="625c3661-9d64-47fa-b83c-4b49393bd161" providerId="ADAL" clId="{9F66A07C-42E3-D34A-AA86-CDC0EF5582F9}" dt="2020-01-09T17:05:21.022" v="408" actId="1076"/>
          <ac:picMkLst>
            <pc:docMk/>
            <pc:sldMk cId="2418671024" sldId="561"/>
            <ac:picMk id="6" creationId="{7CA6E6DB-6B9D-7946-81BB-EDCCCBB0B4C0}"/>
          </ac:picMkLst>
        </pc:picChg>
      </pc:sldChg>
      <pc:sldChg chg="modSp">
        <pc:chgData name="Chris Droessler" userId="625c3661-9d64-47fa-b83c-4b49393bd161" providerId="ADAL" clId="{9F66A07C-42E3-D34A-AA86-CDC0EF5582F9}" dt="2020-01-09T16:38:32.687" v="53" actId="20577"/>
        <pc:sldMkLst>
          <pc:docMk/>
          <pc:sldMk cId="2392971145" sldId="572"/>
        </pc:sldMkLst>
        <pc:spChg chg="mod">
          <ac:chgData name="Chris Droessler" userId="625c3661-9d64-47fa-b83c-4b49393bd161" providerId="ADAL" clId="{9F66A07C-42E3-D34A-AA86-CDC0EF5582F9}" dt="2020-01-09T16:38:32.687" v="53" actId="20577"/>
          <ac:spMkLst>
            <pc:docMk/>
            <pc:sldMk cId="2392971145" sldId="572"/>
            <ac:spMk id="2" creationId="{70E7FB36-DF07-B44D-8D38-59F39D617117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392971145" sldId="572"/>
            <ac:picMk id="4" creationId="{1BA95F95-508F-D24C-AD92-363A99834ED3}"/>
          </ac:picMkLst>
        </pc:picChg>
      </pc:sldChg>
      <pc:sldChg chg="modSp del">
        <pc:chgData name="Chris Droessler" userId="625c3661-9d64-47fa-b83c-4b49393bd161" providerId="ADAL" clId="{9F66A07C-42E3-D34A-AA86-CDC0EF5582F9}" dt="2020-01-09T17:06:18.184" v="414" actId="2696"/>
        <pc:sldMkLst>
          <pc:docMk/>
          <pc:sldMk cId="1303851975" sldId="573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89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0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2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3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4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5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199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200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201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1303851975" sldId="573"/>
            <ac:spMk id="202" creationId="{00000000-0000-0000-0000-000000000000}"/>
          </ac:spMkLst>
        </pc:spChg>
        <pc:grpChg chg="mod">
          <ac:chgData name="Chris Droessler" userId="625c3661-9d64-47fa-b83c-4b49393bd161" providerId="ADAL" clId="{9F66A07C-42E3-D34A-AA86-CDC0EF5582F9}" dt="2020-01-09T16:33:41.265" v="0"/>
          <ac:grpSpMkLst>
            <pc:docMk/>
            <pc:sldMk cId="1303851975" sldId="573"/>
            <ac:grpSpMk id="208" creationId="{00000000-0000-0000-0000-000000000000}"/>
          </ac:grpSpMkLst>
        </pc:grpChg>
      </pc:sldChg>
      <pc:sldChg chg="modSp">
        <pc:chgData name="Chris Droessler" userId="625c3661-9d64-47fa-b83c-4b49393bd161" providerId="ADAL" clId="{9F66A07C-42E3-D34A-AA86-CDC0EF5582F9}" dt="2020-01-13T17:08:42.543" v="1161" actId="20577"/>
        <pc:sldMkLst>
          <pc:docMk/>
          <pc:sldMk cId="2042262642" sldId="634"/>
        </pc:sldMkLst>
        <pc:spChg chg="mod">
          <ac:chgData name="Chris Droessler" userId="625c3661-9d64-47fa-b83c-4b49393bd161" providerId="ADAL" clId="{9F66A07C-42E3-D34A-AA86-CDC0EF5582F9}" dt="2020-01-13T17:08:42.543" v="1161" actId="20577"/>
          <ac:spMkLst>
            <pc:docMk/>
            <pc:sldMk cId="2042262642" sldId="6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9F66A07C-42E3-D34A-AA86-CDC0EF5582F9}" dt="2020-01-09T16:44:30.332" v="110" actId="20577"/>
        <pc:sldMkLst>
          <pc:docMk/>
          <pc:sldMk cId="1831575911" sldId="644"/>
        </pc:sldMkLst>
        <pc:spChg chg="mod">
          <ac:chgData name="Chris Droessler" userId="625c3661-9d64-47fa-b83c-4b49393bd161" providerId="ADAL" clId="{9F66A07C-42E3-D34A-AA86-CDC0EF5582F9}" dt="2020-01-09T16:44:30.332" v="110" actId="20577"/>
          <ac:spMkLst>
            <pc:docMk/>
            <pc:sldMk cId="1831575911" sldId="644"/>
            <ac:spMk id="3" creationId="{F2A926FA-CE2A-2A4F-9929-E36845B1DE23}"/>
          </ac:spMkLst>
        </pc:spChg>
      </pc:sldChg>
      <pc:sldChg chg="modSp del">
        <pc:chgData name="Chris Droessler" userId="625c3661-9d64-47fa-b83c-4b49393bd161" providerId="ADAL" clId="{9F66A07C-42E3-D34A-AA86-CDC0EF5582F9}" dt="2020-01-09T17:06:18.204" v="420" actId="2696"/>
        <pc:sldMkLst>
          <pc:docMk/>
          <pc:sldMk cId="3713211416" sldId="657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713211416" sldId="657"/>
            <ac:spMk id="21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713211416" sldId="657"/>
            <ac:spMk id="226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713211416" sldId="657"/>
            <ac:spMk id="227" creationId="{00000000-0000-0000-0000-000000000000}"/>
          </ac:spMkLst>
        </pc:spChg>
      </pc:sldChg>
      <pc:sldChg chg="modSp ord modNotesTx">
        <pc:chgData name="Chris Droessler" userId="625c3661-9d64-47fa-b83c-4b49393bd161" providerId="ADAL" clId="{9F66A07C-42E3-D34A-AA86-CDC0EF5582F9}" dt="2020-01-09T16:52:18.375" v="160"/>
        <pc:sldMkLst>
          <pc:docMk/>
          <pc:sldMk cId="3534465971" sldId="658"/>
        </pc:sldMkLst>
        <pc:spChg chg="mod">
          <ac:chgData name="Chris Droessler" userId="625c3661-9d64-47fa-b83c-4b49393bd161" providerId="ADAL" clId="{9F66A07C-42E3-D34A-AA86-CDC0EF5582F9}" dt="2020-01-09T16:50:33.901" v="153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9F66A07C-42E3-D34A-AA86-CDC0EF5582F9}" dt="2020-01-09T17:06:21.312" v="425" actId="2696"/>
        <pc:sldMkLst>
          <pc:docMk/>
          <pc:sldMk cId="694530135" sldId="660"/>
        </pc:sldMkLst>
      </pc:sldChg>
      <pc:sldChg chg="del">
        <pc:chgData name="Chris Droessler" userId="625c3661-9d64-47fa-b83c-4b49393bd161" providerId="ADAL" clId="{9F66A07C-42E3-D34A-AA86-CDC0EF5582F9}" dt="2020-01-09T17:06:20.521" v="424" actId="2696"/>
        <pc:sldMkLst>
          <pc:docMk/>
          <pc:sldMk cId="3225646513" sldId="661"/>
        </pc:sldMkLst>
      </pc:sldChg>
      <pc:sldChg chg="modSp ord">
        <pc:chgData name="Chris Droessler" userId="625c3661-9d64-47fa-b83c-4b49393bd161" providerId="ADAL" clId="{9F66A07C-42E3-D34A-AA86-CDC0EF5582F9}" dt="2020-01-10T14:09:49.173" v="562" actId="20577"/>
        <pc:sldMkLst>
          <pc:docMk/>
          <pc:sldMk cId="4124514271" sldId="662"/>
        </pc:sldMkLst>
        <pc:spChg chg="mod">
          <ac:chgData name="Chris Droessler" userId="625c3661-9d64-47fa-b83c-4b49393bd161" providerId="ADAL" clId="{9F66A07C-42E3-D34A-AA86-CDC0EF5582F9}" dt="2020-01-10T14:09:49.173" v="562" actId="20577"/>
          <ac:spMkLst>
            <pc:docMk/>
            <pc:sldMk cId="4124514271" sldId="662"/>
            <ac:spMk id="2" creationId="{20FE68D4-A736-2846-A536-DBD1805AD3DB}"/>
          </ac:spMkLst>
        </pc:spChg>
      </pc:sldChg>
      <pc:sldChg chg="del ord">
        <pc:chgData name="Chris Droessler" userId="625c3661-9d64-47fa-b83c-4b49393bd161" providerId="ADAL" clId="{9F66A07C-42E3-D34A-AA86-CDC0EF5582F9}" dt="2020-01-09T17:00:06.441" v="306" actId="2696"/>
        <pc:sldMkLst>
          <pc:docMk/>
          <pc:sldMk cId="4195290847" sldId="663"/>
        </pc:sldMkLst>
      </pc:sldChg>
      <pc:sldChg chg="del">
        <pc:chgData name="Chris Droessler" userId="625c3661-9d64-47fa-b83c-4b49393bd161" providerId="ADAL" clId="{9F66A07C-42E3-D34A-AA86-CDC0EF5582F9}" dt="2020-01-09T16:37:56.615" v="30" actId="2696"/>
        <pc:sldMkLst>
          <pc:docMk/>
          <pc:sldMk cId="3149178407" sldId="664"/>
        </pc:sldMkLst>
      </pc:sldChg>
      <pc:sldChg chg="del">
        <pc:chgData name="Chris Droessler" userId="625c3661-9d64-47fa-b83c-4b49393bd161" providerId="ADAL" clId="{9F66A07C-42E3-D34A-AA86-CDC0EF5582F9}" dt="2020-01-09T16:37:56.625" v="31" actId="2696"/>
        <pc:sldMkLst>
          <pc:docMk/>
          <pc:sldMk cId="182015177" sldId="665"/>
        </pc:sldMkLst>
      </pc:sldChg>
      <pc:sldChg chg="modSp del">
        <pc:chgData name="Chris Droessler" userId="625c3661-9d64-47fa-b83c-4b49393bd161" providerId="ADAL" clId="{9F66A07C-42E3-D34A-AA86-CDC0EF5582F9}" dt="2020-01-09T16:37:56.634" v="32" actId="2696"/>
        <pc:sldMkLst>
          <pc:docMk/>
          <pc:sldMk cId="3621036115" sldId="666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621036115" sldId="666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621036115" sldId="666"/>
            <ac:picMk id="17" creationId="{2598F423-F7E2-0745-B3DC-2A5E5E5E5F8D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42" v="33" actId="2696"/>
        <pc:sldMkLst>
          <pc:docMk/>
          <pc:sldMk cId="2613191324" sldId="667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613191324" sldId="667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613191324" sldId="667"/>
            <ac:picMk id="4" creationId="{7CD821D8-4BF5-AA4A-8A04-B7923750764C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51" v="34" actId="2696"/>
        <pc:sldMkLst>
          <pc:docMk/>
          <pc:sldMk cId="2816986587" sldId="668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816986587" sldId="668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816986587" sldId="668"/>
            <ac:picMk id="5" creationId="{17A46C1D-AE7F-AA48-B3BA-68DBE5D6D342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60" v="35" actId="2696"/>
        <pc:sldMkLst>
          <pc:docMk/>
          <pc:sldMk cId="3355172008" sldId="669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3355172008" sldId="669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355172008" sldId="669"/>
            <ac:picMk id="5" creationId="{9E2F54B0-4872-C748-AD3D-D8327037B57E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69" v="36" actId="2696"/>
        <pc:sldMkLst>
          <pc:docMk/>
          <pc:sldMk cId="57700198" sldId="670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57700198" sldId="670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57700198" sldId="670"/>
            <ac:picMk id="4" creationId="{33B33AC8-7739-6E45-B19A-60743C21B24C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77" v="37" actId="2696"/>
        <pc:sldMkLst>
          <pc:docMk/>
          <pc:sldMk cId="4073427048" sldId="671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4073427048" sldId="671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4073427048" sldId="671"/>
            <ac:picMk id="7" creationId="{E836D409-D73B-524D-8BB2-A55595234045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85" v="38" actId="2696"/>
        <pc:sldMkLst>
          <pc:docMk/>
          <pc:sldMk cId="2312103838" sldId="672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312103838" sldId="672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312103838" sldId="672"/>
            <ac:picMk id="4" creationId="{2DA1AFE0-DF67-E84B-922D-AE641AE7617B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693" v="39" actId="2696"/>
        <pc:sldMkLst>
          <pc:docMk/>
          <pc:sldMk cId="880189499" sldId="673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880189499" sldId="673"/>
            <ac:spMk id="3" creationId="{C0B44734-EB67-0341-9C2D-F2AB003EDC38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880189499" sldId="673"/>
            <ac:picMk id="5" creationId="{154A600F-2A3B-4B45-9654-483CFF25FA60}"/>
          </ac:picMkLst>
        </pc:picChg>
      </pc:sldChg>
      <pc:sldChg chg="del">
        <pc:chgData name="Chris Droessler" userId="625c3661-9d64-47fa-b83c-4b49393bd161" providerId="ADAL" clId="{9F66A07C-42E3-D34A-AA86-CDC0EF5582F9}" dt="2020-01-09T16:37:56.605" v="29" actId="2696"/>
        <pc:sldMkLst>
          <pc:docMk/>
          <pc:sldMk cId="1845352423" sldId="674"/>
        </pc:sldMkLst>
      </pc:sldChg>
      <pc:sldChg chg="modSp del">
        <pc:chgData name="Chris Droessler" userId="625c3661-9d64-47fa-b83c-4b49393bd161" providerId="ADAL" clId="{9F66A07C-42E3-D34A-AA86-CDC0EF5582F9}" dt="2020-01-09T16:38:03.082" v="43" actId="2696"/>
        <pc:sldMkLst>
          <pc:docMk/>
          <pc:sldMk cId="375794531" sldId="676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75794531" sldId="676"/>
            <ac:picMk id="9" creationId="{B97586CD-663D-194B-9D00-12951D1A1DF2}"/>
          </ac:picMkLst>
        </pc:picChg>
      </pc:sldChg>
      <pc:sldChg chg="del">
        <pc:chgData name="Chris Droessler" userId="625c3661-9d64-47fa-b83c-4b49393bd161" providerId="ADAL" clId="{9F66A07C-42E3-D34A-AA86-CDC0EF5582F9}" dt="2020-01-09T17:06:22.291" v="427" actId="2696"/>
        <pc:sldMkLst>
          <pc:docMk/>
          <pc:sldMk cId="3948723620" sldId="677"/>
        </pc:sldMkLst>
      </pc:sldChg>
      <pc:sldChg chg="del">
        <pc:chgData name="Chris Droessler" userId="625c3661-9d64-47fa-b83c-4b49393bd161" providerId="ADAL" clId="{9F66A07C-42E3-D34A-AA86-CDC0EF5582F9}" dt="2020-01-09T17:06:21.849" v="426" actId="2696"/>
        <pc:sldMkLst>
          <pc:docMk/>
          <pc:sldMk cId="561125537" sldId="678"/>
        </pc:sldMkLst>
      </pc:sldChg>
      <pc:sldChg chg="addSp delSp modSp">
        <pc:chgData name="Chris Droessler" userId="625c3661-9d64-47fa-b83c-4b49393bd161" providerId="ADAL" clId="{9F66A07C-42E3-D34A-AA86-CDC0EF5582F9}" dt="2020-01-09T17:04:19.199" v="402"/>
        <pc:sldMkLst>
          <pc:docMk/>
          <pc:sldMk cId="3804131059" sldId="679"/>
        </pc:sldMkLst>
        <pc:spChg chg="add del mod">
          <ac:chgData name="Chris Droessler" userId="625c3661-9d64-47fa-b83c-4b49393bd161" providerId="ADAL" clId="{9F66A07C-42E3-D34A-AA86-CDC0EF5582F9}" dt="2020-01-09T17:04:19.199" v="402"/>
          <ac:spMkLst>
            <pc:docMk/>
            <pc:sldMk cId="3804131059" sldId="679"/>
            <ac:spMk id="4" creationId="{51D31983-7F82-2F47-9731-1948C7EAF71D}"/>
          </ac:spMkLst>
        </pc:spChg>
        <pc:spChg chg="add del mod">
          <ac:chgData name="Chris Droessler" userId="625c3661-9d64-47fa-b83c-4b49393bd161" providerId="ADAL" clId="{9F66A07C-42E3-D34A-AA86-CDC0EF5582F9}" dt="2020-01-09T17:04:19.199" v="402"/>
          <ac:spMkLst>
            <pc:docMk/>
            <pc:sldMk cId="3804131059" sldId="679"/>
            <ac:spMk id="5" creationId="{D7D412AC-AC64-AA44-B0E1-9BA90D934C84}"/>
          </ac:spMkLst>
        </pc:spChg>
      </pc:sldChg>
      <pc:sldChg chg="addSp modSp modAnim">
        <pc:chgData name="Chris Droessler" userId="625c3661-9d64-47fa-b83c-4b49393bd161" providerId="ADAL" clId="{9F66A07C-42E3-D34A-AA86-CDC0EF5582F9}" dt="2020-01-13T16:50:24.356" v="997" actId="14100"/>
        <pc:sldMkLst>
          <pc:docMk/>
          <pc:sldMk cId="2740154125" sldId="680"/>
        </pc:sld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k cId="2740154125" sldId="680"/>
            <ac:spMk id="3" creationId="{280E86D7-3E17-AE48-91BC-43C859DD99F4}"/>
          </ac:spMkLst>
        </pc:spChg>
        <pc:spChg chg="add mod">
          <ac:chgData name="Chris Droessler" userId="625c3661-9d64-47fa-b83c-4b49393bd161" providerId="ADAL" clId="{9F66A07C-42E3-D34A-AA86-CDC0EF5582F9}" dt="2020-01-13T16:50:24.356" v="997" actId="14100"/>
          <ac:spMkLst>
            <pc:docMk/>
            <pc:sldMk cId="2740154125" sldId="680"/>
            <ac:spMk id="4" creationId="{BD9DDBA6-7EB8-CB45-8ACA-CC00EF533AE0}"/>
          </ac:spMkLst>
        </pc:sp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740154125" sldId="680"/>
            <ac:picMk id="9" creationId="{87AD5777-8098-5346-A09D-D20E7BE9B725}"/>
          </ac:picMkLst>
        </pc:picChg>
      </pc:sldChg>
      <pc:sldChg chg="addSp delSp modSp modAnim">
        <pc:chgData name="Chris Droessler" userId="625c3661-9d64-47fa-b83c-4b49393bd161" providerId="ADAL" clId="{9F66A07C-42E3-D34A-AA86-CDC0EF5582F9}" dt="2020-01-13T17:02:20.650" v="1099" actId="14100"/>
        <pc:sldMkLst>
          <pc:docMk/>
          <pc:sldMk cId="3136171279" sldId="681"/>
        </pc:sldMkLst>
        <pc:spChg chg="add del mod">
          <ac:chgData name="Chris Droessler" userId="625c3661-9d64-47fa-b83c-4b49393bd161" providerId="ADAL" clId="{9F66A07C-42E3-D34A-AA86-CDC0EF5582F9}" dt="2020-01-13T17:01:29.521" v="1090" actId="478"/>
          <ac:spMkLst>
            <pc:docMk/>
            <pc:sldMk cId="3136171279" sldId="681"/>
            <ac:spMk id="2" creationId="{BD0974D0-3560-7148-9D9F-B94FF12A1097}"/>
          </ac:spMkLst>
        </pc:spChg>
        <pc:spChg chg="add mod">
          <ac:chgData name="Chris Droessler" userId="625c3661-9d64-47fa-b83c-4b49393bd161" providerId="ADAL" clId="{9F66A07C-42E3-D34A-AA86-CDC0EF5582F9}" dt="2020-01-13T17:02:03.475" v="1095" actId="208"/>
          <ac:spMkLst>
            <pc:docMk/>
            <pc:sldMk cId="3136171279" sldId="681"/>
            <ac:spMk id="7" creationId="{DDEFB358-8881-024A-9C2E-F9DB3C58065D}"/>
          </ac:spMkLst>
        </pc:spChg>
        <pc:spChg chg="add mod">
          <ac:chgData name="Chris Droessler" userId="625c3661-9d64-47fa-b83c-4b49393bd161" providerId="ADAL" clId="{9F66A07C-42E3-D34A-AA86-CDC0EF5582F9}" dt="2020-01-13T17:02:20.650" v="1099" actId="14100"/>
          <ac:spMkLst>
            <pc:docMk/>
            <pc:sldMk cId="3136171279" sldId="681"/>
            <ac:spMk id="8" creationId="{E8EA7004-1056-A84A-8EC8-083B0EC02747}"/>
          </ac:spMkLst>
        </pc:spChg>
        <pc:picChg chg="del mod">
          <ac:chgData name="Chris Droessler" userId="625c3661-9d64-47fa-b83c-4b49393bd161" providerId="ADAL" clId="{9F66A07C-42E3-D34A-AA86-CDC0EF5582F9}" dt="2020-01-13T17:01:21.665" v="1086" actId="478"/>
          <ac:picMkLst>
            <pc:docMk/>
            <pc:sldMk cId="3136171279" sldId="681"/>
            <ac:picMk id="5" creationId="{E43BDC89-0699-5544-93AB-4D59BDC8AD6E}"/>
          </ac:picMkLst>
        </pc:picChg>
        <pc:picChg chg="add mod">
          <ac:chgData name="Chris Droessler" userId="625c3661-9d64-47fa-b83c-4b49393bd161" providerId="ADAL" clId="{9F66A07C-42E3-D34A-AA86-CDC0EF5582F9}" dt="2020-01-13T17:01:40.169" v="1091" actId="14100"/>
          <ac:picMkLst>
            <pc:docMk/>
            <pc:sldMk cId="3136171279" sldId="681"/>
            <ac:picMk id="6" creationId="{25F0C2E8-F186-FA4C-9967-E8A02B496352}"/>
          </ac:picMkLst>
        </pc:picChg>
      </pc:sldChg>
      <pc:sldChg chg="del">
        <pc:chgData name="Chris Droessler" userId="625c3661-9d64-47fa-b83c-4b49393bd161" providerId="ADAL" clId="{9F66A07C-42E3-D34A-AA86-CDC0EF5582F9}" dt="2020-01-09T16:38:03.075" v="42" actId="2696"/>
        <pc:sldMkLst>
          <pc:docMk/>
          <pc:sldMk cId="3588130731" sldId="682"/>
        </pc:sldMkLst>
      </pc:sldChg>
      <pc:sldChg chg="modSp del">
        <pc:chgData name="Chris Droessler" userId="625c3661-9d64-47fa-b83c-4b49393bd161" providerId="ADAL" clId="{9F66A07C-42E3-D34A-AA86-CDC0EF5582F9}" dt="2020-01-09T16:38:03.089" v="44" actId="2696"/>
        <pc:sldMkLst>
          <pc:docMk/>
          <pc:sldMk cId="2949219974" sldId="686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949219974" sldId="686"/>
            <ac:picMk id="3" creationId="{A4168571-9779-1D43-A03F-F286C073C604}"/>
          </ac:picMkLst>
        </pc:picChg>
      </pc:sldChg>
      <pc:sldChg chg="modSp del">
        <pc:chgData name="Chris Droessler" userId="625c3661-9d64-47fa-b83c-4b49393bd161" providerId="ADAL" clId="{9F66A07C-42E3-D34A-AA86-CDC0EF5582F9}" dt="2020-01-09T16:38:03.096" v="45" actId="2696"/>
        <pc:sldMkLst>
          <pc:docMk/>
          <pc:sldMk cId="256205867" sldId="687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256205867" sldId="687"/>
            <ac:picMk id="4" creationId="{26C15DFD-C424-9345-8420-D742FDF8FE33}"/>
          </ac:picMkLst>
        </pc:picChg>
      </pc:sldChg>
      <pc:sldChg chg="modSp del">
        <pc:chgData name="Chris Droessler" userId="625c3661-9d64-47fa-b83c-4b49393bd161" providerId="ADAL" clId="{9F66A07C-42E3-D34A-AA86-CDC0EF5582F9}" dt="2020-01-09T16:38:03.102" v="46" actId="2696"/>
        <pc:sldMkLst>
          <pc:docMk/>
          <pc:sldMk cId="1931899030" sldId="688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1931899030" sldId="688"/>
            <ac:picMk id="3" creationId="{50DB0537-0AFD-EC4D-B9F2-9ADE23E6AFA3}"/>
          </ac:picMkLst>
        </pc:picChg>
      </pc:sldChg>
      <pc:sldChg chg="modSp del">
        <pc:chgData name="Chris Droessler" userId="625c3661-9d64-47fa-b83c-4b49393bd161" providerId="ADAL" clId="{9F66A07C-42E3-D34A-AA86-CDC0EF5582F9}" dt="2020-01-09T17:06:40.538" v="429" actId="2696"/>
        <pc:sldMkLst>
          <pc:docMk/>
          <pc:sldMk cId="859119533" sldId="690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859119533" sldId="690"/>
            <ac:picMk id="2" creationId="{DEB08E74-6FD5-9545-9649-A2F7CEC52B01}"/>
          </ac:picMkLst>
        </pc:picChg>
      </pc:sldChg>
      <pc:sldChg chg="del">
        <pc:chgData name="Chris Droessler" userId="625c3661-9d64-47fa-b83c-4b49393bd161" providerId="ADAL" clId="{9F66A07C-42E3-D34A-AA86-CDC0EF5582F9}" dt="2020-01-09T16:38:07.307" v="47" actId="2696"/>
        <pc:sldMkLst>
          <pc:docMk/>
          <pc:sldMk cId="2791526154" sldId="691"/>
        </pc:sldMkLst>
      </pc:sldChg>
      <pc:sldChg chg="modSp del">
        <pc:chgData name="Chris Droessler" userId="625c3661-9d64-47fa-b83c-4b49393bd161" providerId="ADAL" clId="{9F66A07C-42E3-D34A-AA86-CDC0EF5582F9}" dt="2020-01-09T16:38:07.313" v="48" actId="2696"/>
        <pc:sldMkLst>
          <pc:docMk/>
          <pc:sldMk cId="1717423471" sldId="692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1717423471" sldId="692"/>
            <ac:picMk id="3" creationId="{C9618640-D7BD-9840-A240-A195E43AB530}"/>
          </ac:picMkLst>
        </pc:picChg>
      </pc:sldChg>
      <pc:sldChg chg="modSp del">
        <pc:chgData name="Chris Droessler" userId="625c3661-9d64-47fa-b83c-4b49393bd161" providerId="ADAL" clId="{9F66A07C-42E3-D34A-AA86-CDC0EF5582F9}" dt="2020-01-09T16:38:07.319" v="49" actId="2696"/>
        <pc:sldMkLst>
          <pc:docMk/>
          <pc:sldMk cId="3535299361" sldId="693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535299361" sldId="693"/>
            <ac:picMk id="2" creationId="{E22B7C5F-05BF-3D4C-B92C-44738B4CA06C}"/>
          </ac:picMkLst>
        </pc:picChg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3535299361" sldId="693"/>
            <ac:picMk id="5" creationId="{89EE96E0-5A22-404D-8700-E048FC290021}"/>
          </ac:picMkLst>
        </pc:picChg>
      </pc:sldChg>
      <pc:sldChg chg="modSp del">
        <pc:chgData name="Chris Droessler" userId="625c3661-9d64-47fa-b83c-4b49393bd161" providerId="ADAL" clId="{9F66A07C-42E3-D34A-AA86-CDC0EF5582F9}" dt="2020-01-09T16:38:07.325" v="50" actId="2696"/>
        <pc:sldMkLst>
          <pc:docMk/>
          <pc:sldMk cId="1162427880" sldId="694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1162427880" sldId="694"/>
            <ac:picMk id="3" creationId="{6E6C2058-F717-6A4D-B89B-17A4F688F37F}"/>
          </ac:picMkLst>
        </pc:picChg>
      </pc:sldChg>
      <pc:sldChg chg="modSp del">
        <pc:chgData name="Chris Droessler" userId="625c3661-9d64-47fa-b83c-4b49393bd161" providerId="ADAL" clId="{9F66A07C-42E3-D34A-AA86-CDC0EF5582F9}" dt="2020-01-09T16:38:07.330" v="51" actId="2696"/>
        <pc:sldMkLst>
          <pc:docMk/>
          <pc:sldMk cId="4173704362" sldId="695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4173704362" sldId="695"/>
            <ac:picMk id="2" creationId="{FC8D2DD8-7EFD-A344-8510-CAFD416F8E9E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701" v="40" actId="2696"/>
        <pc:sldMkLst>
          <pc:docMk/>
          <pc:sldMk cId="530140680" sldId="697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530140680" sldId="697"/>
            <ac:picMk id="3" creationId="{F911D17F-3E23-E84A-A3E6-38F73E857FAA}"/>
          </ac:picMkLst>
        </pc:picChg>
      </pc:sldChg>
      <pc:sldChg chg="modSp del">
        <pc:chgData name="Chris Droessler" userId="625c3661-9d64-47fa-b83c-4b49393bd161" providerId="ADAL" clId="{9F66A07C-42E3-D34A-AA86-CDC0EF5582F9}" dt="2020-01-09T16:37:56.709" v="41" actId="2696"/>
        <pc:sldMkLst>
          <pc:docMk/>
          <pc:sldMk cId="555923657" sldId="698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555923657" sldId="698"/>
            <ac:picMk id="3" creationId="{0F23F5DC-9A43-9046-A1B1-EE27CB4D1C25}"/>
          </ac:picMkLst>
        </pc:picChg>
      </pc:sldChg>
      <pc:sldChg chg="modSp del">
        <pc:chgData name="Chris Droessler" userId="625c3661-9d64-47fa-b83c-4b49393bd161" providerId="ADAL" clId="{9F66A07C-42E3-D34A-AA86-CDC0EF5582F9}" dt="2020-01-09T17:06:38.699" v="428" actId="2696"/>
        <pc:sldMkLst>
          <pc:docMk/>
          <pc:sldMk cId="1687222541" sldId="699"/>
        </pc:sldMkLst>
        <pc:picChg chg="mod">
          <ac:chgData name="Chris Droessler" userId="625c3661-9d64-47fa-b83c-4b49393bd161" providerId="ADAL" clId="{9F66A07C-42E3-D34A-AA86-CDC0EF5582F9}" dt="2020-01-09T16:33:41.265" v="0"/>
          <ac:picMkLst>
            <pc:docMk/>
            <pc:sldMk cId="1687222541" sldId="699"/>
            <ac:picMk id="2" creationId="{454A3B82-F4F2-6C40-99A1-492D9C6FCF5A}"/>
          </ac:picMkLst>
        </pc:picChg>
      </pc:sldChg>
      <pc:sldChg chg="del">
        <pc:chgData name="Chris Droessler" userId="625c3661-9d64-47fa-b83c-4b49393bd161" providerId="ADAL" clId="{9F66A07C-42E3-D34A-AA86-CDC0EF5582F9}" dt="2020-01-09T16:38:07.336" v="52" actId="2696"/>
        <pc:sldMkLst>
          <pc:docMk/>
          <pc:sldMk cId="2565975212" sldId="701"/>
        </pc:sldMkLst>
      </pc:sldChg>
      <pc:sldChg chg="addSp delSp modSp add del modTransition">
        <pc:chgData name="Chris Droessler" userId="625c3661-9d64-47fa-b83c-4b49393bd161" providerId="ADAL" clId="{9F66A07C-42E3-D34A-AA86-CDC0EF5582F9}" dt="2020-01-09T16:58:36.142" v="291" actId="2696"/>
        <pc:sldMkLst>
          <pc:docMk/>
          <pc:sldMk cId="4215927879" sldId="702"/>
        </pc:sldMkLst>
        <pc:spChg chg="add del mod">
          <ac:chgData name="Chris Droessler" userId="625c3661-9d64-47fa-b83c-4b49393bd161" providerId="ADAL" clId="{9F66A07C-42E3-D34A-AA86-CDC0EF5582F9}" dt="2020-01-09T16:53:34.299" v="174"/>
          <ac:spMkLst>
            <pc:docMk/>
            <pc:sldMk cId="4215927879" sldId="702"/>
            <ac:spMk id="2" creationId="{38CC9AC5-C901-B545-94BF-D66499F52628}"/>
          </ac:spMkLst>
        </pc:spChg>
        <pc:spChg chg="add del mod">
          <ac:chgData name="Chris Droessler" userId="625c3661-9d64-47fa-b83c-4b49393bd161" providerId="ADAL" clId="{9F66A07C-42E3-D34A-AA86-CDC0EF5582F9}" dt="2020-01-09T16:53:34.299" v="174"/>
          <ac:spMkLst>
            <pc:docMk/>
            <pc:sldMk cId="4215927879" sldId="702"/>
            <ac:spMk id="3" creationId="{AFEABC17-6189-3040-862F-02CA1835C3A6}"/>
          </ac:spMkLst>
        </pc:spChg>
        <pc:spChg chg="add del mod">
          <ac:chgData name="Chris Droessler" userId="625c3661-9d64-47fa-b83c-4b49393bd161" providerId="ADAL" clId="{9F66A07C-42E3-D34A-AA86-CDC0EF5582F9}" dt="2020-01-09T16:53:35.219" v="175"/>
          <ac:spMkLst>
            <pc:docMk/>
            <pc:sldMk cId="4215927879" sldId="702"/>
            <ac:spMk id="4" creationId="{7A8D2211-D04C-AC4D-AB0E-BF0FD747A3D9}"/>
          </ac:spMkLst>
        </pc:spChg>
        <pc:spChg chg="add del mod">
          <ac:chgData name="Chris Droessler" userId="625c3661-9d64-47fa-b83c-4b49393bd161" providerId="ADAL" clId="{9F66A07C-42E3-D34A-AA86-CDC0EF5582F9}" dt="2020-01-09T16:53:35.219" v="175"/>
          <ac:spMkLst>
            <pc:docMk/>
            <pc:sldMk cId="4215927879" sldId="702"/>
            <ac:spMk id="5" creationId="{8E4C1D46-3C4D-D04E-9BF8-20BF9B8153B1}"/>
          </ac:spMkLst>
        </pc:spChg>
        <pc:spChg chg="mod">
          <ac:chgData name="Chris Droessler" userId="625c3661-9d64-47fa-b83c-4b49393bd161" providerId="ADAL" clId="{9F66A07C-42E3-D34A-AA86-CDC0EF5582F9}" dt="2020-01-09T16:54:49.693" v="178"/>
          <ac:spMkLst>
            <pc:docMk/>
            <pc:sldMk cId="4215927879" sldId="702"/>
            <ac:spMk id="15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7:31.783" v="28"/>
          <ac:spMkLst>
            <pc:docMk/>
            <pc:sldMk cId="4215927879" sldId="702"/>
            <ac:spMk id="159" creationId="{00000000-0000-0000-0000-000000000000}"/>
          </ac:spMkLst>
        </pc:spChg>
      </pc:sldChg>
      <pc:sldChg chg="addSp delSp modSp add modTransition modNotesTx">
        <pc:chgData name="Chris Droessler" userId="625c3661-9d64-47fa-b83c-4b49393bd161" providerId="ADAL" clId="{9F66A07C-42E3-D34A-AA86-CDC0EF5582F9}" dt="2020-01-13T16:46:13.742" v="958" actId="20577"/>
        <pc:sldMkLst>
          <pc:docMk/>
          <pc:sldMk cId="2815973237" sldId="703"/>
        </pc:sldMkLst>
        <pc:spChg chg="add del mod">
          <ac:chgData name="Chris Droessler" userId="625c3661-9d64-47fa-b83c-4b49393bd161" providerId="ADAL" clId="{9F66A07C-42E3-D34A-AA86-CDC0EF5582F9}" dt="2020-01-09T16:59:20.079" v="302"/>
          <ac:spMkLst>
            <pc:docMk/>
            <pc:sldMk cId="2815973237" sldId="703"/>
            <ac:spMk id="2" creationId="{416DBEE3-B7C4-FD47-8872-5BD040404544}"/>
          </ac:spMkLst>
        </pc:spChg>
        <pc:spChg chg="add del mod">
          <ac:chgData name="Chris Droessler" userId="625c3661-9d64-47fa-b83c-4b49393bd161" providerId="ADAL" clId="{9F66A07C-42E3-D34A-AA86-CDC0EF5582F9}" dt="2020-01-09T16:59:20.079" v="302"/>
          <ac:spMkLst>
            <pc:docMk/>
            <pc:sldMk cId="2815973237" sldId="703"/>
            <ac:spMk id="3" creationId="{B7755CDB-918B-5944-9218-6B0FA6A6E1F1}"/>
          </ac:spMkLst>
        </pc:spChg>
        <pc:spChg chg="add del mod">
          <ac:chgData name="Chris Droessler" userId="625c3661-9d64-47fa-b83c-4b49393bd161" providerId="ADAL" clId="{9F66A07C-42E3-D34A-AA86-CDC0EF5582F9}" dt="2020-01-09T16:59:20.678" v="303"/>
          <ac:spMkLst>
            <pc:docMk/>
            <pc:sldMk cId="2815973237" sldId="703"/>
            <ac:spMk id="4" creationId="{CFA59A6B-6A3C-7E4E-8370-DFE14DAFC302}"/>
          </ac:spMkLst>
        </pc:spChg>
        <pc:spChg chg="add del mod">
          <ac:chgData name="Chris Droessler" userId="625c3661-9d64-47fa-b83c-4b49393bd161" providerId="ADAL" clId="{9F66A07C-42E3-D34A-AA86-CDC0EF5582F9}" dt="2020-01-09T16:59:20.678" v="303"/>
          <ac:spMkLst>
            <pc:docMk/>
            <pc:sldMk cId="2815973237" sldId="703"/>
            <ac:spMk id="5" creationId="{BFE47748-5823-4446-B740-424E23866236}"/>
          </ac:spMkLst>
        </pc:spChg>
        <pc:spChg chg="add del mod">
          <ac:chgData name="Chris Droessler" userId="625c3661-9d64-47fa-b83c-4b49393bd161" providerId="ADAL" clId="{9F66A07C-42E3-D34A-AA86-CDC0EF5582F9}" dt="2020-01-09T16:59:20.870" v="304"/>
          <ac:spMkLst>
            <pc:docMk/>
            <pc:sldMk cId="2815973237" sldId="703"/>
            <ac:spMk id="6" creationId="{D068D320-CF63-4141-9366-EACB595C2BA7}"/>
          </ac:spMkLst>
        </pc:spChg>
        <pc:spChg chg="add del mod">
          <ac:chgData name="Chris Droessler" userId="625c3661-9d64-47fa-b83c-4b49393bd161" providerId="ADAL" clId="{9F66A07C-42E3-D34A-AA86-CDC0EF5582F9}" dt="2020-01-09T16:59:20.870" v="304"/>
          <ac:spMkLst>
            <pc:docMk/>
            <pc:sldMk cId="2815973237" sldId="703"/>
            <ac:spMk id="7" creationId="{8265670E-A1C4-6443-A804-DAAF48B34857}"/>
          </ac:spMkLst>
        </pc:spChg>
        <pc:spChg chg="add del mod">
          <ac:chgData name="Chris Droessler" userId="625c3661-9d64-47fa-b83c-4b49393bd161" providerId="ADAL" clId="{9F66A07C-42E3-D34A-AA86-CDC0EF5582F9}" dt="2020-01-09T17:00:15.256" v="309"/>
          <ac:spMkLst>
            <pc:docMk/>
            <pc:sldMk cId="2815973237" sldId="703"/>
            <ac:spMk id="8" creationId="{42255884-457D-2D47-A245-931988E59DA3}"/>
          </ac:spMkLst>
        </pc:spChg>
        <pc:spChg chg="add del mod">
          <ac:chgData name="Chris Droessler" userId="625c3661-9d64-47fa-b83c-4b49393bd161" providerId="ADAL" clId="{9F66A07C-42E3-D34A-AA86-CDC0EF5582F9}" dt="2020-01-09T17:00:15.256" v="309"/>
          <ac:spMkLst>
            <pc:docMk/>
            <pc:sldMk cId="2815973237" sldId="703"/>
            <ac:spMk id="9" creationId="{A31D64DB-62CF-134D-9996-52B2100E390B}"/>
          </ac:spMkLst>
        </pc:spChg>
        <pc:spChg chg="add del mod">
          <ac:chgData name="Chris Droessler" userId="625c3661-9d64-47fa-b83c-4b49393bd161" providerId="ADAL" clId="{9F66A07C-42E3-D34A-AA86-CDC0EF5582F9}" dt="2020-01-09T17:00:15.839" v="310"/>
          <ac:spMkLst>
            <pc:docMk/>
            <pc:sldMk cId="2815973237" sldId="703"/>
            <ac:spMk id="10" creationId="{5305AFF2-BAA3-D948-A5F4-9F448A0246EB}"/>
          </ac:spMkLst>
        </pc:spChg>
        <pc:spChg chg="add del mod">
          <ac:chgData name="Chris Droessler" userId="625c3661-9d64-47fa-b83c-4b49393bd161" providerId="ADAL" clId="{9F66A07C-42E3-D34A-AA86-CDC0EF5582F9}" dt="2020-01-09T17:00:15.839" v="310"/>
          <ac:spMkLst>
            <pc:docMk/>
            <pc:sldMk cId="2815973237" sldId="703"/>
            <ac:spMk id="11" creationId="{F9F4A502-C5EA-804E-B3AA-A7D7C293AC3C}"/>
          </ac:spMkLst>
        </pc:spChg>
        <pc:spChg chg="add del mod">
          <ac:chgData name="Chris Droessler" userId="625c3661-9d64-47fa-b83c-4b49393bd161" providerId="ADAL" clId="{9F66A07C-42E3-D34A-AA86-CDC0EF5582F9}" dt="2020-01-09T17:00:16.023" v="311"/>
          <ac:spMkLst>
            <pc:docMk/>
            <pc:sldMk cId="2815973237" sldId="703"/>
            <ac:spMk id="12" creationId="{16A28AFB-B179-9C41-A577-B1DFDE945E37}"/>
          </ac:spMkLst>
        </pc:spChg>
        <pc:spChg chg="add del mod">
          <ac:chgData name="Chris Droessler" userId="625c3661-9d64-47fa-b83c-4b49393bd161" providerId="ADAL" clId="{9F66A07C-42E3-D34A-AA86-CDC0EF5582F9}" dt="2020-01-09T17:00:16.023" v="311"/>
          <ac:spMkLst>
            <pc:docMk/>
            <pc:sldMk cId="2815973237" sldId="703"/>
            <ac:spMk id="13" creationId="{F7445079-B804-D64B-93A8-842EAA96EB71}"/>
          </ac:spMkLst>
        </pc:spChg>
        <pc:spChg chg="mod">
          <ac:chgData name="Chris Droessler" userId="625c3661-9d64-47fa-b83c-4b49393bd161" providerId="ADAL" clId="{9F66A07C-42E3-D34A-AA86-CDC0EF5582F9}" dt="2020-01-09T16:38:32.763" v="54" actId="27636"/>
          <ac:spMkLst>
            <pc:docMk/>
            <pc:sldMk cId="2815973237" sldId="703"/>
            <ac:spMk id="15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13T16:46:13.742" v="958" actId="20577"/>
          <ac:spMkLst>
            <pc:docMk/>
            <pc:sldMk cId="2815973237" sldId="703"/>
            <ac:spMk id="158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7:31.783" v="28"/>
          <ac:spMkLst>
            <pc:docMk/>
            <pc:sldMk cId="2815973237" sldId="703"/>
            <ac:spMk id="159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9F66A07C-42E3-D34A-AA86-CDC0EF5582F9}" dt="2020-01-10T14:11:23.027" v="584" actId="20577"/>
        <pc:sldMkLst>
          <pc:docMk/>
          <pc:sldMk cId="3749445932" sldId="704"/>
        </pc:sldMkLst>
        <pc:spChg chg="mod">
          <ac:chgData name="Chris Droessler" userId="625c3661-9d64-47fa-b83c-4b49393bd161" providerId="ADAL" clId="{9F66A07C-42E3-D34A-AA86-CDC0EF5582F9}" dt="2020-01-10T14:11:23.027" v="584" actId="20577"/>
          <ac:spMkLst>
            <pc:docMk/>
            <pc:sldMk cId="3749445932" sldId="704"/>
            <ac:spMk id="3" creationId="{420FD414-E693-9242-9A7C-AEF4082D6A0C}"/>
          </ac:spMkLst>
        </pc:spChg>
        <pc:spChg chg="add del mod">
          <ac:chgData name="Chris Droessler" userId="625c3661-9d64-47fa-b83c-4b49393bd161" providerId="ADAL" clId="{9F66A07C-42E3-D34A-AA86-CDC0EF5582F9}" dt="2020-01-09T17:00:28" v="312"/>
          <ac:spMkLst>
            <pc:docMk/>
            <pc:sldMk cId="3749445932" sldId="704"/>
            <ac:spMk id="4" creationId="{5781E44B-9847-0346-815D-499BFBDDCBDE}"/>
          </ac:spMkLst>
        </pc:spChg>
        <pc:spChg chg="add del mod">
          <ac:chgData name="Chris Droessler" userId="625c3661-9d64-47fa-b83c-4b49393bd161" providerId="ADAL" clId="{9F66A07C-42E3-D34A-AA86-CDC0EF5582F9}" dt="2020-01-09T17:00:28" v="312"/>
          <ac:spMkLst>
            <pc:docMk/>
            <pc:sldMk cId="3749445932" sldId="704"/>
            <ac:spMk id="5" creationId="{C2FDC06E-8831-AE4C-ABC9-A2149CF79C0B}"/>
          </ac:spMkLst>
        </pc:spChg>
        <pc:spChg chg="add del mod">
          <ac:chgData name="Chris Droessler" userId="625c3661-9d64-47fa-b83c-4b49393bd161" providerId="ADAL" clId="{9F66A07C-42E3-D34A-AA86-CDC0EF5582F9}" dt="2020-01-09T17:00:28.608" v="313"/>
          <ac:spMkLst>
            <pc:docMk/>
            <pc:sldMk cId="3749445932" sldId="704"/>
            <ac:spMk id="6" creationId="{E85CAFA3-236B-974B-BA1D-E9D7D4BE78AA}"/>
          </ac:spMkLst>
        </pc:spChg>
        <pc:spChg chg="add del mod">
          <ac:chgData name="Chris Droessler" userId="625c3661-9d64-47fa-b83c-4b49393bd161" providerId="ADAL" clId="{9F66A07C-42E3-D34A-AA86-CDC0EF5582F9}" dt="2020-01-09T17:00:28.608" v="313"/>
          <ac:spMkLst>
            <pc:docMk/>
            <pc:sldMk cId="3749445932" sldId="704"/>
            <ac:spMk id="7" creationId="{6208186B-BD9F-2C41-A93C-3AAF26373EB3}"/>
          </ac:spMkLst>
        </pc:spChg>
      </pc:sldChg>
      <pc:sldChg chg="addSp delSp modSp add modTransition modNotesTx">
        <pc:chgData name="Chris Droessler" userId="625c3661-9d64-47fa-b83c-4b49393bd161" providerId="ADAL" clId="{9F66A07C-42E3-D34A-AA86-CDC0EF5582F9}" dt="2020-01-13T16:51:50.625" v="1067" actId="20577"/>
        <pc:sldMkLst>
          <pc:docMk/>
          <pc:sldMk cId="3121605373" sldId="705"/>
        </pc:sldMkLst>
        <pc:spChg chg="mod">
          <ac:chgData name="Chris Droessler" userId="625c3661-9d64-47fa-b83c-4b49393bd161" providerId="ADAL" clId="{9F66A07C-42E3-D34A-AA86-CDC0EF5582F9}" dt="2020-01-13T16:48:30.067" v="994" actId="20577"/>
          <ac:spMkLst>
            <pc:docMk/>
            <pc:sldMk cId="3121605373" sldId="705"/>
            <ac:spMk id="3" creationId="{B655E33F-579A-5E41-89CA-554A9C87B15D}"/>
          </ac:spMkLst>
        </pc:spChg>
        <pc:spChg chg="add del mod">
          <ac:chgData name="Chris Droessler" userId="625c3661-9d64-47fa-b83c-4b49393bd161" providerId="ADAL" clId="{9F66A07C-42E3-D34A-AA86-CDC0EF5582F9}" dt="2020-01-09T17:03:38.693" v="392"/>
          <ac:spMkLst>
            <pc:docMk/>
            <pc:sldMk cId="3121605373" sldId="705"/>
            <ac:spMk id="6" creationId="{F3643225-1C74-CC41-8118-9A3FA1C57819}"/>
          </ac:spMkLst>
        </pc:spChg>
        <pc:spChg chg="add del mod">
          <ac:chgData name="Chris Droessler" userId="625c3661-9d64-47fa-b83c-4b49393bd161" providerId="ADAL" clId="{9F66A07C-42E3-D34A-AA86-CDC0EF5582F9}" dt="2020-01-09T17:03:38.693" v="392"/>
          <ac:spMkLst>
            <pc:docMk/>
            <pc:sldMk cId="3121605373" sldId="705"/>
            <ac:spMk id="7" creationId="{5797B76F-11A8-344C-973C-802F9D58B73A}"/>
          </ac:spMkLst>
        </pc:spChg>
        <pc:picChg chg="add mod">
          <ac:chgData name="Chris Droessler" userId="625c3661-9d64-47fa-b83c-4b49393bd161" providerId="ADAL" clId="{9F66A07C-42E3-D34A-AA86-CDC0EF5582F9}" dt="2020-01-13T16:48:14.433" v="975" actId="14100"/>
          <ac:picMkLst>
            <pc:docMk/>
            <pc:sldMk cId="3121605373" sldId="705"/>
            <ac:picMk id="5" creationId="{5AC7A153-D452-BE44-8FFF-583AE4020D1D}"/>
          </ac:picMkLst>
        </pc:picChg>
      </pc:sldChg>
      <pc:sldChg chg="addSp delSp modSp add modTransition">
        <pc:chgData name="Chris Droessler" userId="625c3661-9d64-47fa-b83c-4b49393bd161" providerId="ADAL" clId="{9F66A07C-42E3-D34A-AA86-CDC0EF5582F9}" dt="2020-01-13T16:54:17.082" v="1084"/>
        <pc:sldMkLst>
          <pc:docMk/>
          <pc:sldMk cId="372870561" sldId="706"/>
        </pc:sldMkLst>
        <pc:spChg chg="mod">
          <ac:chgData name="Chris Droessler" userId="625c3661-9d64-47fa-b83c-4b49393bd161" providerId="ADAL" clId="{9F66A07C-42E3-D34A-AA86-CDC0EF5582F9}" dt="2020-01-13T16:54:17.082" v="1084"/>
          <ac:spMkLst>
            <pc:docMk/>
            <pc:sldMk cId="372870561" sldId="706"/>
            <ac:spMk id="3" creationId="{420FD414-E693-9242-9A7C-AEF4082D6A0C}"/>
          </ac:spMkLst>
        </pc:spChg>
        <pc:spChg chg="add del mod">
          <ac:chgData name="Chris Droessler" userId="625c3661-9d64-47fa-b83c-4b49393bd161" providerId="ADAL" clId="{9F66A07C-42E3-D34A-AA86-CDC0EF5582F9}" dt="2020-01-09T17:03:49.134" v="395"/>
          <ac:spMkLst>
            <pc:docMk/>
            <pc:sldMk cId="372870561" sldId="706"/>
            <ac:spMk id="4" creationId="{E557926C-96F9-EC43-94E0-6A51C3805E8A}"/>
          </ac:spMkLst>
        </pc:spChg>
        <pc:spChg chg="add del mod">
          <ac:chgData name="Chris Droessler" userId="625c3661-9d64-47fa-b83c-4b49393bd161" providerId="ADAL" clId="{9F66A07C-42E3-D34A-AA86-CDC0EF5582F9}" dt="2020-01-09T17:03:49.134" v="395"/>
          <ac:spMkLst>
            <pc:docMk/>
            <pc:sldMk cId="372870561" sldId="706"/>
            <ac:spMk id="5" creationId="{18BE4D8C-C507-C84E-8540-E8D15EC0768B}"/>
          </ac:spMkLst>
        </pc:spChg>
        <pc:spChg chg="add del mod">
          <ac:chgData name="Chris Droessler" userId="625c3661-9d64-47fa-b83c-4b49393bd161" providerId="ADAL" clId="{9F66A07C-42E3-D34A-AA86-CDC0EF5582F9}" dt="2020-01-09T17:03:49.509" v="396"/>
          <ac:spMkLst>
            <pc:docMk/>
            <pc:sldMk cId="372870561" sldId="706"/>
            <ac:spMk id="6" creationId="{542CD693-DCE0-AE45-9AE5-F3A6858E27DD}"/>
          </ac:spMkLst>
        </pc:spChg>
        <pc:spChg chg="add del mod">
          <ac:chgData name="Chris Droessler" userId="625c3661-9d64-47fa-b83c-4b49393bd161" providerId="ADAL" clId="{9F66A07C-42E3-D34A-AA86-CDC0EF5582F9}" dt="2020-01-09T17:03:49.509" v="396"/>
          <ac:spMkLst>
            <pc:docMk/>
            <pc:sldMk cId="372870561" sldId="706"/>
            <ac:spMk id="7" creationId="{22DB5698-A634-E04A-A8DE-4E7272312BFD}"/>
          </ac:spMkLst>
        </pc:spChg>
      </pc:sldChg>
      <pc:sldChg chg="modSp add">
        <pc:chgData name="Chris Droessler" userId="625c3661-9d64-47fa-b83c-4b49393bd161" providerId="ADAL" clId="{9F66A07C-42E3-D34A-AA86-CDC0EF5582F9}" dt="2020-01-09T16:51:42.546" v="159"/>
        <pc:sldMkLst>
          <pc:docMk/>
          <pc:sldMk cId="235505661" sldId="707"/>
        </pc:sldMkLst>
        <pc:spChg chg="mod">
          <ac:chgData name="Chris Droessler" userId="625c3661-9d64-47fa-b83c-4b49393bd161" providerId="ADAL" clId="{9F66A07C-42E3-D34A-AA86-CDC0EF5582F9}" dt="2020-01-09T16:51:42.546" v="159"/>
          <ac:spMkLst>
            <pc:docMk/>
            <pc:sldMk cId="235505661" sldId="707"/>
            <ac:spMk id="4" creationId="{00000000-0000-0000-0000-000000000000}"/>
          </ac:spMkLst>
        </pc:spChg>
      </pc:sldChg>
      <pc:sldChg chg="modSp add modNotesTx">
        <pc:chgData name="Chris Droessler" userId="625c3661-9d64-47fa-b83c-4b49393bd161" providerId="ADAL" clId="{9F66A07C-42E3-D34A-AA86-CDC0EF5582F9}" dt="2020-01-13T17:14:15.489" v="1169" actId="20577"/>
        <pc:sldMkLst>
          <pc:docMk/>
          <pc:sldMk cId="4253841091" sldId="708"/>
        </pc:sldMkLst>
        <pc:spChg chg="mod">
          <ac:chgData name="Chris Droessler" userId="625c3661-9d64-47fa-b83c-4b49393bd161" providerId="ADAL" clId="{9F66A07C-42E3-D34A-AA86-CDC0EF5582F9}" dt="2020-01-13T16:38:45.048" v="725" actId="20577"/>
          <ac:spMkLst>
            <pc:docMk/>
            <pc:sldMk cId="4253841091" sldId="708"/>
            <ac:spMk id="157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13T17:14:15.489" v="1169" actId="20577"/>
          <ac:spMkLst>
            <pc:docMk/>
            <pc:sldMk cId="4253841091" sldId="708"/>
            <ac:spMk id="158" creationId="{00000000-0000-0000-0000-000000000000}"/>
          </ac:spMkLst>
        </pc:spChg>
      </pc:sldChg>
      <pc:sldMasterChg chg="modSp modSldLayout">
        <pc:chgData name="Chris Droessler" userId="625c3661-9d64-47fa-b83c-4b49393bd161" providerId="ADAL" clId="{9F66A07C-42E3-D34A-AA86-CDC0EF5582F9}" dt="2020-01-09T16:35:56.635" v="27" actId="14100"/>
        <pc:sldMasterMkLst>
          <pc:docMk/>
          <pc:sldMasterMk cId="2999785688" sldId="2147483648"/>
        </pc:sldMasterMkLst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asterMk cId="2999785688" sldId="2147483648"/>
            <ac:spMk id="2" creationId="{00000000-0000-0000-0000-000000000000}"/>
          </ac:spMkLst>
        </pc:spChg>
        <pc:spChg chg="mod">
          <ac:chgData name="Chris Droessler" userId="625c3661-9d64-47fa-b83c-4b49393bd161" providerId="ADAL" clId="{9F66A07C-42E3-D34A-AA86-CDC0EF5582F9}" dt="2020-01-09T16:33:41.265" v="0"/>
          <ac:spMkLst>
            <pc:docMk/>
            <pc:sldMasterMk cId="2999785688" sldId="2147483648"/>
            <ac:spMk id="3" creationId="{00000000-0000-0000-0000-000000000000}"/>
          </ac:spMkLst>
        </pc:spChg>
        <pc:sldLayoutChg chg="modSp">
          <pc:chgData name="Chris Droessler" userId="625c3661-9d64-47fa-b83c-4b49393bd161" providerId="ADAL" clId="{9F66A07C-42E3-D34A-AA86-CDC0EF5582F9}" dt="2020-01-09T16:35:05.106" v="23" actId="14100"/>
          <pc:sldLayoutMkLst>
            <pc:docMk/>
            <pc:sldMasterMk cId="2999785688" sldId="2147483648"/>
            <pc:sldLayoutMk cId="813769049" sldId="2147483649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813769049" sldId="2147483649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813769049" sldId="2147483649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813769049" sldId="2147483649"/>
              <ac:spMk id="9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05.106" v="23" actId="14100"/>
            <ac:picMkLst>
              <pc:docMk/>
              <pc:sldMasterMk cId="2999785688" sldId="2147483648"/>
              <pc:sldLayoutMk cId="813769049" sldId="2147483649"/>
              <ac:picMk id="11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813769049" sldId="2147483649"/>
              <ac:cxnSpMk id="10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5:24.754" v="24" actId="14100"/>
          <pc:sldLayoutMkLst>
            <pc:docMk/>
            <pc:sldMasterMk cId="2999785688" sldId="2147483648"/>
            <pc:sldLayoutMk cId="2476938013" sldId="2147483650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476938013" sldId="2147483650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476938013" sldId="2147483650"/>
              <ac:spMk id="9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24.754" v="24" actId="14100"/>
            <ac:picMkLst>
              <pc:docMk/>
              <pc:sldMasterMk cId="2999785688" sldId="2147483648"/>
              <pc:sldLayoutMk cId="2476938013" sldId="2147483650"/>
              <ac:picMk id="11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2476938013" sldId="2147483650"/>
              <ac:cxnSpMk id="10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181749020" sldId="2147483651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81749020" sldId="2147483651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81749020" sldId="2147483651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81749020" sldId="2147483651"/>
              <ac:spMk id="9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181749020" sldId="2147483651"/>
              <ac:picMk id="10" creationId="{00000000-0000-0000-0000-000000000000}"/>
            </ac:picMkLst>
          </pc:picChg>
        </pc:sldLayoutChg>
        <pc:sldLayoutChg chg="modSp">
          <pc:chgData name="Chris Droessler" userId="625c3661-9d64-47fa-b83c-4b49393bd161" providerId="ADAL" clId="{9F66A07C-42E3-D34A-AA86-CDC0EF5582F9}" dt="2020-01-09T16:35:40.626" v="25" actId="14100"/>
          <pc:sldLayoutMkLst>
            <pc:docMk/>
            <pc:sldMasterMk cId="2999785688" sldId="2147483648"/>
            <pc:sldLayoutMk cId="3620936448" sldId="2147483652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620936448" sldId="2147483652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620936448" sldId="2147483652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620936448" sldId="2147483652"/>
              <ac:spMk id="4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40.626" v="25" actId="14100"/>
            <ac:picMkLst>
              <pc:docMk/>
              <pc:sldMasterMk cId="2999785688" sldId="2147483648"/>
              <pc:sldLayoutMk cId="3620936448" sldId="2147483652"/>
              <ac:picMk id="12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3620936448" sldId="2147483652"/>
              <ac:cxnSpMk id="14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5:48.619" v="26" actId="14100"/>
          <pc:sldLayoutMkLst>
            <pc:docMk/>
            <pc:sldMasterMk cId="2999785688" sldId="2147483648"/>
            <pc:sldLayoutMk cId="1429955895" sldId="2147483653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5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6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1429955895" sldId="2147483653"/>
              <ac:spMk id="15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48.619" v="26" actId="14100"/>
            <ac:picMkLst>
              <pc:docMk/>
              <pc:sldMasterMk cId="2999785688" sldId="2147483648"/>
              <pc:sldLayoutMk cId="1429955895" sldId="2147483653"/>
              <ac:picMk id="16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1429955895" sldId="2147483653"/>
              <ac:cxnSpMk id="14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5:56.635" v="27" actId="14100"/>
          <pc:sldLayoutMkLst>
            <pc:docMk/>
            <pc:sldMasterMk cId="2999785688" sldId="2147483648"/>
            <pc:sldLayoutMk cId="4137827336" sldId="2147483654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4137827336" sldId="2147483654"/>
              <ac:spMk id="12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5:56.635" v="27" actId="14100"/>
            <ac:picMkLst>
              <pc:docMk/>
              <pc:sldMasterMk cId="2999785688" sldId="2147483648"/>
              <pc:sldLayoutMk cId="4137827336" sldId="2147483654"/>
              <ac:picMk id="13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4137827336" sldId="2147483654"/>
              <ac:cxnSpMk id="14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3752020858" sldId="2147483656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5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7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752020858" sldId="2147483656"/>
              <ac:spMk id="8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3752020858" sldId="2147483656"/>
              <ac:picMk id="9" creationId="{00000000-0000-0000-0000-000000000000}"/>
            </ac:picMkLst>
          </pc:pic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3585843231" sldId="2147483657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5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7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585843231" sldId="2147483657"/>
              <ac:spMk id="8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3585843231" sldId="2147483657"/>
              <ac:picMk id="9" creationId="{00000000-0000-0000-0000-000000000000}"/>
            </ac:picMkLst>
          </pc:pic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2165617839" sldId="2147483658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165617839" sldId="2147483658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165617839" sldId="2147483658"/>
              <ac:spMk id="6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165617839" sldId="2147483658"/>
              <ac:spMk id="7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2165617839" sldId="2147483658"/>
              <ac:picMk id="8" creationId="{00000000-0000-0000-0000-000000000000}"/>
            </ac:picMkLst>
          </pc:pic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2165617839" sldId="2147483658"/>
              <ac:picMk id="9" creationId="{00000000-0000-0000-0000-000000000000}"/>
            </ac:picMkLst>
          </pc:picChg>
          <pc:cxnChg chg="mod">
            <ac:chgData name="Chris Droessler" userId="625c3661-9d64-47fa-b83c-4b49393bd161" providerId="ADAL" clId="{9F66A07C-42E3-D34A-AA86-CDC0EF5582F9}" dt="2020-01-09T16:33:41.265" v="0"/>
            <ac:cxnSpMkLst>
              <pc:docMk/>
              <pc:sldMasterMk cId="2999785688" sldId="2147483648"/>
              <pc:sldLayoutMk cId="2165617839" sldId="2147483658"/>
              <ac:cxnSpMk id="10" creationId="{00000000-0000-0000-0000-000000000000}"/>
            </ac:cxnSpMkLst>
          </pc:cxn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3063052919" sldId="2147483659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2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4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6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3063052919" sldId="2147483659"/>
              <ac:spMk id="7" creationId="{00000000-0000-0000-0000-000000000000}"/>
            </ac:spMkLst>
          </pc:spChg>
          <pc:picChg chg="mod">
            <ac:chgData name="Chris Droessler" userId="625c3661-9d64-47fa-b83c-4b49393bd161" providerId="ADAL" clId="{9F66A07C-42E3-D34A-AA86-CDC0EF5582F9}" dt="2020-01-09T16:33:41.265" v="0"/>
            <ac:picMkLst>
              <pc:docMk/>
              <pc:sldMasterMk cId="2999785688" sldId="2147483648"/>
              <pc:sldLayoutMk cId="3063052919" sldId="2147483659"/>
              <ac:picMk id="8" creationId="{00000000-0000-0000-0000-000000000000}"/>
            </ac:picMkLst>
          </pc:pic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781414520" sldId="2147483660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781414520" sldId="2147483660"/>
              <ac:spMk id="58" creationId="{00000000-0000-0000-0000-000000000000}"/>
            </ac:spMkLst>
          </pc:spChg>
        </pc:sldLayoutChg>
        <pc:sldLayoutChg chg="modSp">
          <pc:chgData name="Chris Droessler" userId="625c3661-9d64-47fa-b83c-4b49393bd161" providerId="ADAL" clId="{9F66A07C-42E3-D34A-AA86-CDC0EF5582F9}" dt="2020-01-09T16:33:41.265" v="0"/>
          <pc:sldLayoutMkLst>
            <pc:docMk/>
            <pc:sldMasterMk cId="2999785688" sldId="2147483648"/>
            <pc:sldLayoutMk cId="2544995135" sldId="2147483661"/>
          </pc:sldLayoutMkLst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544995135" sldId="2147483661"/>
              <ac:spMk id="93" creationId="{00000000-0000-0000-0000-000000000000}"/>
            </ac:spMkLst>
          </pc:spChg>
          <pc:spChg chg="mod">
            <ac:chgData name="Chris Droessler" userId="625c3661-9d64-47fa-b83c-4b49393bd161" providerId="ADAL" clId="{9F66A07C-42E3-D34A-AA86-CDC0EF5582F9}" dt="2020-01-09T16:33:41.265" v="0"/>
            <ac:spMkLst>
              <pc:docMk/>
              <pc:sldMasterMk cId="2999785688" sldId="2147483648"/>
              <pc:sldLayoutMk cId="2544995135" sldId="2147483661"/>
              <ac:spMk id="94" creationId="{00000000-0000-0000-0000-000000000000}"/>
            </ac:spMkLst>
          </pc:spChg>
        </pc:sldLayoutChg>
      </pc:sldMasterChg>
    </pc:docChg>
  </pc:docChgLst>
  <pc:docChgLst>
    <pc:chgData name="Chris Droessler" userId="625c3661-9d64-47fa-b83c-4b49393bd161" providerId="ADAL" clId="{5A4A7A0C-DCEC-6E41-A3C6-0CDCD0B595C8}"/>
    <pc:docChg chg="custSel addSld delSld modSld sldOrd">
      <pc:chgData name="Chris Droessler" userId="625c3661-9d64-47fa-b83c-4b49393bd161" providerId="ADAL" clId="{5A4A7A0C-DCEC-6E41-A3C6-0CDCD0B595C8}" dt="2020-09-08T11:50:32.735" v="1625" actId="20577"/>
      <pc:docMkLst>
        <pc:docMk/>
      </pc:docMkLst>
      <pc:sldChg chg="del">
        <pc:chgData name="Chris Droessler" userId="625c3661-9d64-47fa-b83c-4b49393bd161" providerId="ADAL" clId="{5A4A7A0C-DCEC-6E41-A3C6-0CDCD0B595C8}" dt="2020-09-03T15:31:44.474" v="18" actId="2696"/>
        <pc:sldMkLst>
          <pc:docMk/>
          <pc:sldMk cId="3675590858" sldId="260"/>
        </pc:sldMkLst>
      </pc:sldChg>
      <pc:sldChg chg="del">
        <pc:chgData name="Chris Droessler" userId="625c3661-9d64-47fa-b83c-4b49393bd161" providerId="ADAL" clId="{5A4A7A0C-DCEC-6E41-A3C6-0CDCD0B595C8}" dt="2020-09-03T17:01:44.173" v="97" actId="2696"/>
        <pc:sldMkLst>
          <pc:docMk/>
          <pc:sldMk cId="949570285" sldId="262"/>
        </pc:sldMkLst>
      </pc:sldChg>
      <pc:sldChg chg="addSp delSp modSp add">
        <pc:chgData name="Chris Droessler" userId="625c3661-9d64-47fa-b83c-4b49393bd161" providerId="ADAL" clId="{5A4A7A0C-DCEC-6E41-A3C6-0CDCD0B595C8}" dt="2020-09-03T17:05:40.266" v="120" actId="27636"/>
        <pc:sldMkLst>
          <pc:docMk/>
          <pc:sldMk cId="1310118331" sldId="264"/>
        </pc:sldMkLst>
        <pc:spChg chg="add del mod">
          <ac:chgData name="Chris Droessler" userId="625c3661-9d64-47fa-b83c-4b49393bd161" providerId="ADAL" clId="{5A4A7A0C-DCEC-6E41-A3C6-0CDCD0B595C8}" dt="2020-09-03T17:05:16.557" v="108"/>
          <ac:spMkLst>
            <pc:docMk/>
            <pc:sldMk cId="1310118331" sldId="264"/>
            <ac:spMk id="2" creationId="{2401977D-6303-4842-A3D5-3CE5D9C9828F}"/>
          </ac:spMkLst>
        </pc:spChg>
        <pc:spChg chg="add del mod">
          <ac:chgData name="Chris Droessler" userId="625c3661-9d64-47fa-b83c-4b49393bd161" providerId="ADAL" clId="{5A4A7A0C-DCEC-6E41-A3C6-0CDCD0B595C8}" dt="2020-09-03T17:05:16.557" v="108"/>
          <ac:spMkLst>
            <pc:docMk/>
            <pc:sldMk cId="1310118331" sldId="264"/>
            <ac:spMk id="3" creationId="{B0619902-BDA9-3347-980F-C7790CEE0DEC}"/>
          </ac:spMkLst>
        </pc:spChg>
        <pc:spChg chg="add del mod">
          <ac:chgData name="Chris Droessler" userId="625c3661-9d64-47fa-b83c-4b49393bd161" providerId="ADAL" clId="{5A4A7A0C-DCEC-6E41-A3C6-0CDCD0B595C8}" dt="2020-09-03T17:05:17.157" v="111"/>
          <ac:spMkLst>
            <pc:docMk/>
            <pc:sldMk cId="1310118331" sldId="264"/>
            <ac:spMk id="4" creationId="{AF57E9B1-3D91-584E-BDA8-655919AB458D}"/>
          </ac:spMkLst>
        </pc:spChg>
        <pc:spChg chg="add del mod">
          <ac:chgData name="Chris Droessler" userId="625c3661-9d64-47fa-b83c-4b49393bd161" providerId="ADAL" clId="{5A4A7A0C-DCEC-6E41-A3C6-0CDCD0B595C8}" dt="2020-09-03T17:05:17.157" v="111"/>
          <ac:spMkLst>
            <pc:docMk/>
            <pc:sldMk cId="1310118331" sldId="264"/>
            <ac:spMk id="5" creationId="{9BB937B4-B220-1E4F-92E5-E626FCCFCE3E}"/>
          </ac:spMkLst>
        </pc:spChg>
        <pc:spChg chg="add del mod">
          <ac:chgData name="Chris Droessler" userId="625c3661-9d64-47fa-b83c-4b49393bd161" providerId="ADAL" clId="{5A4A7A0C-DCEC-6E41-A3C6-0CDCD0B595C8}" dt="2020-09-03T17:05:17.493" v="113"/>
          <ac:spMkLst>
            <pc:docMk/>
            <pc:sldMk cId="1310118331" sldId="264"/>
            <ac:spMk id="6" creationId="{801E8685-973F-0142-8022-8563FA6325D9}"/>
          </ac:spMkLst>
        </pc:spChg>
        <pc:spChg chg="add del mod">
          <ac:chgData name="Chris Droessler" userId="625c3661-9d64-47fa-b83c-4b49393bd161" providerId="ADAL" clId="{5A4A7A0C-DCEC-6E41-A3C6-0CDCD0B595C8}" dt="2020-09-03T17:05:17.493" v="113"/>
          <ac:spMkLst>
            <pc:docMk/>
            <pc:sldMk cId="1310118331" sldId="264"/>
            <ac:spMk id="7" creationId="{9F32FE5B-9952-DE4C-A2CB-5B59595FE9A0}"/>
          </ac:spMkLst>
        </pc:spChg>
        <pc:spChg chg="add del mod">
          <ac:chgData name="Chris Droessler" userId="625c3661-9d64-47fa-b83c-4b49393bd161" providerId="ADAL" clId="{5A4A7A0C-DCEC-6E41-A3C6-0CDCD0B595C8}" dt="2020-09-03T17:05:17.733" v="115"/>
          <ac:spMkLst>
            <pc:docMk/>
            <pc:sldMk cId="1310118331" sldId="264"/>
            <ac:spMk id="8" creationId="{5BC0635C-E8DF-B744-893A-3071A918BA55}"/>
          </ac:spMkLst>
        </pc:spChg>
        <pc:spChg chg="add del mod">
          <ac:chgData name="Chris Droessler" userId="625c3661-9d64-47fa-b83c-4b49393bd161" providerId="ADAL" clId="{5A4A7A0C-DCEC-6E41-A3C6-0CDCD0B595C8}" dt="2020-09-03T17:05:17.733" v="115"/>
          <ac:spMkLst>
            <pc:docMk/>
            <pc:sldMk cId="1310118331" sldId="264"/>
            <ac:spMk id="9" creationId="{F470F704-F942-F240-B3BE-C2AB00AAD217}"/>
          </ac:spMkLst>
        </pc:spChg>
        <pc:spChg chg="add del mod">
          <ac:chgData name="Chris Droessler" userId="625c3661-9d64-47fa-b83c-4b49393bd161" providerId="ADAL" clId="{5A4A7A0C-DCEC-6E41-A3C6-0CDCD0B595C8}" dt="2020-09-03T17:05:18.141" v="117"/>
          <ac:spMkLst>
            <pc:docMk/>
            <pc:sldMk cId="1310118331" sldId="264"/>
            <ac:spMk id="10" creationId="{E7EBC257-947E-9E48-9B80-C85DAD4E7ADE}"/>
          </ac:spMkLst>
        </pc:spChg>
        <pc:spChg chg="add del mod">
          <ac:chgData name="Chris Droessler" userId="625c3661-9d64-47fa-b83c-4b49393bd161" providerId="ADAL" clId="{5A4A7A0C-DCEC-6E41-A3C6-0CDCD0B595C8}" dt="2020-09-03T17:05:18.141" v="117"/>
          <ac:spMkLst>
            <pc:docMk/>
            <pc:sldMk cId="1310118331" sldId="264"/>
            <ac:spMk id="11" creationId="{B43A082C-6F8E-F746-8496-D2797963920C}"/>
          </ac:spMkLst>
        </pc:spChg>
        <pc:spChg chg="mod">
          <ac:chgData name="Chris Droessler" userId="625c3661-9d64-47fa-b83c-4b49393bd161" providerId="ADAL" clId="{5A4A7A0C-DCEC-6E41-A3C6-0CDCD0B595C8}" dt="2020-09-03T17:05:40.266" v="120" actId="27636"/>
          <ac:spMkLst>
            <pc:docMk/>
            <pc:sldMk cId="1310118331" sldId="264"/>
            <ac:spMk id="224" creationId="{00000000-0000-0000-0000-000000000000}"/>
          </ac:spMkLst>
        </pc:spChg>
      </pc:sldChg>
      <pc:sldChg chg="addSp delSp modSp add modTransition">
        <pc:chgData name="Chris Droessler" userId="625c3661-9d64-47fa-b83c-4b49393bd161" providerId="ADAL" clId="{5A4A7A0C-DCEC-6E41-A3C6-0CDCD0B595C8}" dt="2020-09-03T17:09:09.194" v="167" actId="27636"/>
        <pc:sldMkLst>
          <pc:docMk/>
          <pc:sldMk cId="1267256734" sldId="267"/>
        </pc:sldMkLst>
        <pc:spChg chg="add del mod">
          <ac:chgData name="Chris Droessler" userId="625c3661-9d64-47fa-b83c-4b49393bd161" providerId="ADAL" clId="{5A4A7A0C-DCEC-6E41-A3C6-0CDCD0B595C8}" dt="2020-09-03T17:08:46.770" v="161"/>
          <ac:spMkLst>
            <pc:docMk/>
            <pc:sldMk cId="1267256734" sldId="267"/>
            <ac:spMk id="2" creationId="{35C51B5C-053B-1B41-B325-C1CB7BB49402}"/>
          </ac:spMkLst>
        </pc:spChg>
        <pc:spChg chg="add del mod">
          <ac:chgData name="Chris Droessler" userId="625c3661-9d64-47fa-b83c-4b49393bd161" providerId="ADAL" clId="{5A4A7A0C-DCEC-6E41-A3C6-0CDCD0B595C8}" dt="2020-09-03T17:08:47.754" v="163"/>
          <ac:spMkLst>
            <pc:docMk/>
            <pc:sldMk cId="1267256734" sldId="267"/>
            <ac:spMk id="3" creationId="{D0ECCE42-AF7C-EF4D-9CDE-C34011860BFA}"/>
          </ac:spMkLst>
        </pc:spChg>
        <pc:spChg chg="mod">
          <ac:chgData name="Chris Droessler" userId="625c3661-9d64-47fa-b83c-4b49393bd161" providerId="ADAL" clId="{5A4A7A0C-DCEC-6E41-A3C6-0CDCD0B595C8}" dt="2020-09-03T17:09:09.194" v="167" actId="27636"/>
          <ac:spMkLst>
            <pc:docMk/>
            <pc:sldMk cId="1267256734" sldId="267"/>
            <ac:spMk id="4" creationId="{00000000-0000-0000-0000-000000000000}"/>
          </ac:spMkLst>
        </pc:spChg>
        <pc:spChg chg="add del mod">
          <ac:chgData name="Chris Droessler" userId="625c3661-9d64-47fa-b83c-4b49393bd161" providerId="ADAL" clId="{5A4A7A0C-DCEC-6E41-A3C6-0CDCD0B595C8}" dt="2020-09-03T17:08:47.754" v="163"/>
          <ac:spMkLst>
            <pc:docMk/>
            <pc:sldMk cId="1267256734" sldId="267"/>
            <ac:spMk id="5" creationId="{6E14C500-C630-3D49-8D5A-F0BD5345D87C}"/>
          </ac:spMkLst>
        </pc:spChg>
        <pc:spChg chg="add del mod">
          <ac:chgData name="Chris Droessler" userId="625c3661-9d64-47fa-b83c-4b49393bd161" providerId="ADAL" clId="{5A4A7A0C-DCEC-6E41-A3C6-0CDCD0B595C8}" dt="2020-09-03T17:08:51.400" v="165" actId="478"/>
          <ac:spMkLst>
            <pc:docMk/>
            <pc:sldMk cId="1267256734" sldId="267"/>
            <ac:spMk id="6" creationId="{AAAAD763-15AE-7040-B7E1-D3737205AA4A}"/>
          </ac:spMkLst>
        </pc:spChg>
      </pc:sldChg>
      <pc:sldChg chg="add modTransition">
        <pc:chgData name="Chris Droessler" userId="625c3661-9d64-47fa-b83c-4b49393bd161" providerId="ADAL" clId="{5A4A7A0C-DCEC-6E41-A3C6-0CDCD0B595C8}" dt="2020-09-03T17:03:49.010" v="105"/>
        <pc:sldMkLst>
          <pc:docMk/>
          <pc:sldMk cId="1407574810" sldId="268"/>
        </pc:sldMkLst>
      </pc:sldChg>
      <pc:sldChg chg="modSp add modTransition">
        <pc:chgData name="Chris Droessler" userId="625c3661-9d64-47fa-b83c-4b49393bd161" providerId="ADAL" clId="{5A4A7A0C-DCEC-6E41-A3C6-0CDCD0B595C8}" dt="2020-09-03T17:09:32.590" v="169" actId="20577"/>
        <pc:sldMkLst>
          <pc:docMk/>
          <pc:sldMk cId="2326262686" sldId="269"/>
        </pc:sldMkLst>
        <pc:spChg chg="mod">
          <ac:chgData name="Chris Droessler" userId="625c3661-9d64-47fa-b83c-4b49393bd161" providerId="ADAL" clId="{5A4A7A0C-DCEC-6E41-A3C6-0CDCD0B595C8}" dt="2020-09-03T17:09:32.590" v="169" actId="20577"/>
          <ac:spMkLst>
            <pc:docMk/>
            <pc:sldMk cId="2326262686" sldId="269"/>
            <ac:spMk id="3" creationId="{2299915D-B8BE-4072-874F-2D353ACF7A54}"/>
          </ac:spMkLst>
        </pc:spChg>
      </pc:sldChg>
      <pc:sldChg chg="modSp add modTransition">
        <pc:chgData name="Chris Droessler" userId="625c3661-9d64-47fa-b83c-4b49393bd161" providerId="ADAL" clId="{5A4A7A0C-DCEC-6E41-A3C6-0CDCD0B595C8}" dt="2020-09-04T14:09:33.834" v="1412" actId="1036"/>
        <pc:sldMkLst>
          <pc:docMk/>
          <pc:sldMk cId="3668000653" sldId="270"/>
        </pc:sldMkLst>
        <pc:spChg chg="mod">
          <ac:chgData name="Chris Droessler" userId="625c3661-9d64-47fa-b83c-4b49393bd161" providerId="ADAL" clId="{5A4A7A0C-DCEC-6E41-A3C6-0CDCD0B595C8}" dt="2020-09-04T14:09:19.800" v="1406" actId="14100"/>
          <ac:spMkLst>
            <pc:docMk/>
            <pc:sldMk cId="3668000653" sldId="270"/>
            <ac:spMk id="3" creationId="{183B9867-1585-4069-B015-8EB9760C503F}"/>
          </ac:spMkLst>
        </pc:spChg>
        <pc:picChg chg="mod">
          <ac:chgData name="Chris Droessler" userId="625c3661-9d64-47fa-b83c-4b49393bd161" providerId="ADAL" clId="{5A4A7A0C-DCEC-6E41-A3C6-0CDCD0B595C8}" dt="2020-09-04T14:09:33.834" v="1412" actId="1036"/>
          <ac:picMkLst>
            <pc:docMk/>
            <pc:sldMk cId="3668000653" sldId="270"/>
            <ac:picMk id="6" creationId="{AFF2FA1C-7DD4-4C38-ACA9-E7ED0A3A8EA6}"/>
          </ac:picMkLst>
        </pc:picChg>
      </pc:sldChg>
      <pc:sldChg chg="modSp add modTransition">
        <pc:chgData name="Chris Droessler" userId="625c3661-9d64-47fa-b83c-4b49393bd161" providerId="ADAL" clId="{5A4A7A0C-DCEC-6E41-A3C6-0CDCD0B595C8}" dt="2020-09-04T14:10:11.429" v="1415" actId="14100"/>
        <pc:sldMkLst>
          <pc:docMk/>
          <pc:sldMk cId="3571450124" sldId="271"/>
        </pc:sldMkLst>
        <pc:spChg chg="mod">
          <ac:chgData name="Chris Droessler" userId="625c3661-9d64-47fa-b83c-4b49393bd161" providerId="ADAL" clId="{5A4A7A0C-DCEC-6E41-A3C6-0CDCD0B595C8}" dt="2020-09-04T14:10:11.429" v="1415" actId="14100"/>
          <ac:spMkLst>
            <pc:docMk/>
            <pc:sldMk cId="3571450124" sldId="271"/>
            <ac:spMk id="3" creationId="{7E646E12-4EA6-40CD-8545-0CA3A03471EE}"/>
          </ac:spMkLst>
        </pc:spChg>
        <pc:picChg chg="mod">
          <ac:chgData name="Chris Droessler" userId="625c3661-9d64-47fa-b83c-4b49393bd161" providerId="ADAL" clId="{5A4A7A0C-DCEC-6E41-A3C6-0CDCD0B595C8}" dt="2020-09-04T14:09:47.982" v="1413" actId="14100"/>
          <ac:picMkLst>
            <pc:docMk/>
            <pc:sldMk cId="3571450124" sldId="271"/>
            <ac:picMk id="5" creationId="{ACF145B0-C509-44C6-AAEB-2CB0FCBC431F}"/>
          </ac:picMkLst>
        </pc:picChg>
      </pc:sldChg>
      <pc:sldChg chg="modSp add modTransition">
        <pc:chgData name="Chris Droessler" userId="625c3661-9d64-47fa-b83c-4b49393bd161" providerId="ADAL" clId="{5A4A7A0C-DCEC-6E41-A3C6-0CDCD0B595C8}" dt="2020-09-04T14:10:23.388" v="1416" actId="14100"/>
        <pc:sldMkLst>
          <pc:docMk/>
          <pc:sldMk cId="3282865916" sldId="272"/>
        </pc:sldMkLst>
        <pc:picChg chg="mod">
          <ac:chgData name="Chris Droessler" userId="625c3661-9d64-47fa-b83c-4b49393bd161" providerId="ADAL" clId="{5A4A7A0C-DCEC-6E41-A3C6-0CDCD0B595C8}" dt="2020-09-04T14:10:23.388" v="1416" actId="14100"/>
          <ac:picMkLst>
            <pc:docMk/>
            <pc:sldMk cId="3282865916" sldId="272"/>
            <ac:picMk id="6" creationId="{155706E9-16E2-4693-A71B-C13ED4F86D65}"/>
          </ac:picMkLst>
        </pc:picChg>
      </pc:sldChg>
      <pc:sldChg chg="modSp add modTransition">
        <pc:chgData name="Chris Droessler" userId="625c3661-9d64-47fa-b83c-4b49393bd161" providerId="ADAL" clId="{5A4A7A0C-DCEC-6E41-A3C6-0CDCD0B595C8}" dt="2020-09-04T14:10:34.932" v="1418" actId="14100"/>
        <pc:sldMkLst>
          <pc:docMk/>
          <pc:sldMk cId="2273316657" sldId="274"/>
        </pc:sldMkLst>
        <pc:spChg chg="mod">
          <ac:chgData name="Chris Droessler" userId="625c3661-9d64-47fa-b83c-4b49393bd161" providerId="ADAL" clId="{5A4A7A0C-DCEC-6E41-A3C6-0CDCD0B595C8}" dt="2020-09-04T14:10:34.932" v="1418" actId="14100"/>
          <ac:spMkLst>
            <pc:docMk/>
            <pc:sldMk cId="2273316657" sldId="274"/>
            <ac:spMk id="3" creationId="{9656967F-7A17-4042-9089-6E5AB799B753}"/>
          </ac:spMkLst>
        </pc:spChg>
        <pc:picChg chg="mod">
          <ac:chgData name="Chris Droessler" userId="625c3661-9d64-47fa-b83c-4b49393bd161" providerId="ADAL" clId="{5A4A7A0C-DCEC-6E41-A3C6-0CDCD0B595C8}" dt="2020-09-04T14:10:30.924" v="1417" actId="14100"/>
          <ac:picMkLst>
            <pc:docMk/>
            <pc:sldMk cId="2273316657" sldId="274"/>
            <ac:picMk id="6" creationId="{2F04ADB9-3593-479D-A470-A306D4416D6E}"/>
          </ac:picMkLst>
        </pc:picChg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1139512075" sldId="275"/>
        </pc:sldMkLst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2598188576" sldId="276"/>
        </pc:sldMkLst>
      </pc:sldChg>
      <pc:sldChg chg="add ord modTransition">
        <pc:chgData name="Chris Droessler" userId="625c3661-9d64-47fa-b83c-4b49393bd161" providerId="ADAL" clId="{5A4A7A0C-DCEC-6E41-A3C6-0CDCD0B595C8}" dt="2020-09-04T14:08:55.052" v="1404"/>
        <pc:sldMkLst>
          <pc:docMk/>
          <pc:sldMk cId="3643477267" sldId="277"/>
        </pc:sldMkLst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1458230846" sldId="278"/>
        </pc:sldMkLst>
      </pc:sldChg>
      <pc:sldChg chg="modSp add modTransition">
        <pc:chgData name="Chris Droessler" userId="625c3661-9d64-47fa-b83c-4b49393bd161" providerId="ADAL" clId="{5A4A7A0C-DCEC-6E41-A3C6-0CDCD0B595C8}" dt="2020-09-04T14:11:05.675" v="1422" actId="14100"/>
        <pc:sldMkLst>
          <pc:docMk/>
          <pc:sldMk cId="1058996980" sldId="279"/>
        </pc:sldMkLst>
        <pc:spChg chg="mod">
          <ac:chgData name="Chris Droessler" userId="625c3661-9d64-47fa-b83c-4b49393bd161" providerId="ADAL" clId="{5A4A7A0C-DCEC-6E41-A3C6-0CDCD0B595C8}" dt="2020-09-04T14:11:05.675" v="1422" actId="14100"/>
          <ac:spMkLst>
            <pc:docMk/>
            <pc:sldMk cId="1058996980" sldId="279"/>
            <ac:spMk id="3" creationId="{59ED7A0A-0DE6-41E3-B78D-77125FF8421A}"/>
          </ac:spMkLst>
        </pc:spChg>
        <pc:picChg chg="mod">
          <ac:chgData name="Chris Droessler" userId="625c3661-9d64-47fa-b83c-4b49393bd161" providerId="ADAL" clId="{5A4A7A0C-DCEC-6E41-A3C6-0CDCD0B595C8}" dt="2020-09-04T14:10:59.046" v="1421" actId="14100"/>
          <ac:picMkLst>
            <pc:docMk/>
            <pc:sldMk cId="1058996980" sldId="279"/>
            <ac:picMk id="7" creationId="{D19392D2-FAE7-44F5-BCCE-CD23E19ED2D8}"/>
          </ac:picMkLst>
        </pc:picChg>
      </pc:sldChg>
      <pc:sldChg chg="modSp add modTransition">
        <pc:chgData name="Chris Droessler" userId="625c3661-9d64-47fa-b83c-4b49393bd161" providerId="ADAL" clId="{5A4A7A0C-DCEC-6E41-A3C6-0CDCD0B595C8}" dt="2020-09-04T14:10:48.827" v="1420" actId="14100"/>
        <pc:sldMkLst>
          <pc:docMk/>
          <pc:sldMk cId="267801551" sldId="280"/>
        </pc:sldMkLst>
        <pc:picChg chg="mod">
          <ac:chgData name="Chris Droessler" userId="625c3661-9d64-47fa-b83c-4b49393bd161" providerId="ADAL" clId="{5A4A7A0C-DCEC-6E41-A3C6-0CDCD0B595C8}" dt="2020-09-04T14:10:48.827" v="1420" actId="14100"/>
          <ac:picMkLst>
            <pc:docMk/>
            <pc:sldMk cId="267801551" sldId="280"/>
            <ac:picMk id="6" creationId="{D0770877-8F79-417B-8BFF-E2C7574FD898}"/>
          </ac:picMkLst>
        </pc:picChg>
      </pc:sldChg>
      <pc:sldChg chg="add del ord modTransition">
        <pc:chgData name="Chris Droessler" userId="625c3661-9d64-47fa-b83c-4b49393bd161" providerId="ADAL" clId="{5A4A7A0C-DCEC-6E41-A3C6-0CDCD0B595C8}" dt="2020-09-03T19:41:58.515" v="318" actId="2696"/>
        <pc:sldMkLst>
          <pc:docMk/>
          <pc:sldMk cId="2377319473" sldId="283"/>
        </pc:sldMkLst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2396344987" sldId="283"/>
        </pc:sldMkLst>
      </pc:sldChg>
      <pc:sldChg chg="modSp add del ord modTransition">
        <pc:chgData name="Chris Droessler" userId="625c3661-9d64-47fa-b83c-4b49393bd161" providerId="ADAL" clId="{5A4A7A0C-DCEC-6E41-A3C6-0CDCD0B595C8}" dt="2020-09-03T19:41:58.508" v="316" actId="2696"/>
        <pc:sldMkLst>
          <pc:docMk/>
          <pc:sldMk cId="3523222058" sldId="284"/>
        </pc:sldMkLst>
        <pc:spChg chg="mod">
          <ac:chgData name="Chris Droessler" userId="625c3661-9d64-47fa-b83c-4b49393bd161" providerId="ADAL" clId="{5A4A7A0C-DCEC-6E41-A3C6-0CDCD0B595C8}" dt="2020-09-03T17:10:48.124" v="185" actId="20577"/>
          <ac:spMkLst>
            <pc:docMk/>
            <pc:sldMk cId="3523222058" sldId="284"/>
            <ac:spMk id="2" creationId="{9409B3C6-C58C-451D-9FB7-032DF0F41467}"/>
          </ac:spMkLst>
        </pc:spChg>
        <pc:spChg chg="mod">
          <ac:chgData name="Chris Droessler" userId="625c3661-9d64-47fa-b83c-4b49393bd161" providerId="ADAL" clId="{5A4A7A0C-DCEC-6E41-A3C6-0CDCD0B595C8}" dt="2020-09-03T17:11:05.572" v="187" actId="20577"/>
          <ac:spMkLst>
            <pc:docMk/>
            <pc:sldMk cId="3523222058" sldId="284"/>
            <ac:spMk id="3" creationId="{21C8949A-29E9-4171-815E-2E399C88C1FE}"/>
          </ac:spMkLst>
        </pc:spChg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4016656519" sldId="284"/>
        </pc:sldMkLst>
      </pc:sldChg>
      <pc:sldChg chg="modSp add del ord modTransition">
        <pc:chgData name="Chris Droessler" userId="625c3661-9d64-47fa-b83c-4b49393bd161" providerId="ADAL" clId="{5A4A7A0C-DCEC-6E41-A3C6-0CDCD0B595C8}" dt="2020-09-03T19:41:58.504" v="315" actId="2696"/>
        <pc:sldMkLst>
          <pc:docMk/>
          <pc:sldMk cId="392716200" sldId="285"/>
        </pc:sldMkLst>
        <pc:spChg chg="mod">
          <ac:chgData name="Chris Droessler" userId="625c3661-9d64-47fa-b83c-4b49393bd161" providerId="ADAL" clId="{5A4A7A0C-DCEC-6E41-A3C6-0CDCD0B595C8}" dt="2020-09-03T17:11:12.530" v="189" actId="20577"/>
          <ac:spMkLst>
            <pc:docMk/>
            <pc:sldMk cId="392716200" sldId="285"/>
            <ac:spMk id="3" creationId="{E3D6CF38-31D3-4499-AB37-D0ED8F947DCC}"/>
          </ac:spMkLst>
        </pc:spChg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1290876314" sldId="285"/>
        </pc:sldMkLst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2861905659" sldId="286"/>
        </pc:sldMkLst>
      </pc:sldChg>
      <pc:sldChg chg="addSp modSp add modNotesTx">
        <pc:chgData name="Chris Droessler" userId="625c3661-9d64-47fa-b83c-4b49393bd161" providerId="ADAL" clId="{5A4A7A0C-DCEC-6E41-A3C6-0CDCD0B595C8}" dt="2020-09-03T19:49:08.591" v="482" actId="1076"/>
        <pc:sldMkLst>
          <pc:docMk/>
          <pc:sldMk cId="2632121485" sldId="354"/>
        </pc:sldMkLst>
        <pc:spChg chg="mod">
          <ac:chgData name="Chris Droessler" userId="625c3661-9d64-47fa-b83c-4b49393bd161" providerId="ADAL" clId="{5A4A7A0C-DCEC-6E41-A3C6-0CDCD0B595C8}" dt="2020-09-03T19:49:05.122" v="481" actId="1035"/>
          <ac:spMkLst>
            <pc:docMk/>
            <pc:sldMk cId="2632121485" sldId="354"/>
            <ac:spMk id="2" creationId="{CBC777D1-D2D6-B74C-9BCD-E931AC02A4E7}"/>
          </ac:spMkLst>
        </pc:spChg>
        <pc:spChg chg="add mod">
          <ac:chgData name="Chris Droessler" userId="625c3661-9d64-47fa-b83c-4b49393bd161" providerId="ADAL" clId="{5A4A7A0C-DCEC-6E41-A3C6-0CDCD0B595C8}" dt="2020-09-03T19:49:08.591" v="482" actId="1076"/>
          <ac:spMkLst>
            <pc:docMk/>
            <pc:sldMk cId="2632121485" sldId="354"/>
            <ac:spMk id="3" creationId="{0367BD6D-8C2A-E54C-B004-17C287142314}"/>
          </ac:spMkLst>
        </pc:spChg>
        <pc:spChg chg="mod">
          <ac:chgData name="Chris Droessler" userId="625c3661-9d64-47fa-b83c-4b49393bd161" providerId="ADAL" clId="{5A4A7A0C-DCEC-6E41-A3C6-0CDCD0B595C8}" dt="2020-09-03T19:49:05.122" v="481" actId="1035"/>
          <ac:spMkLst>
            <pc:docMk/>
            <pc:sldMk cId="2632121485" sldId="354"/>
            <ac:spMk id="4" creationId="{5A897E62-AA93-704E-97FD-65249C267C8E}"/>
          </ac:spMkLst>
        </pc:spChg>
      </pc:sldChg>
      <pc:sldChg chg="modSp">
        <pc:chgData name="Chris Droessler" userId="625c3661-9d64-47fa-b83c-4b49393bd161" providerId="ADAL" clId="{5A4A7A0C-DCEC-6E41-A3C6-0CDCD0B595C8}" dt="2020-09-03T15:28:26.882" v="16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5A4A7A0C-DCEC-6E41-A3C6-0CDCD0B595C8}" dt="2020-09-03T15:28:26.882" v="16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5A4A7A0C-DCEC-6E41-A3C6-0CDCD0B595C8}" dt="2020-09-03T15:31:55.617" v="20" actId="2696"/>
        <pc:sldMkLst>
          <pc:docMk/>
          <pc:sldMk cId="3723859722" sldId="572"/>
        </pc:sldMkLst>
      </pc:sldChg>
      <pc:sldChg chg="addSp delSp modSp add">
        <pc:chgData name="Chris Droessler" userId="625c3661-9d64-47fa-b83c-4b49393bd161" providerId="ADAL" clId="{5A4A7A0C-DCEC-6E41-A3C6-0CDCD0B595C8}" dt="2020-09-03T17:07:45.758" v="154" actId="113"/>
        <pc:sldMkLst>
          <pc:docMk/>
          <pc:sldMk cId="1368034817" sldId="573"/>
        </pc:sldMkLst>
        <pc:spChg chg="add del mod">
          <ac:chgData name="Chris Droessler" userId="625c3661-9d64-47fa-b83c-4b49393bd161" providerId="ADAL" clId="{5A4A7A0C-DCEC-6E41-A3C6-0CDCD0B595C8}" dt="2020-09-03T17:07:39.622" v="150"/>
          <ac:spMkLst>
            <pc:docMk/>
            <pc:sldMk cId="1368034817" sldId="573"/>
            <ac:spMk id="2" creationId="{0F36CC5A-E2EF-9342-A445-2B1511F60836}"/>
          </ac:spMkLst>
        </pc:spChg>
        <pc:spChg chg="add del mod">
          <ac:chgData name="Chris Droessler" userId="625c3661-9d64-47fa-b83c-4b49393bd161" providerId="ADAL" clId="{5A4A7A0C-DCEC-6E41-A3C6-0CDCD0B595C8}" dt="2020-09-03T17:07:39.622" v="150"/>
          <ac:spMkLst>
            <pc:docMk/>
            <pc:sldMk cId="1368034817" sldId="573"/>
            <ac:spMk id="3" creationId="{8DC326DD-DDAD-264D-B0F8-568FFD10CCB3}"/>
          </ac:spMkLst>
        </pc:spChg>
        <pc:spChg chg="add del mod">
          <ac:chgData name="Chris Droessler" userId="625c3661-9d64-47fa-b83c-4b49393bd161" providerId="ADAL" clId="{5A4A7A0C-DCEC-6E41-A3C6-0CDCD0B595C8}" dt="2020-09-03T17:07:40.166" v="151"/>
          <ac:spMkLst>
            <pc:docMk/>
            <pc:sldMk cId="1368034817" sldId="573"/>
            <ac:spMk id="4" creationId="{3C754D94-56EB-9748-A5CF-C9608B5ED250}"/>
          </ac:spMkLst>
        </pc:spChg>
        <pc:spChg chg="add del mod">
          <ac:chgData name="Chris Droessler" userId="625c3661-9d64-47fa-b83c-4b49393bd161" providerId="ADAL" clId="{5A4A7A0C-DCEC-6E41-A3C6-0CDCD0B595C8}" dt="2020-09-03T17:07:40.166" v="151"/>
          <ac:spMkLst>
            <pc:docMk/>
            <pc:sldMk cId="1368034817" sldId="573"/>
            <ac:spMk id="5" creationId="{1F340CCD-2A2C-A148-AAC2-36710704C082}"/>
          </ac:spMkLst>
        </pc:spChg>
        <pc:spChg chg="add del mod">
          <ac:chgData name="Chris Droessler" userId="625c3661-9d64-47fa-b83c-4b49393bd161" providerId="ADAL" clId="{5A4A7A0C-DCEC-6E41-A3C6-0CDCD0B595C8}" dt="2020-09-03T17:07:40.390" v="152"/>
          <ac:spMkLst>
            <pc:docMk/>
            <pc:sldMk cId="1368034817" sldId="573"/>
            <ac:spMk id="6" creationId="{7BE0D618-D2EF-F246-854F-7014D32BDBBF}"/>
          </ac:spMkLst>
        </pc:spChg>
        <pc:spChg chg="add del mod">
          <ac:chgData name="Chris Droessler" userId="625c3661-9d64-47fa-b83c-4b49393bd161" providerId="ADAL" clId="{5A4A7A0C-DCEC-6E41-A3C6-0CDCD0B595C8}" dt="2020-09-03T17:07:40.390" v="152"/>
          <ac:spMkLst>
            <pc:docMk/>
            <pc:sldMk cId="1368034817" sldId="573"/>
            <ac:spMk id="7" creationId="{9D07B19F-0729-2E40-8138-8C4387F60FA3}"/>
          </ac:spMkLst>
        </pc:spChg>
        <pc:spChg chg="mod">
          <ac:chgData name="Chris Droessler" userId="625c3661-9d64-47fa-b83c-4b49393bd161" providerId="ADAL" clId="{5A4A7A0C-DCEC-6E41-A3C6-0CDCD0B595C8}" dt="2020-09-03T17:07:45.758" v="154" actId="113"/>
          <ac:spMkLst>
            <pc:docMk/>
            <pc:sldMk cId="1368034817" sldId="573"/>
            <ac:spMk id="181" creationId="{00000000-0000-0000-0000-000000000000}"/>
          </ac:spMkLst>
        </pc:spChg>
      </pc:sldChg>
      <pc:sldChg chg="addSp delSp modSp add del modTransition">
        <pc:chgData name="Chris Droessler" userId="625c3661-9d64-47fa-b83c-4b49393bd161" providerId="ADAL" clId="{5A4A7A0C-DCEC-6E41-A3C6-0CDCD0B595C8}" dt="2020-09-03T19:45:54.853" v="321" actId="2696"/>
        <pc:sldMkLst>
          <pc:docMk/>
          <pc:sldMk cId="3816939979" sldId="574"/>
        </pc:sldMkLst>
        <pc:spChg chg="mod">
          <ac:chgData name="Chris Droessler" userId="625c3661-9d64-47fa-b83c-4b49393bd161" providerId="ADAL" clId="{5A4A7A0C-DCEC-6E41-A3C6-0CDCD0B595C8}" dt="2020-09-03T17:08:26.564" v="160" actId="114"/>
          <ac:spMkLst>
            <pc:docMk/>
            <pc:sldMk cId="3816939979" sldId="574"/>
            <ac:spMk id="3" creationId="{75BD292C-43FA-9240-B987-019973DC4903}"/>
          </ac:spMkLst>
        </pc:spChg>
        <pc:spChg chg="add">
          <ac:chgData name="Chris Droessler" userId="625c3661-9d64-47fa-b83c-4b49393bd161" providerId="ADAL" clId="{5A4A7A0C-DCEC-6E41-A3C6-0CDCD0B595C8}" dt="2020-09-03T19:13:01.886" v="289"/>
          <ac:spMkLst>
            <pc:docMk/>
            <pc:sldMk cId="3816939979" sldId="574"/>
            <ac:spMk id="4" creationId="{D28AF549-4C8F-4541-96DD-280CAC7D0A1E}"/>
          </ac:spMkLst>
        </pc:spChg>
        <pc:spChg chg="add del mod">
          <ac:chgData name="Chris Droessler" userId="625c3661-9d64-47fa-b83c-4b49393bd161" providerId="ADAL" clId="{5A4A7A0C-DCEC-6E41-A3C6-0CDCD0B595C8}" dt="2020-09-03T17:08:09.204" v="155"/>
          <ac:spMkLst>
            <pc:docMk/>
            <pc:sldMk cId="3816939979" sldId="574"/>
            <ac:spMk id="4" creationId="{F72AD122-9F27-144C-A0C0-BC184E21DA70}"/>
          </ac:spMkLst>
        </pc:spChg>
        <pc:spChg chg="add del mod">
          <ac:chgData name="Chris Droessler" userId="625c3661-9d64-47fa-b83c-4b49393bd161" providerId="ADAL" clId="{5A4A7A0C-DCEC-6E41-A3C6-0CDCD0B595C8}" dt="2020-09-03T17:08:09.204" v="155"/>
          <ac:spMkLst>
            <pc:docMk/>
            <pc:sldMk cId="3816939979" sldId="574"/>
            <ac:spMk id="5" creationId="{1DAB36F4-91FE-D043-B34D-A2809FE696D0}"/>
          </ac:spMkLst>
        </pc:spChg>
      </pc:sldChg>
      <pc:sldChg chg="addSp add del modTransition">
        <pc:chgData name="Chris Droessler" userId="625c3661-9d64-47fa-b83c-4b49393bd161" providerId="ADAL" clId="{5A4A7A0C-DCEC-6E41-A3C6-0CDCD0B595C8}" dt="2020-09-03T19:45:55.924" v="322" actId="2696"/>
        <pc:sldMkLst>
          <pc:docMk/>
          <pc:sldMk cId="3005812414" sldId="575"/>
        </pc:sldMkLst>
        <pc:spChg chg="add">
          <ac:chgData name="Chris Droessler" userId="625c3661-9d64-47fa-b83c-4b49393bd161" providerId="ADAL" clId="{5A4A7A0C-DCEC-6E41-A3C6-0CDCD0B595C8}" dt="2020-09-03T19:13:06.639" v="290"/>
          <ac:spMkLst>
            <pc:docMk/>
            <pc:sldMk cId="3005812414" sldId="575"/>
            <ac:spMk id="4" creationId="{8A331528-55DB-304D-8173-C1E2230C8539}"/>
          </ac:spMkLst>
        </pc:spChg>
      </pc:sldChg>
      <pc:sldChg chg="addSp delSp modSp add modTransition">
        <pc:chgData name="Chris Droessler" userId="625c3661-9d64-47fa-b83c-4b49393bd161" providerId="ADAL" clId="{5A4A7A0C-DCEC-6E41-A3C6-0CDCD0B595C8}" dt="2020-09-03T20:00:56.549" v="717" actId="20577"/>
        <pc:sldMkLst>
          <pc:docMk/>
          <pc:sldMk cId="4182562006" sldId="576"/>
        </pc:sldMkLst>
        <pc:spChg chg="mod">
          <ac:chgData name="Chris Droessler" userId="625c3661-9d64-47fa-b83c-4b49393bd161" providerId="ADAL" clId="{5A4A7A0C-DCEC-6E41-A3C6-0CDCD0B595C8}" dt="2020-09-03T19:35:58.616" v="314" actId="20577"/>
          <ac:spMkLst>
            <pc:docMk/>
            <pc:sldMk cId="4182562006" sldId="576"/>
            <ac:spMk id="2" creationId="{EF048255-DC29-9141-B656-5DBE5531B699}"/>
          </ac:spMkLst>
        </pc:spChg>
        <pc:spChg chg="mod">
          <ac:chgData name="Chris Droessler" userId="625c3661-9d64-47fa-b83c-4b49393bd161" providerId="ADAL" clId="{5A4A7A0C-DCEC-6E41-A3C6-0CDCD0B595C8}" dt="2020-09-03T20:00:56.549" v="717" actId="20577"/>
          <ac:spMkLst>
            <pc:docMk/>
            <pc:sldMk cId="4182562006" sldId="576"/>
            <ac:spMk id="3" creationId="{593E5DB2-2EE2-7142-8E6D-4AF33354B47B}"/>
          </ac:spMkLst>
        </pc:spChg>
        <pc:spChg chg="add del mod">
          <ac:chgData name="Chris Droessler" userId="625c3661-9d64-47fa-b83c-4b49393bd161" providerId="ADAL" clId="{5A4A7A0C-DCEC-6E41-A3C6-0CDCD0B595C8}" dt="2020-09-03T17:06:17.090" v="129"/>
          <ac:spMkLst>
            <pc:docMk/>
            <pc:sldMk cId="4182562006" sldId="576"/>
            <ac:spMk id="4" creationId="{9FA19DF8-B325-F140-BF5C-BA2AA29D87A3}"/>
          </ac:spMkLst>
        </pc:spChg>
        <pc:spChg chg="add del mod">
          <ac:chgData name="Chris Droessler" userId="625c3661-9d64-47fa-b83c-4b49393bd161" providerId="ADAL" clId="{5A4A7A0C-DCEC-6E41-A3C6-0CDCD0B595C8}" dt="2020-09-03T17:06:17.090" v="129"/>
          <ac:spMkLst>
            <pc:docMk/>
            <pc:sldMk cId="4182562006" sldId="576"/>
            <ac:spMk id="5" creationId="{7831DD8E-F984-E442-A40E-EE4F1488A011}"/>
          </ac:spMkLst>
        </pc:spChg>
        <pc:spChg chg="add del mod">
          <ac:chgData name="Chris Droessler" userId="625c3661-9d64-47fa-b83c-4b49393bd161" providerId="ADAL" clId="{5A4A7A0C-DCEC-6E41-A3C6-0CDCD0B595C8}" dt="2020-09-03T17:06:18.610" v="131"/>
          <ac:spMkLst>
            <pc:docMk/>
            <pc:sldMk cId="4182562006" sldId="576"/>
            <ac:spMk id="6" creationId="{76997005-877A-2B45-A576-000C67DCC7CC}"/>
          </ac:spMkLst>
        </pc:spChg>
        <pc:spChg chg="add del mod">
          <ac:chgData name="Chris Droessler" userId="625c3661-9d64-47fa-b83c-4b49393bd161" providerId="ADAL" clId="{5A4A7A0C-DCEC-6E41-A3C6-0CDCD0B595C8}" dt="2020-09-03T17:06:18.610" v="131"/>
          <ac:spMkLst>
            <pc:docMk/>
            <pc:sldMk cId="4182562006" sldId="576"/>
            <ac:spMk id="7" creationId="{7052C2A3-53EB-254B-89E7-1AF9E0019179}"/>
          </ac:spMkLst>
        </pc:spChg>
        <pc:spChg chg="add del mod">
          <ac:chgData name="Chris Droessler" userId="625c3661-9d64-47fa-b83c-4b49393bd161" providerId="ADAL" clId="{5A4A7A0C-DCEC-6E41-A3C6-0CDCD0B595C8}" dt="2020-09-03T17:07:18.823" v="147"/>
          <ac:spMkLst>
            <pc:docMk/>
            <pc:sldMk cId="4182562006" sldId="576"/>
            <ac:spMk id="8" creationId="{F9A37DBA-0E04-2D44-83A8-E80FB55D1760}"/>
          </ac:spMkLst>
        </pc:spChg>
        <pc:spChg chg="add del mod">
          <ac:chgData name="Chris Droessler" userId="625c3661-9d64-47fa-b83c-4b49393bd161" providerId="ADAL" clId="{5A4A7A0C-DCEC-6E41-A3C6-0CDCD0B595C8}" dt="2020-09-03T17:07:18.823" v="147"/>
          <ac:spMkLst>
            <pc:docMk/>
            <pc:sldMk cId="4182562006" sldId="576"/>
            <ac:spMk id="9" creationId="{38FD4C38-24CD-B546-83BA-EF25CD8CB2D5}"/>
          </ac:spMkLst>
        </pc:spChg>
      </pc:sldChg>
      <pc:sldChg chg="addSp delSp modSp add del modTransition">
        <pc:chgData name="Chris Droessler" userId="625c3661-9d64-47fa-b83c-4b49393bd161" providerId="ADAL" clId="{5A4A7A0C-DCEC-6E41-A3C6-0CDCD0B595C8}" dt="2020-09-03T19:45:51.950" v="320" actId="2696"/>
        <pc:sldMkLst>
          <pc:docMk/>
          <pc:sldMk cId="3431467668" sldId="577"/>
        </pc:sldMkLst>
        <pc:spChg chg="mod">
          <ac:chgData name="Chris Droessler" userId="625c3661-9d64-47fa-b83c-4b49393bd161" providerId="ADAL" clId="{5A4A7A0C-DCEC-6E41-A3C6-0CDCD0B595C8}" dt="2020-09-03T17:05:16.720" v="110" actId="27636"/>
          <ac:spMkLst>
            <pc:docMk/>
            <pc:sldMk cId="3431467668" sldId="577"/>
            <ac:spMk id="3" creationId="{60031242-F504-894B-978D-59E6433622CA}"/>
          </ac:spMkLst>
        </pc:spChg>
        <pc:spChg chg="add mod">
          <ac:chgData name="Chris Droessler" userId="625c3661-9d64-47fa-b83c-4b49393bd161" providerId="ADAL" clId="{5A4A7A0C-DCEC-6E41-A3C6-0CDCD0B595C8}" dt="2020-09-03T19:12:39.313" v="288" actId="20577"/>
          <ac:spMkLst>
            <pc:docMk/>
            <pc:sldMk cId="3431467668" sldId="577"/>
            <ac:spMk id="4" creationId="{062429BE-AAC7-E549-8DDA-744562598C0E}"/>
          </ac:spMkLst>
        </pc:spChg>
        <pc:spChg chg="add del mod">
          <ac:chgData name="Chris Droessler" userId="625c3661-9d64-47fa-b83c-4b49393bd161" providerId="ADAL" clId="{5A4A7A0C-DCEC-6E41-A3C6-0CDCD0B595C8}" dt="2020-09-03T17:07:27.790" v="148"/>
          <ac:spMkLst>
            <pc:docMk/>
            <pc:sldMk cId="3431467668" sldId="577"/>
            <ac:spMk id="4" creationId="{A23A9DDB-7034-E84C-9A98-BA6CF49A6F0B}"/>
          </ac:spMkLst>
        </pc:spChg>
        <pc:spChg chg="add del mod">
          <ac:chgData name="Chris Droessler" userId="625c3661-9d64-47fa-b83c-4b49393bd161" providerId="ADAL" clId="{5A4A7A0C-DCEC-6E41-A3C6-0CDCD0B595C8}" dt="2020-09-03T17:07:27.790" v="148"/>
          <ac:spMkLst>
            <pc:docMk/>
            <pc:sldMk cId="3431467668" sldId="577"/>
            <ac:spMk id="5" creationId="{E33121A2-CF1E-F24D-9C08-22B57C47072D}"/>
          </ac:spMkLst>
        </pc:spChg>
        <pc:spChg chg="add del mod">
          <ac:chgData name="Chris Droessler" userId="625c3661-9d64-47fa-b83c-4b49393bd161" providerId="ADAL" clId="{5A4A7A0C-DCEC-6E41-A3C6-0CDCD0B595C8}" dt="2020-09-03T17:07:28.782" v="149"/>
          <ac:spMkLst>
            <pc:docMk/>
            <pc:sldMk cId="3431467668" sldId="577"/>
            <ac:spMk id="6" creationId="{1D71D2B4-1DB0-5B48-B0D3-5B2279EA16AA}"/>
          </ac:spMkLst>
        </pc:spChg>
        <pc:spChg chg="add del mod">
          <ac:chgData name="Chris Droessler" userId="625c3661-9d64-47fa-b83c-4b49393bd161" providerId="ADAL" clId="{5A4A7A0C-DCEC-6E41-A3C6-0CDCD0B595C8}" dt="2020-09-03T17:07:28.782" v="149"/>
          <ac:spMkLst>
            <pc:docMk/>
            <pc:sldMk cId="3431467668" sldId="577"/>
            <ac:spMk id="7" creationId="{2C5431C9-7049-6041-A7D6-37FE2560047D}"/>
          </ac:spMkLst>
        </pc:spChg>
      </pc:sldChg>
      <pc:sldChg chg="addSp delSp modSp add modTransition">
        <pc:chgData name="Chris Droessler" userId="625c3661-9d64-47fa-b83c-4b49393bd161" providerId="ADAL" clId="{5A4A7A0C-DCEC-6E41-A3C6-0CDCD0B595C8}" dt="2020-09-03T17:05:51.563" v="125"/>
        <pc:sldMkLst>
          <pc:docMk/>
          <pc:sldMk cId="1710148688" sldId="578"/>
        </pc:sldMkLst>
        <pc:spChg chg="add del mod">
          <ac:chgData name="Chris Droessler" userId="625c3661-9d64-47fa-b83c-4b49393bd161" providerId="ADAL" clId="{5A4A7A0C-DCEC-6E41-A3C6-0CDCD0B595C8}" dt="2020-09-03T17:05:50.123" v="121"/>
          <ac:spMkLst>
            <pc:docMk/>
            <pc:sldMk cId="1710148688" sldId="578"/>
            <ac:spMk id="4" creationId="{2DE81C6D-338F-2B43-A86A-73E37DE4CD47}"/>
          </ac:spMkLst>
        </pc:spChg>
        <pc:spChg chg="add del mod">
          <ac:chgData name="Chris Droessler" userId="625c3661-9d64-47fa-b83c-4b49393bd161" providerId="ADAL" clId="{5A4A7A0C-DCEC-6E41-A3C6-0CDCD0B595C8}" dt="2020-09-03T17:05:50.123" v="121"/>
          <ac:spMkLst>
            <pc:docMk/>
            <pc:sldMk cId="1710148688" sldId="578"/>
            <ac:spMk id="5" creationId="{8558D2AE-C1FF-3442-9B8F-02C4A8592950}"/>
          </ac:spMkLst>
        </pc:spChg>
        <pc:spChg chg="add del mod">
          <ac:chgData name="Chris Droessler" userId="625c3661-9d64-47fa-b83c-4b49393bd161" providerId="ADAL" clId="{5A4A7A0C-DCEC-6E41-A3C6-0CDCD0B595C8}" dt="2020-09-03T17:05:50.867" v="122"/>
          <ac:spMkLst>
            <pc:docMk/>
            <pc:sldMk cId="1710148688" sldId="578"/>
            <ac:spMk id="6" creationId="{FE5B3C82-CA0E-6E43-8ADF-7AFCACCA7971}"/>
          </ac:spMkLst>
        </pc:spChg>
        <pc:spChg chg="add del mod">
          <ac:chgData name="Chris Droessler" userId="625c3661-9d64-47fa-b83c-4b49393bd161" providerId="ADAL" clId="{5A4A7A0C-DCEC-6E41-A3C6-0CDCD0B595C8}" dt="2020-09-03T17:05:50.867" v="122"/>
          <ac:spMkLst>
            <pc:docMk/>
            <pc:sldMk cId="1710148688" sldId="578"/>
            <ac:spMk id="7" creationId="{3C9DB79C-7A3D-AE42-A536-A543987C9797}"/>
          </ac:spMkLst>
        </pc:spChg>
        <pc:spChg chg="add del mod">
          <ac:chgData name="Chris Droessler" userId="625c3661-9d64-47fa-b83c-4b49393bd161" providerId="ADAL" clId="{5A4A7A0C-DCEC-6E41-A3C6-0CDCD0B595C8}" dt="2020-09-03T17:05:51.131" v="123"/>
          <ac:spMkLst>
            <pc:docMk/>
            <pc:sldMk cId="1710148688" sldId="578"/>
            <ac:spMk id="8" creationId="{6A606E15-07CC-8C4B-B7E3-A2F15B7015EF}"/>
          </ac:spMkLst>
        </pc:spChg>
        <pc:spChg chg="add del mod">
          <ac:chgData name="Chris Droessler" userId="625c3661-9d64-47fa-b83c-4b49393bd161" providerId="ADAL" clId="{5A4A7A0C-DCEC-6E41-A3C6-0CDCD0B595C8}" dt="2020-09-03T17:05:51.131" v="123"/>
          <ac:spMkLst>
            <pc:docMk/>
            <pc:sldMk cId="1710148688" sldId="578"/>
            <ac:spMk id="9" creationId="{66C89492-8694-B043-A8E8-F1DF35674A39}"/>
          </ac:spMkLst>
        </pc:spChg>
        <pc:spChg chg="add del mod">
          <ac:chgData name="Chris Droessler" userId="625c3661-9d64-47fa-b83c-4b49393bd161" providerId="ADAL" clId="{5A4A7A0C-DCEC-6E41-A3C6-0CDCD0B595C8}" dt="2020-09-03T17:05:51.379" v="124"/>
          <ac:spMkLst>
            <pc:docMk/>
            <pc:sldMk cId="1710148688" sldId="578"/>
            <ac:spMk id="10" creationId="{5DE85FAE-FD97-8846-B10F-62FF30C6732E}"/>
          </ac:spMkLst>
        </pc:spChg>
        <pc:spChg chg="add del mod">
          <ac:chgData name="Chris Droessler" userId="625c3661-9d64-47fa-b83c-4b49393bd161" providerId="ADAL" clId="{5A4A7A0C-DCEC-6E41-A3C6-0CDCD0B595C8}" dt="2020-09-03T17:05:51.379" v="124"/>
          <ac:spMkLst>
            <pc:docMk/>
            <pc:sldMk cId="1710148688" sldId="578"/>
            <ac:spMk id="11" creationId="{F316A39C-F693-E44C-ADC8-5D4AF410336C}"/>
          </ac:spMkLst>
        </pc:spChg>
        <pc:spChg chg="add del mod">
          <ac:chgData name="Chris Droessler" userId="625c3661-9d64-47fa-b83c-4b49393bd161" providerId="ADAL" clId="{5A4A7A0C-DCEC-6E41-A3C6-0CDCD0B595C8}" dt="2020-09-03T17:05:51.563" v="125"/>
          <ac:spMkLst>
            <pc:docMk/>
            <pc:sldMk cId="1710148688" sldId="578"/>
            <ac:spMk id="12" creationId="{DD1B4B70-0192-7B4B-9F7C-2457B5B9BBF4}"/>
          </ac:spMkLst>
        </pc:spChg>
        <pc:spChg chg="add del mod">
          <ac:chgData name="Chris Droessler" userId="625c3661-9d64-47fa-b83c-4b49393bd161" providerId="ADAL" clId="{5A4A7A0C-DCEC-6E41-A3C6-0CDCD0B595C8}" dt="2020-09-03T17:05:51.563" v="125"/>
          <ac:spMkLst>
            <pc:docMk/>
            <pc:sldMk cId="1710148688" sldId="578"/>
            <ac:spMk id="13" creationId="{9EE42CB0-9AD0-3D40-9D0F-E2B189CFD8CB}"/>
          </ac:spMkLst>
        </pc:spChg>
      </pc:sldChg>
      <pc:sldChg chg="addSp delSp modSp add modTransition">
        <pc:chgData name="Chris Droessler" userId="625c3661-9d64-47fa-b83c-4b49393bd161" providerId="ADAL" clId="{5A4A7A0C-DCEC-6E41-A3C6-0CDCD0B595C8}" dt="2020-09-03T17:06:04.290" v="128"/>
        <pc:sldMkLst>
          <pc:docMk/>
          <pc:sldMk cId="2413342451" sldId="579"/>
        </pc:sldMkLst>
        <pc:spChg chg="add del mod">
          <ac:chgData name="Chris Droessler" userId="625c3661-9d64-47fa-b83c-4b49393bd161" providerId="ADAL" clId="{5A4A7A0C-DCEC-6E41-A3C6-0CDCD0B595C8}" dt="2020-09-03T17:06:03.739" v="126"/>
          <ac:spMkLst>
            <pc:docMk/>
            <pc:sldMk cId="2413342451" sldId="579"/>
            <ac:spMk id="4" creationId="{7987C9AB-0FE2-FD4B-92D3-C6F6DE571587}"/>
          </ac:spMkLst>
        </pc:spChg>
        <pc:spChg chg="add del mod">
          <ac:chgData name="Chris Droessler" userId="625c3661-9d64-47fa-b83c-4b49393bd161" providerId="ADAL" clId="{5A4A7A0C-DCEC-6E41-A3C6-0CDCD0B595C8}" dt="2020-09-03T17:06:03.739" v="126"/>
          <ac:spMkLst>
            <pc:docMk/>
            <pc:sldMk cId="2413342451" sldId="579"/>
            <ac:spMk id="5" creationId="{64338CC3-11B7-A14B-ADE2-82FF86E0B69F}"/>
          </ac:spMkLst>
        </pc:spChg>
        <pc:spChg chg="add del mod">
          <ac:chgData name="Chris Droessler" userId="625c3661-9d64-47fa-b83c-4b49393bd161" providerId="ADAL" clId="{5A4A7A0C-DCEC-6E41-A3C6-0CDCD0B595C8}" dt="2020-09-03T17:06:04.034" v="127"/>
          <ac:spMkLst>
            <pc:docMk/>
            <pc:sldMk cId="2413342451" sldId="579"/>
            <ac:spMk id="6" creationId="{C0505250-9115-1B47-A7FF-DAAF8FE2DA61}"/>
          </ac:spMkLst>
        </pc:spChg>
        <pc:spChg chg="add del mod">
          <ac:chgData name="Chris Droessler" userId="625c3661-9d64-47fa-b83c-4b49393bd161" providerId="ADAL" clId="{5A4A7A0C-DCEC-6E41-A3C6-0CDCD0B595C8}" dt="2020-09-03T17:06:04.034" v="127"/>
          <ac:spMkLst>
            <pc:docMk/>
            <pc:sldMk cId="2413342451" sldId="579"/>
            <ac:spMk id="7" creationId="{56A408A3-0DEE-144F-AD47-35A77C36F964}"/>
          </ac:spMkLst>
        </pc:spChg>
        <pc:spChg chg="add del mod">
          <ac:chgData name="Chris Droessler" userId="625c3661-9d64-47fa-b83c-4b49393bd161" providerId="ADAL" clId="{5A4A7A0C-DCEC-6E41-A3C6-0CDCD0B595C8}" dt="2020-09-03T17:06:04.290" v="128"/>
          <ac:spMkLst>
            <pc:docMk/>
            <pc:sldMk cId="2413342451" sldId="579"/>
            <ac:spMk id="8" creationId="{A23575E7-CC4B-954F-9ED0-D9F9D234B301}"/>
          </ac:spMkLst>
        </pc:spChg>
        <pc:spChg chg="add del mod">
          <ac:chgData name="Chris Droessler" userId="625c3661-9d64-47fa-b83c-4b49393bd161" providerId="ADAL" clId="{5A4A7A0C-DCEC-6E41-A3C6-0CDCD0B595C8}" dt="2020-09-03T17:06:04.290" v="128"/>
          <ac:spMkLst>
            <pc:docMk/>
            <pc:sldMk cId="2413342451" sldId="579"/>
            <ac:spMk id="9" creationId="{DB6CB30E-94E6-2B49-BFBF-751480D5BA35}"/>
          </ac:spMkLst>
        </pc:spChg>
      </pc:sldChg>
      <pc:sldChg chg="modSp modNotesTx">
        <pc:chgData name="Chris Droessler" userId="625c3661-9d64-47fa-b83c-4b49393bd161" providerId="ADAL" clId="{5A4A7A0C-DCEC-6E41-A3C6-0CDCD0B595C8}" dt="2020-09-04T11:24:10.822" v="1394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5A4A7A0C-DCEC-6E41-A3C6-0CDCD0B595C8}" dt="2020-09-03T17:14:15.952" v="235" actId="20577"/>
          <ac:spMkLst>
            <pc:docMk/>
            <pc:sldMk cId="3534465971" sldId="658"/>
            <ac:spMk id="2" creationId="{F51D6C97-1B25-458F-85E7-6F055DC9D482}"/>
          </ac:spMkLst>
        </pc:spChg>
        <pc:spChg chg="mod">
          <ac:chgData name="Chris Droessler" userId="625c3661-9d64-47fa-b83c-4b49393bd161" providerId="ADAL" clId="{5A4A7A0C-DCEC-6E41-A3C6-0CDCD0B595C8}" dt="2020-09-04T11:24:10.822" v="1394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del">
        <pc:chgData name="Chris Droessler" userId="625c3661-9d64-47fa-b83c-4b49393bd161" providerId="ADAL" clId="{5A4A7A0C-DCEC-6E41-A3C6-0CDCD0B595C8}" dt="2020-09-03T17:11:56.964" v="191" actId="2696"/>
        <pc:sldMkLst>
          <pc:docMk/>
          <pc:sldMk cId="3139218337" sldId="721"/>
        </pc:sldMkLst>
      </pc:sldChg>
      <pc:sldChg chg="del">
        <pc:chgData name="Chris Droessler" userId="625c3661-9d64-47fa-b83c-4b49393bd161" providerId="ADAL" clId="{5A4A7A0C-DCEC-6E41-A3C6-0CDCD0B595C8}" dt="2020-09-03T17:11:56.977" v="192" actId="2696"/>
        <pc:sldMkLst>
          <pc:docMk/>
          <pc:sldMk cId="3078072871" sldId="752"/>
        </pc:sldMkLst>
      </pc:sldChg>
      <pc:sldChg chg="del">
        <pc:chgData name="Chris Droessler" userId="625c3661-9d64-47fa-b83c-4b49393bd161" providerId="ADAL" clId="{5A4A7A0C-DCEC-6E41-A3C6-0CDCD0B595C8}" dt="2020-09-03T17:11:56.991" v="193" actId="2696"/>
        <pc:sldMkLst>
          <pc:docMk/>
          <pc:sldMk cId="57546599" sldId="753"/>
        </pc:sldMkLst>
      </pc:sldChg>
      <pc:sldChg chg="del">
        <pc:chgData name="Chris Droessler" userId="625c3661-9d64-47fa-b83c-4b49393bd161" providerId="ADAL" clId="{5A4A7A0C-DCEC-6E41-A3C6-0CDCD0B595C8}" dt="2020-09-03T17:11:57.004" v="194" actId="2696"/>
        <pc:sldMkLst>
          <pc:docMk/>
          <pc:sldMk cId="2116330429" sldId="754"/>
        </pc:sldMkLst>
      </pc:sldChg>
      <pc:sldChg chg="del">
        <pc:chgData name="Chris Droessler" userId="625c3661-9d64-47fa-b83c-4b49393bd161" providerId="ADAL" clId="{5A4A7A0C-DCEC-6E41-A3C6-0CDCD0B595C8}" dt="2020-09-03T17:01:55.840" v="100" actId="2696"/>
        <pc:sldMkLst>
          <pc:docMk/>
          <pc:sldMk cId="1675513861" sldId="756"/>
        </pc:sldMkLst>
      </pc:sldChg>
      <pc:sldChg chg="del">
        <pc:chgData name="Chris Droessler" userId="625c3661-9d64-47fa-b83c-4b49393bd161" providerId="ADAL" clId="{5A4A7A0C-DCEC-6E41-A3C6-0CDCD0B595C8}" dt="2020-09-03T17:01:30.017" v="94" actId="2696"/>
        <pc:sldMkLst>
          <pc:docMk/>
          <pc:sldMk cId="751751510" sldId="761"/>
        </pc:sldMkLst>
      </pc:sldChg>
      <pc:sldChg chg="del">
        <pc:chgData name="Chris Droessler" userId="625c3661-9d64-47fa-b83c-4b49393bd161" providerId="ADAL" clId="{5A4A7A0C-DCEC-6E41-A3C6-0CDCD0B595C8}" dt="2020-09-03T17:01:40.784" v="96" actId="2696"/>
        <pc:sldMkLst>
          <pc:docMk/>
          <pc:sldMk cId="3377696744" sldId="762"/>
        </pc:sldMkLst>
      </pc:sldChg>
      <pc:sldChg chg="del">
        <pc:chgData name="Chris Droessler" userId="625c3661-9d64-47fa-b83c-4b49393bd161" providerId="ADAL" clId="{5A4A7A0C-DCEC-6E41-A3C6-0CDCD0B595C8}" dt="2020-09-03T17:11:56.947" v="190" actId="2696"/>
        <pc:sldMkLst>
          <pc:docMk/>
          <pc:sldMk cId="1735002894" sldId="765"/>
        </pc:sldMkLst>
      </pc:sldChg>
      <pc:sldChg chg="del">
        <pc:chgData name="Chris Droessler" userId="625c3661-9d64-47fa-b83c-4b49393bd161" providerId="ADAL" clId="{5A4A7A0C-DCEC-6E41-A3C6-0CDCD0B595C8}" dt="2020-09-03T17:01:45.369" v="98" actId="2696"/>
        <pc:sldMkLst>
          <pc:docMk/>
          <pc:sldMk cId="4085112264" sldId="766"/>
        </pc:sldMkLst>
      </pc:sldChg>
      <pc:sldChg chg="del">
        <pc:chgData name="Chris Droessler" userId="625c3661-9d64-47fa-b83c-4b49393bd161" providerId="ADAL" clId="{5A4A7A0C-DCEC-6E41-A3C6-0CDCD0B595C8}" dt="2020-09-03T15:36:14.163" v="22" actId="2696"/>
        <pc:sldMkLst>
          <pc:docMk/>
          <pc:sldMk cId="9505819" sldId="767"/>
        </pc:sldMkLst>
      </pc:sldChg>
      <pc:sldChg chg="del">
        <pc:chgData name="Chris Droessler" userId="625c3661-9d64-47fa-b83c-4b49393bd161" providerId="ADAL" clId="{5A4A7A0C-DCEC-6E41-A3C6-0CDCD0B595C8}" dt="2020-09-03T17:01:48.960" v="99" actId="2696"/>
        <pc:sldMkLst>
          <pc:docMk/>
          <pc:sldMk cId="365843656" sldId="768"/>
        </pc:sldMkLst>
      </pc:sldChg>
      <pc:sldChg chg="del">
        <pc:chgData name="Chris Droessler" userId="625c3661-9d64-47fa-b83c-4b49393bd161" providerId="ADAL" clId="{5A4A7A0C-DCEC-6E41-A3C6-0CDCD0B595C8}" dt="2020-09-03T17:01:57.952" v="101" actId="2696"/>
        <pc:sldMkLst>
          <pc:docMk/>
          <pc:sldMk cId="388832889" sldId="769"/>
        </pc:sldMkLst>
      </pc:sldChg>
      <pc:sldChg chg="del">
        <pc:chgData name="Chris Droessler" userId="625c3661-9d64-47fa-b83c-4b49393bd161" providerId="ADAL" clId="{5A4A7A0C-DCEC-6E41-A3C6-0CDCD0B595C8}" dt="2020-09-03T17:01:31.609" v="95" actId="2696"/>
        <pc:sldMkLst>
          <pc:docMk/>
          <pc:sldMk cId="207772296" sldId="770"/>
        </pc:sldMkLst>
      </pc:sldChg>
      <pc:sldChg chg="modSp add modTransition">
        <pc:chgData name="Chris Droessler" userId="625c3661-9d64-47fa-b83c-4b49393bd161" providerId="ADAL" clId="{5A4A7A0C-DCEC-6E41-A3C6-0CDCD0B595C8}" dt="2020-09-03T15:55:10.586" v="90" actId="20577"/>
        <pc:sldMkLst>
          <pc:docMk/>
          <pc:sldMk cId="4292664348" sldId="771"/>
        </pc:sldMkLst>
        <pc:spChg chg="mod">
          <ac:chgData name="Chris Droessler" userId="625c3661-9d64-47fa-b83c-4b49393bd161" providerId="ADAL" clId="{5A4A7A0C-DCEC-6E41-A3C6-0CDCD0B595C8}" dt="2020-09-03T15:55:10.586" v="90" actId="20577"/>
          <ac:spMkLst>
            <pc:docMk/>
            <pc:sldMk cId="4292664348" sldId="771"/>
            <ac:spMk id="3" creationId="{420FD414-E693-9242-9A7C-AEF4082D6A0C}"/>
          </ac:spMkLst>
        </pc:spChg>
      </pc:sldChg>
      <pc:sldChg chg="modSp add modTransition">
        <pc:chgData name="Chris Droessler" userId="625c3661-9d64-47fa-b83c-4b49393bd161" providerId="ADAL" clId="{5A4A7A0C-DCEC-6E41-A3C6-0CDCD0B595C8}" dt="2020-09-03T17:13:05.821" v="231" actId="20577"/>
        <pc:sldMkLst>
          <pc:docMk/>
          <pc:sldMk cId="982373956" sldId="772"/>
        </pc:sldMkLst>
        <pc:spChg chg="mod">
          <ac:chgData name="Chris Droessler" userId="625c3661-9d64-47fa-b83c-4b49393bd161" providerId="ADAL" clId="{5A4A7A0C-DCEC-6E41-A3C6-0CDCD0B595C8}" dt="2020-09-03T17:13:05.821" v="231" actId="20577"/>
          <ac:spMkLst>
            <pc:docMk/>
            <pc:sldMk cId="982373956" sldId="772"/>
            <ac:spMk id="2" creationId="{70E7FB36-DF07-B44D-8D38-59F39D617117}"/>
          </ac:spMkLst>
        </pc:spChg>
      </pc:sldChg>
      <pc:sldChg chg="add modTransition modNotesTx">
        <pc:chgData name="Chris Droessler" userId="625c3661-9d64-47fa-b83c-4b49393bd161" providerId="ADAL" clId="{5A4A7A0C-DCEC-6E41-A3C6-0CDCD0B595C8}" dt="2020-09-03T19:49:45.596" v="511" actId="20577"/>
        <pc:sldMkLst>
          <pc:docMk/>
          <pc:sldMk cId="563983267" sldId="791"/>
        </pc:sldMkLst>
      </pc:sldChg>
      <pc:sldChg chg="add del">
        <pc:chgData name="Chris Droessler" userId="625c3661-9d64-47fa-b83c-4b49393bd161" providerId="ADAL" clId="{5A4A7A0C-DCEC-6E41-A3C6-0CDCD0B595C8}" dt="2020-09-03T19:46:10.506" v="323" actId="2696"/>
        <pc:sldMkLst>
          <pc:docMk/>
          <pc:sldMk cId="367864154" sldId="792"/>
        </pc:sldMkLst>
      </pc:sldChg>
      <pc:sldChg chg="add del">
        <pc:chgData name="Chris Droessler" userId="625c3661-9d64-47fa-b83c-4b49393bd161" providerId="ADAL" clId="{5A4A7A0C-DCEC-6E41-A3C6-0CDCD0B595C8}" dt="2020-09-03T19:46:12.913" v="324" actId="2696"/>
        <pc:sldMkLst>
          <pc:docMk/>
          <pc:sldMk cId="458564004" sldId="793"/>
        </pc:sldMkLst>
      </pc:sldChg>
      <pc:sldChg chg="add del">
        <pc:chgData name="Chris Droessler" userId="625c3661-9d64-47fa-b83c-4b49393bd161" providerId="ADAL" clId="{5A4A7A0C-DCEC-6E41-A3C6-0CDCD0B595C8}" dt="2020-09-03T19:46:15.089" v="325" actId="2696"/>
        <pc:sldMkLst>
          <pc:docMk/>
          <pc:sldMk cId="1572262850" sldId="794"/>
        </pc:sldMkLst>
      </pc:sldChg>
      <pc:sldChg chg="modSp add del ord modTransition">
        <pc:chgData name="Chris Droessler" userId="625c3661-9d64-47fa-b83c-4b49393bd161" providerId="ADAL" clId="{5A4A7A0C-DCEC-6E41-A3C6-0CDCD0B595C8}" dt="2020-09-03T19:41:58.511" v="317" actId="2696"/>
        <pc:sldMkLst>
          <pc:docMk/>
          <pc:sldMk cId="2986368229" sldId="795"/>
        </pc:sldMkLst>
        <pc:spChg chg="mod">
          <ac:chgData name="Chris Droessler" userId="625c3661-9d64-47fa-b83c-4b49393bd161" providerId="ADAL" clId="{5A4A7A0C-DCEC-6E41-A3C6-0CDCD0B595C8}" dt="2020-09-03T17:09:54.078" v="172" actId="20577"/>
          <ac:spMkLst>
            <pc:docMk/>
            <pc:sldMk cId="2986368229" sldId="795"/>
            <ac:spMk id="4" creationId="{00000000-0000-0000-0000-000000000000}"/>
          </ac:spMkLst>
        </pc:spChg>
      </pc:sldChg>
      <pc:sldChg chg="addSp delSp modSp add modTransition modNotesTx">
        <pc:chgData name="Chris Droessler" userId="625c3661-9d64-47fa-b83c-4b49393bd161" providerId="ADAL" clId="{5A4A7A0C-DCEC-6E41-A3C6-0CDCD0B595C8}" dt="2020-09-08T11:50:32.735" v="1625" actId="20577"/>
        <pc:sldMkLst>
          <pc:docMk/>
          <pc:sldMk cId="1816362711" sldId="796"/>
        </pc:sldMkLst>
        <pc:spChg chg="mod">
          <ac:chgData name="Chris Droessler" userId="625c3661-9d64-47fa-b83c-4b49393bd161" providerId="ADAL" clId="{5A4A7A0C-DCEC-6E41-A3C6-0CDCD0B595C8}" dt="2020-09-03T19:48:28.720" v="460" actId="20577"/>
          <ac:spMkLst>
            <pc:docMk/>
            <pc:sldMk cId="1816362711" sldId="796"/>
            <ac:spMk id="2" creationId="{2B1DAFD0-0344-E744-9C5E-631E6D5B978C}"/>
          </ac:spMkLst>
        </pc:spChg>
        <pc:spChg chg="add mod">
          <ac:chgData name="Chris Droessler" userId="625c3661-9d64-47fa-b83c-4b49393bd161" providerId="ADAL" clId="{5A4A7A0C-DCEC-6E41-A3C6-0CDCD0B595C8}" dt="2020-09-08T11:49:43.387" v="1622" actId="403"/>
          <ac:spMkLst>
            <pc:docMk/>
            <pc:sldMk cId="1816362711" sldId="796"/>
            <ac:spMk id="3" creationId="{7A7EA1B6-A383-4C40-88B3-B5F612E147E2}"/>
          </ac:spMkLst>
        </pc:spChg>
        <pc:spChg chg="del">
          <ac:chgData name="Chris Droessler" userId="625c3661-9d64-47fa-b83c-4b49393bd161" providerId="ADAL" clId="{5A4A7A0C-DCEC-6E41-A3C6-0CDCD0B595C8}" dt="2020-09-03T18:10:52.226" v="271"/>
          <ac:spMkLst>
            <pc:docMk/>
            <pc:sldMk cId="1816362711" sldId="796"/>
            <ac:spMk id="3" creationId="{F383AAC3-DF7F-3942-9671-CB2084A02F28}"/>
          </ac:spMkLst>
        </pc:spChg>
        <pc:spChg chg="add mod">
          <ac:chgData name="Chris Droessler" userId="625c3661-9d64-47fa-b83c-4b49393bd161" providerId="ADAL" clId="{5A4A7A0C-DCEC-6E41-A3C6-0CDCD0B595C8}" dt="2020-09-08T11:49:48.082" v="1623" actId="1076"/>
          <ac:spMkLst>
            <pc:docMk/>
            <pc:sldMk cId="1816362711" sldId="796"/>
            <ac:spMk id="4" creationId="{FB788EF7-AEC5-CF47-8140-A613D03952B5}"/>
          </ac:spMkLst>
        </pc:spChg>
        <pc:spChg chg="add mod">
          <ac:chgData name="Chris Droessler" userId="625c3661-9d64-47fa-b83c-4b49393bd161" providerId="ADAL" clId="{5A4A7A0C-DCEC-6E41-A3C6-0CDCD0B595C8}" dt="2020-09-03T19:48:08.339" v="459" actId="20577"/>
          <ac:spMkLst>
            <pc:docMk/>
            <pc:sldMk cId="1816362711" sldId="796"/>
            <ac:spMk id="6" creationId="{732B4283-5ED5-EC4D-B982-F064C7ED3407}"/>
          </ac:spMkLst>
        </pc:spChg>
        <pc:spChg chg="add mod">
          <ac:chgData name="Chris Droessler" userId="625c3661-9d64-47fa-b83c-4b49393bd161" providerId="ADAL" clId="{5A4A7A0C-DCEC-6E41-A3C6-0CDCD0B595C8}" dt="2020-09-03T19:47:35.285" v="452" actId="14100"/>
          <ac:spMkLst>
            <pc:docMk/>
            <pc:sldMk cId="1816362711" sldId="796"/>
            <ac:spMk id="7" creationId="{55A84F6C-C17F-4241-BDB6-2BF19E2D0350}"/>
          </ac:spMkLst>
        </pc:spChg>
        <pc:picChg chg="add mod">
          <ac:chgData name="Chris Droessler" userId="625c3661-9d64-47fa-b83c-4b49393bd161" providerId="ADAL" clId="{5A4A7A0C-DCEC-6E41-A3C6-0CDCD0B595C8}" dt="2020-09-08T11:48:49.348" v="1611" actId="1076"/>
          <ac:picMkLst>
            <pc:docMk/>
            <pc:sldMk cId="1816362711" sldId="796"/>
            <ac:picMk id="5" creationId="{C033A125-974A-FE42-905E-BC3A7D152418}"/>
          </ac:picMkLst>
        </pc:picChg>
      </pc:sldChg>
      <pc:sldChg chg="add modTransition">
        <pc:chgData name="Chris Droessler" userId="625c3661-9d64-47fa-b83c-4b49393bd161" providerId="ADAL" clId="{5A4A7A0C-DCEC-6E41-A3C6-0CDCD0B595C8}" dt="2020-09-03T19:42:10.742" v="319"/>
        <pc:sldMkLst>
          <pc:docMk/>
          <pc:sldMk cId="1073162594" sldId="797"/>
        </pc:sldMkLst>
      </pc:sldChg>
      <pc:sldChg chg="modSp add">
        <pc:chgData name="Chris Droessler" userId="625c3661-9d64-47fa-b83c-4b49393bd161" providerId="ADAL" clId="{5A4A7A0C-DCEC-6E41-A3C6-0CDCD0B595C8}" dt="2020-09-04T11:25:36.777" v="1398" actId="20577"/>
        <pc:sldMkLst>
          <pc:docMk/>
          <pc:sldMk cId="2204923872" sldId="798"/>
        </pc:sldMkLst>
        <pc:spChg chg="mod">
          <ac:chgData name="Chris Droessler" userId="625c3661-9d64-47fa-b83c-4b49393bd161" providerId="ADAL" clId="{5A4A7A0C-DCEC-6E41-A3C6-0CDCD0B595C8}" dt="2020-09-04T11:25:36.777" v="1398" actId="20577"/>
          <ac:spMkLst>
            <pc:docMk/>
            <pc:sldMk cId="2204923872" sldId="798"/>
            <ac:spMk id="4" creationId="{00000000-0000-0000-0000-000000000000}"/>
          </ac:spMkLst>
        </pc:spChg>
      </pc:sldChg>
      <pc:sldChg chg="del ord">
        <pc:chgData name="Chris Droessler" userId="625c3661-9d64-47fa-b83c-4b49393bd161" providerId="ADAL" clId="{5A4A7A0C-DCEC-6E41-A3C6-0CDCD0B595C8}" dt="2020-09-04T15:36:36.387" v="1603" actId="2696"/>
        <pc:sldMkLst>
          <pc:docMk/>
          <pc:sldMk cId="4249545463" sldId="799"/>
        </pc:sldMkLst>
      </pc:sldChg>
      <pc:sldChg chg="del">
        <pc:chgData name="Chris Droessler" userId="625c3661-9d64-47fa-b83c-4b49393bd161" providerId="ADAL" clId="{5A4A7A0C-DCEC-6E41-A3C6-0CDCD0B595C8}" dt="2020-09-04T14:01:17.931" v="1400" actId="2696"/>
        <pc:sldMkLst>
          <pc:docMk/>
          <pc:sldMk cId="491022106" sldId="800"/>
        </pc:sldMkLst>
      </pc:sldChg>
      <pc:sldChg chg="modSp add modTransition">
        <pc:chgData name="Chris Droessler" userId="625c3661-9d64-47fa-b83c-4b49393bd161" providerId="ADAL" clId="{5A4A7A0C-DCEC-6E41-A3C6-0CDCD0B595C8}" dt="2020-09-04T14:08:10.211" v="1401" actId="20577"/>
        <pc:sldMkLst>
          <pc:docMk/>
          <pc:sldMk cId="1564924593" sldId="801"/>
        </pc:sldMkLst>
        <pc:spChg chg="mod">
          <ac:chgData name="Chris Droessler" userId="625c3661-9d64-47fa-b83c-4b49393bd161" providerId="ADAL" clId="{5A4A7A0C-DCEC-6E41-A3C6-0CDCD0B595C8}" dt="2020-09-04T14:08:10.211" v="1401" actId="20577"/>
          <ac:spMkLst>
            <pc:docMk/>
            <pc:sldMk cId="1564924593" sldId="801"/>
            <ac:spMk id="2" creationId="{898F0DBD-24FC-4921-AB7C-5101450B299E}"/>
          </ac:spMkLst>
        </pc:spChg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1290061274" sldId="802"/>
        </pc:sldMkLst>
      </pc:sldChg>
      <pc:sldChg chg="modSp add ord modTransition">
        <pc:chgData name="Chris Droessler" userId="625c3661-9d64-47fa-b83c-4b49393bd161" providerId="ADAL" clId="{5A4A7A0C-DCEC-6E41-A3C6-0CDCD0B595C8}" dt="2020-09-04T14:08:57.401" v="1405"/>
        <pc:sldMkLst>
          <pc:docMk/>
          <pc:sldMk cId="1936050037" sldId="803"/>
        </pc:sldMkLst>
        <pc:spChg chg="mod">
          <ac:chgData name="Chris Droessler" userId="625c3661-9d64-47fa-b83c-4b49393bd161" providerId="ADAL" clId="{5A4A7A0C-DCEC-6E41-A3C6-0CDCD0B595C8}" dt="2020-09-04T14:08:47.169" v="1403" actId="20577"/>
          <ac:spMkLst>
            <pc:docMk/>
            <pc:sldMk cId="1936050037" sldId="803"/>
            <ac:spMk id="3" creationId="{301B5DBD-5D4D-473E-A749-A2D99C4827E2}"/>
          </ac:spMkLst>
        </pc:spChg>
      </pc:sldChg>
      <pc:sldChg chg="add modTransition">
        <pc:chgData name="Chris Droessler" userId="625c3661-9d64-47fa-b83c-4b49393bd161" providerId="ADAL" clId="{5A4A7A0C-DCEC-6E41-A3C6-0CDCD0B595C8}" dt="2020-09-04T14:01:14.169" v="1399"/>
        <pc:sldMkLst>
          <pc:docMk/>
          <pc:sldMk cId="1955725035" sldId="804"/>
        </pc:sldMkLst>
      </pc:sldChg>
      <pc:sldChg chg="modSp add ord modTransition modNotesTx">
        <pc:chgData name="Chris Droessler" userId="625c3661-9d64-47fa-b83c-4b49393bd161" providerId="ADAL" clId="{5A4A7A0C-DCEC-6E41-A3C6-0CDCD0B595C8}" dt="2020-09-04T15:29:22.830" v="1509" actId="20577"/>
        <pc:sldMkLst>
          <pc:docMk/>
          <pc:sldMk cId="2040729912" sldId="805"/>
        </pc:sldMkLst>
        <pc:spChg chg="mod">
          <ac:chgData name="Chris Droessler" userId="625c3661-9d64-47fa-b83c-4b49393bd161" providerId="ADAL" clId="{5A4A7A0C-DCEC-6E41-A3C6-0CDCD0B595C8}" dt="2020-09-04T15:27:50.417" v="1459" actId="20577"/>
          <ac:spMkLst>
            <pc:docMk/>
            <pc:sldMk cId="2040729912" sldId="805"/>
            <ac:spMk id="2" creationId="{00000000-0000-0000-0000-000000000000}"/>
          </ac:spMkLst>
        </pc:spChg>
      </pc:sldChg>
      <pc:sldChg chg="add del modTransition">
        <pc:chgData name="Chris Droessler" userId="625c3661-9d64-47fa-b83c-4b49393bd161" providerId="ADAL" clId="{5A4A7A0C-DCEC-6E41-A3C6-0CDCD0B595C8}" dt="2020-09-04T15:26:54.888" v="1429" actId="2696"/>
        <pc:sldMkLst>
          <pc:docMk/>
          <pc:sldMk cId="3003348794" sldId="806"/>
        </pc:sldMkLst>
      </pc:sldChg>
      <pc:sldChg chg="add del modTransition">
        <pc:chgData name="Chris Droessler" userId="625c3661-9d64-47fa-b83c-4b49393bd161" providerId="ADAL" clId="{5A4A7A0C-DCEC-6E41-A3C6-0CDCD0B595C8}" dt="2020-09-04T15:27:15.391" v="1430" actId="2696"/>
        <pc:sldMkLst>
          <pc:docMk/>
          <pc:sldMk cId="3791587379" sldId="845"/>
        </pc:sldMkLst>
      </pc:sldChg>
      <pc:sldChg chg="add modTransition modNotesTx">
        <pc:chgData name="Chris Droessler" userId="625c3661-9d64-47fa-b83c-4b49393bd161" providerId="ADAL" clId="{5A4A7A0C-DCEC-6E41-A3C6-0CDCD0B595C8}" dt="2020-09-04T15:34:44.549" v="1602" actId="20577"/>
        <pc:sldMkLst>
          <pc:docMk/>
          <pc:sldMk cId="4253506713" sldId="851"/>
        </pc:sldMkLst>
      </pc:sldChg>
    </pc:docChg>
  </pc:docChgLst>
  <pc:docChgLst>
    <pc:chgData name="Chris Droessler" userId="625c3661-9d64-47fa-b83c-4b49393bd161" providerId="ADAL" clId="{4EEA836B-2A98-5D49-8C12-E4D0DF32145B}"/>
    <pc:docChg chg="undo custSel addSld delSld modSld sldOrd">
      <pc:chgData name="Chris Droessler" userId="625c3661-9d64-47fa-b83c-4b49393bd161" providerId="ADAL" clId="{4EEA836B-2A98-5D49-8C12-E4D0DF32145B}" dt="2021-02-16T22:01:24.622" v="879" actId="2696"/>
      <pc:docMkLst>
        <pc:docMk/>
      </pc:docMkLst>
      <pc:sldChg chg="del">
        <pc:chgData name="Chris Droessler" userId="625c3661-9d64-47fa-b83c-4b49393bd161" providerId="ADAL" clId="{4EEA836B-2A98-5D49-8C12-E4D0DF32145B}" dt="2021-02-10T15:31:24.753" v="63" actId="2696"/>
        <pc:sldMkLst>
          <pc:docMk/>
          <pc:sldMk cId="3630230492" sldId="544"/>
        </pc:sldMkLst>
      </pc:sldChg>
      <pc:sldChg chg="modSp">
        <pc:chgData name="Chris Droessler" userId="625c3661-9d64-47fa-b83c-4b49393bd161" providerId="ADAL" clId="{4EEA836B-2A98-5D49-8C12-E4D0DF32145B}" dt="2021-02-11T15:21:56.175" v="666" actId="14100"/>
        <pc:sldMkLst>
          <pc:docMk/>
          <pc:sldMk cId="4251408589" sldId="704"/>
        </pc:sldMkLst>
        <pc:spChg chg="mod">
          <ac:chgData name="Chris Droessler" userId="625c3661-9d64-47fa-b83c-4b49393bd161" providerId="ADAL" clId="{4EEA836B-2A98-5D49-8C12-E4D0DF32145B}" dt="2021-02-11T15:21:56.175" v="666" actId="14100"/>
          <ac:spMkLst>
            <pc:docMk/>
            <pc:sldMk cId="4251408589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4EEA836B-2A98-5D49-8C12-E4D0DF32145B}" dt="2021-02-10T15:26:30.822" v="23" actId="20577"/>
        <pc:sldMkLst>
          <pc:docMk/>
          <pc:sldMk cId="3589999828" sldId="778"/>
        </pc:sldMkLst>
        <pc:spChg chg="mod">
          <ac:chgData name="Chris Droessler" userId="625c3661-9d64-47fa-b83c-4b49393bd161" providerId="ADAL" clId="{4EEA836B-2A98-5D49-8C12-E4D0DF32145B}" dt="2021-02-10T15:26:30.822" v="23" actId="20577"/>
          <ac:spMkLst>
            <pc:docMk/>
            <pc:sldMk cId="3589999828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4EEA836B-2A98-5D49-8C12-E4D0DF32145B}" dt="2021-02-10T15:31:18.401" v="62" actId="2696"/>
        <pc:sldMkLst>
          <pc:docMk/>
          <pc:sldMk cId="3430146285" sldId="798"/>
        </pc:sldMkLst>
      </pc:sldChg>
      <pc:sldChg chg="del">
        <pc:chgData name="Chris Droessler" userId="625c3661-9d64-47fa-b83c-4b49393bd161" providerId="ADAL" clId="{4EEA836B-2A98-5D49-8C12-E4D0DF32145B}" dt="2021-02-10T15:31:13.610" v="61" actId="2696"/>
        <pc:sldMkLst>
          <pc:docMk/>
          <pc:sldMk cId="2657056930" sldId="930"/>
        </pc:sldMkLst>
      </pc:sldChg>
      <pc:sldChg chg="del">
        <pc:chgData name="Chris Droessler" userId="625c3661-9d64-47fa-b83c-4b49393bd161" providerId="ADAL" clId="{4EEA836B-2A98-5D49-8C12-E4D0DF32145B}" dt="2021-02-10T15:32:21.358" v="65" actId="2696"/>
        <pc:sldMkLst>
          <pc:docMk/>
          <pc:sldMk cId="363794183" sldId="945"/>
        </pc:sldMkLst>
      </pc:sldChg>
      <pc:sldChg chg="del">
        <pc:chgData name="Chris Droessler" userId="625c3661-9d64-47fa-b83c-4b49393bd161" providerId="ADAL" clId="{4EEA836B-2A98-5D49-8C12-E4D0DF32145B}" dt="2021-02-10T15:31:04.579" v="60" actId="2696"/>
        <pc:sldMkLst>
          <pc:docMk/>
          <pc:sldMk cId="330368409" sldId="1008"/>
        </pc:sldMkLst>
      </pc:sldChg>
      <pc:sldChg chg="del">
        <pc:chgData name="Chris Droessler" userId="625c3661-9d64-47fa-b83c-4b49393bd161" providerId="ADAL" clId="{4EEA836B-2A98-5D49-8C12-E4D0DF32145B}" dt="2021-02-10T15:31:55.216" v="64" actId="2696"/>
        <pc:sldMkLst>
          <pc:docMk/>
          <pc:sldMk cId="1491616653" sldId="1092"/>
        </pc:sldMkLst>
      </pc:sldChg>
      <pc:sldChg chg="del">
        <pc:chgData name="Chris Droessler" userId="625c3661-9d64-47fa-b83c-4b49393bd161" providerId="ADAL" clId="{4EEA836B-2A98-5D49-8C12-E4D0DF32145B}" dt="2021-02-10T15:32:47.218" v="66" actId="2696"/>
        <pc:sldMkLst>
          <pc:docMk/>
          <pc:sldMk cId="2078609401" sldId="1095"/>
        </pc:sldMkLst>
      </pc:sldChg>
      <pc:sldChg chg="del">
        <pc:chgData name="Chris Droessler" userId="625c3661-9d64-47fa-b83c-4b49393bd161" providerId="ADAL" clId="{4EEA836B-2A98-5D49-8C12-E4D0DF32145B}" dt="2021-02-10T15:28:04.350" v="25" actId="2696"/>
        <pc:sldMkLst>
          <pc:docMk/>
          <pc:sldMk cId="3053464204" sldId="1319"/>
        </pc:sldMkLst>
      </pc:sldChg>
      <pc:sldChg chg="del">
        <pc:chgData name="Chris Droessler" userId="625c3661-9d64-47fa-b83c-4b49393bd161" providerId="ADAL" clId="{4EEA836B-2A98-5D49-8C12-E4D0DF32145B}" dt="2021-02-10T15:28:35.742" v="33" actId="2696"/>
        <pc:sldMkLst>
          <pc:docMk/>
          <pc:sldMk cId="1825025414" sldId="1324"/>
        </pc:sldMkLst>
      </pc:sldChg>
      <pc:sldChg chg="del">
        <pc:chgData name="Chris Droessler" userId="625c3661-9d64-47fa-b83c-4b49393bd161" providerId="ADAL" clId="{4EEA836B-2A98-5D49-8C12-E4D0DF32145B}" dt="2021-02-10T15:28:31.516" v="28" actId="2696"/>
        <pc:sldMkLst>
          <pc:docMk/>
          <pc:sldMk cId="3253473877" sldId="1338"/>
        </pc:sldMkLst>
      </pc:sldChg>
      <pc:sldChg chg="del">
        <pc:chgData name="Chris Droessler" userId="625c3661-9d64-47fa-b83c-4b49393bd161" providerId="ADAL" clId="{4EEA836B-2A98-5D49-8C12-E4D0DF32145B}" dt="2021-02-10T15:27:32.689" v="24" actId="2696"/>
        <pc:sldMkLst>
          <pc:docMk/>
          <pc:sldMk cId="1297816287" sldId="1339"/>
        </pc:sldMkLst>
      </pc:sldChg>
      <pc:sldChg chg="del">
        <pc:chgData name="Chris Droessler" userId="625c3661-9d64-47fa-b83c-4b49393bd161" providerId="ADAL" clId="{4EEA836B-2A98-5D49-8C12-E4D0DF32145B}" dt="2021-02-10T15:29:08.428" v="35" actId="2696"/>
        <pc:sldMkLst>
          <pc:docMk/>
          <pc:sldMk cId="2504355160" sldId="1340"/>
        </pc:sldMkLst>
      </pc:sldChg>
      <pc:sldChg chg="del">
        <pc:chgData name="Chris Droessler" userId="625c3661-9d64-47fa-b83c-4b49393bd161" providerId="ADAL" clId="{4EEA836B-2A98-5D49-8C12-E4D0DF32145B}" dt="2021-02-10T15:29:08.417" v="34" actId="2696"/>
        <pc:sldMkLst>
          <pc:docMk/>
          <pc:sldMk cId="3148655280" sldId="1342"/>
        </pc:sldMkLst>
      </pc:sldChg>
      <pc:sldChg chg="del">
        <pc:chgData name="Chris Droessler" userId="625c3661-9d64-47fa-b83c-4b49393bd161" providerId="ADAL" clId="{4EEA836B-2A98-5D49-8C12-E4D0DF32145B}" dt="2021-02-10T15:28:35.611" v="29" actId="2696"/>
        <pc:sldMkLst>
          <pc:docMk/>
          <pc:sldMk cId="3552052643" sldId="1343"/>
        </pc:sldMkLst>
      </pc:sldChg>
      <pc:sldChg chg="del">
        <pc:chgData name="Chris Droessler" userId="625c3661-9d64-47fa-b83c-4b49393bd161" providerId="ADAL" clId="{4EEA836B-2A98-5D49-8C12-E4D0DF32145B}" dt="2021-02-10T15:28:35.623" v="30" actId="2696"/>
        <pc:sldMkLst>
          <pc:docMk/>
          <pc:sldMk cId="842185353" sldId="1344"/>
        </pc:sldMkLst>
      </pc:sldChg>
      <pc:sldChg chg="del">
        <pc:chgData name="Chris Droessler" userId="625c3661-9d64-47fa-b83c-4b49393bd161" providerId="ADAL" clId="{4EEA836B-2A98-5D49-8C12-E4D0DF32145B}" dt="2021-02-10T15:29:35.038" v="42" actId="2696"/>
        <pc:sldMkLst>
          <pc:docMk/>
          <pc:sldMk cId="3635712532" sldId="1345"/>
        </pc:sldMkLst>
      </pc:sldChg>
      <pc:sldChg chg="del">
        <pc:chgData name="Chris Droessler" userId="625c3661-9d64-47fa-b83c-4b49393bd161" providerId="ADAL" clId="{4EEA836B-2A98-5D49-8C12-E4D0DF32145B}" dt="2021-02-10T15:29:36.293" v="43" actId="2696"/>
        <pc:sldMkLst>
          <pc:docMk/>
          <pc:sldMk cId="136197841" sldId="1347"/>
        </pc:sldMkLst>
      </pc:sldChg>
      <pc:sldChg chg="del">
        <pc:chgData name="Chris Droessler" userId="625c3661-9d64-47fa-b83c-4b49393bd161" providerId="ADAL" clId="{4EEA836B-2A98-5D49-8C12-E4D0DF32145B}" dt="2021-02-10T15:29:51.220" v="44" actId="2696"/>
        <pc:sldMkLst>
          <pc:docMk/>
          <pc:sldMk cId="427045974" sldId="1348"/>
        </pc:sldMkLst>
      </pc:sldChg>
      <pc:sldChg chg="del">
        <pc:chgData name="Chris Droessler" userId="625c3661-9d64-47fa-b83c-4b49393bd161" providerId="ADAL" clId="{4EEA836B-2A98-5D49-8C12-E4D0DF32145B}" dt="2021-02-10T15:30:16.834" v="45" actId="2696"/>
        <pc:sldMkLst>
          <pc:docMk/>
          <pc:sldMk cId="2154730984" sldId="1349"/>
        </pc:sldMkLst>
      </pc:sldChg>
      <pc:sldChg chg="addSp delSp modSp add modNotesTx">
        <pc:chgData name="Chris Droessler" userId="625c3661-9d64-47fa-b83c-4b49393bd161" providerId="ADAL" clId="{4EEA836B-2A98-5D49-8C12-E4D0DF32145B}" dt="2021-02-16T16:26:45.866" v="830" actId="478"/>
        <pc:sldMkLst>
          <pc:docMk/>
          <pc:sldMk cId="356873708" sldId="1351"/>
        </pc:sldMkLst>
        <pc:spChg chg="mod">
          <ac:chgData name="Chris Droessler" userId="625c3661-9d64-47fa-b83c-4b49393bd161" providerId="ADAL" clId="{4EEA836B-2A98-5D49-8C12-E4D0DF32145B}" dt="2021-02-11T14:48:56.057" v="418" actId="14100"/>
          <ac:spMkLst>
            <pc:docMk/>
            <pc:sldMk cId="356873708" sldId="1351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5:14:20.298" v="594" actId="20577"/>
          <ac:spMkLst>
            <pc:docMk/>
            <pc:sldMk cId="356873708" sldId="1351"/>
            <ac:spMk id="3" creationId="{00000000-0000-0000-0000-000000000000}"/>
          </ac:spMkLst>
        </pc:spChg>
        <pc:spChg chg="add">
          <ac:chgData name="Chris Droessler" userId="625c3661-9d64-47fa-b83c-4b49393bd161" providerId="ADAL" clId="{4EEA836B-2A98-5D49-8C12-E4D0DF32145B}" dt="2021-02-10T19:47:54.227" v="150"/>
          <ac:spMkLst>
            <pc:docMk/>
            <pc:sldMk cId="356873708" sldId="1351"/>
            <ac:spMk id="4" creationId="{3F66517E-F40D-454F-BB1B-F499BC96EE78}"/>
          </ac:spMkLst>
        </pc:spChg>
        <pc:picChg chg="add del mod modCrop">
          <ac:chgData name="Chris Droessler" userId="625c3661-9d64-47fa-b83c-4b49393bd161" providerId="ADAL" clId="{4EEA836B-2A98-5D49-8C12-E4D0DF32145B}" dt="2021-02-16T16:26:45.866" v="830" actId="478"/>
          <ac:picMkLst>
            <pc:docMk/>
            <pc:sldMk cId="356873708" sldId="1351"/>
            <ac:picMk id="1026" creationId="{AD8F7576-CB9E-8848-8108-057ECFA9F2BE}"/>
          </ac:picMkLst>
        </pc:picChg>
        <pc:picChg chg="add mod modCrop">
          <ac:chgData name="Chris Droessler" userId="625c3661-9d64-47fa-b83c-4b49393bd161" providerId="ADAL" clId="{4EEA836B-2A98-5D49-8C12-E4D0DF32145B}" dt="2021-02-11T14:52:50.142" v="458" actId="14100"/>
          <ac:picMkLst>
            <pc:docMk/>
            <pc:sldMk cId="356873708" sldId="1351"/>
            <ac:picMk id="1028" creationId="{E6ABC7D2-96A6-CC41-B4D4-5316CB202B62}"/>
          </ac:picMkLst>
        </pc:picChg>
      </pc:sldChg>
      <pc:sldChg chg="del">
        <pc:chgData name="Chris Droessler" userId="625c3661-9d64-47fa-b83c-4b49393bd161" providerId="ADAL" clId="{4EEA836B-2A98-5D49-8C12-E4D0DF32145B}" dt="2021-02-10T15:28:35.677" v="31" actId="2696"/>
        <pc:sldMkLst>
          <pc:docMk/>
          <pc:sldMk cId="3920805460" sldId="1351"/>
        </pc:sldMkLst>
      </pc:sldChg>
      <pc:sldChg chg="del">
        <pc:chgData name="Chris Droessler" userId="625c3661-9d64-47fa-b83c-4b49393bd161" providerId="ADAL" clId="{4EEA836B-2A98-5D49-8C12-E4D0DF32145B}" dt="2021-02-10T15:28:35.730" v="32" actId="2696"/>
        <pc:sldMkLst>
          <pc:docMk/>
          <pc:sldMk cId="1739414458" sldId="1352"/>
        </pc:sldMkLst>
      </pc:sldChg>
      <pc:sldChg chg="addSp modSp add modNotesTx">
        <pc:chgData name="Chris Droessler" userId="625c3661-9d64-47fa-b83c-4b49393bd161" providerId="ADAL" clId="{4EEA836B-2A98-5D49-8C12-E4D0DF32145B}" dt="2021-02-11T14:59:18.342" v="528" actId="732"/>
        <pc:sldMkLst>
          <pc:docMk/>
          <pc:sldMk cId="1858479014" sldId="1352"/>
        </pc:sldMkLst>
        <pc:spChg chg="mod">
          <ac:chgData name="Chris Droessler" userId="625c3661-9d64-47fa-b83c-4b49393bd161" providerId="ADAL" clId="{4EEA836B-2A98-5D49-8C12-E4D0DF32145B}" dt="2021-02-11T14:26:47.307" v="395" actId="113"/>
          <ac:spMkLst>
            <pc:docMk/>
            <pc:sldMk cId="1858479014" sldId="1352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4:54:14.033" v="484" actId="20577"/>
          <ac:spMkLst>
            <pc:docMk/>
            <pc:sldMk cId="1858479014" sldId="1352"/>
            <ac:spMk id="3" creationId="{00000000-0000-0000-0000-000000000000}"/>
          </ac:spMkLst>
        </pc:spChg>
        <pc:spChg chg="add">
          <ac:chgData name="Chris Droessler" userId="625c3661-9d64-47fa-b83c-4b49393bd161" providerId="ADAL" clId="{4EEA836B-2A98-5D49-8C12-E4D0DF32145B}" dt="2021-02-10T19:47:52.299" v="149"/>
          <ac:spMkLst>
            <pc:docMk/>
            <pc:sldMk cId="1858479014" sldId="1352"/>
            <ac:spMk id="4" creationId="{62A83F0B-9D74-A640-BA3A-3F414C67FF21}"/>
          </ac:spMkLst>
        </pc:spChg>
        <pc:picChg chg="add mod modCrop">
          <ac:chgData name="Chris Droessler" userId="625c3661-9d64-47fa-b83c-4b49393bd161" providerId="ADAL" clId="{4EEA836B-2A98-5D49-8C12-E4D0DF32145B}" dt="2021-02-11T14:55:56.066" v="493" actId="1076"/>
          <ac:picMkLst>
            <pc:docMk/>
            <pc:sldMk cId="1858479014" sldId="1352"/>
            <ac:picMk id="2050" creationId="{85835AE6-37BE-E447-8B33-9DC4C0F71003}"/>
          </ac:picMkLst>
        </pc:picChg>
        <pc:picChg chg="add mod modCrop">
          <ac:chgData name="Chris Droessler" userId="625c3661-9d64-47fa-b83c-4b49393bd161" providerId="ADAL" clId="{4EEA836B-2A98-5D49-8C12-E4D0DF32145B}" dt="2021-02-11T14:59:18.342" v="528" actId="732"/>
          <ac:picMkLst>
            <pc:docMk/>
            <pc:sldMk cId="1858479014" sldId="1352"/>
            <ac:picMk id="2052" creationId="{09243A97-6C5D-FB4A-836E-9272D180BDAE}"/>
          </ac:picMkLst>
        </pc:picChg>
      </pc:sldChg>
      <pc:sldChg chg="del">
        <pc:chgData name="Chris Droessler" userId="625c3661-9d64-47fa-b83c-4b49393bd161" providerId="ADAL" clId="{4EEA836B-2A98-5D49-8C12-E4D0DF32145B}" dt="2021-02-10T15:30:40.961" v="46" actId="2696"/>
        <pc:sldMkLst>
          <pc:docMk/>
          <pc:sldMk cId="2240862870" sldId="1353"/>
        </pc:sldMkLst>
      </pc:sldChg>
      <pc:sldChg chg="addSp delSp modSp add modNotesTx">
        <pc:chgData name="Chris Droessler" userId="625c3661-9d64-47fa-b83c-4b49393bd161" providerId="ADAL" clId="{4EEA836B-2A98-5D49-8C12-E4D0DF32145B}" dt="2021-02-16T21:57:49.210" v="842" actId="20577"/>
        <pc:sldMkLst>
          <pc:docMk/>
          <pc:sldMk cId="3565575353" sldId="1353"/>
        </pc:sldMkLst>
        <pc:spChg chg="mod">
          <ac:chgData name="Chris Droessler" userId="625c3661-9d64-47fa-b83c-4b49393bd161" providerId="ADAL" clId="{4EEA836B-2A98-5D49-8C12-E4D0DF32145B}" dt="2021-02-11T14:26:42.715" v="394" actId="113"/>
          <ac:spMkLst>
            <pc:docMk/>
            <pc:sldMk cId="3565575353" sldId="1353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4:56:57.118" v="519" actId="20577"/>
          <ac:spMkLst>
            <pc:docMk/>
            <pc:sldMk cId="3565575353" sldId="1353"/>
            <ac:spMk id="3" creationId="{00000000-0000-0000-0000-000000000000}"/>
          </ac:spMkLst>
        </pc:spChg>
        <pc:spChg chg="add mod">
          <ac:chgData name="Chris Droessler" userId="625c3661-9d64-47fa-b83c-4b49393bd161" providerId="ADAL" clId="{4EEA836B-2A98-5D49-8C12-E4D0DF32145B}" dt="2021-02-10T19:47:47.331" v="148" actId="1076"/>
          <ac:spMkLst>
            <pc:docMk/>
            <pc:sldMk cId="3565575353" sldId="1353"/>
            <ac:spMk id="4" creationId="{56910CF3-785C-5B48-9B3E-585D87D28251}"/>
          </ac:spMkLst>
        </pc:spChg>
        <pc:picChg chg="add">
          <ac:chgData name="Chris Droessler" userId="625c3661-9d64-47fa-b83c-4b49393bd161" providerId="ADAL" clId="{4EEA836B-2A98-5D49-8C12-E4D0DF32145B}" dt="2021-02-11T14:56:04.890" v="494"/>
          <ac:picMkLst>
            <pc:docMk/>
            <pc:sldMk cId="3565575353" sldId="1353"/>
            <ac:picMk id="5" creationId="{94226DE5-308F-C242-9BE9-7B0296E87E72}"/>
          </ac:picMkLst>
        </pc:picChg>
        <pc:picChg chg="add mod modCrop">
          <ac:chgData name="Chris Droessler" userId="625c3661-9d64-47fa-b83c-4b49393bd161" providerId="ADAL" clId="{4EEA836B-2A98-5D49-8C12-E4D0DF32145B}" dt="2021-02-16T21:56:25.516" v="841" actId="14100"/>
          <ac:picMkLst>
            <pc:docMk/>
            <pc:sldMk cId="3565575353" sldId="1353"/>
            <ac:picMk id="7" creationId="{99A6B5D2-F3A9-8248-B734-A42EF18EF909}"/>
          </ac:picMkLst>
        </pc:picChg>
        <pc:picChg chg="add del mod">
          <ac:chgData name="Chris Droessler" userId="625c3661-9d64-47fa-b83c-4b49393bd161" providerId="ADAL" clId="{4EEA836B-2A98-5D49-8C12-E4D0DF32145B}" dt="2021-02-16T21:56:04.211" v="834" actId="478"/>
          <ac:picMkLst>
            <pc:docMk/>
            <pc:sldMk cId="3565575353" sldId="1353"/>
            <ac:picMk id="3074" creationId="{67589EFC-D04B-2545-94E0-B09947CBE7FC}"/>
          </ac:picMkLst>
        </pc:picChg>
      </pc:sldChg>
      <pc:sldChg chg="addSp modSp add modNotesTx">
        <pc:chgData name="Chris Droessler" userId="625c3661-9d64-47fa-b83c-4b49393bd161" providerId="ADAL" clId="{4EEA836B-2A98-5D49-8C12-E4D0DF32145B}" dt="2021-02-11T15:41:08.486" v="677" actId="20577"/>
        <pc:sldMkLst>
          <pc:docMk/>
          <pc:sldMk cId="406600361" sldId="1354"/>
        </pc:sldMkLst>
        <pc:spChg chg="mod">
          <ac:chgData name="Chris Droessler" userId="625c3661-9d64-47fa-b83c-4b49393bd161" providerId="ADAL" clId="{4EEA836B-2A98-5D49-8C12-E4D0DF32145B}" dt="2021-02-11T14:26:39.644" v="393" actId="113"/>
          <ac:spMkLst>
            <pc:docMk/>
            <pc:sldMk cId="406600361" sldId="1354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5:41:08.486" v="677" actId="20577"/>
          <ac:spMkLst>
            <pc:docMk/>
            <pc:sldMk cId="406600361" sldId="1354"/>
            <ac:spMk id="3" creationId="{00000000-0000-0000-0000-000000000000}"/>
          </ac:spMkLst>
        </pc:spChg>
        <pc:spChg chg="add mod">
          <ac:chgData name="Chris Droessler" userId="625c3661-9d64-47fa-b83c-4b49393bd161" providerId="ADAL" clId="{4EEA836B-2A98-5D49-8C12-E4D0DF32145B}" dt="2021-02-10T19:47:36.908" v="145" actId="1076"/>
          <ac:spMkLst>
            <pc:docMk/>
            <pc:sldMk cId="406600361" sldId="1354"/>
            <ac:spMk id="4" creationId="{23D41691-012E-AA4A-B777-EFD43E499579}"/>
          </ac:spMkLst>
        </pc:spChg>
        <pc:picChg chg="add mod modCrop">
          <ac:chgData name="Chris Droessler" userId="625c3661-9d64-47fa-b83c-4b49393bd161" providerId="ADAL" clId="{4EEA836B-2A98-5D49-8C12-E4D0DF32145B}" dt="2021-02-11T15:04:09.764" v="546" actId="14100"/>
          <ac:picMkLst>
            <pc:docMk/>
            <pc:sldMk cId="406600361" sldId="1354"/>
            <ac:picMk id="4098" creationId="{D2CC1261-EAFF-A64E-904C-6CCF60970B88}"/>
          </ac:picMkLst>
        </pc:picChg>
        <pc:picChg chg="add mod">
          <ac:chgData name="Chris Droessler" userId="625c3661-9d64-47fa-b83c-4b49393bd161" providerId="ADAL" clId="{4EEA836B-2A98-5D49-8C12-E4D0DF32145B}" dt="2021-02-11T15:07:19.097" v="557" actId="1076"/>
          <ac:picMkLst>
            <pc:docMk/>
            <pc:sldMk cId="406600361" sldId="1354"/>
            <ac:picMk id="4100" creationId="{DD918B6F-1403-D641-A3E7-8F281BAA5D2B}"/>
          </ac:picMkLst>
        </pc:picChg>
      </pc:sldChg>
      <pc:sldChg chg="del">
        <pc:chgData name="Chris Droessler" userId="625c3661-9d64-47fa-b83c-4b49393bd161" providerId="ADAL" clId="{4EEA836B-2A98-5D49-8C12-E4D0DF32145B}" dt="2021-02-10T15:28:05.206" v="26" actId="2696"/>
        <pc:sldMkLst>
          <pc:docMk/>
          <pc:sldMk cId="1154598676" sldId="1354"/>
        </pc:sldMkLst>
      </pc:sldChg>
      <pc:sldChg chg="addSp delSp modSp add">
        <pc:chgData name="Chris Droessler" userId="625c3661-9d64-47fa-b83c-4b49393bd161" providerId="ADAL" clId="{4EEA836B-2A98-5D49-8C12-E4D0DF32145B}" dt="2021-02-16T16:26:14.596" v="821" actId="14100"/>
        <pc:sldMkLst>
          <pc:docMk/>
          <pc:sldMk cId="1453937041" sldId="1355"/>
        </pc:sldMkLst>
        <pc:spChg chg="mod">
          <ac:chgData name="Chris Droessler" userId="625c3661-9d64-47fa-b83c-4b49393bd161" providerId="ADAL" clId="{4EEA836B-2A98-5D49-8C12-E4D0DF32145B}" dt="2021-02-11T14:12:44.964" v="386" actId="20577"/>
          <ac:spMkLst>
            <pc:docMk/>
            <pc:sldMk cId="1453937041" sldId="1355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4:15:27.737" v="392" actId="27636"/>
          <ac:spMkLst>
            <pc:docMk/>
            <pc:sldMk cId="1453937041" sldId="1355"/>
            <ac:spMk id="3" creationId="{00000000-0000-0000-0000-000000000000}"/>
          </ac:spMkLst>
        </pc:spChg>
        <pc:spChg chg="add">
          <ac:chgData name="Chris Droessler" userId="625c3661-9d64-47fa-b83c-4b49393bd161" providerId="ADAL" clId="{4EEA836B-2A98-5D49-8C12-E4D0DF32145B}" dt="2021-02-10T19:53:01.761" v="286"/>
          <ac:spMkLst>
            <pc:docMk/>
            <pc:sldMk cId="1453937041" sldId="1355"/>
            <ac:spMk id="4" creationId="{AA2E1F0C-0B3B-1044-8417-6A020D3309E0}"/>
          </ac:spMkLst>
        </pc:spChg>
        <pc:spChg chg="add del mod">
          <ac:chgData name="Chris Droessler" userId="625c3661-9d64-47fa-b83c-4b49393bd161" providerId="ADAL" clId="{4EEA836B-2A98-5D49-8C12-E4D0DF32145B}" dt="2021-02-11T15:06:24.570" v="551"/>
          <ac:spMkLst>
            <pc:docMk/>
            <pc:sldMk cId="1453937041" sldId="1355"/>
            <ac:spMk id="5" creationId="{D257B8CF-EA53-7745-80AA-24B61ED1B4C3}"/>
          </ac:spMkLst>
        </pc:spChg>
        <pc:picChg chg="add del mod">
          <ac:chgData name="Chris Droessler" userId="625c3661-9d64-47fa-b83c-4b49393bd161" providerId="ADAL" clId="{4EEA836B-2A98-5D49-8C12-E4D0DF32145B}" dt="2021-02-11T15:06:32.363" v="553" actId="478"/>
          <ac:picMkLst>
            <pc:docMk/>
            <pc:sldMk cId="1453937041" sldId="1355"/>
            <ac:picMk id="5122" creationId="{96068E90-9E3D-0342-8F55-C35A1E3E23C0}"/>
          </ac:picMkLst>
        </pc:picChg>
        <pc:picChg chg="add mod">
          <ac:chgData name="Chris Droessler" userId="625c3661-9d64-47fa-b83c-4b49393bd161" providerId="ADAL" clId="{4EEA836B-2A98-5D49-8C12-E4D0DF32145B}" dt="2021-02-16T16:26:14.596" v="821" actId="14100"/>
          <ac:picMkLst>
            <pc:docMk/>
            <pc:sldMk cId="1453937041" sldId="1355"/>
            <ac:picMk id="5124" creationId="{E6175ED1-92A0-2945-8B29-82A9674BD94B}"/>
          </ac:picMkLst>
        </pc:picChg>
        <pc:picChg chg="add mod">
          <ac:chgData name="Chris Droessler" userId="625c3661-9d64-47fa-b83c-4b49393bd161" providerId="ADAL" clId="{4EEA836B-2A98-5D49-8C12-E4D0DF32145B}" dt="2021-02-11T15:20:36.875" v="631" actId="1076"/>
          <ac:picMkLst>
            <pc:docMk/>
            <pc:sldMk cId="1453937041" sldId="1355"/>
            <ac:picMk id="5126" creationId="{3006A492-B125-EA4E-8EEA-ACA708A731A3}"/>
          </ac:picMkLst>
        </pc:picChg>
      </pc:sldChg>
      <pc:sldChg chg="del">
        <pc:chgData name="Chris Droessler" userId="625c3661-9d64-47fa-b83c-4b49393bd161" providerId="ADAL" clId="{4EEA836B-2A98-5D49-8C12-E4D0DF32145B}" dt="2021-02-10T15:28:05.942" v="27" actId="2696"/>
        <pc:sldMkLst>
          <pc:docMk/>
          <pc:sldMk cId="3884398496" sldId="1355"/>
        </pc:sldMkLst>
      </pc:sldChg>
      <pc:sldChg chg="del">
        <pc:chgData name="Chris Droessler" userId="625c3661-9d64-47fa-b83c-4b49393bd161" providerId="ADAL" clId="{4EEA836B-2A98-5D49-8C12-E4D0DF32145B}" dt="2021-02-10T15:29:08.440" v="36" actId="2696"/>
        <pc:sldMkLst>
          <pc:docMk/>
          <pc:sldMk cId="1511732245" sldId="1356"/>
        </pc:sldMkLst>
      </pc:sldChg>
      <pc:sldChg chg="addSp modSp add modNotesTx">
        <pc:chgData name="Chris Droessler" userId="625c3661-9d64-47fa-b83c-4b49393bd161" providerId="ADAL" clId="{4EEA836B-2A98-5D49-8C12-E4D0DF32145B}" dt="2021-02-16T16:26:26.651" v="829" actId="14100"/>
        <pc:sldMkLst>
          <pc:docMk/>
          <pc:sldMk cId="1888586389" sldId="1356"/>
        </pc:sldMkLst>
        <pc:spChg chg="mod">
          <ac:chgData name="Chris Droessler" userId="625c3661-9d64-47fa-b83c-4b49393bd161" providerId="ADAL" clId="{4EEA836B-2A98-5D49-8C12-E4D0DF32145B}" dt="2021-02-10T19:49:55.947" v="205" actId="20577"/>
          <ac:spMkLst>
            <pc:docMk/>
            <pc:sldMk cId="1888586389" sldId="1356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5:09:55.978" v="565"/>
          <ac:spMkLst>
            <pc:docMk/>
            <pc:sldMk cId="1888586389" sldId="1356"/>
            <ac:spMk id="3" creationId="{00000000-0000-0000-0000-000000000000}"/>
          </ac:spMkLst>
        </pc:spChg>
        <pc:spChg chg="add">
          <ac:chgData name="Chris Droessler" userId="625c3661-9d64-47fa-b83c-4b49393bd161" providerId="ADAL" clId="{4EEA836B-2A98-5D49-8C12-E4D0DF32145B}" dt="2021-02-10T19:53:04.411" v="287"/>
          <ac:spMkLst>
            <pc:docMk/>
            <pc:sldMk cId="1888586389" sldId="1356"/>
            <ac:spMk id="4" creationId="{8A5A4DDF-735B-6345-95AC-FA4096E6DD29}"/>
          </ac:spMkLst>
        </pc:spChg>
        <pc:picChg chg="mod">
          <ac:chgData name="Chris Droessler" userId="625c3661-9d64-47fa-b83c-4b49393bd161" providerId="ADAL" clId="{4EEA836B-2A98-5D49-8C12-E4D0DF32145B}" dt="2021-02-16T16:26:26.651" v="829" actId="14100"/>
          <ac:picMkLst>
            <pc:docMk/>
            <pc:sldMk cId="1888586389" sldId="1356"/>
            <ac:picMk id="7" creationId="{42480FDB-F611-1048-AAB9-6102FEB0CA45}"/>
          </ac:picMkLst>
        </pc:picChg>
        <pc:picChg chg="add mod">
          <ac:chgData name="Chris Droessler" userId="625c3661-9d64-47fa-b83c-4b49393bd161" providerId="ADAL" clId="{4EEA836B-2A98-5D49-8C12-E4D0DF32145B}" dt="2021-02-11T15:09:07.675" v="563" actId="1076"/>
          <ac:picMkLst>
            <pc:docMk/>
            <pc:sldMk cId="1888586389" sldId="1356"/>
            <ac:picMk id="6146" creationId="{81B8FD42-4598-994D-8DDA-F0E28120C423}"/>
          </ac:picMkLst>
        </pc:picChg>
        <pc:picChg chg="add mod modCrop">
          <ac:chgData name="Chris Droessler" userId="625c3661-9d64-47fa-b83c-4b49393bd161" providerId="ADAL" clId="{4EEA836B-2A98-5D49-8C12-E4D0DF32145B}" dt="2021-02-11T15:12:13.408" v="575" actId="732"/>
          <ac:picMkLst>
            <pc:docMk/>
            <pc:sldMk cId="1888586389" sldId="1356"/>
            <ac:picMk id="6148" creationId="{74DEC8F5-F2C1-D041-A0C8-A89F8238AB14}"/>
          </ac:picMkLst>
        </pc:picChg>
      </pc:sldChg>
      <pc:sldChg chg="addSp modSp add ord modNotesTx">
        <pc:chgData name="Chris Droessler" userId="625c3661-9d64-47fa-b83c-4b49393bd161" providerId="ADAL" clId="{4EEA836B-2A98-5D49-8C12-E4D0DF32145B}" dt="2021-02-11T15:20:24.926" v="629"/>
        <pc:sldMkLst>
          <pc:docMk/>
          <pc:sldMk cId="331210217" sldId="1357"/>
        </pc:sldMkLst>
        <pc:spChg chg="mod">
          <ac:chgData name="Chris Droessler" userId="625c3661-9d64-47fa-b83c-4b49393bd161" providerId="ADAL" clId="{4EEA836B-2A98-5D49-8C12-E4D0DF32145B}" dt="2021-02-10T19:52:14.924" v="276" actId="20577"/>
          <ac:spMkLst>
            <pc:docMk/>
            <pc:sldMk cId="331210217" sldId="1357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1T15:18:38.433" v="606" actId="27636"/>
          <ac:spMkLst>
            <pc:docMk/>
            <pc:sldMk cId="331210217" sldId="1357"/>
            <ac:spMk id="3" creationId="{00000000-0000-0000-0000-000000000000}"/>
          </ac:spMkLst>
        </pc:spChg>
        <pc:spChg chg="add">
          <ac:chgData name="Chris Droessler" userId="625c3661-9d64-47fa-b83c-4b49393bd161" providerId="ADAL" clId="{4EEA836B-2A98-5D49-8C12-E4D0DF32145B}" dt="2021-02-10T19:53:07.827" v="289"/>
          <ac:spMkLst>
            <pc:docMk/>
            <pc:sldMk cId="331210217" sldId="1357"/>
            <ac:spMk id="4" creationId="{90D4C91B-8922-D343-A0A6-BD609C5FB554}"/>
          </ac:spMkLst>
        </pc:spChg>
        <pc:picChg chg="add mod">
          <ac:chgData name="Chris Droessler" userId="625c3661-9d64-47fa-b83c-4b49393bd161" providerId="ADAL" clId="{4EEA836B-2A98-5D49-8C12-E4D0DF32145B}" dt="2021-02-11T15:18:47.634" v="609" actId="1076"/>
          <ac:picMkLst>
            <pc:docMk/>
            <pc:sldMk cId="331210217" sldId="1357"/>
            <ac:picMk id="5" creationId="{BCD6D72C-18A6-564B-AC70-DB12498FF510}"/>
          </ac:picMkLst>
        </pc:picChg>
        <pc:picChg chg="add mod modCrop">
          <ac:chgData name="Chris Droessler" userId="625c3661-9d64-47fa-b83c-4b49393bd161" providerId="ADAL" clId="{4EEA836B-2A98-5D49-8C12-E4D0DF32145B}" dt="2021-02-11T15:19:35.751" v="628" actId="732"/>
          <ac:picMkLst>
            <pc:docMk/>
            <pc:sldMk cId="331210217" sldId="1357"/>
            <ac:picMk id="7170" creationId="{3EEDB6EE-3628-8240-ADC7-FF0D5A254959}"/>
          </ac:picMkLst>
        </pc:picChg>
      </pc:sldChg>
      <pc:sldChg chg="del">
        <pc:chgData name="Chris Droessler" userId="625c3661-9d64-47fa-b83c-4b49393bd161" providerId="ADAL" clId="{4EEA836B-2A98-5D49-8C12-E4D0DF32145B}" dt="2021-02-10T15:29:08.450" v="37" actId="2696"/>
        <pc:sldMkLst>
          <pc:docMk/>
          <pc:sldMk cId="1495186827" sldId="1357"/>
        </pc:sldMkLst>
      </pc:sldChg>
      <pc:sldChg chg="addSp modSp add del">
        <pc:chgData name="Chris Droessler" userId="625c3661-9d64-47fa-b83c-4b49393bd161" providerId="ADAL" clId="{4EEA836B-2A98-5D49-8C12-E4D0DF32145B}" dt="2021-02-11T14:50:49.978" v="424" actId="2696"/>
        <pc:sldMkLst>
          <pc:docMk/>
          <pc:sldMk cId="2156505632" sldId="1358"/>
        </pc:sldMkLst>
        <pc:spChg chg="mod">
          <ac:chgData name="Chris Droessler" userId="625c3661-9d64-47fa-b83c-4b49393bd161" providerId="ADAL" clId="{4EEA836B-2A98-5D49-8C12-E4D0DF32145B}" dt="2021-02-10T19:51:23.375" v="252" actId="20577"/>
          <ac:spMkLst>
            <pc:docMk/>
            <pc:sldMk cId="2156505632" sldId="1358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0T19:51:47.806" v="261" actId="20577"/>
          <ac:spMkLst>
            <pc:docMk/>
            <pc:sldMk cId="2156505632" sldId="1358"/>
            <ac:spMk id="3" creationId="{00000000-0000-0000-0000-000000000000}"/>
          </ac:spMkLst>
        </pc:spChg>
        <pc:spChg chg="add">
          <ac:chgData name="Chris Droessler" userId="625c3661-9d64-47fa-b83c-4b49393bd161" providerId="ADAL" clId="{4EEA836B-2A98-5D49-8C12-E4D0DF32145B}" dt="2021-02-10T19:53:06.115" v="288"/>
          <ac:spMkLst>
            <pc:docMk/>
            <pc:sldMk cId="2156505632" sldId="1358"/>
            <ac:spMk id="4" creationId="{63A3326F-41C6-E241-97C8-D20F6EA71A07}"/>
          </ac:spMkLst>
        </pc:spChg>
      </pc:sldChg>
      <pc:sldChg chg="del">
        <pc:chgData name="Chris Droessler" userId="625c3661-9d64-47fa-b83c-4b49393bd161" providerId="ADAL" clId="{4EEA836B-2A98-5D49-8C12-E4D0DF32145B}" dt="2021-02-10T15:29:08.461" v="38" actId="2696"/>
        <pc:sldMkLst>
          <pc:docMk/>
          <pc:sldMk cId="3008002318" sldId="1358"/>
        </pc:sldMkLst>
      </pc:sldChg>
      <pc:sldChg chg="add">
        <pc:chgData name="Chris Droessler" userId="625c3661-9d64-47fa-b83c-4b49393bd161" providerId="ADAL" clId="{4EEA836B-2A98-5D49-8C12-E4D0DF32145B}" dt="2021-02-10T19:51:59.518" v="262"/>
        <pc:sldMkLst>
          <pc:docMk/>
          <pc:sldMk cId="1275743749" sldId="1359"/>
        </pc:sldMkLst>
      </pc:sldChg>
      <pc:sldChg chg="del">
        <pc:chgData name="Chris Droessler" userId="625c3661-9d64-47fa-b83c-4b49393bd161" providerId="ADAL" clId="{4EEA836B-2A98-5D49-8C12-E4D0DF32145B}" dt="2021-02-10T15:29:08.472" v="39" actId="2696"/>
        <pc:sldMkLst>
          <pc:docMk/>
          <pc:sldMk cId="3488947183" sldId="1359"/>
        </pc:sldMkLst>
      </pc:sldChg>
      <pc:sldChg chg="del">
        <pc:chgData name="Chris Droessler" userId="625c3661-9d64-47fa-b83c-4b49393bd161" providerId="ADAL" clId="{4EEA836B-2A98-5D49-8C12-E4D0DF32145B}" dt="2021-02-10T15:29:08.482" v="40" actId="2696"/>
        <pc:sldMkLst>
          <pc:docMk/>
          <pc:sldMk cId="2828192106" sldId="1360"/>
        </pc:sldMkLst>
      </pc:sldChg>
      <pc:sldChg chg="add">
        <pc:chgData name="Chris Droessler" userId="625c3661-9d64-47fa-b83c-4b49393bd161" providerId="ADAL" clId="{4EEA836B-2A98-5D49-8C12-E4D0DF32145B}" dt="2021-02-10T19:51:59.738" v="263"/>
        <pc:sldMkLst>
          <pc:docMk/>
          <pc:sldMk cId="2954506742" sldId="1360"/>
        </pc:sldMkLst>
      </pc:sldChg>
      <pc:sldChg chg="add del">
        <pc:chgData name="Chris Droessler" userId="625c3661-9d64-47fa-b83c-4b49393bd161" providerId="ADAL" clId="{4EEA836B-2A98-5D49-8C12-E4D0DF32145B}" dt="2021-02-10T19:55:27.551" v="291" actId="2696"/>
        <pc:sldMkLst>
          <pc:docMk/>
          <pc:sldMk cId="1831466015" sldId="1361"/>
        </pc:sldMkLst>
      </pc:sldChg>
      <pc:sldChg chg="modSp add modNotesTx">
        <pc:chgData name="Chris Droessler" userId="625c3661-9d64-47fa-b83c-4b49393bd161" providerId="ADAL" clId="{4EEA836B-2A98-5D49-8C12-E4D0DF32145B}" dt="2021-02-11T14:02:38.571" v="372" actId="20577"/>
        <pc:sldMkLst>
          <pc:docMk/>
          <pc:sldMk cId="2707486090" sldId="1361"/>
        </pc:sldMkLst>
        <pc:spChg chg="mod">
          <ac:chgData name="Chris Droessler" userId="625c3661-9d64-47fa-b83c-4b49393bd161" providerId="ADAL" clId="{4EEA836B-2A98-5D49-8C12-E4D0DF32145B}" dt="2021-02-11T14:02:38.571" v="372" actId="20577"/>
          <ac:spMkLst>
            <pc:docMk/>
            <pc:sldMk cId="2707486090" sldId="1361"/>
            <ac:spMk id="2" creationId="{AB04A40A-4D83-BD41-A292-243C0C14100F}"/>
          </ac:spMkLst>
        </pc:spChg>
        <pc:spChg chg="mod">
          <ac:chgData name="Chris Droessler" userId="625c3661-9d64-47fa-b83c-4b49393bd161" providerId="ADAL" clId="{4EEA836B-2A98-5D49-8C12-E4D0DF32145B}" dt="2021-02-11T14:00:35.328" v="293"/>
          <ac:spMkLst>
            <pc:docMk/>
            <pc:sldMk cId="2707486090" sldId="1361"/>
            <ac:spMk id="3" creationId="{9EA459D9-5F96-804C-BFE4-5EE5F8B3E7D8}"/>
          </ac:spMkLst>
        </pc:spChg>
      </pc:sldChg>
      <pc:sldChg chg="del">
        <pc:chgData name="Chris Droessler" userId="625c3661-9d64-47fa-b83c-4b49393bd161" providerId="ADAL" clId="{4EEA836B-2A98-5D49-8C12-E4D0DF32145B}" dt="2021-02-10T15:29:08.492" v="41" actId="2696"/>
        <pc:sldMkLst>
          <pc:docMk/>
          <pc:sldMk cId="3449263780" sldId="1361"/>
        </pc:sldMkLst>
      </pc:sldChg>
      <pc:sldChg chg="addSp delSp modSp add">
        <pc:chgData name="Chris Droessler" userId="625c3661-9d64-47fa-b83c-4b49393bd161" providerId="ADAL" clId="{4EEA836B-2A98-5D49-8C12-E4D0DF32145B}" dt="2021-02-11T15:42:52.709" v="682"/>
        <pc:sldMkLst>
          <pc:docMk/>
          <pc:sldMk cId="3165868283" sldId="1362"/>
        </pc:sldMkLst>
        <pc:spChg chg="del">
          <ac:chgData name="Chris Droessler" userId="625c3661-9d64-47fa-b83c-4b49393bd161" providerId="ADAL" clId="{4EEA836B-2A98-5D49-8C12-E4D0DF32145B}" dt="2021-02-11T15:42:37.788" v="679" actId="478"/>
          <ac:spMkLst>
            <pc:docMk/>
            <pc:sldMk cId="3165868283" sldId="1362"/>
            <ac:spMk id="2" creationId="{00000000-0000-0000-0000-000000000000}"/>
          </ac:spMkLst>
        </pc:spChg>
        <pc:spChg chg="del">
          <ac:chgData name="Chris Droessler" userId="625c3661-9d64-47fa-b83c-4b49393bd161" providerId="ADAL" clId="{4EEA836B-2A98-5D49-8C12-E4D0DF32145B}" dt="2021-02-11T15:42:37.788" v="679" actId="478"/>
          <ac:spMkLst>
            <pc:docMk/>
            <pc:sldMk cId="3165868283" sldId="136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4EEA836B-2A98-5D49-8C12-E4D0DF32145B}" dt="2021-02-11T15:42:41.474" v="680"/>
          <ac:spMkLst>
            <pc:docMk/>
            <pc:sldMk cId="3165868283" sldId="1362"/>
            <ac:spMk id="6" creationId="{03C5E526-8CCB-7C47-839D-AE05D8553D17}"/>
          </ac:spMkLst>
        </pc:spChg>
        <pc:spChg chg="add del mod">
          <ac:chgData name="Chris Droessler" userId="625c3661-9d64-47fa-b83c-4b49393bd161" providerId="ADAL" clId="{4EEA836B-2A98-5D49-8C12-E4D0DF32145B}" dt="2021-02-11T15:42:41.474" v="680"/>
          <ac:spMkLst>
            <pc:docMk/>
            <pc:sldMk cId="3165868283" sldId="1362"/>
            <ac:spMk id="8" creationId="{294F1D8B-D9C4-414F-B135-938D7012A09A}"/>
          </ac:spMkLst>
        </pc:spChg>
        <pc:picChg chg="add mod">
          <ac:chgData name="Chris Droessler" userId="625c3661-9d64-47fa-b83c-4b49393bd161" providerId="ADAL" clId="{4EEA836B-2A98-5D49-8C12-E4D0DF32145B}" dt="2021-02-11T15:42:52.709" v="682"/>
          <ac:picMkLst>
            <pc:docMk/>
            <pc:sldMk cId="3165868283" sldId="1362"/>
            <ac:picMk id="10" creationId="{569A3CAE-1847-6F42-97BF-D8622EDE09C5}"/>
          </ac:picMkLst>
        </pc:picChg>
        <pc:picChg chg="del">
          <ac:chgData name="Chris Droessler" userId="625c3661-9d64-47fa-b83c-4b49393bd161" providerId="ADAL" clId="{4EEA836B-2A98-5D49-8C12-E4D0DF32145B}" dt="2021-02-11T15:42:37.788" v="679" actId="478"/>
          <ac:picMkLst>
            <pc:docMk/>
            <pc:sldMk cId="3165868283" sldId="1362"/>
            <ac:picMk id="4098" creationId="{D2CC1261-EAFF-A64E-904C-6CCF60970B88}"/>
          </ac:picMkLst>
        </pc:picChg>
        <pc:picChg chg="del">
          <ac:chgData name="Chris Droessler" userId="625c3661-9d64-47fa-b83c-4b49393bd161" providerId="ADAL" clId="{4EEA836B-2A98-5D49-8C12-E4D0DF32145B}" dt="2021-02-11T15:42:37.788" v="679" actId="478"/>
          <ac:picMkLst>
            <pc:docMk/>
            <pc:sldMk cId="3165868283" sldId="1362"/>
            <ac:picMk id="4100" creationId="{DD918B6F-1403-D641-A3E7-8F281BAA5D2B}"/>
          </ac:picMkLst>
        </pc:picChg>
      </pc:sldChg>
      <pc:sldChg chg="addSp modSp add">
        <pc:chgData name="Chris Droessler" userId="625c3661-9d64-47fa-b83c-4b49393bd161" providerId="ADAL" clId="{4EEA836B-2A98-5D49-8C12-E4D0DF32145B}" dt="2021-02-11T15:43:00.391" v="683"/>
        <pc:sldMkLst>
          <pc:docMk/>
          <pc:sldMk cId="342576403" sldId="1363"/>
        </pc:sldMkLst>
        <pc:picChg chg="add mod">
          <ac:chgData name="Chris Droessler" userId="625c3661-9d64-47fa-b83c-4b49393bd161" providerId="ADAL" clId="{4EEA836B-2A98-5D49-8C12-E4D0DF32145B}" dt="2021-02-11T15:43:00.391" v="683"/>
          <ac:picMkLst>
            <pc:docMk/>
            <pc:sldMk cId="342576403" sldId="1363"/>
            <ac:picMk id="3" creationId="{47AC8F47-E102-C942-94CE-D0D440D45D67}"/>
          </ac:picMkLst>
        </pc:picChg>
      </pc:sldChg>
      <pc:sldChg chg="del">
        <pc:chgData name="Chris Droessler" userId="625c3661-9d64-47fa-b83c-4b49393bd161" providerId="ADAL" clId="{4EEA836B-2A98-5D49-8C12-E4D0DF32145B}" dt="2021-02-10T15:30:40.970" v="47" actId="2696"/>
        <pc:sldMkLst>
          <pc:docMk/>
          <pc:sldMk cId="3838966836" sldId="1363"/>
        </pc:sldMkLst>
      </pc:sldChg>
      <pc:sldChg chg="del">
        <pc:chgData name="Chris Droessler" userId="625c3661-9d64-47fa-b83c-4b49393bd161" providerId="ADAL" clId="{4EEA836B-2A98-5D49-8C12-E4D0DF32145B}" dt="2021-02-10T15:30:40.979" v="48" actId="2696"/>
        <pc:sldMkLst>
          <pc:docMk/>
          <pc:sldMk cId="1530576199" sldId="1364"/>
        </pc:sldMkLst>
      </pc:sldChg>
      <pc:sldChg chg="del">
        <pc:chgData name="Chris Droessler" userId="625c3661-9d64-47fa-b83c-4b49393bd161" providerId="ADAL" clId="{4EEA836B-2A98-5D49-8C12-E4D0DF32145B}" dt="2021-02-10T15:30:40.987" v="49" actId="2696"/>
        <pc:sldMkLst>
          <pc:docMk/>
          <pc:sldMk cId="2239853710" sldId="1365"/>
        </pc:sldMkLst>
      </pc:sldChg>
      <pc:sldChg chg="del">
        <pc:chgData name="Chris Droessler" userId="625c3661-9d64-47fa-b83c-4b49393bd161" providerId="ADAL" clId="{4EEA836B-2A98-5D49-8C12-E4D0DF32145B}" dt="2021-02-10T15:30:40.995" v="50" actId="2696"/>
        <pc:sldMkLst>
          <pc:docMk/>
          <pc:sldMk cId="3129975458" sldId="1366"/>
        </pc:sldMkLst>
      </pc:sldChg>
      <pc:sldChg chg="del">
        <pc:chgData name="Chris Droessler" userId="625c3661-9d64-47fa-b83c-4b49393bd161" providerId="ADAL" clId="{4EEA836B-2A98-5D49-8C12-E4D0DF32145B}" dt="2021-02-10T15:30:41.004" v="51" actId="2696"/>
        <pc:sldMkLst>
          <pc:docMk/>
          <pc:sldMk cId="855867243" sldId="1367"/>
        </pc:sldMkLst>
      </pc:sldChg>
      <pc:sldChg chg="del">
        <pc:chgData name="Chris Droessler" userId="625c3661-9d64-47fa-b83c-4b49393bd161" providerId="ADAL" clId="{4EEA836B-2A98-5D49-8C12-E4D0DF32145B}" dt="2021-02-10T15:30:41.012" v="52" actId="2696"/>
        <pc:sldMkLst>
          <pc:docMk/>
          <pc:sldMk cId="3624104751" sldId="1368"/>
        </pc:sldMkLst>
      </pc:sldChg>
      <pc:sldChg chg="del">
        <pc:chgData name="Chris Droessler" userId="625c3661-9d64-47fa-b83c-4b49393bd161" providerId="ADAL" clId="{4EEA836B-2A98-5D49-8C12-E4D0DF32145B}" dt="2021-02-10T15:30:41.020" v="53" actId="2696"/>
        <pc:sldMkLst>
          <pc:docMk/>
          <pc:sldMk cId="3811334391" sldId="1369"/>
        </pc:sldMkLst>
      </pc:sldChg>
      <pc:sldChg chg="del">
        <pc:chgData name="Chris Droessler" userId="625c3661-9d64-47fa-b83c-4b49393bd161" providerId="ADAL" clId="{4EEA836B-2A98-5D49-8C12-E4D0DF32145B}" dt="2021-02-10T15:30:41.028" v="54" actId="2696"/>
        <pc:sldMkLst>
          <pc:docMk/>
          <pc:sldMk cId="1726704638" sldId="1370"/>
        </pc:sldMkLst>
      </pc:sldChg>
      <pc:sldChg chg="del">
        <pc:chgData name="Chris Droessler" userId="625c3661-9d64-47fa-b83c-4b49393bd161" providerId="ADAL" clId="{4EEA836B-2A98-5D49-8C12-E4D0DF32145B}" dt="2021-02-10T15:30:41.036" v="55" actId="2696"/>
        <pc:sldMkLst>
          <pc:docMk/>
          <pc:sldMk cId="2262555925" sldId="1371"/>
        </pc:sldMkLst>
      </pc:sldChg>
      <pc:sldChg chg="del">
        <pc:chgData name="Chris Droessler" userId="625c3661-9d64-47fa-b83c-4b49393bd161" providerId="ADAL" clId="{4EEA836B-2A98-5D49-8C12-E4D0DF32145B}" dt="2021-02-10T15:30:41.043" v="56" actId="2696"/>
        <pc:sldMkLst>
          <pc:docMk/>
          <pc:sldMk cId="3870292467" sldId="1372"/>
        </pc:sldMkLst>
      </pc:sldChg>
      <pc:sldChg chg="del">
        <pc:chgData name="Chris Droessler" userId="625c3661-9d64-47fa-b83c-4b49393bd161" providerId="ADAL" clId="{4EEA836B-2A98-5D49-8C12-E4D0DF32145B}" dt="2021-02-10T15:30:41.051" v="57" actId="2696"/>
        <pc:sldMkLst>
          <pc:docMk/>
          <pc:sldMk cId="2111111673" sldId="1373"/>
        </pc:sldMkLst>
      </pc:sldChg>
      <pc:sldChg chg="del">
        <pc:chgData name="Chris Droessler" userId="625c3661-9d64-47fa-b83c-4b49393bd161" providerId="ADAL" clId="{4EEA836B-2A98-5D49-8C12-E4D0DF32145B}" dt="2021-02-10T15:30:41.058" v="58" actId="2696"/>
        <pc:sldMkLst>
          <pc:docMk/>
          <pc:sldMk cId="2184422965" sldId="1374"/>
        </pc:sldMkLst>
      </pc:sldChg>
      <pc:sldChg chg="del">
        <pc:chgData name="Chris Droessler" userId="625c3661-9d64-47fa-b83c-4b49393bd161" providerId="ADAL" clId="{4EEA836B-2A98-5D49-8C12-E4D0DF32145B}" dt="2021-02-10T15:30:41.064" v="59" actId="2696"/>
        <pc:sldMkLst>
          <pc:docMk/>
          <pc:sldMk cId="55815381" sldId="1375"/>
        </pc:sldMkLst>
      </pc:sldChg>
      <pc:sldChg chg="delSp add del">
        <pc:chgData name="Chris Droessler" userId="625c3661-9d64-47fa-b83c-4b49393bd161" providerId="ADAL" clId="{4EEA836B-2A98-5D49-8C12-E4D0DF32145B}" dt="2021-02-16T16:16:04.701" v="768" actId="2696"/>
        <pc:sldMkLst>
          <pc:docMk/>
          <pc:sldMk cId="2518936722" sldId="1402"/>
        </pc:sldMkLst>
        <pc:picChg chg="del">
          <ac:chgData name="Chris Droessler" userId="625c3661-9d64-47fa-b83c-4b49393bd161" providerId="ADAL" clId="{4EEA836B-2A98-5D49-8C12-E4D0DF32145B}" dt="2021-02-16T14:47:12.957" v="685" actId="478"/>
          <ac:picMkLst>
            <pc:docMk/>
            <pc:sldMk cId="2518936722" sldId="1402"/>
            <ac:picMk id="3" creationId="{53E63B7B-9C6C-704D-9A70-3EE486E2A145}"/>
          </ac:picMkLst>
        </pc:picChg>
      </pc:sldChg>
      <pc:sldChg chg="add del">
        <pc:chgData name="Chris Droessler" userId="625c3661-9d64-47fa-b83c-4b49393bd161" providerId="ADAL" clId="{4EEA836B-2A98-5D49-8C12-E4D0DF32145B}" dt="2021-02-16T16:14:29.963" v="762" actId="2696"/>
        <pc:sldMkLst>
          <pc:docMk/>
          <pc:sldMk cId="532983026" sldId="1403"/>
        </pc:sldMkLst>
      </pc:sldChg>
      <pc:sldChg chg="addSp delSp modSp add modNotesTx">
        <pc:chgData name="Chris Droessler" userId="625c3661-9d64-47fa-b83c-4b49393bd161" providerId="ADAL" clId="{4EEA836B-2A98-5D49-8C12-E4D0DF32145B}" dt="2021-02-16T16:25:04.309" v="820" actId="732"/>
        <pc:sldMkLst>
          <pc:docMk/>
          <pc:sldMk cId="3962504152" sldId="1404"/>
        </pc:sldMkLst>
        <pc:spChg chg="mod">
          <ac:chgData name="Chris Droessler" userId="625c3661-9d64-47fa-b83c-4b49393bd161" providerId="ADAL" clId="{4EEA836B-2A98-5D49-8C12-E4D0DF32145B}" dt="2021-02-16T16:19:39.973" v="803"/>
          <ac:spMkLst>
            <pc:docMk/>
            <pc:sldMk cId="3962504152" sldId="1404"/>
            <ac:spMk id="2" creationId="{00000000-0000-0000-0000-000000000000}"/>
          </ac:spMkLst>
        </pc:spChg>
        <pc:spChg chg="mod">
          <ac:chgData name="Chris Droessler" userId="625c3661-9d64-47fa-b83c-4b49393bd161" providerId="ADAL" clId="{4EEA836B-2A98-5D49-8C12-E4D0DF32145B}" dt="2021-02-16T16:19:48.217" v="805" actId="20577"/>
          <ac:spMkLst>
            <pc:docMk/>
            <pc:sldMk cId="3962504152" sldId="1404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4EEA836B-2A98-5D49-8C12-E4D0DF32145B}" dt="2021-02-16T16:25:04.309" v="820" actId="732"/>
          <ac:picMkLst>
            <pc:docMk/>
            <pc:sldMk cId="3962504152" sldId="1404"/>
            <ac:picMk id="5" creationId="{90AC73C5-6FFC-634B-BEEC-4A6560A6D98E}"/>
          </ac:picMkLst>
        </pc:picChg>
        <pc:picChg chg="add del mod modCrop">
          <ac:chgData name="Chris Droessler" userId="625c3661-9d64-47fa-b83c-4b49393bd161" providerId="ADAL" clId="{4EEA836B-2A98-5D49-8C12-E4D0DF32145B}" dt="2021-02-16T16:20:53.024" v="808" actId="478"/>
          <ac:picMkLst>
            <pc:docMk/>
            <pc:sldMk cId="3962504152" sldId="1404"/>
            <ac:picMk id="6" creationId="{779D4B49-108B-1F4F-A85F-86C19ECE41BB}"/>
          </ac:picMkLst>
        </pc:picChg>
        <pc:picChg chg="add mod">
          <ac:chgData name="Chris Droessler" userId="625c3661-9d64-47fa-b83c-4b49393bd161" providerId="ADAL" clId="{4EEA836B-2A98-5D49-8C12-E4D0DF32145B}" dt="2021-02-16T16:20:56.224" v="809" actId="1076"/>
          <ac:picMkLst>
            <pc:docMk/>
            <pc:sldMk cId="3962504152" sldId="1404"/>
            <ac:picMk id="1026" creationId="{7D0B5B74-FEF0-614C-A86B-0EF10D6E27B2}"/>
          </ac:picMkLst>
        </pc:picChg>
      </pc:sldChg>
      <pc:sldChg chg="add">
        <pc:chgData name="Chris Droessler" userId="625c3661-9d64-47fa-b83c-4b49393bd161" providerId="ADAL" clId="{4EEA836B-2A98-5D49-8C12-E4D0DF32145B}" dt="2021-02-16T16:14:27.948" v="761"/>
        <pc:sldMkLst>
          <pc:docMk/>
          <pc:sldMk cId="3621195698" sldId="1405"/>
        </pc:sldMkLst>
      </pc:sldChg>
      <pc:sldChg chg="add ord">
        <pc:chgData name="Chris Droessler" userId="625c3661-9d64-47fa-b83c-4b49393bd161" providerId="ADAL" clId="{4EEA836B-2A98-5D49-8C12-E4D0DF32145B}" dt="2021-02-16T16:14:45.441" v="764"/>
        <pc:sldMkLst>
          <pc:docMk/>
          <pc:sldMk cId="461162008" sldId="1406"/>
        </pc:sldMkLst>
      </pc:sldChg>
      <pc:sldChg chg="add del ord">
        <pc:chgData name="Chris Droessler" userId="625c3661-9d64-47fa-b83c-4b49393bd161" providerId="ADAL" clId="{4EEA836B-2A98-5D49-8C12-E4D0DF32145B}" dt="2021-02-16T16:14:55.753" v="767" actId="2696"/>
        <pc:sldMkLst>
          <pc:docMk/>
          <pc:sldMk cId="289548791" sldId="1407"/>
        </pc:sldMkLst>
      </pc:sldChg>
      <pc:sldChg chg="addSp delSp modSp add">
        <pc:chgData name="Chris Droessler" userId="625c3661-9d64-47fa-b83c-4b49393bd161" providerId="ADAL" clId="{4EEA836B-2A98-5D49-8C12-E4D0DF32145B}" dt="2021-02-16T21:58:18.543" v="855"/>
        <pc:sldMkLst>
          <pc:docMk/>
          <pc:sldMk cId="3624455405" sldId="1407"/>
        </pc:sldMkLst>
        <pc:spChg chg="del">
          <ac:chgData name="Chris Droessler" userId="625c3661-9d64-47fa-b83c-4b49393bd161" providerId="ADAL" clId="{4EEA836B-2A98-5D49-8C12-E4D0DF32145B}" dt="2021-02-16T21:58:01.689" v="844" actId="478"/>
          <ac:spMkLst>
            <pc:docMk/>
            <pc:sldMk cId="3624455405" sldId="1407"/>
            <ac:spMk id="2" creationId="{00000000-0000-0000-0000-000000000000}"/>
          </ac:spMkLst>
        </pc:spChg>
        <pc:spChg chg="del">
          <ac:chgData name="Chris Droessler" userId="625c3661-9d64-47fa-b83c-4b49393bd161" providerId="ADAL" clId="{4EEA836B-2A98-5D49-8C12-E4D0DF32145B}" dt="2021-02-16T21:58:01.689" v="844" actId="478"/>
          <ac:spMkLst>
            <pc:docMk/>
            <pc:sldMk cId="3624455405" sldId="1407"/>
            <ac:spMk id="3" creationId="{00000000-0000-0000-0000-000000000000}"/>
          </ac:spMkLst>
        </pc:spChg>
        <pc:spChg chg="del">
          <ac:chgData name="Chris Droessler" userId="625c3661-9d64-47fa-b83c-4b49393bd161" providerId="ADAL" clId="{4EEA836B-2A98-5D49-8C12-E4D0DF32145B}" dt="2021-02-16T21:58:01.689" v="844" actId="478"/>
          <ac:spMkLst>
            <pc:docMk/>
            <pc:sldMk cId="3624455405" sldId="1407"/>
            <ac:spMk id="4" creationId="{56910CF3-785C-5B48-9B3E-585D87D28251}"/>
          </ac:spMkLst>
        </pc:spChg>
        <pc:picChg chg="del">
          <ac:chgData name="Chris Droessler" userId="625c3661-9d64-47fa-b83c-4b49393bd161" providerId="ADAL" clId="{4EEA836B-2A98-5D49-8C12-E4D0DF32145B}" dt="2021-02-16T21:58:01.689" v="844" actId="478"/>
          <ac:picMkLst>
            <pc:docMk/>
            <pc:sldMk cId="3624455405" sldId="1407"/>
            <ac:picMk id="5" creationId="{94226DE5-308F-C242-9BE9-7B0296E87E72}"/>
          </ac:picMkLst>
        </pc:picChg>
        <pc:picChg chg="del">
          <ac:chgData name="Chris Droessler" userId="625c3661-9d64-47fa-b83c-4b49393bd161" providerId="ADAL" clId="{4EEA836B-2A98-5D49-8C12-E4D0DF32145B}" dt="2021-02-16T21:58:01.689" v="844" actId="478"/>
          <ac:picMkLst>
            <pc:docMk/>
            <pc:sldMk cId="3624455405" sldId="1407"/>
            <ac:picMk id="7" creationId="{99A6B5D2-F3A9-8248-B734-A42EF18EF909}"/>
          </ac:picMkLst>
        </pc:picChg>
        <pc:picChg chg="add mod">
          <ac:chgData name="Chris Droessler" userId="625c3661-9d64-47fa-b83c-4b49393bd161" providerId="ADAL" clId="{4EEA836B-2A98-5D49-8C12-E4D0DF32145B}" dt="2021-02-16T21:58:18.543" v="855"/>
          <ac:picMkLst>
            <pc:docMk/>
            <pc:sldMk cId="3624455405" sldId="1407"/>
            <ac:picMk id="8" creationId="{18954A58-AB8F-6942-BB7C-E42A02D1676C}"/>
          </ac:picMkLst>
        </pc:picChg>
      </pc:sldChg>
      <pc:sldChg chg="addSp modSp add">
        <pc:chgData name="Chris Droessler" userId="625c3661-9d64-47fa-b83c-4b49393bd161" providerId="ADAL" clId="{4EEA836B-2A98-5D49-8C12-E4D0DF32145B}" dt="2021-02-16T22:01:16.491" v="878" actId="170"/>
        <pc:sldMkLst>
          <pc:docMk/>
          <pc:sldMk cId="3139034925" sldId="1408"/>
        </pc:sldMkLst>
        <pc:picChg chg="add mod modCrop">
          <ac:chgData name="Chris Droessler" userId="625c3661-9d64-47fa-b83c-4b49393bd161" providerId="ADAL" clId="{4EEA836B-2A98-5D49-8C12-E4D0DF32145B}" dt="2021-02-16T22:01:16.491" v="878" actId="170"/>
          <ac:picMkLst>
            <pc:docMk/>
            <pc:sldMk cId="3139034925" sldId="1408"/>
            <ac:picMk id="3" creationId="{64B03ABE-9ADE-7C44-B222-4413AE14E421}"/>
          </ac:picMkLst>
        </pc:picChg>
        <pc:picChg chg="add mod">
          <ac:chgData name="Chris Droessler" userId="625c3661-9d64-47fa-b83c-4b49393bd161" providerId="ADAL" clId="{4EEA836B-2A98-5D49-8C12-E4D0DF32145B}" dt="2021-02-16T22:00:24.848" v="872" actId="1076"/>
          <ac:picMkLst>
            <pc:docMk/>
            <pc:sldMk cId="3139034925" sldId="1408"/>
            <ac:picMk id="4" creationId="{70B72B36-B476-A242-BC10-CBC78817F1D5}"/>
          </ac:picMkLst>
        </pc:picChg>
      </pc:sldChg>
      <pc:sldChg chg="addSp modSp add">
        <pc:chgData name="Chris Droessler" userId="625c3661-9d64-47fa-b83c-4b49393bd161" providerId="ADAL" clId="{4EEA836B-2A98-5D49-8C12-E4D0DF32145B}" dt="2021-02-16T21:58:28.859" v="857"/>
        <pc:sldMkLst>
          <pc:docMk/>
          <pc:sldMk cId="369547245" sldId="1409"/>
        </pc:sldMkLst>
        <pc:picChg chg="add mod">
          <ac:chgData name="Chris Droessler" userId="625c3661-9d64-47fa-b83c-4b49393bd161" providerId="ADAL" clId="{4EEA836B-2A98-5D49-8C12-E4D0DF32145B}" dt="2021-02-16T21:58:28.859" v="857"/>
          <ac:picMkLst>
            <pc:docMk/>
            <pc:sldMk cId="369547245" sldId="1409"/>
            <ac:picMk id="3" creationId="{8DE2B4E8-C6A8-1644-BD51-F5816DCA87C8}"/>
          </ac:picMkLst>
        </pc:picChg>
      </pc:sldChg>
      <pc:sldChg chg="addSp modSp add">
        <pc:chgData name="Chris Droessler" userId="625c3661-9d64-47fa-b83c-4b49393bd161" providerId="ADAL" clId="{4EEA836B-2A98-5D49-8C12-E4D0DF32145B}" dt="2021-02-16T21:58:33.138" v="858"/>
        <pc:sldMkLst>
          <pc:docMk/>
          <pc:sldMk cId="3208848511" sldId="1410"/>
        </pc:sldMkLst>
        <pc:picChg chg="add mod">
          <ac:chgData name="Chris Droessler" userId="625c3661-9d64-47fa-b83c-4b49393bd161" providerId="ADAL" clId="{4EEA836B-2A98-5D49-8C12-E4D0DF32145B}" dt="2021-02-16T21:58:33.138" v="858"/>
          <ac:picMkLst>
            <pc:docMk/>
            <pc:sldMk cId="3208848511" sldId="1410"/>
            <ac:picMk id="3" creationId="{A5555428-7147-894B-A35F-B5EE92FA52A3}"/>
          </ac:picMkLst>
        </pc:picChg>
      </pc:sldChg>
      <pc:sldChg chg="addSp modSp add setBg">
        <pc:chgData name="Chris Droessler" userId="625c3661-9d64-47fa-b83c-4b49393bd161" providerId="ADAL" clId="{4EEA836B-2A98-5D49-8C12-E4D0DF32145B}" dt="2021-02-16T21:59:45.417" v="866"/>
        <pc:sldMkLst>
          <pc:docMk/>
          <pc:sldMk cId="3599259153" sldId="1411"/>
        </pc:sldMkLst>
        <pc:picChg chg="add mod">
          <ac:chgData name="Chris Droessler" userId="625c3661-9d64-47fa-b83c-4b49393bd161" providerId="ADAL" clId="{4EEA836B-2A98-5D49-8C12-E4D0DF32145B}" dt="2021-02-16T21:58:38.569" v="859"/>
          <ac:picMkLst>
            <pc:docMk/>
            <pc:sldMk cId="3599259153" sldId="1411"/>
            <ac:picMk id="3" creationId="{D5FA0583-3AA3-E641-B545-F9AF6D791A97}"/>
          </ac:picMkLst>
        </pc:picChg>
      </pc:sldChg>
      <pc:sldChg chg="addSp modSp add">
        <pc:chgData name="Chris Droessler" userId="625c3661-9d64-47fa-b83c-4b49393bd161" providerId="ADAL" clId="{4EEA836B-2A98-5D49-8C12-E4D0DF32145B}" dt="2021-02-16T21:58:42.330" v="860"/>
        <pc:sldMkLst>
          <pc:docMk/>
          <pc:sldMk cId="3711999498" sldId="1412"/>
        </pc:sldMkLst>
        <pc:picChg chg="add mod">
          <ac:chgData name="Chris Droessler" userId="625c3661-9d64-47fa-b83c-4b49393bd161" providerId="ADAL" clId="{4EEA836B-2A98-5D49-8C12-E4D0DF32145B}" dt="2021-02-16T21:58:42.330" v="860"/>
          <ac:picMkLst>
            <pc:docMk/>
            <pc:sldMk cId="3711999498" sldId="1412"/>
            <ac:picMk id="3" creationId="{5A9C0441-3A4E-A843-91CF-AE557D4AE5B4}"/>
          </ac:picMkLst>
        </pc:picChg>
      </pc:sldChg>
      <pc:sldChg chg="addSp delSp modSp add del">
        <pc:chgData name="Chris Droessler" userId="625c3661-9d64-47fa-b83c-4b49393bd161" providerId="ADAL" clId="{4EEA836B-2A98-5D49-8C12-E4D0DF32145B}" dt="2021-02-16T22:01:24.622" v="879" actId="2696"/>
        <pc:sldMkLst>
          <pc:docMk/>
          <pc:sldMk cId="1660264135" sldId="1413"/>
        </pc:sldMkLst>
        <pc:picChg chg="add del mod">
          <ac:chgData name="Chris Droessler" userId="625c3661-9d64-47fa-b83c-4b49393bd161" providerId="ADAL" clId="{4EEA836B-2A98-5D49-8C12-E4D0DF32145B}" dt="2021-02-16T22:00:16.685" v="870"/>
          <ac:picMkLst>
            <pc:docMk/>
            <pc:sldMk cId="1660264135" sldId="1413"/>
            <ac:picMk id="3" creationId="{783EC025-BC29-3647-B9E5-69EF72F5C210}"/>
          </ac:picMkLst>
        </pc:picChg>
      </pc:sldChg>
      <pc:sldChg chg="addSp modSp add">
        <pc:chgData name="Chris Droessler" userId="625c3661-9d64-47fa-b83c-4b49393bd161" providerId="ADAL" clId="{4EEA836B-2A98-5D49-8C12-E4D0DF32145B}" dt="2021-02-16T21:58:52.876" v="862"/>
        <pc:sldMkLst>
          <pc:docMk/>
          <pc:sldMk cId="1107469211" sldId="1414"/>
        </pc:sldMkLst>
        <pc:picChg chg="add mod">
          <ac:chgData name="Chris Droessler" userId="625c3661-9d64-47fa-b83c-4b49393bd161" providerId="ADAL" clId="{4EEA836B-2A98-5D49-8C12-E4D0DF32145B}" dt="2021-02-16T21:58:52.876" v="862"/>
          <ac:picMkLst>
            <pc:docMk/>
            <pc:sldMk cId="1107469211" sldId="1414"/>
            <ac:picMk id="3" creationId="{56A5FADD-0AD0-474C-AF4D-D0B2C76C5F26}"/>
          </ac:picMkLst>
        </pc:picChg>
      </pc:sldChg>
      <pc:sldChg chg="addSp modSp add">
        <pc:chgData name="Chris Droessler" userId="625c3661-9d64-47fa-b83c-4b49393bd161" providerId="ADAL" clId="{4EEA836B-2A98-5D49-8C12-E4D0DF32145B}" dt="2021-02-16T21:58:56.957" v="863"/>
        <pc:sldMkLst>
          <pc:docMk/>
          <pc:sldMk cId="1722595220" sldId="1415"/>
        </pc:sldMkLst>
        <pc:picChg chg="add mod">
          <ac:chgData name="Chris Droessler" userId="625c3661-9d64-47fa-b83c-4b49393bd161" providerId="ADAL" clId="{4EEA836B-2A98-5D49-8C12-E4D0DF32145B}" dt="2021-02-16T21:58:56.957" v="863"/>
          <ac:picMkLst>
            <pc:docMk/>
            <pc:sldMk cId="1722595220" sldId="1415"/>
            <ac:picMk id="3" creationId="{1FEBF93A-E6E2-BB49-9535-E142F4952AB1}"/>
          </ac:picMkLst>
        </pc:picChg>
      </pc:sldChg>
      <pc:sldChg chg="addSp modSp add">
        <pc:chgData name="Chris Droessler" userId="625c3661-9d64-47fa-b83c-4b49393bd161" providerId="ADAL" clId="{4EEA836B-2A98-5D49-8C12-E4D0DF32145B}" dt="2021-02-16T21:59:01.652" v="864"/>
        <pc:sldMkLst>
          <pc:docMk/>
          <pc:sldMk cId="3601758481" sldId="1416"/>
        </pc:sldMkLst>
        <pc:picChg chg="add mod">
          <ac:chgData name="Chris Droessler" userId="625c3661-9d64-47fa-b83c-4b49393bd161" providerId="ADAL" clId="{4EEA836B-2A98-5D49-8C12-E4D0DF32145B}" dt="2021-02-16T21:59:01.652" v="864"/>
          <ac:picMkLst>
            <pc:docMk/>
            <pc:sldMk cId="3601758481" sldId="1416"/>
            <ac:picMk id="3" creationId="{0DB033E4-2839-0142-A016-9BCC41B89024}"/>
          </ac:picMkLst>
        </pc:picChg>
      </pc:sldChg>
      <pc:sldChg chg="add del">
        <pc:chgData name="Chris Droessler" userId="625c3661-9d64-47fa-b83c-4b49393bd161" providerId="ADAL" clId="{4EEA836B-2A98-5D49-8C12-E4D0DF32145B}" dt="2021-02-16T21:59:04.695" v="865" actId="2696"/>
        <pc:sldMkLst>
          <pc:docMk/>
          <pc:sldMk cId="2066293480" sldId="1417"/>
        </pc:sldMkLst>
      </pc:sldChg>
    </pc:docChg>
  </pc:docChgLst>
  <pc:docChgLst>
    <pc:chgData name="Chris Droessler" userId="625c3661-9d64-47fa-b83c-4b49393bd161" providerId="ADAL" clId="{70C8DD26-D119-AB4F-9449-B5392DD513B2}"/>
    <pc:docChg chg="custSel addSld delSld modSld sldOrd">
      <pc:chgData name="Chris Droessler" userId="625c3661-9d64-47fa-b83c-4b49393bd161" providerId="ADAL" clId="{70C8DD26-D119-AB4F-9449-B5392DD513B2}" dt="2020-03-10T12:23:50.902" v="725" actId="12"/>
      <pc:docMkLst>
        <pc:docMk/>
      </pc:docMkLst>
      <pc:sldChg chg="add">
        <pc:chgData name="Chris Droessler" userId="625c3661-9d64-47fa-b83c-4b49393bd161" providerId="ADAL" clId="{70C8DD26-D119-AB4F-9449-B5392DD513B2}" dt="2020-03-09T11:53:25.566" v="260"/>
        <pc:sldMkLst>
          <pc:docMk/>
          <pc:sldMk cId="3675590858" sldId="260"/>
        </pc:sldMkLst>
      </pc:sldChg>
      <pc:sldChg chg="del">
        <pc:chgData name="Chris Droessler" userId="625c3661-9d64-47fa-b83c-4b49393bd161" providerId="ADAL" clId="{70C8DD26-D119-AB4F-9449-B5392DD513B2}" dt="2020-03-09T11:53:21.508" v="256" actId="2696"/>
        <pc:sldMkLst>
          <pc:docMk/>
          <pc:sldMk cId="4278936860" sldId="260"/>
        </pc:sldMkLst>
      </pc:sldChg>
      <pc:sldChg chg="del">
        <pc:chgData name="Chris Droessler" userId="625c3661-9d64-47fa-b83c-4b49393bd161" providerId="ADAL" clId="{70C8DD26-D119-AB4F-9449-B5392DD513B2}" dt="2020-03-09T11:53:21.515" v="258" actId="2696"/>
        <pc:sldMkLst>
          <pc:docMk/>
          <pc:sldMk cId="3048565599" sldId="291"/>
        </pc:sldMkLst>
      </pc:sldChg>
      <pc:sldChg chg="add">
        <pc:chgData name="Chris Droessler" userId="625c3661-9d64-47fa-b83c-4b49393bd161" providerId="ADAL" clId="{70C8DD26-D119-AB4F-9449-B5392DD513B2}" dt="2020-03-09T11:53:25.566" v="260"/>
        <pc:sldMkLst>
          <pc:docMk/>
          <pc:sldMk cId="3877200339" sldId="291"/>
        </pc:sldMkLst>
      </pc:sldChg>
      <pc:sldChg chg="modSp">
        <pc:chgData name="Chris Droessler" userId="625c3661-9d64-47fa-b83c-4b49393bd161" providerId="ADAL" clId="{70C8DD26-D119-AB4F-9449-B5392DD513B2}" dt="2020-03-09T11:45:18.128" v="7" actId="20577"/>
        <pc:sldMkLst>
          <pc:docMk/>
          <pc:sldMk cId="971664512" sldId="534"/>
        </pc:sldMkLst>
        <pc:spChg chg="mod">
          <ac:chgData name="Chris Droessler" userId="625c3661-9d64-47fa-b83c-4b49393bd161" providerId="ADAL" clId="{70C8DD26-D119-AB4F-9449-B5392DD513B2}" dt="2020-03-09T11:45:18.128" v="7" actId="20577"/>
          <ac:spMkLst>
            <pc:docMk/>
            <pc:sldMk cId="971664512" sldId="534"/>
            <ac:spMk id="3" creationId="{00000000-0000-0000-0000-000000000000}"/>
          </ac:spMkLst>
        </pc:spChg>
      </pc:sldChg>
      <pc:sldChg chg="modSp">
        <pc:chgData name="Chris Droessler" userId="625c3661-9d64-47fa-b83c-4b49393bd161" providerId="ADAL" clId="{70C8DD26-D119-AB4F-9449-B5392DD513B2}" dt="2020-03-09T14:28:15.167" v="424" actId="20577"/>
        <pc:sldMkLst>
          <pc:docMk/>
          <pc:sldMk cId="2418671024" sldId="561"/>
        </pc:sldMkLst>
        <pc:spChg chg="mod">
          <ac:chgData name="Chris Droessler" userId="625c3661-9d64-47fa-b83c-4b49393bd161" providerId="ADAL" clId="{70C8DD26-D119-AB4F-9449-B5392DD513B2}" dt="2020-03-09T14:28:15.167" v="424" actId="20577"/>
          <ac:spMkLst>
            <pc:docMk/>
            <pc:sldMk cId="2418671024" sldId="561"/>
            <ac:spMk id="2" creationId="{E9498E27-4A46-4D9F-B919-4A6091A07762}"/>
          </ac:spMkLst>
        </pc:spChg>
      </pc:sldChg>
      <pc:sldChg chg="del">
        <pc:chgData name="Chris Droessler" userId="625c3661-9d64-47fa-b83c-4b49393bd161" providerId="ADAL" clId="{70C8DD26-D119-AB4F-9449-B5392DD513B2}" dt="2020-03-09T11:53:21.518" v="259" actId="2696"/>
        <pc:sldMkLst>
          <pc:docMk/>
          <pc:sldMk cId="2392971145" sldId="572"/>
        </pc:sldMkLst>
      </pc:sldChg>
      <pc:sldChg chg="modSp add">
        <pc:chgData name="Chris Droessler" userId="625c3661-9d64-47fa-b83c-4b49393bd161" providerId="ADAL" clId="{70C8DD26-D119-AB4F-9449-B5392DD513B2}" dt="2020-03-09T12:13:57.745" v="385" actId="20577"/>
        <pc:sldMkLst>
          <pc:docMk/>
          <pc:sldMk cId="3723859722" sldId="572"/>
        </pc:sldMkLst>
        <pc:spChg chg="mod">
          <ac:chgData name="Chris Droessler" userId="625c3661-9d64-47fa-b83c-4b49393bd161" providerId="ADAL" clId="{70C8DD26-D119-AB4F-9449-B5392DD513B2}" dt="2020-03-09T12:13:57.745" v="385" actId="20577"/>
          <ac:spMkLst>
            <pc:docMk/>
            <pc:sldMk cId="3723859722" sldId="572"/>
            <ac:spMk id="2" creationId="{70E7FB36-DF07-B44D-8D38-59F39D617117}"/>
          </ac:spMkLst>
        </pc:spChg>
      </pc:sldChg>
      <pc:sldChg chg="addSp delSp modSp add ord modTransition modNotesTx">
        <pc:chgData name="Chris Droessler" userId="625c3661-9d64-47fa-b83c-4b49393bd161" providerId="ADAL" clId="{70C8DD26-D119-AB4F-9449-B5392DD513B2}" dt="2020-03-09T12:11:25.522" v="377" actId="20577"/>
        <pc:sldMkLst>
          <pc:docMk/>
          <pc:sldMk cId="4094777397" sldId="613"/>
        </pc:sldMkLst>
        <pc:spChg chg="add del mod">
          <ac:chgData name="Chris Droessler" userId="625c3661-9d64-47fa-b83c-4b49393bd161" providerId="ADAL" clId="{70C8DD26-D119-AB4F-9449-B5392DD513B2}" dt="2020-03-09T12:10:45.211" v="373"/>
          <ac:spMkLst>
            <pc:docMk/>
            <pc:sldMk cId="4094777397" sldId="613"/>
            <ac:spMk id="4" creationId="{09FF65A9-6384-8D43-8CC6-C9E60C5718F8}"/>
          </ac:spMkLst>
        </pc:spChg>
        <pc:spChg chg="add del mod">
          <ac:chgData name="Chris Droessler" userId="625c3661-9d64-47fa-b83c-4b49393bd161" providerId="ADAL" clId="{70C8DD26-D119-AB4F-9449-B5392DD513B2}" dt="2020-03-09T12:10:45.211" v="373"/>
          <ac:spMkLst>
            <pc:docMk/>
            <pc:sldMk cId="4094777397" sldId="613"/>
            <ac:spMk id="6" creationId="{5165F2CD-C3EC-D44B-B718-1714B7C0D58B}"/>
          </ac:spMkLst>
        </pc:spChg>
        <pc:spChg chg="add del mod">
          <ac:chgData name="Chris Droessler" userId="625c3661-9d64-47fa-b83c-4b49393bd161" providerId="ADAL" clId="{70C8DD26-D119-AB4F-9449-B5392DD513B2}" dt="2020-03-09T12:10:46.058" v="374"/>
          <ac:spMkLst>
            <pc:docMk/>
            <pc:sldMk cId="4094777397" sldId="613"/>
            <ac:spMk id="7" creationId="{FDD127ED-A105-4C4F-8FCB-227EEEFB4521}"/>
          </ac:spMkLst>
        </pc:spChg>
        <pc:spChg chg="add del mod">
          <ac:chgData name="Chris Droessler" userId="625c3661-9d64-47fa-b83c-4b49393bd161" providerId="ADAL" clId="{70C8DD26-D119-AB4F-9449-B5392DD513B2}" dt="2020-03-09T12:10:46.058" v="374"/>
          <ac:spMkLst>
            <pc:docMk/>
            <pc:sldMk cId="4094777397" sldId="613"/>
            <ac:spMk id="8" creationId="{D5BDD5D1-C598-ED47-8E3D-9910DB76DB78}"/>
          </ac:spMkLst>
        </pc:spChg>
        <pc:spChg chg="add del mod">
          <ac:chgData name="Chris Droessler" userId="625c3661-9d64-47fa-b83c-4b49393bd161" providerId="ADAL" clId="{70C8DD26-D119-AB4F-9449-B5392DD513B2}" dt="2020-03-09T12:10:46.292" v="375"/>
          <ac:spMkLst>
            <pc:docMk/>
            <pc:sldMk cId="4094777397" sldId="613"/>
            <ac:spMk id="9" creationId="{54237838-4678-6A44-88DB-E1B1113857F7}"/>
          </ac:spMkLst>
        </pc:spChg>
        <pc:spChg chg="add del mod">
          <ac:chgData name="Chris Droessler" userId="625c3661-9d64-47fa-b83c-4b49393bd161" providerId="ADAL" clId="{70C8DD26-D119-AB4F-9449-B5392DD513B2}" dt="2020-03-09T12:10:46.292" v="375"/>
          <ac:spMkLst>
            <pc:docMk/>
            <pc:sldMk cId="4094777397" sldId="613"/>
            <ac:spMk id="10" creationId="{A19BB446-49B1-6E44-8E9E-A01148989C01}"/>
          </ac:spMkLst>
        </pc:spChg>
      </pc:sldChg>
      <pc:sldChg chg="del">
        <pc:chgData name="Chris Droessler" userId="625c3661-9d64-47fa-b83c-4b49393bd161" providerId="ADAL" clId="{70C8DD26-D119-AB4F-9449-B5392DD513B2}" dt="2020-03-09T14:28:46.167" v="427" actId="2696"/>
        <pc:sldMkLst>
          <pc:docMk/>
          <pc:sldMk cId="2042262642" sldId="634"/>
        </pc:sldMkLst>
      </pc:sldChg>
      <pc:sldChg chg="modSp">
        <pc:chgData name="Chris Droessler" userId="625c3661-9d64-47fa-b83c-4b49393bd161" providerId="ADAL" clId="{70C8DD26-D119-AB4F-9449-B5392DD513B2}" dt="2020-03-09T11:47:35.561" v="50" actId="20577"/>
        <pc:sldMkLst>
          <pc:docMk/>
          <pc:sldMk cId="3534465971" sldId="658"/>
        </pc:sldMkLst>
        <pc:spChg chg="mod">
          <ac:chgData name="Chris Droessler" userId="625c3661-9d64-47fa-b83c-4b49393bd161" providerId="ADAL" clId="{70C8DD26-D119-AB4F-9449-B5392DD513B2}" dt="2020-03-09T11:47:35.561" v="50" actId="20577"/>
          <ac:spMkLst>
            <pc:docMk/>
            <pc:sldMk cId="3534465971" sldId="658"/>
            <ac:spMk id="4" creationId="{00000000-0000-0000-0000-000000000000}"/>
          </ac:spMkLst>
        </pc:spChg>
      </pc:sldChg>
      <pc:sldChg chg="add">
        <pc:chgData name="Chris Droessler" userId="625c3661-9d64-47fa-b83c-4b49393bd161" providerId="ADAL" clId="{70C8DD26-D119-AB4F-9449-B5392DD513B2}" dt="2020-03-09T11:53:25.566" v="260"/>
        <pc:sldMkLst>
          <pc:docMk/>
          <pc:sldMk cId="2937617006" sldId="705"/>
        </pc:sldMkLst>
      </pc:sldChg>
      <pc:sldChg chg="del">
        <pc:chgData name="Chris Droessler" userId="625c3661-9d64-47fa-b83c-4b49393bd161" providerId="ADAL" clId="{70C8DD26-D119-AB4F-9449-B5392DD513B2}" dt="2020-03-09T11:53:21.505" v="255" actId="2696"/>
        <pc:sldMkLst>
          <pc:docMk/>
          <pc:sldMk cId="3121605373" sldId="705"/>
        </pc:sldMkLst>
      </pc:sldChg>
      <pc:sldChg chg="add">
        <pc:chgData name="Chris Droessler" userId="625c3661-9d64-47fa-b83c-4b49393bd161" providerId="ADAL" clId="{70C8DD26-D119-AB4F-9449-B5392DD513B2}" dt="2020-03-09T11:53:25.566" v="260"/>
        <pc:sldMkLst>
          <pc:docMk/>
          <pc:sldMk cId="1840807853" sldId="709"/>
        </pc:sldMkLst>
      </pc:sldChg>
      <pc:sldChg chg="del">
        <pc:chgData name="Chris Droessler" userId="625c3661-9d64-47fa-b83c-4b49393bd161" providerId="ADAL" clId="{70C8DD26-D119-AB4F-9449-B5392DD513B2}" dt="2020-03-09T11:53:21.512" v="257" actId="2696"/>
        <pc:sldMkLst>
          <pc:docMk/>
          <pc:sldMk cId="2484892678" sldId="709"/>
        </pc:sldMkLst>
      </pc:sldChg>
      <pc:sldChg chg="del">
        <pc:chgData name="Chris Droessler" userId="625c3661-9d64-47fa-b83c-4b49393bd161" providerId="ADAL" clId="{70C8DD26-D119-AB4F-9449-B5392DD513B2}" dt="2020-03-09T11:45:42.916" v="8" actId="2696"/>
        <pc:sldMkLst>
          <pc:docMk/>
          <pc:sldMk cId="726388215" sldId="711"/>
        </pc:sldMkLst>
      </pc:sldChg>
      <pc:sldChg chg="modSp add ord">
        <pc:chgData name="Chris Droessler" userId="625c3661-9d64-47fa-b83c-4b49393bd161" providerId="ADAL" clId="{70C8DD26-D119-AB4F-9449-B5392DD513B2}" dt="2020-03-10T12:18:49.110" v="704"/>
        <pc:sldMkLst>
          <pc:docMk/>
          <pc:sldMk cId="1251381908" sldId="718"/>
        </pc:sldMkLst>
        <pc:spChg chg="mod">
          <ac:chgData name="Chris Droessler" userId="625c3661-9d64-47fa-b83c-4b49393bd161" providerId="ADAL" clId="{70C8DD26-D119-AB4F-9449-B5392DD513B2}" dt="2020-03-09T11:47:39.075" v="51" actId="12"/>
          <ac:spMkLst>
            <pc:docMk/>
            <pc:sldMk cId="1251381908" sldId="718"/>
            <ac:spMk id="4" creationId="{00000000-0000-0000-0000-000000000000}"/>
          </ac:spMkLst>
        </pc:spChg>
      </pc:sldChg>
      <pc:sldChg chg="add">
        <pc:chgData name="Chris Droessler" userId="625c3661-9d64-47fa-b83c-4b49393bd161" providerId="ADAL" clId="{70C8DD26-D119-AB4F-9449-B5392DD513B2}" dt="2020-03-09T11:52:52.375" v="253"/>
        <pc:sldMkLst>
          <pc:docMk/>
          <pc:sldMk cId="2150733867" sldId="719"/>
        </pc:sldMkLst>
      </pc:sldChg>
      <pc:sldChg chg="add">
        <pc:chgData name="Chris Droessler" userId="625c3661-9d64-47fa-b83c-4b49393bd161" providerId="ADAL" clId="{70C8DD26-D119-AB4F-9449-B5392DD513B2}" dt="2020-03-09T11:52:59.374" v="254"/>
        <pc:sldMkLst>
          <pc:docMk/>
          <pc:sldMk cId="3614962491" sldId="720"/>
        </pc:sldMkLst>
      </pc:sldChg>
      <pc:sldChg chg="modSp add modNotesTx">
        <pc:chgData name="Chris Droessler" userId="625c3661-9d64-47fa-b83c-4b49393bd161" providerId="ADAL" clId="{70C8DD26-D119-AB4F-9449-B5392DD513B2}" dt="2020-03-10T12:05:34.581" v="526" actId="20577"/>
        <pc:sldMkLst>
          <pc:docMk/>
          <pc:sldMk cId="3139218337" sldId="721"/>
        </pc:sldMkLst>
        <pc:spChg chg="mod">
          <ac:chgData name="Chris Droessler" userId="625c3661-9d64-47fa-b83c-4b49393bd161" providerId="ADAL" clId="{70C8DD26-D119-AB4F-9449-B5392DD513B2}" dt="2020-03-10T12:03:34.413" v="464" actId="113"/>
          <ac:spMkLst>
            <pc:docMk/>
            <pc:sldMk cId="3139218337" sldId="721"/>
            <ac:spMk id="2" creationId="{9F09F1B7-FDAD-B64D-9F1D-6BD08418E49C}"/>
          </ac:spMkLst>
        </pc:spChg>
        <pc:spChg chg="mod">
          <ac:chgData name="Chris Droessler" userId="625c3661-9d64-47fa-b83c-4b49393bd161" providerId="ADAL" clId="{70C8DD26-D119-AB4F-9449-B5392DD513B2}" dt="2020-03-10T12:00:20.161" v="459" actId="20577"/>
          <ac:spMkLst>
            <pc:docMk/>
            <pc:sldMk cId="3139218337" sldId="721"/>
            <ac:spMk id="3" creationId="{33417D5D-6C31-B145-8C5D-85E5D26AAD89}"/>
          </ac:spMkLst>
        </pc:spChg>
      </pc:sldChg>
      <pc:sldChg chg="add">
        <pc:chgData name="Chris Droessler" userId="625c3661-9d64-47fa-b83c-4b49393bd161" providerId="ADAL" clId="{70C8DD26-D119-AB4F-9449-B5392DD513B2}" dt="2020-03-09T11:53:31.996" v="262"/>
        <pc:sldMkLst>
          <pc:docMk/>
          <pc:sldMk cId="718287140" sldId="722"/>
        </pc:sldMkLst>
      </pc:sldChg>
      <pc:sldChg chg="add">
        <pc:chgData name="Chris Droessler" userId="625c3661-9d64-47fa-b83c-4b49393bd161" providerId="ADAL" clId="{70C8DD26-D119-AB4F-9449-B5392DD513B2}" dt="2020-03-09T11:53:32.365" v="263"/>
        <pc:sldMkLst>
          <pc:docMk/>
          <pc:sldMk cId="1740528722" sldId="723"/>
        </pc:sldMkLst>
      </pc:sldChg>
      <pc:sldChg chg="addSp modSp add modTransition modNotesTx">
        <pc:chgData name="Chris Droessler" userId="625c3661-9d64-47fa-b83c-4b49393bd161" providerId="ADAL" clId="{70C8DD26-D119-AB4F-9449-B5392DD513B2}" dt="2020-03-09T12:11:02.506" v="376" actId="113"/>
        <pc:sldMkLst>
          <pc:docMk/>
          <pc:sldMk cId="212616842" sldId="744"/>
        </pc:sldMkLst>
        <pc:spChg chg="mod">
          <ac:chgData name="Chris Droessler" userId="625c3661-9d64-47fa-b83c-4b49393bd161" providerId="ADAL" clId="{70C8DD26-D119-AB4F-9449-B5392DD513B2}" dt="2020-03-09T11:56:15.792" v="277" actId="20577"/>
          <ac:spMkLst>
            <pc:docMk/>
            <pc:sldMk cId="212616842" sldId="744"/>
            <ac:spMk id="2" creationId="{00000000-0000-0000-0000-000000000000}"/>
          </ac:spMkLst>
        </pc:spChg>
        <pc:spChg chg="mod">
          <ac:chgData name="Chris Droessler" userId="625c3661-9d64-47fa-b83c-4b49393bd161" providerId="ADAL" clId="{70C8DD26-D119-AB4F-9449-B5392DD513B2}" dt="2020-03-09T12:11:02.506" v="376" actId="113"/>
          <ac:spMkLst>
            <pc:docMk/>
            <pc:sldMk cId="212616842" sldId="74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70C8DD26-D119-AB4F-9449-B5392DD513B2}" dt="2020-03-09T11:59:51.409" v="352" actId="1076"/>
          <ac:picMkLst>
            <pc:docMk/>
            <pc:sldMk cId="212616842" sldId="744"/>
            <ac:picMk id="1026" creationId="{9CE76B06-2086-9C44-9E10-93E5971760EF}"/>
          </ac:picMkLst>
        </pc:picChg>
        <pc:picChg chg="add mod">
          <ac:chgData name="Chris Droessler" userId="625c3661-9d64-47fa-b83c-4b49393bd161" providerId="ADAL" clId="{70C8DD26-D119-AB4F-9449-B5392DD513B2}" dt="2020-03-09T11:59:02.929" v="349" actId="14100"/>
          <ac:picMkLst>
            <pc:docMk/>
            <pc:sldMk cId="212616842" sldId="744"/>
            <ac:picMk id="1028" creationId="{957AF612-5466-4E4F-A565-706AC0009002}"/>
          </ac:picMkLst>
        </pc:picChg>
        <pc:picChg chg="add mod">
          <ac:chgData name="Chris Droessler" userId="625c3661-9d64-47fa-b83c-4b49393bd161" providerId="ADAL" clId="{70C8DD26-D119-AB4F-9449-B5392DD513B2}" dt="2020-03-09T11:59:54.439" v="354" actId="1076"/>
          <ac:picMkLst>
            <pc:docMk/>
            <pc:sldMk cId="212616842" sldId="744"/>
            <ac:picMk id="1030" creationId="{AB1F9AE0-B040-1F40-9F30-36F586FB5722}"/>
          </ac:picMkLst>
        </pc:picChg>
      </pc:sldChg>
      <pc:sldChg chg="delSp modSp add">
        <pc:chgData name="Chris Droessler" userId="625c3661-9d64-47fa-b83c-4b49393bd161" providerId="ADAL" clId="{70C8DD26-D119-AB4F-9449-B5392DD513B2}" dt="2020-03-09T12:09:16.047" v="370"/>
        <pc:sldMkLst>
          <pc:docMk/>
          <pc:sldMk cId="3010198862" sldId="745"/>
        </pc:sldMkLst>
        <pc:spChg chg="mod">
          <ac:chgData name="Chris Droessler" userId="625c3661-9d64-47fa-b83c-4b49393bd161" providerId="ADAL" clId="{70C8DD26-D119-AB4F-9449-B5392DD513B2}" dt="2020-03-09T12:09:07.184" v="369" actId="20577"/>
          <ac:spMkLst>
            <pc:docMk/>
            <pc:sldMk cId="3010198862" sldId="745"/>
            <ac:spMk id="2" creationId="{00000000-0000-0000-0000-000000000000}"/>
          </ac:spMkLst>
        </pc:spChg>
        <pc:spChg chg="mod">
          <ac:chgData name="Chris Droessler" userId="625c3661-9d64-47fa-b83c-4b49393bd161" providerId="ADAL" clId="{70C8DD26-D119-AB4F-9449-B5392DD513B2}" dt="2020-03-09T12:09:16.047" v="370"/>
          <ac:spMkLst>
            <pc:docMk/>
            <pc:sldMk cId="3010198862" sldId="745"/>
            <ac:spMk id="3" creationId="{00000000-0000-0000-0000-000000000000}"/>
          </ac:spMkLst>
        </pc:spChg>
        <pc:picChg chg="del">
          <ac:chgData name="Chris Droessler" userId="625c3661-9d64-47fa-b83c-4b49393bd161" providerId="ADAL" clId="{70C8DD26-D119-AB4F-9449-B5392DD513B2}" dt="2020-03-09T12:08:58.057" v="356" actId="478"/>
          <ac:picMkLst>
            <pc:docMk/>
            <pc:sldMk cId="3010198862" sldId="745"/>
            <ac:picMk id="1028" creationId="{957AF612-5466-4E4F-A565-706AC0009002}"/>
          </ac:picMkLst>
        </pc:picChg>
      </pc:sldChg>
      <pc:sldChg chg="modSp add">
        <pc:chgData name="Chris Droessler" userId="625c3661-9d64-47fa-b83c-4b49393bd161" providerId="ADAL" clId="{70C8DD26-D119-AB4F-9449-B5392DD513B2}" dt="2020-03-09T14:28:12.008" v="423" actId="12"/>
        <pc:sldMkLst>
          <pc:docMk/>
          <pc:sldMk cId="332046233" sldId="746"/>
        </pc:sldMkLst>
        <pc:spChg chg="mod">
          <ac:chgData name="Chris Droessler" userId="625c3661-9d64-47fa-b83c-4b49393bd161" providerId="ADAL" clId="{70C8DD26-D119-AB4F-9449-B5392DD513B2}" dt="2020-03-09T14:28:12.008" v="423" actId="12"/>
          <ac:spMkLst>
            <pc:docMk/>
            <pc:sldMk cId="332046233" sldId="746"/>
            <ac:spMk id="2" creationId="{E9498E27-4A46-4D9F-B919-4A6091A07762}"/>
          </ac:spMkLst>
        </pc:spChg>
      </pc:sldChg>
      <pc:sldChg chg="add">
        <pc:chgData name="Chris Droessler" userId="625c3661-9d64-47fa-b83c-4b49393bd161" providerId="ADAL" clId="{70C8DD26-D119-AB4F-9449-B5392DD513B2}" dt="2020-03-09T14:28:37.172" v="425"/>
        <pc:sldMkLst>
          <pc:docMk/>
          <pc:sldMk cId="2102995628" sldId="747"/>
        </pc:sldMkLst>
      </pc:sldChg>
      <pc:sldChg chg="add">
        <pc:chgData name="Chris Droessler" userId="625c3661-9d64-47fa-b83c-4b49393bd161" providerId="ADAL" clId="{70C8DD26-D119-AB4F-9449-B5392DD513B2}" dt="2020-03-09T14:28:37.435" v="426"/>
        <pc:sldMkLst>
          <pc:docMk/>
          <pc:sldMk cId="1093857829" sldId="748"/>
        </pc:sldMkLst>
      </pc:sldChg>
      <pc:sldChg chg="addSp delSp modSp add modNotesTx">
        <pc:chgData name="Chris Droessler" userId="625c3661-9d64-47fa-b83c-4b49393bd161" providerId="ADAL" clId="{70C8DD26-D119-AB4F-9449-B5392DD513B2}" dt="2020-03-10T12:10:34.469" v="604" actId="478"/>
        <pc:sldMkLst>
          <pc:docMk/>
          <pc:sldMk cId="250761551" sldId="749"/>
        </pc:sldMkLst>
        <pc:spChg chg="mod">
          <ac:chgData name="Chris Droessler" userId="625c3661-9d64-47fa-b83c-4b49393bd161" providerId="ADAL" clId="{70C8DD26-D119-AB4F-9449-B5392DD513B2}" dt="2020-03-10T12:06:27.197" v="545" actId="20577"/>
          <ac:spMkLst>
            <pc:docMk/>
            <pc:sldMk cId="250761551" sldId="749"/>
            <ac:spMk id="2" creationId="{00000000-0000-0000-0000-000000000000}"/>
          </ac:spMkLst>
        </pc:spChg>
        <pc:spChg chg="mod">
          <ac:chgData name="Chris Droessler" userId="625c3661-9d64-47fa-b83c-4b49393bd161" providerId="ADAL" clId="{70C8DD26-D119-AB4F-9449-B5392DD513B2}" dt="2020-03-10T12:07:04.014" v="591" actId="20577"/>
          <ac:spMkLst>
            <pc:docMk/>
            <pc:sldMk cId="250761551" sldId="74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70C8DD26-D119-AB4F-9449-B5392DD513B2}" dt="2020-03-10T12:10:34.469" v="604" actId="478"/>
          <ac:spMkLst>
            <pc:docMk/>
            <pc:sldMk cId="250761551" sldId="749"/>
            <ac:spMk id="4" creationId="{38E8015B-7898-B44E-B5DF-2E2D94B27CF6}"/>
          </ac:spMkLst>
        </pc:spChg>
        <pc:spChg chg="add del mod">
          <ac:chgData name="Chris Droessler" userId="625c3661-9d64-47fa-b83c-4b49393bd161" providerId="ADAL" clId="{70C8DD26-D119-AB4F-9449-B5392DD513B2}" dt="2020-03-10T12:09:50.828" v="599" actId="478"/>
          <ac:spMkLst>
            <pc:docMk/>
            <pc:sldMk cId="250761551" sldId="749"/>
            <ac:spMk id="6" creationId="{C3F16E76-F7AA-A043-9049-670C777622DF}"/>
          </ac:spMkLst>
        </pc:spChg>
        <pc:picChg chg="del">
          <ac:chgData name="Chris Droessler" userId="625c3661-9d64-47fa-b83c-4b49393bd161" providerId="ADAL" clId="{70C8DD26-D119-AB4F-9449-B5392DD513B2}" dt="2020-03-10T12:06:19.788" v="528" actId="478"/>
          <ac:picMkLst>
            <pc:docMk/>
            <pc:sldMk cId="250761551" sldId="749"/>
            <ac:picMk id="5" creationId="{87959093-2605-0B45-9EEC-29D8B0619713}"/>
          </ac:picMkLst>
        </pc:picChg>
        <pc:picChg chg="add del mod">
          <ac:chgData name="Chris Droessler" userId="625c3661-9d64-47fa-b83c-4b49393bd161" providerId="ADAL" clId="{70C8DD26-D119-AB4F-9449-B5392DD513B2}" dt="2020-03-10T12:09:46.741" v="597" actId="478"/>
          <ac:picMkLst>
            <pc:docMk/>
            <pc:sldMk cId="250761551" sldId="749"/>
            <ac:picMk id="1026" creationId="{EDE66B35-EDE6-5542-8A61-0B7510DB05E2}"/>
          </ac:picMkLst>
        </pc:picChg>
        <pc:picChg chg="add mod">
          <ac:chgData name="Chris Droessler" userId="625c3661-9d64-47fa-b83c-4b49393bd161" providerId="ADAL" clId="{70C8DD26-D119-AB4F-9449-B5392DD513B2}" dt="2020-03-10T12:09:59.804" v="602" actId="1076"/>
          <ac:picMkLst>
            <pc:docMk/>
            <pc:sldMk cId="250761551" sldId="749"/>
            <ac:picMk id="1028" creationId="{CEE9EBE5-CDDC-244D-A294-869AB52BDBAE}"/>
          </ac:picMkLst>
        </pc:picChg>
      </pc:sldChg>
      <pc:sldChg chg="addSp delSp modSp add modNotesTx">
        <pc:chgData name="Chris Droessler" userId="625c3661-9d64-47fa-b83c-4b49393bd161" providerId="ADAL" clId="{70C8DD26-D119-AB4F-9449-B5392DD513B2}" dt="2020-03-10T12:14:03.708" v="680" actId="1076"/>
        <pc:sldMkLst>
          <pc:docMk/>
          <pc:sldMk cId="2635008677" sldId="750"/>
        </pc:sldMkLst>
        <pc:spChg chg="mod">
          <ac:chgData name="Chris Droessler" userId="625c3661-9d64-47fa-b83c-4b49393bd161" providerId="ADAL" clId="{70C8DD26-D119-AB4F-9449-B5392DD513B2}" dt="2020-03-10T12:11:17.933" v="620" actId="20577"/>
          <ac:spMkLst>
            <pc:docMk/>
            <pc:sldMk cId="2635008677" sldId="750"/>
            <ac:spMk id="2" creationId="{00000000-0000-0000-0000-000000000000}"/>
          </ac:spMkLst>
        </pc:spChg>
        <pc:spChg chg="mod">
          <ac:chgData name="Chris Droessler" userId="625c3661-9d64-47fa-b83c-4b49393bd161" providerId="ADAL" clId="{70C8DD26-D119-AB4F-9449-B5392DD513B2}" dt="2020-03-10T12:12:48.525" v="665" actId="20577"/>
          <ac:spMkLst>
            <pc:docMk/>
            <pc:sldMk cId="2635008677" sldId="75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70C8DD26-D119-AB4F-9449-B5392DD513B2}" dt="2020-03-10T12:11:55.212" v="635" actId="478"/>
          <ac:spMkLst>
            <pc:docMk/>
            <pc:sldMk cId="2635008677" sldId="750"/>
            <ac:spMk id="4" creationId="{B3D5E73A-4B64-2C47-B0E5-49B64F5AEC81}"/>
          </ac:spMkLst>
        </pc:spChg>
        <pc:picChg chg="del">
          <ac:chgData name="Chris Droessler" userId="625c3661-9d64-47fa-b83c-4b49393bd161" providerId="ADAL" clId="{70C8DD26-D119-AB4F-9449-B5392DD513B2}" dt="2020-03-10T12:10:49.876" v="607" actId="478"/>
          <ac:picMkLst>
            <pc:docMk/>
            <pc:sldMk cId="2635008677" sldId="750"/>
            <ac:picMk id="1028" creationId="{CEE9EBE5-CDDC-244D-A294-869AB52BDBAE}"/>
          </ac:picMkLst>
        </pc:picChg>
        <pc:picChg chg="add mod">
          <ac:chgData name="Chris Droessler" userId="625c3661-9d64-47fa-b83c-4b49393bd161" providerId="ADAL" clId="{70C8DD26-D119-AB4F-9449-B5392DD513B2}" dt="2020-03-10T12:14:03.708" v="680" actId="1076"/>
          <ac:picMkLst>
            <pc:docMk/>
            <pc:sldMk cId="2635008677" sldId="750"/>
            <ac:picMk id="2050" creationId="{579368CD-5345-DD49-ADE8-5C8664E5E982}"/>
          </ac:picMkLst>
        </pc:picChg>
      </pc:sldChg>
      <pc:sldChg chg="modSp add">
        <pc:chgData name="Chris Droessler" userId="625c3661-9d64-47fa-b83c-4b49393bd161" providerId="ADAL" clId="{70C8DD26-D119-AB4F-9449-B5392DD513B2}" dt="2020-03-10T12:16:37.893" v="703" actId="20577"/>
        <pc:sldMkLst>
          <pc:docMk/>
          <pc:sldMk cId="575024193" sldId="751"/>
        </pc:sldMkLst>
        <pc:spChg chg="mod">
          <ac:chgData name="Chris Droessler" userId="625c3661-9d64-47fa-b83c-4b49393bd161" providerId="ADAL" clId="{70C8DD26-D119-AB4F-9449-B5392DD513B2}" dt="2020-03-10T12:16:37.893" v="703" actId="20577"/>
          <ac:spMkLst>
            <pc:docMk/>
            <pc:sldMk cId="575024193" sldId="751"/>
            <ac:spMk id="3" creationId="{00000000-0000-0000-0000-000000000000}"/>
          </ac:spMkLst>
        </pc:spChg>
      </pc:sldChg>
      <pc:sldChg chg="modSp add modNotesTx">
        <pc:chgData name="Chris Droessler" userId="625c3661-9d64-47fa-b83c-4b49393bd161" providerId="ADAL" clId="{70C8DD26-D119-AB4F-9449-B5392DD513B2}" dt="2020-03-10T12:22:57.414" v="715" actId="20577"/>
        <pc:sldMkLst>
          <pc:docMk/>
          <pc:sldMk cId="3078072871" sldId="752"/>
        </pc:sldMkLst>
        <pc:spChg chg="mod">
          <ac:chgData name="Chris Droessler" userId="625c3661-9d64-47fa-b83c-4b49393bd161" providerId="ADAL" clId="{70C8DD26-D119-AB4F-9449-B5392DD513B2}" dt="2020-03-10T12:22:50.791" v="714" actId="113"/>
          <ac:spMkLst>
            <pc:docMk/>
            <pc:sldMk cId="3078072871" sldId="752"/>
            <ac:spMk id="2" creationId="{9F09F1B7-FDAD-B64D-9F1D-6BD08418E49C}"/>
          </ac:spMkLst>
        </pc:spChg>
      </pc:sldChg>
      <pc:sldChg chg="modSp add">
        <pc:chgData name="Chris Droessler" userId="625c3661-9d64-47fa-b83c-4b49393bd161" providerId="ADAL" clId="{70C8DD26-D119-AB4F-9449-B5392DD513B2}" dt="2020-03-10T12:23:26.846" v="720" actId="12"/>
        <pc:sldMkLst>
          <pc:docMk/>
          <pc:sldMk cId="57546599" sldId="753"/>
        </pc:sldMkLst>
        <pc:spChg chg="mod">
          <ac:chgData name="Chris Droessler" userId="625c3661-9d64-47fa-b83c-4b49393bd161" providerId="ADAL" clId="{70C8DD26-D119-AB4F-9449-B5392DD513B2}" dt="2020-03-10T12:23:26.846" v="720" actId="12"/>
          <ac:spMkLst>
            <pc:docMk/>
            <pc:sldMk cId="57546599" sldId="753"/>
            <ac:spMk id="2" creationId="{9F09F1B7-FDAD-B64D-9F1D-6BD08418E49C}"/>
          </ac:spMkLst>
        </pc:spChg>
      </pc:sldChg>
      <pc:sldChg chg="modSp add">
        <pc:chgData name="Chris Droessler" userId="625c3661-9d64-47fa-b83c-4b49393bd161" providerId="ADAL" clId="{70C8DD26-D119-AB4F-9449-B5392DD513B2}" dt="2020-03-10T12:23:50.902" v="725" actId="12"/>
        <pc:sldMkLst>
          <pc:docMk/>
          <pc:sldMk cId="2116330429" sldId="754"/>
        </pc:sldMkLst>
        <pc:spChg chg="mod">
          <ac:chgData name="Chris Droessler" userId="625c3661-9d64-47fa-b83c-4b49393bd161" providerId="ADAL" clId="{70C8DD26-D119-AB4F-9449-B5392DD513B2}" dt="2020-03-10T12:23:50.902" v="725" actId="12"/>
          <ac:spMkLst>
            <pc:docMk/>
            <pc:sldMk cId="2116330429" sldId="754"/>
            <ac:spMk id="2" creationId="{9F09F1B7-FDAD-B64D-9F1D-6BD08418E49C}"/>
          </ac:spMkLst>
        </pc:spChg>
      </pc:sldChg>
    </pc:docChg>
  </pc:docChgLst>
  <pc:docChgLst>
    <pc:chgData name="Chris Droessler" userId="625c3661-9d64-47fa-b83c-4b49393bd161" providerId="ADAL" clId="{287F4D19-8B2B-5043-8CE5-F3E428A10831}"/>
    <pc:docChg chg="modSld sldOrd">
      <pc:chgData name="Chris Droessler" userId="625c3661-9d64-47fa-b83c-4b49393bd161" providerId="ADAL" clId="{287F4D19-8B2B-5043-8CE5-F3E428A10831}" dt="2020-05-11T12:56:45.467" v="2"/>
      <pc:docMkLst>
        <pc:docMk/>
      </pc:docMkLst>
      <pc:sldChg chg="ord">
        <pc:chgData name="Chris Droessler" userId="625c3661-9d64-47fa-b83c-4b49393bd161" providerId="ADAL" clId="{287F4D19-8B2B-5043-8CE5-F3E428A10831}" dt="2020-05-11T12:56:45.467" v="2"/>
        <pc:sldMkLst>
          <pc:docMk/>
          <pc:sldMk cId="3723859722" sldId="572"/>
        </pc:sldMkLst>
      </pc:sldChg>
      <pc:sldChg chg="ord">
        <pc:chgData name="Chris Droessler" userId="625c3661-9d64-47fa-b83c-4b49393bd161" providerId="ADAL" clId="{287F4D19-8B2B-5043-8CE5-F3E428A10831}" dt="2020-05-11T12:56:42.083" v="1"/>
        <pc:sldMkLst>
          <pc:docMk/>
          <pc:sldMk cId="2150733867" sldId="719"/>
        </pc:sldMkLst>
      </pc:sldChg>
      <pc:sldChg chg="modSp">
        <pc:chgData name="Chris Droessler" userId="625c3661-9d64-47fa-b83c-4b49393bd161" providerId="ADAL" clId="{287F4D19-8B2B-5043-8CE5-F3E428A10831}" dt="2020-05-11T12:56:04.781" v="0" actId="20577"/>
        <pc:sldMkLst>
          <pc:docMk/>
          <pc:sldMk cId="751751510" sldId="761"/>
        </pc:sldMkLst>
        <pc:spChg chg="mod">
          <ac:chgData name="Chris Droessler" userId="625c3661-9d64-47fa-b83c-4b49393bd161" providerId="ADAL" clId="{287F4D19-8B2B-5043-8CE5-F3E428A10831}" dt="2020-05-11T12:56:04.781" v="0" actId="20577"/>
          <ac:spMkLst>
            <pc:docMk/>
            <pc:sldMk cId="751751510" sldId="761"/>
            <ac:spMk id="3" creationId="{DEE7BACF-8DDA-49AD-8F7F-6D148AEB59B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jslaughter@waketech.edu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jslaughter@waketech.edu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jslaughter@waketech.edu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jslaughter@waketech.edu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jslaughter@waketech.edu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jslaughter@waketech.edu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heinrich@waketech.edu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heinrich@waketech.edu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heinrich@waketech.edu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heinrich@waketech.edu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heinrich@waketech.edu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heinrich@waketech.edu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heinrich@waketech.edu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rheinrich@waketech.edu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rheinrich@waketech.edu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rheinrich@waketech.edu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lovaska42@cfcc.edu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fcc.edu/criminal-justice/" TargetMode="External"/><Relationship Id="rId4" Type="http://schemas.openxmlformats.org/officeDocument/2006/relationships/hyperlink" Target="https://cfcc.edu/public-safety-administration/" TargetMode="Externa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lovaska42@cfcc.edu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fcc.edu/criminal-justice/" TargetMode="External"/><Relationship Id="rId4" Type="http://schemas.openxmlformats.org/officeDocument/2006/relationships/hyperlink" Target="https://cfcc.edu/public-safety-administration/" TargetMode="Externa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lovaska42@cfcc.edu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fcc.edu/criminal-justice/" TargetMode="External"/><Relationship Id="rId4" Type="http://schemas.openxmlformats.org/officeDocument/2006/relationships/hyperlink" Target="https://cfcc.edu/public-safety-administration/" TargetMode="Externa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www.gtcc.edu%2Facademics%2Facademic-programs%2Fprograms%2Fbusiness-programs%2Fparalegal-technology.php&amp;data=04%7C01%7Cdroesslerc%40nccommunitycolleges.edu%7C3bee8ca25b554c01278c08d8ce95a1f3%7C616f6b2af8af4525b6c8f74c6a2b182d%7C0%7C0%7C637486489523336181%7CUnknown%7CTWFpbGZsb3d8eyJWIjoiMC4wLjAwMDAiLCJQIjoiV2luMzIiLCJBTiI6Ik1haWwiLCJXVCI6Mn0%3D%7C2000&amp;sdata=9pi%2BGtZG79sykEfBHEHPZyrhhrQ5Anr1BmENfOjs4P4%3D&amp;reserved=0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pehollern@gtcc.edu" TargetMode="Externa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www.gtcc.edu%2Facademics%2Facademic-programs%2Fprograms%2Fbusiness-programs%2Fparalegal-technology.php&amp;data=04%7C01%7Cdroesslerc%40nccommunitycolleges.edu%7C3bee8ca25b554c01278c08d8ce95a1f3%7C616f6b2af8af4525b6c8f74c6a2b182d%7C0%7C0%7C637486489523336181%7CUnknown%7CTWFpbGZsb3d8eyJWIjoiMC4wLjAwMDAiLCJQIjoiV2luMzIiLCJBTiI6Ik1haWwiLCJXVCI6Mn0%3D%7C2000&amp;sdata=9pi%2BGtZG79sykEfBHEHPZyrhhrQ5Anr1BmENfOjs4P4%3D&amp;reserved=0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pehollern@gtcc.edu" TargetMode="Externa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www.gtcc.edu%2Facademics%2Facademic-programs%2Fprograms%2Fbusiness-programs%2Fparalegal-technology.php&amp;data=04%7C01%7Cdroesslerc%40nccommunitycolleges.edu%7C3bee8ca25b554c01278c08d8ce95a1f3%7C616f6b2af8af4525b6c8f74c6a2b182d%7C0%7C0%7C637486489523336181%7CUnknown%7CTWFpbGZsb3d8eyJWIjoiMC4wLjAwMDAiLCJQIjoiV2luMzIiLCJBTiI6Ik1haWwiLCJXVCI6Mn0%3D%7C2000&amp;sdata=9pi%2BGtZG79sykEfBHEHPZyrhhrQ5Anr1BmENfOjs4P4%3D&amp;reserved=0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pehollern@gtcc.edu" TargetMode="Externa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www.gtcc.edu%2Facademics%2Facademic-programs%2Fprograms%2Fbusiness-programs%2Fparalegal-technology.php&amp;data=04%7C01%7Cdroesslerc%40nccommunitycolleges.edu%7C3bee8ca25b554c01278c08d8ce95a1f3%7C616f6b2af8af4525b6c8f74c6a2b182d%7C0%7C0%7C637486489523336181%7CUnknown%7CTWFpbGZsb3d8eyJWIjoiMC4wLjAwMDAiLCJQIjoiV2luMzIiLCJBTiI6Ik1haWwiLCJXVCI6Mn0%3D%7C2000&amp;sdata=9pi%2BGtZG79sykEfBHEHPZyrhhrQ5Anr1BmENfOjs4P4%3D&amp;reserved=0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pehollern@gtcc.edu" TargetMode="Externa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gaston.edu%2F&amp;data=04%7C01%7Cdroesslerc%40nccommunitycolleges.edu%7C9ff6e61dbf984a08d34608d8cec59977%7C616f6b2af8af4525b6c8f74c6a2b182d%7C0%7C0%7C637486695359236922%7CUnknown%7CTWFpbGZsb3d8eyJWIjoiMC4wLjAwMDAiLCJQIjoiV2luMzIiLCJBTiI6Ik1haWwiLCJXVCI6Mn0%3D%7C1000&amp;sdata=EqbUYUPgfbNgja%2BL0ZZeiEBYC99uPKDLbktCSem%2FKNI%3D&amp;reserved=0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crisp.josh@gaston.edu" TargetMode="Externa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gaston.edu%2F&amp;data=04%7C01%7Cdroesslerc%40nccommunitycolleges.edu%7C9ff6e61dbf984a08d34608d8cec59977%7C616f6b2af8af4525b6c8f74c6a2b182d%7C0%7C0%7C637486695359236922%7CUnknown%7CTWFpbGZsb3d8eyJWIjoiMC4wLjAwMDAiLCJQIjoiV2luMzIiLCJBTiI6Ik1haWwiLCJXVCI6Mn0%3D%7C1000&amp;sdata=EqbUYUPgfbNgja%2BL0ZZeiEBYC99uPKDLbktCSem%2FKNI%3D&amp;reserved=0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crisp.josh@gaston.edu" TargetMode="Externa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tel:1828782212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clintoncgorman@abtech.edu" TargetMode="Externa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tel:1828782212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clintoncgorman@abtech.edu" TargetMode="Externa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tel:1828782212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clintoncgorman@abtech.edu" TargetMode="Externa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tel:1828782212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clintoncgorman@abtech.edu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tel:1828782212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clintoncgorman@abtech.edu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the great jobs, often unknown,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meetings, we are going to let you know about some great career opportunities in North Carolina.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the great career opportunities in North Carolina.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-----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Many of the videos shown during this webinar can be found here:</a:t>
            </a:r>
          </a:p>
          <a:p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https://</a:t>
            </a:r>
            <a:r>
              <a:rPr lang="en-US" dirty="0" err="1">
                <a:latin typeface="Arial" charset="0"/>
                <a:ea typeface="ヒラギノ角ゴ Pro W3" charset="0"/>
                <a:cs typeface="Arial" charset="0"/>
              </a:rPr>
              <a:t>www.ncperkins.org</a:t>
            </a:r>
            <a:r>
              <a:rPr lang="en-US" dirty="0">
                <a:latin typeface="Arial" charset="0"/>
                <a:ea typeface="ヒラギノ角ゴ Pro W3" charset="0"/>
                <a:cs typeface="Arial" charset="0"/>
              </a:rPr>
              <a:t>/video/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7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Stacy Workman</a:t>
            </a:r>
          </a:p>
          <a:p>
            <a:r>
              <a:rPr lang="en-US" dirty="0"/>
              <a:t>Public Safety Administration Chair</a:t>
            </a:r>
          </a:p>
          <a:p>
            <a:r>
              <a:rPr lang="en-US" dirty="0"/>
              <a:t>Criminal Justice Technology Instructor</a:t>
            </a:r>
          </a:p>
          <a:p>
            <a:r>
              <a:rPr lang="en-US" dirty="0"/>
              <a:t>Asheville-Buncombe Technical Community College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err="1"/>
              <a:t>stacybworkman@abtech.edu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69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Stacy Workman</a:t>
            </a:r>
          </a:p>
          <a:p>
            <a:r>
              <a:rPr lang="en-US" dirty="0"/>
              <a:t>Public Safety Administration Chair</a:t>
            </a:r>
          </a:p>
          <a:p>
            <a:r>
              <a:rPr lang="en-US" dirty="0"/>
              <a:t>Criminal Justice Technology Instructor</a:t>
            </a:r>
          </a:p>
          <a:p>
            <a:r>
              <a:rPr lang="en-US" dirty="0"/>
              <a:t>Asheville-Buncombe Technical Community College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err="1"/>
              <a:t>stacybworkman@abtech.edu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4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Janie Slaughter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jjslaughter@waketech.edu</a:t>
            </a:r>
            <a:endParaRPr lang="en-US" dirty="0"/>
          </a:p>
          <a:p>
            <a:r>
              <a:rPr lang="en-US" dirty="0"/>
              <a:t>919-866-5169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Slaughter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Chair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 Justice-Forensic Science-Public Safety Administration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 Tech Community College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919-866-5169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87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Janie Slaughter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jjslaughter@waketech.edu</a:t>
            </a:r>
            <a:r>
              <a:rPr lang="en-US" dirty="0"/>
              <a:t>]</a:t>
            </a:r>
          </a:p>
          <a:p>
            <a:r>
              <a:rPr lang="en-US" dirty="0"/>
              <a:t>919-866-5169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Slaughter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Chair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 Justice-Forensic Science-Public Safety Administration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 Tech Community College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919-866-5169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Janie Slaughter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jjslaughter@waketech.edu</a:t>
            </a:r>
            <a:r>
              <a:rPr lang="en-US" dirty="0"/>
              <a:t>]</a:t>
            </a:r>
          </a:p>
          <a:p>
            <a:r>
              <a:rPr lang="en-US" dirty="0"/>
              <a:t>919-866-5169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Slaughter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Chair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 Justice-Forensic Science-Public Safety Administration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 Tech Community College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919-866-5169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9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Janie Slaughter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jjslaughter@waketech.edu</a:t>
            </a:r>
            <a:r>
              <a:rPr lang="en-US" dirty="0"/>
              <a:t>]</a:t>
            </a:r>
          </a:p>
          <a:p>
            <a:r>
              <a:rPr lang="en-US" dirty="0"/>
              <a:t>919-866-5169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Slaughter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Chair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 Justice-Forensic Science-Public Safety Administration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 Tech Community College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919-866-5169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33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Janie Slaughter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jjslaughter@waketech.edu</a:t>
            </a:r>
            <a:r>
              <a:rPr lang="en-US" dirty="0"/>
              <a:t>]</a:t>
            </a:r>
          </a:p>
          <a:p>
            <a:r>
              <a:rPr lang="en-US" dirty="0"/>
              <a:t>919-866-5169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Slaughter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Chair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 Justice-Forensic Science-Public Safety Administration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 Tech Community College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919-866-5169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2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Janie Slaughter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jjslaughter@waketech.edu</a:t>
            </a:r>
            <a:r>
              <a:rPr lang="en-US" dirty="0"/>
              <a:t>]</a:t>
            </a:r>
          </a:p>
          <a:p>
            <a:r>
              <a:rPr lang="en-US" dirty="0"/>
              <a:t>919-866-5169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Slaughter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Chair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 Justice-Forensic Science-Public Safety Administration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 Tech Community College</a:t>
            </a:r>
            <a:br>
              <a:rPr lang="en-US" dirty="0"/>
            </a:b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919-866-5169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56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Heinrich, Rebecca </a:t>
            </a:r>
            <a:br>
              <a:rPr lang="en-US" dirty="0"/>
            </a:br>
            <a:r>
              <a:rPr lang="en-US" dirty="0">
                <a:hlinkClick r:id="rId3"/>
              </a:rPr>
              <a:t>rheinrich@waketech.edu</a:t>
            </a:r>
            <a:endParaRPr lang="en-US" dirty="0"/>
          </a:p>
          <a:p>
            <a:r>
              <a:rPr lang="en-US" dirty="0"/>
              <a:t>919-866-5813 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919-448-4081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3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dirty="0">
                <a:latin typeface="+mn-lt"/>
              </a:rPr>
              <a:t>Chris</a:t>
            </a:r>
          </a:p>
          <a:p>
            <a:r>
              <a:rPr lang="en-US" sz="1200" dirty="0">
                <a:latin typeface="+mn-lt"/>
              </a:rPr>
              <a:t>I always say our webinars are like radio but with pictures.  </a:t>
            </a:r>
          </a:p>
          <a:p>
            <a:r>
              <a:rPr lang="en-US" sz="1200" dirty="0">
                <a:latin typeface="+mn-lt"/>
              </a:rPr>
              <a:t>And here are a few pictures of your hosts for these monthly explorations into career pathways.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(Why does the photographer have the best photo?)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>
                <a:latin typeface="+mn-lt"/>
              </a:rPr>
              <a:t>Our contact information is in the notes section under this slide.  </a:t>
            </a: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Dr. Bob </a:t>
            </a:r>
            <a:r>
              <a:rPr lang="en-US" sz="1200" b="1" dirty="0" err="1">
                <a:latin typeface="+mn-lt"/>
                <a:ea typeface="ヒラギノ角ゴ Pro W3" charset="0"/>
                <a:cs typeface="Arial" charset="0"/>
              </a:rPr>
              <a:t>Witchger</a:t>
            </a: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919-807-7126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WitchgerB@nccommunitycolleges.edu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Tony R. </a:t>
            </a:r>
            <a:r>
              <a:rPr lang="en-US" sz="1200" b="1" dirty="0" err="1">
                <a:latin typeface="+mn-lt"/>
              </a:rPr>
              <a:t>Reggi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919-807-7131</a:t>
            </a:r>
          </a:p>
          <a:p>
            <a:r>
              <a:rPr lang="en-US" sz="1200" dirty="0" err="1">
                <a:latin typeface="+mn-lt"/>
              </a:rPr>
              <a:t>ReggiA@nccommunitycolleges.edu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Patti </a:t>
            </a:r>
            <a:r>
              <a:rPr lang="en-US" sz="1200" b="1" dirty="0" err="1">
                <a:latin typeface="+mn-lt"/>
              </a:rPr>
              <a:t>Coultas</a:t>
            </a:r>
            <a:endParaRPr lang="en-US" sz="1200" b="1" dirty="0">
              <a:latin typeface="+mn-lt"/>
            </a:endParaRPr>
          </a:p>
          <a:p>
            <a:r>
              <a:rPr lang="en-US" sz="1200" dirty="0">
                <a:latin typeface="+mn-lt"/>
              </a:rPr>
              <a:t>919-807-7130</a:t>
            </a:r>
          </a:p>
          <a:p>
            <a:r>
              <a:rPr lang="en-US" sz="1200" dirty="0" err="1">
                <a:latin typeface="+mn-lt"/>
              </a:rPr>
              <a:t>CoultasP@nccommunitycolleges.edu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Dr. Mary Olvera</a:t>
            </a:r>
          </a:p>
          <a:p>
            <a:r>
              <a:rPr lang="en-US" sz="1200" dirty="0">
                <a:latin typeface="+mn-lt"/>
              </a:rPr>
              <a:t>919-807-7120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OlveraM@nccommunitycolleges.edu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+mn-lt"/>
              </a:rPr>
              <a:t>Michelle Lair</a:t>
            </a:r>
          </a:p>
          <a:p>
            <a:r>
              <a:rPr lang="en-US" sz="1200" dirty="0">
                <a:latin typeface="+mn-lt"/>
              </a:rPr>
              <a:t>919-807-72227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+mn-lt"/>
              </a:rPr>
              <a:t>LairM@nccommunitycolleges.edu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b="1" dirty="0">
                <a:latin typeface="+mn-lt"/>
                <a:ea typeface="ヒラギノ角ゴ Pro W3" charset="0"/>
                <a:cs typeface="Arial" charset="0"/>
              </a:rPr>
              <a:t>Chris Droessler 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919-807-7068</a:t>
            </a:r>
          </a:p>
          <a:p>
            <a:pPr eaLnBrk="1" hangingPunct="1">
              <a:spcBef>
                <a:spcPct val="0"/>
              </a:spcBef>
              <a:spcAft>
                <a:spcPct val="30000"/>
              </a:spcAft>
            </a:pP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DroesslerC@nccommunitycolleges.edu</a:t>
            </a:r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Cheryl Cox</a:t>
            </a:r>
          </a:p>
          <a:p>
            <a:r>
              <a:rPr lang="en-US" sz="1200" b="0" dirty="0">
                <a:latin typeface="+mn-lt"/>
              </a:rPr>
              <a:t>NC Department of Public Instruction</a:t>
            </a:r>
          </a:p>
          <a:p>
            <a:r>
              <a:rPr lang="en-US" sz="1200" dirty="0">
                <a:latin typeface="+mn-lt"/>
              </a:rPr>
              <a:t>919-807-3814</a:t>
            </a:r>
          </a:p>
          <a:p>
            <a:r>
              <a:rPr lang="en-US" sz="1200" dirty="0" err="1">
                <a:latin typeface="+mn-lt"/>
              </a:rPr>
              <a:t>Cheryl.Cox@dpi.nc.gov</a:t>
            </a:r>
            <a:endParaRPr lang="en-US" sz="120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5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Heinrich, Rebecca </a:t>
            </a:r>
            <a:br>
              <a:rPr lang="en-US" dirty="0"/>
            </a:br>
            <a:r>
              <a:rPr lang="en-US" dirty="0">
                <a:hlinkClick r:id="rId3"/>
              </a:rPr>
              <a:t>rheinrich@waketech.edu</a:t>
            </a:r>
            <a:endParaRPr lang="en-US" dirty="0"/>
          </a:p>
          <a:p>
            <a:r>
              <a:rPr lang="en-US" dirty="0"/>
              <a:t>919-866-5813 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919-448-4081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3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Heinrich, Rebecca </a:t>
            </a:r>
            <a:br>
              <a:rPr lang="en-US" dirty="0"/>
            </a:br>
            <a:r>
              <a:rPr lang="en-US" dirty="0">
                <a:hlinkClick r:id="rId3"/>
              </a:rPr>
              <a:t>rheinrich@waketech.edu</a:t>
            </a:r>
            <a:endParaRPr lang="en-US" dirty="0"/>
          </a:p>
          <a:p>
            <a:r>
              <a:rPr lang="en-US" dirty="0"/>
              <a:t>919-866-5813 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919-448-4081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27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Heinrich, Rebecca </a:t>
            </a:r>
            <a:br>
              <a:rPr lang="en-US" dirty="0"/>
            </a:br>
            <a:r>
              <a:rPr lang="en-US" dirty="0">
                <a:hlinkClick r:id="rId3"/>
              </a:rPr>
              <a:t>rheinrich@waketech.edu</a:t>
            </a:r>
            <a:endParaRPr lang="en-US" dirty="0"/>
          </a:p>
          <a:p>
            <a:r>
              <a:rPr lang="en-US" dirty="0"/>
              <a:t>919-866-5813 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919-448-4081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39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Heinrich, Rebecca </a:t>
            </a:r>
            <a:br>
              <a:rPr lang="en-US" dirty="0"/>
            </a:br>
            <a:r>
              <a:rPr lang="en-US" dirty="0">
                <a:hlinkClick r:id="rId3"/>
              </a:rPr>
              <a:t>rheinrich@waketech.edu</a:t>
            </a:r>
            <a:endParaRPr lang="en-US" dirty="0"/>
          </a:p>
          <a:p>
            <a:r>
              <a:rPr lang="en-US" dirty="0"/>
              <a:t>919-866-5813 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919-448-4081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91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Heinrich, Rebecca </a:t>
            </a:r>
            <a:br>
              <a:rPr lang="en-US" dirty="0"/>
            </a:br>
            <a:r>
              <a:rPr lang="en-US" dirty="0">
                <a:hlinkClick r:id="rId3"/>
              </a:rPr>
              <a:t>rheinrich@waketech.edu</a:t>
            </a:r>
            <a:endParaRPr lang="en-US" dirty="0"/>
          </a:p>
          <a:p>
            <a:r>
              <a:rPr lang="en-US" dirty="0"/>
              <a:t>919-866-5813 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919-448-4081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81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Heinrich, Rebecca </a:t>
            </a:r>
            <a:br>
              <a:rPr lang="en-US" dirty="0"/>
            </a:br>
            <a:r>
              <a:rPr lang="en-US" dirty="0">
                <a:hlinkClick r:id="rId3"/>
              </a:rPr>
              <a:t>rheinrich@waketech.edu</a:t>
            </a:r>
            <a:endParaRPr lang="en-US" dirty="0"/>
          </a:p>
          <a:p>
            <a:r>
              <a:rPr lang="en-US" dirty="0"/>
              <a:t>919-866-5813 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919-448-4081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69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Heinrich, Rebecca </a:t>
            </a:r>
            <a:br>
              <a:rPr lang="en-US" dirty="0"/>
            </a:br>
            <a:r>
              <a:rPr lang="en-US" dirty="0">
                <a:hlinkClick r:id="rId3"/>
              </a:rPr>
              <a:t>rheinrich@waketech.edu</a:t>
            </a:r>
            <a:endParaRPr lang="en-US" dirty="0"/>
          </a:p>
          <a:p>
            <a:r>
              <a:rPr lang="en-US" dirty="0"/>
              <a:t>919-866-5813 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919-448-4081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26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Heinrich, Rebecca </a:t>
            </a:r>
            <a:br>
              <a:rPr lang="en-US" dirty="0"/>
            </a:br>
            <a:r>
              <a:rPr lang="en-US" dirty="0">
                <a:hlinkClick r:id="rId3"/>
              </a:rPr>
              <a:t>rheinrich@waketech.edu</a:t>
            </a:r>
            <a:endParaRPr lang="en-US" dirty="0"/>
          </a:p>
          <a:p>
            <a:r>
              <a:rPr lang="en-US" dirty="0"/>
              <a:t>919-866-5813 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919-448-4081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00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Heinrich, Rebecca </a:t>
            </a:r>
            <a:br>
              <a:rPr lang="en-US" dirty="0"/>
            </a:br>
            <a:r>
              <a:rPr lang="en-US" dirty="0">
                <a:hlinkClick r:id="rId3"/>
              </a:rPr>
              <a:t>rheinrich@waketech.edu</a:t>
            </a:r>
            <a:endParaRPr lang="en-US" dirty="0"/>
          </a:p>
          <a:p>
            <a:r>
              <a:rPr lang="en-US" dirty="0"/>
              <a:t>919-866-5813 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919-448-4081 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20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7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www.ncperkins.org</a:t>
            </a:r>
            <a:r>
              <a:rPr lang="en-US" sz="1200" dirty="0"/>
              <a:t>/presentations</a:t>
            </a: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10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Justin </a:t>
            </a:r>
            <a:r>
              <a:rPr lang="en-US" sz="2400" dirty="0" err="1">
                <a:solidFill>
                  <a:srgbClr val="0070C0"/>
                </a:solidFill>
              </a:rPr>
              <a:t>Ovaska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i="1" dirty="0"/>
              <a:t>Program Director, Criminal Justice Technology &amp; Public Safety Administration</a:t>
            </a:r>
            <a:endParaRPr lang="en-US" dirty="0"/>
          </a:p>
          <a:p>
            <a:r>
              <a:rPr lang="en-US" dirty="0"/>
              <a:t>CFCC-North Campus</a:t>
            </a:r>
          </a:p>
          <a:p>
            <a:r>
              <a:rPr lang="en-US" dirty="0" err="1"/>
              <a:t>McKeithan</a:t>
            </a:r>
            <a:r>
              <a:rPr lang="en-US" dirty="0"/>
              <a:t> Center (NA), room 326</a:t>
            </a:r>
          </a:p>
          <a:p>
            <a:r>
              <a:rPr lang="en-US" dirty="0"/>
              <a:t>4500 Blue Clay Rd.</a:t>
            </a:r>
          </a:p>
          <a:p>
            <a:r>
              <a:rPr lang="en-US" dirty="0"/>
              <a:t>Castle Hayne, NC 2842</a:t>
            </a:r>
            <a:endParaRPr lang="en-US" altLang="en-US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Phone- (910) 362-7383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Email- </a:t>
            </a:r>
            <a: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jlovaska42@cfcc.edu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Cell- (910) 409-2499</a:t>
            </a:r>
            <a:b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800" dirty="0"/>
            </a:br>
            <a: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https://cfcc.edu/public-safety-administration/</a:t>
            </a:r>
            <a:b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https://cfcc.edu/criminal-justice/</a:t>
            </a:r>
            <a:endParaRPr lang="en-US" alt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The function of education is to teach one to think intensively and to think critically. Intelligence plus character–that is the goal of true education.“  Martin Luther King, Jr</a:t>
            </a:r>
            <a:r>
              <a:rPr lang="en-US" altLang="en-US" sz="9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9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72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Justin </a:t>
            </a:r>
            <a:r>
              <a:rPr lang="en-US" sz="2400" dirty="0" err="1">
                <a:solidFill>
                  <a:srgbClr val="0070C0"/>
                </a:solidFill>
              </a:rPr>
              <a:t>Ovaska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i="1" dirty="0"/>
              <a:t>Program Director, Criminal Justice Technology &amp; Public Safety Administration</a:t>
            </a:r>
            <a:endParaRPr lang="en-US" dirty="0"/>
          </a:p>
          <a:p>
            <a:r>
              <a:rPr lang="en-US" dirty="0"/>
              <a:t>CFCC-North Campus</a:t>
            </a:r>
          </a:p>
          <a:p>
            <a:r>
              <a:rPr lang="en-US" dirty="0" err="1"/>
              <a:t>McKeithan</a:t>
            </a:r>
            <a:r>
              <a:rPr lang="en-US" dirty="0"/>
              <a:t> Center (NA), room 326</a:t>
            </a:r>
          </a:p>
          <a:p>
            <a:r>
              <a:rPr lang="en-US" dirty="0"/>
              <a:t>4500 Blue Clay Rd.</a:t>
            </a:r>
          </a:p>
          <a:p>
            <a:r>
              <a:rPr lang="en-US" dirty="0"/>
              <a:t>Castle Hayne, NC 2842</a:t>
            </a:r>
            <a:endParaRPr lang="en-US" altLang="en-US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Phone- (910) 362-7383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Email- </a:t>
            </a:r>
            <a: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jlovaska42@cfcc.edu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Cell- (910) 409-2499</a:t>
            </a:r>
            <a:b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800" dirty="0"/>
            </a:br>
            <a: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https://cfcc.edu/public-safety-administration/</a:t>
            </a:r>
            <a:b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https://cfcc.edu/criminal-justice/</a:t>
            </a:r>
            <a:endParaRPr lang="en-US" alt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The function of education is to teach one to think intensively and to think critically. Intelligence plus character–that is the goal of true education.“  Martin Luther King, Jr</a:t>
            </a:r>
            <a:r>
              <a:rPr lang="en-US" altLang="en-US" sz="9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9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270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Justin </a:t>
            </a:r>
            <a:r>
              <a:rPr lang="en-US" sz="2400" dirty="0" err="1">
                <a:solidFill>
                  <a:srgbClr val="0070C0"/>
                </a:solidFill>
              </a:rPr>
              <a:t>Ovaska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i="1" dirty="0"/>
              <a:t>Program Director, Criminal Justice Technology &amp; Public Safety Administration</a:t>
            </a:r>
            <a:endParaRPr lang="en-US" dirty="0"/>
          </a:p>
          <a:p>
            <a:r>
              <a:rPr lang="en-US" dirty="0"/>
              <a:t>CFCC-North Campus</a:t>
            </a:r>
          </a:p>
          <a:p>
            <a:r>
              <a:rPr lang="en-US" dirty="0" err="1"/>
              <a:t>McKeithan</a:t>
            </a:r>
            <a:r>
              <a:rPr lang="en-US" dirty="0"/>
              <a:t> Center (NA), room 326</a:t>
            </a:r>
          </a:p>
          <a:p>
            <a:r>
              <a:rPr lang="en-US" dirty="0"/>
              <a:t>4500 Blue Clay Rd.</a:t>
            </a:r>
          </a:p>
          <a:p>
            <a:r>
              <a:rPr lang="en-US" dirty="0"/>
              <a:t>Castle Hayne, NC 2842</a:t>
            </a:r>
            <a:endParaRPr lang="en-US" altLang="en-US" sz="9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8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Phone- (910) 362-7383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Email- </a:t>
            </a:r>
            <a: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jlovaska42@cfcc.edu</a:t>
            </a:r>
            <a:br>
              <a:rPr lang="en-US" altLang="en-US" sz="1800" dirty="0"/>
            </a:br>
            <a: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Cell- (910) 409-2499</a:t>
            </a:r>
            <a:br>
              <a:rPr lang="en-US" altLang="en-US" sz="1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800" dirty="0"/>
            </a:br>
            <a: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https://cfcc.edu/public-safety-administration/</a:t>
            </a:r>
            <a:b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</a:br>
            <a:r>
              <a:rPr lang="en-US" altLang="en-US" sz="18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https://cfcc.edu/criminal-justice/</a:t>
            </a:r>
            <a:endParaRPr lang="en-US" alt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The function of education is to teach one to think intensively and to think critically. Intelligence plus character–that is the goal of true education.“  Martin Luther King, Jr</a:t>
            </a:r>
            <a:r>
              <a:rPr lang="en-US" altLang="en-US" sz="9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9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1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Pamela Hollern, J.D.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Director, </a:t>
            </a:r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Paralegal Technology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Guilford Technical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E-mail: </a:t>
            </a:r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pehollern@gtcc.edu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Direct: 336-334-4822, Ext 53077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Address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Greensboro Campus Center, Office 119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3505 E. Wendover Avenue Greensboro, NC 27405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Mailing Address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P.O. Box 309, Jamestown, NC 27282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65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Pamela Hollern, J.D.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Director, </a:t>
            </a:r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Paralegal Technology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Guilford Technical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E-mail: </a:t>
            </a:r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pehollern@gtcc.edu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Direct: 336-334-4822, Ext 53077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Address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Greensboro Campus Center, Office 119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3505 E. Wendover Avenue Greensboro, NC 27405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Mailing Address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P.O. Box 309, Jamestown, NC 27282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56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Pamela Hollern, J.D.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Director, </a:t>
            </a:r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Paralegal Technology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Guilford Technical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E-mail: </a:t>
            </a:r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pehollern@gtcc.edu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Direct: 336-334-4822, Ext 53077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Address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Greensboro Campus Center, Office 119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3505 E. Wendover Avenue Greensboro, NC 27405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Mailing Address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P.O. Box 309, Jamestown, NC 27282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75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Pamela Hollern, J.D.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Director, </a:t>
            </a:r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Paralegal Technology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Guilford Technical Community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E-mail: </a:t>
            </a:r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pehollern@gtcc.edu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Direct: 336-334-4822, Ext 53077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Address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Greensboro Campus Center, Office 119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3505 E. Wendover Avenue Greensboro, NC 27405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Mailing Address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P.O. Box 309, Jamestown, NC 27282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Paralegal Podcast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drive.google.com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/file/d/1Cxw1kdLZ5R9KVBZP0OfyX-TOc_xchNf-/view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290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Josh Crisp, Director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Emergency Services Training Center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Gaston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 Highway 321 South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Dallas, NC 28034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704-922-6258 | Office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www.gaston.edu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crisp.josh@gaston.edu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13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Josh Crisp, Director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Emergency Services Training Center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Gaston College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 Highway 321 South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Dallas, NC 28034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704-922-6258 | Office</a:t>
            </a: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www.gaston.edu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crisp.josh@gaston.edu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24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0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Clinton Gorman</a:t>
            </a:r>
          </a:p>
          <a:p>
            <a:r>
              <a:rPr lang="en-US" dirty="0" err="1"/>
              <a:t>clintoncgorman@abtech.edu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Clint Gorman</a:t>
            </a:r>
            <a:r>
              <a:rPr lang="en-US" dirty="0"/>
              <a:t> (Interim Chair)</a:t>
            </a:r>
            <a:br>
              <a:rPr lang="en-US" dirty="0"/>
            </a:br>
            <a:r>
              <a:rPr lang="en-US" dirty="0"/>
              <a:t>Phone: </a:t>
            </a:r>
            <a:r>
              <a:rPr lang="en-US" dirty="0">
                <a:hlinkClick r:id="rId3" tooltip="(828) 782-2123"/>
              </a:rPr>
              <a:t>(828) 782-2123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>
                <a:hlinkClick r:id="rId4" tooltip="clintoncgorman@abtech.edu"/>
              </a:rPr>
              <a:t>clintoncgorman@abtech.edu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651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312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06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249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43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628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516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119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418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24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Clinton Gorman</a:t>
            </a:r>
          </a:p>
          <a:p>
            <a:r>
              <a:rPr lang="en-US" dirty="0" err="1"/>
              <a:t>clintoncgorman@abtech.edu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Clint Gorman</a:t>
            </a:r>
            <a:r>
              <a:rPr lang="en-US" dirty="0"/>
              <a:t> (Interim Chair)</a:t>
            </a:r>
            <a:br>
              <a:rPr lang="en-US" dirty="0"/>
            </a:br>
            <a:r>
              <a:rPr lang="en-US" dirty="0"/>
              <a:t>Phone: </a:t>
            </a:r>
            <a:r>
              <a:rPr lang="en-US" dirty="0">
                <a:hlinkClick r:id="rId3" tooltip="(828) 782-2123"/>
              </a:rPr>
              <a:t>(828) 782-2123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>
                <a:hlinkClick r:id="rId4" tooltip="clintoncgorman@abtech.edu"/>
              </a:rPr>
              <a:t>clintoncgorman@abtech.edu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45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66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8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6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043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23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339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437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806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  <a:p>
            <a:endParaRPr lang="en-US" dirty="0"/>
          </a:p>
          <a:p>
            <a:r>
              <a:rPr lang="en-US" dirty="0"/>
              <a:t>travisaskew2@gmail.com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828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Tracy McPherson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Director, Public Safety Training Programs</a:t>
            </a:r>
          </a:p>
          <a:p>
            <a:r>
              <a:rPr lang="en-US" dirty="0"/>
              <a:t>NC Community College System</a:t>
            </a:r>
          </a:p>
          <a:p>
            <a:endParaRPr lang="en-US" dirty="0"/>
          </a:p>
          <a:p>
            <a:r>
              <a:rPr lang="en-US" dirty="0" err="1"/>
              <a:t>mcphersont@nccommunitycolleges.edu</a:t>
            </a:r>
            <a:endParaRPr lang="en-US" dirty="0"/>
          </a:p>
          <a:p>
            <a:r>
              <a:rPr lang="en-US" dirty="0"/>
              <a:t>919-807-7117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26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Clinton Gorman</a:t>
            </a:r>
          </a:p>
          <a:p>
            <a:r>
              <a:rPr lang="en-US" dirty="0" err="1"/>
              <a:t>clintoncgorman@abtech.edu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Clint Gorman</a:t>
            </a:r>
            <a:r>
              <a:rPr lang="en-US" dirty="0"/>
              <a:t> (Interim Chair)</a:t>
            </a:r>
            <a:br>
              <a:rPr lang="en-US" dirty="0"/>
            </a:br>
            <a:r>
              <a:rPr lang="en-US" dirty="0"/>
              <a:t>Phone: </a:t>
            </a:r>
            <a:r>
              <a:rPr lang="en-US" dirty="0">
                <a:hlinkClick r:id="rId3" tooltip="(828) 782-2123"/>
              </a:rPr>
              <a:t>(828) 782-2123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>
                <a:hlinkClick r:id="rId4" tooltip="clintoncgorman@abtech.edu"/>
              </a:rPr>
              <a:t>clintoncgorman@abtech.edu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156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Our next meeting like this one will be on ------.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(We will skip December and be back in January.)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You can go to the </a:t>
            </a:r>
            <a:r>
              <a:rPr lang="en-US" sz="1200" dirty="0" err="1">
                <a:latin typeface="+mn-lt"/>
                <a:ea typeface="ヒラギノ角ゴ Pro W3" charset="0"/>
                <a:cs typeface="Arial" charset="0"/>
              </a:rPr>
              <a:t>NCPerkins</a:t>
            </a:r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 website to register for that meeting.</a:t>
            </a:r>
          </a:p>
          <a:p>
            <a:endParaRPr lang="en-US" sz="1200" dirty="0">
              <a:latin typeface="+mn-lt"/>
              <a:ea typeface="ヒラギノ角ゴ Pro W3" charset="0"/>
              <a:cs typeface="Arial" charset="0"/>
            </a:endParaRPr>
          </a:p>
          <a:p>
            <a:r>
              <a:rPr lang="en-US" sz="1200" dirty="0">
                <a:latin typeface="+mn-lt"/>
                <a:ea typeface="ヒラギノ角ゴ Pro W3" charset="0"/>
                <a:cs typeface="Arial" charset="0"/>
              </a:rPr>
              <a:t>We'll also send you a reminder, since you are now on our mailing list.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So go ahead and sign up for all the meetings, and you'll be reminded the day before.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If you liked something you saw here, send folks to the recording.  Find it at that same web page.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6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Clinton Gorman</a:t>
            </a:r>
          </a:p>
          <a:p>
            <a:r>
              <a:rPr lang="en-US" dirty="0" err="1"/>
              <a:t>clintoncgorman@abtech.edu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Clint Gorman</a:t>
            </a:r>
            <a:r>
              <a:rPr lang="en-US" dirty="0"/>
              <a:t> (Interim Chair)</a:t>
            </a:r>
            <a:br>
              <a:rPr lang="en-US" dirty="0"/>
            </a:br>
            <a:r>
              <a:rPr lang="en-US" dirty="0"/>
              <a:t>Phone: </a:t>
            </a:r>
            <a:r>
              <a:rPr lang="en-US" dirty="0">
                <a:hlinkClick r:id="rId3" tooltip="(828) 782-2123"/>
              </a:rPr>
              <a:t>(828) 782-2123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>
                <a:hlinkClick r:id="rId4" tooltip="clintoncgorman@abtech.edu"/>
              </a:rPr>
              <a:t>clintoncgorman@abtech.edu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11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Sgt. Michael Murphy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Buncombe County Sheriff’s Office</a:t>
            </a:r>
          </a:p>
          <a:p>
            <a:r>
              <a:rPr lang="en-US" dirty="0"/>
              <a:t>60 Court Plaza, 4th Floor</a:t>
            </a:r>
          </a:p>
          <a:p>
            <a:r>
              <a:rPr lang="en-US" dirty="0"/>
              <a:t>Asheville, NC 28801</a:t>
            </a:r>
          </a:p>
          <a:p>
            <a:endParaRPr lang="en-US" dirty="0"/>
          </a:p>
          <a:p>
            <a:r>
              <a:rPr lang="en-US" dirty="0"/>
              <a:t>Non-Emergency Calls</a:t>
            </a:r>
          </a:p>
          <a:p>
            <a:r>
              <a:rPr lang="en-US" dirty="0"/>
              <a:t>(828) 250-6670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======</a:t>
            </a:r>
          </a:p>
          <a:p>
            <a:endParaRPr lang="en-US" dirty="0"/>
          </a:p>
          <a:p>
            <a:r>
              <a:rPr lang="en-US" dirty="0"/>
              <a:t>Clinton Gorman</a:t>
            </a:r>
          </a:p>
          <a:p>
            <a:r>
              <a:rPr lang="en-US" dirty="0" err="1"/>
              <a:t>clintoncgorman@abtech.edu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Clint Gorman</a:t>
            </a:r>
            <a:r>
              <a:rPr lang="en-US" dirty="0"/>
              <a:t> (Interim Chair)</a:t>
            </a:r>
            <a:br>
              <a:rPr lang="en-US" dirty="0"/>
            </a:br>
            <a:r>
              <a:rPr lang="en-US" dirty="0"/>
              <a:t>Phone: </a:t>
            </a:r>
            <a:r>
              <a:rPr lang="en-US" dirty="0">
                <a:hlinkClick r:id="rId3" tooltip="(828) 782-2123"/>
              </a:rPr>
              <a:t>(828) 782-2123</a:t>
            </a:r>
            <a:br>
              <a:rPr lang="en-US" dirty="0"/>
            </a:br>
            <a:r>
              <a:rPr lang="en-US" dirty="0"/>
              <a:t>Email: </a:t>
            </a:r>
            <a:r>
              <a:rPr lang="en-US" dirty="0">
                <a:hlinkClick r:id="rId4" tooltip="clintoncgorman@abtech.edu"/>
              </a:rPr>
              <a:t>clintoncgorman@abtech.edu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4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Stacy Workman</a:t>
            </a:r>
          </a:p>
          <a:p>
            <a:r>
              <a:rPr lang="en-US" dirty="0"/>
              <a:t>Public Safety Administration Chair</a:t>
            </a:r>
          </a:p>
          <a:p>
            <a:r>
              <a:rPr lang="en-US" dirty="0"/>
              <a:t>Criminal Justice Technology Instructor</a:t>
            </a:r>
          </a:p>
          <a:p>
            <a:r>
              <a:rPr lang="en-US" dirty="0"/>
              <a:t>Asheville-Buncombe Technical Community College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err="1"/>
              <a:t>stacybworkman@abtech.edu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7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4E8221-5023-C446-8F2B-7ED5B2526BFD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8D8FB-937D-7B4C-8FA4-5E2AE7978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1519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535D50-516C-FD45-863A-320262EE362F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42903E-CCCD-794C-85C8-1483EEAE2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914D-7AA7-1B45-80EF-F7E8F778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268DC7-027D-C648-9BA3-E4F4A9808B86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FA4655-50C3-264A-9310-3247FA333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68A882-7F28-774E-9FAE-22C25BF549D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43920-20D1-4C4A-AD8D-40EF1972C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3F84-046E-2A46-99DD-2DAD61594CB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FB1B7-9F55-BC46-BBEB-7CC12D52D2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2/16/21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2/16/21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4" y="1234842"/>
            <a:ext cx="9144000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93" y="0"/>
            <a:ext cx="7364361" cy="994172"/>
          </a:xfrm>
        </p:spPr>
        <p:txBody>
          <a:bodyPr>
            <a:normAutofit/>
          </a:bodyPr>
          <a:lstStyle/>
          <a:p>
            <a:r>
              <a:rPr lang="en-US" dirty="0"/>
              <a:t>February 17, 2021</a:t>
            </a:r>
            <a:br>
              <a:rPr lang="en-US" dirty="0"/>
            </a:br>
            <a:r>
              <a:rPr lang="en-US" dirty="0"/>
              <a:t>Careers in Public Safety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899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803A23-CDDE-B24E-AC9C-8BEEC639AF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80894C-4A6C-5D47-9BD9-1C8C300DD1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4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Janie Slaughter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Department Head, Criminal Justice</a:t>
            </a:r>
          </a:p>
          <a:p>
            <a:r>
              <a:rPr lang="en-US" dirty="0"/>
              <a:t>Wake Technical Community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83F0B-9D74-A640-BA3A-3F414C67FF21}"/>
              </a:ext>
            </a:extLst>
          </p:cNvPr>
          <p:cNvSpPr txBox="1"/>
          <p:nvPr/>
        </p:nvSpPr>
        <p:spPr>
          <a:xfrm>
            <a:off x="-943898" y="36576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</a:t>
            </a:r>
          </a:p>
        </p:txBody>
      </p:sp>
      <p:pic>
        <p:nvPicPr>
          <p:cNvPr id="2050" name="Picture 2" descr="https://www.nccommunitycolleges.edu/sites/default/files/styles/400_wide/public/college-logos/waketechcc.png">
            <a:extLst>
              <a:ext uri="{FF2B5EF4-FFF2-40B4-BE49-F238E27FC236}">
                <a16:creationId xmlns:a16="http://schemas.microsoft.com/office/drawing/2014/main" id="{85835AE6-37BE-E447-8B33-9DC4C0F71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09"/>
          <a:stretch/>
        </p:blipFill>
        <p:spPr bwMode="auto">
          <a:xfrm>
            <a:off x="2646136" y="3853446"/>
            <a:ext cx="3846104" cy="12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CF7A3-BE2A-294C-8DFB-5DBA3B96B6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494" y="1"/>
            <a:ext cx="2478505" cy="29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7D4772-87CD-4D4F-ADB3-2A304556F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376" y="26736"/>
            <a:ext cx="5359400" cy="509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DEBDC8-9CB5-C042-B896-000166281E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6" y="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622569-E07B-9047-A7AF-85982D35BE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-693965"/>
            <a:ext cx="7783286" cy="583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248C1-D48A-0E44-A710-114E1EA52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3" y="0"/>
            <a:ext cx="7641771" cy="57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C30F5-51B3-9943-93EB-EA30BD98C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14" y="0"/>
            <a:ext cx="7837714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64A9E-01AD-A84D-9D8E-EE7761ABB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29" y="-307521"/>
            <a:ext cx="8262256" cy="61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Rebecca Heinrich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Instructor 9M Forensic Science</a:t>
            </a:r>
          </a:p>
          <a:p>
            <a:r>
              <a:rPr lang="en-US" dirty="0"/>
              <a:t>Wake Technical Community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910CF3-785C-5B48-9B3E-585D87D28251}"/>
              </a:ext>
            </a:extLst>
          </p:cNvPr>
          <p:cNvSpPr txBox="1"/>
          <p:nvPr/>
        </p:nvSpPr>
        <p:spPr>
          <a:xfrm>
            <a:off x="-943898" y="36576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</a:t>
            </a:r>
          </a:p>
        </p:txBody>
      </p:sp>
      <p:pic>
        <p:nvPicPr>
          <p:cNvPr id="5" name="Picture 2" descr="https://www.nccommunitycolleges.edu/sites/default/files/styles/400_wide/public/college-logos/waketechcc.png">
            <a:extLst>
              <a:ext uri="{FF2B5EF4-FFF2-40B4-BE49-F238E27FC236}">
                <a16:creationId xmlns:a16="http://schemas.microsoft.com/office/drawing/2014/main" id="{94226DE5-308F-C242-9BE9-7B0296E87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09"/>
          <a:stretch/>
        </p:blipFill>
        <p:spPr bwMode="auto">
          <a:xfrm>
            <a:off x="2646136" y="3853446"/>
            <a:ext cx="3846104" cy="12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A6B5D2-F3A9-8248-B734-A42EF18EF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9963" y="1"/>
            <a:ext cx="1964037" cy="25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5C0A037A-7580-994D-BB38-81789984B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1926" y="2916433"/>
            <a:ext cx="1504713" cy="1828800"/>
          </a:xfrm>
          <a:prstGeom prst="rect">
            <a:avLst/>
          </a:prstGeom>
        </p:spPr>
      </p:pic>
      <p:pic>
        <p:nvPicPr>
          <p:cNvPr id="9" name="Picture 8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id="{50C20E19-B647-2943-B43D-E5ACCA5CF4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54" y="595952"/>
            <a:ext cx="1571784" cy="1828800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4421517-F18C-1A4F-AB7A-D1D88DBB8B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191" y="1236379"/>
            <a:ext cx="1810512" cy="1828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304A69-DE4E-4345-9810-9DA1D45285EA}"/>
              </a:ext>
            </a:extLst>
          </p:cNvPr>
          <p:cNvSpPr txBox="1">
            <a:spLocks/>
          </p:cNvSpPr>
          <p:nvPr/>
        </p:nvSpPr>
        <p:spPr>
          <a:xfrm>
            <a:off x="301758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Bob </a:t>
            </a:r>
            <a:r>
              <a:rPr lang="en-US" b="0" dirty="0" err="1">
                <a:latin typeface="+mn-lt"/>
              </a:rPr>
              <a:t>Witchger</a:t>
            </a:r>
            <a:endParaRPr lang="en-US" b="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1E67C8-DC0B-FA47-9556-84AF43963D8F}"/>
              </a:ext>
            </a:extLst>
          </p:cNvPr>
          <p:cNvSpPr txBox="1">
            <a:spLocks/>
          </p:cNvSpPr>
          <p:nvPr/>
        </p:nvSpPr>
        <p:spPr>
          <a:xfrm>
            <a:off x="6826266" y="3065179"/>
            <a:ext cx="2124363" cy="1019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b="0" dirty="0">
                <a:latin typeface="+mn-lt"/>
              </a:rPr>
              <a:t>Cheryl Cox</a:t>
            </a:r>
          </a:p>
          <a:p>
            <a:pPr algn="ctr">
              <a:tabLst>
                <a:tab pos="7297738" algn="r"/>
              </a:tabLst>
            </a:pPr>
            <a:r>
              <a:rPr lang="en-US" sz="2000" dirty="0">
                <a:latin typeface="+mn-lt"/>
              </a:rPr>
              <a:t>NC Dept of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Public Instruction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86652-7647-1B42-87ED-E46826222F07}"/>
              </a:ext>
            </a:extLst>
          </p:cNvPr>
          <p:cNvSpPr txBox="1"/>
          <p:nvPr/>
        </p:nvSpPr>
        <p:spPr>
          <a:xfrm>
            <a:off x="0" y="885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</a:rPr>
              <a:t>Raising the Awareness of Career Pathways in North Carolina</a:t>
            </a:r>
          </a:p>
        </p:txBody>
      </p:sp>
      <p:pic>
        <p:nvPicPr>
          <p:cNvPr id="15362" name="Picture 2" descr="https://media-exp1.licdn.com/dms/image/C4E03AQFTVBLhd7rKug/profile-displayphoto-shrink_200_200/0?e=1593043200&amp;v=beta&amp;t=3pdTw5cRoUuBQpQJXoaRPDx4mNsQd4VaFnp7-xn3wBA">
            <a:extLst>
              <a:ext uri="{FF2B5EF4-FFF2-40B4-BE49-F238E27FC236}">
                <a16:creationId xmlns:a16="http://schemas.microsoft.com/office/drawing/2014/main" id="{67ED7FDC-72CD-4141-B860-99E8900660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016" y="2916434"/>
            <a:ext cx="14966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EB8D66-9B76-C248-A53C-0724D13198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709" y="2916434"/>
            <a:ext cx="1502202" cy="1828800"/>
          </a:xfrm>
          <a:prstGeom prst="rect">
            <a:avLst/>
          </a:prstGeom>
        </p:spPr>
      </p:pic>
      <p:pic>
        <p:nvPicPr>
          <p:cNvPr id="15364" name="Picture 4" descr="https://media-exp1.licdn.com/dms/image/C5603AQFIsG1DAe7dAw/profile-displayphoto-shrink_800_800/0?e=1593043200&amp;v=beta&amp;t=Et1ldSJdUcrVJyAfZ3iX_stB6AYyRcpPZxWm6p5lb8A">
            <a:extLst>
              <a:ext uri="{FF2B5EF4-FFF2-40B4-BE49-F238E27FC236}">
                <a16:creationId xmlns:a16="http://schemas.microsoft.com/office/drawing/2014/main" id="{E8E67CCD-21AA-A948-B321-AD9DC86AD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86938" y="595952"/>
            <a:ext cx="15937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371F4D-8FF6-D04B-BAE4-A0B04901DD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715" y="595952"/>
            <a:ext cx="1465135" cy="18288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BA2A06-9D0F-904D-B81C-59BD4387E4A2}"/>
              </a:ext>
            </a:extLst>
          </p:cNvPr>
          <p:cNvSpPr txBox="1">
            <a:spLocks/>
          </p:cNvSpPr>
          <p:nvPr/>
        </p:nvSpPr>
        <p:spPr>
          <a:xfrm>
            <a:off x="2462222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Patti </a:t>
            </a:r>
            <a:r>
              <a:rPr lang="en-US" dirty="0" err="1"/>
              <a:t>Coultas</a:t>
            </a:r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C7FC917-24B5-5E4E-8CD6-3AAA34BC2CD4}"/>
              </a:ext>
            </a:extLst>
          </p:cNvPr>
          <p:cNvSpPr txBox="1">
            <a:spLocks/>
          </p:cNvSpPr>
          <p:nvPr/>
        </p:nvSpPr>
        <p:spPr>
          <a:xfrm>
            <a:off x="4632694" y="2439711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97738" algn="r"/>
              </a:tabLst>
            </a:pPr>
            <a:r>
              <a:rPr lang="en-US" dirty="0"/>
              <a:t>Tony </a:t>
            </a:r>
            <a:r>
              <a:rPr lang="en-US" dirty="0" err="1"/>
              <a:t>Reggi</a:t>
            </a:r>
            <a:endParaRPr lang="en-US" b="0" dirty="0">
              <a:latin typeface="+mn-lt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971810C-6538-C449-A0D0-E6B473F32336}"/>
              </a:ext>
            </a:extLst>
          </p:cNvPr>
          <p:cNvSpPr txBox="1">
            <a:spLocks/>
          </p:cNvSpPr>
          <p:nvPr/>
        </p:nvSpPr>
        <p:spPr>
          <a:xfrm>
            <a:off x="301758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Michelle Lair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92757AE-2B86-7946-8186-1489784916BB}"/>
              </a:ext>
            </a:extLst>
          </p:cNvPr>
          <p:cNvSpPr txBox="1">
            <a:spLocks/>
          </p:cNvSpPr>
          <p:nvPr/>
        </p:nvSpPr>
        <p:spPr>
          <a:xfrm>
            <a:off x="2462222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Mary Olvera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11A273A-00B3-AD4E-B8F6-F4E8AF91DE9E}"/>
              </a:ext>
            </a:extLst>
          </p:cNvPr>
          <p:cNvSpPr txBox="1">
            <a:spLocks/>
          </p:cNvSpPr>
          <p:nvPr/>
        </p:nvSpPr>
        <p:spPr>
          <a:xfrm>
            <a:off x="4632694" y="4701596"/>
            <a:ext cx="2043176" cy="535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30000"/>
              </a:spcAft>
            </a:pPr>
            <a:r>
              <a:rPr lang="en-US" dirty="0">
                <a:ea typeface="ヒラギノ角ゴ Pro W3" charset="0"/>
                <a:cs typeface="Arial" charset="0"/>
              </a:rPr>
              <a:t>Chris Droessler </a:t>
            </a:r>
          </a:p>
        </p:txBody>
      </p:sp>
    </p:spTree>
    <p:extLst>
      <p:ext uri="{BB962C8B-B14F-4D97-AF65-F5344CB8AC3E}">
        <p14:creationId xmlns:p14="http://schemas.microsoft.com/office/powerpoint/2010/main" val="25122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954A58-AB8F-6942-BB7C-E42A02D167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B72B36-B476-A242-BC10-CBC78817F1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09155" y="642938"/>
            <a:ext cx="5143500" cy="3857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B03ABE-9ADE-7C44-B222-4413AE14E4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658" y="0"/>
            <a:ext cx="57873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3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2B4E8-C6A8-1644-BD51-F5816DCA87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55428-7147-894B-A35F-B5EE92FA52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4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A0583-3AA3-E641-B545-F9AF6D791A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208"/>
            <a:ext cx="9144000" cy="43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C0441-3A4E-A843-91CF-AE557D4AE5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A5FADD-0AD0-474C-AF4D-D0B2C76C5F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EBF93A-E6E2-BB49-9535-E142F4952A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B033E4-2839-0142-A016-9BCC41B890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34FA5AD-EDA3-CA4A-B82D-39A326CBC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61" y="1363703"/>
            <a:ext cx="6819940" cy="25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Justin </a:t>
            </a:r>
            <a:r>
              <a:rPr lang="en-US" dirty="0" err="1"/>
              <a:t>Ovaska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 Director for Criminal Justice Technology and Public Safety Administration</a:t>
            </a:r>
          </a:p>
          <a:p>
            <a:r>
              <a:rPr lang="en-US" dirty="0"/>
              <a:t>Cape Fear Community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41691-012E-AA4A-B777-EFD43E499579}"/>
              </a:ext>
            </a:extLst>
          </p:cNvPr>
          <p:cNvSpPr txBox="1"/>
          <p:nvPr/>
        </p:nvSpPr>
        <p:spPr>
          <a:xfrm>
            <a:off x="-855406" y="3346995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Tony</a:t>
            </a:r>
          </a:p>
        </p:txBody>
      </p:sp>
      <p:pic>
        <p:nvPicPr>
          <p:cNvPr id="4098" name="Picture 2" descr="https://avatars.sched.co/b/a1/9438732/avatar.jpg?2a5">
            <a:extLst>
              <a:ext uri="{FF2B5EF4-FFF2-40B4-BE49-F238E27FC236}">
                <a16:creationId xmlns:a16="http://schemas.microsoft.com/office/drawing/2014/main" id="{D2CC1261-EAFF-A64E-904C-6CCF60970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2570" y="0"/>
            <a:ext cx="2611429" cy="27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fcc.edu/wp-content/uploads/2019/06/cfcc-logo.png">
            <a:extLst>
              <a:ext uri="{FF2B5EF4-FFF2-40B4-BE49-F238E27FC236}">
                <a16:creationId xmlns:a16="http://schemas.microsoft.com/office/drawing/2014/main" id="{DD918B6F-1403-D641-A3E7-8F281BAA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2678" y="4062109"/>
            <a:ext cx="2990378" cy="108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D41691-012E-AA4A-B777-EFD43E499579}"/>
              </a:ext>
            </a:extLst>
          </p:cNvPr>
          <p:cNvSpPr txBox="1"/>
          <p:nvPr/>
        </p:nvSpPr>
        <p:spPr>
          <a:xfrm>
            <a:off x="-855406" y="3346995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9A3CAE-1847-6F42-97BF-D8622EDE09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D41691-012E-AA4A-B777-EFD43E499579}"/>
              </a:ext>
            </a:extLst>
          </p:cNvPr>
          <p:cNvSpPr txBox="1"/>
          <p:nvPr/>
        </p:nvSpPr>
        <p:spPr>
          <a:xfrm>
            <a:off x="-855406" y="3346995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C8F47-E102-C942-94CE-D0D440D45D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Pamela Hollern, J.D.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Director, Paralegal Technology</a:t>
            </a:r>
          </a:p>
          <a:p>
            <a:r>
              <a:rPr lang="en-US" dirty="0"/>
              <a:t>Guilford Technical Community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E1F0C-0B3B-1044-8417-6A020D3309E0}"/>
              </a:ext>
            </a:extLst>
          </p:cNvPr>
          <p:cNvSpPr txBox="1"/>
          <p:nvPr/>
        </p:nvSpPr>
        <p:spPr>
          <a:xfrm>
            <a:off x="-855406" y="3346995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Tony</a:t>
            </a:r>
          </a:p>
        </p:txBody>
      </p:sp>
      <p:pic>
        <p:nvPicPr>
          <p:cNvPr id="5124" name="Picture 4" descr="https://media-exp1.licdn.com/dms/image/C4E03AQHBlRV_2k3z3g/profile-displayphoto-shrink_200_200/0/1517652234839?e=1618444800&amp;v=beta&amp;t=Hxxjn8bdfufa4lrVTNLseuCC66luPh9gNCWRoAOihcY">
            <a:extLst>
              <a:ext uri="{FF2B5EF4-FFF2-40B4-BE49-F238E27FC236}">
                <a16:creationId xmlns:a16="http://schemas.microsoft.com/office/drawing/2014/main" id="{E6175ED1-92A0-2945-8B29-82A9674B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1190" y="0"/>
            <a:ext cx="2372810" cy="237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gtcc.edu/_global/images/logo/logo.jpg">
            <a:extLst>
              <a:ext uri="{FF2B5EF4-FFF2-40B4-BE49-F238E27FC236}">
                <a16:creationId xmlns:a16="http://schemas.microsoft.com/office/drawing/2014/main" id="{3006A492-B125-EA4E-8EEA-ACA708A7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460" y="4257545"/>
            <a:ext cx="4846542" cy="69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3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BC62471-182E-0941-976B-35B9A44855DF}"/>
              </a:ext>
            </a:extLst>
          </p:cNvPr>
          <p:cNvGrpSpPr>
            <a:grpSpLocks/>
          </p:cNvGrpSpPr>
          <p:nvPr/>
        </p:nvGrpSpPr>
        <p:grpSpPr bwMode="auto">
          <a:xfrm>
            <a:off x="91011" y="97972"/>
            <a:ext cx="8952117" cy="4942114"/>
            <a:chOff x="0" y="0"/>
            <a:chExt cx="11160" cy="61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E85FA7-F140-6B44-8DAF-EC26CB354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" y="0"/>
              <a:ext cx="4363" cy="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6DBCF1D-2B28-304D-B1AA-CE417E827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35"/>
              <a:ext cx="4054" cy="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29BF26-D270-1949-9E3C-2E2325B03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3"/>
              <a:ext cx="4637" cy="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FFDA809-B245-AC40-808F-5A93F8C3B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"/>
              <a:ext cx="4817" cy="1732"/>
            </a:xfrm>
            <a:custGeom>
              <a:avLst/>
              <a:gdLst>
                <a:gd name="T0" fmla="*/ 4817 w 4817"/>
                <a:gd name="T1" fmla="+- 0 4 4"/>
                <a:gd name="T2" fmla="*/ 4 h 1732"/>
                <a:gd name="T3" fmla="*/ 0 w 4817"/>
                <a:gd name="T4" fmla="+- 0 4 4"/>
                <a:gd name="T5" fmla="*/ 4 h 1732"/>
                <a:gd name="T6" fmla="*/ 0 w 4817"/>
                <a:gd name="T7" fmla="+- 0 1735 4"/>
                <a:gd name="T8" fmla="*/ 1735 h 1732"/>
                <a:gd name="T9" fmla="*/ 4054 w 4817"/>
                <a:gd name="T10" fmla="+- 0 1735 4"/>
                <a:gd name="T11" fmla="*/ 1735 h 1732"/>
                <a:gd name="T12" fmla="*/ 4817 w 4817"/>
                <a:gd name="T13" fmla="+- 0 4 4"/>
                <a:gd name="T14" fmla="*/ 4 h 173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4817" h="1732">
                  <a:moveTo>
                    <a:pt x="4817" y="0"/>
                  </a:moveTo>
                  <a:lnTo>
                    <a:pt x="0" y="0"/>
                  </a:lnTo>
                  <a:lnTo>
                    <a:pt x="0" y="1731"/>
                  </a:lnTo>
                  <a:lnTo>
                    <a:pt x="4054" y="1731"/>
                  </a:lnTo>
                  <a:lnTo>
                    <a:pt x="4817" y="0"/>
                  </a:lnTo>
                  <a:close/>
                </a:path>
              </a:pathLst>
            </a:custGeom>
            <a:solidFill>
              <a:srgbClr val="472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570F86F-E5D4-F543-977B-2C4309B3B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3"/>
              <a:ext cx="2566" cy="3876"/>
            </a:xfrm>
            <a:custGeom>
              <a:avLst/>
              <a:gdLst>
                <a:gd name="T0" fmla="+- 0 5626 3060"/>
                <a:gd name="T1" fmla="*/ T0 w 2566"/>
                <a:gd name="T2" fmla="+- 0 4 4"/>
                <a:gd name="T3" fmla="*/ 4 h 3876"/>
                <a:gd name="T4" fmla="+- 0 4788 3060"/>
                <a:gd name="T5" fmla="*/ T4 w 2566"/>
                <a:gd name="T6" fmla="+- 0 4 4"/>
                <a:gd name="T7" fmla="*/ 4 h 3876"/>
                <a:gd name="T8" fmla="+- 0 3060 3060"/>
                <a:gd name="T9" fmla="*/ T8 w 2566"/>
                <a:gd name="T10" fmla="+- 0 3879 4"/>
                <a:gd name="T11" fmla="*/ 3879 h 3876"/>
                <a:gd name="T12" fmla="+- 0 3938 3060"/>
                <a:gd name="T13" fmla="*/ T12 w 2566"/>
                <a:gd name="T14" fmla="+- 0 3875 4"/>
                <a:gd name="T15" fmla="*/ 3875 h 3876"/>
                <a:gd name="T16" fmla="+- 0 5626 3060"/>
                <a:gd name="T17" fmla="*/ T16 w 2566"/>
                <a:gd name="T18" fmla="+- 0 4 4"/>
                <a:gd name="T19" fmla="*/ 4 h 38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566" h="3876">
                  <a:moveTo>
                    <a:pt x="2566" y="0"/>
                  </a:moveTo>
                  <a:lnTo>
                    <a:pt x="1728" y="0"/>
                  </a:lnTo>
                  <a:lnTo>
                    <a:pt x="0" y="3875"/>
                  </a:lnTo>
                  <a:lnTo>
                    <a:pt x="878" y="3871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1CFBF50-E2B7-944B-BCC7-6C540745C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" y="3"/>
              <a:ext cx="2190" cy="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E5D489-0F42-1E42-9813-575F3F530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2" y="3854"/>
              <a:ext cx="7965" cy="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C0B0EF-2498-A34B-BE84-3503D53BD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8"/>
              <a:ext cx="3939" cy="2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8BE900-52ED-A649-A601-F5F4F74F3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7" y="1901"/>
              <a:ext cx="753" cy="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2683D74-77C7-C847-95C1-09C004F25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0" y="3854"/>
              <a:ext cx="1610" cy="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5460D6A-F62A-A644-9DD3-685D853A4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3" y="2543"/>
              <a:ext cx="497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6FF499B-F978-9043-B59F-E204B5A8B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1" y="3854"/>
              <a:ext cx="1339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Line 22">
              <a:extLst>
                <a:ext uri="{FF2B5EF4-FFF2-40B4-BE49-F238E27FC236}">
                  <a16:creationId xmlns:a16="http://schemas.microsoft.com/office/drawing/2014/main" id="{CC098B0B-7B3C-184F-8CEC-15C51049D39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6116"/>
              <a:ext cx="11160" cy="0"/>
            </a:xfrm>
            <a:prstGeom prst="line">
              <a:avLst/>
            </a:prstGeom>
            <a:noFill/>
            <a:ln w="56388">
              <a:solidFill>
                <a:srgbClr val="F159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 Box 21">
              <a:extLst>
                <a:ext uri="{FF2B5EF4-FFF2-40B4-BE49-F238E27FC236}">
                  <a16:creationId xmlns:a16="http://schemas.microsoft.com/office/drawing/2014/main" id="{BA3183C1-1C6E-B446-9A04-CAC34763B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1160" cy="6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87325" marR="2498090">
                <a:lnSpc>
                  <a:spcPct val="83000"/>
                </a:lnSpc>
                <a:spcBef>
                  <a:spcPts val="1850"/>
                </a:spcBef>
                <a:spcAft>
                  <a:spcPts val="0"/>
                </a:spcAft>
              </a:pPr>
              <a:r>
                <a:rPr lang="en-US" sz="2750">
                  <a:solidFill>
                    <a:srgbClr val="FFFFFF"/>
                  </a:solidFill>
                  <a:effectLst/>
                  <a:latin typeface="Lucida Sans" panose="020B0602030504020204" pitchFamily="34" charset="77"/>
                  <a:ea typeface="Arial" panose="020B0604020202020204" pitchFamily="34" charset="0"/>
                </a:rPr>
                <a:t>PARALEGAL TECHNOLOGY</a:t>
              </a:r>
              <a:endParaRPr lang="en-US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F43E2-E45E-4943-ABC9-6F95E77DD1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0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C8CE5-3F41-8446-9729-110D498E35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Josh Crisp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Regional Emergency Services Training Center</a:t>
            </a:r>
          </a:p>
          <a:p>
            <a:r>
              <a:rPr lang="en-US" dirty="0"/>
              <a:t>Gaston Community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A4DDF-735B-6345-95AC-FA4096E6DD29}"/>
              </a:ext>
            </a:extLst>
          </p:cNvPr>
          <p:cNvSpPr txBox="1"/>
          <p:nvPr/>
        </p:nvSpPr>
        <p:spPr>
          <a:xfrm>
            <a:off x="-855406" y="3346995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Tony</a:t>
            </a:r>
          </a:p>
        </p:txBody>
      </p:sp>
      <p:pic>
        <p:nvPicPr>
          <p:cNvPr id="6146" name="Picture 2" descr="https://www.gaston.edu/wp-content/themes/gaston/images/logo.png">
            <a:extLst>
              <a:ext uri="{FF2B5EF4-FFF2-40B4-BE49-F238E27FC236}">
                <a16:creationId xmlns:a16="http://schemas.microsoft.com/office/drawing/2014/main" id="{81B8FD42-4598-994D-8DDA-F0E28120C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088" y="3982125"/>
            <a:ext cx="4687352" cy="10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80FDB-F611-1048-AAB9-6102FEB0CA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7652" y="-81026"/>
            <a:ext cx="2766348" cy="30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2400" dirty="0"/>
              <a:t>Fire Protection Technology Degree</a:t>
            </a:r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Public Safety Administration</a:t>
            </a:r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Employment Outlook</a:t>
            </a:r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Community College vs. Four Year Institution</a:t>
            </a:r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Continuing Education/ Certification Training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Gaston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A4DDF-735B-6345-95AC-FA4096E6DD29}"/>
              </a:ext>
            </a:extLst>
          </p:cNvPr>
          <p:cNvSpPr txBox="1"/>
          <p:nvPr/>
        </p:nvSpPr>
        <p:spPr>
          <a:xfrm>
            <a:off x="-855406" y="3346995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Tony</a:t>
            </a:r>
          </a:p>
        </p:txBody>
      </p:sp>
      <p:pic>
        <p:nvPicPr>
          <p:cNvPr id="6146" name="Picture 2" descr="https://www.gaston.edu/wp-content/themes/gaston/images/logo.png">
            <a:extLst>
              <a:ext uri="{FF2B5EF4-FFF2-40B4-BE49-F238E27FC236}">
                <a16:creationId xmlns:a16="http://schemas.microsoft.com/office/drawing/2014/main" id="{81B8FD42-4598-994D-8DDA-F0E28120C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069" y="4341587"/>
            <a:ext cx="2600423" cy="5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3406E0B5-5CEC-7242-A1DF-EDD60CFE94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590" y="212230"/>
            <a:ext cx="2657427" cy="31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Travis Askew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Magistrate</a:t>
            </a:r>
          </a:p>
          <a:p>
            <a:r>
              <a:rPr lang="en-US" dirty="0"/>
              <a:t>State of NC in Bertie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DA82D-BC05-5B4D-B0D1-67EEDE476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668" y="0"/>
            <a:ext cx="2424332" cy="31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/>
          <a:lstStyle/>
          <a:p>
            <a:r>
              <a:rPr lang="en-US" dirty="0"/>
              <a:t>Clint Gorman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0"/>
            <a:ext cx="9144000" cy="1241822"/>
          </a:xfrm>
        </p:spPr>
        <p:txBody>
          <a:bodyPr>
            <a:normAutofit/>
          </a:bodyPr>
          <a:lstStyle/>
          <a:p>
            <a:r>
              <a:rPr lang="en-US" dirty="0"/>
              <a:t>Dean of Emergency Services</a:t>
            </a:r>
          </a:p>
          <a:p>
            <a:r>
              <a:rPr lang="en-US" dirty="0"/>
              <a:t>Asheville-Buncombe Technical Community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6517E-F40D-454F-BB1B-F499BC96EE78}"/>
              </a:ext>
            </a:extLst>
          </p:cNvPr>
          <p:cNvSpPr txBox="1"/>
          <p:nvPr/>
        </p:nvSpPr>
        <p:spPr>
          <a:xfrm>
            <a:off x="-943898" y="36576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Bob</a:t>
            </a:r>
          </a:p>
        </p:txBody>
      </p:sp>
      <p:pic>
        <p:nvPicPr>
          <p:cNvPr id="1028" name="Picture 4" descr="https://www.nccommunitycolleges.edu/sites/default/files/styles/400_wide/public/college-logos/abtechcc.png">
            <a:extLst>
              <a:ext uri="{FF2B5EF4-FFF2-40B4-BE49-F238E27FC236}">
                <a16:creationId xmlns:a16="http://schemas.microsoft.com/office/drawing/2014/main" id="{E6ABC7D2-96A6-CC41-B4D4-5316CB202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1191" y="3700231"/>
            <a:ext cx="3046671" cy="14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84640C-0CB2-2D40-96D1-51B67FE7A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256" y="0"/>
            <a:ext cx="1714744" cy="32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B101B7-1883-6D4A-A036-7CD7CDDE8C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2D55B-1D84-A347-8A68-D3390A65AB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22997-2976-8F49-B680-FC81ACC613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9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BD0061-C254-CB43-909E-62CE88E11F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57DDD-D0CB-8448-B22A-608CCC8BA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2544DB-7C55-EA49-BEFB-128958A375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2EFA4-A5FE-1B4D-AA9F-94C297750F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53817C-5D59-854C-92D2-679CD05C06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7150B-C0A4-1145-8562-6C944720E9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FD7A8-888F-B447-A3C2-DD33EB28C1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6E4CF2-4F4C-1247-BFCB-6E1335A145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34" y="0"/>
            <a:ext cx="3857625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F8BC84-883F-EA42-B046-CDCA329D9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59" y="0"/>
            <a:ext cx="50730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ABC7C-2D7B-E841-8055-0C4C6F11D3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B0315-4BCE-4348-AA35-5B60ACCE02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2AD07-C00C-BD41-B11C-55226C2C07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46BE0C-C009-8749-AE56-8DA340DFE0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54CEE-8185-E64D-B7D6-BBD0F876C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1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A0BD4-CA4F-0445-BD93-DFAC01D9D0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8FC9A-5599-A94F-A9A6-D3037284FA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67E20-06CE-7A49-B795-3642967FDE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2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88E89-BFD4-4648-9BD9-ED27DC86DE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Tracy McPherson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Director, Public Safety Training Programs</a:t>
            </a:r>
          </a:p>
          <a:p>
            <a:r>
              <a:rPr lang="en-US" dirty="0"/>
              <a:t>NC Community College System</a:t>
            </a:r>
          </a:p>
        </p:txBody>
      </p:sp>
      <p:pic>
        <p:nvPicPr>
          <p:cNvPr id="1026" name="Picture 2" descr="https://media-exp1.licdn.com/dms/image/C4E03AQGvMvu2II_CLQ/profile-displayphoto-shrink_200_200/0/1517664120928?e=1619049600&amp;v=beta&amp;t=ZWLa4VIJBE1FKD3oJ5Rl_1CqG6lu39U-mF2XMKMKFqA">
            <a:extLst>
              <a:ext uri="{FF2B5EF4-FFF2-40B4-BE49-F238E27FC236}">
                <a16:creationId xmlns:a16="http://schemas.microsoft.com/office/drawing/2014/main" id="{52E36DDF-4780-BB49-BFE6-CAE5FBF9F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0286" y="0"/>
            <a:ext cx="2503714" cy="250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0758C-350A-FC45-9D3B-3BF03F0218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213" y="4079078"/>
            <a:ext cx="2320889" cy="88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49282-36EA-6842-913C-05F62EDB4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989" y="279020"/>
            <a:ext cx="6682469" cy="4454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112C1-2738-654E-9204-B2659CF54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86"/>
            <a:ext cx="32343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4D865-680C-634D-B5B6-097AF769FED9}"/>
              </a:ext>
            </a:extLst>
          </p:cNvPr>
          <p:cNvSpPr/>
          <p:nvPr/>
        </p:nvSpPr>
        <p:spPr>
          <a:xfrm>
            <a:off x="6967" y="4625578"/>
            <a:ext cx="3677879" cy="51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3E2E6-2EF3-C942-8A91-325510536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9" y="1320904"/>
            <a:ext cx="7529511" cy="8608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Next meeting is March 17, 2021 – Information Technology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E6DEC-CB0D-7145-803C-51F4CE81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</a:t>
            </a:r>
            <a:br>
              <a:rPr lang="en-US" dirty="0"/>
            </a:br>
            <a:r>
              <a:rPr lang="en-US" dirty="0"/>
              <a:t>in North Carolina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F5147F9-B717-F149-BD91-DB7BA249B0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393" y="1955902"/>
            <a:ext cx="6050705" cy="2295988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913A1F7-E1F0-1C4B-A3D4-D9208E295A27}"/>
              </a:ext>
            </a:extLst>
          </p:cNvPr>
          <p:cNvSpPr txBox="1">
            <a:spLocks/>
          </p:cNvSpPr>
          <p:nvPr/>
        </p:nvSpPr>
        <p:spPr>
          <a:xfrm>
            <a:off x="1403393" y="3852268"/>
            <a:ext cx="5839609" cy="860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33363" indent="-233363" algn="l" defTabSz="5143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458788" indent="-201613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92150" indent="-17780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76313" indent="-204788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200150" indent="-171450" algn="l" defTabSz="51435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4D611D-76BB-5546-BD1E-43BA59EC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42514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E63B7B-9C6C-704D-9A70-3EE486E2A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96" y="0"/>
            <a:ext cx="86535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Michael Murphy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Sergeant</a:t>
            </a:r>
          </a:p>
          <a:p>
            <a:r>
              <a:rPr lang="en-US" dirty="0"/>
              <a:t>Buncombe County Sheriff’s Office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C73C5-6FFC-634B-BEEC-4A6560A6D9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4501" y="0"/>
            <a:ext cx="2789499" cy="3126042"/>
          </a:xfrm>
          <a:prstGeom prst="rect">
            <a:avLst/>
          </a:prstGeom>
        </p:spPr>
      </p:pic>
      <p:pic>
        <p:nvPicPr>
          <p:cNvPr id="1026" name="Picture 2" descr="https://scontent-iad3-1.xx.fbcdn.net/v/t1.0-9/72377426_2466949976688178_5487918746209091584_n.png?_nc_cat=110&amp;ccb=3&amp;_nc_sid=730e14&amp;_nc_ohc=TqoPYuGdFLoAX81DHg_&amp;_nc_ht=scontent-iad3-1.xx&amp;oh=34009daf6f6cc2873ab8b019f13a93ad&amp;oe=605189DD">
            <a:extLst>
              <a:ext uri="{FF2B5EF4-FFF2-40B4-BE49-F238E27FC236}">
                <a16:creationId xmlns:a16="http://schemas.microsoft.com/office/drawing/2014/main" id="{7D0B5B74-FEF0-614C-A86B-0EF10D6E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6042"/>
            <a:ext cx="2013138" cy="205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Stacy Workman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10750"/>
            <a:ext cx="9144000" cy="12418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 Safety Administration Chair</a:t>
            </a:r>
          </a:p>
          <a:p>
            <a:r>
              <a:rPr lang="en-US" dirty="0"/>
              <a:t>Criminal Justice Technology Instructor</a:t>
            </a:r>
          </a:p>
          <a:p>
            <a:r>
              <a:rPr lang="en-US" dirty="0"/>
              <a:t>Asheville-Buncombe Technical Community College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4C91B-8922-D343-A0A6-BD609C5FB554}"/>
              </a:ext>
            </a:extLst>
          </p:cNvPr>
          <p:cNvSpPr txBox="1"/>
          <p:nvPr/>
        </p:nvSpPr>
        <p:spPr>
          <a:xfrm>
            <a:off x="-855406" y="3346995"/>
            <a:ext cx="64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Tony</a:t>
            </a:r>
          </a:p>
        </p:txBody>
      </p:sp>
      <p:pic>
        <p:nvPicPr>
          <p:cNvPr id="5" name="Picture 4" descr="https://www.nccommunitycolleges.edu/sites/default/files/styles/400_wide/public/college-logos/abtechcc.png">
            <a:extLst>
              <a:ext uri="{FF2B5EF4-FFF2-40B4-BE49-F238E27FC236}">
                <a16:creationId xmlns:a16="http://schemas.microsoft.com/office/drawing/2014/main" id="{BCD6D72C-18A6-564B-AC70-DB12498FF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5747" y="4113742"/>
            <a:ext cx="2173769" cy="10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9A31A072-5B81-7E40-8E8A-9C80F3DC6F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143" y="0"/>
            <a:ext cx="1622857" cy="334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2172</Words>
  <Application>Microsoft Macintosh PowerPoint</Application>
  <PresentationFormat>On-screen Show (16:9)</PresentationFormat>
  <Paragraphs>535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ヒラギノ角ゴ Pro W3</vt:lpstr>
      <vt:lpstr>Arial</vt:lpstr>
      <vt:lpstr>Calibri</vt:lpstr>
      <vt:lpstr>Calibri Light</vt:lpstr>
      <vt:lpstr>Helvetica Neue Medium</vt:lpstr>
      <vt:lpstr>HelvLight</vt:lpstr>
      <vt:lpstr>Lucida Sans</vt:lpstr>
      <vt:lpstr>Times New Roman</vt:lpstr>
      <vt:lpstr>Office Theme</vt:lpstr>
      <vt:lpstr>February 17, 2021 Careers in Public Safety</vt:lpstr>
      <vt:lpstr>PowerPoint Presentation</vt:lpstr>
      <vt:lpstr>PowerPoint Presentation</vt:lpstr>
      <vt:lpstr>Clint Gorman</vt:lpstr>
      <vt:lpstr>PowerPoint Presentation</vt:lpstr>
      <vt:lpstr>PowerPoint Presentation</vt:lpstr>
      <vt:lpstr>PowerPoint Presentation</vt:lpstr>
      <vt:lpstr>Michael Murphy</vt:lpstr>
      <vt:lpstr>Stacy Workman</vt:lpstr>
      <vt:lpstr>PowerPoint Presentation</vt:lpstr>
      <vt:lpstr>PowerPoint Presentation</vt:lpstr>
      <vt:lpstr>PowerPoint Presentation</vt:lpstr>
      <vt:lpstr>Janie Slaughter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Rebecca Heinrich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Justin Ovaska</vt:lpstr>
      <vt:lpstr>PowerPoint Presentation</vt:lpstr>
      <vt:lpstr>PowerPoint Presentation</vt:lpstr>
      <vt:lpstr>Pamela Hollern, J.D.</vt:lpstr>
      <vt:lpstr>PowerPoint Presentation</vt:lpstr>
      <vt:lpstr>PowerPoint Presentation</vt:lpstr>
      <vt:lpstr>PowerPoint Presentation</vt:lpstr>
      <vt:lpstr>Josh Crisp</vt:lpstr>
      <vt:lpstr>Gaston College</vt:lpstr>
      <vt:lpstr>Travis Askew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Tracy McPherson</vt:lpstr>
      <vt:lpstr>Raising the Awareness of Career Pathways  in North Carolina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2017-04-26T15:33:33Z</cp:lastPrinted>
  <dcterms:created xsi:type="dcterms:W3CDTF">2017-04-24T19:18:55Z</dcterms:created>
  <dcterms:modified xsi:type="dcterms:W3CDTF">2021-02-16T22:13:33Z</dcterms:modified>
</cp:coreProperties>
</file>