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CB344-F8F9-40CA-96FB-E97D42B599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Cultivated Meat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C2BD4-E05C-43DD-8E28-FB01E7214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Yes or no?</a:t>
            </a:r>
          </a:p>
        </p:txBody>
      </p:sp>
    </p:spTree>
    <p:extLst>
      <p:ext uri="{BB962C8B-B14F-4D97-AF65-F5344CB8AC3E}">
        <p14:creationId xmlns:p14="http://schemas.microsoft.com/office/powerpoint/2010/main" val="233209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BD9E-357C-4244-8E81-30A2C8C24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Cultivated Meat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2897E-8D33-4D0C-ADA6-7D0F81DCE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population is said to be 10 billion by the year 2050</a:t>
            </a:r>
          </a:p>
          <a:p>
            <a:r>
              <a:rPr lang="en-US" dirty="0"/>
              <a:t>Demand for meat will increase by 88%</a:t>
            </a:r>
          </a:p>
          <a:p>
            <a:r>
              <a:rPr lang="en-US" dirty="0"/>
              <a:t>Livestock is responsible for 15% of the greenhouse gas emissions</a:t>
            </a:r>
          </a:p>
          <a:p>
            <a:r>
              <a:rPr lang="en-US" dirty="0"/>
              <a:t>Cows and sheep produce methane by way of digestion</a:t>
            </a:r>
          </a:p>
          <a:p>
            <a:r>
              <a:rPr lang="en-US" dirty="0"/>
              <a:t>34 times more potent than CO2</a:t>
            </a:r>
          </a:p>
        </p:txBody>
      </p:sp>
    </p:spTree>
    <p:extLst>
      <p:ext uri="{BB962C8B-B14F-4D97-AF65-F5344CB8AC3E}">
        <p14:creationId xmlns:p14="http://schemas.microsoft.com/office/powerpoint/2010/main" val="34800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29DA1-67E9-4421-AD95-FF4829CC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A8D1-49D1-43C0-8CBB-E4367B893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Technicians remove the cells from the animals</a:t>
            </a:r>
          </a:p>
          <a:p>
            <a:r>
              <a:rPr lang="en-US" dirty="0"/>
              <a:t>Cells are grown in a lab</a:t>
            </a:r>
          </a:p>
          <a:p>
            <a:r>
              <a:rPr lang="en-US" dirty="0"/>
              <a:t>Form a cell link</a:t>
            </a:r>
          </a:p>
          <a:p>
            <a:r>
              <a:rPr lang="en-US" dirty="0"/>
              <a:t>Cells are then put into the bioreactor</a:t>
            </a:r>
          </a:p>
          <a:p>
            <a:r>
              <a:rPr lang="en-US" dirty="0"/>
              <a:t>Cells are harvested and formed into patties and sausages</a:t>
            </a:r>
          </a:p>
        </p:txBody>
      </p:sp>
    </p:spTree>
    <p:extLst>
      <p:ext uri="{BB962C8B-B14F-4D97-AF65-F5344CB8AC3E}">
        <p14:creationId xmlns:p14="http://schemas.microsoft.com/office/powerpoint/2010/main" val="78060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67FD-AEF0-42EF-A9D1-03DF50F0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2FCA-E46D-4906-AA14-FC11A887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edible proof was in 2013 in the Netherlands</a:t>
            </a:r>
          </a:p>
          <a:p>
            <a:r>
              <a:rPr lang="en-US" dirty="0"/>
              <a:t>Co-founder of Google Sergey Brin</a:t>
            </a:r>
          </a:p>
          <a:p>
            <a:r>
              <a:rPr lang="en-US" dirty="0"/>
              <a:t>Dr. Mark Post</a:t>
            </a:r>
          </a:p>
          <a:p>
            <a:r>
              <a:rPr lang="en-US" dirty="0"/>
              <a:t>Researchers at the University of Maastricht</a:t>
            </a:r>
          </a:p>
          <a:p>
            <a:r>
              <a:rPr lang="en-US" dirty="0"/>
              <a:t>$300,000 to produce the 1</a:t>
            </a:r>
            <a:r>
              <a:rPr lang="en-US" baseline="30000" dirty="0"/>
              <a:t>st</a:t>
            </a:r>
            <a:r>
              <a:rPr lang="en-US" dirty="0"/>
              <a:t> edible burger</a:t>
            </a:r>
          </a:p>
          <a:p>
            <a:r>
              <a:rPr lang="en-US" dirty="0"/>
              <a:t>Lack of fat and texture</a:t>
            </a:r>
          </a:p>
          <a:p>
            <a:r>
              <a:rPr lang="en-US" dirty="0"/>
              <a:t>3D printing and edible scaffold to make the texture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1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E81F-9EAD-4C1F-8F8B-56EF1F440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0C99-49B4-4FE9-946B-1910E5679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Future is unclear for many reasons</a:t>
            </a:r>
          </a:p>
          <a:p>
            <a:r>
              <a:rPr lang="en-US" dirty="0"/>
              <a:t>FDA and the USDA are in disagreement</a:t>
            </a:r>
          </a:p>
          <a:p>
            <a:r>
              <a:rPr lang="en-US" dirty="0"/>
              <a:t>Extremely high cost/cost effective</a:t>
            </a:r>
          </a:p>
          <a:p>
            <a:r>
              <a:rPr lang="en-US" dirty="0"/>
              <a:t>Down-side possible climate change</a:t>
            </a:r>
          </a:p>
          <a:p>
            <a:r>
              <a:rPr lang="en-US" dirty="0"/>
              <a:t>Unethical retrieval of cells</a:t>
            </a:r>
          </a:p>
          <a:p>
            <a:r>
              <a:rPr lang="en-US" dirty="0"/>
              <a:t>Up-side bacterial contamination is less</a:t>
            </a:r>
          </a:p>
          <a:p>
            <a:r>
              <a:rPr lang="en-US"/>
              <a:t>No slaughter of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11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582</TotalTime>
  <Words>177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Cultivated Meat</vt:lpstr>
      <vt:lpstr>Why Cultivated Meat</vt:lpstr>
      <vt:lpstr>The Process</vt:lpstr>
      <vt:lpstr>The Outcome</vt:lpstr>
      <vt:lpstr>The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Cultivated Meat</dc:title>
  <dc:creator>CCCC</dc:creator>
  <cp:lastModifiedBy>CCCC</cp:lastModifiedBy>
  <cp:revision>3</cp:revision>
  <dcterms:created xsi:type="dcterms:W3CDTF">2021-06-28T15:57:19Z</dcterms:created>
  <dcterms:modified xsi:type="dcterms:W3CDTF">2021-06-29T01:39:29Z</dcterms:modified>
</cp:coreProperties>
</file>