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handoutMasterIdLst>
    <p:handoutMasterId r:id="rId38"/>
  </p:handoutMasterIdLst>
  <p:sldIdLst>
    <p:sldId id="256" r:id="rId2"/>
    <p:sldId id="537" r:id="rId3"/>
    <p:sldId id="538" r:id="rId4"/>
    <p:sldId id="539" r:id="rId5"/>
    <p:sldId id="540" r:id="rId6"/>
    <p:sldId id="541" r:id="rId7"/>
    <p:sldId id="542" r:id="rId8"/>
    <p:sldId id="543" r:id="rId9"/>
    <p:sldId id="544" r:id="rId10"/>
    <p:sldId id="545" r:id="rId11"/>
    <p:sldId id="546" r:id="rId12"/>
    <p:sldId id="584" r:id="rId13"/>
    <p:sldId id="585" r:id="rId14"/>
    <p:sldId id="549" r:id="rId15"/>
    <p:sldId id="550" r:id="rId16"/>
    <p:sldId id="551" r:id="rId17"/>
    <p:sldId id="552" r:id="rId18"/>
    <p:sldId id="553" r:id="rId19"/>
    <p:sldId id="554" r:id="rId20"/>
    <p:sldId id="555" r:id="rId21"/>
    <p:sldId id="556" r:id="rId22"/>
    <p:sldId id="557" r:id="rId23"/>
    <p:sldId id="558" r:id="rId24"/>
    <p:sldId id="559" r:id="rId25"/>
    <p:sldId id="560" r:id="rId26"/>
    <p:sldId id="561" r:id="rId27"/>
    <p:sldId id="562" r:id="rId28"/>
    <p:sldId id="563" r:id="rId29"/>
    <p:sldId id="564" r:id="rId30"/>
    <p:sldId id="565" r:id="rId31"/>
    <p:sldId id="566" r:id="rId32"/>
    <p:sldId id="582" r:id="rId33"/>
    <p:sldId id="583" r:id="rId34"/>
    <p:sldId id="581" r:id="rId35"/>
    <p:sldId id="58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1CEBF-3916-8849-8A22-DF0BC02BF430}" v="27" dt="2019-02-12T16:28:49.171"/>
    <p1510:client id="{5FFECFB2-D6BE-7149-861E-9DD97472C173}" v="70" dt="2019-02-13T14:47:58.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2" autoAdjust="0"/>
    <p:restoredTop sz="48113"/>
  </p:normalViewPr>
  <p:slideViewPr>
    <p:cSldViewPr snapToGrid="0">
      <p:cViewPr varScale="1">
        <p:scale>
          <a:sx n="63" d="100"/>
          <a:sy n="63" d="100"/>
        </p:scale>
        <p:origin x="2960" y="184"/>
      </p:cViewPr>
      <p:guideLst/>
    </p:cSldViewPr>
  </p:slideViewPr>
  <p:outlineViewPr>
    <p:cViewPr>
      <p:scale>
        <a:sx n="33" d="100"/>
        <a:sy n="33" d="100"/>
      </p:scale>
      <p:origin x="0" y="-26172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93D1CEBF-3916-8849-8A22-DF0BC02BF430}"/>
    <pc:docChg chg="custSel addSld delSld modSld">
      <pc:chgData name="Chris Droessler" userId="625c3661-9d64-47fa-b83c-4b49393bd161" providerId="ADAL" clId="{93D1CEBF-3916-8849-8A22-DF0BC02BF430}" dt="2019-02-12T16:28:49.150" v="526"/>
      <pc:docMkLst>
        <pc:docMk/>
      </pc:docMkLst>
      <pc:sldChg chg="modSp modNotesTx">
        <pc:chgData name="Chris Droessler" userId="625c3661-9d64-47fa-b83c-4b49393bd161" providerId="ADAL" clId="{93D1CEBF-3916-8849-8A22-DF0BC02BF430}" dt="2019-02-12T12:34:59.892" v="30" actId="20577"/>
        <pc:sldMkLst>
          <pc:docMk/>
          <pc:sldMk cId="1918751799" sldId="256"/>
        </pc:sldMkLst>
        <pc:spChg chg="mod">
          <ac:chgData name="Chris Droessler" userId="625c3661-9d64-47fa-b83c-4b49393bd161" providerId="ADAL" clId="{93D1CEBF-3916-8849-8A22-DF0BC02BF430}" dt="2019-02-12T12:33:22.302" v="11" actId="20577"/>
          <ac:spMkLst>
            <pc:docMk/>
            <pc:sldMk cId="1918751799" sldId="256"/>
            <ac:spMk id="2" creationId="{00000000-0000-0000-0000-000000000000}"/>
          </ac:spMkLst>
        </pc:spChg>
      </pc:sldChg>
      <pc:sldChg chg="del">
        <pc:chgData name="Chris Droessler" userId="625c3661-9d64-47fa-b83c-4b49393bd161" providerId="ADAL" clId="{93D1CEBF-3916-8849-8A22-DF0BC02BF430}" dt="2019-02-12T13:01:10.224" v="122" actId="2696"/>
        <pc:sldMkLst>
          <pc:docMk/>
          <pc:sldMk cId="3264433202" sldId="264"/>
        </pc:sldMkLst>
      </pc:sldChg>
      <pc:sldChg chg="add">
        <pc:chgData name="Chris Droessler" userId="625c3661-9d64-47fa-b83c-4b49393bd161" providerId="ADAL" clId="{93D1CEBF-3916-8849-8A22-DF0BC02BF430}" dt="2019-02-12T13:34:29.359" v="130"/>
        <pc:sldMkLst>
          <pc:docMk/>
          <pc:sldMk cId="3597651759" sldId="264"/>
        </pc:sldMkLst>
      </pc:sldChg>
      <pc:sldChg chg="del">
        <pc:chgData name="Chris Droessler" userId="625c3661-9d64-47fa-b83c-4b49393bd161" providerId="ADAL" clId="{93D1CEBF-3916-8849-8A22-DF0BC02BF430}" dt="2019-02-12T13:01:22.872" v="124" actId="2696"/>
        <pc:sldMkLst>
          <pc:docMk/>
          <pc:sldMk cId="2813190552" sldId="265"/>
        </pc:sldMkLst>
      </pc:sldChg>
      <pc:sldChg chg="add">
        <pc:chgData name="Chris Droessler" userId="625c3661-9d64-47fa-b83c-4b49393bd161" providerId="ADAL" clId="{93D1CEBF-3916-8849-8A22-DF0BC02BF430}" dt="2019-02-12T13:34:29.359" v="130"/>
        <pc:sldMkLst>
          <pc:docMk/>
          <pc:sldMk cId="755037478" sldId="266"/>
        </pc:sldMkLst>
      </pc:sldChg>
      <pc:sldChg chg="del">
        <pc:chgData name="Chris Droessler" userId="625c3661-9d64-47fa-b83c-4b49393bd161" providerId="ADAL" clId="{93D1CEBF-3916-8849-8A22-DF0BC02BF430}" dt="2019-02-12T13:01:22.900" v="125" actId="2696"/>
        <pc:sldMkLst>
          <pc:docMk/>
          <pc:sldMk cId="1441115001" sldId="266"/>
        </pc:sldMkLst>
      </pc:sldChg>
      <pc:sldChg chg="del">
        <pc:chgData name="Chris Droessler" userId="625c3661-9d64-47fa-b83c-4b49393bd161" providerId="ADAL" clId="{93D1CEBF-3916-8849-8A22-DF0BC02BF430}" dt="2019-02-12T13:01:22.932" v="126" actId="2696"/>
        <pc:sldMkLst>
          <pc:docMk/>
          <pc:sldMk cId="2981667260" sldId="267"/>
        </pc:sldMkLst>
      </pc:sldChg>
      <pc:sldChg chg="del">
        <pc:chgData name="Chris Droessler" userId="625c3661-9d64-47fa-b83c-4b49393bd161" providerId="ADAL" clId="{93D1CEBF-3916-8849-8A22-DF0BC02BF430}" dt="2019-02-12T12:51:06.508" v="31" actId="2696"/>
        <pc:sldMkLst>
          <pc:docMk/>
          <pc:sldMk cId="598916803" sldId="291"/>
        </pc:sldMkLst>
      </pc:sldChg>
      <pc:sldChg chg="del">
        <pc:chgData name="Chris Droessler" userId="625c3661-9d64-47fa-b83c-4b49393bd161" providerId="ADAL" clId="{93D1CEBF-3916-8849-8A22-DF0BC02BF430}" dt="2019-02-12T12:51:06.531" v="32" actId="2696"/>
        <pc:sldMkLst>
          <pc:docMk/>
          <pc:sldMk cId="4197517791" sldId="292"/>
        </pc:sldMkLst>
      </pc:sldChg>
      <pc:sldChg chg="del">
        <pc:chgData name="Chris Droessler" userId="625c3661-9d64-47fa-b83c-4b49393bd161" providerId="ADAL" clId="{93D1CEBF-3916-8849-8A22-DF0BC02BF430}" dt="2019-02-12T12:51:06.553" v="33" actId="2696"/>
        <pc:sldMkLst>
          <pc:docMk/>
          <pc:sldMk cId="3078892485" sldId="293"/>
        </pc:sldMkLst>
      </pc:sldChg>
      <pc:sldChg chg="del">
        <pc:chgData name="Chris Droessler" userId="625c3661-9d64-47fa-b83c-4b49393bd161" providerId="ADAL" clId="{93D1CEBF-3916-8849-8A22-DF0BC02BF430}" dt="2019-02-12T12:51:06.576" v="34" actId="2696"/>
        <pc:sldMkLst>
          <pc:docMk/>
          <pc:sldMk cId="3581635484" sldId="294"/>
        </pc:sldMkLst>
      </pc:sldChg>
      <pc:sldChg chg="del">
        <pc:chgData name="Chris Droessler" userId="625c3661-9d64-47fa-b83c-4b49393bd161" providerId="ADAL" clId="{93D1CEBF-3916-8849-8A22-DF0BC02BF430}" dt="2019-02-12T12:51:06.598" v="35" actId="2696"/>
        <pc:sldMkLst>
          <pc:docMk/>
          <pc:sldMk cId="62467009" sldId="295"/>
        </pc:sldMkLst>
      </pc:sldChg>
      <pc:sldChg chg="del">
        <pc:chgData name="Chris Droessler" userId="625c3661-9d64-47fa-b83c-4b49393bd161" providerId="ADAL" clId="{93D1CEBF-3916-8849-8A22-DF0BC02BF430}" dt="2019-02-12T12:51:06.619" v="36" actId="2696"/>
        <pc:sldMkLst>
          <pc:docMk/>
          <pc:sldMk cId="3732726259" sldId="296"/>
        </pc:sldMkLst>
      </pc:sldChg>
      <pc:sldChg chg="del">
        <pc:chgData name="Chris Droessler" userId="625c3661-9d64-47fa-b83c-4b49393bd161" providerId="ADAL" clId="{93D1CEBF-3916-8849-8A22-DF0BC02BF430}" dt="2019-02-12T12:51:06.641" v="37" actId="2696"/>
        <pc:sldMkLst>
          <pc:docMk/>
          <pc:sldMk cId="4237733458" sldId="297"/>
        </pc:sldMkLst>
      </pc:sldChg>
      <pc:sldChg chg="del">
        <pc:chgData name="Chris Droessler" userId="625c3661-9d64-47fa-b83c-4b49393bd161" providerId="ADAL" clId="{93D1CEBF-3916-8849-8A22-DF0BC02BF430}" dt="2019-02-12T12:51:06.662" v="38" actId="2696"/>
        <pc:sldMkLst>
          <pc:docMk/>
          <pc:sldMk cId="1443768350" sldId="298"/>
        </pc:sldMkLst>
      </pc:sldChg>
      <pc:sldChg chg="del">
        <pc:chgData name="Chris Droessler" userId="625c3661-9d64-47fa-b83c-4b49393bd161" providerId="ADAL" clId="{93D1CEBF-3916-8849-8A22-DF0BC02BF430}" dt="2019-02-12T12:51:06.684" v="39" actId="2696"/>
        <pc:sldMkLst>
          <pc:docMk/>
          <pc:sldMk cId="438122567" sldId="299"/>
        </pc:sldMkLst>
      </pc:sldChg>
      <pc:sldChg chg="del">
        <pc:chgData name="Chris Droessler" userId="625c3661-9d64-47fa-b83c-4b49393bd161" providerId="ADAL" clId="{93D1CEBF-3916-8849-8A22-DF0BC02BF430}" dt="2019-02-12T12:58:19.307" v="93" actId="2696"/>
        <pc:sldMkLst>
          <pc:docMk/>
          <pc:sldMk cId="3631950518" sldId="350"/>
        </pc:sldMkLst>
      </pc:sldChg>
      <pc:sldChg chg="del">
        <pc:chgData name="Chris Droessler" userId="625c3661-9d64-47fa-b83c-4b49393bd161" providerId="ADAL" clId="{93D1CEBF-3916-8849-8A22-DF0BC02BF430}" dt="2019-02-12T12:58:33.525" v="94" actId="2696"/>
        <pc:sldMkLst>
          <pc:docMk/>
          <pc:sldMk cId="694727016" sldId="351"/>
        </pc:sldMkLst>
      </pc:sldChg>
      <pc:sldChg chg="add">
        <pc:chgData name="Chris Droessler" userId="625c3661-9d64-47fa-b83c-4b49393bd161" providerId="ADAL" clId="{93D1CEBF-3916-8849-8A22-DF0BC02BF430}" dt="2019-02-12T12:58:43.042" v="103"/>
        <pc:sldMkLst>
          <pc:docMk/>
          <pc:sldMk cId="3555917942" sldId="351"/>
        </pc:sldMkLst>
      </pc:sldChg>
      <pc:sldChg chg="del">
        <pc:chgData name="Chris Droessler" userId="625c3661-9d64-47fa-b83c-4b49393bd161" providerId="ADAL" clId="{93D1CEBF-3916-8849-8A22-DF0BC02BF430}" dt="2019-02-12T12:58:33.542" v="95" actId="2696"/>
        <pc:sldMkLst>
          <pc:docMk/>
          <pc:sldMk cId="672144136" sldId="352"/>
        </pc:sldMkLst>
      </pc:sldChg>
      <pc:sldChg chg="del">
        <pc:chgData name="Chris Droessler" userId="625c3661-9d64-47fa-b83c-4b49393bd161" providerId="ADAL" clId="{93D1CEBF-3916-8849-8A22-DF0BC02BF430}" dt="2019-02-12T12:52:17.146" v="40" actId="2696"/>
        <pc:sldMkLst>
          <pc:docMk/>
          <pc:sldMk cId="247267798" sldId="353"/>
        </pc:sldMkLst>
      </pc:sldChg>
      <pc:sldChg chg="del">
        <pc:chgData name="Chris Droessler" userId="625c3661-9d64-47fa-b83c-4b49393bd161" providerId="ADAL" clId="{93D1CEBF-3916-8849-8A22-DF0BC02BF430}" dt="2019-02-12T12:52:18.536" v="41" actId="2696"/>
        <pc:sldMkLst>
          <pc:docMk/>
          <pc:sldMk cId="3129741643" sldId="354"/>
        </pc:sldMkLst>
      </pc:sldChg>
      <pc:sldChg chg="del">
        <pc:chgData name="Chris Droessler" userId="625c3661-9d64-47fa-b83c-4b49393bd161" providerId="ADAL" clId="{93D1CEBF-3916-8849-8A22-DF0BC02BF430}" dt="2019-02-12T12:52:25.231" v="42" actId="2696"/>
        <pc:sldMkLst>
          <pc:docMk/>
          <pc:sldMk cId="1185526190" sldId="355"/>
        </pc:sldMkLst>
      </pc:sldChg>
      <pc:sldChg chg="del">
        <pc:chgData name="Chris Droessler" userId="625c3661-9d64-47fa-b83c-4b49393bd161" providerId="ADAL" clId="{93D1CEBF-3916-8849-8A22-DF0BC02BF430}" dt="2019-02-12T12:58:33.560" v="96" actId="2696"/>
        <pc:sldMkLst>
          <pc:docMk/>
          <pc:sldMk cId="2328210988" sldId="356"/>
        </pc:sldMkLst>
      </pc:sldChg>
      <pc:sldChg chg="del">
        <pc:chgData name="Chris Droessler" userId="625c3661-9d64-47fa-b83c-4b49393bd161" providerId="ADAL" clId="{93D1CEBF-3916-8849-8A22-DF0BC02BF430}" dt="2019-02-12T12:58:33.580" v="97" actId="2696"/>
        <pc:sldMkLst>
          <pc:docMk/>
          <pc:sldMk cId="2946595900" sldId="357"/>
        </pc:sldMkLst>
      </pc:sldChg>
      <pc:sldChg chg="add">
        <pc:chgData name="Chris Droessler" userId="625c3661-9d64-47fa-b83c-4b49393bd161" providerId="ADAL" clId="{93D1CEBF-3916-8849-8A22-DF0BC02BF430}" dt="2019-02-12T12:58:43.042" v="103"/>
        <pc:sldMkLst>
          <pc:docMk/>
          <pc:sldMk cId="201815458" sldId="358"/>
        </pc:sldMkLst>
      </pc:sldChg>
      <pc:sldChg chg="del">
        <pc:chgData name="Chris Droessler" userId="625c3661-9d64-47fa-b83c-4b49393bd161" providerId="ADAL" clId="{93D1CEBF-3916-8849-8A22-DF0BC02BF430}" dt="2019-02-12T12:58:33.599" v="98" actId="2696"/>
        <pc:sldMkLst>
          <pc:docMk/>
          <pc:sldMk cId="1597313021" sldId="358"/>
        </pc:sldMkLst>
      </pc:sldChg>
      <pc:sldChg chg="del">
        <pc:chgData name="Chris Droessler" userId="625c3661-9d64-47fa-b83c-4b49393bd161" providerId="ADAL" clId="{93D1CEBF-3916-8849-8A22-DF0BC02BF430}" dt="2019-02-12T12:58:33.616" v="99" actId="2696"/>
        <pc:sldMkLst>
          <pc:docMk/>
          <pc:sldMk cId="3797385013" sldId="359"/>
        </pc:sldMkLst>
      </pc:sldChg>
      <pc:sldChg chg="del">
        <pc:chgData name="Chris Droessler" userId="625c3661-9d64-47fa-b83c-4b49393bd161" providerId="ADAL" clId="{93D1CEBF-3916-8849-8A22-DF0BC02BF430}" dt="2019-02-12T12:58:33.633" v="100" actId="2696"/>
        <pc:sldMkLst>
          <pc:docMk/>
          <pc:sldMk cId="1773321501" sldId="360"/>
        </pc:sldMkLst>
      </pc:sldChg>
      <pc:sldChg chg="del">
        <pc:chgData name="Chris Droessler" userId="625c3661-9d64-47fa-b83c-4b49393bd161" providerId="ADAL" clId="{93D1CEBF-3916-8849-8A22-DF0BC02BF430}" dt="2019-02-12T12:58:33.650" v="101" actId="2696"/>
        <pc:sldMkLst>
          <pc:docMk/>
          <pc:sldMk cId="3646352018" sldId="361"/>
        </pc:sldMkLst>
      </pc:sldChg>
      <pc:sldChg chg="del">
        <pc:chgData name="Chris Droessler" userId="625c3661-9d64-47fa-b83c-4b49393bd161" providerId="ADAL" clId="{93D1CEBF-3916-8849-8A22-DF0BC02BF430}" dt="2019-02-12T12:58:33.668" v="102" actId="2696"/>
        <pc:sldMkLst>
          <pc:docMk/>
          <pc:sldMk cId="2645065739" sldId="362"/>
        </pc:sldMkLst>
      </pc:sldChg>
      <pc:sldChg chg="modSp">
        <pc:chgData name="Chris Droessler" userId="625c3661-9d64-47fa-b83c-4b49393bd161" providerId="ADAL" clId="{93D1CEBF-3916-8849-8A22-DF0BC02BF430}" dt="2019-02-12T12:53:46.900" v="86" actId="1076"/>
        <pc:sldMkLst>
          <pc:docMk/>
          <pc:sldMk cId="4110419266" sldId="365"/>
        </pc:sldMkLst>
        <pc:spChg chg="mod">
          <ac:chgData name="Chris Droessler" userId="625c3661-9d64-47fa-b83c-4b49393bd161" providerId="ADAL" clId="{93D1CEBF-3916-8849-8A22-DF0BC02BF430}" dt="2019-02-12T12:53:46.900" v="86" actId="1076"/>
          <ac:spMkLst>
            <pc:docMk/>
            <pc:sldMk cId="4110419266" sldId="365"/>
            <ac:spMk id="5" creationId="{00000000-0000-0000-0000-000000000000}"/>
          </ac:spMkLst>
        </pc:spChg>
      </pc:sldChg>
      <pc:sldChg chg="modSp">
        <pc:chgData name="Chris Droessler" userId="625c3661-9d64-47fa-b83c-4b49393bd161" providerId="ADAL" clId="{93D1CEBF-3916-8849-8A22-DF0BC02BF430}" dt="2019-02-12T12:59:19.277" v="120" actId="20577"/>
        <pc:sldMkLst>
          <pc:docMk/>
          <pc:sldMk cId="2716501361" sldId="405"/>
        </pc:sldMkLst>
        <pc:spChg chg="mod">
          <ac:chgData name="Chris Droessler" userId="625c3661-9d64-47fa-b83c-4b49393bd161" providerId="ADAL" clId="{93D1CEBF-3916-8849-8A22-DF0BC02BF430}" dt="2019-02-12T12:59:19.277" v="120" actId="20577"/>
          <ac:spMkLst>
            <pc:docMk/>
            <pc:sldMk cId="2716501361" sldId="405"/>
            <ac:spMk id="2" creationId="{00000000-0000-0000-0000-000000000000}"/>
          </ac:spMkLst>
        </pc:spChg>
        <pc:picChg chg="mod">
          <ac:chgData name="Chris Droessler" userId="625c3661-9d64-47fa-b83c-4b49393bd161" providerId="ADAL" clId="{93D1CEBF-3916-8849-8A22-DF0BC02BF430}" dt="2019-02-12T12:54:41.572" v="88" actId="1076"/>
          <ac:picMkLst>
            <pc:docMk/>
            <pc:sldMk cId="2716501361" sldId="405"/>
            <ac:picMk id="6" creationId="{6EA016E6-6225-D04D-9FF1-A9A018CFAFBB}"/>
          </ac:picMkLst>
        </pc:picChg>
      </pc:sldChg>
      <pc:sldChg chg="del">
        <pc:chgData name="Chris Droessler" userId="625c3661-9d64-47fa-b83c-4b49393bd161" providerId="ADAL" clId="{93D1CEBF-3916-8849-8A22-DF0BC02BF430}" dt="2019-02-12T12:54:24.409" v="87" actId="2696"/>
        <pc:sldMkLst>
          <pc:docMk/>
          <pc:sldMk cId="582427247" sldId="407"/>
        </pc:sldMkLst>
      </pc:sldChg>
      <pc:sldChg chg="add">
        <pc:chgData name="Chris Droessler" userId="625c3661-9d64-47fa-b83c-4b49393bd161" providerId="ADAL" clId="{93D1CEBF-3916-8849-8A22-DF0BC02BF430}" dt="2019-02-12T13:05:51.475" v="128"/>
        <pc:sldMkLst>
          <pc:docMk/>
          <pc:sldMk cId="1631133275" sldId="409"/>
        </pc:sldMkLst>
      </pc:sldChg>
      <pc:sldChg chg="add">
        <pc:chgData name="Chris Droessler" userId="625c3661-9d64-47fa-b83c-4b49393bd161" providerId="ADAL" clId="{93D1CEBF-3916-8849-8A22-DF0BC02BF430}" dt="2019-02-12T13:05:51.475" v="128"/>
        <pc:sldMkLst>
          <pc:docMk/>
          <pc:sldMk cId="2987624303" sldId="410"/>
        </pc:sldMkLst>
      </pc:sldChg>
      <pc:sldChg chg="add">
        <pc:chgData name="Chris Droessler" userId="625c3661-9d64-47fa-b83c-4b49393bd161" providerId="ADAL" clId="{93D1CEBF-3916-8849-8A22-DF0BC02BF430}" dt="2019-02-12T13:05:51.475" v="128"/>
        <pc:sldMkLst>
          <pc:docMk/>
          <pc:sldMk cId="421427273" sldId="411"/>
        </pc:sldMkLst>
      </pc:sldChg>
      <pc:sldChg chg="add">
        <pc:chgData name="Chris Droessler" userId="625c3661-9d64-47fa-b83c-4b49393bd161" providerId="ADAL" clId="{93D1CEBF-3916-8849-8A22-DF0BC02BF430}" dt="2019-02-12T13:05:51.475" v="128"/>
        <pc:sldMkLst>
          <pc:docMk/>
          <pc:sldMk cId="736419631" sldId="412"/>
        </pc:sldMkLst>
      </pc:sldChg>
      <pc:sldChg chg="add">
        <pc:chgData name="Chris Droessler" userId="625c3661-9d64-47fa-b83c-4b49393bd161" providerId="ADAL" clId="{93D1CEBF-3916-8849-8A22-DF0BC02BF430}" dt="2019-02-12T13:04:46.604" v="127"/>
        <pc:sldMkLst>
          <pc:docMk/>
          <pc:sldMk cId="4195702119" sldId="415"/>
        </pc:sldMkLst>
      </pc:sldChg>
      <pc:sldChg chg="add">
        <pc:chgData name="Chris Droessler" userId="625c3661-9d64-47fa-b83c-4b49393bd161" providerId="ADAL" clId="{93D1CEBF-3916-8849-8A22-DF0BC02BF430}" dt="2019-02-12T13:05:51.475" v="128"/>
        <pc:sldMkLst>
          <pc:docMk/>
          <pc:sldMk cId="3148971542" sldId="417"/>
        </pc:sldMkLst>
      </pc:sldChg>
      <pc:sldChg chg="add">
        <pc:chgData name="Chris Droessler" userId="625c3661-9d64-47fa-b83c-4b49393bd161" providerId="ADAL" clId="{93D1CEBF-3916-8849-8A22-DF0BC02BF430}" dt="2019-02-12T13:05:51.475" v="128"/>
        <pc:sldMkLst>
          <pc:docMk/>
          <pc:sldMk cId="4053669825" sldId="418"/>
        </pc:sldMkLst>
      </pc:sldChg>
      <pc:sldChg chg="add">
        <pc:chgData name="Chris Droessler" userId="625c3661-9d64-47fa-b83c-4b49393bd161" providerId="ADAL" clId="{93D1CEBF-3916-8849-8A22-DF0BC02BF430}" dt="2019-02-12T13:05:51.475" v="128"/>
        <pc:sldMkLst>
          <pc:docMk/>
          <pc:sldMk cId="2567234308" sldId="419"/>
        </pc:sldMkLst>
      </pc:sldChg>
      <pc:sldChg chg="add">
        <pc:chgData name="Chris Droessler" userId="625c3661-9d64-47fa-b83c-4b49393bd161" providerId="ADAL" clId="{93D1CEBF-3916-8849-8A22-DF0BC02BF430}" dt="2019-02-12T12:58:43.042" v="103"/>
        <pc:sldMkLst>
          <pc:docMk/>
          <pc:sldMk cId="4291335563" sldId="437"/>
        </pc:sldMkLst>
      </pc:sldChg>
      <pc:sldChg chg="add">
        <pc:chgData name="Chris Droessler" userId="625c3661-9d64-47fa-b83c-4b49393bd161" providerId="ADAL" clId="{93D1CEBF-3916-8849-8A22-DF0BC02BF430}" dt="2019-02-12T12:58:43.042" v="103"/>
        <pc:sldMkLst>
          <pc:docMk/>
          <pc:sldMk cId="3394166410" sldId="438"/>
        </pc:sldMkLst>
      </pc:sldChg>
      <pc:sldChg chg="add">
        <pc:chgData name="Chris Droessler" userId="625c3661-9d64-47fa-b83c-4b49393bd161" providerId="ADAL" clId="{93D1CEBF-3916-8849-8A22-DF0BC02BF430}" dt="2019-02-12T12:58:43.042" v="103"/>
        <pc:sldMkLst>
          <pc:docMk/>
          <pc:sldMk cId="336838522" sldId="474"/>
        </pc:sldMkLst>
      </pc:sldChg>
      <pc:sldChg chg="add">
        <pc:chgData name="Chris Droessler" userId="625c3661-9d64-47fa-b83c-4b49393bd161" providerId="ADAL" clId="{93D1CEBF-3916-8849-8A22-DF0BC02BF430}" dt="2019-02-12T13:07:12.144" v="129"/>
        <pc:sldMkLst>
          <pc:docMk/>
          <pc:sldMk cId="2321786848" sldId="481"/>
        </pc:sldMkLst>
      </pc:sldChg>
      <pc:sldChg chg="add">
        <pc:chgData name="Chris Droessler" userId="625c3661-9d64-47fa-b83c-4b49393bd161" providerId="ADAL" clId="{93D1CEBF-3916-8849-8A22-DF0BC02BF430}" dt="2019-02-12T13:07:12.144" v="129"/>
        <pc:sldMkLst>
          <pc:docMk/>
          <pc:sldMk cId="1783577125" sldId="482"/>
        </pc:sldMkLst>
      </pc:sldChg>
      <pc:sldChg chg="add setBg">
        <pc:chgData name="Chris Droessler" userId="625c3661-9d64-47fa-b83c-4b49393bd161" providerId="ADAL" clId="{93D1CEBF-3916-8849-8A22-DF0BC02BF430}" dt="2019-02-12T12:56:08.179" v="89"/>
        <pc:sldMkLst>
          <pc:docMk/>
          <pc:sldMk cId="2058663955" sldId="483"/>
        </pc:sldMkLst>
      </pc:sldChg>
      <pc:sldChg chg="add">
        <pc:chgData name="Chris Droessler" userId="625c3661-9d64-47fa-b83c-4b49393bd161" providerId="ADAL" clId="{93D1CEBF-3916-8849-8A22-DF0BC02BF430}" dt="2019-02-12T13:07:12.144" v="129"/>
        <pc:sldMkLst>
          <pc:docMk/>
          <pc:sldMk cId="3408341153" sldId="484"/>
        </pc:sldMkLst>
      </pc:sldChg>
      <pc:sldChg chg="add">
        <pc:chgData name="Chris Droessler" userId="625c3661-9d64-47fa-b83c-4b49393bd161" providerId="ADAL" clId="{93D1CEBF-3916-8849-8A22-DF0BC02BF430}" dt="2019-02-12T13:07:12.144" v="129"/>
        <pc:sldMkLst>
          <pc:docMk/>
          <pc:sldMk cId="3014712318" sldId="485"/>
        </pc:sldMkLst>
      </pc:sldChg>
      <pc:sldChg chg="add">
        <pc:chgData name="Chris Droessler" userId="625c3661-9d64-47fa-b83c-4b49393bd161" providerId="ADAL" clId="{93D1CEBF-3916-8849-8A22-DF0BC02BF430}" dt="2019-02-12T12:56:15.186" v="90"/>
        <pc:sldMkLst>
          <pc:docMk/>
          <pc:sldMk cId="3635300057" sldId="486"/>
        </pc:sldMkLst>
      </pc:sldChg>
      <pc:sldChg chg="modSp add modTransition">
        <pc:chgData name="Chris Droessler" userId="625c3661-9d64-47fa-b83c-4b49393bd161" providerId="ADAL" clId="{93D1CEBF-3916-8849-8A22-DF0BC02BF430}" dt="2019-02-12T13:35:32.374" v="132"/>
        <pc:sldMkLst>
          <pc:docMk/>
          <pc:sldMk cId="1624895317" sldId="539"/>
        </pc:sldMkLst>
        <pc:spChg chg="mod">
          <ac:chgData name="Chris Droessler" userId="625c3661-9d64-47fa-b83c-4b49393bd161" providerId="ADAL" clId="{93D1CEBF-3916-8849-8A22-DF0BC02BF430}" dt="2019-02-12T13:35:32.374" v="132"/>
          <ac:spMkLst>
            <pc:docMk/>
            <pc:sldMk cId="1624895317" sldId="539"/>
            <ac:spMk id="5" creationId="{00000000-0000-0000-0000-000000000000}"/>
          </ac:spMkLst>
        </pc:spChg>
      </pc:sldChg>
      <pc:sldChg chg="modSp add modTransition">
        <pc:chgData name="Chris Droessler" userId="625c3661-9d64-47fa-b83c-4b49393bd161" providerId="ADAL" clId="{93D1CEBF-3916-8849-8A22-DF0BC02BF430}" dt="2019-02-12T13:35:40.167" v="133"/>
        <pc:sldMkLst>
          <pc:docMk/>
          <pc:sldMk cId="1801430008" sldId="541"/>
        </pc:sldMkLst>
        <pc:spChg chg="mod">
          <ac:chgData name="Chris Droessler" userId="625c3661-9d64-47fa-b83c-4b49393bd161" providerId="ADAL" clId="{93D1CEBF-3916-8849-8A22-DF0BC02BF430}" dt="2019-02-12T13:35:40.167" v="133"/>
          <ac:spMkLst>
            <pc:docMk/>
            <pc:sldMk cId="1801430008" sldId="541"/>
            <ac:spMk id="5" creationId="{00000000-0000-0000-0000-000000000000}"/>
          </ac:spMkLst>
        </pc:spChg>
      </pc:sldChg>
      <pc:sldChg chg="modSp add modTransition">
        <pc:chgData name="Chris Droessler" userId="625c3661-9d64-47fa-b83c-4b49393bd161" providerId="ADAL" clId="{93D1CEBF-3916-8849-8A22-DF0BC02BF430}" dt="2019-02-12T13:35:54.096" v="134"/>
        <pc:sldMkLst>
          <pc:docMk/>
          <pc:sldMk cId="3560656329" sldId="543"/>
        </pc:sldMkLst>
        <pc:spChg chg="mod">
          <ac:chgData name="Chris Droessler" userId="625c3661-9d64-47fa-b83c-4b49393bd161" providerId="ADAL" clId="{93D1CEBF-3916-8849-8A22-DF0BC02BF430}" dt="2019-02-12T13:35:54.096" v="134"/>
          <ac:spMkLst>
            <pc:docMk/>
            <pc:sldMk cId="3560656329" sldId="543"/>
            <ac:spMk id="5" creationId="{00000000-0000-0000-0000-000000000000}"/>
          </ac:spMkLst>
        </pc:spChg>
      </pc:sldChg>
      <pc:sldChg chg="add">
        <pc:chgData name="Chris Droessler" userId="625c3661-9d64-47fa-b83c-4b49393bd161" providerId="ADAL" clId="{93D1CEBF-3916-8849-8A22-DF0BC02BF430}" dt="2019-02-12T12:58:43.042" v="103"/>
        <pc:sldMkLst>
          <pc:docMk/>
          <pc:sldMk cId="2490011767" sldId="551"/>
        </pc:sldMkLst>
      </pc:sldChg>
      <pc:sldChg chg="modSp add modTransition">
        <pc:chgData name="Chris Droessler" userId="625c3661-9d64-47fa-b83c-4b49393bd161" providerId="ADAL" clId="{93D1CEBF-3916-8849-8A22-DF0BC02BF430}" dt="2019-02-12T13:36:44.959" v="136"/>
        <pc:sldMkLst>
          <pc:docMk/>
          <pc:sldMk cId="749379246" sldId="553"/>
        </pc:sldMkLst>
        <pc:spChg chg="mod">
          <ac:chgData name="Chris Droessler" userId="625c3661-9d64-47fa-b83c-4b49393bd161" providerId="ADAL" clId="{93D1CEBF-3916-8849-8A22-DF0BC02BF430}" dt="2019-02-12T13:36:44.959" v="136"/>
          <ac:spMkLst>
            <pc:docMk/>
            <pc:sldMk cId="749379246" sldId="553"/>
            <ac:spMk id="5" creationId="{00000000-0000-0000-0000-000000000000}"/>
          </ac:spMkLst>
        </pc:spChg>
      </pc:sldChg>
      <pc:sldChg chg="modSp add modTransition">
        <pc:chgData name="Chris Droessler" userId="625c3661-9d64-47fa-b83c-4b49393bd161" providerId="ADAL" clId="{93D1CEBF-3916-8849-8A22-DF0BC02BF430}" dt="2019-02-12T13:37:08.878" v="137"/>
        <pc:sldMkLst>
          <pc:docMk/>
          <pc:sldMk cId="1905590772" sldId="560"/>
        </pc:sldMkLst>
        <pc:spChg chg="mod">
          <ac:chgData name="Chris Droessler" userId="625c3661-9d64-47fa-b83c-4b49393bd161" providerId="ADAL" clId="{93D1CEBF-3916-8849-8A22-DF0BC02BF430}" dt="2019-02-12T13:37:08.878" v="137"/>
          <ac:spMkLst>
            <pc:docMk/>
            <pc:sldMk cId="1905590772" sldId="560"/>
            <ac:spMk id="5" creationId="{00000000-0000-0000-0000-000000000000}"/>
          </ac:spMkLst>
        </pc:spChg>
      </pc:sldChg>
      <pc:sldChg chg="modSp add modTransition">
        <pc:chgData name="Chris Droessler" userId="625c3661-9d64-47fa-b83c-4b49393bd161" providerId="ADAL" clId="{93D1CEBF-3916-8849-8A22-DF0BC02BF430}" dt="2019-02-12T13:37:24.925" v="138"/>
        <pc:sldMkLst>
          <pc:docMk/>
          <pc:sldMk cId="849740840" sldId="566"/>
        </pc:sldMkLst>
        <pc:spChg chg="mod">
          <ac:chgData name="Chris Droessler" userId="625c3661-9d64-47fa-b83c-4b49393bd161" providerId="ADAL" clId="{93D1CEBF-3916-8849-8A22-DF0BC02BF430}" dt="2019-02-12T13:37:24.925" v="138"/>
          <ac:spMkLst>
            <pc:docMk/>
            <pc:sldMk cId="849740840" sldId="566"/>
            <ac:spMk id="5" creationId="{00000000-0000-0000-0000-000000000000}"/>
          </ac:spMkLst>
        </pc:spChg>
      </pc:sldChg>
      <pc:sldChg chg="add">
        <pc:chgData name="Chris Droessler" userId="625c3661-9d64-47fa-b83c-4b49393bd161" providerId="ADAL" clId="{93D1CEBF-3916-8849-8A22-DF0BC02BF430}" dt="2019-02-12T12:57:23.719" v="91"/>
        <pc:sldMkLst>
          <pc:docMk/>
          <pc:sldMk cId="3185841015" sldId="572"/>
        </pc:sldMkLst>
      </pc:sldChg>
      <pc:sldChg chg="add">
        <pc:chgData name="Chris Droessler" userId="625c3661-9d64-47fa-b83c-4b49393bd161" providerId="ADAL" clId="{93D1CEBF-3916-8849-8A22-DF0BC02BF430}" dt="2019-02-12T12:57:59.688" v="92"/>
        <pc:sldMkLst>
          <pc:docMk/>
          <pc:sldMk cId="1283204890" sldId="573"/>
        </pc:sldMkLst>
      </pc:sldChg>
      <pc:sldChg chg="add">
        <pc:chgData name="Chris Droessler" userId="625c3661-9d64-47fa-b83c-4b49393bd161" providerId="ADAL" clId="{93D1CEBF-3916-8849-8A22-DF0BC02BF430}" dt="2019-02-12T12:59:08.462" v="104"/>
        <pc:sldMkLst>
          <pc:docMk/>
          <pc:sldMk cId="2436384005" sldId="574"/>
        </pc:sldMkLst>
      </pc:sldChg>
      <pc:sldChg chg="add">
        <pc:chgData name="Chris Droessler" userId="625c3661-9d64-47fa-b83c-4b49393bd161" providerId="ADAL" clId="{93D1CEBF-3916-8849-8A22-DF0BC02BF430}" dt="2019-02-12T13:01:08.190" v="121"/>
        <pc:sldMkLst>
          <pc:docMk/>
          <pc:sldMk cId="3327192841" sldId="575"/>
        </pc:sldMkLst>
      </pc:sldChg>
      <pc:sldChg chg="add">
        <pc:chgData name="Chris Droessler" userId="625c3661-9d64-47fa-b83c-4b49393bd161" providerId="ADAL" clId="{93D1CEBF-3916-8849-8A22-DF0BC02BF430}" dt="2019-02-12T13:01:18.879" v="123"/>
        <pc:sldMkLst>
          <pc:docMk/>
          <pc:sldMk cId="820194681" sldId="576"/>
        </pc:sldMkLst>
      </pc:sldChg>
      <pc:sldChg chg="add">
        <pc:chgData name="Chris Droessler" userId="625c3661-9d64-47fa-b83c-4b49393bd161" providerId="ADAL" clId="{93D1CEBF-3916-8849-8A22-DF0BC02BF430}" dt="2019-02-12T13:01:18.879" v="123"/>
        <pc:sldMkLst>
          <pc:docMk/>
          <pc:sldMk cId="1378505865" sldId="577"/>
        </pc:sldMkLst>
      </pc:sldChg>
      <pc:sldChg chg="add">
        <pc:chgData name="Chris Droessler" userId="625c3661-9d64-47fa-b83c-4b49393bd161" providerId="ADAL" clId="{93D1CEBF-3916-8849-8A22-DF0BC02BF430}" dt="2019-02-12T13:01:18.879" v="123"/>
        <pc:sldMkLst>
          <pc:docMk/>
          <pc:sldMk cId="4090419378" sldId="578"/>
        </pc:sldMkLst>
      </pc:sldChg>
      <pc:sldChg chg="add">
        <pc:chgData name="Chris Droessler" userId="625c3661-9d64-47fa-b83c-4b49393bd161" providerId="ADAL" clId="{93D1CEBF-3916-8849-8A22-DF0BC02BF430}" dt="2019-02-12T13:34:29.359" v="130"/>
        <pc:sldMkLst>
          <pc:docMk/>
          <pc:sldMk cId="3012212188" sldId="579"/>
        </pc:sldMkLst>
      </pc:sldChg>
      <pc:sldChg chg="add">
        <pc:chgData name="Chris Droessler" userId="625c3661-9d64-47fa-b83c-4b49393bd161" providerId="ADAL" clId="{93D1CEBF-3916-8849-8A22-DF0BC02BF430}" dt="2019-02-12T13:34:29.359" v="130"/>
        <pc:sldMkLst>
          <pc:docMk/>
          <pc:sldMk cId="2664888948" sldId="580"/>
        </pc:sldMkLst>
      </pc:sldChg>
      <pc:sldChg chg="add">
        <pc:chgData name="Chris Droessler" userId="625c3661-9d64-47fa-b83c-4b49393bd161" providerId="ADAL" clId="{93D1CEBF-3916-8849-8A22-DF0BC02BF430}" dt="2019-02-12T13:34:29.359" v="130"/>
        <pc:sldMkLst>
          <pc:docMk/>
          <pc:sldMk cId="1526596467" sldId="581"/>
        </pc:sldMkLst>
      </pc:sldChg>
      <pc:sldChg chg="add">
        <pc:chgData name="Chris Droessler" userId="625c3661-9d64-47fa-b83c-4b49393bd161" providerId="ADAL" clId="{93D1CEBF-3916-8849-8A22-DF0BC02BF430}" dt="2019-02-12T13:34:29.359" v="130"/>
        <pc:sldMkLst>
          <pc:docMk/>
          <pc:sldMk cId="3347251659" sldId="582"/>
        </pc:sldMkLst>
      </pc:sldChg>
      <pc:sldChg chg="add">
        <pc:chgData name="Chris Droessler" userId="625c3661-9d64-47fa-b83c-4b49393bd161" providerId="ADAL" clId="{93D1CEBF-3916-8849-8A22-DF0BC02BF430}" dt="2019-02-12T13:34:29.359" v="130"/>
        <pc:sldMkLst>
          <pc:docMk/>
          <pc:sldMk cId="994873055" sldId="583"/>
        </pc:sldMkLst>
      </pc:sldChg>
      <pc:sldChg chg="add">
        <pc:chgData name="Chris Droessler" userId="625c3661-9d64-47fa-b83c-4b49393bd161" providerId="ADAL" clId="{93D1CEBF-3916-8849-8A22-DF0BC02BF430}" dt="2019-02-12T13:34:29.359" v="130"/>
        <pc:sldMkLst>
          <pc:docMk/>
          <pc:sldMk cId="3937324213" sldId="584"/>
        </pc:sldMkLst>
      </pc:sldChg>
      <pc:sldChg chg="add modTransition setBg modNotesTx">
        <pc:chgData name="Chris Droessler" userId="625c3661-9d64-47fa-b83c-4b49393bd161" providerId="ADAL" clId="{93D1CEBF-3916-8849-8A22-DF0BC02BF430}" dt="2019-02-12T13:41:52.141" v="524" actId="20577"/>
        <pc:sldMkLst>
          <pc:docMk/>
          <pc:sldMk cId="2159398513" sldId="585"/>
        </pc:sldMkLst>
      </pc:sldChg>
      <pc:sldChg chg="modSp add modTransition">
        <pc:chgData name="Chris Droessler" userId="625c3661-9d64-47fa-b83c-4b49393bd161" providerId="ADAL" clId="{93D1CEBF-3916-8849-8A22-DF0BC02BF430}" dt="2019-02-12T13:36:12.973" v="135"/>
        <pc:sldMkLst>
          <pc:docMk/>
          <pc:sldMk cId="652891507" sldId="586"/>
        </pc:sldMkLst>
        <pc:spChg chg="mod">
          <ac:chgData name="Chris Droessler" userId="625c3661-9d64-47fa-b83c-4b49393bd161" providerId="ADAL" clId="{93D1CEBF-3916-8849-8A22-DF0BC02BF430}" dt="2019-02-12T13:36:12.973" v="135"/>
          <ac:spMkLst>
            <pc:docMk/>
            <pc:sldMk cId="652891507" sldId="586"/>
            <ac:spMk id="5" creationId="{00000000-0000-0000-0000-000000000000}"/>
          </ac:spMkLst>
        </pc:spChg>
      </pc:sldChg>
      <pc:sldChg chg="add modTransition">
        <pc:chgData name="Chris Droessler" userId="625c3661-9d64-47fa-b83c-4b49393bd161" providerId="ADAL" clId="{93D1CEBF-3916-8849-8A22-DF0BC02BF430}" dt="2019-02-12T16:23:37.236" v="525"/>
        <pc:sldMkLst>
          <pc:docMk/>
          <pc:sldMk cId="1038357247" sldId="587"/>
        </pc:sldMkLst>
      </pc:sldChg>
      <pc:sldChg chg="add">
        <pc:chgData name="Chris Droessler" userId="625c3661-9d64-47fa-b83c-4b49393bd161" providerId="ADAL" clId="{93D1CEBF-3916-8849-8A22-DF0BC02BF430}" dt="2019-02-12T16:28:49.150" v="526"/>
        <pc:sldMkLst>
          <pc:docMk/>
          <pc:sldMk cId="2556017214" sldId="667"/>
        </pc:sldMkLst>
      </pc:sldChg>
      <pc:sldChg chg="add">
        <pc:chgData name="Chris Droessler" userId="625c3661-9d64-47fa-b83c-4b49393bd161" providerId="ADAL" clId="{93D1CEBF-3916-8849-8A22-DF0BC02BF430}" dt="2019-02-12T16:28:49.150" v="526"/>
        <pc:sldMkLst>
          <pc:docMk/>
          <pc:sldMk cId="3844554894" sldId="668"/>
        </pc:sldMkLst>
      </pc:sldChg>
      <pc:sldChg chg="add">
        <pc:chgData name="Chris Droessler" userId="625c3661-9d64-47fa-b83c-4b49393bd161" providerId="ADAL" clId="{93D1CEBF-3916-8849-8A22-DF0BC02BF430}" dt="2019-02-12T16:28:49.150" v="526"/>
        <pc:sldMkLst>
          <pc:docMk/>
          <pc:sldMk cId="348232988" sldId="669"/>
        </pc:sldMkLst>
      </pc:sldChg>
      <pc:sldChg chg="add">
        <pc:chgData name="Chris Droessler" userId="625c3661-9d64-47fa-b83c-4b49393bd161" providerId="ADAL" clId="{93D1CEBF-3916-8849-8A22-DF0BC02BF430}" dt="2019-02-12T16:28:49.150" v="526"/>
        <pc:sldMkLst>
          <pc:docMk/>
          <pc:sldMk cId="2997495228" sldId="670"/>
        </pc:sldMkLst>
      </pc:sldChg>
      <pc:sldChg chg="add">
        <pc:chgData name="Chris Droessler" userId="625c3661-9d64-47fa-b83c-4b49393bd161" providerId="ADAL" clId="{93D1CEBF-3916-8849-8A22-DF0BC02BF430}" dt="2019-02-12T16:28:49.150" v="526"/>
        <pc:sldMkLst>
          <pc:docMk/>
          <pc:sldMk cId="2614763868" sldId="671"/>
        </pc:sldMkLst>
      </pc:sldChg>
    </pc:docChg>
  </pc:docChgLst>
  <pc:docChgLst>
    <pc:chgData name="Chris Droessler" userId="625c3661-9d64-47fa-b83c-4b49393bd161" providerId="ADAL" clId="{504D8042-99D8-E645-BD19-1F082CCFFCC8}"/>
    <pc:docChg chg="modSld">
      <pc:chgData name="Chris Droessler" userId="625c3661-9d64-47fa-b83c-4b49393bd161" providerId="ADAL" clId="{504D8042-99D8-E645-BD19-1F082CCFFCC8}" dt="2019-02-12T12:28:34.090" v="4"/>
      <pc:docMkLst>
        <pc:docMk/>
      </pc:docMkLst>
      <pc:sldChg chg="addSp delSp modSp">
        <pc:chgData name="Chris Droessler" userId="625c3661-9d64-47fa-b83c-4b49393bd161" providerId="ADAL" clId="{504D8042-99D8-E645-BD19-1F082CCFFCC8}" dt="2019-02-12T12:28:34.090" v="4"/>
        <pc:sldMkLst>
          <pc:docMk/>
          <pc:sldMk cId="2321992623" sldId="363"/>
        </pc:sldMkLst>
        <pc:spChg chg="mod">
          <ac:chgData name="Chris Droessler" userId="625c3661-9d64-47fa-b83c-4b49393bd161" providerId="ADAL" clId="{504D8042-99D8-E645-BD19-1F082CCFFCC8}" dt="2019-02-12T12:28:32.440" v="2" actId="20577"/>
          <ac:spMkLst>
            <pc:docMk/>
            <pc:sldMk cId="2321992623" sldId="363"/>
            <ac:spMk id="2" creationId="{EB820475-CE1F-A54E-B0F3-BABA87632C51}"/>
          </ac:spMkLst>
        </pc:spChg>
        <pc:spChg chg="add del mod">
          <ac:chgData name="Chris Droessler" userId="625c3661-9d64-47fa-b83c-4b49393bd161" providerId="ADAL" clId="{504D8042-99D8-E645-BD19-1F082CCFFCC8}" dt="2019-02-12T12:28:34.090" v="4"/>
          <ac:spMkLst>
            <pc:docMk/>
            <pc:sldMk cId="2321992623" sldId="363"/>
            <ac:spMk id="3" creationId="{D0A0E334-13ED-174A-956D-251CEF46D78D}"/>
          </ac:spMkLst>
        </pc:spChg>
      </pc:sldChg>
    </pc:docChg>
  </pc:docChgLst>
  <pc:docChgLst>
    <pc:chgData name="Chris Droessler" userId="625c3661-9d64-47fa-b83c-4b49393bd161" providerId="ADAL" clId="{5FFECFB2-D6BE-7149-861E-9DD97472C173}"/>
    <pc:docChg chg="undo custSel addSld delSld modSld">
      <pc:chgData name="Chris Droessler" userId="625c3661-9d64-47fa-b83c-4b49393bd161" providerId="ADAL" clId="{5FFECFB2-D6BE-7149-861E-9DD97472C173}" dt="2019-02-13T14:51:31.509" v="2319" actId="115"/>
      <pc:docMkLst>
        <pc:docMk/>
      </pc:docMkLst>
      <pc:sldChg chg="modSp modNotesTx">
        <pc:chgData name="Chris Droessler" userId="625c3661-9d64-47fa-b83c-4b49393bd161" providerId="ADAL" clId="{5FFECFB2-D6BE-7149-861E-9DD97472C173}" dt="2019-02-13T14:20:15.514" v="2316" actId="20577"/>
        <pc:sldMkLst>
          <pc:docMk/>
          <pc:sldMk cId="1918751799" sldId="256"/>
        </pc:sldMkLst>
        <pc:spChg chg="mod">
          <ac:chgData name="Chris Droessler" userId="625c3661-9d64-47fa-b83c-4b49393bd161" providerId="ADAL" clId="{5FFECFB2-D6BE-7149-861E-9DD97472C173}" dt="2019-02-13T13:52:42.132" v="1488" actId="20577"/>
          <ac:spMkLst>
            <pc:docMk/>
            <pc:sldMk cId="1918751799" sldId="256"/>
            <ac:spMk id="2" creationId="{00000000-0000-0000-0000-000000000000}"/>
          </ac:spMkLst>
        </pc:spChg>
        <pc:spChg chg="mod">
          <ac:chgData name="Chris Droessler" userId="625c3661-9d64-47fa-b83c-4b49393bd161" providerId="ADAL" clId="{5FFECFB2-D6BE-7149-861E-9DD97472C173}" dt="2019-02-13T13:43:20.119" v="532" actId="20577"/>
          <ac:spMkLst>
            <pc:docMk/>
            <pc:sldMk cId="1918751799" sldId="256"/>
            <ac:spMk id="12" creationId="{A8437F06-DB83-9547-BD1D-B412407D9BC7}"/>
          </ac:spMkLst>
        </pc:spChg>
      </pc:sldChg>
      <pc:sldChg chg="del">
        <pc:chgData name="Chris Droessler" userId="625c3661-9d64-47fa-b83c-4b49393bd161" providerId="ADAL" clId="{5FFECFB2-D6BE-7149-861E-9DD97472C173}" dt="2019-02-13T13:34:06.673" v="0" actId="2696"/>
        <pc:sldMkLst>
          <pc:docMk/>
          <pc:sldMk cId="3946356749" sldId="257"/>
        </pc:sldMkLst>
      </pc:sldChg>
      <pc:sldChg chg="del">
        <pc:chgData name="Chris Droessler" userId="625c3661-9d64-47fa-b83c-4b49393bd161" providerId="ADAL" clId="{5FFECFB2-D6BE-7149-861E-9DD97472C173}" dt="2019-02-13T13:34:06.704" v="1" actId="2696"/>
        <pc:sldMkLst>
          <pc:docMk/>
          <pc:sldMk cId="620459358" sldId="258"/>
        </pc:sldMkLst>
      </pc:sldChg>
      <pc:sldChg chg="del">
        <pc:chgData name="Chris Droessler" userId="625c3661-9d64-47fa-b83c-4b49393bd161" providerId="ADAL" clId="{5FFECFB2-D6BE-7149-861E-9DD97472C173}" dt="2019-02-13T13:34:06.892" v="7" actId="2696"/>
        <pc:sldMkLst>
          <pc:docMk/>
          <pc:sldMk cId="2177567080" sldId="259"/>
        </pc:sldMkLst>
      </pc:sldChg>
      <pc:sldChg chg="del">
        <pc:chgData name="Chris Droessler" userId="625c3661-9d64-47fa-b83c-4b49393bd161" providerId="ADAL" clId="{5FFECFB2-D6BE-7149-861E-9DD97472C173}" dt="2019-02-13T13:34:06.956" v="9" actId="2696"/>
        <pc:sldMkLst>
          <pc:docMk/>
          <pc:sldMk cId="2772303045" sldId="260"/>
        </pc:sldMkLst>
      </pc:sldChg>
      <pc:sldChg chg="del">
        <pc:chgData name="Chris Droessler" userId="625c3661-9d64-47fa-b83c-4b49393bd161" providerId="ADAL" clId="{5FFECFB2-D6BE-7149-861E-9DD97472C173}" dt="2019-02-13T13:34:06.987" v="10" actId="2696"/>
        <pc:sldMkLst>
          <pc:docMk/>
          <pc:sldMk cId="2649408233" sldId="261"/>
        </pc:sldMkLst>
      </pc:sldChg>
      <pc:sldChg chg="del">
        <pc:chgData name="Chris Droessler" userId="625c3661-9d64-47fa-b83c-4b49393bd161" providerId="ADAL" clId="{5FFECFB2-D6BE-7149-861E-9DD97472C173}" dt="2019-02-13T13:34:07.020" v="11" actId="2696"/>
        <pc:sldMkLst>
          <pc:docMk/>
          <pc:sldMk cId="734855178" sldId="262"/>
        </pc:sldMkLst>
      </pc:sldChg>
      <pc:sldChg chg="del">
        <pc:chgData name="Chris Droessler" userId="625c3661-9d64-47fa-b83c-4b49393bd161" providerId="ADAL" clId="{5FFECFB2-D6BE-7149-861E-9DD97472C173}" dt="2019-02-13T13:34:07.052" v="12" actId="2696"/>
        <pc:sldMkLst>
          <pc:docMk/>
          <pc:sldMk cId="151633757" sldId="263"/>
        </pc:sldMkLst>
      </pc:sldChg>
      <pc:sldChg chg="del">
        <pc:chgData name="Chris Droessler" userId="625c3661-9d64-47fa-b83c-4b49393bd161" providerId="ADAL" clId="{5FFECFB2-D6BE-7149-861E-9DD97472C173}" dt="2019-02-13T13:34:07.825" v="36" actId="2696"/>
        <pc:sldMkLst>
          <pc:docMk/>
          <pc:sldMk cId="3597651759" sldId="264"/>
        </pc:sldMkLst>
      </pc:sldChg>
      <pc:sldChg chg="del">
        <pc:chgData name="Chris Droessler" userId="625c3661-9d64-47fa-b83c-4b49393bd161" providerId="ADAL" clId="{5FFECFB2-D6BE-7149-861E-9DD97472C173}" dt="2019-02-13T13:34:07.885" v="38" actId="2696"/>
        <pc:sldMkLst>
          <pc:docMk/>
          <pc:sldMk cId="755037478" sldId="266"/>
        </pc:sldMkLst>
      </pc:sldChg>
      <pc:sldChg chg="del">
        <pc:chgData name="Chris Droessler" userId="625c3661-9d64-47fa-b83c-4b49393bd161" providerId="ADAL" clId="{5FFECFB2-D6BE-7149-861E-9DD97472C173}" dt="2019-02-13T13:34:07.245" v="17" actId="2696"/>
        <pc:sldMkLst>
          <pc:docMk/>
          <pc:sldMk cId="4186435331" sldId="268"/>
        </pc:sldMkLst>
      </pc:sldChg>
      <pc:sldChg chg="del">
        <pc:chgData name="Chris Droessler" userId="625c3661-9d64-47fa-b83c-4b49393bd161" providerId="ADAL" clId="{5FFECFB2-D6BE-7149-861E-9DD97472C173}" dt="2019-02-13T13:34:07.281" v="18" actId="2696"/>
        <pc:sldMkLst>
          <pc:docMk/>
          <pc:sldMk cId="2964883211" sldId="269"/>
        </pc:sldMkLst>
      </pc:sldChg>
      <pc:sldChg chg="del">
        <pc:chgData name="Chris Droessler" userId="625c3661-9d64-47fa-b83c-4b49393bd161" providerId="ADAL" clId="{5FFECFB2-D6BE-7149-861E-9DD97472C173}" dt="2019-02-13T13:34:07.312" v="19" actId="2696"/>
        <pc:sldMkLst>
          <pc:docMk/>
          <pc:sldMk cId="3603018182" sldId="270"/>
        </pc:sldMkLst>
      </pc:sldChg>
      <pc:sldChg chg="del">
        <pc:chgData name="Chris Droessler" userId="625c3661-9d64-47fa-b83c-4b49393bd161" providerId="ADAL" clId="{5FFECFB2-D6BE-7149-861E-9DD97472C173}" dt="2019-02-13T13:34:07.344" v="20" actId="2696"/>
        <pc:sldMkLst>
          <pc:docMk/>
          <pc:sldMk cId="2167745676" sldId="271"/>
        </pc:sldMkLst>
      </pc:sldChg>
      <pc:sldChg chg="del">
        <pc:chgData name="Chris Droessler" userId="625c3661-9d64-47fa-b83c-4b49393bd161" providerId="ADAL" clId="{5FFECFB2-D6BE-7149-861E-9DD97472C173}" dt="2019-02-13T13:34:07.375" v="21" actId="2696"/>
        <pc:sldMkLst>
          <pc:docMk/>
          <pc:sldMk cId="3283905162" sldId="272"/>
        </pc:sldMkLst>
      </pc:sldChg>
      <pc:sldChg chg="add del">
        <pc:chgData name="Chris Droessler" userId="625c3661-9d64-47fa-b83c-4b49393bd161" providerId="ADAL" clId="{5FFECFB2-D6BE-7149-861E-9DD97472C173}" dt="2019-02-13T13:57:27.515" v="1559" actId="2696"/>
        <pc:sldMkLst>
          <pc:docMk/>
          <pc:sldMk cId="3775373571" sldId="272"/>
        </pc:sldMkLst>
      </pc:sldChg>
      <pc:sldChg chg="del">
        <pc:chgData name="Chris Droessler" userId="625c3661-9d64-47fa-b83c-4b49393bd161" providerId="ADAL" clId="{5FFECFB2-D6BE-7149-861E-9DD97472C173}" dt="2019-02-13T13:34:07.406" v="22" actId="2696"/>
        <pc:sldMkLst>
          <pc:docMk/>
          <pc:sldMk cId="2469590144" sldId="273"/>
        </pc:sldMkLst>
      </pc:sldChg>
      <pc:sldChg chg="del">
        <pc:chgData name="Chris Droessler" userId="625c3661-9d64-47fa-b83c-4b49393bd161" providerId="ADAL" clId="{5FFECFB2-D6BE-7149-861E-9DD97472C173}" dt="2019-02-13T13:34:07.436" v="23" actId="2696"/>
        <pc:sldMkLst>
          <pc:docMk/>
          <pc:sldMk cId="827586974" sldId="274"/>
        </pc:sldMkLst>
      </pc:sldChg>
      <pc:sldChg chg="del">
        <pc:chgData name="Chris Droessler" userId="625c3661-9d64-47fa-b83c-4b49393bd161" providerId="ADAL" clId="{5FFECFB2-D6BE-7149-861E-9DD97472C173}" dt="2019-02-13T13:34:07.466" v="24" actId="2696"/>
        <pc:sldMkLst>
          <pc:docMk/>
          <pc:sldMk cId="1982809708" sldId="275"/>
        </pc:sldMkLst>
      </pc:sldChg>
      <pc:sldChg chg="del">
        <pc:chgData name="Chris Droessler" userId="625c3661-9d64-47fa-b83c-4b49393bd161" providerId="ADAL" clId="{5FFECFB2-D6BE-7149-861E-9DD97472C173}" dt="2019-02-13T13:34:07.497" v="25" actId="2696"/>
        <pc:sldMkLst>
          <pc:docMk/>
          <pc:sldMk cId="2128216937" sldId="276"/>
        </pc:sldMkLst>
      </pc:sldChg>
      <pc:sldChg chg="del">
        <pc:chgData name="Chris Droessler" userId="625c3661-9d64-47fa-b83c-4b49393bd161" providerId="ADAL" clId="{5FFECFB2-D6BE-7149-861E-9DD97472C173}" dt="2019-02-13T13:34:07.527" v="26" actId="2696"/>
        <pc:sldMkLst>
          <pc:docMk/>
          <pc:sldMk cId="4203883235" sldId="277"/>
        </pc:sldMkLst>
      </pc:sldChg>
      <pc:sldChg chg="del">
        <pc:chgData name="Chris Droessler" userId="625c3661-9d64-47fa-b83c-4b49393bd161" providerId="ADAL" clId="{5FFECFB2-D6BE-7149-861E-9DD97472C173}" dt="2019-02-13T13:34:07.558" v="27" actId="2696"/>
        <pc:sldMkLst>
          <pc:docMk/>
          <pc:sldMk cId="237412222" sldId="278"/>
        </pc:sldMkLst>
      </pc:sldChg>
      <pc:sldChg chg="del">
        <pc:chgData name="Chris Droessler" userId="625c3661-9d64-47fa-b83c-4b49393bd161" providerId="ADAL" clId="{5FFECFB2-D6BE-7149-861E-9DD97472C173}" dt="2019-02-13T13:34:07.587" v="28" actId="2696"/>
        <pc:sldMkLst>
          <pc:docMk/>
          <pc:sldMk cId="3985177320" sldId="279"/>
        </pc:sldMkLst>
      </pc:sldChg>
      <pc:sldChg chg="del">
        <pc:chgData name="Chris Droessler" userId="625c3661-9d64-47fa-b83c-4b49393bd161" providerId="ADAL" clId="{5FFECFB2-D6BE-7149-861E-9DD97472C173}" dt="2019-02-13T13:34:07.617" v="29" actId="2696"/>
        <pc:sldMkLst>
          <pc:docMk/>
          <pc:sldMk cId="3119281695" sldId="280"/>
        </pc:sldMkLst>
      </pc:sldChg>
      <pc:sldChg chg="del">
        <pc:chgData name="Chris Droessler" userId="625c3661-9d64-47fa-b83c-4b49393bd161" providerId="ADAL" clId="{5FFECFB2-D6BE-7149-861E-9DD97472C173}" dt="2019-02-13T13:34:07.647" v="30" actId="2696"/>
        <pc:sldMkLst>
          <pc:docMk/>
          <pc:sldMk cId="173021966" sldId="281"/>
        </pc:sldMkLst>
      </pc:sldChg>
      <pc:sldChg chg="del">
        <pc:chgData name="Chris Droessler" userId="625c3661-9d64-47fa-b83c-4b49393bd161" providerId="ADAL" clId="{5FFECFB2-D6BE-7149-861E-9DD97472C173}" dt="2019-02-13T13:34:07.677" v="31" actId="2696"/>
        <pc:sldMkLst>
          <pc:docMk/>
          <pc:sldMk cId="3570857273" sldId="282"/>
        </pc:sldMkLst>
      </pc:sldChg>
      <pc:sldChg chg="del">
        <pc:chgData name="Chris Droessler" userId="625c3661-9d64-47fa-b83c-4b49393bd161" providerId="ADAL" clId="{5FFECFB2-D6BE-7149-861E-9DD97472C173}" dt="2019-02-13T13:34:07.707" v="32" actId="2696"/>
        <pc:sldMkLst>
          <pc:docMk/>
          <pc:sldMk cId="3266404420" sldId="283"/>
        </pc:sldMkLst>
      </pc:sldChg>
      <pc:sldChg chg="del">
        <pc:chgData name="Chris Droessler" userId="625c3661-9d64-47fa-b83c-4b49393bd161" providerId="ADAL" clId="{5FFECFB2-D6BE-7149-861E-9DD97472C173}" dt="2019-02-13T13:34:08.211" v="49" actId="2696"/>
        <pc:sldMkLst>
          <pc:docMk/>
          <pc:sldMk cId="925992308" sldId="284"/>
        </pc:sldMkLst>
      </pc:sldChg>
      <pc:sldChg chg="del">
        <pc:chgData name="Chris Droessler" userId="625c3661-9d64-47fa-b83c-4b49393bd161" providerId="ADAL" clId="{5FFECFB2-D6BE-7149-861E-9DD97472C173}" dt="2019-02-13T13:34:08.243" v="50" actId="2696"/>
        <pc:sldMkLst>
          <pc:docMk/>
          <pc:sldMk cId="1948372020" sldId="285"/>
        </pc:sldMkLst>
      </pc:sldChg>
      <pc:sldChg chg="del">
        <pc:chgData name="Chris Droessler" userId="625c3661-9d64-47fa-b83c-4b49393bd161" providerId="ADAL" clId="{5FFECFB2-D6BE-7149-861E-9DD97472C173}" dt="2019-02-13T13:34:08.272" v="51" actId="2696"/>
        <pc:sldMkLst>
          <pc:docMk/>
          <pc:sldMk cId="3913184396" sldId="286"/>
        </pc:sldMkLst>
      </pc:sldChg>
      <pc:sldChg chg="del">
        <pc:chgData name="Chris Droessler" userId="625c3661-9d64-47fa-b83c-4b49393bd161" providerId="ADAL" clId="{5FFECFB2-D6BE-7149-861E-9DD97472C173}" dt="2019-02-13T13:34:08.329" v="53" actId="2696"/>
        <pc:sldMkLst>
          <pc:docMk/>
          <pc:sldMk cId="444197581" sldId="287"/>
        </pc:sldMkLst>
      </pc:sldChg>
      <pc:sldChg chg="del">
        <pc:chgData name="Chris Droessler" userId="625c3661-9d64-47fa-b83c-4b49393bd161" providerId="ADAL" clId="{5FFECFB2-D6BE-7149-861E-9DD97472C173}" dt="2019-02-13T13:34:08.357" v="54" actId="2696"/>
        <pc:sldMkLst>
          <pc:docMk/>
          <pc:sldMk cId="1163831217" sldId="288"/>
        </pc:sldMkLst>
      </pc:sldChg>
      <pc:sldChg chg="del">
        <pc:chgData name="Chris Droessler" userId="625c3661-9d64-47fa-b83c-4b49393bd161" providerId="ADAL" clId="{5FFECFB2-D6BE-7149-861E-9DD97472C173}" dt="2019-02-13T13:34:08.386" v="55" actId="2696"/>
        <pc:sldMkLst>
          <pc:docMk/>
          <pc:sldMk cId="1116687848" sldId="289"/>
        </pc:sldMkLst>
      </pc:sldChg>
      <pc:sldChg chg="del">
        <pc:chgData name="Chris Droessler" userId="625c3661-9d64-47fa-b83c-4b49393bd161" providerId="ADAL" clId="{5FFECFB2-D6BE-7149-861E-9DD97472C173}" dt="2019-02-13T13:34:08.417" v="56" actId="2696"/>
        <pc:sldMkLst>
          <pc:docMk/>
          <pc:sldMk cId="2649646075" sldId="290"/>
        </pc:sldMkLst>
      </pc:sldChg>
      <pc:sldChg chg="del">
        <pc:chgData name="Chris Droessler" userId="625c3661-9d64-47fa-b83c-4b49393bd161" providerId="ADAL" clId="{5FFECFB2-D6BE-7149-861E-9DD97472C173}" dt="2019-02-13T13:34:08.444" v="57" actId="2696"/>
        <pc:sldMkLst>
          <pc:docMk/>
          <pc:sldMk cId="2476122832" sldId="300"/>
        </pc:sldMkLst>
      </pc:sldChg>
      <pc:sldChg chg="del">
        <pc:chgData name="Chris Droessler" userId="625c3661-9d64-47fa-b83c-4b49393bd161" providerId="ADAL" clId="{5FFECFB2-D6BE-7149-861E-9DD97472C173}" dt="2019-02-13T13:34:08.471" v="58" actId="2696"/>
        <pc:sldMkLst>
          <pc:docMk/>
          <pc:sldMk cId="1597367098" sldId="301"/>
        </pc:sldMkLst>
      </pc:sldChg>
      <pc:sldChg chg="del">
        <pc:chgData name="Chris Droessler" userId="625c3661-9d64-47fa-b83c-4b49393bd161" providerId="ADAL" clId="{5FFECFB2-D6BE-7149-861E-9DD97472C173}" dt="2019-02-13T13:34:08.498" v="59" actId="2696"/>
        <pc:sldMkLst>
          <pc:docMk/>
          <pc:sldMk cId="2942847557" sldId="302"/>
        </pc:sldMkLst>
      </pc:sldChg>
      <pc:sldChg chg="del">
        <pc:chgData name="Chris Droessler" userId="625c3661-9d64-47fa-b83c-4b49393bd161" providerId="ADAL" clId="{5FFECFB2-D6BE-7149-861E-9DD97472C173}" dt="2019-02-13T13:34:08.524" v="60" actId="2696"/>
        <pc:sldMkLst>
          <pc:docMk/>
          <pc:sldMk cId="4272457798" sldId="303"/>
        </pc:sldMkLst>
      </pc:sldChg>
      <pc:sldChg chg="del">
        <pc:chgData name="Chris Droessler" userId="625c3661-9d64-47fa-b83c-4b49393bd161" providerId="ADAL" clId="{5FFECFB2-D6BE-7149-861E-9DD97472C173}" dt="2019-02-13T13:34:08.551" v="61" actId="2696"/>
        <pc:sldMkLst>
          <pc:docMk/>
          <pc:sldMk cId="3224390691" sldId="304"/>
        </pc:sldMkLst>
      </pc:sldChg>
      <pc:sldChg chg="del">
        <pc:chgData name="Chris Droessler" userId="625c3661-9d64-47fa-b83c-4b49393bd161" providerId="ADAL" clId="{5FFECFB2-D6BE-7149-861E-9DD97472C173}" dt="2019-02-13T13:34:08.578" v="62" actId="2696"/>
        <pc:sldMkLst>
          <pc:docMk/>
          <pc:sldMk cId="400718527" sldId="305"/>
        </pc:sldMkLst>
      </pc:sldChg>
      <pc:sldChg chg="del">
        <pc:chgData name="Chris Droessler" userId="625c3661-9d64-47fa-b83c-4b49393bd161" providerId="ADAL" clId="{5FFECFB2-D6BE-7149-861E-9DD97472C173}" dt="2019-02-13T13:34:08.606" v="63" actId="2696"/>
        <pc:sldMkLst>
          <pc:docMk/>
          <pc:sldMk cId="1148103838" sldId="306"/>
        </pc:sldMkLst>
      </pc:sldChg>
      <pc:sldChg chg="del">
        <pc:chgData name="Chris Droessler" userId="625c3661-9d64-47fa-b83c-4b49393bd161" providerId="ADAL" clId="{5FFECFB2-D6BE-7149-861E-9DD97472C173}" dt="2019-02-13T13:34:08.632" v="64" actId="2696"/>
        <pc:sldMkLst>
          <pc:docMk/>
          <pc:sldMk cId="1905365093" sldId="307"/>
        </pc:sldMkLst>
      </pc:sldChg>
      <pc:sldChg chg="del">
        <pc:chgData name="Chris Droessler" userId="625c3661-9d64-47fa-b83c-4b49393bd161" providerId="ADAL" clId="{5FFECFB2-D6BE-7149-861E-9DD97472C173}" dt="2019-02-13T13:34:08.659" v="65" actId="2696"/>
        <pc:sldMkLst>
          <pc:docMk/>
          <pc:sldMk cId="4197581719" sldId="308"/>
        </pc:sldMkLst>
      </pc:sldChg>
      <pc:sldChg chg="del">
        <pc:chgData name="Chris Droessler" userId="625c3661-9d64-47fa-b83c-4b49393bd161" providerId="ADAL" clId="{5FFECFB2-D6BE-7149-861E-9DD97472C173}" dt="2019-02-13T13:34:08.684" v="66" actId="2696"/>
        <pc:sldMkLst>
          <pc:docMk/>
          <pc:sldMk cId="3422423252" sldId="309"/>
        </pc:sldMkLst>
      </pc:sldChg>
      <pc:sldChg chg="del">
        <pc:chgData name="Chris Droessler" userId="625c3661-9d64-47fa-b83c-4b49393bd161" providerId="ADAL" clId="{5FFECFB2-D6BE-7149-861E-9DD97472C173}" dt="2019-02-13T13:34:08.709" v="67" actId="2696"/>
        <pc:sldMkLst>
          <pc:docMk/>
          <pc:sldMk cId="2438138601" sldId="310"/>
        </pc:sldMkLst>
      </pc:sldChg>
      <pc:sldChg chg="del">
        <pc:chgData name="Chris Droessler" userId="625c3661-9d64-47fa-b83c-4b49393bd161" providerId="ADAL" clId="{5FFECFB2-D6BE-7149-861E-9DD97472C173}" dt="2019-02-13T13:34:08.734" v="68" actId="2696"/>
        <pc:sldMkLst>
          <pc:docMk/>
          <pc:sldMk cId="884499130" sldId="311"/>
        </pc:sldMkLst>
      </pc:sldChg>
      <pc:sldChg chg="del">
        <pc:chgData name="Chris Droessler" userId="625c3661-9d64-47fa-b83c-4b49393bd161" providerId="ADAL" clId="{5FFECFB2-D6BE-7149-861E-9DD97472C173}" dt="2019-02-13T13:34:08.766" v="69" actId="2696"/>
        <pc:sldMkLst>
          <pc:docMk/>
          <pc:sldMk cId="686705731" sldId="312"/>
        </pc:sldMkLst>
      </pc:sldChg>
      <pc:sldChg chg="del">
        <pc:chgData name="Chris Droessler" userId="625c3661-9d64-47fa-b83c-4b49393bd161" providerId="ADAL" clId="{5FFECFB2-D6BE-7149-861E-9DD97472C173}" dt="2019-02-13T13:34:08.792" v="70" actId="2696"/>
        <pc:sldMkLst>
          <pc:docMk/>
          <pc:sldMk cId="2369746068" sldId="313"/>
        </pc:sldMkLst>
      </pc:sldChg>
      <pc:sldChg chg="del">
        <pc:chgData name="Chris Droessler" userId="625c3661-9d64-47fa-b83c-4b49393bd161" providerId="ADAL" clId="{5FFECFB2-D6BE-7149-861E-9DD97472C173}" dt="2019-02-13T13:34:08.818" v="71" actId="2696"/>
        <pc:sldMkLst>
          <pc:docMk/>
          <pc:sldMk cId="2642721245" sldId="314"/>
        </pc:sldMkLst>
      </pc:sldChg>
      <pc:sldChg chg="del">
        <pc:chgData name="Chris Droessler" userId="625c3661-9d64-47fa-b83c-4b49393bd161" providerId="ADAL" clId="{5FFECFB2-D6BE-7149-861E-9DD97472C173}" dt="2019-02-13T13:34:08.843" v="72" actId="2696"/>
        <pc:sldMkLst>
          <pc:docMk/>
          <pc:sldMk cId="3067329394" sldId="315"/>
        </pc:sldMkLst>
      </pc:sldChg>
      <pc:sldChg chg="del">
        <pc:chgData name="Chris Droessler" userId="625c3661-9d64-47fa-b83c-4b49393bd161" providerId="ADAL" clId="{5FFECFB2-D6BE-7149-861E-9DD97472C173}" dt="2019-02-13T13:34:08.868" v="73" actId="2696"/>
        <pc:sldMkLst>
          <pc:docMk/>
          <pc:sldMk cId="2710012703" sldId="316"/>
        </pc:sldMkLst>
      </pc:sldChg>
      <pc:sldChg chg="del">
        <pc:chgData name="Chris Droessler" userId="625c3661-9d64-47fa-b83c-4b49393bd161" providerId="ADAL" clId="{5FFECFB2-D6BE-7149-861E-9DD97472C173}" dt="2019-02-13T13:34:08.894" v="74" actId="2696"/>
        <pc:sldMkLst>
          <pc:docMk/>
          <pc:sldMk cId="2901508273" sldId="317"/>
        </pc:sldMkLst>
      </pc:sldChg>
      <pc:sldChg chg="del">
        <pc:chgData name="Chris Droessler" userId="625c3661-9d64-47fa-b83c-4b49393bd161" providerId="ADAL" clId="{5FFECFB2-D6BE-7149-861E-9DD97472C173}" dt="2019-02-13T13:34:08.919" v="75" actId="2696"/>
        <pc:sldMkLst>
          <pc:docMk/>
          <pc:sldMk cId="139515926" sldId="318"/>
        </pc:sldMkLst>
      </pc:sldChg>
      <pc:sldChg chg="del">
        <pc:chgData name="Chris Droessler" userId="625c3661-9d64-47fa-b83c-4b49393bd161" providerId="ADAL" clId="{5FFECFB2-D6BE-7149-861E-9DD97472C173}" dt="2019-02-13T13:34:08.947" v="76" actId="2696"/>
        <pc:sldMkLst>
          <pc:docMk/>
          <pc:sldMk cId="3518194356" sldId="319"/>
        </pc:sldMkLst>
      </pc:sldChg>
      <pc:sldChg chg="del">
        <pc:chgData name="Chris Droessler" userId="625c3661-9d64-47fa-b83c-4b49393bd161" providerId="ADAL" clId="{5FFECFB2-D6BE-7149-861E-9DD97472C173}" dt="2019-02-13T13:34:08.974" v="77" actId="2696"/>
        <pc:sldMkLst>
          <pc:docMk/>
          <pc:sldMk cId="4107116929" sldId="320"/>
        </pc:sldMkLst>
      </pc:sldChg>
      <pc:sldChg chg="del">
        <pc:chgData name="Chris Droessler" userId="625c3661-9d64-47fa-b83c-4b49393bd161" providerId="ADAL" clId="{5FFECFB2-D6BE-7149-861E-9DD97472C173}" dt="2019-02-13T13:34:08.999" v="78" actId="2696"/>
        <pc:sldMkLst>
          <pc:docMk/>
          <pc:sldMk cId="2274683562" sldId="321"/>
        </pc:sldMkLst>
      </pc:sldChg>
      <pc:sldChg chg="del">
        <pc:chgData name="Chris Droessler" userId="625c3661-9d64-47fa-b83c-4b49393bd161" providerId="ADAL" clId="{5FFECFB2-D6BE-7149-861E-9DD97472C173}" dt="2019-02-13T13:34:09.023" v="79" actId="2696"/>
        <pc:sldMkLst>
          <pc:docMk/>
          <pc:sldMk cId="865916893" sldId="322"/>
        </pc:sldMkLst>
      </pc:sldChg>
      <pc:sldChg chg="del">
        <pc:chgData name="Chris Droessler" userId="625c3661-9d64-47fa-b83c-4b49393bd161" providerId="ADAL" clId="{5FFECFB2-D6BE-7149-861E-9DD97472C173}" dt="2019-02-13T13:34:09.047" v="80" actId="2696"/>
        <pc:sldMkLst>
          <pc:docMk/>
          <pc:sldMk cId="1080653715" sldId="323"/>
        </pc:sldMkLst>
      </pc:sldChg>
      <pc:sldChg chg="del">
        <pc:chgData name="Chris Droessler" userId="625c3661-9d64-47fa-b83c-4b49393bd161" providerId="ADAL" clId="{5FFECFB2-D6BE-7149-861E-9DD97472C173}" dt="2019-02-13T13:34:09.071" v="81" actId="2696"/>
        <pc:sldMkLst>
          <pc:docMk/>
          <pc:sldMk cId="3322817073" sldId="324"/>
        </pc:sldMkLst>
      </pc:sldChg>
      <pc:sldChg chg="del">
        <pc:chgData name="Chris Droessler" userId="625c3661-9d64-47fa-b83c-4b49393bd161" providerId="ADAL" clId="{5FFECFB2-D6BE-7149-861E-9DD97472C173}" dt="2019-02-13T13:34:09.095" v="82" actId="2696"/>
        <pc:sldMkLst>
          <pc:docMk/>
          <pc:sldMk cId="682146880" sldId="325"/>
        </pc:sldMkLst>
      </pc:sldChg>
      <pc:sldChg chg="del">
        <pc:chgData name="Chris Droessler" userId="625c3661-9d64-47fa-b83c-4b49393bd161" providerId="ADAL" clId="{5FFECFB2-D6BE-7149-861E-9DD97472C173}" dt="2019-02-13T13:34:09.119" v="83" actId="2696"/>
        <pc:sldMkLst>
          <pc:docMk/>
          <pc:sldMk cId="3838398500" sldId="326"/>
        </pc:sldMkLst>
      </pc:sldChg>
      <pc:sldChg chg="del">
        <pc:chgData name="Chris Droessler" userId="625c3661-9d64-47fa-b83c-4b49393bd161" providerId="ADAL" clId="{5FFECFB2-D6BE-7149-861E-9DD97472C173}" dt="2019-02-13T13:34:09.142" v="84" actId="2696"/>
        <pc:sldMkLst>
          <pc:docMk/>
          <pc:sldMk cId="544712572" sldId="327"/>
        </pc:sldMkLst>
      </pc:sldChg>
      <pc:sldChg chg="del">
        <pc:chgData name="Chris Droessler" userId="625c3661-9d64-47fa-b83c-4b49393bd161" providerId="ADAL" clId="{5FFECFB2-D6BE-7149-861E-9DD97472C173}" dt="2019-02-13T13:34:09.166" v="85" actId="2696"/>
        <pc:sldMkLst>
          <pc:docMk/>
          <pc:sldMk cId="2018046574" sldId="328"/>
        </pc:sldMkLst>
      </pc:sldChg>
      <pc:sldChg chg="del">
        <pc:chgData name="Chris Droessler" userId="625c3661-9d64-47fa-b83c-4b49393bd161" providerId="ADAL" clId="{5FFECFB2-D6BE-7149-861E-9DD97472C173}" dt="2019-02-13T13:34:09.216" v="87" actId="2696"/>
        <pc:sldMkLst>
          <pc:docMk/>
          <pc:sldMk cId="3856618613" sldId="329"/>
        </pc:sldMkLst>
      </pc:sldChg>
      <pc:sldChg chg="del">
        <pc:chgData name="Chris Droessler" userId="625c3661-9d64-47fa-b83c-4b49393bd161" providerId="ADAL" clId="{5FFECFB2-D6BE-7149-861E-9DD97472C173}" dt="2019-02-13T13:34:09.238" v="88" actId="2696"/>
        <pc:sldMkLst>
          <pc:docMk/>
          <pc:sldMk cId="1943702246" sldId="330"/>
        </pc:sldMkLst>
      </pc:sldChg>
      <pc:sldChg chg="del">
        <pc:chgData name="Chris Droessler" userId="625c3661-9d64-47fa-b83c-4b49393bd161" providerId="ADAL" clId="{5FFECFB2-D6BE-7149-861E-9DD97472C173}" dt="2019-02-13T13:34:09.259" v="89" actId="2696"/>
        <pc:sldMkLst>
          <pc:docMk/>
          <pc:sldMk cId="3146625319" sldId="331"/>
        </pc:sldMkLst>
      </pc:sldChg>
      <pc:sldChg chg="del">
        <pc:chgData name="Chris Droessler" userId="625c3661-9d64-47fa-b83c-4b49393bd161" providerId="ADAL" clId="{5FFECFB2-D6BE-7149-861E-9DD97472C173}" dt="2019-02-13T13:34:09.280" v="90" actId="2696"/>
        <pc:sldMkLst>
          <pc:docMk/>
          <pc:sldMk cId="934341684" sldId="332"/>
        </pc:sldMkLst>
      </pc:sldChg>
      <pc:sldChg chg="del">
        <pc:chgData name="Chris Droessler" userId="625c3661-9d64-47fa-b83c-4b49393bd161" providerId="ADAL" clId="{5FFECFB2-D6BE-7149-861E-9DD97472C173}" dt="2019-02-13T13:34:09.302" v="91" actId="2696"/>
        <pc:sldMkLst>
          <pc:docMk/>
          <pc:sldMk cId="845336244" sldId="333"/>
        </pc:sldMkLst>
      </pc:sldChg>
      <pc:sldChg chg="del">
        <pc:chgData name="Chris Droessler" userId="625c3661-9d64-47fa-b83c-4b49393bd161" providerId="ADAL" clId="{5FFECFB2-D6BE-7149-861E-9DD97472C173}" dt="2019-02-13T13:34:09.323" v="92" actId="2696"/>
        <pc:sldMkLst>
          <pc:docMk/>
          <pc:sldMk cId="293630157" sldId="334"/>
        </pc:sldMkLst>
      </pc:sldChg>
      <pc:sldChg chg="del">
        <pc:chgData name="Chris Droessler" userId="625c3661-9d64-47fa-b83c-4b49393bd161" providerId="ADAL" clId="{5FFECFB2-D6BE-7149-861E-9DD97472C173}" dt="2019-02-13T13:34:09.344" v="93" actId="2696"/>
        <pc:sldMkLst>
          <pc:docMk/>
          <pc:sldMk cId="250206878" sldId="335"/>
        </pc:sldMkLst>
      </pc:sldChg>
      <pc:sldChg chg="del">
        <pc:chgData name="Chris Droessler" userId="625c3661-9d64-47fa-b83c-4b49393bd161" providerId="ADAL" clId="{5FFECFB2-D6BE-7149-861E-9DD97472C173}" dt="2019-02-13T13:34:09.364" v="94" actId="2696"/>
        <pc:sldMkLst>
          <pc:docMk/>
          <pc:sldMk cId="3436913940" sldId="336"/>
        </pc:sldMkLst>
      </pc:sldChg>
      <pc:sldChg chg="del">
        <pc:chgData name="Chris Droessler" userId="625c3661-9d64-47fa-b83c-4b49393bd161" providerId="ADAL" clId="{5FFECFB2-D6BE-7149-861E-9DD97472C173}" dt="2019-02-13T13:34:09.385" v="95" actId="2696"/>
        <pc:sldMkLst>
          <pc:docMk/>
          <pc:sldMk cId="645965323" sldId="337"/>
        </pc:sldMkLst>
      </pc:sldChg>
      <pc:sldChg chg="del">
        <pc:chgData name="Chris Droessler" userId="625c3661-9d64-47fa-b83c-4b49393bd161" providerId="ADAL" clId="{5FFECFB2-D6BE-7149-861E-9DD97472C173}" dt="2019-02-13T13:34:09.405" v="96" actId="2696"/>
        <pc:sldMkLst>
          <pc:docMk/>
          <pc:sldMk cId="2242191650" sldId="338"/>
        </pc:sldMkLst>
      </pc:sldChg>
      <pc:sldChg chg="del">
        <pc:chgData name="Chris Droessler" userId="625c3661-9d64-47fa-b83c-4b49393bd161" providerId="ADAL" clId="{5FFECFB2-D6BE-7149-861E-9DD97472C173}" dt="2019-02-13T13:34:09.426" v="97" actId="2696"/>
        <pc:sldMkLst>
          <pc:docMk/>
          <pc:sldMk cId="2748431932" sldId="339"/>
        </pc:sldMkLst>
      </pc:sldChg>
      <pc:sldChg chg="del">
        <pc:chgData name="Chris Droessler" userId="625c3661-9d64-47fa-b83c-4b49393bd161" providerId="ADAL" clId="{5FFECFB2-D6BE-7149-861E-9DD97472C173}" dt="2019-02-13T13:34:09.448" v="98" actId="2696"/>
        <pc:sldMkLst>
          <pc:docMk/>
          <pc:sldMk cId="2946847222" sldId="340"/>
        </pc:sldMkLst>
      </pc:sldChg>
      <pc:sldChg chg="del">
        <pc:chgData name="Chris Droessler" userId="625c3661-9d64-47fa-b83c-4b49393bd161" providerId="ADAL" clId="{5FFECFB2-D6BE-7149-861E-9DD97472C173}" dt="2019-02-13T13:34:09.468" v="99" actId="2696"/>
        <pc:sldMkLst>
          <pc:docMk/>
          <pc:sldMk cId="1381600334" sldId="341"/>
        </pc:sldMkLst>
      </pc:sldChg>
      <pc:sldChg chg="del">
        <pc:chgData name="Chris Droessler" userId="625c3661-9d64-47fa-b83c-4b49393bd161" providerId="ADAL" clId="{5FFECFB2-D6BE-7149-861E-9DD97472C173}" dt="2019-02-13T13:34:09.487" v="100" actId="2696"/>
        <pc:sldMkLst>
          <pc:docMk/>
          <pc:sldMk cId="3269810534" sldId="342"/>
        </pc:sldMkLst>
      </pc:sldChg>
      <pc:sldChg chg="del">
        <pc:chgData name="Chris Droessler" userId="625c3661-9d64-47fa-b83c-4b49393bd161" providerId="ADAL" clId="{5FFECFB2-D6BE-7149-861E-9DD97472C173}" dt="2019-02-13T13:34:09.506" v="101" actId="2696"/>
        <pc:sldMkLst>
          <pc:docMk/>
          <pc:sldMk cId="3189863032" sldId="343"/>
        </pc:sldMkLst>
      </pc:sldChg>
      <pc:sldChg chg="del">
        <pc:chgData name="Chris Droessler" userId="625c3661-9d64-47fa-b83c-4b49393bd161" providerId="ADAL" clId="{5FFECFB2-D6BE-7149-861E-9DD97472C173}" dt="2019-02-13T13:34:09.525" v="102" actId="2696"/>
        <pc:sldMkLst>
          <pc:docMk/>
          <pc:sldMk cId="2116476486" sldId="344"/>
        </pc:sldMkLst>
      </pc:sldChg>
      <pc:sldChg chg="del">
        <pc:chgData name="Chris Droessler" userId="625c3661-9d64-47fa-b83c-4b49393bd161" providerId="ADAL" clId="{5FFECFB2-D6BE-7149-861E-9DD97472C173}" dt="2019-02-13T13:34:09.545" v="103" actId="2696"/>
        <pc:sldMkLst>
          <pc:docMk/>
          <pc:sldMk cId="2526674626" sldId="345"/>
        </pc:sldMkLst>
      </pc:sldChg>
      <pc:sldChg chg="del">
        <pc:chgData name="Chris Droessler" userId="625c3661-9d64-47fa-b83c-4b49393bd161" providerId="ADAL" clId="{5FFECFB2-D6BE-7149-861E-9DD97472C173}" dt="2019-02-13T13:34:09.564" v="104" actId="2696"/>
        <pc:sldMkLst>
          <pc:docMk/>
          <pc:sldMk cId="352565139" sldId="346"/>
        </pc:sldMkLst>
      </pc:sldChg>
      <pc:sldChg chg="del">
        <pc:chgData name="Chris Droessler" userId="625c3661-9d64-47fa-b83c-4b49393bd161" providerId="ADAL" clId="{5FFECFB2-D6BE-7149-861E-9DD97472C173}" dt="2019-02-13T13:34:09.583" v="105" actId="2696"/>
        <pc:sldMkLst>
          <pc:docMk/>
          <pc:sldMk cId="3035943147" sldId="347"/>
        </pc:sldMkLst>
      </pc:sldChg>
      <pc:sldChg chg="del">
        <pc:chgData name="Chris Droessler" userId="625c3661-9d64-47fa-b83c-4b49393bd161" providerId="ADAL" clId="{5FFECFB2-D6BE-7149-861E-9DD97472C173}" dt="2019-02-13T13:34:09.622" v="107" actId="2696"/>
        <pc:sldMkLst>
          <pc:docMk/>
          <pc:sldMk cId="717318053" sldId="348"/>
        </pc:sldMkLst>
      </pc:sldChg>
      <pc:sldChg chg="del">
        <pc:chgData name="Chris Droessler" userId="625c3661-9d64-47fa-b83c-4b49393bd161" providerId="ADAL" clId="{5FFECFB2-D6BE-7149-861E-9DD97472C173}" dt="2019-02-13T13:34:09.641" v="108" actId="2696"/>
        <pc:sldMkLst>
          <pc:docMk/>
          <pc:sldMk cId="3187720179" sldId="349"/>
        </pc:sldMkLst>
      </pc:sldChg>
      <pc:sldChg chg="del">
        <pc:chgData name="Chris Droessler" userId="625c3661-9d64-47fa-b83c-4b49393bd161" providerId="ADAL" clId="{5FFECFB2-D6BE-7149-861E-9DD97472C173}" dt="2019-02-13T13:34:09.677" v="110" actId="2696"/>
        <pc:sldMkLst>
          <pc:docMk/>
          <pc:sldMk cId="3555917942" sldId="351"/>
        </pc:sldMkLst>
      </pc:sldChg>
      <pc:sldChg chg="del">
        <pc:chgData name="Chris Droessler" userId="625c3661-9d64-47fa-b83c-4b49393bd161" providerId="ADAL" clId="{5FFECFB2-D6BE-7149-861E-9DD97472C173}" dt="2019-02-13T13:34:09.712" v="112" actId="2696"/>
        <pc:sldMkLst>
          <pc:docMk/>
          <pc:sldMk cId="201815458" sldId="358"/>
        </pc:sldMkLst>
      </pc:sldChg>
      <pc:sldChg chg="del">
        <pc:chgData name="Chris Droessler" userId="625c3661-9d64-47fa-b83c-4b49393bd161" providerId="ADAL" clId="{5FFECFB2-D6BE-7149-861E-9DD97472C173}" dt="2019-02-13T13:34:09.781" v="116" actId="2696"/>
        <pc:sldMkLst>
          <pc:docMk/>
          <pc:sldMk cId="2321992623" sldId="363"/>
        </pc:sldMkLst>
      </pc:sldChg>
      <pc:sldChg chg="del">
        <pc:chgData name="Chris Droessler" userId="625c3661-9d64-47fa-b83c-4b49393bd161" providerId="ADAL" clId="{5FFECFB2-D6BE-7149-861E-9DD97472C173}" dt="2019-02-13T13:34:09.798" v="117" actId="2696"/>
        <pc:sldMkLst>
          <pc:docMk/>
          <pc:sldMk cId="663006613" sldId="364"/>
        </pc:sldMkLst>
      </pc:sldChg>
      <pc:sldChg chg="del">
        <pc:chgData name="Chris Droessler" userId="625c3661-9d64-47fa-b83c-4b49393bd161" providerId="ADAL" clId="{5FFECFB2-D6BE-7149-861E-9DD97472C173}" dt="2019-02-13T13:34:09.814" v="118" actId="2696"/>
        <pc:sldMkLst>
          <pc:docMk/>
          <pc:sldMk cId="4110419266" sldId="365"/>
        </pc:sldMkLst>
      </pc:sldChg>
      <pc:sldChg chg="del">
        <pc:chgData name="Chris Droessler" userId="625c3661-9d64-47fa-b83c-4b49393bd161" providerId="ADAL" clId="{5FFECFB2-D6BE-7149-861E-9DD97472C173}" dt="2019-02-13T13:34:09.830" v="119" actId="2696"/>
        <pc:sldMkLst>
          <pc:docMk/>
          <pc:sldMk cId="3727658570" sldId="366"/>
        </pc:sldMkLst>
      </pc:sldChg>
      <pc:sldChg chg="del">
        <pc:chgData name="Chris Droessler" userId="625c3661-9d64-47fa-b83c-4b49393bd161" providerId="ADAL" clId="{5FFECFB2-D6BE-7149-861E-9DD97472C173}" dt="2019-02-13T13:34:09.846" v="120" actId="2696"/>
        <pc:sldMkLst>
          <pc:docMk/>
          <pc:sldMk cId="317166089" sldId="367"/>
        </pc:sldMkLst>
      </pc:sldChg>
      <pc:sldChg chg="del">
        <pc:chgData name="Chris Droessler" userId="625c3661-9d64-47fa-b83c-4b49393bd161" providerId="ADAL" clId="{5FFECFB2-D6BE-7149-861E-9DD97472C173}" dt="2019-02-13T13:34:09.862" v="121" actId="2696"/>
        <pc:sldMkLst>
          <pc:docMk/>
          <pc:sldMk cId="3857944236" sldId="368"/>
        </pc:sldMkLst>
      </pc:sldChg>
      <pc:sldChg chg="del">
        <pc:chgData name="Chris Droessler" userId="625c3661-9d64-47fa-b83c-4b49393bd161" providerId="ADAL" clId="{5FFECFB2-D6BE-7149-861E-9DD97472C173}" dt="2019-02-13T13:34:09.878" v="122" actId="2696"/>
        <pc:sldMkLst>
          <pc:docMk/>
          <pc:sldMk cId="3202423180" sldId="369"/>
        </pc:sldMkLst>
      </pc:sldChg>
      <pc:sldChg chg="del">
        <pc:chgData name="Chris Droessler" userId="625c3661-9d64-47fa-b83c-4b49393bd161" providerId="ADAL" clId="{5FFECFB2-D6BE-7149-861E-9DD97472C173}" dt="2019-02-13T13:34:09.893" v="123" actId="2696"/>
        <pc:sldMkLst>
          <pc:docMk/>
          <pc:sldMk cId="123913765" sldId="370"/>
        </pc:sldMkLst>
      </pc:sldChg>
      <pc:sldChg chg="del">
        <pc:chgData name="Chris Droessler" userId="625c3661-9d64-47fa-b83c-4b49393bd161" providerId="ADAL" clId="{5FFECFB2-D6BE-7149-861E-9DD97472C173}" dt="2019-02-13T13:34:09.909" v="124" actId="2696"/>
        <pc:sldMkLst>
          <pc:docMk/>
          <pc:sldMk cId="637928887" sldId="374"/>
        </pc:sldMkLst>
      </pc:sldChg>
      <pc:sldChg chg="del">
        <pc:chgData name="Chris Droessler" userId="625c3661-9d64-47fa-b83c-4b49393bd161" providerId="ADAL" clId="{5FFECFB2-D6BE-7149-861E-9DD97472C173}" dt="2019-02-13T13:34:09.924" v="125" actId="2696"/>
        <pc:sldMkLst>
          <pc:docMk/>
          <pc:sldMk cId="1943601997" sldId="375"/>
        </pc:sldMkLst>
      </pc:sldChg>
      <pc:sldChg chg="del">
        <pc:chgData name="Chris Droessler" userId="625c3661-9d64-47fa-b83c-4b49393bd161" providerId="ADAL" clId="{5FFECFB2-D6BE-7149-861E-9DD97472C173}" dt="2019-02-13T13:34:09.938" v="126" actId="2696"/>
        <pc:sldMkLst>
          <pc:docMk/>
          <pc:sldMk cId="4060994168" sldId="376"/>
        </pc:sldMkLst>
      </pc:sldChg>
      <pc:sldChg chg="del">
        <pc:chgData name="Chris Droessler" userId="625c3661-9d64-47fa-b83c-4b49393bd161" providerId="ADAL" clId="{5FFECFB2-D6BE-7149-861E-9DD97472C173}" dt="2019-02-13T13:34:09.952" v="127" actId="2696"/>
        <pc:sldMkLst>
          <pc:docMk/>
          <pc:sldMk cId="1819196511" sldId="377"/>
        </pc:sldMkLst>
      </pc:sldChg>
      <pc:sldChg chg="del">
        <pc:chgData name="Chris Droessler" userId="625c3661-9d64-47fa-b83c-4b49393bd161" providerId="ADAL" clId="{5FFECFB2-D6BE-7149-861E-9DD97472C173}" dt="2019-02-13T13:34:09.965" v="128" actId="2696"/>
        <pc:sldMkLst>
          <pc:docMk/>
          <pc:sldMk cId="3234495581" sldId="378"/>
        </pc:sldMkLst>
      </pc:sldChg>
      <pc:sldChg chg="del">
        <pc:chgData name="Chris Droessler" userId="625c3661-9d64-47fa-b83c-4b49393bd161" providerId="ADAL" clId="{5FFECFB2-D6BE-7149-861E-9DD97472C173}" dt="2019-02-13T13:34:09.980" v="129" actId="2696"/>
        <pc:sldMkLst>
          <pc:docMk/>
          <pc:sldMk cId="2017643918" sldId="379"/>
        </pc:sldMkLst>
      </pc:sldChg>
      <pc:sldChg chg="del">
        <pc:chgData name="Chris Droessler" userId="625c3661-9d64-47fa-b83c-4b49393bd161" providerId="ADAL" clId="{5FFECFB2-D6BE-7149-861E-9DD97472C173}" dt="2019-02-13T13:34:09.994" v="130" actId="2696"/>
        <pc:sldMkLst>
          <pc:docMk/>
          <pc:sldMk cId="2605195421" sldId="380"/>
        </pc:sldMkLst>
      </pc:sldChg>
      <pc:sldChg chg="del">
        <pc:chgData name="Chris Droessler" userId="625c3661-9d64-47fa-b83c-4b49393bd161" providerId="ADAL" clId="{5FFECFB2-D6BE-7149-861E-9DD97472C173}" dt="2019-02-13T13:34:10.007" v="131" actId="2696"/>
        <pc:sldMkLst>
          <pc:docMk/>
          <pc:sldMk cId="1692133841" sldId="381"/>
        </pc:sldMkLst>
      </pc:sldChg>
      <pc:sldChg chg="del">
        <pc:chgData name="Chris Droessler" userId="625c3661-9d64-47fa-b83c-4b49393bd161" providerId="ADAL" clId="{5FFECFB2-D6BE-7149-861E-9DD97472C173}" dt="2019-02-13T13:34:10.019" v="132" actId="2696"/>
        <pc:sldMkLst>
          <pc:docMk/>
          <pc:sldMk cId="3801215420" sldId="382"/>
        </pc:sldMkLst>
      </pc:sldChg>
      <pc:sldChg chg="del">
        <pc:chgData name="Chris Droessler" userId="625c3661-9d64-47fa-b83c-4b49393bd161" providerId="ADAL" clId="{5FFECFB2-D6BE-7149-861E-9DD97472C173}" dt="2019-02-13T13:34:10.033" v="133" actId="2696"/>
        <pc:sldMkLst>
          <pc:docMk/>
          <pc:sldMk cId="538685631" sldId="383"/>
        </pc:sldMkLst>
      </pc:sldChg>
      <pc:sldChg chg="del">
        <pc:chgData name="Chris Droessler" userId="625c3661-9d64-47fa-b83c-4b49393bd161" providerId="ADAL" clId="{5FFECFB2-D6BE-7149-861E-9DD97472C173}" dt="2019-02-13T13:34:10.046" v="134" actId="2696"/>
        <pc:sldMkLst>
          <pc:docMk/>
          <pc:sldMk cId="1402334402" sldId="384"/>
        </pc:sldMkLst>
      </pc:sldChg>
      <pc:sldChg chg="del">
        <pc:chgData name="Chris Droessler" userId="625c3661-9d64-47fa-b83c-4b49393bd161" providerId="ADAL" clId="{5FFECFB2-D6BE-7149-861E-9DD97472C173}" dt="2019-02-13T13:34:10.058" v="135" actId="2696"/>
        <pc:sldMkLst>
          <pc:docMk/>
          <pc:sldMk cId="2653091222" sldId="385"/>
        </pc:sldMkLst>
      </pc:sldChg>
      <pc:sldChg chg="del">
        <pc:chgData name="Chris Droessler" userId="625c3661-9d64-47fa-b83c-4b49393bd161" providerId="ADAL" clId="{5FFECFB2-D6BE-7149-861E-9DD97472C173}" dt="2019-02-13T13:34:10.083" v="137" actId="2696"/>
        <pc:sldMkLst>
          <pc:docMk/>
          <pc:sldMk cId="2305497694" sldId="387"/>
        </pc:sldMkLst>
      </pc:sldChg>
      <pc:sldChg chg="del">
        <pc:chgData name="Chris Droessler" userId="625c3661-9d64-47fa-b83c-4b49393bd161" providerId="ADAL" clId="{5FFECFB2-D6BE-7149-861E-9DD97472C173}" dt="2019-02-13T13:34:10.071" v="136" actId="2696"/>
        <pc:sldMkLst>
          <pc:docMk/>
          <pc:sldMk cId="3037604026" sldId="388"/>
        </pc:sldMkLst>
      </pc:sldChg>
      <pc:sldChg chg="del">
        <pc:chgData name="Chris Droessler" userId="625c3661-9d64-47fa-b83c-4b49393bd161" providerId="ADAL" clId="{5FFECFB2-D6BE-7149-861E-9DD97472C173}" dt="2019-02-13T13:34:10.152" v="143" actId="2696"/>
        <pc:sldMkLst>
          <pc:docMk/>
          <pc:sldMk cId="2787163787" sldId="389"/>
        </pc:sldMkLst>
      </pc:sldChg>
      <pc:sldChg chg="del">
        <pc:chgData name="Chris Droessler" userId="625c3661-9d64-47fa-b83c-4b49393bd161" providerId="ADAL" clId="{5FFECFB2-D6BE-7149-861E-9DD97472C173}" dt="2019-02-13T13:34:10.162" v="144" actId="2696"/>
        <pc:sldMkLst>
          <pc:docMk/>
          <pc:sldMk cId="1435188924" sldId="390"/>
        </pc:sldMkLst>
      </pc:sldChg>
      <pc:sldChg chg="del">
        <pc:chgData name="Chris Droessler" userId="625c3661-9d64-47fa-b83c-4b49393bd161" providerId="ADAL" clId="{5FFECFB2-D6BE-7149-861E-9DD97472C173}" dt="2019-02-13T13:34:10.172" v="145" actId="2696"/>
        <pc:sldMkLst>
          <pc:docMk/>
          <pc:sldMk cId="626177287" sldId="391"/>
        </pc:sldMkLst>
      </pc:sldChg>
      <pc:sldChg chg="del">
        <pc:chgData name="Chris Droessler" userId="625c3661-9d64-47fa-b83c-4b49393bd161" providerId="ADAL" clId="{5FFECFB2-D6BE-7149-861E-9DD97472C173}" dt="2019-02-13T13:34:10.182" v="146" actId="2696"/>
        <pc:sldMkLst>
          <pc:docMk/>
          <pc:sldMk cId="3226195680" sldId="392"/>
        </pc:sldMkLst>
      </pc:sldChg>
      <pc:sldChg chg="del">
        <pc:chgData name="Chris Droessler" userId="625c3661-9d64-47fa-b83c-4b49393bd161" providerId="ADAL" clId="{5FFECFB2-D6BE-7149-861E-9DD97472C173}" dt="2019-02-13T13:34:10.191" v="147" actId="2696"/>
        <pc:sldMkLst>
          <pc:docMk/>
          <pc:sldMk cId="1222409645" sldId="393"/>
        </pc:sldMkLst>
      </pc:sldChg>
      <pc:sldChg chg="del">
        <pc:chgData name="Chris Droessler" userId="625c3661-9d64-47fa-b83c-4b49393bd161" providerId="ADAL" clId="{5FFECFB2-D6BE-7149-861E-9DD97472C173}" dt="2019-02-13T13:34:10.201" v="148" actId="2696"/>
        <pc:sldMkLst>
          <pc:docMk/>
          <pc:sldMk cId="3470273423" sldId="394"/>
        </pc:sldMkLst>
      </pc:sldChg>
      <pc:sldChg chg="del">
        <pc:chgData name="Chris Droessler" userId="625c3661-9d64-47fa-b83c-4b49393bd161" providerId="ADAL" clId="{5FFECFB2-D6BE-7149-861E-9DD97472C173}" dt="2019-02-13T13:34:10.211" v="149" actId="2696"/>
        <pc:sldMkLst>
          <pc:docMk/>
          <pc:sldMk cId="2508981557" sldId="395"/>
        </pc:sldMkLst>
      </pc:sldChg>
      <pc:sldChg chg="del">
        <pc:chgData name="Chris Droessler" userId="625c3661-9d64-47fa-b83c-4b49393bd161" providerId="ADAL" clId="{5FFECFB2-D6BE-7149-861E-9DD97472C173}" dt="2019-02-13T13:34:10.222" v="150" actId="2696"/>
        <pc:sldMkLst>
          <pc:docMk/>
          <pc:sldMk cId="649972296" sldId="396"/>
        </pc:sldMkLst>
      </pc:sldChg>
      <pc:sldChg chg="del">
        <pc:chgData name="Chris Droessler" userId="625c3661-9d64-47fa-b83c-4b49393bd161" providerId="ADAL" clId="{5FFECFB2-D6BE-7149-861E-9DD97472C173}" dt="2019-02-13T13:34:10.231" v="151" actId="2696"/>
        <pc:sldMkLst>
          <pc:docMk/>
          <pc:sldMk cId="1244199758" sldId="397"/>
        </pc:sldMkLst>
      </pc:sldChg>
      <pc:sldChg chg="del">
        <pc:chgData name="Chris Droessler" userId="625c3661-9d64-47fa-b83c-4b49393bd161" providerId="ADAL" clId="{5FFECFB2-D6BE-7149-861E-9DD97472C173}" dt="2019-02-13T13:34:10.239" v="152" actId="2696"/>
        <pc:sldMkLst>
          <pc:docMk/>
          <pc:sldMk cId="1906023909" sldId="398"/>
        </pc:sldMkLst>
      </pc:sldChg>
      <pc:sldChg chg="del">
        <pc:chgData name="Chris Droessler" userId="625c3661-9d64-47fa-b83c-4b49393bd161" providerId="ADAL" clId="{5FFECFB2-D6BE-7149-861E-9DD97472C173}" dt="2019-02-13T13:34:10.247" v="153" actId="2696"/>
        <pc:sldMkLst>
          <pc:docMk/>
          <pc:sldMk cId="3295900016" sldId="399"/>
        </pc:sldMkLst>
      </pc:sldChg>
      <pc:sldChg chg="del">
        <pc:chgData name="Chris Droessler" userId="625c3661-9d64-47fa-b83c-4b49393bd161" providerId="ADAL" clId="{5FFECFB2-D6BE-7149-861E-9DD97472C173}" dt="2019-02-13T13:34:10.255" v="154" actId="2696"/>
        <pc:sldMkLst>
          <pc:docMk/>
          <pc:sldMk cId="1115435857" sldId="400"/>
        </pc:sldMkLst>
      </pc:sldChg>
      <pc:sldChg chg="del">
        <pc:chgData name="Chris Droessler" userId="625c3661-9d64-47fa-b83c-4b49393bd161" providerId="ADAL" clId="{5FFECFB2-D6BE-7149-861E-9DD97472C173}" dt="2019-02-13T13:34:10.263" v="155" actId="2696"/>
        <pc:sldMkLst>
          <pc:docMk/>
          <pc:sldMk cId="1006053299" sldId="401"/>
        </pc:sldMkLst>
      </pc:sldChg>
      <pc:sldChg chg="del">
        <pc:chgData name="Chris Droessler" userId="625c3661-9d64-47fa-b83c-4b49393bd161" providerId="ADAL" clId="{5FFECFB2-D6BE-7149-861E-9DD97472C173}" dt="2019-02-13T13:34:10.310" v="163" actId="2696"/>
        <pc:sldMkLst>
          <pc:docMk/>
          <pc:sldMk cId="3620180182" sldId="402"/>
        </pc:sldMkLst>
      </pc:sldChg>
      <pc:sldChg chg="del">
        <pc:chgData name="Chris Droessler" userId="625c3661-9d64-47fa-b83c-4b49393bd161" providerId="ADAL" clId="{5FFECFB2-D6BE-7149-861E-9DD97472C173}" dt="2019-02-13T13:34:10.313" v="164" actId="2696"/>
        <pc:sldMkLst>
          <pc:docMk/>
          <pc:sldMk cId="1430787002" sldId="403"/>
        </pc:sldMkLst>
      </pc:sldChg>
      <pc:sldChg chg="del">
        <pc:chgData name="Chris Droessler" userId="625c3661-9d64-47fa-b83c-4b49393bd161" providerId="ADAL" clId="{5FFECFB2-D6BE-7149-861E-9DD97472C173}" dt="2019-02-13T13:34:10.318" v="165" actId="2696"/>
        <pc:sldMkLst>
          <pc:docMk/>
          <pc:sldMk cId="1744181662" sldId="404"/>
        </pc:sldMkLst>
      </pc:sldChg>
      <pc:sldChg chg="del">
        <pc:chgData name="Chris Droessler" userId="625c3661-9d64-47fa-b83c-4b49393bd161" providerId="ADAL" clId="{5FFECFB2-D6BE-7149-861E-9DD97472C173}" dt="2019-02-13T13:34:10.326" v="167" actId="2696"/>
        <pc:sldMkLst>
          <pc:docMk/>
          <pc:sldMk cId="2716501361" sldId="405"/>
        </pc:sldMkLst>
      </pc:sldChg>
      <pc:sldChg chg="del">
        <pc:chgData name="Chris Droessler" userId="625c3661-9d64-47fa-b83c-4b49393bd161" providerId="ADAL" clId="{5FFECFB2-D6BE-7149-861E-9DD97472C173}" dt="2019-02-13T13:34:10.328" v="168" actId="2696"/>
        <pc:sldMkLst>
          <pc:docMk/>
          <pc:sldMk cId="2777331676" sldId="406"/>
        </pc:sldMkLst>
      </pc:sldChg>
      <pc:sldChg chg="del">
        <pc:chgData name="Chris Droessler" userId="625c3661-9d64-47fa-b83c-4b49393bd161" providerId="ADAL" clId="{5FFECFB2-D6BE-7149-861E-9DD97472C173}" dt="2019-02-13T13:34:10.330" v="169" actId="2696"/>
        <pc:sldMkLst>
          <pc:docMk/>
          <pc:sldMk cId="3422323810" sldId="408"/>
        </pc:sldMkLst>
      </pc:sldChg>
      <pc:sldChg chg="del">
        <pc:chgData name="Chris Droessler" userId="625c3661-9d64-47fa-b83c-4b49393bd161" providerId="ADAL" clId="{5FFECFB2-D6BE-7149-861E-9DD97472C173}" dt="2019-02-13T13:34:10.269" v="156" actId="2696"/>
        <pc:sldMkLst>
          <pc:docMk/>
          <pc:sldMk cId="1631133275" sldId="409"/>
        </pc:sldMkLst>
      </pc:sldChg>
      <pc:sldChg chg="del">
        <pc:chgData name="Chris Droessler" userId="625c3661-9d64-47fa-b83c-4b49393bd161" providerId="ADAL" clId="{5FFECFB2-D6BE-7149-861E-9DD97472C173}" dt="2019-02-13T13:34:10.276" v="157" actId="2696"/>
        <pc:sldMkLst>
          <pc:docMk/>
          <pc:sldMk cId="2987624303" sldId="410"/>
        </pc:sldMkLst>
      </pc:sldChg>
      <pc:sldChg chg="del">
        <pc:chgData name="Chris Droessler" userId="625c3661-9d64-47fa-b83c-4b49393bd161" providerId="ADAL" clId="{5FFECFB2-D6BE-7149-861E-9DD97472C173}" dt="2019-02-13T13:34:10.283" v="158" actId="2696"/>
        <pc:sldMkLst>
          <pc:docMk/>
          <pc:sldMk cId="421427273" sldId="411"/>
        </pc:sldMkLst>
      </pc:sldChg>
      <pc:sldChg chg="del">
        <pc:chgData name="Chris Droessler" userId="625c3661-9d64-47fa-b83c-4b49393bd161" providerId="ADAL" clId="{5FFECFB2-D6BE-7149-861E-9DD97472C173}" dt="2019-02-13T13:34:10.289" v="159" actId="2696"/>
        <pc:sldMkLst>
          <pc:docMk/>
          <pc:sldMk cId="736419631" sldId="412"/>
        </pc:sldMkLst>
      </pc:sldChg>
      <pc:sldChg chg="del">
        <pc:chgData name="Chris Droessler" userId="625c3661-9d64-47fa-b83c-4b49393bd161" providerId="ADAL" clId="{5FFECFB2-D6BE-7149-861E-9DD97472C173}" dt="2019-02-13T13:34:09.603" v="106" actId="2696"/>
        <pc:sldMkLst>
          <pc:docMk/>
          <pc:sldMk cId="4195702119" sldId="415"/>
        </pc:sldMkLst>
      </pc:sldChg>
      <pc:sldChg chg="del">
        <pc:chgData name="Chris Droessler" userId="625c3661-9d64-47fa-b83c-4b49393bd161" providerId="ADAL" clId="{5FFECFB2-D6BE-7149-861E-9DD97472C173}" dt="2019-02-13T13:34:10.295" v="160" actId="2696"/>
        <pc:sldMkLst>
          <pc:docMk/>
          <pc:sldMk cId="3148971542" sldId="417"/>
        </pc:sldMkLst>
      </pc:sldChg>
      <pc:sldChg chg="del">
        <pc:chgData name="Chris Droessler" userId="625c3661-9d64-47fa-b83c-4b49393bd161" providerId="ADAL" clId="{5FFECFB2-D6BE-7149-861E-9DD97472C173}" dt="2019-02-13T13:34:10.300" v="161" actId="2696"/>
        <pc:sldMkLst>
          <pc:docMk/>
          <pc:sldMk cId="4053669825" sldId="418"/>
        </pc:sldMkLst>
      </pc:sldChg>
      <pc:sldChg chg="del">
        <pc:chgData name="Chris Droessler" userId="625c3661-9d64-47fa-b83c-4b49393bd161" providerId="ADAL" clId="{5FFECFB2-D6BE-7149-861E-9DD97472C173}" dt="2019-02-13T13:34:10.305" v="162" actId="2696"/>
        <pc:sldMkLst>
          <pc:docMk/>
          <pc:sldMk cId="2567234308" sldId="419"/>
        </pc:sldMkLst>
      </pc:sldChg>
      <pc:sldChg chg="del">
        <pc:chgData name="Chris Droessler" userId="625c3661-9d64-47fa-b83c-4b49393bd161" providerId="ADAL" clId="{5FFECFB2-D6BE-7149-861E-9DD97472C173}" dt="2019-02-13T13:34:09.745" v="114" actId="2696"/>
        <pc:sldMkLst>
          <pc:docMk/>
          <pc:sldMk cId="4291335563" sldId="437"/>
        </pc:sldMkLst>
      </pc:sldChg>
      <pc:sldChg chg="del">
        <pc:chgData name="Chris Droessler" userId="625c3661-9d64-47fa-b83c-4b49393bd161" providerId="ADAL" clId="{5FFECFB2-D6BE-7149-861E-9DD97472C173}" dt="2019-02-13T13:34:09.764" v="115" actId="2696"/>
        <pc:sldMkLst>
          <pc:docMk/>
          <pc:sldMk cId="3394166410" sldId="438"/>
        </pc:sldMkLst>
      </pc:sldChg>
      <pc:sldChg chg="del">
        <pc:chgData name="Chris Droessler" userId="625c3661-9d64-47fa-b83c-4b49393bd161" providerId="ADAL" clId="{5FFECFB2-D6BE-7149-861E-9DD97472C173}" dt="2019-02-13T13:34:09.729" v="113" actId="2696"/>
        <pc:sldMkLst>
          <pc:docMk/>
          <pc:sldMk cId="336838522" sldId="474"/>
        </pc:sldMkLst>
      </pc:sldChg>
      <pc:sldChg chg="del">
        <pc:chgData name="Chris Droessler" userId="625c3661-9d64-47fa-b83c-4b49393bd161" providerId="ADAL" clId="{5FFECFB2-D6BE-7149-861E-9DD97472C173}" dt="2019-02-13T13:34:06.767" v="3" actId="2696"/>
        <pc:sldMkLst>
          <pc:docMk/>
          <pc:sldMk cId="2321786848" sldId="481"/>
        </pc:sldMkLst>
      </pc:sldChg>
      <pc:sldChg chg="del">
        <pc:chgData name="Chris Droessler" userId="625c3661-9d64-47fa-b83c-4b49393bd161" providerId="ADAL" clId="{5FFECFB2-D6BE-7149-861E-9DD97472C173}" dt="2019-02-13T13:34:06.798" v="4" actId="2696"/>
        <pc:sldMkLst>
          <pc:docMk/>
          <pc:sldMk cId="1783577125" sldId="482"/>
        </pc:sldMkLst>
      </pc:sldChg>
      <pc:sldChg chg="del">
        <pc:chgData name="Chris Droessler" userId="625c3661-9d64-47fa-b83c-4b49393bd161" providerId="ADAL" clId="{5FFECFB2-D6BE-7149-861E-9DD97472C173}" dt="2019-02-13T13:34:06.736" v="2" actId="2696"/>
        <pc:sldMkLst>
          <pc:docMk/>
          <pc:sldMk cId="2058663955" sldId="483"/>
        </pc:sldMkLst>
      </pc:sldChg>
      <pc:sldChg chg="del">
        <pc:chgData name="Chris Droessler" userId="625c3661-9d64-47fa-b83c-4b49393bd161" providerId="ADAL" clId="{5FFECFB2-D6BE-7149-861E-9DD97472C173}" dt="2019-02-13T13:34:06.829" v="5" actId="2696"/>
        <pc:sldMkLst>
          <pc:docMk/>
          <pc:sldMk cId="3408341153" sldId="484"/>
        </pc:sldMkLst>
      </pc:sldChg>
      <pc:sldChg chg="del">
        <pc:chgData name="Chris Droessler" userId="625c3661-9d64-47fa-b83c-4b49393bd161" providerId="ADAL" clId="{5FFECFB2-D6BE-7149-861E-9DD97472C173}" dt="2019-02-13T13:34:06.860" v="6" actId="2696"/>
        <pc:sldMkLst>
          <pc:docMk/>
          <pc:sldMk cId="3014712318" sldId="485"/>
        </pc:sldMkLst>
      </pc:sldChg>
      <pc:sldChg chg="del">
        <pc:chgData name="Chris Droessler" userId="625c3661-9d64-47fa-b83c-4b49393bd161" providerId="ADAL" clId="{5FFECFB2-D6BE-7149-861E-9DD97472C173}" dt="2019-02-13T13:34:06.924" v="8" actId="2696"/>
        <pc:sldMkLst>
          <pc:docMk/>
          <pc:sldMk cId="3635300057" sldId="486"/>
        </pc:sldMkLst>
      </pc:sldChg>
      <pc:sldChg chg="add del modTransition setBg">
        <pc:chgData name="Chris Droessler" userId="625c3661-9d64-47fa-b83c-4b49393bd161" providerId="ADAL" clId="{5FFECFB2-D6BE-7149-861E-9DD97472C173}" dt="2019-02-13T13:57:36.704" v="1560" actId="2696"/>
        <pc:sldMkLst>
          <pc:docMk/>
          <pc:sldMk cId="4287045642" sldId="536"/>
        </pc:sldMkLst>
      </pc:sldChg>
      <pc:sldChg chg="modSp add modTransition modNotesTx">
        <pc:chgData name="Chris Droessler" userId="625c3661-9d64-47fa-b83c-4b49393bd161" providerId="ADAL" clId="{5FFECFB2-D6BE-7149-861E-9DD97472C173}" dt="2019-02-13T13:59:14.868" v="1581" actId="1036"/>
        <pc:sldMkLst>
          <pc:docMk/>
          <pc:sldMk cId="3854783990" sldId="537"/>
        </pc:sldMkLst>
        <pc:spChg chg="mod">
          <ac:chgData name="Chris Droessler" userId="625c3661-9d64-47fa-b83c-4b49393bd161" providerId="ADAL" clId="{5FFECFB2-D6BE-7149-861E-9DD97472C173}" dt="2019-02-13T13:59:10.919" v="1576" actId="403"/>
          <ac:spMkLst>
            <pc:docMk/>
            <pc:sldMk cId="3854783990" sldId="537"/>
            <ac:spMk id="3" creationId="{00000000-0000-0000-0000-000000000000}"/>
          </ac:spMkLst>
        </pc:spChg>
        <pc:spChg chg="mod">
          <ac:chgData name="Chris Droessler" userId="625c3661-9d64-47fa-b83c-4b49393bd161" providerId="ADAL" clId="{5FFECFB2-D6BE-7149-861E-9DD97472C173}" dt="2019-02-13T13:34:24.619" v="170"/>
          <ac:spMkLst>
            <pc:docMk/>
            <pc:sldMk cId="3854783990" sldId="537"/>
            <ac:spMk id="5" creationId="{00000000-0000-0000-0000-000000000000}"/>
          </ac:spMkLst>
        </pc:spChg>
        <pc:spChg chg="mod">
          <ac:chgData name="Chris Droessler" userId="625c3661-9d64-47fa-b83c-4b49393bd161" providerId="ADAL" clId="{5FFECFB2-D6BE-7149-861E-9DD97472C173}" dt="2019-02-13T13:59:14.868" v="1581" actId="1036"/>
          <ac:spMkLst>
            <pc:docMk/>
            <pc:sldMk cId="3854783990" sldId="537"/>
            <ac:spMk id="6" creationId="{00000000-0000-0000-0000-000000000000}"/>
          </ac:spMkLst>
        </pc:spChg>
      </pc:sldChg>
      <pc:sldChg chg="modSp add modTransition modNotesTx">
        <pc:chgData name="Chris Droessler" userId="625c3661-9d64-47fa-b83c-4b49393bd161" providerId="ADAL" clId="{5FFECFB2-D6BE-7149-861E-9DD97472C173}" dt="2019-02-13T13:59:40.181" v="1612" actId="1036"/>
        <pc:sldMkLst>
          <pc:docMk/>
          <pc:sldMk cId="2987476036" sldId="538"/>
        </pc:sldMkLst>
        <pc:spChg chg="mod">
          <ac:chgData name="Chris Droessler" userId="625c3661-9d64-47fa-b83c-4b49393bd161" providerId="ADAL" clId="{5FFECFB2-D6BE-7149-861E-9DD97472C173}" dt="2019-02-13T13:59:22.257" v="1582" actId="403"/>
          <ac:spMkLst>
            <pc:docMk/>
            <pc:sldMk cId="2987476036" sldId="538"/>
            <ac:spMk id="3" creationId="{00000000-0000-0000-0000-000000000000}"/>
          </ac:spMkLst>
        </pc:spChg>
        <pc:spChg chg="mod">
          <ac:chgData name="Chris Droessler" userId="625c3661-9d64-47fa-b83c-4b49393bd161" providerId="ADAL" clId="{5FFECFB2-D6BE-7149-861E-9DD97472C173}" dt="2019-02-13T13:34:24.619" v="170"/>
          <ac:spMkLst>
            <pc:docMk/>
            <pc:sldMk cId="2987476036" sldId="538"/>
            <ac:spMk id="5" creationId="{00000000-0000-0000-0000-000000000000}"/>
          </ac:spMkLst>
        </pc:spChg>
        <pc:spChg chg="mod">
          <ac:chgData name="Chris Droessler" userId="625c3661-9d64-47fa-b83c-4b49393bd161" providerId="ADAL" clId="{5FFECFB2-D6BE-7149-861E-9DD97472C173}" dt="2019-02-13T13:59:32.924" v="1603" actId="1035"/>
          <ac:spMkLst>
            <pc:docMk/>
            <pc:sldMk cId="2987476036" sldId="538"/>
            <ac:spMk id="6" creationId="{00000000-0000-0000-0000-000000000000}"/>
          </ac:spMkLst>
        </pc:spChg>
        <pc:spChg chg="mod">
          <ac:chgData name="Chris Droessler" userId="625c3661-9d64-47fa-b83c-4b49393bd161" providerId="ADAL" clId="{5FFECFB2-D6BE-7149-861E-9DD97472C173}" dt="2019-02-13T13:59:40.181" v="1612" actId="1036"/>
          <ac:spMkLst>
            <pc:docMk/>
            <pc:sldMk cId="2987476036" sldId="538"/>
            <ac:spMk id="7" creationId="{00000000-0000-0000-0000-000000000000}"/>
          </ac:spMkLst>
        </pc:spChg>
      </pc:sldChg>
      <pc:sldChg chg="del">
        <pc:chgData name="Chris Droessler" userId="625c3661-9d64-47fa-b83c-4b49393bd161" providerId="ADAL" clId="{5FFECFB2-D6BE-7149-861E-9DD97472C173}" dt="2019-02-13T13:34:07.766" v="34" actId="2696"/>
        <pc:sldMkLst>
          <pc:docMk/>
          <pc:sldMk cId="1624895317" sldId="539"/>
        </pc:sldMkLst>
      </pc:sldChg>
      <pc:sldChg chg="modSp add modTransition modNotesTx">
        <pc:chgData name="Chris Droessler" userId="625c3661-9d64-47fa-b83c-4b49393bd161" providerId="ADAL" clId="{5FFECFB2-D6BE-7149-861E-9DD97472C173}" dt="2019-02-13T13:59:53.748" v="1616" actId="14100"/>
        <pc:sldMkLst>
          <pc:docMk/>
          <pc:sldMk cId="3450334759" sldId="539"/>
        </pc:sldMkLst>
        <pc:spChg chg="mod">
          <ac:chgData name="Chris Droessler" userId="625c3661-9d64-47fa-b83c-4b49393bd161" providerId="ADAL" clId="{5FFECFB2-D6BE-7149-861E-9DD97472C173}" dt="2019-02-13T13:59:48.094" v="1613" actId="403"/>
          <ac:spMkLst>
            <pc:docMk/>
            <pc:sldMk cId="3450334759" sldId="539"/>
            <ac:spMk id="3" creationId="{00000000-0000-0000-0000-000000000000}"/>
          </ac:spMkLst>
        </pc:spChg>
        <pc:spChg chg="mod">
          <ac:chgData name="Chris Droessler" userId="625c3661-9d64-47fa-b83c-4b49393bd161" providerId="ADAL" clId="{5FFECFB2-D6BE-7149-861E-9DD97472C173}" dt="2019-02-13T13:34:24.619" v="170"/>
          <ac:spMkLst>
            <pc:docMk/>
            <pc:sldMk cId="3450334759" sldId="539"/>
            <ac:spMk id="5" creationId="{00000000-0000-0000-0000-000000000000}"/>
          </ac:spMkLst>
        </pc:spChg>
        <pc:spChg chg="mod">
          <ac:chgData name="Chris Droessler" userId="625c3661-9d64-47fa-b83c-4b49393bd161" providerId="ADAL" clId="{5FFECFB2-D6BE-7149-861E-9DD97472C173}" dt="2019-02-13T13:59:53.748" v="1616" actId="14100"/>
          <ac:spMkLst>
            <pc:docMk/>
            <pc:sldMk cId="3450334759" sldId="539"/>
            <ac:spMk id="6" creationId="{00000000-0000-0000-0000-000000000000}"/>
          </ac:spMkLst>
        </pc:spChg>
      </pc:sldChg>
      <pc:sldChg chg="modSp add modTransition modNotesTx">
        <pc:chgData name="Chris Droessler" userId="625c3661-9d64-47fa-b83c-4b49393bd161" providerId="ADAL" clId="{5FFECFB2-D6BE-7149-861E-9DD97472C173}" dt="2019-02-13T14:00:09.973" v="1633" actId="1035"/>
        <pc:sldMkLst>
          <pc:docMk/>
          <pc:sldMk cId="481813039" sldId="540"/>
        </pc:sldMkLst>
        <pc:spChg chg="mod">
          <ac:chgData name="Chris Droessler" userId="625c3661-9d64-47fa-b83c-4b49393bd161" providerId="ADAL" clId="{5FFECFB2-D6BE-7149-861E-9DD97472C173}" dt="2019-02-13T13:59:59.702" v="1617" actId="403"/>
          <ac:spMkLst>
            <pc:docMk/>
            <pc:sldMk cId="481813039" sldId="540"/>
            <ac:spMk id="3" creationId="{00000000-0000-0000-0000-000000000000}"/>
          </ac:spMkLst>
        </pc:spChg>
        <pc:spChg chg="mod">
          <ac:chgData name="Chris Droessler" userId="625c3661-9d64-47fa-b83c-4b49393bd161" providerId="ADAL" clId="{5FFECFB2-D6BE-7149-861E-9DD97472C173}" dt="2019-02-13T13:34:24.619" v="170"/>
          <ac:spMkLst>
            <pc:docMk/>
            <pc:sldMk cId="481813039" sldId="540"/>
            <ac:spMk id="5" creationId="{00000000-0000-0000-0000-000000000000}"/>
          </ac:spMkLst>
        </pc:spChg>
        <pc:spChg chg="mod">
          <ac:chgData name="Chris Droessler" userId="625c3661-9d64-47fa-b83c-4b49393bd161" providerId="ADAL" clId="{5FFECFB2-D6BE-7149-861E-9DD97472C173}" dt="2019-02-13T14:00:09.973" v="1633" actId="1035"/>
          <ac:spMkLst>
            <pc:docMk/>
            <pc:sldMk cId="481813039" sldId="540"/>
            <ac:spMk id="6" creationId="{00000000-0000-0000-0000-000000000000}"/>
          </ac:spMkLst>
        </pc:spChg>
      </pc:sldChg>
      <pc:sldChg chg="del">
        <pc:chgData name="Chris Droessler" userId="625c3661-9d64-47fa-b83c-4b49393bd161" providerId="ADAL" clId="{5FFECFB2-D6BE-7149-861E-9DD97472C173}" dt="2019-02-13T13:34:07.795" v="35" actId="2696"/>
        <pc:sldMkLst>
          <pc:docMk/>
          <pc:sldMk cId="1801430008" sldId="541"/>
        </pc:sldMkLst>
      </pc:sldChg>
      <pc:sldChg chg="modSp add modTransition modNotesTx">
        <pc:chgData name="Chris Droessler" userId="625c3661-9d64-47fa-b83c-4b49393bd161" providerId="ADAL" clId="{5FFECFB2-D6BE-7149-861E-9DD97472C173}" dt="2019-02-13T14:05:54.518" v="1666" actId="20577"/>
        <pc:sldMkLst>
          <pc:docMk/>
          <pc:sldMk cId="3691980396" sldId="541"/>
        </pc:sldMkLst>
        <pc:spChg chg="mod">
          <ac:chgData name="Chris Droessler" userId="625c3661-9d64-47fa-b83c-4b49393bd161" providerId="ADAL" clId="{5FFECFB2-D6BE-7149-861E-9DD97472C173}" dt="2019-02-13T14:00:17.316" v="1634" actId="403"/>
          <ac:spMkLst>
            <pc:docMk/>
            <pc:sldMk cId="3691980396" sldId="541"/>
            <ac:spMk id="3" creationId="{00000000-0000-0000-0000-000000000000}"/>
          </ac:spMkLst>
        </pc:spChg>
        <pc:spChg chg="mod">
          <ac:chgData name="Chris Droessler" userId="625c3661-9d64-47fa-b83c-4b49393bd161" providerId="ADAL" clId="{5FFECFB2-D6BE-7149-861E-9DD97472C173}" dt="2019-02-13T13:34:24.619" v="170"/>
          <ac:spMkLst>
            <pc:docMk/>
            <pc:sldMk cId="3691980396" sldId="541"/>
            <ac:spMk id="5" creationId="{00000000-0000-0000-0000-000000000000}"/>
          </ac:spMkLst>
        </pc:spChg>
        <pc:spChg chg="mod">
          <ac:chgData name="Chris Droessler" userId="625c3661-9d64-47fa-b83c-4b49393bd161" providerId="ADAL" clId="{5FFECFB2-D6BE-7149-861E-9DD97472C173}" dt="2019-02-13T14:00:23.732" v="1646" actId="1036"/>
          <ac:spMkLst>
            <pc:docMk/>
            <pc:sldMk cId="3691980396" sldId="541"/>
            <ac:spMk id="6" creationId="{00000000-0000-0000-0000-000000000000}"/>
          </ac:spMkLst>
        </pc:spChg>
      </pc:sldChg>
      <pc:sldChg chg="modSp add modTransition modNotesTx">
        <pc:chgData name="Chris Droessler" userId="625c3661-9d64-47fa-b83c-4b49393bd161" providerId="ADAL" clId="{5FFECFB2-D6BE-7149-861E-9DD97472C173}" dt="2019-02-13T14:06:25.900" v="1676" actId="14100"/>
        <pc:sldMkLst>
          <pc:docMk/>
          <pc:sldMk cId="3973684918" sldId="542"/>
        </pc:sldMkLst>
        <pc:spChg chg="mod">
          <ac:chgData name="Chris Droessler" userId="625c3661-9d64-47fa-b83c-4b49393bd161" providerId="ADAL" clId="{5FFECFB2-D6BE-7149-861E-9DD97472C173}" dt="2019-02-13T14:06:18.733" v="1667" actId="403"/>
          <ac:spMkLst>
            <pc:docMk/>
            <pc:sldMk cId="3973684918" sldId="542"/>
            <ac:spMk id="3" creationId="{00000000-0000-0000-0000-000000000000}"/>
          </ac:spMkLst>
        </pc:spChg>
        <pc:spChg chg="mod">
          <ac:chgData name="Chris Droessler" userId="625c3661-9d64-47fa-b83c-4b49393bd161" providerId="ADAL" clId="{5FFECFB2-D6BE-7149-861E-9DD97472C173}" dt="2019-02-13T13:34:24.619" v="170"/>
          <ac:spMkLst>
            <pc:docMk/>
            <pc:sldMk cId="3973684918" sldId="542"/>
            <ac:spMk id="5" creationId="{00000000-0000-0000-0000-000000000000}"/>
          </ac:spMkLst>
        </pc:spChg>
        <pc:spChg chg="mod">
          <ac:chgData name="Chris Droessler" userId="625c3661-9d64-47fa-b83c-4b49393bd161" providerId="ADAL" clId="{5FFECFB2-D6BE-7149-861E-9DD97472C173}" dt="2019-02-13T14:06:25.900" v="1676" actId="14100"/>
          <ac:spMkLst>
            <pc:docMk/>
            <pc:sldMk cId="3973684918" sldId="542"/>
            <ac:spMk id="6" creationId="{00000000-0000-0000-0000-000000000000}"/>
          </ac:spMkLst>
        </pc:spChg>
      </pc:sldChg>
      <pc:sldChg chg="modSp add modTransition modNotesTx">
        <pc:chgData name="Chris Droessler" userId="625c3661-9d64-47fa-b83c-4b49393bd161" providerId="ADAL" clId="{5FFECFB2-D6BE-7149-861E-9DD97472C173}" dt="2019-02-13T14:06:42.132" v="1694" actId="14100"/>
        <pc:sldMkLst>
          <pc:docMk/>
          <pc:sldMk cId="1786732848" sldId="543"/>
        </pc:sldMkLst>
        <pc:spChg chg="mod">
          <ac:chgData name="Chris Droessler" userId="625c3661-9d64-47fa-b83c-4b49393bd161" providerId="ADAL" clId="{5FFECFB2-D6BE-7149-861E-9DD97472C173}" dt="2019-02-13T14:06:32.919" v="1677" actId="403"/>
          <ac:spMkLst>
            <pc:docMk/>
            <pc:sldMk cId="1786732848" sldId="543"/>
            <ac:spMk id="3" creationId="{00000000-0000-0000-0000-000000000000}"/>
          </ac:spMkLst>
        </pc:spChg>
        <pc:spChg chg="mod">
          <ac:chgData name="Chris Droessler" userId="625c3661-9d64-47fa-b83c-4b49393bd161" providerId="ADAL" clId="{5FFECFB2-D6BE-7149-861E-9DD97472C173}" dt="2019-02-13T13:34:24.619" v="170"/>
          <ac:spMkLst>
            <pc:docMk/>
            <pc:sldMk cId="1786732848" sldId="543"/>
            <ac:spMk id="5" creationId="{00000000-0000-0000-0000-000000000000}"/>
          </ac:spMkLst>
        </pc:spChg>
        <pc:spChg chg="mod">
          <ac:chgData name="Chris Droessler" userId="625c3661-9d64-47fa-b83c-4b49393bd161" providerId="ADAL" clId="{5FFECFB2-D6BE-7149-861E-9DD97472C173}" dt="2019-02-13T14:06:42.132" v="1694" actId="14100"/>
          <ac:spMkLst>
            <pc:docMk/>
            <pc:sldMk cId="1786732848" sldId="543"/>
            <ac:spMk id="7" creationId="{00000000-0000-0000-0000-000000000000}"/>
          </ac:spMkLst>
        </pc:spChg>
      </pc:sldChg>
      <pc:sldChg chg="del">
        <pc:chgData name="Chris Droessler" userId="625c3661-9d64-47fa-b83c-4b49393bd161" providerId="ADAL" clId="{5FFECFB2-D6BE-7149-861E-9DD97472C173}" dt="2019-02-13T13:34:07.856" v="37" actId="2696"/>
        <pc:sldMkLst>
          <pc:docMk/>
          <pc:sldMk cId="3560656329" sldId="543"/>
        </pc:sldMkLst>
      </pc:sldChg>
      <pc:sldChg chg="modSp add modTransition modNotesTx">
        <pc:chgData name="Chris Droessler" userId="625c3661-9d64-47fa-b83c-4b49393bd161" providerId="ADAL" clId="{5FFECFB2-D6BE-7149-861E-9DD97472C173}" dt="2019-02-13T14:07:26.556" v="1707" actId="1036"/>
        <pc:sldMkLst>
          <pc:docMk/>
          <pc:sldMk cId="1560214187" sldId="544"/>
        </pc:sldMkLst>
        <pc:spChg chg="mod">
          <ac:chgData name="Chris Droessler" userId="625c3661-9d64-47fa-b83c-4b49393bd161" providerId="ADAL" clId="{5FFECFB2-D6BE-7149-861E-9DD97472C173}" dt="2019-02-13T14:07:15.198" v="1695" actId="403"/>
          <ac:spMkLst>
            <pc:docMk/>
            <pc:sldMk cId="1560214187" sldId="544"/>
            <ac:spMk id="3" creationId="{00000000-0000-0000-0000-000000000000}"/>
          </ac:spMkLst>
        </pc:spChg>
        <pc:spChg chg="mod">
          <ac:chgData name="Chris Droessler" userId="625c3661-9d64-47fa-b83c-4b49393bd161" providerId="ADAL" clId="{5FFECFB2-D6BE-7149-861E-9DD97472C173}" dt="2019-02-13T13:34:24.619" v="170"/>
          <ac:spMkLst>
            <pc:docMk/>
            <pc:sldMk cId="1560214187" sldId="544"/>
            <ac:spMk id="5" creationId="{00000000-0000-0000-0000-000000000000}"/>
          </ac:spMkLst>
        </pc:spChg>
        <pc:spChg chg="mod">
          <ac:chgData name="Chris Droessler" userId="625c3661-9d64-47fa-b83c-4b49393bd161" providerId="ADAL" clId="{5FFECFB2-D6BE-7149-861E-9DD97472C173}" dt="2019-02-13T14:07:22.836" v="1703" actId="1036"/>
          <ac:spMkLst>
            <pc:docMk/>
            <pc:sldMk cId="1560214187" sldId="544"/>
            <ac:spMk id="7" creationId="{00000000-0000-0000-0000-000000000000}"/>
          </ac:spMkLst>
        </pc:spChg>
        <pc:spChg chg="mod">
          <ac:chgData name="Chris Droessler" userId="625c3661-9d64-47fa-b83c-4b49393bd161" providerId="ADAL" clId="{5FFECFB2-D6BE-7149-861E-9DD97472C173}" dt="2019-02-13T14:07:26.556" v="1707" actId="1036"/>
          <ac:spMkLst>
            <pc:docMk/>
            <pc:sldMk cId="1560214187" sldId="544"/>
            <ac:spMk id="8" creationId="{00000000-0000-0000-0000-000000000000}"/>
          </ac:spMkLst>
        </pc:spChg>
      </pc:sldChg>
      <pc:sldChg chg="modSp add modTransition modNotesTx">
        <pc:chgData name="Chris Droessler" userId="625c3661-9d64-47fa-b83c-4b49393bd161" providerId="ADAL" clId="{5FFECFB2-D6BE-7149-861E-9DD97472C173}" dt="2019-02-13T14:07:55.787" v="1714" actId="14100"/>
        <pc:sldMkLst>
          <pc:docMk/>
          <pc:sldMk cId="2705358981" sldId="545"/>
        </pc:sldMkLst>
        <pc:spChg chg="mod">
          <ac:chgData name="Chris Droessler" userId="625c3661-9d64-47fa-b83c-4b49393bd161" providerId="ADAL" clId="{5FFECFB2-D6BE-7149-861E-9DD97472C173}" dt="2019-02-13T13:35:14.167" v="172" actId="27636"/>
          <ac:spMkLst>
            <pc:docMk/>
            <pc:sldMk cId="2705358981" sldId="545"/>
            <ac:spMk id="2" creationId="{00000000-0000-0000-0000-000000000000}"/>
          </ac:spMkLst>
        </pc:spChg>
        <pc:spChg chg="mod">
          <ac:chgData name="Chris Droessler" userId="625c3661-9d64-47fa-b83c-4b49393bd161" providerId="ADAL" clId="{5FFECFB2-D6BE-7149-861E-9DD97472C173}" dt="2019-02-13T14:07:49.486" v="1708" actId="403"/>
          <ac:spMkLst>
            <pc:docMk/>
            <pc:sldMk cId="2705358981" sldId="545"/>
            <ac:spMk id="3" creationId="{00000000-0000-0000-0000-000000000000}"/>
          </ac:spMkLst>
        </pc:spChg>
        <pc:spChg chg="mod">
          <ac:chgData name="Chris Droessler" userId="625c3661-9d64-47fa-b83c-4b49393bd161" providerId="ADAL" clId="{5FFECFB2-D6BE-7149-861E-9DD97472C173}" dt="2019-02-13T13:34:24.619" v="170"/>
          <ac:spMkLst>
            <pc:docMk/>
            <pc:sldMk cId="2705358981" sldId="545"/>
            <ac:spMk id="5" creationId="{00000000-0000-0000-0000-000000000000}"/>
          </ac:spMkLst>
        </pc:spChg>
        <pc:spChg chg="mod">
          <ac:chgData name="Chris Droessler" userId="625c3661-9d64-47fa-b83c-4b49393bd161" providerId="ADAL" clId="{5FFECFB2-D6BE-7149-861E-9DD97472C173}" dt="2019-02-13T14:07:55.787" v="1714" actId="14100"/>
          <ac:spMkLst>
            <pc:docMk/>
            <pc:sldMk cId="2705358981" sldId="545"/>
            <ac:spMk id="7" creationId="{00000000-0000-0000-0000-000000000000}"/>
          </ac:spMkLst>
        </pc:spChg>
      </pc:sldChg>
      <pc:sldChg chg="modSp add modTransition modNotesTx">
        <pc:chgData name="Chris Droessler" userId="625c3661-9d64-47fa-b83c-4b49393bd161" providerId="ADAL" clId="{5FFECFB2-D6BE-7149-861E-9DD97472C173}" dt="2019-02-13T14:08:09.859" v="1722" actId="14100"/>
        <pc:sldMkLst>
          <pc:docMk/>
          <pc:sldMk cId="1586841193" sldId="546"/>
        </pc:sldMkLst>
        <pc:spChg chg="mod">
          <ac:chgData name="Chris Droessler" userId="625c3661-9d64-47fa-b83c-4b49393bd161" providerId="ADAL" clId="{5FFECFB2-D6BE-7149-861E-9DD97472C173}" dt="2019-02-13T13:35:14.189" v="173" actId="27636"/>
          <ac:spMkLst>
            <pc:docMk/>
            <pc:sldMk cId="1586841193" sldId="546"/>
            <ac:spMk id="2" creationId="{00000000-0000-0000-0000-000000000000}"/>
          </ac:spMkLst>
        </pc:spChg>
        <pc:spChg chg="mod">
          <ac:chgData name="Chris Droessler" userId="625c3661-9d64-47fa-b83c-4b49393bd161" providerId="ADAL" clId="{5FFECFB2-D6BE-7149-861E-9DD97472C173}" dt="2019-02-13T14:08:03.645" v="1715" actId="403"/>
          <ac:spMkLst>
            <pc:docMk/>
            <pc:sldMk cId="1586841193" sldId="546"/>
            <ac:spMk id="3" creationId="{00000000-0000-0000-0000-000000000000}"/>
          </ac:spMkLst>
        </pc:spChg>
        <pc:spChg chg="mod">
          <ac:chgData name="Chris Droessler" userId="625c3661-9d64-47fa-b83c-4b49393bd161" providerId="ADAL" clId="{5FFECFB2-D6BE-7149-861E-9DD97472C173}" dt="2019-02-13T13:34:24.619" v="170"/>
          <ac:spMkLst>
            <pc:docMk/>
            <pc:sldMk cId="1586841193" sldId="546"/>
            <ac:spMk id="5" creationId="{00000000-0000-0000-0000-000000000000}"/>
          </ac:spMkLst>
        </pc:spChg>
        <pc:spChg chg="mod">
          <ac:chgData name="Chris Droessler" userId="625c3661-9d64-47fa-b83c-4b49393bd161" providerId="ADAL" clId="{5FFECFB2-D6BE-7149-861E-9DD97472C173}" dt="2019-02-13T14:08:09.859" v="1722" actId="14100"/>
          <ac:spMkLst>
            <pc:docMk/>
            <pc:sldMk cId="1586841193" sldId="546"/>
            <ac:spMk id="7" creationId="{00000000-0000-0000-0000-000000000000}"/>
          </ac:spMkLst>
        </pc:spChg>
      </pc:sldChg>
      <pc:sldChg chg="modSp add modTransition">
        <pc:chgData name="Chris Droessler" userId="625c3661-9d64-47fa-b83c-4b49393bd161" providerId="ADAL" clId="{5FFECFB2-D6BE-7149-861E-9DD97472C173}" dt="2019-02-13T14:09:19.780" v="1761" actId="14100"/>
        <pc:sldMkLst>
          <pc:docMk/>
          <pc:sldMk cId="3490083399" sldId="549"/>
        </pc:sldMkLst>
        <pc:spChg chg="mod">
          <ac:chgData name="Chris Droessler" userId="625c3661-9d64-47fa-b83c-4b49393bd161" providerId="ADAL" clId="{5FFECFB2-D6BE-7149-861E-9DD97472C173}" dt="2019-02-13T14:09:13.126" v="1751" actId="403"/>
          <ac:spMkLst>
            <pc:docMk/>
            <pc:sldMk cId="3490083399" sldId="549"/>
            <ac:spMk id="3" creationId="{00000000-0000-0000-0000-000000000000}"/>
          </ac:spMkLst>
        </pc:spChg>
        <pc:spChg chg="mod">
          <ac:chgData name="Chris Droessler" userId="625c3661-9d64-47fa-b83c-4b49393bd161" providerId="ADAL" clId="{5FFECFB2-D6BE-7149-861E-9DD97472C173}" dt="2019-02-13T13:34:24.619" v="170"/>
          <ac:spMkLst>
            <pc:docMk/>
            <pc:sldMk cId="3490083399" sldId="549"/>
            <ac:spMk id="5" creationId="{00000000-0000-0000-0000-000000000000}"/>
          </ac:spMkLst>
        </pc:spChg>
        <pc:spChg chg="mod">
          <ac:chgData name="Chris Droessler" userId="625c3661-9d64-47fa-b83c-4b49393bd161" providerId="ADAL" clId="{5FFECFB2-D6BE-7149-861E-9DD97472C173}" dt="2019-02-13T14:09:19.780" v="1761" actId="14100"/>
          <ac:spMkLst>
            <pc:docMk/>
            <pc:sldMk cId="3490083399" sldId="549"/>
            <ac:spMk id="7" creationId="{00000000-0000-0000-0000-000000000000}"/>
          </ac:spMkLst>
        </pc:spChg>
      </pc:sldChg>
      <pc:sldChg chg="modSp add modTransition">
        <pc:chgData name="Chris Droessler" userId="625c3661-9d64-47fa-b83c-4b49393bd161" providerId="ADAL" clId="{5FFECFB2-D6BE-7149-861E-9DD97472C173}" dt="2019-02-13T14:10:54.485" v="1777" actId="1036"/>
        <pc:sldMkLst>
          <pc:docMk/>
          <pc:sldMk cId="1900388527" sldId="550"/>
        </pc:sldMkLst>
        <pc:spChg chg="mod">
          <ac:chgData name="Chris Droessler" userId="625c3661-9d64-47fa-b83c-4b49393bd161" providerId="ADAL" clId="{5FFECFB2-D6BE-7149-861E-9DD97472C173}" dt="2019-02-13T14:10:47.571" v="1774" actId="790"/>
          <ac:spMkLst>
            <pc:docMk/>
            <pc:sldMk cId="1900388527" sldId="550"/>
            <ac:spMk id="3" creationId="{00000000-0000-0000-0000-000000000000}"/>
          </ac:spMkLst>
        </pc:spChg>
        <pc:spChg chg="mod">
          <ac:chgData name="Chris Droessler" userId="625c3661-9d64-47fa-b83c-4b49393bd161" providerId="ADAL" clId="{5FFECFB2-D6BE-7149-861E-9DD97472C173}" dt="2019-02-13T13:34:24.619" v="170"/>
          <ac:spMkLst>
            <pc:docMk/>
            <pc:sldMk cId="1900388527" sldId="550"/>
            <ac:spMk id="5" creationId="{00000000-0000-0000-0000-000000000000}"/>
          </ac:spMkLst>
        </pc:spChg>
        <pc:spChg chg="mod">
          <ac:chgData name="Chris Droessler" userId="625c3661-9d64-47fa-b83c-4b49393bd161" providerId="ADAL" clId="{5FFECFB2-D6BE-7149-861E-9DD97472C173}" dt="2019-02-13T14:10:54.485" v="1777" actId="1036"/>
          <ac:spMkLst>
            <pc:docMk/>
            <pc:sldMk cId="1900388527" sldId="550"/>
            <ac:spMk id="7" creationId="{00000000-0000-0000-0000-000000000000}"/>
          </ac:spMkLst>
        </pc:spChg>
      </pc:sldChg>
      <pc:sldChg chg="modSp add modTransition">
        <pc:chgData name="Chris Droessler" userId="625c3661-9d64-47fa-b83c-4b49393bd161" providerId="ADAL" clId="{5FFECFB2-D6BE-7149-861E-9DD97472C173}" dt="2019-02-13T14:11:17.363" v="1803" actId="14100"/>
        <pc:sldMkLst>
          <pc:docMk/>
          <pc:sldMk cId="1082215334" sldId="551"/>
        </pc:sldMkLst>
        <pc:spChg chg="mod">
          <ac:chgData name="Chris Droessler" userId="625c3661-9d64-47fa-b83c-4b49393bd161" providerId="ADAL" clId="{5FFECFB2-D6BE-7149-861E-9DD97472C173}" dt="2019-02-13T14:11:00.992" v="1778" actId="403"/>
          <ac:spMkLst>
            <pc:docMk/>
            <pc:sldMk cId="1082215334" sldId="551"/>
            <ac:spMk id="3" creationId="{00000000-0000-0000-0000-000000000000}"/>
          </ac:spMkLst>
        </pc:spChg>
        <pc:spChg chg="mod">
          <ac:chgData name="Chris Droessler" userId="625c3661-9d64-47fa-b83c-4b49393bd161" providerId="ADAL" clId="{5FFECFB2-D6BE-7149-861E-9DD97472C173}" dt="2019-02-13T13:34:24.619" v="170"/>
          <ac:spMkLst>
            <pc:docMk/>
            <pc:sldMk cId="1082215334" sldId="551"/>
            <ac:spMk id="5" creationId="{00000000-0000-0000-0000-000000000000}"/>
          </ac:spMkLst>
        </pc:spChg>
        <pc:spChg chg="mod">
          <ac:chgData name="Chris Droessler" userId="625c3661-9d64-47fa-b83c-4b49393bd161" providerId="ADAL" clId="{5FFECFB2-D6BE-7149-861E-9DD97472C173}" dt="2019-02-13T14:11:07.701" v="1786" actId="1036"/>
          <ac:spMkLst>
            <pc:docMk/>
            <pc:sldMk cId="1082215334" sldId="551"/>
            <ac:spMk id="7" creationId="{00000000-0000-0000-0000-000000000000}"/>
          </ac:spMkLst>
        </pc:spChg>
        <pc:spChg chg="mod">
          <ac:chgData name="Chris Droessler" userId="625c3661-9d64-47fa-b83c-4b49393bd161" providerId="ADAL" clId="{5FFECFB2-D6BE-7149-861E-9DD97472C173}" dt="2019-02-13T14:11:17.363" v="1803" actId="14100"/>
          <ac:spMkLst>
            <pc:docMk/>
            <pc:sldMk cId="1082215334" sldId="551"/>
            <ac:spMk id="8" creationId="{00000000-0000-0000-0000-000000000000}"/>
          </ac:spMkLst>
        </pc:spChg>
      </pc:sldChg>
      <pc:sldChg chg="del">
        <pc:chgData name="Chris Droessler" userId="625c3661-9d64-47fa-b83c-4b49393bd161" providerId="ADAL" clId="{5FFECFB2-D6BE-7149-861E-9DD97472C173}" dt="2019-02-13T13:34:09.694" v="111" actId="2696"/>
        <pc:sldMkLst>
          <pc:docMk/>
          <pc:sldMk cId="2490011767" sldId="551"/>
        </pc:sldMkLst>
      </pc:sldChg>
      <pc:sldChg chg="modSp add modTransition">
        <pc:chgData name="Chris Droessler" userId="625c3661-9d64-47fa-b83c-4b49393bd161" providerId="ADAL" clId="{5FFECFB2-D6BE-7149-861E-9DD97472C173}" dt="2019-02-13T14:11:31.148" v="1814" actId="14100"/>
        <pc:sldMkLst>
          <pc:docMk/>
          <pc:sldMk cId="2513447943" sldId="552"/>
        </pc:sldMkLst>
        <pc:spChg chg="mod">
          <ac:chgData name="Chris Droessler" userId="625c3661-9d64-47fa-b83c-4b49393bd161" providerId="ADAL" clId="{5FFECFB2-D6BE-7149-861E-9DD97472C173}" dt="2019-02-13T14:11:23.141" v="1804" actId="403"/>
          <ac:spMkLst>
            <pc:docMk/>
            <pc:sldMk cId="2513447943" sldId="552"/>
            <ac:spMk id="3" creationId="{00000000-0000-0000-0000-000000000000}"/>
          </ac:spMkLst>
        </pc:spChg>
        <pc:spChg chg="mod">
          <ac:chgData name="Chris Droessler" userId="625c3661-9d64-47fa-b83c-4b49393bd161" providerId="ADAL" clId="{5FFECFB2-D6BE-7149-861E-9DD97472C173}" dt="2019-02-13T13:34:24.619" v="170"/>
          <ac:spMkLst>
            <pc:docMk/>
            <pc:sldMk cId="2513447943" sldId="552"/>
            <ac:spMk id="5" creationId="{00000000-0000-0000-0000-000000000000}"/>
          </ac:spMkLst>
        </pc:spChg>
        <pc:spChg chg="mod">
          <ac:chgData name="Chris Droessler" userId="625c3661-9d64-47fa-b83c-4b49393bd161" providerId="ADAL" clId="{5FFECFB2-D6BE-7149-861E-9DD97472C173}" dt="2019-02-13T14:11:31.148" v="1814" actId="14100"/>
          <ac:spMkLst>
            <pc:docMk/>
            <pc:sldMk cId="2513447943" sldId="552"/>
            <ac:spMk id="7" creationId="{00000000-0000-0000-0000-000000000000}"/>
          </ac:spMkLst>
        </pc:spChg>
      </pc:sldChg>
      <pc:sldChg chg="del">
        <pc:chgData name="Chris Droessler" userId="625c3661-9d64-47fa-b83c-4b49393bd161" providerId="ADAL" clId="{5FFECFB2-D6BE-7149-861E-9DD97472C173}" dt="2019-02-13T13:34:08.004" v="42" actId="2696"/>
        <pc:sldMkLst>
          <pc:docMk/>
          <pc:sldMk cId="749379246" sldId="553"/>
        </pc:sldMkLst>
      </pc:sldChg>
      <pc:sldChg chg="modSp add modTransition modNotesTx">
        <pc:chgData name="Chris Droessler" userId="625c3661-9d64-47fa-b83c-4b49393bd161" providerId="ADAL" clId="{5FFECFB2-D6BE-7149-861E-9DD97472C173}" dt="2019-02-13T14:48:59.974" v="2317" actId="20577"/>
        <pc:sldMkLst>
          <pc:docMk/>
          <pc:sldMk cId="3670674321" sldId="553"/>
        </pc:sldMkLst>
        <pc:spChg chg="mod">
          <ac:chgData name="Chris Droessler" userId="625c3661-9d64-47fa-b83c-4b49393bd161" providerId="ADAL" clId="{5FFECFB2-D6BE-7149-861E-9DD97472C173}" dt="2019-02-13T14:11:38.403" v="1815" actId="403"/>
          <ac:spMkLst>
            <pc:docMk/>
            <pc:sldMk cId="3670674321" sldId="553"/>
            <ac:spMk id="3" creationId="{00000000-0000-0000-0000-000000000000}"/>
          </ac:spMkLst>
        </pc:spChg>
        <pc:spChg chg="mod">
          <ac:chgData name="Chris Droessler" userId="625c3661-9d64-47fa-b83c-4b49393bd161" providerId="ADAL" clId="{5FFECFB2-D6BE-7149-861E-9DD97472C173}" dt="2019-02-13T13:34:24.619" v="170"/>
          <ac:spMkLst>
            <pc:docMk/>
            <pc:sldMk cId="3670674321" sldId="553"/>
            <ac:spMk id="5" creationId="{00000000-0000-0000-0000-000000000000}"/>
          </ac:spMkLst>
        </pc:spChg>
        <pc:spChg chg="mod">
          <ac:chgData name="Chris Droessler" userId="625c3661-9d64-47fa-b83c-4b49393bd161" providerId="ADAL" clId="{5FFECFB2-D6BE-7149-861E-9DD97472C173}" dt="2019-02-13T14:11:42.434" v="1825" actId="1036"/>
          <ac:spMkLst>
            <pc:docMk/>
            <pc:sldMk cId="3670674321" sldId="553"/>
            <ac:spMk id="7" creationId="{00000000-0000-0000-0000-000000000000}"/>
          </ac:spMkLst>
        </pc:spChg>
      </pc:sldChg>
      <pc:sldChg chg="modSp add modTransition">
        <pc:chgData name="Chris Droessler" userId="625c3661-9d64-47fa-b83c-4b49393bd161" providerId="ADAL" clId="{5FFECFB2-D6BE-7149-861E-9DD97472C173}" dt="2019-02-13T14:11:53.708" v="1837" actId="1036"/>
        <pc:sldMkLst>
          <pc:docMk/>
          <pc:sldMk cId="1413381869" sldId="554"/>
        </pc:sldMkLst>
        <pc:spChg chg="mod">
          <ac:chgData name="Chris Droessler" userId="625c3661-9d64-47fa-b83c-4b49393bd161" providerId="ADAL" clId="{5FFECFB2-D6BE-7149-861E-9DD97472C173}" dt="2019-02-13T14:11:49.120" v="1826" actId="403"/>
          <ac:spMkLst>
            <pc:docMk/>
            <pc:sldMk cId="1413381869" sldId="554"/>
            <ac:spMk id="3" creationId="{00000000-0000-0000-0000-000000000000}"/>
          </ac:spMkLst>
        </pc:spChg>
        <pc:spChg chg="mod">
          <ac:chgData name="Chris Droessler" userId="625c3661-9d64-47fa-b83c-4b49393bd161" providerId="ADAL" clId="{5FFECFB2-D6BE-7149-861E-9DD97472C173}" dt="2019-02-13T13:34:24.619" v="170"/>
          <ac:spMkLst>
            <pc:docMk/>
            <pc:sldMk cId="1413381869" sldId="554"/>
            <ac:spMk id="5" creationId="{00000000-0000-0000-0000-000000000000}"/>
          </ac:spMkLst>
        </pc:spChg>
        <pc:spChg chg="mod">
          <ac:chgData name="Chris Droessler" userId="625c3661-9d64-47fa-b83c-4b49393bd161" providerId="ADAL" clId="{5FFECFB2-D6BE-7149-861E-9DD97472C173}" dt="2019-02-13T14:11:53.708" v="1837" actId="1036"/>
          <ac:spMkLst>
            <pc:docMk/>
            <pc:sldMk cId="1413381869" sldId="554"/>
            <ac:spMk id="7" creationId="{00000000-0000-0000-0000-000000000000}"/>
          </ac:spMkLst>
        </pc:spChg>
      </pc:sldChg>
      <pc:sldChg chg="modSp add modTransition">
        <pc:chgData name="Chris Droessler" userId="625c3661-9d64-47fa-b83c-4b49393bd161" providerId="ADAL" clId="{5FFECFB2-D6BE-7149-861E-9DD97472C173}" dt="2019-02-13T14:12:10.669" v="1858" actId="1036"/>
        <pc:sldMkLst>
          <pc:docMk/>
          <pc:sldMk cId="1401414422" sldId="555"/>
        </pc:sldMkLst>
        <pc:spChg chg="mod">
          <ac:chgData name="Chris Droessler" userId="625c3661-9d64-47fa-b83c-4b49393bd161" providerId="ADAL" clId="{5FFECFB2-D6BE-7149-861E-9DD97472C173}" dt="2019-02-13T14:11:59.976" v="1838" actId="403"/>
          <ac:spMkLst>
            <pc:docMk/>
            <pc:sldMk cId="1401414422" sldId="555"/>
            <ac:spMk id="3" creationId="{00000000-0000-0000-0000-000000000000}"/>
          </ac:spMkLst>
        </pc:spChg>
        <pc:spChg chg="mod">
          <ac:chgData name="Chris Droessler" userId="625c3661-9d64-47fa-b83c-4b49393bd161" providerId="ADAL" clId="{5FFECFB2-D6BE-7149-861E-9DD97472C173}" dt="2019-02-13T13:34:24.619" v="170"/>
          <ac:spMkLst>
            <pc:docMk/>
            <pc:sldMk cId="1401414422" sldId="555"/>
            <ac:spMk id="5" creationId="{00000000-0000-0000-0000-000000000000}"/>
          </ac:spMkLst>
        </pc:spChg>
        <pc:spChg chg="mod">
          <ac:chgData name="Chris Droessler" userId="625c3661-9d64-47fa-b83c-4b49393bd161" providerId="ADAL" clId="{5FFECFB2-D6BE-7149-861E-9DD97472C173}" dt="2019-02-13T14:12:10.669" v="1858" actId="1036"/>
          <ac:spMkLst>
            <pc:docMk/>
            <pc:sldMk cId="1401414422" sldId="555"/>
            <ac:spMk id="7" creationId="{00000000-0000-0000-0000-000000000000}"/>
          </ac:spMkLst>
        </pc:spChg>
      </pc:sldChg>
      <pc:sldChg chg="modSp add modTransition">
        <pc:chgData name="Chris Droessler" userId="625c3661-9d64-47fa-b83c-4b49393bd161" providerId="ADAL" clId="{5FFECFB2-D6BE-7149-861E-9DD97472C173}" dt="2019-02-13T14:12:22.461" v="1870" actId="1036"/>
        <pc:sldMkLst>
          <pc:docMk/>
          <pc:sldMk cId="734865156" sldId="556"/>
        </pc:sldMkLst>
        <pc:spChg chg="mod">
          <ac:chgData name="Chris Droessler" userId="625c3661-9d64-47fa-b83c-4b49393bd161" providerId="ADAL" clId="{5FFECFB2-D6BE-7149-861E-9DD97472C173}" dt="2019-02-13T14:12:18.247" v="1859" actId="403"/>
          <ac:spMkLst>
            <pc:docMk/>
            <pc:sldMk cId="734865156" sldId="556"/>
            <ac:spMk id="3" creationId="{00000000-0000-0000-0000-000000000000}"/>
          </ac:spMkLst>
        </pc:spChg>
        <pc:spChg chg="mod">
          <ac:chgData name="Chris Droessler" userId="625c3661-9d64-47fa-b83c-4b49393bd161" providerId="ADAL" clId="{5FFECFB2-D6BE-7149-861E-9DD97472C173}" dt="2019-02-13T13:34:24.619" v="170"/>
          <ac:spMkLst>
            <pc:docMk/>
            <pc:sldMk cId="734865156" sldId="556"/>
            <ac:spMk id="5" creationId="{00000000-0000-0000-0000-000000000000}"/>
          </ac:spMkLst>
        </pc:spChg>
        <pc:spChg chg="mod">
          <ac:chgData name="Chris Droessler" userId="625c3661-9d64-47fa-b83c-4b49393bd161" providerId="ADAL" clId="{5FFECFB2-D6BE-7149-861E-9DD97472C173}" dt="2019-02-13T14:12:22.461" v="1870" actId="1036"/>
          <ac:spMkLst>
            <pc:docMk/>
            <pc:sldMk cId="734865156" sldId="556"/>
            <ac:spMk id="7" creationId="{00000000-0000-0000-0000-000000000000}"/>
          </ac:spMkLst>
        </pc:spChg>
      </pc:sldChg>
      <pc:sldChg chg="modSp add modTransition modNotesTx">
        <pc:chgData name="Chris Droessler" userId="625c3661-9d64-47fa-b83c-4b49393bd161" providerId="ADAL" clId="{5FFECFB2-D6BE-7149-861E-9DD97472C173}" dt="2019-02-13T14:12:43.101" v="1889" actId="14100"/>
        <pc:sldMkLst>
          <pc:docMk/>
          <pc:sldMk cId="1663165960" sldId="557"/>
        </pc:sldMkLst>
        <pc:spChg chg="mod">
          <ac:chgData name="Chris Droessler" userId="625c3661-9d64-47fa-b83c-4b49393bd161" providerId="ADAL" clId="{5FFECFB2-D6BE-7149-861E-9DD97472C173}" dt="2019-02-13T14:12:32.370" v="1871" actId="403"/>
          <ac:spMkLst>
            <pc:docMk/>
            <pc:sldMk cId="1663165960" sldId="557"/>
            <ac:spMk id="3" creationId="{00000000-0000-0000-0000-000000000000}"/>
          </ac:spMkLst>
        </pc:spChg>
        <pc:spChg chg="mod">
          <ac:chgData name="Chris Droessler" userId="625c3661-9d64-47fa-b83c-4b49393bd161" providerId="ADAL" clId="{5FFECFB2-D6BE-7149-861E-9DD97472C173}" dt="2019-02-13T13:34:24.619" v="170"/>
          <ac:spMkLst>
            <pc:docMk/>
            <pc:sldMk cId="1663165960" sldId="557"/>
            <ac:spMk id="5" creationId="{00000000-0000-0000-0000-000000000000}"/>
          </ac:spMkLst>
        </pc:spChg>
        <pc:spChg chg="mod">
          <ac:chgData name="Chris Droessler" userId="625c3661-9d64-47fa-b83c-4b49393bd161" providerId="ADAL" clId="{5FFECFB2-D6BE-7149-861E-9DD97472C173}" dt="2019-02-13T14:12:43.101" v="1889" actId="14100"/>
          <ac:spMkLst>
            <pc:docMk/>
            <pc:sldMk cId="1663165960" sldId="557"/>
            <ac:spMk id="7" creationId="{00000000-0000-0000-0000-000000000000}"/>
          </ac:spMkLst>
        </pc:spChg>
      </pc:sldChg>
      <pc:sldChg chg="modSp add modTransition">
        <pc:chgData name="Chris Droessler" userId="625c3661-9d64-47fa-b83c-4b49393bd161" providerId="ADAL" clId="{5FFECFB2-D6BE-7149-861E-9DD97472C173}" dt="2019-02-13T14:12:53.349" v="1900" actId="1036"/>
        <pc:sldMkLst>
          <pc:docMk/>
          <pc:sldMk cId="4250455879" sldId="558"/>
        </pc:sldMkLst>
        <pc:spChg chg="mod">
          <ac:chgData name="Chris Droessler" userId="625c3661-9d64-47fa-b83c-4b49393bd161" providerId="ADAL" clId="{5FFECFB2-D6BE-7149-861E-9DD97472C173}" dt="2019-02-13T14:12:49.751" v="1890" actId="403"/>
          <ac:spMkLst>
            <pc:docMk/>
            <pc:sldMk cId="4250455879" sldId="558"/>
            <ac:spMk id="3" creationId="{00000000-0000-0000-0000-000000000000}"/>
          </ac:spMkLst>
        </pc:spChg>
        <pc:spChg chg="mod">
          <ac:chgData name="Chris Droessler" userId="625c3661-9d64-47fa-b83c-4b49393bd161" providerId="ADAL" clId="{5FFECFB2-D6BE-7149-861E-9DD97472C173}" dt="2019-02-13T13:34:24.619" v="170"/>
          <ac:spMkLst>
            <pc:docMk/>
            <pc:sldMk cId="4250455879" sldId="558"/>
            <ac:spMk id="5" creationId="{00000000-0000-0000-0000-000000000000}"/>
          </ac:spMkLst>
        </pc:spChg>
        <pc:spChg chg="mod">
          <ac:chgData name="Chris Droessler" userId="625c3661-9d64-47fa-b83c-4b49393bd161" providerId="ADAL" clId="{5FFECFB2-D6BE-7149-861E-9DD97472C173}" dt="2019-02-13T14:12:53.349" v="1900" actId="1036"/>
          <ac:spMkLst>
            <pc:docMk/>
            <pc:sldMk cId="4250455879" sldId="558"/>
            <ac:spMk id="7" creationId="{00000000-0000-0000-0000-000000000000}"/>
          </ac:spMkLst>
        </pc:spChg>
      </pc:sldChg>
      <pc:sldChg chg="modSp add modTransition">
        <pc:chgData name="Chris Droessler" userId="625c3661-9d64-47fa-b83c-4b49393bd161" providerId="ADAL" clId="{5FFECFB2-D6BE-7149-861E-9DD97472C173}" dt="2019-02-13T14:13:09.708" v="1918" actId="1036"/>
        <pc:sldMkLst>
          <pc:docMk/>
          <pc:sldMk cId="3498522898" sldId="559"/>
        </pc:sldMkLst>
        <pc:spChg chg="mod">
          <ac:chgData name="Chris Droessler" userId="625c3661-9d64-47fa-b83c-4b49393bd161" providerId="ADAL" clId="{5FFECFB2-D6BE-7149-861E-9DD97472C173}" dt="2019-02-13T14:12:59.880" v="1901" actId="403"/>
          <ac:spMkLst>
            <pc:docMk/>
            <pc:sldMk cId="3498522898" sldId="559"/>
            <ac:spMk id="3" creationId="{00000000-0000-0000-0000-000000000000}"/>
          </ac:spMkLst>
        </pc:spChg>
        <pc:spChg chg="mod">
          <ac:chgData name="Chris Droessler" userId="625c3661-9d64-47fa-b83c-4b49393bd161" providerId="ADAL" clId="{5FFECFB2-D6BE-7149-861E-9DD97472C173}" dt="2019-02-13T13:34:24.619" v="170"/>
          <ac:spMkLst>
            <pc:docMk/>
            <pc:sldMk cId="3498522898" sldId="559"/>
            <ac:spMk id="5" creationId="{00000000-0000-0000-0000-000000000000}"/>
          </ac:spMkLst>
        </pc:spChg>
        <pc:spChg chg="mod">
          <ac:chgData name="Chris Droessler" userId="625c3661-9d64-47fa-b83c-4b49393bd161" providerId="ADAL" clId="{5FFECFB2-D6BE-7149-861E-9DD97472C173}" dt="2019-02-13T14:13:09.708" v="1918" actId="1036"/>
          <ac:spMkLst>
            <pc:docMk/>
            <pc:sldMk cId="3498522898" sldId="559"/>
            <ac:spMk id="7" creationId="{00000000-0000-0000-0000-000000000000}"/>
          </ac:spMkLst>
        </pc:spChg>
      </pc:sldChg>
      <pc:sldChg chg="modSp add modTransition">
        <pc:chgData name="Chris Droessler" userId="625c3661-9d64-47fa-b83c-4b49393bd161" providerId="ADAL" clId="{5FFECFB2-D6BE-7149-861E-9DD97472C173}" dt="2019-02-13T14:13:25.924" v="1933" actId="14100"/>
        <pc:sldMkLst>
          <pc:docMk/>
          <pc:sldMk cId="112143137" sldId="560"/>
        </pc:sldMkLst>
        <pc:spChg chg="mod">
          <ac:chgData name="Chris Droessler" userId="625c3661-9d64-47fa-b83c-4b49393bd161" providerId="ADAL" clId="{5FFECFB2-D6BE-7149-861E-9DD97472C173}" dt="2019-02-13T14:13:16.100" v="1919" actId="403"/>
          <ac:spMkLst>
            <pc:docMk/>
            <pc:sldMk cId="112143137" sldId="560"/>
            <ac:spMk id="3" creationId="{00000000-0000-0000-0000-000000000000}"/>
          </ac:spMkLst>
        </pc:spChg>
        <pc:spChg chg="mod">
          <ac:chgData name="Chris Droessler" userId="625c3661-9d64-47fa-b83c-4b49393bd161" providerId="ADAL" clId="{5FFECFB2-D6BE-7149-861E-9DD97472C173}" dt="2019-02-13T13:34:24.619" v="170"/>
          <ac:spMkLst>
            <pc:docMk/>
            <pc:sldMk cId="112143137" sldId="560"/>
            <ac:spMk id="5" creationId="{00000000-0000-0000-0000-000000000000}"/>
          </ac:spMkLst>
        </pc:spChg>
        <pc:spChg chg="mod">
          <ac:chgData name="Chris Droessler" userId="625c3661-9d64-47fa-b83c-4b49393bd161" providerId="ADAL" clId="{5FFECFB2-D6BE-7149-861E-9DD97472C173}" dt="2019-02-13T14:13:25.924" v="1933" actId="14100"/>
          <ac:spMkLst>
            <pc:docMk/>
            <pc:sldMk cId="112143137" sldId="560"/>
            <ac:spMk id="7" creationId="{00000000-0000-0000-0000-000000000000}"/>
          </ac:spMkLst>
        </pc:spChg>
      </pc:sldChg>
      <pc:sldChg chg="del">
        <pc:chgData name="Chris Droessler" userId="625c3661-9d64-47fa-b83c-4b49393bd161" providerId="ADAL" clId="{5FFECFB2-D6BE-7149-861E-9DD97472C173}" dt="2019-02-13T13:34:08.034" v="43" actId="2696"/>
        <pc:sldMkLst>
          <pc:docMk/>
          <pc:sldMk cId="1905590772" sldId="560"/>
        </pc:sldMkLst>
      </pc:sldChg>
      <pc:sldChg chg="modSp add modTransition">
        <pc:chgData name="Chris Droessler" userId="625c3661-9d64-47fa-b83c-4b49393bd161" providerId="ADAL" clId="{5FFECFB2-D6BE-7149-861E-9DD97472C173}" dt="2019-02-13T14:13:48.845" v="1974" actId="1035"/>
        <pc:sldMkLst>
          <pc:docMk/>
          <pc:sldMk cId="3038081434" sldId="561"/>
        </pc:sldMkLst>
        <pc:spChg chg="mod">
          <ac:chgData name="Chris Droessler" userId="625c3661-9d64-47fa-b83c-4b49393bd161" providerId="ADAL" clId="{5FFECFB2-D6BE-7149-861E-9DD97472C173}" dt="2019-02-13T14:13:33.064" v="1934" actId="403"/>
          <ac:spMkLst>
            <pc:docMk/>
            <pc:sldMk cId="3038081434" sldId="561"/>
            <ac:spMk id="3" creationId="{00000000-0000-0000-0000-000000000000}"/>
          </ac:spMkLst>
        </pc:spChg>
        <pc:spChg chg="mod">
          <ac:chgData name="Chris Droessler" userId="625c3661-9d64-47fa-b83c-4b49393bd161" providerId="ADAL" clId="{5FFECFB2-D6BE-7149-861E-9DD97472C173}" dt="2019-02-13T13:34:24.619" v="170"/>
          <ac:spMkLst>
            <pc:docMk/>
            <pc:sldMk cId="3038081434" sldId="561"/>
            <ac:spMk id="5" creationId="{00000000-0000-0000-0000-000000000000}"/>
          </ac:spMkLst>
        </pc:spChg>
        <pc:spChg chg="mod">
          <ac:chgData name="Chris Droessler" userId="625c3661-9d64-47fa-b83c-4b49393bd161" providerId="ADAL" clId="{5FFECFB2-D6BE-7149-861E-9DD97472C173}" dt="2019-02-13T14:13:48.845" v="1974" actId="1035"/>
          <ac:spMkLst>
            <pc:docMk/>
            <pc:sldMk cId="3038081434" sldId="561"/>
            <ac:spMk id="7" creationId="{00000000-0000-0000-0000-000000000000}"/>
          </ac:spMkLst>
        </pc:spChg>
        <pc:spChg chg="mod">
          <ac:chgData name="Chris Droessler" userId="625c3661-9d64-47fa-b83c-4b49393bd161" providerId="ADAL" clId="{5FFECFB2-D6BE-7149-861E-9DD97472C173}" dt="2019-02-13T14:13:44.492" v="1960" actId="14100"/>
          <ac:spMkLst>
            <pc:docMk/>
            <pc:sldMk cId="3038081434" sldId="561"/>
            <ac:spMk id="8" creationId="{00000000-0000-0000-0000-000000000000}"/>
          </ac:spMkLst>
        </pc:spChg>
      </pc:sldChg>
      <pc:sldChg chg="modSp add modTransition">
        <pc:chgData name="Chris Droessler" userId="625c3661-9d64-47fa-b83c-4b49393bd161" providerId="ADAL" clId="{5FFECFB2-D6BE-7149-861E-9DD97472C173}" dt="2019-02-13T14:14:45.564" v="2000" actId="14100"/>
        <pc:sldMkLst>
          <pc:docMk/>
          <pc:sldMk cId="1477239500" sldId="562"/>
        </pc:sldMkLst>
        <pc:spChg chg="mod">
          <ac:chgData name="Chris Droessler" userId="625c3661-9d64-47fa-b83c-4b49393bd161" providerId="ADAL" clId="{5FFECFB2-D6BE-7149-861E-9DD97472C173}" dt="2019-02-13T14:14:32.331" v="1980" actId="255"/>
          <ac:spMkLst>
            <pc:docMk/>
            <pc:sldMk cId="1477239500" sldId="562"/>
            <ac:spMk id="3" creationId="{00000000-0000-0000-0000-000000000000}"/>
          </ac:spMkLst>
        </pc:spChg>
        <pc:spChg chg="mod">
          <ac:chgData name="Chris Droessler" userId="625c3661-9d64-47fa-b83c-4b49393bd161" providerId="ADAL" clId="{5FFECFB2-D6BE-7149-861E-9DD97472C173}" dt="2019-02-13T13:34:24.619" v="170"/>
          <ac:spMkLst>
            <pc:docMk/>
            <pc:sldMk cId="1477239500" sldId="562"/>
            <ac:spMk id="5" creationId="{00000000-0000-0000-0000-000000000000}"/>
          </ac:spMkLst>
        </pc:spChg>
        <pc:spChg chg="mod">
          <ac:chgData name="Chris Droessler" userId="625c3661-9d64-47fa-b83c-4b49393bd161" providerId="ADAL" clId="{5FFECFB2-D6BE-7149-861E-9DD97472C173}" dt="2019-02-13T14:14:45.564" v="2000" actId="14100"/>
          <ac:spMkLst>
            <pc:docMk/>
            <pc:sldMk cId="1477239500" sldId="562"/>
            <ac:spMk id="7" creationId="{00000000-0000-0000-0000-000000000000}"/>
          </ac:spMkLst>
        </pc:spChg>
      </pc:sldChg>
      <pc:sldChg chg="modSp add modTransition">
        <pc:chgData name="Chris Droessler" userId="625c3661-9d64-47fa-b83c-4b49393bd161" providerId="ADAL" clId="{5FFECFB2-D6BE-7149-861E-9DD97472C173}" dt="2019-02-13T14:15:09.980" v="2029" actId="14100"/>
        <pc:sldMkLst>
          <pc:docMk/>
          <pc:sldMk cId="1416400627" sldId="563"/>
        </pc:sldMkLst>
        <pc:spChg chg="mod">
          <ac:chgData name="Chris Droessler" userId="625c3661-9d64-47fa-b83c-4b49393bd161" providerId="ADAL" clId="{5FFECFB2-D6BE-7149-861E-9DD97472C173}" dt="2019-02-13T14:14:53.417" v="2001" actId="403"/>
          <ac:spMkLst>
            <pc:docMk/>
            <pc:sldMk cId="1416400627" sldId="563"/>
            <ac:spMk id="3" creationId="{00000000-0000-0000-0000-000000000000}"/>
          </ac:spMkLst>
        </pc:spChg>
        <pc:spChg chg="mod">
          <ac:chgData name="Chris Droessler" userId="625c3661-9d64-47fa-b83c-4b49393bd161" providerId="ADAL" clId="{5FFECFB2-D6BE-7149-861E-9DD97472C173}" dt="2019-02-13T13:34:24.619" v="170"/>
          <ac:spMkLst>
            <pc:docMk/>
            <pc:sldMk cId="1416400627" sldId="563"/>
            <ac:spMk id="5" creationId="{00000000-0000-0000-0000-000000000000}"/>
          </ac:spMkLst>
        </pc:spChg>
        <pc:spChg chg="mod">
          <ac:chgData name="Chris Droessler" userId="625c3661-9d64-47fa-b83c-4b49393bd161" providerId="ADAL" clId="{5FFECFB2-D6BE-7149-861E-9DD97472C173}" dt="2019-02-13T14:15:02.124" v="2010" actId="14100"/>
          <ac:spMkLst>
            <pc:docMk/>
            <pc:sldMk cId="1416400627" sldId="563"/>
            <ac:spMk id="7" creationId="{00000000-0000-0000-0000-000000000000}"/>
          </ac:spMkLst>
        </pc:spChg>
        <pc:spChg chg="mod">
          <ac:chgData name="Chris Droessler" userId="625c3661-9d64-47fa-b83c-4b49393bd161" providerId="ADAL" clId="{5FFECFB2-D6BE-7149-861E-9DD97472C173}" dt="2019-02-13T14:15:09.980" v="2029" actId="14100"/>
          <ac:spMkLst>
            <pc:docMk/>
            <pc:sldMk cId="1416400627" sldId="563"/>
            <ac:spMk id="8" creationId="{00000000-0000-0000-0000-000000000000}"/>
          </ac:spMkLst>
        </pc:spChg>
      </pc:sldChg>
      <pc:sldChg chg="modSp add modTransition">
        <pc:chgData name="Chris Droessler" userId="625c3661-9d64-47fa-b83c-4b49393bd161" providerId="ADAL" clId="{5FFECFB2-D6BE-7149-861E-9DD97472C173}" dt="2019-02-13T14:15:29.420" v="2051" actId="1036"/>
        <pc:sldMkLst>
          <pc:docMk/>
          <pc:sldMk cId="2186398546" sldId="564"/>
        </pc:sldMkLst>
        <pc:spChg chg="mod">
          <ac:chgData name="Chris Droessler" userId="625c3661-9d64-47fa-b83c-4b49393bd161" providerId="ADAL" clId="{5FFECFB2-D6BE-7149-861E-9DD97472C173}" dt="2019-02-13T14:15:15.487" v="2030" actId="403"/>
          <ac:spMkLst>
            <pc:docMk/>
            <pc:sldMk cId="2186398546" sldId="564"/>
            <ac:spMk id="3" creationId="{00000000-0000-0000-0000-000000000000}"/>
          </ac:spMkLst>
        </pc:spChg>
        <pc:spChg chg="mod">
          <ac:chgData name="Chris Droessler" userId="625c3661-9d64-47fa-b83c-4b49393bd161" providerId="ADAL" clId="{5FFECFB2-D6BE-7149-861E-9DD97472C173}" dt="2019-02-13T13:34:24.619" v="170"/>
          <ac:spMkLst>
            <pc:docMk/>
            <pc:sldMk cId="2186398546" sldId="564"/>
            <ac:spMk id="5" creationId="{00000000-0000-0000-0000-000000000000}"/>
          </ac:spMkLst>
        </pc:spChg>
        <pc:spChg chg="mod">
          <ac:chgData name="Chris Droessler" userId="625c3661-9d64-47fa-b83c-4b49393bd161" providerId="ADAL" clId="{5FFECFB2-D6BE-7149-861E-9DD97472C173}" dt="2019-02-13T14:15:29.420" v="2051" actId="1036"/>
          <ac:spMkLst>
            <pc:docMk/>
            <pc:sldMk cId="2186398546" sldId="564"/>
            <ac:spMk id="7" creationId="{00000000-0000-0000-0000-000000000000}"/>
          </ac:spMkLst>
        </pc:spChg>
        <pc:spChg chg="mod">
          <ac:chgData name="Chris Droessler" userId="625c3661-9d64-47fa-b83c-4b49393bd161" providerId="ADAL" clId="{5FFECFB2-D6BE-7149-861E-9DD97472C173}" dt="2019-02-13T14:15:25.532" v="2048" actId="1035"/>
          <ac:spMkLst>
            <pc:docMk/>
            <pc:sldMk cId="2186398546" sldId="564"/>
            <ac:spMk id="8" creationId="{00000000-0000-0000-0000-000000000000}"/>
          </ac:spMkLst>
        </pc:spChg>
      </pc:sldChg>
      <pc:sldChg chg="modSp add modTransition modNotesTx">
        <pc:chgData name="Chris Droessler" userId="625c3661-9d64-47fa-b83c-4b49393bd161" providerId="ADAL" clId="{5FFECFB2-D6BE-7149-861E-9DD97472C173}" dt="2019-02-13T14:51:31.509" v="2319" actId="115"/>
        <pc:sldMkLst>
          <pc:docMk/>
          <pc:sldMk cId="2583789052" sldId="565"/>
        </pc:sldMkLst>
        <pc:spChg chg="mod">
          <ac:chgData name="Chris Droessler" userId="625c3661-9d64-47fa-b83c-4b49393bd161" providerId="ADAL" clId="{5FFECFB2-D6BE-7149-861E-9DD97472C173}" dt="2019-02-13T14:15:38.401" v="2052" actId="403"/>
          <ac:spMkLst>
            <pc:docMk/>
            <pc:sldMk cId="2583789052" sldId="565"/>
            <ac:spMk id="3" creationId="{00000000-0000-0000-0000-000000000000}"/>
          </ac:spMkLst>
        </pc:spChg>
        <pc:spChg chg="mod">
          <ac:chgData name="Chris Droessler" userId="625c3661-9d64-47fa-b83c-4b49393bd161" providerId="ADAL" clId="{5FFECFB2-D6BE-7149-861E-9DD97472C173}" dt="2019-02-13T13:34:24.619" v="170"/>
          <ac:spMkLst>
            <pc:docMk/>
            <pc:sldMk cId="2583789052" sldId="565"/>
            <ac:spMk id="5" creationId="{00000000-0000-0000-0000-000000000000}"/>
          </ac:spMkLst>
        </pc:spChg>
        <pc:spChg chg="mod">
          <ac:chgData name="Chris Droessler" userId="625c3661-9d64-47fa-b83c-4b49393bd161" providerId="ADAL" clId="{5FFECFB2-D6BE-7149-861E-9DD97472C173}" dt="2019-02-13T14:15:43.939" v="2071" actId="1036"/>
          <ac:spMkLst>
            <pc:docMk/>
            <pc:sldMk cId="2583789052" sldId="565"/>
            <ac:spMk id="7" creationId="{00000000-0000-0000-0000-000000000000}"/>
          </ac:spMkLst>
        </pc:spChg>
      </pc:sldChg>
      <pc:sldChg chg="del">
        <pc:chgData name="Chris Droessler" userId="625c3661-9d64-47fa-b83c-4b49393bd161" providerId="ADAL" clId="{5FFECFB2-D6BE-7149-861E-9DD97472C173}" dt="2019-02-13T13:34:08.180" v="48" actId="2696"/>
        <pc:sldMkLst>
          <pc:docMk/>
          <pc:sldMk cId="849740840" sldId="566"/>
        </pc:sldMkLst>
      </pc:sldChg>
      <pc:sldChg chg="modSp add modTransition">
        <pc:chgData name="Chris Droessler" userId="625c3661-9d64-47fa-b83c-4b49393bd161" providerId="ADAL" clId="{5FFECFB2-D6BE-7149-861E-9DD97472C173}" dt="2019-02-13T14:15:59.987" v="2083" actId="14100"/>
        <pc:sldMkLst>
          <pc:docMk/>
          <pc:sldMk cId="3691630072" sldId="566"/>
        </pc:sldMkLst>
        <pc:spChg chg="mod">
          <ac:chgData name="Chris Droessler" userId="625c3661-9d64-47fa-b83c-4b49393bd161" providerId="ADAL" clId="{5FFECFB2-D6BE-7149-861E-9DD97472C173}" dt="2019-02-13T14:15:51.609" v="2072" actId="403"/>
          <ac:spMkLst>
            <pc:docMk/>
            <pc:sldMk cId="3691630072" sldId="566"/>
            <ac:spMk id="3" creationId="{00000000-0000-0000-0000-000000000000}"/>
          </ac:spMkLst>
        </pc:spChg>
        <pc:spChg chg="mod">
          <ac:chgData name="Chris Droessler" userId="625c3661-9d64-47fa-b83c-4b49393bd161" providerId="ADAL" clId="{5FFECFB2-D6BE-7149-861E-9DD97472C173}" dt="2019-02-13T13:34:24.619" v="170"/>
          <ac:spMkLst>
            <pc:docMk/>
            <pc:sldMk cId="3691630072" sldId="566"/>
            <ac:spMk id="5" creationId="{00000000-0000-0000-0000-000000000000}"/>
          </ac:spMkLst>
        </pc:spChg>
        <pc:spChg chg="mod">
          <ac:chgData name="Chris Droessler" userId="625c3661-9d64-47fa-b83c-4b49393bd161" providerId="ADAL" clId="{5FFECFB2-D6BE-7149-861E-9DD97472C173}" dt="2019-02-13T14:15:59.987" v="2083" actId="14100"/>
          <ac:spMkLst>
            <pc:docMk/>
            <pc:sldMk cId="3691630072" sldId="566"/>
            <ac:spMk id="7" creationId="{00000000-0000-0000-0000-000000000000}"/>
          </ac:spMkLst>
        </pc:spChg>
      </pc:sldChg>
      <pc:sldChg chg="del">
        <pc:chgData name="Chris Droessler" userId="625c3661-9d64-47fa-b83c-4b49393bd161" providerId="ADAL" clId="{5FFECFB2-D6BE-7149-861E-9DD97472C173}" dt="2019-02-13T13:34:09.193" v="86" actId="2696"/>
        <pc:sldMkLst>
          <pc:docMk/>
          <pc:sldMk cId="3185841015" sldId="572"/>
        </pc:sldMkLst>
      </pc:sldChg>
      <pc:sldChg chg="del">
        <pc:chgData name="Chris Droessler" userId="625c3661-9d64-47fa-b83c-4b49393bd161" providerId="ADAL" clId="{5FFECFB2-D6BE-7149-861E-9DD97472C173}" dt="2019-02-13T13:34:09.659" v="109" actId="2696"/>
        <pc:sldMkLst>
          <pc:docMk/>
          <pc:sldMk cId="1283204890" sldId="573"/>
        </pc:sldMkLst>
      </pc:sldChg>
      <pc:sldChg chg="del">
        <pc:chgData name="Chris Droessler" userId="625c3661-9d64-47fa-b83c-4b49393bd161" providerId="ADAL" clId="{5FFECFB2-D6BE-7149-861E-9DD97472C173}" dt="2019-02-13T13:34:10.323" v="166" actId="2696"/>
        <pc:sldMkLst>
          <pc:docMk/>
          <pc:sldMk cId="2436384005" sldId="574"/>
        </pc:sldMkLst>
      </pc:sldChg>
      <pc:sldChg chg="modSp add del modTransition">
        <pc:chgData name="Chris Droessler" userId="625c3661-9d64-47fa-b83c-4b49393bd161" providerId="ADAL" clId="{5FFECFB2-D6BE-7149-861E-9DD97472C173}" dt="2019-02-13T13:44:21.766" v="549" actId="2696"/>
        <pc:sldMkLst>
          <pc:docMk/>
          <pc:sldMk cId="515394384" sldId="575"/>
        </pc:sldMkLst>
        <pc:spChg chg="mod">
          <ac:chgData name="Chris Droessler" userId="625c3661-9d64-47fa-b83c-4b49393bd161" providerId="ADAL" clId="{5FFECFB2-D6BE-7149-861E-9DD97472C173}" dt="2019-02-13T13:34:24.619" v="170"/>
          <ac:spMkLst>
            <pc:docMk/>
            <pc:sldMk cId="515394384" sldId="575"/>
            <ac:spMk id="5" creationId="{00000000-0000-0000-0000-000000000000}"/>
          </ac:spMkLst>
        </pc:spChg>
      </pc:sldChg>
      <pc:sldChg chg="del">
        <pc:chgData name="Chris Droessler" userId="625c3661-9d64-47fa-b83c-4b49393bd161" providerId="ADAL" clId="{5FFECFB2-D6BE-7149-861E-9DD97472C173}" dt="2019-02-13T13:34:07.085" v="13" actId="2696"/>
        <pc:sldMkLst>
          <pc:docMk/>
          <pc:sldMk cId="3327192841" sldId="575"/>
        </pc:sldMkLst>
      </pc:sldChg>
      <pc:sldChg chg="del">
        <pc:chgData name="Chris Droessler" userId="625c3661-9d64-47fa-b83c-4b49393bd161" providerId="ADAL" clId="{5FFECFB2-D6BE-7149-861E-9DD97472C173}" dt="2019-02-13T13:34:07.120" v="14" actId="2696"/>
        <pc:sldMkLst>
          <pc:docMk/>
          <pc:sldMk cId="820194681" sldId="576"/>
        </pc:sldMkLst>
      </pc:sldChg>
      <pc:sldChg chg="modSp add del modTransition">
        <pc:chgData name="Chris Droessler" userId="625c3661-9d64-47fa-b83c-4b49393bd161" providerId="ADAL" clId="{5FFECFB2-D6BE-7149-861E-9DD97472C173}" dt="2019-02-13T13:45:25.403" v="562" actId="2696"/>
        <pc:sldMkLst>
          <pc:docMk/>
          <pc:sldMk cId="2775416427" sldId="576"/>
        </pc:sldMkLst>
        <pc:spChg chg="mod">
          <ac:chgData name="Chris Droessler" userId="625c3661-9d64-47fa-b83c-4b49393bd161" providerId="ADAL" clId="{5FFECFB2-D6BE-7149-861E-9DD97472C173}" dt="2019-02-13T13:34:24.619" v="170"/>
          <ac:spMkLst>
            <pc:docMk/>
            <pc:sldMk cId="2775416427" sldId="576"/>
            <ac:spMk id="5" creationId="{00000000-0000-0000-0000-000000000000}"/>
          </ac:spMkLst>
        </pc:spChg>
      </pc:sldChg>
      <pc:sldChg chg="del">
        <pc:chgData name="Chris Droessler" userId="625c3661-9d64-47fa-b83c-4b49393bd161" providerId="ADAL" clId="{5FFECFB2-D6BE-7149-861E-9DD97472C173}" dt="2019-02-13T13:34:07.155" v="15" actId="2696"/>
        <pc:sldMkLst>
          <pc:docMk/>
          <pc:sldMk cId="1378505865" sldId="577"/>
        </pc:sldMkLst>
      </pc:sldChg>
      <pc:sldChg chg="modSp add del">
        <pc:chgData name="Chris Droessler" userId="625c3661-9d64-47fa-b83c-4b49393bd161" providerId="ADAL" clId="{5FFECFB2-D6BE-7149-861E-9DD97472C173}" dt="2019-02-13T13:43:31.834" v="533" actId="2696"/>
        <pc:sldMkLst>
          <pc:docMk/>
          <pc:sldMk cId="2433805204" sldId="577"/>
        </pc:sldMkLst>
        <pc:spChg chg="mod">
          <ac:chgData name="Chris Droessler" userId="625c3661-9d64-47fa-b83c-4b49393bd161" providerId="ADAL" clId="{5FFECFB2-D6BE-7149-861E-9DD97472C173}" dt="2019-02-13T13:35:14.255" v="176" actId="27636"/>
          <ac:spMkLst>
            <pc:docMk/>
            <pc:sldMk cId="2433805204" sldId="577"/>
            <ac:spMk id="3074" creationId="{00000000-0000-0000-0000-000000000000}"/>
          </ac:spMkLst>
        </pc:spChg>
      </pc:sldChg>
      <pc:sldChg chg="add del">
        <pc:chgData name="Chris Droessler" userId="625c3661-9d64-47fa-b83c-4b49393bd161" providerId="ADAL" clId="{5FFECFB2-D6BE-7149-861E-9DD97472C173}" dt="2019-02-13T13:58:01.102" v="1563" actId="2696"/>
        <pc:sldMkLst>
          <pc:docMk/>
          <pc:sldMk cId="51107156" sldId="578"/>
        </pc:sldMkLst>
      </pc:sldChg>
      <pc:sldChg chg="del">
        <pc:chgData name="Chris Droessler" userId="625c3661-9d64-47fa-b83c-4b49393bd161" providerId="ADAL" clId="{5FFECFB2-D6BE-7149-861E-9DD97472C173}" dt="2019-02-13T13:34:07.208" v="16" actId="2696"/>
        <pc:sldMkLst>
          <pc:docMk/>
          <pc:sldMk cId="4090419378" sldId="578"/>
        </pc:sldMkLst>
      </pc:sldChg>
      <pc:sldChg chg="add del">
        <pc:chgData name="Chris Droessler" userId="625c3661-9d64-47fa-b83c-4b49393bd161" providerId="ADAL" clId="{5FFECFB2-D6BE-7149-861E-9DD97472C173}" dt="2019-02-13T13:58:08.891" v="1564" actId="2696"/>
        <pc:sldMkLst>
          <pc:docMk/>
          <pc:sldMk cId="2674835678" sldId="579"/>
        </pc:sldMkLst>
      </pc:sldChg>
      <pc:sldChg chg="del">
        <pc:chgData name="Chris Droessler" userId="625c3661-9d64-47fa-b83c-4b49393bd161" providerId="ADAL" clId="{5FFECFB2-D6BE-7149-861E-9DD97472C173}" dt="2019-02-13T13:34:07.945" v="40" actId="2696"/>
        <pc:sldMkLst>
          <pc:docMk/>
          <pc:sldMk cId="3012212188" sldId="579"/>
        </pc:sldMkLst>
      </pc:sldChg>
      <pc:sldChg chg="del">
        <pc:chgData name="Chris Droessler" userId="625c3661-9d64-47fa-b83c-4b49393bd161" providerId="ADAL" clId="{5FFECFB2-D6BE-7149-861E-9DD97472C173}" dt="2019-02-13T13:34:07.975" v="41" actId="2696"/>
        <pc:sldMkLst>
          <pc:docMk/>
          <pc:sldMk cId="2664888948" sldId="580"/>
        </pc:sldMkLst>
      </pc:sldChg>
      <pc:sldChg chg="add modTransition setBg modNotesTx">
        <pc:chgData name="Chris Droessler" userId="625c3661-9d64-47fa-b83c-4b49393bd161" providerId="ADAL" clId="{5FFECFB2-D6BE-7149-861E-9DD97472C173}" dt="2019-02-13T13:57:55.108" v="1562" actId="20577"/>
        <pc:sldMkLst>
          <pc:docMk/>
          <pc:sldMk cId="3576696127" sldId="580"/>
        </pc:sldMkLst>
      </pc:sldChg>
      <pc:sldChg chg="del">
        <pc:chgData name="Chris Droessler" userId="625c3661-9d64-47fa-b83c-4b49393bd161" providerId="ADAL" clId="{5FFECFB2-D6BE-7149-861E-9DD97472C173}" dt="2019-02-13T13:34:08.063" v="44" actId="2696"/>
        <pc:sldMkLst>
          <pc:docMk/>
          <pc:sldMk cId="1526596467" sldId="581"/>
        </pc:sldMkLst>
      </pc:sldChg>
      <pc:sldChg chg="add modTransition setBg modNotesTx">
        <pc:chgData name="Chris Droessler" userId="625c3661-9d64-47fa-b83c-4b49393bd161" providerId="ADAL" clId="{5FFECFB2-D6BE-7149-861E-9DD97472C173}" dt="2019-02-13T13:57:17.468" v="1558" actId="20577"/>
        <pc:sldMkLst>
          <pc:docMk/>
          <pc:sldMk cId="1762063268" sldId="581"/>
        </pc:sldMkLst>
      </pc:sldChg>
      <pc:sldChg chg="modSp add modTransition modNotesTx">
        <pc:chgData name="Chris Droessler" userId="625c3661-9d64-47fa-b83c-4b49393bd161" providerId="ADAL" clId="{5FFECFB2-D6BE-7149-861E-9DD97472C173}" dt="2019-02-13T14:16:29.190" v="2084" actId="403"/>
        <pc:sldMkLst>
          <pc:docMk/>
          <pc:sldMk cId="2090138150" sldId="582"/>
        </pc:sldMkLst>
        <pc:spChg chg="mod">
          <ac:chgData name="Chris Droessler" userId="625c3661-9d64-47fa-b83c-4b49393bd161" providerId="ADAL" clId="{5FFECFB2-D6BE-7149-861E-9DD97472C173}" dt="2019-02-13T14:16:29.190" v="2084" actId="403"/>
          <ac:spMkLst>
            <pc:docMk/>
            <pc:sldMk cId="2090138150" sldId="582"/>
            <ac:spMk id="3" creationId="{00000000-0000-0000-0000-000000000000}"/>
          </ac:spMkLst>
        </pc:spChg>
      </pc:sldChg>
      <pc:sldChg chg="del">
        <pc:chgData name="Chris Droessler" userId="625c3661-9d64-47fa-b83c-4b49393bd161" providerId="ADAL" clId="{5FFECFB2-D6BE-7149-861E-9DD97472C173}" dt="2019-02-13T13:34:08.093" v="45" actId="2696"/>
        <pc:sldMkLst>
          <pc:docMk/>
          <pc:sldMk cId="3347251659" sldId="582"/>
        </pc:sldMkLst>
      </pc:sldChg>
      <pc:sldChg chg="del">
        <pc:chgData name="Chris Droessler" userId="625c3661-9d64-47fa-b83c-4b49393bd161" providerId="ADAL" clId="{5FFECFB2-D6BE-7149-861E-9DD97472C173}" dt="2019-02-13T13:34:08.122" v="46" actId="2696"/>
        <pc:sldMkLst>
          <pc:docMk/>
          <pc:sldMk cId="994873055" sldId="583"/>
        </pc:sldMkLst>
      </pc:sldChg>
      <pc:sldChg chg="modSp add modTransition modNotesTx">
        <pc:chgData name="Chris Droessler" userId="625c3661-9d64-47fa-b83c-4b49393bd161" providerId="ADAL" clId="{5FFECFB2-D6BE-7149-861E-9DD97472C173}" dt="2019-02-13T14:16:33.931" v="2085" actId="403"/>
        <pc:sldMkLst>
          <pc:docMk/>
          <pc:sldMk cId="4008000173" sldId="583"/>
        </pc:sldMkLst>
        <pc:spChg chg="mod">
          <ac:chgData name="Chris Droessler" userId="625c3661-9d64-47fa-b83c-4b49393bd161" providerId="ADAL" clId="{5FFECFB2-D6BE-7149-861E-9DD97472C173}" dt="2019-02-13T13:35:14.213" v="174" actId="27636"/>
          <ac:spMkLst>
            <pc:docMk/>
            <pc:sldMk cId="4008000173" sldId="583"/>
            <ac:spMk id="2" creationId="{00000000-0000-0000-0000-000000000000}"/>
          </ac:spMkLst>
        </pc:spChg>
        <pc:spChg chg="mod">
          <ac:chgData name="Chris Droessler" userId="625c3661-9d64-47fa-b83c-4b49393bd161" providerId="ADAL" clId="{5FFECFB2-D6BE-7149-861E-9DD97472C173}" dt="2019-02-13T14:16:33.931" v="2085" actId="403"/>
          <ac:spMkLst>
            <pc:docMk/>
            <pc:sldMk cId="4008000173" sldId="583"/>
            <ac:spMk id="3" creationId="{00000000-0000-0000-0000-000000000000}"/>
          </ac:spMkLst>
        </pc:spChg>
      </pc:sldChg>
      <pc:sldChg chg="modSp add modTransition modNotesTx">
        <pc:chgData name="Chris Droessler" userId="625c3661-9d64-47fa-b83c-4b49393bd161" providerId="ADAL" clId="{5FFECFB2-D6BE-7149-861E-9DD97472C173}" dt="2019-02-13T14:08:26.324" v="1740" actId="14100"/>
        <pc:sldMkLst>
          <pc:docMk/>
          <pc:sldMk cId="966229603" sldId="584"/>
        </pc:sldMkLst>
        <pc:spChg chg="mod">
          <ac:chgData name="Chris Droessler" userId="625c3661-9d64-47fa-b83c-4b49393bd161" providerId="ADAL" clId="{5FFECFB2-D6BE-7149-861E-9DD97472C173}" dt="2019-02-13T14:08:17.167" v="1723" actId="403"/>
          <ac:spMkLst>
            <pc:docMk/>
            <pc:sldMk cId="966229603" sldId="584"/>
            <ac:spMk id="3" creationId="{00000000-0000-0000-0000-000000000000}"/>
          </ac:spMkLst>
        </pc:spChg>
        <pc:spChg chg="mod">
          <ac:chgData name="Chris Droessler" userId="625c3661-9d64-47fa-b83c-4b49393bd161" providerId="ADAL" clId="{5FFECFB2-D6BE-7149-861E-9DD97472C173}" dt="2019-02-13T13:34:24.619" v="170"/>
          <ac:spMkLst>
            <pc:docMk/>
            <pc:sldMk cId="966229603" sldId="584"/>
            <ac:spMk id="5" creationId="{00000000-0000-0000-0000-000000000000}"/>
          </ac:spMkLst>
        </pc:spChg>
        <pc:spChg chg="mod">
          <ac:chgData name="Chris Droessler" userId="625c3661-9d64-47fa-b83c-4b49393bd161" providerId="ADAL" clId="{5FFECFB2-D6BE-7149-861E-9DD97472C173}" dt="2019-02-13T14:08:26.324" v="1740" actId="14100"/>
          <ac:spMkLst>
            <pc:docMk/>
            <pc:sldMk cId="966229603" sldId="584"/>
            <ac:spMk id="7" creationId="{00000000-0000-0000-0000-000000000000}"/>
          </ac:spMkLst>
        </pc:spChg>
      </pc:sldChg>
      <pc:sldChg chg="del">
        <pc:chgData name="Chris Droessler" userId="625c3661-9d64-47fa-b83c-4b49393bd161" providerId="ADAL" clId="{5FFECFB2-D6BE-7149-861E-9DD97472C173}" dt="2019-02-13T13:34:08.151" v="47" actId="2696"/>
        <pc:sldMkLst>
          <pc:docMk/>
          <pc:sldMk cId="3937324213" sldId="584"/>
        </pc:sldMkLst>
      </pc:sldChg>
      <pc:sldChg chg="modSp add modTransition">
        <pc:chgData name="Chris Droessler" userId="625c3661-9d64-47fa-b83c-4b49393bd161" providerId="ADAL" clId="{5FFECFB2-D6BE-7149-861E-9DD97472C173}" dt="2019-02-13T14:09:07.068" v="1750" actId="14100"/>
        <pc:sldMkLst>
          <pc:docMk/>
          <pc:sldMk cId="1846199223" sldId="585"/>
        </pc:sldMkLst>
        <pc:spChg chg="mod">
          <ac:chgData name="Chris Droessler" userId="625c3661-9d64-47fa-b83c-4b49393bd161" providerId="ADAL" clId="{5FFECFB2-D6BE-7149-861E-9DD97472C173}" dt="2019-02-13T14:08:59.481" v="1741" actId="403"/>
          <ac:spMkLst>
            <pc:docMk/>
            <pc:sldMk cId="1846199223" sldId="585"/>
            <ac:spMk id="3" creationId="{00000000-0000-0000-0000-000000000000}"/>
          </ac:spMkLst>
        </pc:spChg>
        <pc:spChg chg="mod">
          <ac:chgData name="Chris Droessler" userId="625c3661-9d64-47fa-b83c-4b49393bd161" providerId="ADAL" clId="{5FFECFB2-D6BE-7149-861E-9DD97472C173}" dt="2019-02-13T13:34:24.619" v="170"/>
          <ac:spMkLst>
            <pc:docMk/>
            <pc:sldMk cId="1846199223" sldId="585"/>
            <ac:spMk id="5" creationId="{00000000-0000-0000-0000-000000000000}"/>
          </ac:spMkLst>
        </pc:spChg>
        <pc:spChg chg="mod">
          <ac:chgData name="Chris Droessler" userId="625c3661-9d64-47fa-b83c-4b49393bd161" providerId="ADAL" clId="{5FFECFB2-D6BE-7149-861E-9DD97472C173}" dt="2019-02-13T14:09:07.068" v="1750" actId="14100"/>
          <ac:spMkLst>
            <pc:docMk/>
            <pc:sldMk cId="1846199223" sldId="585"/>
            <ac:spMk id="7" creationId="{00000000-0000-0000-0000-000000000000}"/>
          </ac:spMkLst>
        </pc:spChg>
      </pc:sldChg>
      <pc:sldChg chg="del">
        <pc:chgData name="Chris Droessler" userId="625c3661-9d64-47fa-b83c-4b49393bd161" providerId="ADAL" clId="{5FFECFB2-D6BE-7149-861E-9DD97472C173}" dt="2019-02-13T13:34:07.736" v="33" actId="2696"/>
        <pc:sldMkLst>
          <pc:docMk/>
          <pc:sldMk cId="2159398513" sldId="585"/>
        </pc:sldMkLst>
      </pc:sldChg>
      <pc:sldChg chg="del">
        <pc:chgData name="Chris Droessler" userId="625c3661-9d64-47fa-b83c-4b49393bd161" providerId="ADAL" clId="{5FFECFB2-D6BE-7149-861E-9DD97472C173}" dt="2019-02-13T13:34:07.915" v="39" actId="2696"/>
        <pc:sldMkLst>
          <pc:docMk/>
          <pc:sldMk cId="652891507" sldId="586"/>
        </pc:sldMkLst>
      </pc:sldChg>
      <pc:sldChg chg="del">
        <pc:chgData name="Chris Droessler" userId="625c3661-9d64-47fa-b83c-4b49393bd161" providerId="ADAL" clId="{5FFECFB2-D6BE-7149-861E-9DD97472C173}" dt="2019-02-13T13:34:08.301" v="52" actId="2696"/>
        <pc:sldMkLst>
          <pc:docMk/>
          <pc:sldMk cId="1038357247" sldId="587"/>
        </pc:sldMkLst>
      </pc:sldChg>
      <pc:sldChg chg="del">
        <pc:chgData name="Chris Droessler" userId="625c3661-9d64-47fa-b83c-4b49393bd161" providerId="ADAL" clId="{5FFECFB2-D6BE-7149-861E-9DD97472C173}" dt="2019-02-13T13:34:10.095" v="138" actId="2696"/>
        <pc:sldMkLst>
          <pc:docMk/>
          <pc:sldMk cId="2556017214" sldId="667"/>
        </pc:sldMkLst>
      </pc:sldChg>
      <pc:sldChg chg="del">
        <pc:chgData name="Chris Droessler" userId="625c3661-9d64-47fa-b83c-4b49393bd161" providerId="ADAL" clId="{5FFECFB2-D6BE-7149-861E-9DD97472C173}" dt="2019-02-13T13:34:10.106" v="139" actId="2696"/>
        <pc:sldMkLst>
          <pc:docMk/>
          <pc:sldMk cId="3844554894" sldId="668"/>
        </pc:sldMkLst>
      </pc:sldChg>
      <pc:sldChg chg="del">
        <pc:chgData name="Chris Droessler" userId="625c3661-9d64-47fa-b83c-4b49393bd161" providerId="ADAL" clId="{5FFECFB2-D6BE-7149-861E-9DD97472C173}" dt="2019-02-13T13:34:10.118" v="140" actId="2696"/>
        <pc:sldMkLst>
          <pc:docMk/>
          <pc:sldMk cId="348232988" sldId="669"/>
        </pc:sldMkLst>
      </pc:sldChg>
      <pc:sldChg chg="del">
        <pc:chgData name="Chris Droessler" userId="625c3661-9d64-47fa-b83c-4b49393bd161" providerId="ADAL" clId="{5FFECFB2-D6BE-7149-861E-9DD97472C173}" dt="2019-02-13T13:34:10.129" v="141" actId="2696"/>
        <pc:sldMkLst>
          <pc:docMk/>
          <pc:sldMk cId="2997495228" sldId="670"/>
        </pc:sldMkLst>
      </pc:sldChg>
      <pc:sldChg chg="del">
        <pc:chgData name="Chris Droessler" userId="625c3661-9d64-47fa-b83c-4b49393bd161" providerId="ADAL" clId="{5FFECFB2-D6BE-7149-861E-9DD97472C173}" dt="2019-02-13T13:34:10.141" v="142" actId="2696"/>
        <pc:sldMkLst>
          <pc:docMk/>
          <pc:sldMk cId="2614763868" sldId="6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2/13/19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2/13/19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ccresourcecenter.org/state-restoration-profiles/north-carolina-restoration-of-rights-pardon-expungement-sealin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1905000" cy="1428750"/>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endParaRPr lang="en-US" dirty="0">
              <a:ea typeface="ヒラギノ角ゴ Pro W3" charset="0"/>
            </a:endParaRPr>
          </a:p>
          <a:p>
            <a:r>
              <a:rPr lang="en-US" baseline="0" dirty="0"/>
              <a:t>This presentation looks at scenarios that our youth might encounter -- and the choices they can make. </a:t>
            </a:r>
          </a:p>
          <a:p>
            <a:r>
              <a:rPr lang="en-US" baseline="0" dirty="0"/>
              <a:t>The youth need the facts so they can make the right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be examining various scenarios and want you</a:t>
            </a:r>
            <a:r>
              <a:rPr lang="en-US" baseline="0" dirty="0"/>
              <a:t> to talk amongst yourselves and decide the correct answer.</a:t>
            </a:r>
          </a:p>
          <a:p>
            <a:endParaRPr lang="en-US" dirty="0"/>
          </a:p>
          <a:p>
            <a:endParaRPr lang="en-US" dirty="0"/>
          </a:p>
          <a:p>
            <a:r>
              <a:rPr lang="en-US" dirty="0"/>
              <a:t>NOTES to presenter:  Before presenting, ensure that the circled answers are lined up properly. Due to differences in how fonts are handled on different computers, your computer might change the way the information is presented on the screen.  Go through each slide and check to see if the pink box surrounds the correct answer.  Find the correct answer(s) in the Notes section under each slide.  Click on the pink rectangle and drag, or use the arrow keys, to move it to where it surrounds the correct answer(s). You can change the size of the rectangle by clicking on it, then dragging from one of the handles located at the corners and mid-way on each side.  Do this for all of the slides before presenting the presentation.</a:t>
            </a:r>
          </a:p>
          <a:p>
            <a:endParaRPr lang="en-US" dirty="0"/>
          </a:p>
          <a:p>
            <a:r>
              <a:rPr lang="en-US" dirty="0"/>
              <a:t>This assessment is based on federal as well as North Carolina laws. The laws of other states may be similar or may be very different. </a:t>
            </a:r>
          </a:p>
          <a:p>
            <a:endParaRPr lang="en-US" dirty="0"/>
          </a:p>
          <a:p>
            <a:r>
              <a:rPr lang="en-US" dirty="0"/>
              <a:t>Feel free to modify this presentation to suit your audience.</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t>
            </a:r>
          </a:p>
          <a:p>
            <a:pPr marL="0" marR="0" indent="0" algn="l" defTabSz="914400" rtl="0" eaLnBrk="1" fontAlgn="auto" latinLnBrk="0" hangingPunct="1">
              <a:lnSpc>
                <a:spcPct val="100000"/>
              </a:lnSpc>
              <a:spcBef>
                <a:spcPct val="0"/>
              </a:spcBef>
              <a:spcAft>
                <a:spcPct val="30000"/>
              </a:spcAft>
              <a:buClrTx/>
              <a:buSzTx/>
              <a:buFontTx/>
              <a:buNone/>
              <a:tabLst/>
              <a:defRPr/>
            </a:pPr>
            <a:r>
              <a:rPr lang="en-US" dirty="0" err="1"/>
              <a:t>www.NCperkins.org</a:t>
            </a:r>
            <a:r>
              <a:rPr lang="en-US" dirty="0"/>
              <a:t>/presentations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sz="1600" dirty="0">
                <a:latin typeface="Arial"/>
                <a:ea typeface="ヒラギノ角ゴ Pro W3" charset="0"/>
                <a:cs typeface="Arial"/>
              </a:rPr>
              <a:t>====</a:t>
            </a:r>
          </a:p>
          <a:p>
            <a:pPr eaLnBrk="1" hangingPunct="1">
              <a:spcBef>
                <a:spcPct val="0"/>
              </a:spcBef>
              <a:spcAft>
                <a:spcPct val="30000"/>
              </a:spcAft>
            </a:pPr>
            <a:r>
              <a:rPr lang="en-US" sz="1600" dirty="0">
                <a:latin typeface="Arial"/>
                <a:ea typeface="ヒラギノ角ゴ Pro W3" charset="0"/>
                <a:cs typeface="Arial"/>
              </a:rPr>
              <a:t>2019 SETA Conference</a:t>
            </a:r>
          </a:p>
          <a:p>
            <a:pPr eaLnBrk="1" hangingPunct="1">
              <a:spcBef>
                <a:spcPct val="0"/>
              </a:spcBef>
              <a:spcAft>
                <a:spcPct val="30000"/>
              </a:spcAft>
            </a:pPr>
            <a:r>
              <a:rPr lang="en-US" sz="1600" dirty="0">
                <a:latin typeface="Arial"/>
                <a:ea typeface="ヒラギノ角ゴ Pro W3" charset="0"/>
                <a:cs typeface="Arial"/>
              </a:rPr>
              <a:t>March 3, 2019</a:t>
            </a:r>
          </a:p>
          <a:p>
            <a:pPr eaLnBrk="1" hangingPunct="1">
              <a:spcBef>
                <a:spcPct val="0"/>
              </a:spcBef>
              <a:spcAft>
                <a:spcPct val="30000"/>
              </a:spcAft>
            </a:pPr>
            <a:endParaRPr lang="en-US" sz="1600" dirty="0">
              <a:latin typeface="Arial"/>
              <a:ea typeface="ヒラギノ角ゴ Pro W3" charset="0"/>
              <a:cs typeface="Arial"/>
            </a:endParaRPr>
          </a:p>
          <a:p>
            <a:pPr marL="461963"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461963" algn="l">
              <a:lnSpc>
                <a:spcPct val="80000"/>
              </a:lnSpc>
            </a:pPr>
            <a:r>
              <a:rPr lang="en-US" sz="1600" dirty="0">
                <a:latin typeface="Arial" charset="0"/>
                <a:ea typeface="ヒラギノ角ゴ Pro W3" charset="0"/>
                <a:cs typeface="ヒラギノ角ゴ Pro W3" charset="0"/>
              </a:rPr>
              <a:t>CTE Coordinator</a:t>
            </a:r>
          </a:p>
          <a:p>
            <a:pPr marL="461963" algn="l">
              <a:lnSpc>
                <a:spcPct val="80000"/>
              </a:lnSpc>
            </a:pPr>
            <a:r>
              <a:rPr lang="en-US" sz="1600" dirty="0">
                <a:latin typeface="Arial" charset="0"/>
                <a:ea typeface="ヒラギノ角ゴ Pro W3" charset="0"/>
                <a:cs typeface="ヒラギノ角ゴ Pro W3" charset="0"/>
              </a:rPr>
              <a:t>NC Community Colleges</a:t>
            </a:r>
          </a:p>
          <a:p>
            <a:pPr marL="461963" algn="l">
              <a:lnSpc>
                <a:spcPct val="80000"/>
              </a:lnSpc>
            </a:pPr>
            <a:r>
              <a:rPr lang="en-US" sz="1400" dirty="0" err="1">
                <a:latin typeface="Arial" charset="0"/>
                <a:ea typeface="ヒラギノ角ゴ Pro W3" charset="0"/>
                <a:cs typeface="ヒラギノ角ゴ Pro W3" charset="0"/>
              </a:rPr>
              <a:t>DroesslerC@NCCommunityColleges.edu</a:t>
            </a:r>
            <a:endParaRPr lang="en-US" sz="1400" dirty="0">
              <a:latin typeface="Arial" charset="0"/>
              <a:ea typeface="ヒラギノ角ゴ Pro W3" charset="0"/>
              <a:cs typeface="ヒラギノ角ゴ Pro W3" charset="0"/>
            </a:endParaRPr>
          </a:p>
          <a:p>
            <a:pPr eaLnBrk="1" hangingPunct="1">
              <a:spcBef>
                <a:spcPct val="0"/>
              </a:spcBef>
              <a:spcAft>
                <a:spcPct val="30000"/>
              </a:spcAft>
            </a:pPr>
            <a:endParaRPr lang="en-US" sz="1600" dirty="0">
              <a:latin typeface="Arial"/>
              <a:ea typeface="ヒラギノ角ゴ Pro W3" charset="0"/>
              <a:cs typeface="Arial"/>
            </a:endParaRPr>
          </a:p>
          <a:p>
            <a:pPr eaLnBrk="1" hangingPunct="1">
              <a:spcBef>
                <a:spcPct val="0"/>
              </a:spcBef>
              <a:spcAft>
                <a:spcPct val="30000"/>
              </a:spcAft>
            </a:pPr>
            <a:endParaRPr lang="en-US" sz="1600" dirty="0">
              <a:latin typeface="Arial"/>
              <a:ea typeface="ヒラギノ角ゴ Pro W3" charset="0"/>
              <a:cs typeface="Arial"/>
            </a:endParaRPr>
          </a:p>
          <a:p>
            <a:endParaRPr lang="en-US"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1</a:t>
            </a:fld>
            <a:endParaRPr lang="en-US" sz="1200"/>
          </a:p>
        </p:txBody>
      </p:sp>
    </p:spTree>
    <p:extLst>
      <p:ext uri="{BB962C8B-B14F-4D97-AF65-F5344CB8AC3E}">
        <p14:creationId xmlns:p14="http://schemas.microsoft.com/office/powerpoint/2010/main" val="772621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a:t>Question number 9</a:t>
            </a:r>
          </a:p>
          <a:p>
            <a:endParaRPr lang="en-US"/>
          </a:p>
          <a:p>
            <a:r>
              <a:rPr lang="en-US">
                <a:sym typeface="Wingdings"/>
              </a:rPr>
              <a:t></a:t>
            </a:r>
          </a:p>
          <a:p>
            <a:r>
              <a:rPr lang="en-US"/>
              <a:t>Correct answer(s): A,B,C,D</a:t>
            </a:r>
          </a:p>
          <a:p>
            <a:endParaRPr lang="en-US"/>
          </a:p>
          <a:p>
            <a:r>
              <a:rPr lang="en-US"/>
              <a:t>An assault is carried out by a </a:t>
            </a:r>
            <a:r>
              <a:rPr lang="en-US" u="sng"/>
              <a:t>threat</a:t>
            </a:r>
            <a:r>
              <a:rPr lang="en-US"/>
              <a:t> of bodily harm coupled with an apparent, present </a:t>
            </a:r>
            <a:r>
              <a:rPr lang="en-US" u="sng"/>
              <a:t>ability</a:t>
            </a:r>
            <a:r>
              <a:rPr lang="en-US"/>
              <a:t> to cause the harm. </a:t>
            </a:r>
          </a:p>
          <a:p>
            <a:endParaRPr lang="en-US"/>
          </a:p>
          <a:p>
            <a:r>
              <a:rPr lang="en-US"/>
              <a:t>You do not have to actually hit someone to be charged with </a:t>
            </a:r>
            <a:r>
              <a:rPr lang="en-US" i="1" u="sng"/>
              <a:t>assault</a:t>
            </a:r>
            <a:r>
              <a:rPr lang="en-US"/>
              <a:t>.  </a:t>
            </a:r>
          </a:p>
          <a:p>
            <a:endParaRPr lang="en-US"/>
          </a:p>
          <a:p>
            <a:r>
              <a:rPr lang="en-US"/>
              <a:t>When you hit someone, you are additionally charged with </a:t>
            </a:r>
            <a:r>
              <a:rPr lang="en-US" i="1" u="sng"/>
              <a:t>battery</a:t>
            </a:r>
            <a:r>
              <a:rPr lang="en-US"/>
              <a:t>.</a:t>
            </a:r>
          </a:p>
          <a:p>
            <a:endParaRPr lang="en-US"/>
          </a:p>
          <a:p>
            <a:r>
              <a:rPr lang="en-US"/>
              <a:t>You can’t get arrested for simply being drunk, so often the police will get right up in your face hoping you will try to push them away. </a:t>
            </a:r>
          </a:p>
          <a:p>
            <a:r>
              <a:rPr lang="en-US"/>
              <a:t>If you </a:t>
            </a:r>
            <a:r>
              <a:rPr lang="en-US" u="sng"/>
              <a:t>do</a:t>
            </a:r>
            <a:r>
              <a:rPr lang="en-US"/>
              <a:t> touch them, that</a:t>
            </a:r>
            <a:r>
              <a:rPr lang="en-US" baseline="0"/>
              <a:t> could be assault and battery on a police officer. </a:t>
            </a:r>
          </a:p>
          <a:p>
            <a:endParaRPr lang="en-US" baseline="0"/>
          </a:p>
          <a:p>
            <a:r>
              <a:rPr lang="en-US" baseline="0"/>
              <a:t>An important rule to remember is “</a:t>
            </a:r>
            <a:r>
              <a:rPr lang="en-US" u="sng" baseline="0"/>
              <a:t>Do not touch </a:t>
            </a:r>
            <a:r>
              <a:rPr lang="en-US" baseline="0"/>
              <a:t>the police officer -- ever.”</a:t>
            </a:r>
          </a:p>
          <a:p>
            <a:endParaRPr lang="en-US" baseline="0"/>
          </a:p>
          <a:p>
            <a:r>
              <a:rPr lang="en-US" baseline="0"/>
              <a:t>Specially protected by law are assaults on sports officials, like umpires and coaches.</a:t>
            </a:r>
          </a:p>
          <a:p>
            <a:r>
              <a:rPr lang="en-US" baseline="0"/>
              <a:t>Also protected are state employees, like me, or a school employee.  </a:t>
            </a:r>
          </a:p>
          <a:p>
            <a:r>
              <a:rPr lang="en-US" baseline="0"/>
              <a:t>This would move the action to a higher level of misdemeanor.</a:t>
            </a:r>
          </a:p>
          <a:p>
            <a:endParaRPr lang="en-US" baseline="0"/>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r>
              <a:rPr lang="en-US"/>
              <a:t>https://</a:t>
            </a:r>
            <a:r>
              <a:rPr lang="en-US" err="1"/>
              <a:t>en.wikipedia.org</a:t>
            </a:r>
            <a:r>
              <a:rPr lang="en-US"/>
              <a:t>/wiki/Assault</a:t>
            </a:r>
          </a:p>
          <a:p>
            <a:endParaRPr lang="en-US"/>
          </a:p>
          <a:p>
            <a:r>
              <a:rPr lang="en-US"/>
              <a:t>http://</a:t>
            </a:r>
            <a:r>
              <a:rPr lang="en-US" err="1"/>
              <a:t>www.ncleg.net</a:t>
            </a:r>
            <a:r>
              <a:rPr lang="en-US"/>
              <a:t>/</a:t>
            </a:r>
            <a:r>
              <a:rPr lang="en-US" err="1"/>
              <a:t>EnactedLegislation</a:t>
            </a:r>
            <a:r>
              <a:rPr lang="en-US"/>
              <a:t>/Statutes/HTML/</a:t>
            </a:r>
            <a:r>
              <a:rPr lang="en-US" err="1"/>
              <a:t>ByArticle</a:t>
            </a:r>
            <a:r>
              <a:rPr lang="en-US"/>
              <a:t>/Chapter_14/Article_8.html</a:t>
            </a:r>
          </a:p>
          <a:p>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7042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a:t>Question number 10</a:t>
            </a:r>
          </a:p>
          <a:p>
            <a:endParaRPr lang="en-US"/>
          </a:p>
          <a:p>
            <a:r>
              <a:rPr lang="en-US">
                <a:sym typeface="Wingdings"/>
              </a:rPr>
              <a:t></a:t>
            </a:r>
          </a:p>
          <a:p>
            <a:r>
              <a:rPr lang="en-US"/>
              <a:t>Correct answer(s): A,B,C,D</a:t>
            </a:r>
          </a:p>
          <a:p>
            <a:endParaRPr lang="en-US"/>
          </a:p>
          <a:p>
            <a:r>
              <a:rPr lang="en-US" baseline="0"/>
              <a:t>If the victim is physically hurt, it could become a felony.</a:t>
            </a:r>
          </a:p>
          <a:p>
            <a:endParaRPr lang="en-US" baseline="0"/>
          </a:p>
          <a:p>
            <a:r>
              <a:rPr lang="en-US" baseline="0"/>
              <a:t>Felony depends on intention of individual.</a:t>
            </a:r>
          </a:p>
          <a:p>
            <a:endParaRPr lang="en-US" baseline="0"/>
          </a:p>
          <a:p>
            <a:r>
              <a:rPr lang="en-US" baseline="0"/>
              <a:t>Additionally,</a:t>
            </a:r>
          </a:p>
          <a:p>
            <a:r>
              <a:rPr lang="en-US" baseline="0"/>
              <a:t>If you are pointing a gun at a police officer, firefighter, EMT, or hospital personnel, then you automatically move to felony status.</a:t>
            </a:r>
          </a:p>
          <a:p>
            <a:endParaRPr lang="en-US" baseline="0"/>
          </a:p>
          <a:p>
            <a:r>
              <a:rPr lang="en-US" baseline="0"/>
              <a:t>Discharging a firearm just to get attention is also a felony assault, even if you never hit anyone.</a:t>
            </a:r>
          </a:p>
          <a:p>
            <a:endParaRPr lang="en-US" baseline="0"/>
          </a:p>
          <a:p>
            <a:endParaRPr lang="en-US"/>
          </a:p>
          <a:p>
            <a:endParaRPr lang="en-US" baseline="0"/>
          </a:p>
          <a:p>
            <a:endParaRPr lang="en-US" baseline="0"/>
          </a:p>
          <a:p>
            <a:r>
              <a:rPr lang="en-US" baseline="0"/>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r>
              <a:rPr lang="en-US"/>
              <a:t>http://</a:t>
            </a:r>
            <a:r>
              <a:rPr lang="en-US" err="1"/>
              <a:t>www.ncleg.net</a:t>
            </a:r>
            <a:r>
              <a:rPr lang="en-US"/>
              <a:t>/</a:t>
            </a:r>
            <a:r>
              <a:rPr lang="en-US" err="1"/>
              <a:t>EnactedLegislation</a:t>
            </a:r>
            <a:r>
              <a:rPr lang="en-US"/>
              <a:t>/Statutes/HTML/</a:t>
            </a:r>
            <a:r>
              <a:rPr lang="en-US" err="1"/>
              <a:t>ByArticle</a:t>
            </a:r>
            <a:r>
              <a:rPr lang="en-US"/>
              <a:t>/Chapter_14/Article_8.html</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313659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number 11</a:t>
            </a:r>
          </a:p>
          <a:p>
            <a:endParaRPr lang="en-US"/>
          </a:p>
          <a:p>
            <a:r>
              <a:rPr lang="en-US">
                <a:sym typeface="Wingdings"/>
              </a:rPr>
              <a:t></a:t>
            </a:r>
          </a:p>
          <a:p>
            <a:r>
              <a:rPr lang="en-US"/>
              <a:t>Correct answer(s): A,B</a:t>
            </a:r>
          </a:p>
          <a:p>
            <a:endParaRPr lang="en-US"/>
          </a:p>
          <a:p>
            <a:r>
              <a:rPr lang="en-US"/>
              <a:t>The difference here is -</a:t>
            </a:r>
            <a:r>
              <a:rPr lang="en-US" baseline="0"/>
              <a:t> Are you doing the threatening, or are you repeating the threats of others?</a:t>
            </a:r>
          </a:p>
          <a:p>
            <a:endParaRPr lang="en-US" baseline="0"/>
          </a:p>
          <a:p>
            <a:r>
              <a:rPr lang="en-US" baseline="0"/>
              <a:t>A direct threat vs. gossip?</a:t>
            </a:r>
          </a:p>
          <a:p>
            <a:endParaRPr lang="en-US" baseline="0"/>
          </a:p>
          <a:p>
            <a:endParaRPr lang="en-US" baseline="0"/>
          </a:p>
          <a:p>
            <a:r>
              <a:rPr lang="en-US" baseline="0"/>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158219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Question number 12</a:t>
            </a:r>
          </a:p>
          <a:p>
            <a:endParaRPr lang="en-US"/>
          </a:p>
          <a:p>
            <a:r>
              <a:rPr lang="en-US">
                <a:sym typeface="Wingdings"/>
              </a:rPr>
              <a:t></a:t>
            </a:r>
          </a:p>
          <a:p>
            <a:r>
              <a:rPr lang="en-US"/>
              <a:t>Correct answer(s): A,B,C,D</a:t>
            </a:r>
          </a:p>
          <a:p>
            <a:endParaRPr lang="en-US"/>
          </a:p>
          <a:p>
            <a:r>
              <a:rPr lang="en-US"/>
              <a:t>All are illegal.</a:t>
            </a:r>
          </a:p>
          <a:p>
            <a:endParaRPr lang="en-US"/>
          </a:p>
          <a:p>
            <a:r>
              <a:rPr lang="en-US"/>
              <a:t>And depending on the car, the cost to repaint a car might cost more than $1,000, which would move the crime to a felony.</a:t>
            </a:r>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2438139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Question number 13</a:t>
            </a:r>
          </a:p>
          <a:p>
            <a:endParaRPr lang="en-US"/>
          </a:p>
          <a:p>
            <a:r>
              <a:rPr lang="en-US">
                <a:sym typeface="Wingdings"/>
              </a:rPr>
              <a:t></a:t>
            </a:r>
          </a:p>
          <a:p>
            <a:r>
              <a:rPr lang="en-US"/>
              <a:t>Correct answer(s): A,B,C,D</a:t>
            </a:r>
          </a:p>
          <a:p>
            <a:endParaRPr lang="en-US"/>
          </a:p>
          <a:p>
            <a:r>
              <a:rPr lang="en-US"/>
              <a:t>Not just a nurse, but anything in the healthcare industry.  Even the plumber at the hospital needs a clean drug record.</a:t>
            </a:r>
          </a:p>
          <a:p>
            <a:endParaRPr lang="en-US"/>
          </a:p>
          <a:p>
            <a:r>
              <a:rPr lang="en-US"/>
              <a:t>The military will not take you </a:t>
            </a:r>
            <a:r>
              <a:rPr lang="en-US" err="1"/>
              <a:t>unles</a:t>
            </a:r>
            <a:r>
              <a:rPr lang="en-US"/>
              <a:t> you apply for and are granted a wavier.</a:t>
            </a:r>
          </a:p>
          <a:p>
            <a:endParaRPr lang="en-US"/>
          </a:p>
          <a:p>
            <a:r>
              <a:rPr lang="en-US"/>
              <a:t>And be careful who you let ride in your car. If your friends</a:t>
            </a:r>
            <a:r>
              <a:rPr lang="en-US" baseline="0"/>
              <a:t> stash </a:t>
            </a:r>
            <a:r>
              <a:rPr lang="en-US" u="sng" baseline="0"/>
              <a:t>their</a:t>
            </a:r>
            <a:r>
              <a:rPr lang="en-US" baseline="0"/>
              <a:t> drugs in </a:t>
            </a:r>
            <a:r>
              <a:rPr lang="en-US" u="sng" baseline="0"/>
              <a:t>your</a:t>
            </a:r>
            <a:r>
              <a:rPr lang="en-US" baseline="0"/>
              <a:t> car, then in the eyes of the law, the drugs belong to </a:t>
            </a:r>
            <a:r>
              <a:rPr lang="en-US" u="sng" baseline="0"/>
              <a:t>you</a:t>
            </a:r>
            <a:r>
              <a:rPr lang="en-US" baseline="0"/>
              <a:t>.</a:t>
            </a:r>
            <a:endParaRPr lang="en-US"/>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616362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Question number 14</a:t>
            </a:r>
          </a:p>
          <a:p>
            <a:endParaRPr lang="en-US"/>
          </a:p>
          <a:p>
            <a:r>
              <a:rPr lang="en-US">
                <a:sym typeface="Wingdings"/>
              </a:rPr>
              <a:t></a:t>
            </a:r>
          </a:p>
          <a:p>
            <a:r>
              <a:rPr lang="en-US"/>
              <a:t>Correct answer(s): D</a:t>
            </a:r>
          </a:p>
          <a:p>
            <a:endParaRPr lang="en-US"/>
          </a:p>
          <a:p>
            <a:r>
              <a:rPr lang="en-US"/>
              <a:t>-----</a:t>
            </a:r>
          </a:p>
          <a:p>
            <a:r>
              <a:rPr lang="en-US"/>
              <a:t>If</a:t>
            </a:r>
            <a:r>
              <a:rPr lang="en-US" baseline="0"/>
              <a:t> you are under 21, then there is no limit. Any amount is illegal.</a:t>
            </a:r>
          </a:p>
          <a:p>
            <a:endParaRPr lang="en-US" baseline="0"/>
          </a:p>
          <a:p>
            <a:endParaRPr lang="en-US" baseline="0"/>
          </a:p>
          <a:p>
            <a:r>
              <a:rPr lang="en-US" baseline="0"/>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baseline="0"/>
          </a:p>
          <a:p>
            <a:r>
              <a:rPr lang="en-US"/>
              <a:t>http://</a:t>
            </a:r>
            <a:r>
              <a:rPr lang="en-US" err="1"/>
              <a:t>www.dmv.org</a:t>
            </a:r>
            <a:r>
              <a:rPr lang="en-US"/>
              <a:t>/</a:t>
            </a:r>
            <a:r>
              <a:rPr lang="en-US" err="1"/>
              <a:t>nc</a:t>
            </a:r>
            <a:r>
              <a:rPr lang="en-US"/>
              <a:t>-north-</a:t>
            </a:r>
            <a:r>
              <a:rPr lang="en-US" err="1"/>
              <a:t>carolina</a:t>
            </a:r>
            <a:r>
              <a:rPr lang="en-US"/>
              <a:t>/automotive-law/</a:t>
            </a:r>
            <a:r>
              <a:rPr lang="en-US" err="1"/>
              <a:t>dui.php</a:t>
            </a:r>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314947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Question number 15</a:t>
            </a:r>
          </a:p>
          <a:p>
            <a:endParaRPr lang="en-US" dirty="0"/>
          </a:p>
          <a:p>
            <a:r>
              <a:rPr lang="en-US" dirty="0">
                <a:sym typeface="Wingdings"/>
              </a:rPr>
              <a:t></a:t>
            </a:r>
          </a:p>
          <a:p>
            <a:r>
              <a:rPr lang="en-US" dirty="0"/>
              <a:t>Correct answer(s): </a:t>
            </a:r>
            <a:r>
              <a:rPr lang="en-US" baseline="0" dirty="0"/>
              <a:t>A,D</a:t>
            </a:r>
          </a:p>
          <a:p>
            <a:endParaRPr lang="en-US" baseline="0" dirty="0"/>
          </a:p>
          <a:p>
            <a:r>
              <a:rPr lang="en-US" baseline="0" dirty="0"/>
              <a:t>If you are under 21 and get stopped with any alcohol in your system, caught purchasing alcohol, help someone purchase alcohol, use a fake ID to purchase alcohol --  </a:t>
            </a:r>
          </a:p>
          <a:p>
            <a:endParaRPr lang="en-US" baseline="0" dirty="0"/>
          </a:p>
          <a:p>
            <a:r>
              <a:rPr lang="en-US" baseline="0" dirty="0"/>
              <a:t>you loose your driver license immediately -- and then for one year </a:t>
            </a:r>
            <a:r>
              <a:rPr lang="en-US" u="sng" baseline="0" dirty="0"/>
              <a:t>after</a:t>
            </a:r>
            <a:r>
              <a:rPr lang="en-US" baseline="0" dirty="0"/>
              <a:t> the trial.  </a:t>
            </a:r>
          </a:p>
          <a:p>
            <a:endParaRPr lang="en-US" baseline="0" dirty="0"/>
          </a:p>
          <a:p>
            <a:r>
              <a:rPr lang="en-US" baseline="0" dirty="0"/>
              <a:t>And then there are the fines, court costs, and possible community service.</a:t>
            </a:r>
          </a:p>
          <a:p>
            <a:endParaRPr lang="en-US" baseline="0" dirty="0"/>
          </a:p>
          <a:p>
            <a:r>
              <a:rPr lang="en-US" baseline="0" dirty="0"/>
              <a:t>And your car insurance could skyrocket. </a:t>
            </a:r>
          </a:p>
          <a:p>
            <a:endParaRPr lang="en-US" baseline="0" dirty="0"/>
          </a:p>
          <a:p>
            <a:r>
              <a:rPr lang="en-US" baseline="0" dirty="0"/>
              <a:t>And even if you decide to not drive for three years to avoid the high rate, the insurance company will patiently wait and start charging you the higher rate when you decide to start driving again.  Even if you change insurance companies.</a:t>
            </a:r>
          </a:p>
          <a:p>
            <a:endParaRPr lang="en-US" baseline="0" dirty="0"/>
          </a:p>
          <a:p>
            <a:endParaRPr lang="en-US" baseline="0" dirty="0"/>
          </a:p>
          <a:p>
            <a:r>
              <a:rPr lang="en-US" baseline="0" dirty="0"/>
              <a:t>======</a:t>
            </a:r>
          </a:p>
          <a:p>
            <a:r>
              <a:rPr lang="en-US" sz="1700" b="0" i="0" u="none" strike="noStrike" kern="1200" baseline="0" dirty="0">
                <a:solidFill>
                  <a:schemeClr val="tx1"/>
                </a:solidFill>
                <a:latin typeface="+mn-lt"/>
                <a:ea typeface="+mn-ea"/>
                <a:cs typeface="+mn-cs"/>
              </a:rPr>
              <a:t>Special Thanks to:  </a:t>
            </a:r>
          </a:p>
          <a:p>
            <a:r>
              <a:rPr lang="en-US" sz="1700" b="0" i="0" u="none" strike="noStrike" kern="1200" baseline="0" dirty="0">
                <a:solidFill>
                  <a:schemeClr val="tx1"/>
                </a:solidFill>
                <a:latin typeface="+mn-lt"/>
                <a:ea typeface="+mn-ea"/>
                <a:cs typeface="+mn-cs"/>
              </a:rPr>
              <a:t>Manning &amp; Crouch, Attorneys at Law, Raleigh, NC</a:t>
            </a:r>
          </a:p>
          <a:p>
            <a:r>
              <a:rPr lang="en-US" sz="1700" b="0" i="0" u="none" strike="noStrike" kern="1200" baseline="0" dirty="0">
                <a:solidFill>
                  <a:schemeClr val="tx1"/>
                </a:solidFill>
                <a:latin typeface="+mn-lt"/>
                <a:ea typeface="+mn-ea"/>
                <a:cs typeface="+mn-cs"/>
              </a:rPr>
              <a:t>Megan Kirkpatrick</a:t>
            </a:r>
          </a:p>
          <a:p>
            <a:endParaRPr lang="en-US" baseline="0" dirty="0"/>
          </a:p>
          <a:p>
            <a:r>
              <a:rPr lang="en-US" dirty="0"/>
              <a:t>http://</a:t>
            </a:r>
            <a:r>
              <a:rPr lang="en-US" dirty="0" err="1"/>
              <a:t>www.dmv.org</a:t>
            </a:r>
            <a:r>
              <a:rPr lang="en-US" dirty="0"/>
              <a:t>/</a:t>
            </a:r>
            <a:r>
              <a:rPr lang="en-US" dirty="0" err="1"/>
              <a:t>nc</a:t>
            </a:r>
            <a:r>
              <a:rPr lang="en-US" dirty="0"/>
              <a:t>-north-</a:t>
            </a:r>
            <a:r>
              <a:rPr lang="en-US" dirty="0" err="1"/>
              <a:t>carolina</a:t>
            </a:r>
            <a:r>
              <a:rPr lang="en-US" dirty="0"/>
              <a:t>/automotive-law/</a:t>
            </a:r>
            <a:r>
              <a:rPr lang="en-US" dirty="0" err="1"/>
              <a:t>dui.php</a:t>
            </a:r>
            <a:endParaRPr lang="en-US" dirty="0"/>
          </a:p>
          <a:p>
            <a:endParaRPr lang="en-US" dirty="0"/>
          </a:p>
          <a:p>
            <a:pPr marL="461963"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461963" algn="l">
              <a:lnSpc>
                <a:spcPct val="80000"/>
              </a:lnSpc>
            </a:pPr>
            <a:r>
              <a:rPr lang="en-US" sz="1600" dirty="0">
                <a:latin typeface="Arial" charset="0"/>
                <a:ea typeface="ヒラギノ角ゴ Pro W3" charset="0"/>
                <a:cs typeface="ヒラギノ角ゴ Pro W3" charset="0"/>
              </a:rPr>
              <a:t>CTE Coordinator</a:t>
            </a:r>
          </a:p>
          <a:p>
            <a:pPr marL="461963" algn="l">
              <a:lnSpc>
                <a:spcPct val="80000"/>
              </a:lnSpc>
            </a:pPr>
            <a:r>
              <a:rPr lang="en-US" sz="1600" dirty="0">
                <a:latin typeface="Arial" charset="0"/>
                <a:ea typeface="ヒラギノ角ゴ Pro W3" charset="0"/>
                <a:cs typeface="ヒラギノ角ゴ Pro W3" charset="0"/>
              </a:rPr>
              <a:t>NC Community Colleges</a:t>
            </a:r>
          </a:p>
          <a:p>
            <a:pPr marL="461963" algn="l">
              <a:lnSpc>
                <a:spcPct val="80000"/>
              </a:lnSpc>
            </a:pPr>
            <a:r>
              <a:rPr lang="en-US" sz="1400" dirty="0" err="1">
                <a:latin typeface="Arial" charset="0"/>
                <a:ea typeface="ヒラギノ角ゴ Pro W3" charset="0"/>
                <a:cs typeface="ヒラギノ角ゴ Pro W3" charset="0"/>
              </a:rPr>
              <a:t>DroesslerC@NCCommunityColleges.edu</a:t>
            </a:r>
            <a:endParaRPr lang="en-US" sz="1400" dirty="0">
              <a:latin typeface="Arial" charset="0"/>
              <a:ea typeface="ヒラギノ角ゴ Pro W3" charset="0"/>
              <a:cs typeface="ヒラギノ角ゴ Pro W3"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925048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number 16</a:t>
            </a:r>
          </a:p>
          <a:p>
            <a:endParaRPr lang="en-US"/>
          </a:p>
          <a:p>
            <a:r>
              <a:rPr lang="en-US">
                <a:sym typeface="Wingdings"/>
              </a:rPr>
              <a:t></a:t>
            </a:r>
          </a:p>
          <a:p>
            <a:r>
              <a:rPr lang="en-US"/>
              <a:t>Correct answer(s): A,B,C,D</a:t>
            </a:r>
          </a:p>
          <a:p>
            <a:endParaRPr lang="en-US"/>
          </a:p>
          <a:p>
            <a:r>
              <a:rPr lang="en-US"/>
              <a:t>If your prescription drug says to </a:t>
            </a:r>
            <a:r>
              <a:rPr lang="en-US" u="sng"/>
              <a:t>not</a:t>
            </a:r>
            <a:r>
              <a:rPr lang="en-US"/>
              <a:t> operate heavy equipment, then </a:t>
            </a:r>
            <a:r>
              <a:rPr lang="en-US" u="sng"/>
              <a:t>do not</a:t>
            </a:r>
            <a:r>
              <a:rPr lang="en-US"/>
              <a:t> drive.</a:t>
            </a:r>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1153726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Question number 17</a:t>
            </a:r>
          </a:p>
          <a:p>
            <a:endParaRPr lang="en-US" dirty="0"/>
          </a:p>
          <a:p>
            <a:r>
              <a:rPr lang="en-US" dirty="0">
                <a:sym typeface="Wingdings"/>
              </a:rPr>
              <a:t></a:t>
            </a:r>
          </a:p>
          <a:p>
            <a:r>
              <a:rPr lang="en-US" dirty="0"/>
              <a:t>Correct answer(s): C</a:t>
            </a:r>
          </a:p>
          <a:p>
            <a:endParaRPr lang="en-US" dirty="0"/>
          </a:p>
          <a:p>
            <a:r>
              <a:rPr lang="en-US" dirty="0"/>
              <a:t>This is just for the attorney fee. </a:t>
            </a:r>
          </a:p>
          <a:p>
            <a:r>
              <a:rPr lang="en-US" dirty="0"/>
              <a:t>On top of that are the fees for license restoration, limited-time driving privilege, ignition interlock, court fees, jail</a:t>
            </a:r>
            <a:r>
              <a:rPr lang="en-US" baseline="0" dirty="0"/>
              <a:t> fees, community service fee, lab fees, probation supervision fee, assessments, treatments, and more.</a:t>
            </a:r>
          </a:p>
          <a:p>
            <a:endParaRPr lang="en-US" baseline="0" dirty="0"/>
          </a:p>
          <a:p>
            <a:r>
              <a:rPr lang="en-US" baseline="0" dirty="0"/>
              <a:t>All that verses a $20 cab ride.</a:t>
            </a:r>
            <a:endParaRPr lang="en-US" dirty="0"/>
          </a:p>
          <a:p>
            <a:endParaRPr lang="en-US" dirty="0"/>
          </a:p>
          <a:p>
            <a:r>
              <a:rPr lang="en-US" dirty="0"/>
              <a:t>===</a:t>
            </a:r>
          </a:p>
          <a:p>
            <a:r>
              <a:rPr lang="en-US" sz="1700" b="0" i="0" u="none" strike="noStrike" kern="1200" baseline="0" dirty="0">
                <a:solidFill>
                  <a:schemeClr val="tx1"/>
                </a:solidFill>
                <a:latin typeface="+mn-lt"/>
                <a:ea typeface="+mn-ea"/>
                <a:cs typeface="+mn-cs"/>
              </a:rPr>
              <a:t>Special Thanks to:  </a:t>
            </a:r>
          </a:p>
          <a:p>
            <a:r>
              <a:rPr lang="en-US" sz="1700" b="0" i="0" u="none" strike="noStrike" kern="1200" baseline="0" dirty="0">
                <a:solidFill>
                  <a:schemeClr val="tx1"/>
                </a:solidFill>
                <a:latin typeface="+mn-lt"/>
                <a:ea typeface="+mn-ea"/>
                <a:cs typeface="+mn-cs"/>
              </a:rPr>
              <a:t>Manning &amp; Crouch, Attorneys at Law, Raleigh, NC</a:t>
            </a:r>
          </a:p>
          <a:p>
            <a:r>
              <a:rPr lang="en-US" sz="1700" b="0" i="0" u="none" strike="noStrike" kern="1200" baseline="0" dirty="0">
                <a:solidFill>
                  <a:schemeClr val="tx1"/>
                </a:solidFill>
                <a:latin typeface="+mn-lt"/>
                <a:ea typeface="+mn-ea"/>
                <a:cs typeface="+mn-cs"/>
              </a:rPr>
              <a:t>Megan Kirkpatrick</a:t>
            </a:r>
          </a:p>
          <a:p>
            <a:endParaRPr lang="en-US" dirty="0"/>
          </a:p>
          <a:p>
            <a:r>
              <a:rPr lang="en-US" dirty="0"/>
              <a:t>http://</a:t>
            </a:r>
            <a:r>
              <a:rPr lang="en-US" dirty="0" err="1"/>
              <a:t>www.kirkkirklaw.com</a:t>
            </a:r>
            <a:r>
              <a:rPr lang="en-US" dirty="0"/>
              <a:t>/legal-resources/how-much-will-my-</a:t>
            </a:r>
            <a:r>
              <a:rPr lang="en-US" dirty="0" err="1"/>
              <a:t>dwi</a:t>
            </a:r>
            <a:r>
              <a:rPr lang="en-US" dirty="0"/>
              <a:t>-cost-me/</a:t>
            </a:r>
          </a:p>
          <a:p>
            <a:r>
              <a:rPr lang="en-US" dirty="0"/>
              <a:t>https://</a:t>
            </a:r>
            <a:r>
              <a:rPr lang="en-US" dirty="0" err="1"/>
              <a:t>mathesonlawoffice.com</a:t>
            </a:r>
            <a:r>
              <a:rPr lang="en-US" dirty="0"/>
              <a:t>/</a:t>
            </a:r>
            <a:r>
              <a:rPr lang="en-US" dirty="0" err="1"/>
              <a:t>raleigh</a:t>
            </a:r>
            <a:r>
              <a:rPr lang="en-US" dirty="0"/>
              <a:t>-</a:t>
            </a:r>
            <a:r>
              <a:rPr lang="en-US" dirty="0" err="1"/>
              <a:t>dwi</a:t>
            </a:r>
            <a:r>
              <a:rPr lang="en-US" dirty="0"/>
              <a:t>-lawyer/</a:t>
            </a:r>
          </a:p>
          <a:p>
            <a:endParaRPr lang="en-US" dirty="0"/>
          </a:p>
          <a:p>
            <a:r>
              <a:rPr lang="en-US" dirty="0"/>
              <a:t>http://</a:t>
            </a:r>
            <a:r>
              <a:rPr lang="en-US" dirty="0" err="1"/>
              <a:t>www.minicklaw.com</a:t>
            </a:r>
            <a:r>
              <a:rPr lang="en-US" dirty="0"/>
              <a:t>/</a:t>
            </a:r>
            <a:r>
              <a:rPr lang="en-US" dirty="0" err="1"/>
              <a:t>dwi</a:t>
            </a:r>
            <a:r>
              <a:rPr lang="en-US" dirty="0"/>
              <a:t>-costs-in-north-</a:t>
            </a:r>
            <a:r>
              <a:rPr lang="en-US" dirty="0" err="1"/>
              <a:t>carolina</a:t>
            </a:r>
            <a:r>
              <a:rPr lang="en-US" dirty="0"/>
              <a:t>/</a:t>
            </a:r>
          </a:p>
          <a:p>
            <a:endParaRPr lang="en-US" dirty="0"/>
          </a:p>
          <a:p>
            <a:pPr marL="461963"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461963" algn="l">
              <a:lnSpc>
                <a:spcPct val="80000"/>
              </a:lnSpc>
            </a:pPr>
            <a:r>
              <a:rPr lang="en-US" sz="1600" dirty="0">
                <a:latin typeface="Arial" charset="0"/>
                <a:ea typeface="ヒラギノ角ゴ Pro W3" charset="0"/>
                <a:cs typeface="ヒラギノ角ゴ Pro W3" charset="0"/>
              </a:rPr>
              <a:t>CTE Coordinator</a:t>
            </a:r>
          </a:p>
          <a:p>
            <a:pPr marL="461963" algn="l">
              <a:lnSpc>
                <a:spcPct val="80000"/>
              </a:lnSpc>
            </a:pPr>
            <a:r>
              <a:rPr lang="en-US" sz="1600" dirty="0">
                <a:latin typeface="Arial" charset="0"/>
                <a:ea typeface="ヒラギノ角ゴ Pro W3" charset="0"/>
                <a:cs typeface="ヒラギノ角ゴ Pro W3" charset="0"/>
              </a:rPr>
              <a:t>NC Community Colleges</a:t>
            </a:r>
          </a:p>
          <a:p>
            <a:pPr marL="461963" algn="l">
              <a:lnSpc>
                <a:spcPct val="80000"/>
              </a:lnSpc>
            </a:pPr>
            <a:r>
              <a:rPr lang="en-US" sz="1400" dirty="0" err="1">
                <a:latin typeface="Arial" charset="0"/>
                <a:ea typeface="ヒラギノ角ゴ Pro W3" charset="0"/>
                <a:cs typeface="ヒラギノ角ゴ Pro W3" charset="0"/>
              </a:rPr>
              <a:t>DroesslerC@NCCommunityColleges.edu</a:t>
            </a:r>
            <a:endParaRPr lang="en-US" sz="1400" dirty="0">
              <a:latin typeface="Arial" charset="0"/>
              <a:ea typeface="ヒラギノ角ゴ Pro W3" charset="0"/>
              <a:cs typeface="ヒラギノ角ゴ Pro W3"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772406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number 18</a:t>
            </a:r>
          </a:p>
          <a:p>
            <a:endParaRPr lang="en-US"/>
          </a:p>
          <a:p>
            <a:r>
              <a:rPr lang="en-US">
                <a:sym typeface="Wingdings"/>
              </a:rPr>
              <a:t></a:t>
            </a:r>
          </a:p>
          <a:p>
            <a:r>
              <a:rPr lang="en-US"/>
              <a:t>Correct answer(s): C</a:t>
            </a:r>
          </a:p>
          <a:p>
            <a:endParaRPr lang="en-US"/>
          </a:p>
          <a:p>
            <a:r>
              <a:rPr lang="en-US"/>
              <a:t>All</a:t>
            </a:r>
            <a:r>
              <a:rPr lang="en-US" baseline="0"/>
              <a:t> of the charges go up the second time around.</a:t>
            </a:r>
          </a:p>
          <a:p>
            <a:endParaRPr lang="en-US" baseline="0"/>
          </a:p>
          <a:p>
            <a:r>
              <a:rPr lang="en-US" baseline="0"/>
              <a:t>And you are getting closer to serving time in prison.</a:t>
            </a:r>
            <a:endParaRPr lang="en-US"/>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All that verses a $20 cab ride.</a:t>
            </a:r>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142626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Let’s get started with question number 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Talk amongst yourselves and select the correct answer. </a:t>
            </a:r>
          </a:p>
          <a:p>
            <a:pPr marL="0" marR="0" indent="0" algn="l" defTabSz="914400" rtl="0" eaLnBrk="1" fontAlgn="auto" latinLnBrk="0" hangingPunct="1">
              <a:lnSpc>
                <a:spcPct val="100000"/>
              </a:lnSpc>
              <a:spcBef>
                <a:spcPts val="0"/>
              </a:spcBef>
              <a:spcAft>
                <a:spcPts val="0"/>
              </a:spcAft>
              <a:buClrTx/>
              <a:buSzTx/>
              <a:buFontTx/>
              <a:buNone/>
              <a:tabLst/>
              <a:defRPr/>
            </a:pPr>
            <a:r>
              <a:rPr lang="en-US"/>
              <a:t>In some of</a:t>
            </a:r>
            <a:r>
              <a:rPr lang="en-US" baseline="0"/>
              <a:t> these questions, there will be more than one correct answer.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Are we all done?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Lets take a look at the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sym typeface="Wingdings"/>
              </a:rPr>
              <a:t></a:t>
            </a:r>
            <a:endParaRPr lang="en-US"/>
          </a:p>
          <a:p>
            <a:r>
              <a:rPr lang="en-US"/>
              <a:t>Correct answer(s): A</a:t>
            </a:r>
          </a:p>
          <a:p>
            <a:r>
              <a:rPr lang="en-US"/>
              <a:t>-----</a:t>
            </a:r>
          </a:p>
          <a:p>
            <a:endParaRPr lang="en-US"/>
          </a:p>
          <a:p>
            <a:r>
              <a:rPr lang="en-US"/>
              <a:t>In North Carolina,</a:t>
            </a:r>
            <a:r>
              <a:rPr lang="en-US" baseline="0"/>
              <a:t> the court system considers you to be an adult at age 16.</a:t>
            </a:r>
          </a:p>
          <a:p>
            <a:endParaRPr lang="en-US" baseline="0"/>
          </a:p>
          <a:p>
            <a:r>
              <a:rPr lang="en-US" baseline="0"/>
              <a:t>In most states you have to be 18 years old to be considered an adult.  New York is another hold-out for age 16.</a:t>
            </a:r>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But, in North Carolina, if you commit certain felonies, you can be tried as an adult at age 13.  Our youth need to know this.</a:t>
            </a:r>
          </a:p>
          <a:p>
            <a:endParaRPr lang="en-US" baseline="0"/>
          </a:p>
          <a:p>
            <a:endParaRPr lang="en-US" baseline="0"/>
          </a:p>
          <a:p>
            <a:r>
              <a:rPr lang="en-US" baseline="0"/>
              <a:t>In the notes section of each slide I have included the notes I am reading from as well as links to official documents in case you want to do further research.</a:t>
            </a:r>
          </a:p>
          <a:p>
            <a:endParaRPr lang="en-US" baseline="0"/>
          </a:p>
          <a:p>
            <a:r>
              <a:rPr lang="en-US" baseline="0"/>
              <a:t>I suggest using this slide show with the youth with whom you are working -- to stimulate conversations about the laws that might keep them from having a wonderful life.</a:t>
            </a:r>
          </a:p>
          <a:p>
            <a:endParaRPr lang="en-US" baseline="0"/>
          </a:p>
          <a:p>
            <a:r>
              <a:rPr lang="en-US" baseline="0"/>
              <a:t>If you are working with a group of youth have them raise their hands to indicate their thoughts.</a:t>
            </a:r>
          </a:p>
          <a:p>
            <a:endParaRPr lang="en-US" baseline="0"/>
          </a:p>
          <a:p>
            <a:r>
              <a:rPr lang="en-US" baseline="0"/>
              <a:t>This website is just for today.</a:t>
            </a:r>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b="1"/>
              <a:t>Juvenile Justice Overview</a:t>
            </a:r>
          </a:p>
          <a:p>
            <a:r>
              <a:rPr lang="en-US"/>
              <a:t>http://</a:t>
            </a:r>
            <a:r>
              <a:rPr lang="en-US" err="1"/>
              <a:t>www.ncdps.gov</a:t>
            </a:r>
            <a:r>
              <a:rPr lang="en-US"/>
              <a:t>/juvenile%20justice%20overview</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2596836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Question number 19</a:t>
            </a:r>
          </a:p>
          <a:p>
            <a:endParaRPr lang="en-US"/>
          </a:p>
          <a:p>
            <a:r>
              <a:rPr lang="en-US">
                <a:sym typeface="Wingdings"/>
              </a:rPr>
              <a:t></a:t>
            </a:r>
          </a:p>
          <a:p>
            <a:r>
              <a:rPr lang="en-US"/>
              <a:t>Correct answer(s): D</a:t>
            </a:r>
          </a:p>
          <a:p>
            <a:endParaRPr lang="en-US"/>
          </a:p>
          <a:p>
            <a:r>
              <a:rPr lang="en-US"/>
              <a:t>This is called “Death by Vehicle”</a:t>
            </a:r>
          </a:p>
          <a:p>
            <a:endParaRPr lang="en-US"/>
          </a:p>
          <a:p>
            <a:r>
              <a:rPr lang="en-US"/>
              <a:t>If</a:t>
            </a:r>
            <a:r>
              <a:rPr lang="en-US" baseline="0"/>
              <a:t> someone dies because you were acting stupid, you had better have a lot of extra cash in the bank.</a:t>
            </a:r>
          </a:p>
          <a:p>
            <a:endParaRPr lang="en-US" baseline="0"/>
          </a:p>
          <a:p>
            <a:r>
              <a:rPr lang="en-US" baseline="0"/>
              <a:t>And this is just the attorney’s fee.  There are many other fees before your life gets back to normal.</a:t>
            </a:r>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3669936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Question number 20</a:t>
            </a:r>
          </a:p>
          <a:p>
            <a:endParaRPr lang="en-US"/>
          </a:p>
          <a:p>
            <a:r>
              <a:rPr lang="en-US">
                <a:sym typeface="Wingdings"/>
              </a:rPr>
              <a:t></a:t>
            </a:r>
          </a:p>
          <a:p>
            <a:r>
              <a:rPr lang="en-US"/>
              <a:t>Correct answer(s): D</a:t>
            </a:r>
          </a:p>
          <a:p>
            <a:endParaRPr lang="en-US"/>
          </a:p>
          <a:p>
            <a:r>
              <a:rPr lang="en-US"/>
              <a:t>You are 18 years old, --</a:t>
            </a:r>
            <a:r>
              <a:rPr lang="en-US" baseline="0"/>
              <a:t> </a:t>
            </a:r>
            <a:r>
              <a:rPr lang="en-US"/>
              <a:t>drinking and driving, -- and your bad judgement</a:t>
            </a:r>
            <a:r>
              <a:rPr lang="en-US" baseline="0"/>
              <a:t> kills your friend. </a:t>
            </a:r>
          </a:p>
          <a:p>
            <a:endParaRPr lang="en-US" baseline="0"/>
          </a:p>
          <a:p>
            <a:r>
              <a:rPr lang="en-US" baseline="0"/>
              <a:t>You are looking at going to prison until you are 25 years old.</a:t>
            </a:r>
          </a:p>
          <a:p>
            <a:endParaRPr lang="en-US" baseline="0"/>
          </a:p>
          <a:p>
            <a:r>
              <a:rPr lang="en-US" baseline="0"/>
              <a:t>And your criminal record may keep you from college and good jobs for the rest of your life.</a:t>
            </a:r>
          </a:p>
          <a:p>
            <a:endParaRPr lang="en-US" baseline="0"/>
          </a:p>
          <a:p>
            <a:r>
              <a:rPr lang="en-US" baseline="0"/>
              <a:t>And you may loose you driver license for he rest of your life.</a:t>
            </a:r>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333007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Question number 21</a:t>
            </a:r>
          </a:p>
          <a:p>
            <a:endParaRPr lang="en-US"/>
          </a:p>
          <a:p>
            <a:r>
              <a:rPr lang="en-US">
                <a:sym typeface="Wingdings"/>
              </a:rPr>
              <a:t></a:t>
            </a:r>
          </a:p>
          <a:p>
            <a:r>
              <a:rPr lang="en-US"/>
              <a:t>Correct answer(s): D</a:t>
            </a:r>
          </a:p>
          <a:p>
            <a:endParaRPr lang="en-US"/>
          </a:p>
          <a:p>
            <a:r>
              <a:rPr lang="en-US"/>
              <a:t>This is your second DWI.</a:t>
            </a:r>
            <a:r>
              <a:rPr lang="en-US" baseline="0"/>
              <a:t> You should have learned from your first DWI experience that your actions could kill someone, and now it has. </a:t>
            </a:r>
          </a:p>
          <a:p>
            <a:endParaRPr lang="en-US" baseline="0"/>
          </a:p>
          <a:p>
            <a:r>
              <a:rPr lang="en-US" baseline="0"/>
              <a:t>You have willfully killed someone. – </a:t>
            </a:r>
          </a:p>
          <a:p>
            <a:endParaRPr lang="en-US" baseline="0"/>
          </a:p>
          <a:p>
            <a:r>
              <a:rPr lang="en-US" baseline="0"/>
              <a:t>That’s Aggravated Death By Vehicle – Class B Felony</a:t>
            </a:r>
          </a:p>
          <a:p>
            <a:endParaRPr lang="en-US" baseline="0"/>
          </a:p>
          <a:p>
            <a:r>
              <a:rPr lang="en-US" baseline="0"/>
              <a:t>You are going to prison for a long time.</a:t>
            </a:r>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3419319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number 22</a:t>
            </a:r>
          </a:p>
          <a:p>
            <a:endParaRPr lang="en-US"/>
          </a:p>
          <a:p>
            <a:r>
              <a:rPr lang="en-US">
                <a:sym typeface="Wingdings"/>
              </a:rPr>
              <a:t></a:t>
            </a:r>
          </a:p>
          <a:p>
            <a:r>
              <a:rPr lang="en-US"/>
              <a:t>Correct answer(s): D</a:t>
            </a:r>
          </a:p>
          <a:p>
            <a:endParaRPr lang="en-US"/>
          </a:p>
          <a:p>
            <a:r>
              <a:rPr lang="en-US"/>
              <a:t>Your second DWI -- and you killed someone -- and you are in court facing first-degree murder charges.  </a:t>
            </a:r>
          </a:p>
          <a:p>
            <a:endParaRPr lang="en-US"/>
          </a:p>
          <a:p>
            <a:r>
              <a:rPr lang="en-US"/>
              <a:t>It’s time to sell the house.</a:t>
            </a:r>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672361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number 23</a:t>
            </a:r>
          </a:p>
          <a:p>
            <a:endParaRPr lang="en-US"/>
          </a:p>
          <a:p>
            <a:r>
              <a:rPr lang="en-US">
                <a:sym typeface="Wingdings"/>
              </a:rPr>
              <a:t></a:t>
            </a:r>
          </a:p>
          <a:p>
            <a:r>
              <a:rPr lang="en-US"/>
              <a:t>Correct answer(s): C</a:t>
            </a:r>
          </a:p>
          <a:p>
            <a:endParaRPr lang="en-US"/>
          </a:p>
          <a:p>
            <a:r>
              <a:rPr lang="en-US"/>
              <a:t>A simple action like driving while impaired -- rather than paying a $20 cab fare – could leave</a:t>
            </a:r>
            <a:r>
              <a:rPr lang="en-US" baseline="0"/>
              <a:t> you broke and in prison for a while. But it depends on your previous criminal record and convictions.</a:t>
            </a:r>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3279448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t>Question number 24</a:t>
            </a:r>
          </a:p>
          <a:p>
            <a:endParaRPr lang="en-US"/>
          </a:p>
          <a:p>
            <a:r>
              <a:rPr lang="en-US">
                <a:sym typeface="Wingdings"/>
              </a:rPr>
              <a:t></a:t>
            </a:r>
          </a:p>
          <a:p>
            <a:r>
              <a:rPr lang="en-US"/>
              <a:t>Correct answer(s): A,B,C,D</a:t>
            </a:r>
          </a:p>
          <a:p>
            <a:endParaRPr lang="en-US"/>
          </a:p>
          <a:p>
            <a:r>
              <a:rPr lang="en-US"/>
              <a:t>----</a:t>
            </a:r>
          </a:p>
          <a:p>
            <a:r>
              <a:rPr lang="en-US"/>
              <a:t>Even if</a:t>
            </a:r>
            <a:r>
              <a:rPr lang="en-US" baseline="0"/>
              <a:t> you just slip a little extra peperoni on your friend’s pizza, that’s a felony.</a:t>
            </a:r>
          </a:p>
          <a:p>
            <a:endParaRPr lang="en-US" baseline="0"/>
          </a:p>
          <a:p>
            <a:r>
              <a:rPr lang="en-US"/>
              <a:t>Steeling from your employer, -- no matter</a:t>
            </a:r>
            <a:r>
              <a:rPr lang="en-US" baseline="0"/>
              <a:t> how small, -- like a little paper clip, -- is considered a felony, which is much worse than a misdemeanor.</a:t>
            </a:r>
          </a:p>
          <a:p>
            <a:endParaRPr lang="en-US" baseline="0"/>
          </a:p>
          <a:p>
            <a:r>
              <a:rPr lang="en-US" baseline="0"/>
              <a:t>Now, if there is a written company policy that says it is OK to give something extra to your friends, then that is OK.  But that is not likely.</a:t>
            </a:r>
          </a:p>
          <a:p>
            <a:endParaRPr lang="en-US" baseline="0"/>
          </a:p>
          <a:p>
            <a:r>
              <a:rPr lang="en-US" baseline="0"/>
              <a:t>The person to whom you gave the special deal, could be charged with accepting stolen goods and receive a misdemeanor charge.</a:t>
            </a:r>
          </a:p>
          <a:p>
            <a:endParaRPr lang="en-US" baseline="0"/>
          </a:p>
          <a:p>
            <a:r>
              <a:rPr lang="en-US" baseline="0"/>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3702184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Question number 25</a:t>
            </a:r>
          </a:p>
          <a:p>
            <a:endParaRPr lang="en-US"/>
          </a:p>
          <a:p>
            <a:r>
              <a:rPr lang="en-US">
                <a:sym typeface="Wingdings"/>
              </a:rPr>
              <a:t></a:t>
            </a:r>
          </a:p>
          <a:p>
            <a:r>
              <a:rPr lang="en-US"/>
              <a:t>Correct answer(s): A,C,D</a:t>
            </a:r>
          </a:p>
          <a:p>
            <a:endParaRPr lang="en-US"/>
          </a:p>
          <a:p>
            <a:endParaRPr lang="en-US"/>
          </a:p>
          <a:p>
            <a:r>
              <a:rPr lang="en-US"/>
              <a:t>Hacking has become a big problem all around the world.  </a:t>
            </a:r>
          </a:p>
          <a:p>
            <a:endParaRPr lang="en-US"/>
          </a:p>
          <a:p>
            <a:r>
              <a:rPr lang="en-US"/>
              <a:t>And the government</a:t>
            </a:r>
            <a:r>
              <a:rPr lang="en-US" baseline="0"/>
              <a:t> wants you to know how serious they are about hacking by enforcing some strong penalties.</a:t>
            </a:r>
            <a:endParaRPr lang="en-US"/>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612011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Question number 26</a:t>
            </a:r>
          </a:p>
          <a:p>
            <a:endParaRPr lang="en-US" dirty="0"/>
          </a:p>
          <a:p>
            <a:r>
              <a:rPr lang="en-US" dirty="0"/>
              <a:t>This could be about internet hacking, but could also be damage to mailboxes that we mentioned earlier.</a:t>
            </a:r>
          </a:p>
          <a:p>
            <a:endParaRPr lang="en-US" dirty="0"/>
          </a:p>
          <a:p>
            <a:r>
              <a:rPr lang="en-US" dirty="0"/>
              <a:t>Federal offences.</a:t>
            </a:r>
          </a:p>
          <a:p>
            <a:endParaRPr lang="en-US" dirty="0"/>
          </a:p>
          <a:p>
            <a:r>
              <a:rPr lang="en-US" dirty="0">
                <a:sym typeface="Wingdings"/>
              </a:rPr>
              <a:t></a:t>
            </a:r>
          </a:p>
          <a:p>
            <a:r>
              <a:rPr lang="en-US" dirty="0"/>
              <a:t>Correct answer(s): A,B,C,D</a:t>
            </a:r>
          </a:p>
          <a:p>
            <a:endParaRPr lang="en-US" dirty="0"/>
          </a:p>
          <a:p>
            <a:r>
              <a:rPr lang="en-US" dirty="0"/>
              <a:t>All of these apply.</a:t>
            </a:r>
          </a:p>
          <a:p>
            <a:endParaRPr lang="en-US" dirty="0"/>
          </a:p>
          <a:p>
            <a:r>
              <a:rPr lang="en-US" dirty="0"/>
              <a:t>But for answer D, this is true</a:t>
            </a:r>
            <a:r>
              <a:rPr lang="en-US" baseline="0" dirty="0"/>
              <a:t> only if you owe restitution or are out of compliance with probation fees.</a:t>
            </a:r>
            <a:endParaRPr lang="en-US" dirty="0"/>
          </a:p>
          <a:p>
            <a:endParaRPr lang="en-US" dirty="0"/>
          </a:p>
          <a:p>
            <a:endParaRPr lang="en-US" dirty="0"/>
          </a:p>
          <a:p>
            <a:r>
              <a:rPr lang="en-US" dirty="0"/>
              <a:t>=====</a:t>
            </a:r>
          </a:p>
          <a:p>
            <a:r>
              <a:rPr lang="en-US" sz="1700" b="0" i="0" u="none" strike="noStrike" kern="1200" baseline="0" dirty="0">
                <a:solidFill>
                  <a:schemeClr val="tx1"/>
                </a:solidFill>
                <a:latin typeface="+mn-lt"/>
                <a:ea typeface="+mn-ea"/>
                <a:cs typeface="+mn-cs"/>
              </a:rPr>
              <a:t>Special Thanks to:  </a:t>
            </a:r>
          </a:p>
          <a:p>
            <a:r>
              <a:rPr lang="en-US" sz="1700" b="0" i="0" u="none" strike="noStrike" kern="1200" baseline="0" dirty="0">
                <a:solidFill>
                  <a:schemeClr val="tx1"/>
                </a:solidFill>
                <a:latin typeface="+mn-lt"/>
                <a:ea typeface="+mn-ea"/>
                <a:cs typeface="+mn-cs"/>
              </a:rPr>
              <a:t>Manning &amp; Crouch, Attorneys at Law, Raleigh, NC</a:t>
            </a:r>
          </a:p>
          <a:p>
            <a:r>
              <a:rPr lang="en-US" sz="1700" b="0" i="0" u="none" strike="noStrike" kern="1200" baseline="0" dirty="0">
                <a:solidFill>
                  <a:schemeClr val="tx1"/>
                </a:solidFill>
                <a:latin typeface="+mn-lt"/>
                <a:ea typeface="+mn-ea"/>
                <a:cs typeface="+mn-cs"/>
              </a:rPr>
              <a:t>Megan Kirkpatrick</a:t>
            </a:r>
          </a:p>
          <a:p>
            <a:endParaRPr lang="en-US" dirty="0"/>
          </a:p>
          <a:p>
            <a:pPr marL="461963"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461963" algn="l">
              <a:lnSpc>
                <a:spcPct val="80000"/>
              </a:lnSpc>
            </a:pPr>
            <a:r>
              <a:rPr lang="en-US" sz="1600" dirty="0">
                <a:latin typeface="Arial" charset="0"/>
                <a:ea typeface="ヒラギノ角ゴ Pro W3" charset="0"/>
                <a:cs typeface="ヒラギノ角ゴ Pro W3" charset="0"/>
              </a:rPr>
              <a:t>CTE Coordinator</a:t>
            </a:r>
          </a:p>
          <a:p>
            <a:pPr marL="461963" algn="l">
              <a:lnSpc>
                <a:spcPct val="80000"/>
              </a:lnSpc>
            </a:pPr>
            <a:r>
              <a:rPr lang="en-US" sz="1600" dirty="0">
                <a:latin typeface="Arial" charset="0"/>
                <a:ea typeface="ヒラギノ角ゴ Pro W3" charset="0"/>
                <a:cs typeface="ヒラギノ角ゴ Pro W3" charset="0"/>
              </a:rPr>
              <a:t>NC Community Colleges</a:t>
            </a:r>
          </a:p>
          <a:p>
            <a:pPr marL="461963" algn="l">
              <a:lnSpc>
                <a:spcPct val="80000"/>
              </a:lnSpc>
            </a:pPr>
            <a:r>
              <a:rPr lang="en-US" sz="1400" dirty="0" err="1">
                <a:latin typeface="Arial" charset="0"/>
                <a:ea typeface="ヒラギノ角ゴ Pro W3" charset="0"/>
                <a:cs typeface="ヒラギノ角ゴ Pro W3" charset="0"/>
              </a:rPr>
              <a:t>DroesslerC@NCCommunityColleges.edu</a:t>
            </a:r>
            <a:endParaRPr lang="en-US" sz="1400" dirty="0">
              <a:latin typeface="Arial" charset="0"/>
              <a:ea typeface="ヒラギノ角ゴ Pro W3" charset="0"/>
              <a:cs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a:p>
        </p:txBody>
      </p:sp>
    </p:spTree>
    <p:extLst>
      <p:ext uri="{BB962C8B-B14F-4D97-AF65-F5344CB8AC3E}">
        <p14:creationId xmlns:p14="http://schemas.microsoft.com/office/powerpoint/2010/main" val="4079845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Question number 27</a:t>
            </a:r>
          </a:p>
          <a:p>
            <a:endParaRPr lang="en-US"/>
          </a:p>
          <a:p>
            <a:r>
              <a:rPr lang="en-US">
                <a:sym typeface="Wingdings"/>
              </a:rPr>
              <a:t></a:t>
            </a:r>
          </a:p>
          <a:p>
            <a:r>
              <a:rPr lang="en-US"/>
              <a:t>Correct answer(s): A,B,D</a:t>
            </a:r>
          </a:p>
          <a:p>
            <a:endParaRPr lang="en-US"/>
          </a:p>
          <a:p>
            <a:r>
              <a:rPr lang="en-US"/>
              <a:t>Making an electronic copy of a song to share with a friend is just as serious as if you stole a CD from a</a:t>
            </a:r>
            <a:r>
              <a:rPr lang="en-US" baseline="0"/>
              <a:t> music store.</a:t>
            </a:r>
          </a:p>
          <a:p>
            <a:endParaRPr lang="en-US" baseline="0"/>
          </a:p>
          <a:p>
            <a:r>
              <a:rPr lang="en-US" baseline="0"/>
              <a:t>Technology makes it really easy, but it is still wrong.</a:t>
            </a:r>
          </a:p>
          <a:p>
            <a:endParaRPr lang="en-US" baseline="0"/>
          </a:p>
          <a:p>
            <a:r>
              <a:rPr lang="en-US" baseline="0"/>
              <a:t>You might do it a thousand times and never get caught, but it is still illegal.</a:t>
            </a:r>
          </a:p>
          <a:p>
            <a:endParaRPr lang="en-US" baseline="0"/>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a:p>
        </p:txBody>
      </p:sp>
    </p:spTree>
    <p:extLst>
      <p:ext uri="{BB962C8B-B14F-4D97-AF65-F5344CB8AC3E}">
        <p14:creationId xmlns:p14="http://schemas.microsoft.com/office/powerpoint/2010/main" val="1885325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t>Question number 28</a:t>
            </a:r>
          </a:p>
          <a:p>
            <a:endParaRPr lang="en-US"/>
          </a:p>
          <a:p>
            <a:r>
              <a:rPr lang="en-US">
                <a:sym typeface="Wingdings"/>
              </a:rPr>
              <a:t></a:t>
            </a:r>
          </a:p>
          <a:p>
            <a:r>
              <a:rPr lang="en-US"/>
              <a:t>Correct answer(s): A,C</a:t>
            </a:r>
          </a:p>
          <a:p>
            <a:endParaRPr lang="en-US"/>
          </a:p>
          <a:p>
            <a:r>
              <a:rPr lang="en-US"/>
              <a:t>----</a:t>
            </a:r>
          </a:p>
          <a:p>
            <a:r>
              <a:rPr lang="en-US"/>
              <a:t>A.</a:t>
            </a:r>
            <a:r>
              <a:rPr lang="en-US" baseline="0"/>
              <a:t> I</a:t>
            </a:r>
            <a:r>
              <a:rPr lang="en-US"/>
              <a:t>s a federal felony</a:t>
            </a:r>
          </a:p>
          <a:p>
            <a:r>
              <a:rPr lang="en-US"/>
              <a:t>C.</a:t>
            </a:r>
            <a:r>
              <a:rPr lang="en-US" baseline="0"/>
              <a:t> Is a state felony</a:t>
            </a:r>
          </a:p>
          <a:p>
            <a:endParaRPr lang="en-US" baseline="0"/>
          </a:p>
          <a:p>
            <a:r>
              <a:rPr lang="en-US" baseline="0"/>
              <a:t>B &amp; D are not felonies, but are considered Fraudulent Identification.</a:t>
            </a:r>
          </a:p>
          <a:p>
            <a:endParaRPr lang="en-US" baseline="0"/>
          </a:p>
          <a:p>
            <a:r>
              <a:rPr lang="en-US" baseline="0"/>
              <a:t>With modern technology it is too easy to counterfeit documents. </a:t>
            </a:r>
          </a:p>
          <a:p>
            <a:r>
              <a:rPr lang="en-US" baseline="0"/>
              <a:t>In fact, you can make documents look better than the originals.</a:t>
            </a:r>
          </a:p>
          <a:p>
            <a:endParaRPr lang="en-US" baseline="0"/>
          </a:p>
          <a:p>
            <a:r>
              <a:rPr lang="en-US" baseline="0"/>
              <a:t>Why is it illegal to counterfeit money?  Whom does that impact?</a:t>
            </a:r>
          </a:p>
          <a:p>
            <a:endParaRPr lang="en-US" baseline="0"/>
          </a:p>
          <a:p>
            <a:r>
              <a:rPr lang="en-US" baseline="0"/>
              <a:t>If a fake ID gets me into a club, who cares?</a:t>
            </a:r>
          </a:p>
          <a:p>
            <a:endParaRPr lang="en-US" baseline="0"/>
          </a:p>
          <a:p>
            <a:endParaRPr lang="en-US" baseline="0"/>
          </a:p>
          <a:p>
            <a:r>
              <a:rPr lang="en-US" baseline="0"/>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29</a:t>
            </a:fld>
            <a:endParaRPr lang="en-US"/>
          </a:p>
        </p:txBody>
      </p:sp>
    </p:spTree>
    <p:extLst>
      <p:ext uri="{BB962C8B-B14F-4D97-AF65-F5344CB8AC3E}">
        <p14:creationId xmlns:p14="http://schemas.microsoft.com/office/powerpoint/2010/main" val="103387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a:t>Here is question number two.</a:t>
            </a:r>
          </a:p>
          <a:p>
            <a:r>
              <a:rPr lang="en-US"/>
              <a:t>Select the best answer or answers.  </a:t>
            </a:r>
          </a:p>
          <a:p>
            <a:r>
              <a:rPr lang="en-US"/>
              <a:t>I’ll give you a hint</a:t>
            </a:r>
            <a:r>
              <a:rPr lang="en-US" baseline="0"/>
              <a:t> on this one. There are two correct answers.</a:t>
            </a:r>
          </a:p>
          <a:p>
            <a:endParaRPr lang="en-US" baseline="0"/>
          </a:p>
          <a:p>
            <a:r>
              <a:rPr lang="en-US" baseline="0">
                <a:sym typeface="Wingdings"/>
              </a:rPr>
              <a:t></a:t>
            </a:r>
            <a:endParaRPr lang="en-US"/>
          </a:p>
          <a:p>
            <a:r>
              <a:rPr lang="en-US"/>
              <a:t>Correct answer(s): A, D</a:t>
            </a:r>
          </a:p>
          <a:p>
            <a:r>
              <a:rPr lang="en-US"/>
              <a:t>----</a:t>
            </a:r>
          </a:p>
          <a:p>
            <a:r>
              <a:rPr lang="en-US"/>
              <a:t>Employers can also check your credit history only </a:t>
            </a:r>
            <a:r>
              <a:rPr lang="en-US" u="sng"/>
              <a:t>after</a:t>
            </a:r>
            <a:r>
              <a:rPr lang="en-US"/>
              <a:t> a pre-employment screening.</a:t>
            </a:r>
          </a:p>
          <a:p>
            <a:endParaRPr lang="en-US"/>
          </a:p>
          <a:p>
            <a:r>
              <a:rPr lang="en-US"/>
              <a:t>If your potential employer does a Google</a:t>
            </a:r>
            <a:r>
              <a:rPr lang="en-US" baseline="0"/>
              <a:t> search on you, -- do you think they might be able to figure out your political affiliation or religion?  Or find out if you are a potential trouble maker?  </a:t>
            </a:r>
          </a:p>
          <a:p>
            <a:endParaRPr lang="en-US" baseline="0"/>
          </a:p>
          <a:p>
            <a:r>
              <a:rPr lang="en-US" baseline="0"/>
              <a:t>Just because they are not </a:t>
            </a:r>
            <a:r>
              <a:rPr lang="en-US" u="sng" baseline="0"/>
              <a:t>supposed</a:t>
            </a:r>
            <a:r>
              <a:rPr lang="en-US" baseline="0"/>
              <a:t> to do it, doesn’t mean they </a:t>
            </a:r>
            <a:r>
              <a:rPr lang="en-US" u="sng" baseline="0"/>
              <a:t>won’t</a:t>
            </a:r>
            <a:r>
              <a:rPr lang="en-US" baseline="0"/>
              <a:t>, if it is as easy as an internet search.</a:t>
            </a:r>
          </a:p>
          <a:p>
            <a:endParaRPr lang="en-US" baseline="0"/>
          </a:p>
          <a:p>
            <a:r>
              <a:rPr lang="en-US" baseline="0"/>
              <a:t>Crimes committed before age 18, unless tried and convicted as adult, employers will not have access to records.</a:t>
            </a:r>
            <a:endParaRPr lang="en-US"/>
          </a:p>
          <a:p>
            <a:endParaRPr lang="en-US"/>
          </a:p>
          <a:p>
            <a:r>
              <a:rPr lang="en-US"/>
              <a:t>Can you see where this presentation will be great to use with your youth?</a:t>
            </a:r>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r>
              <a:rPr lang="en-US"/>
              <a:t>https://</a:t>
            </a:r>
            <a:r>
              <a:rPr lang="en-US" err="1"/>
              <a:t>www.napbs.com</a:t>
            </a:r>
            <a:r>
              <a:rPr lang="en-US"/>
              <a:t>/media/</a:t>
            </a:r>
            <a:r>
              <a:rPr lang="en-US" err="1"/>
              <a:t>Factsheet.pdf</a:t>
            </a:r>
            <a:endParaRPr lang="en-US"/>
          </a:p>
          <a:p>
            <a:r>
              <a:rPr lang="en-US"/>
              <a:t>http://</a:t>
            </a:r>
            <a:r>
              <a:rPr lang="en-US" err="1"/>
              <a:t>www.investopedia.com</a:t>
            </a:r>
            <a:r>
              <a:rPr lang="en-US"/>
              <a:t>/financial-edge/0912/things-you-</a:t>
            </a:r>
            <a:r>
              <a:rPr lang="en-US" err="1"/>
              <a:t>didnt</a:t>
            </a:r>
            <a:r>
              <a:rPr lang="en-US"/>
              <a:t>-know-about-background-</a:t>
            </a:r>
            <a:r>
              <a:rPr lang="en-US" err="1"/>
              <a:t>checks.aspx</a:t>
            </a:r>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827897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Question number 29</a:t>
            </a:r>
          </a:p>
          <a:p>
            <a:endParaRPr lang="en-US" dirty="0"/>
          </a:p>
          <a:p>
            <a:r>
              <a:rPr lang="en-US" dirty="0">
                <a:sym typeface="Wingdings"/>
              </a:rPr>
              <a:t></a:t>
            </a:r>
          </a:p>
          <a:p>
            <a:r>
              <a:rPr lang="en-US" dirty="0"/>
              <a:t>Correct answer(s): C</a:t>
            </a:r>
          </a:p>
          <a:p>
            <a:endParaRPr lang="en-US" dirty="0"/>
          </a:p>
          <a:p>
            <a:r>
              <a:rPr lang="en-US" dirty="0"/>
              <a:t>If you </a:t>
            </a:r>
            <a:r>
              <a:rPr lang="en-US" u="sng" dirty="0"/>
              <a:t>use</a:t>
            </a:r>
            <a:r>
              <a:rPr lang="en-US" dirty="0"/>
              <a:t> a fake ID with falsified information, it is a misdemeanor.</a:t>
            </a:r>
          </a:p>
          <a:p>
            <a:endParaRPr lang="en-US" dirty="0"/>
          </a:p>
          <a:p>
            <a:r>
              <a:rPr lang="en-US" dirty="0"/>
              <a:t>But if</a:t>
            </a:r>
            <a:r>
              <a:rPr lang="en-US" baseline="0" dirty="0"/>
              <a:t> you </a:t>
            </a:r>
            <a:r>
              <a:rPr lang="en-US" u="sng" baseline="0" dirty="0"/>
              <a:t>sell</a:t>
            </a:r>
            <a:r>
              <a:rPr lang="en-US" baseline="0" dirty="0"/>
              <a:t> a fake ID, it is a </a:t>
            </a:r>
            <a:r>
              <a:rPr lang="en-US" u="sng" baseline="0" dirty="0"/>
              <a:t>felony</a:t>
            </a:r>
            <a:r>
              <a:rPr lang="en-US" baseline="0" dirty="0"/>
              <a:t>.</a:t>
            </a:r>
          </a:p>
          <a:p>
            <a:endParaRPr lang="en-US" baseline="0" dirty="0"/>
          </a:p>
          <a:p>
            <a:endParaRPr lang="en-US" dirty="0"/>
          </a:p>
          <a:p>
            <a:r>
              <a:rPr lang="en-US" dirty="0"/>
              <a:t>=====</a:t>
            </a:r>
          </a:p>
          <a:p>
            <a:r>
              <a:rPr lang="en-US" sz="1700" b="0" i="0" u="none" strike="noStrike" kern="1200" baseline="0" dirty="0">
                <a:solidFill>
                  <a:schemeClr val="tx1"/>
                </a:solidFill>
                <a:latin typeface="+mn-lt"/>
                <a:ea typeface="+mn-ea"/>
                <a:cs typeface="+mn-cs"/>
              </a:rPr>
              <a:t>Special Thanks to:  </a:t>
            </a:r>
          </a:p>
          <a:p>
            <a:r>
              <a:rPr lang="en-US" sz="1700" b="0" i="0" u="none" strike="noStrike" kern="1200" baseline="0" dirty="0">
                <a:solidFill>
                  <a:schemeClr val="tx1"/>
                </a:solidFill>
                <a:latin typeface="+mn-lt"/>
                <a:ea typeface="+mn-ea"/>
                <a:cs typeface="+mn-cs"/>
              </a:rPr>
              <a:t>Manning &amp; Crouch, Attorneys at Law, Raleigh, NC</a:t>
            </a:r>
          </a:p>
          <a:p>
            <a:r>
              <a:rPr lang="en-US" sz="1700" b="0" i="0" u="none" strike="noStrike" kern="1200" baseline="0" dirty="0">
                <a:solidFill>
                  <a:schemeClr val="tx1"/>
                </a:solidFill>
                <a:latin typeface="+mn-lt"/>
                <a:ea typeface="+mn-ea"/>
                <a:cs typeface="+mn-cs"/>
              </a:rPr>
              <a:t>Megan Kirkpatrick</a:t>
            </a:r>
          </a:p>
          <a:p>
            <a:endParaRPr lang="en-US" dirty="0"/>
          </a:p>
          <a:p>
            <a:r>
              <a:rPr lang="en-US" dirty="0"/>
              <a:t>http://</a:t>
            </a:r>
            <a:r>
              <a:rPr lang="en-US" dirty="0" err="1"/>
              <a:t>nccriminallaw.sog.unc.edu</a:t>
            </a:r>
            <a:r>
              <a:rPr lang="en-US" dirty="0"/>
              <a:t>/fake-ids-and-criminal-consequences/</a:t>
            </a:r>
          </a:p>
          <a:p>
            <a:endParaRPr lang="en-US" dirty="0"/>
          </a:p>
          <a:p>
            <a:r>
              <a:rPr lang="en-US" dirty="0"/>
              <a:t>http://</a:t>
            </a:r>
            <a:r>
              <a:rPr lang="en-US" dirty="0" err="1"/>
              <a:t>archive.digtriad.com</a:t>
            </a:r>
            <a:r>
              <a:rPr lang="en-US" dirty="0"/>
              <a:t>/news/article/154688/1/10-Laws-Every-NC-College-Student-Needs-To-Know</a:t>
            </a:r>
          </a:p>
          <a:p>
            <a:endParaRPr lang="en-US" dirty="0"/>
          </a:p>
          <a:p>
            <a:endParaRPr lang="en-US" dirty="0"/>
          </a:p>
          <a:p>
            <a:pPr marL="461963"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461963" algn="l">
              <a:lnSpc>
                <a:spcPct val="80000"/>
              </a:lnSpc>
            </a:pPr>
            <a:r>
              <a:rPr lang="en-US" sz="1600" dirty="0">
                <a:latin typeface="Arial" charset="0"/>
                <a:ea typeface="ヒラギノ角ゴ Pro W3" charset="0"/>
                <a:cs typeface="ヒラギノ角ゴ Pro W3" charset="0"/>
              </a:rPr>
              <a:t>CTE Coordinator</a:t>
            </a:r>
          </a:p>
          <a:p>
            <a:pPr marL="461963" algn="l">
              <a:lnSpc>
                <a:spcPct val="80000"/>
              </a:lnSpc>
            </a:pPr>
            <a:r>
              <a:rPr lang="en-US" sz="1600" dirty="0">
                <a:latin typeface="Arial" charset="0"/>
                <a:ea typeface="ヒラギノ角ゴ Pro W3" charset="0"/>
                <a:cs typeface="ヒラギノ角ゴ Pro W3" charset="0"/>
              </a:rPr>
              <a:t>NC Community Colleges</a:t>
            </a:r>
          </a:p>
          <a:p>
            <a:pPr marL="461963" algn="l">
              <a:lnSpc>
                <a:spcPct val="80000"/>
              </a:lnSpc>
            </a:pPr>
            <a:r>
              <a:rPr lang="en-US" sz="1400" dirty="0" err="1">
                <a:latin typeface="Arial" charset="0"/>
                <a:ea typeface="ヒラギノ角ゴ Pro W3" charset="0"/>
                <a:cs typeface="ヒラギノ角ゴ Pro W3" charset="0"/>
              </a:rPr>
              <a:t>DroesslerC@NCCommunityColleges.edu</a:t>
            </a:r>
            <a:endParaRPr lang="en-US" sz="1400" dirty="0">
              <a:latin typeface="Arial" charset="0"/>
              <a:ea typeface="ヒラギノ角ゴ Pro W3" charset="0"/>
              <a:cs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a:p>
        </p:txBody>
      </p:sp>
    </p:spTree>
    <p:extLst>
      <p:ext uri="{BB962C8B-B14F-4D97-AF65-F5344CB8AC3E}">
        <p14:creationId xmlns:p14="http://schemas.microsoft.com/office/powerpoint/2010/main" val="3319126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t>Question number 30</a:t>
            </a:r>
          </a:p>
          <a:p>
            <a:endParaRPr lang="en-US"/>
          </a:p>
          <a:p>
            <a:r>
              <a:rPr lang="en-US">
                <a:sym typeface="Wingdings"/>
              </a:rPr>
              <a:t></a:t>
            </a:r>
          </a:p>
          <a:p>
            <a:r>
              <a:rPr lang="en-US"/>
              <a:t>Correct answer(s): A,B,C,D</a:t>
            </a:r>
          </a:p>
          <a:p>
            <a:endParaRPr lang="en-US"/>
          </a:p>
          <a:p>
            <a:r>
              <a:rPr lang="en-US" baseline="0"/>
              <a:t>Also if you use someone else’s ID – not a fake ID, -- but a real ID that is not yours -- You could be charged with a felony.</a:t>
            </a:r>
          </a:p>
          <a:p>
            <a:endParaRPr lang="en-US" baseline="0"/>
          </a:p>
          <a:p>
            <a:r>
              <a:rPr lang="en-US" baseline="0"/>
              <a:t>If you loan your real ID to someone else so they can pose as you, -- </a:t>
            </a:r>
            <a:r>
              <a:rPr lang="en-US" u="sng" baseline="0"/>
              <a:t>you</a:t>
            </a:r>
            <a:r>
              <a:rPr lang="en-US" baseline="0"/>
              <a:t> could be charged with a misdemeanor and lose your driver license for a year.</a:t>
            </a:r>
            <a:endParaRPr lang="en-US"/>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31</a:t>
            </a:fld>
            <a:endParaRPr lang="en-US"/>
          </a:p>
        </p:txBody>
      </p:sp>
    </p:spTree>
    <p:extLst>
      <p:ext uri="{BB962C8B-B14F-4D97-AF65-F5344CB8AC3E}">
        <p14:creationId xmlns:p14="http://schemas.microsoft.com/office/powerpoint/2010/main" val="1057474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done with the test.</a:t>
            </a:r>
          </a:p>
          <a:p>
            <a:endParaRPr lang="en-US"/>
          </a:p>
          <a:p>
            <a:r>
              <a:rPr lang="en-US"/>
              <a:t>Let’s take</a:t>
            </a:r>
            <a:r>
              <a:rPr lang="en-US" baseline="0"/>
              <a:t> a deeper look at background checks.</a:t>
            </a:r>
          </a:p>
          <a:p>
            <a:endParaRPr lang="en-US" baseline="0"/>
          </a:p>
          <a:p>
            <a:endParaRPr lang="en-US"/>
          </a:p>
          <a:p>
            <a:endParaRPr lang="en-US"/>
          </a:p>
          <a:p>
            <a:endParaRPr lang="en-US"/>
          </a:p>
          <a:p>
            <a:r>
              <a:rPr lang="en-US"/>
              <a:t>===</a:t>
            </a:r>
          </a:p>
          <a:p>
            <a:r>
              <a:rPr lang="en-US"/>
              <a:t>North Carolina Restoration of Rights, Pardon, Expungement &amp; Sealing</a:t>
            </a:r>
          </a:p>
          <a:p>
            <a:pPr marL="0" marR="0" indent="0" algn="l" defTabSz="914400" rtl="0" eaLnBrk="1" fontAlgn="auto" latinLnBrk="0" hangingPunct="1">
              <a:lnSpc>
                <a:spcPct val="100000"/>
              </a:lnSpc>
              <a:spcBef>
                <a:spcPts val="0"/>
              </a:spcBef>
              <a:spcAft>
                <a:spcPts val="0"/>
              </a:spcAft>
              <a:buClrTx/>
              <a:buSzTx/>
              <a:buFontTx/>
              <a:buNone/>
              <a:tabLst/>
              <a:defRPr/>
            </a:pPr>
            <a:r>
              <a:rPr lang="en-US">
                <a:hlinkClick r:id="rId3"/>
              </a:rPr>
              <a:t>http://ccresourcecenter.org/state-restoration-profiles/north-carolina-restoration-of-rights-pardon-expungement-sealing/</a:t>
            </a:r>
            <a:r>
              <a:rPr lang="en-US"/>
              <a:t> </a:t>
            </a:r>
          </a:p>
          <a:p>
            <a:endParaRPr lang="en-US"/>
          </a:p>
          <a:p>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32</a:t>
            </a:fld>
            <a:endParaRPr lang="en-US"/>
          </a:p>
        </p:txBody>
      </p:sp>
    </p:spTree>
    <p:extLst>
      <p:ext uri="{BB962C8B-B14F-4D97-AF65-F5344CB8AC3E}">
        <p14:creationId xmlns:p14="http://schemas.microsoft.com/office/powerpoint/2010/main" val="1976350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a:t>
            </a:r>
          </a:p>
          <a:p>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33</a:t>
            </a:fld>
            <a:endParaRPr lang="en-US"/>
          </a:p>
        </p:txBody>
      </p:sp>
    </p:spTree>
    <p:extLst>
      <p:ext uri="{BB962C8B-B14F-4D97-AF65-F5344CB8AC3E}">
        <p14:creationId xmlns:p14="http://schemas.microsoft.com/office/powerpoint/2010/main" val="2474712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Whose head is spinning after all of this?</a:t>
            </a:r>
          </a:p>
          <a:p>
            <a:endParaRPr lang="en-US" dirty="0"/>
          </a:p>
          <a:p>
            <a:endParaRPr lang="en-US" dirty="0"/>
          </a:p>
          <a:p>
            <a:r>
              <a:rPr lang="en-US" dirty="0"/>
              <a:t>I hope you download this PowerPoint and use it with your youth.</a:t>
            </a:r>
          </a:p>
          <a:p>
            <a:endParaRPr lang="en-US" dirty="0"/>
          </a:p>
          <a:p>
            <a:r>
              <a:rPr lang="en-US" dirty="0"/>
              <a:t>Their future depends on them knowing</a:t>
            </a:r>
            <a:r>
              <a:rPr lang="en-US" baseline="0" dirty="0"/>
              <a:t> not just right from wrong, but that there are consequences to their actions.</a:t>
            </a:r>
          </a:p>
          <a:p>
            <a:endParaRPr lang="en-US" baseline="0" dirty="0"/>
          </a:p>
          <a:p>
            <a:r>
              <a:rPr lang="en-US" baseline="0" dirty="0"/>
              <a:t>Share this with the parents, teachers, community members. Everyone.</a:t>
            </a:r>
            <a:endParaRPr lang="en-US" dirty="0"/>
          </a:p>
          <a:p>
            <a:endParaRPr lang="en-US" dirty="0"/>
          </a:p>
          <a:p>
            <a:endParaRPr lang="en-US" dirty="0"/>
          </a:p>
          <a:p>
            <a:r>
              <a:rPr lang="en-US" dirty="0"/>
              <a:t>=====</a:t>
            </a:r>
          </a:p>
          <a:p>
            <a:r>
              <a:rPr lang="en-US" dirty="0"/>
              <a:t>photo</a:t>
            </a:r>
          </a:p>
          <a:p>
            <a:r>
              <a:rPr lang="en-US" dirty="0"/>
              <a:t>https://adam1cor.files.wordpress.com/2014/04/youth-</a:t>
            </a:r>
            <a:r>
              <a:rPr lang="en-US" dirty="0" err="1"/>
              <a:t>offences.jpg</a:t>
            </a:r>
            <a:endParaRPr lang="en-US" dirty="0"/>
          </a:p>
          <a:p>
            <a:endParaRPr lang="en-US" dirty="0"/>
          </a:p>
          <a:p>
            <a:endParaRPr lang="en-US" dirty="0"/>
          </a:p>
          <a:p>
            <a:endParaRPr lang="en-US" dirty="0"/>
          </a:p>
          <a:p>
            <a:pPr marL="461963"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461963" algn="l">
              <a:lnSpc>
                <a:spcPct val="80000"/>
              </a:lnSpc>
            </a:pPr>
            <a:r>
              <a:rPr lang="en-US" sz="1600" dirty="0">
                <a:latin typeface="Arial" charset="0"/>
                <a:ea typeface="ヒラギノ角ゴ Pro W3" charset="0"/>
                <a:cs typeface="ヒラギノ角ゴ Pro W3" charset="0"/>
              </a:rPr>
              <a:t>CTE Coordinator</a:t>
            </a:r>
          </a:p>
          <a:p>
            <a:pPr marL="461963" algn="l">
              <a:lnSpc>
                <a:spcPct val="80000"/>
              </a:lnSpc>
            </a:pPr>
            <a:r>
              <a:rPr lang="en-US" sz="1600" dirty="0">
                <a:latin typeface="Arial" charset="0"/>
                <a:ea typeface="ヒラギノ角ゴ Pro W3" charset="0"/>
                <a:cs typeface="ヒラギノ角ゴ Pro W3" charset="0"/>
              </a:rPr>
              <a:t>NC Community Colleges</a:t>
            </a:r>
          </a:p>
          <a:p>
            <a:pPr marL="461963" algn="l">
              <a:lnSpc>
                <a:spcPct val="80000"/>
              </a:lnSpc>
            </a:pPr>
            <a:r>
              <a:rPr lang="en-US" sz="1400" dirty="0" err="1">
                <a:latin typeface="Arial" charset="0"/>
                <a:ea typeface="ヒラギノ角ゴ Pro W3" charset="0"/>
                <a:cs typeface="ヒラギノ角ゴ Pro W3" charset="0"/>
              </a:rPr>
              <a:t>DroesslerC@NCCommunityColleges.edu</a:t>
            </a:r>
            <a:endParaRPr lang="en-US" sz="1400" dirty="0">
              <a:latin typeface="Arial" charset="0"/>
              <a:ea typeface="ヒラギノ角ゴ Pro W3" charset="0"/>
              <a:cs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34</a:t>
            </a:fld>
            <a:endParaRPr lang="en-US"/>
          </a:p>
        </p:txBody>
      </p:sp>
    </p:spTree>
    <p:extLst>
      <p:ext uri="{BB962C8B-B14F-4D97-AF65-F5344CB8AC3E}">
        <p14:creationId xmlns:p14="http://schemas.microsoft.com/office/powerpoint/2010/main" val="4142310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Somehow we have to get these youth from where they </a:t>
            </a:r>
            <a:r>
              <a:rPr lang="en-US" u="sng"/>
              <a:t>are</a:t>
            </a:r>
            <a:r>
              <a:rPr lang="en-US"/>
              <a:t> -- to where they </a:t>
            </a:r>
            <a:r>
              <a:rPr lang="en-US" u="sng"/>
              <a:t>need</a:t>
            </a:r>
            <a:r>
              <a:rPr lang="en-US"/>
              <a:t> to be.</a:t>
            </a:r>
          </a:p>
          <a:p>
            <a:endParaRPr lang="en-US"/>
          </a:p>
          <a:p>
            <a:r>
              <a:rPr lang="en-US"/>
              <a:t>It’s an awesome responsibility, -- but </a:t>
            </a:r>
            <a:r>
              <a:rPr lang="en-US" u="sng"/>
              <a:t>we are</a:t>
            </a:r>
            <a:r>
              <a:rPr lang="en-US" u="sng" baseline="0"/>
              <a:t> all awesome</a:t>
            </a:r>
            <a:r>
              <a:rPr lang="en-US" baseline="0"/>
              <a:t>, caring people who </a:t>
            </a:r>
            <a:r>
              <a:rPr lang="en-US" u="sng" baseline="0"/>
              <a:t>care</a:t>
            </a:r>
            <a:r>
              <a:rPr lang="en-US" baseline="0"/>
              <a:t> enough to help others.</a:t>
            </a:r>
          </a:p>
          <a:p>
            <a:endParaRPr lang="en-US" baseline="0"/>
          </a:p>
          <a:p>
            <a:r>
              <a:rPr lang="en-US" baseline="0"/>
              <a:t>If </a:t>
            </a:r>
            <a:r>
              <a:rPr lang="en-US" u="sng" baseline="0"/>
              <a:t>we</a:t>
            </a:r>
            <a:r>
              <a:rPr lang="en-US" baseline="0"/>
              <a:t> don’t give up on </a:t>
            </a:r>
            <a:r>
              <a:rPr lang="en-US" u="sng" baseline="0"/>
              <a:t>them</a:t>
            </a:r>
            <a:r>
              <a:rPr lang="en-US" baseline="0"/>
              <a:t>, -- hopefully </a:t>
            </a:r>
            <a:r>
              <a:rPr lang="en-US" u="sng" baseline="0"/>
              <a:t>they</a:t>
            </a:r>
            <a:r>
              <a:rPr lang="en-US" baseline="0"/>
              <a:t> wont give up on </a:t>
            </a:r>
            <a:r>
              <a:rPr lang="en-US" u="sng" baseline="0"/>
              <a:t>themselves</a:t>
            </a:r>
            <a:r>
              <a:rPr lang="en-US" baseline="0"/>
              <a:t>.  </a:t>
            </a:r>
          </a:p>
          <a:p>
            <a:endParaRPr lang="en-US" baseline="0"/>
          </a:p>
          <a:p>
            <a:r>
              <a:rPr lang="en-US" baseline="0"/>
              <a:t>And our </a:t>
            </a:r>
            <a:r>
              <a:rPr lang="en-US" u="sng" baseline="0"/>
              <a:t>wonderful</a:t>
            </a:r>
            <a:r>
              <a:rPr lang="en-US" baseline="0"/>
              <a:t> youth will take our </a:t>
            </a:r>
            <a:r>
              <a:rPr lang="en-US" u="sng" baseline="0"/>
              <a:t>great</a:t>
            </a:r>
            <a:r>
              <a:rPr lang="en-US" baseline="0"/>
              <a:t> world -- and make it even </a:t>
            </a:r>
            <a:r>
              <a:rPr lang="en-US" u="sng" baseline="0"/>
              <a:t>better</a:t>
            </a:r>
            <a:r>
              <a:rPr lang="en-US" baseline="0"/>
              <a:t>.</a:t>
            </a:r>
            <a:endParaRPr lang="en-US"/>
          </a:p>
          <a:p>
            <a:endParaRPr lang="en-US"/>
          </a:p>
          <a:p>
            <a:endParaRPr lang="en-US"/>
          </a:p>
          <a:p>
            <a:r>
              <a:rPr lang="en-US"/>
              <a:t>===</a:t>
            </a:r>
          </a:p>
          <a:p>
            <a:endParaRPr lang="en-US"/>
          </a:p>
          <a:p>
            <a:r>
              <a:rPr lang="en-US"/>
              <a:t>http://</a:t>
            </a:r>
            <a:r>
              <a:rPr lang="en-US" err="1"/>
              <a:t>www.quoteslike.com</a:t>
            </a:r>
            <a:r>
              <a:rPr lang="en-US"/>
              <a:t>/motivational-quotes-for-troubled-youth-google-search-BvlFHi-quote/</a:t>
            </a:r>
          </a:p>
          <a:p>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35</a:t>
            </a:fld>
            <a:endParaRPr lang="en-US"/>
          </a:p>
        </p:txBody>
      </p:sp>
    </p:spTree>
    <p:extLst>
      <p:ext uri="{BB962C8B-B14F-4D97-AF65-F5344CB8AC3E}">
        <p14:creationId xmlns:p14="http://schemas.microsoft.com/office/powerpoint/2010/main" val="383431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a:t>Question number 3</a:t>
            </a:r>
          </a:p>
          <a:p>
            <a:endParaRPr lang="en-US"/>
          </a:p>
          <a:p>
            <a:r>
              <a:rPr lang="en-US">
                <a:sym typeface="Wingdings"/>
              </a:rPr>
              <a:t></a:t>
            </a:r>
          </a:p>
          <a:p>
            <a:r>
              <a:rPr lang="en-US"/>
              <a:t>Correct answer(s): A,B,C,D</a:t>
            </a:r>
          </a:p>
          <a:p>
            <a:r>
              <a:rPr lang="en-US"/>
              <a:t>----</a:t>
            </a:r>
          </a:p>
          <a:p>
            <a:r>
              <a:rPr lang="en-US" baseline="0"/>
              <a:t>All of these are misdemeanors.</a:t>
            </a:r>
          </a:p>
          <a:p>
            <a:endParaRPr lang="en-US" baseline="0"/>
          </a:p>
          <a:p>
            <a:r>
              <a:rPr lang="en-US" baseline="0"/>
              <a:t>Misdemeanors are less-serious crimes that typically involve no prison time -- or prison terms less than a year and small fines.  Felonies are more serious crimes, which involve prison terms over a year and larger fines.</a:t>
            </a:r>
          </a:p>
          <a:p>
            <a:endParaRPr lang="en-US" baseline="0"/>
          </a:p>
          <a:p>
            <a:r>
              <a:rPr lang="en-US" baseline="0"/>
              <a:t>On answer B.  You need 1.5 ounces of Marijuana to move from misdemeanor to felony.  More on that in a later question.</a:t>
            </a:r>
          </a:p>
          <a:p>
            <a:endParaRPr lang="en-US" baseline="0"/>
          </a:p>
          <a:p>
            <a:endParaRPr lang="en-US" baseline="0"/>
          </a:p>
          <a:p>
            <a:r>
              <a:rPr lang="en-US" baseline="0"/>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r>
              <a:rPr lang="en-US"/>
              <a:t>http://</a:t>
            </a:r>
            <a:r>
              <a:rPr lang="en-US" err="1"/>
              <a:t>www.halecriminallaw.com</a:t>
            </a:r>
            <a:r>
              <a:rPr lang="en-US"/>
              <a:t>/Criminal-Law/Felonies-Misdemeanors/Misdemeanors-</a:t>
            </a:r>
            <a:r>
              <a:rPr lang="en-US" err="1"/>
              <a:t>Explained.shtml</a:t>
            </a:r>
            <a:endParaRPr lang="en-US"/>
          </a:p>
          <a:p>
            <a:r>
              <a:rPr lang="en-US"/>
              <a:t>http://</a:t>
            </a:r>
            <a:r>
              <a:rPr lang="en-US" err="1"/>
              <a:t>www.ncdoj.gov</a:t>
            </a:r>
            <a:r>
              <a:rPr lang="en-US"/>
              <a:t>/</a:t>
            </a:r>
            <a:r>
              <a:rPr lang="en-US" err="1"/>
              <a:t>getdoc</a:t>
            </a:r>
            <a:r>
              <a:rPr lang="en-US"/>
              <a:t>/60bb12ca-47c0-48cb-a0e3-6095183c4c2a/Class-B-Misdemeanor-Manual-2005.aspx</a:t>
            </a:r>
          </a:p>
          <a:p>
            <a:endParaRPr lang="en-US"/>
          </a:p>
          <a:p>
            <a:r>
              <a:rPr lang="en-US"/>
              <a:t>Felony</a:t>
            </a:r>
          </a:p>
          <a:p>
            <a:r>
              <a:rPr lang="en-US"/>
              <a:t>http://</a:t>
            </a:r>
            <a:r>
              <a:rPr lang="en-US" err="1"/>
              <a:t>www.nccourts.org</a:t>
            </a:r>
            <a:r>
              <a:rPr lang="en-US"/>
              <a:t>/courts/</a:t>
            </a:r>
            <a:r>
              <a:rPr lang="en-US" err="1"/>
              <a:t>crs</a:t>
            </a:r>
            <a:r>
              <a:rPr lang="en-US"/>
              <a:t>/councils/</a:t>
            </a:r>
            <a:r>
              <a:rPr lang="en-US" err="1"/>
              <a:t>spac</a:t>
            </a:r>
            <a:r>
              <a:rPr lang="en-US"/>
              <a:t>/documents/2003felonyoffenseclassificationlist.pdf</a:t>
            </a:r>
          </a:p>
          <a:p>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303258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t>Question number 4</a:t>
            </a:r>
          </a:p>
          <a:p>
            <a:endParaRPr lang="en-US"/>
          </a:p>
          <a:p>
            <a:r>
              <a:rPr lang="en-US">
                <a:sym typeface="Wingdings"/>
              </a:rPr>
              <a:t></a:t>
            </a:r>
          </a:p>
          <a:p>
            <a:r>
              <a:rPr lang="en-US"/>
              <a:t>Correct answer(s): B</a:t>
            </a:r>
          </a:p>
          <a:p>
            <a:r>
              <a:rPr lang="en-US"/>
              <a:t>---</a:t>
            </a:r>
          </a:p>
          <a:p>
            <a:r>
              <a:rPr lang="en-US"/>
              <a:t>If you don’t get caught, then D is the answer</a:t>
            </a:r>
            <a:r>
              <a:rPr lang="en-US" baseline="0"/>
              <a:t>  (;-)</a:t>
            </a:r>
            <a:endParaRPr lang="en-US"/>
          </a:p>
          <a:p>
            <a:endParaRPr lang="en-US"/>
          </a:p>
          <a:p>
            <a:r>
              <a:rPr lang="en-US"/>
              <a:t>But there are some amazing technologies that allow law enforcement to be able to tell who pulled the alarm.  </a:t>
            </a:r>
          </a:p>
          <a:p>
            <a:r>
              <a:rPr lang="en-US"/>
              <a:t>And</a:t>
            </a:r>
            <a:r>
              <a:rPr lang="en-US" baseline="0"/>
              <a:t> there are video cameras everywhere now days.</a:t>
            </a:r>
            <a:endParaRPr lang="en-US"/>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r>
              <a:rPr lang="en-US"/>
              <a:t>http://</a:t>
            </a:r>
            <a:r>
              <a:rPr lang="en-US" err="1"/>
              <a:t>www.ncdoj.gov</a:t>
            </a:r>
            <a:r>
              <a:rPr lang="en-US"/>
              <a:t>/</a:t>
            </a:r>
            <a:r>
              <a:rPr lang="en-US" err="1"/>
              <a:t>getdoc</a:t>
            </a:r>
            <a:r>
              <a:rPr lang="en-US"/>
              <a:t>/60bb12ca-47c0-48cb-a0e3-6095183c4c2a/Class-B-Misdemeanor-Manual-2005.aspx</a:t>
            </a:r>
          </a:p>
          <a:p>
            <a:endParaRPr lang="en-US"/>
          </a:p>
          <a:p>
            <a:r>
              <a:rPr lang="en-US"/>
              <a:t>NC Statute </a:t>
            </a:r>
            <a:r>
              <a:rPr lang="is-IS"/>
              <a:t>14-286</a:t>
            </a:r>
          </a:p>
          <a:p>
            <a:endParaRPr lang="is-I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is-I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328210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Question number 5</a:t>
            </a:r>
          </a:p>
          <a:p>
            <a:endParaRPr lang="en-US"/>
          </a:p>
          <a:p>
            <a:r>
              <a:rPr lang="en-US">
                <a:sym typeface="Wingdings"/>
              </a:rPr>
              <a:t></a:t>
            </a:r>
          </a:p>
          <a:p>
            <a:r>
              <a:rPr lang="en-US"/>
              <a:t>Correct answer(s): C</a:t>
            </a:r>
          </a:p>
          <a:p>
            <a:endParaRPr lang="en-US"/>
          </a:p>
          <a:p>
            <a:r>
              <a:rPr lang="en-US"/>
              <a:t>This is the average fee, which of course could be higher or lower depending</a:t>
            </a:r>
            <a:r>
              <a:rPr lang="en-US" baseline="0"/>
              <a:t> on where you are in the state, urban vs. rural, and the experience of the lawyer</a:t>
            </a:r>
            <a:r>
              <a:rPr lang="en-US"/>
              <a:t>.</a:t>
            </a:r>
          </a:p>
          <a:p>
            <a:endParaRPr lang="en-US"/>
          </a:p>
          <a:p>
            <a:r>
              <a:rPr lang="en-US"/>
              <a:t>Many folks worry about the jail</a:t>
            </a:r>
            <a:r>
              <a:rPr lang="en-US" baseline="0"/>
              <a:t> time or the court fines, but if you want to get the best representation in court, then you need to hire a competent lawyer to walk you through the legal process.</a:t>
            </a:r>
            <a:endParaRPr lang="en-US"/>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172950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a:t>Question number 6</a:t>
            </a:r>
          </a:p>
          <a:p>
            <a:endParaRPr lang="en-US"/>
          </a:p>
          <a:p>
            <a:r>
              <a:rPr lang="en-US">
                <a:sym typeface="Wingdings"/>
              </a:rPr>
              <a:t></a:t>
            </a:r>
          </a:p>
          <a:p>
            <a:r>
              <a:rPr lang="en-US"/>
              <a:t>Correct answer(s): A,B,C,D</a:t>
            </a:r>
          </a:p>
          <a:p>
            <a:endParaRPr lang="en-US"/>
          </a:p>
          <a:p>
            <a:r>
              <a:rPr lang="en-US"/>
              <a:t>If you have </a:t>
            </a:r>
            <a:r>
              <a:rPr lang="en-US" u="sng"/>
              <a:t>any</a:t>
            </a:r>
            <a:r>
              <a:rPr lang="en-US"/>
              <a:t> criminal record, do not look at jobs in the </a:t>
            </a:r>
            <a:r>
              <a:rPr lang="en-US" u="sng"/>
              <a:t>military</a:t>
            </a:r>
            <a:r>
              <a:rPr lang="en-US"/>
              <a:t>, </a:t>
            </a:r>
            <a:r>
              <a:rPr lang="en-US" u="sng"/>
              <a:t>healthcare</a:t>
            </a:r>
            <a:r>
              <a:rPr lang="en-US"/>
              <a:t>, </a:t>
            </a:r>
            <a:r>
              <a:rPr lang="en-US" u="sng"/>
              <a:t>law enforcement</a:t>
            </a:r>
            <a:r>
              <a:rPr lang="en-US"/>
              <a:t>, and </a:t>
            </a:r>
            <a:r>
              <a:rPr lang="en-US" u="sng"/>
              <a:t>education</a:t>
            </a:r>
            <a:r>
              <a:rPr lang="en-US"/>
              <a:t>.  </a:t>
            </a:r>
          </a:p>
          <a:p>
            <a:r>
              <a:rPr lang="en-US"/>
              <a:t>They do not want you,</a:t>
            </a:r>
            <a:r>
              <a:rPr lang="en-US" baseline="0"/>
              <a:t> and typically don’t care how long you have been clean.</a:t>
            </a:r>
          </a:p>
          <a:p>
            <a:endParaRPr lang="en-US" baseline="0"/>
          </a:p>
          <a:p>
            <a:r>
              <a:rPr lang="en-US" baseline="0"/>
              <a:t>Public colleges can not discriminated due to criminal background.</a:t>
            </a:r>
          </a:p>
          <a:p>
            <a:endParaRPr lang="en-US" baseline="0"/>
          </a:p>
          <a:p>
            <a:r>
              <a:rPr lang="en-US" baseline="0"/>
              <a:t>Military can grant waivers if you ask.</a:t>
            </a:r>
          </a:p>
          <a:p>
            <a:endParaRPr lang="en-US" baseline="0"/>
          </a:p>
          <a:p>
            <a:r>
              <a:rPr lang="en-US" baseline="0"/>
              <a:t>Crimes committed before age 18 do not count.</a:t>
            </a:r>
            <a:endParaRPr lang="en-US"/>
          </a:p>
          <a:p>
            <a:endParaRPr lang="en-US"/>
          </a:p>
          <a:p>
            <a:r>
              <a:rPr lang="en-US"/>
              <a:t>Even a single misdemeanor on your record can hold you back the rest of your life.</a:t>
            </a:r>
          </a:p>
          <a:p>
            <a:endParaRPr lang="en-US"/>
          </a:p>
          <a:p>
            <a:endParaRPr lang="en-US"/>
          </a:p>
          <a:p>
            <a:r>
              <a:rPr lang="en-US"/>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a:p>
          <a:p>
            <a:r>
              <a:rPr lang="en-US"/>
              <a:t>Army disqualifiers</a:t>
            </a:r>
          </a:p>
          <a:p>
            <a:r>
              <a:rPr lang="en-US"/>
              <a:t>http://</a:t>
            </a:r>
            <a:r>
              <a:rPr lang="en-US" err="1"/>
              <a:t>army.com</a:t>
            </a:r>
            <a:r>
              <a:rPr lang="en-US"/>
              <a:t>/info/</a:t>
            </a:r>
            <a:r>
              <a:rPr lang="en-US" err="1"/>
              <a:t>usa</a:t>
            </a:r>
            <a:r>
              <a:rPr lang="en-US"/>
              <a:t>/disqualifiers</a:t>
            </a:r>
          </a:p>
          <a:p>
            <a:endParaRPr lang="en-US"/>
          </a:p>
          <a:p>
            <a:r>
              <a:rPr lang="en-US"/>
              <a:t>Federal student aid</a:t>
            </a:r>
          </a:p>
          <a:p>
            <a:r>
              <a:rPr lang="en-US"/>
              <a:t>https://</a:t>
            </a:r>
            <a:r>
              <a:rPr lang="en-US" err="1"/>
              <a:t>studentaid.ed.gov</a:t>
            </a:r>
            <a:r>
              <a:rPr lang="en-US"/>
              <a:t>/</a:t>
            </a:r>
            <a:r>
              <a:rPr lang="en-US" err="1"/>
              <a:t>sa</a:t>
            </a:r>
            <a:r>
              <a:rPr lang="en-US"/>
              <a:t>/eligibility/criminal-convictions</a:t>
            </a:r>
          </a:p>
          <a:p>
            <a:endParaRPr lang="en-US"/>
          </a:p>
          <a:p>
            <a:r>
              <a:rPr lang="en-US"/>
              <a:t>Employment</a:t>
            </a:r>
          </a:p>
          <a:p>
            <a:r>
              <a:rPr lang="en-US"/>
              <a:t>http://</a:t>
            </a:r>
            <a:r>
              <a:rPr lang="en-US" err="1"/>
              <a:t>www.collegiatetimes.com</a:t>
            </a:r>
            <a:r>
              <a:rPr lang="en-US"/>
              <a:t>/news/</a:t>
            </a:r>
            <a:r>
              <a:rPr lang="en-US" err="1"/>
              <a:t>virginia_tech</a:t>
            </a:r>
            <a:r>
              <a:rPr lang="en-US"/>
              <a:t>/misdemeanors-affect-job-prospects-study-shows/article_c2b13db8-ed70-5cfb-9c5f-3b9bb485cada.html</a:t>
            </a:r>
          </a:p>
          <a:p>
            <a:r>
              <a:rPr lang="en-US"/>
              <a:t>http://</a:t>
            </a:r>
            <a:r>
              <a:rPr lang="en-US" err="1"/>
              <a:t>career.csi.edu</a:t>
            </a:r>
            <a:r>
              <a:rPr lang="en-US"/>
              <a:t>/</a:t>
            </a:r>
            <a:r>
              <a:rPr lang="en-US" err="1"/>
              <a:t>careerCenter</a:t>
            </a:r>
            <a:r>
              <a:rPr lang="en-US"/>
              <a:t>/</a:t>
            </a:r>
            <a:r>
              <a:rPr lang="en-US" err="1"/>
              <a:t>conviction.asp</a:t>
            </a:r>
            <a:endParaRPr lang="en-US"/>
          </a:p>
          <a:p>
            <a:endParaRPr lang="en-US"/>
          </a:p>
          <a:p>
            <a:pPr marL="461963" algn="l">
              <a:lnSpc>
                <a:spcPct val="80000"/>
              </a:lnSpc>
            </a:pPr>
            <a:r>
              <a:rPr lang="en-US" b="1">
                <a:latin typeface="Arial" charset="0"/>
                <a:ea typeface="ヒラギノ角ゴ Pro W3" charset="0"/>
                <a:cs typeface="ヒラギノ角ゴ Pro W3" charset="0"/>
              </a:rPr>
              <a:t>Chris </a:t>
            </a:r>
            <a:r>
              <a:rPr lang="en-US" b="1"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1600">
                <a:latin typeface="Arial" charset="0"/>
                <a:ea typeface="ヒラギノ角ゴ Pro W3" charset="0"/>
                <a:cs typeface="ヒラギノ角ゴ Pro W3" charset="0"/>
              </a:rPr>
              <a:t>CTE Coordinator</a:t>
            </a:r>
          </a:p>
          <a:p>
            <a:pPr marL="461963" algn="l">
              <a:lnSpc>
                <a:spcPct val="80000"/>
              </a:lnSpc>
            </a:pPr>
            <a:r>
              <a:rPr lang="en-US" sz="1600">
                <a:latin typeface="Arial" charset="0"/>
                <a:ea typeface="ヒラギノ角ゴ Pro W3" charset="0"/>
                <a:cs typeface="ヒラギノ角ゴ Pro W3" charset="0"/>
              </a:rPr>
              <a:t>NC Community Colleges</a:t>
            </a:r>
          </a:p>
          <a:p>
            <a:pPr marL="461963" algn="l">
              <a:lnSpc>
                <a:spcPct val="80000"/>
              </a:lnSpc>
            </a:pPr>
            <a:r>
              <a:rPr lang="en-US" sz="1400" err="1">
                <a:latin typeface="Arial" charset="0"/>
                <a:ea typeface="ヒラギノ角ゴ Pro W3" charset="0"/>
                <a:cs typeface="ヒラギノ角ゴ Pro W3" charset="0"/>
              </a:rPr>
              <a:t>DroesslerC@NCCommunityColleges.edu</a:t>
            </a:r>
            <a:endParaRPr lang="en-US" sz="1400">
              <a:latin typeface="Arial" charset="0"/>
              <a:ea typeface="ヒラギノ角ゴ Pro W3" charset="0"/>
              <a:cs typeface="ヒラギノ角ゴ Pro W3" charset="0"/>
            </a:endParaRPr>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423410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a:t>Question number 7</a:t>
            </a:r>
          </a:p>
          <a:p>
            <a:endParaRPr lang="en-US" dirty="0"/>
          </a:p>
          <a:p>
            <a:r>
              <a:rPr lang="en-US" dirty="0">
                <a:sym typeface="Wingding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Correct answer(s): A,B,C,D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B&amp;E into a home is felony only if you intend to steal property or harm the occupant.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North Carolina you need 1.5 ounces (about 42 grams, which could be more than 50 joints) of Marijuana to move from misdemeanor to felony.  This amount varies wildly from state to state.  </a:t>
            </a:r>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Growing</a:t>
            </a:r>
            <a:r>
              <a:rPr lang="en-US" baseline="0" dirty="0"/>
              <a:t> is a misdemeanor, but </a:t>
            </a:r>
            <a:r>
              <a:rPr lang="en-US" u="sng" baseline="0" dirty="0"/>
              <a:t>selling</a:t>
            </a:r>
            <a:r>
              <a:rPr lang="en-US" baseline="0" dirty="0"/>
              <a:t> is a felony.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key here is that </a:t>
            </a:r>
            <a:r>
              <a:rPr lang="en-US" u="sng" baseline="0" dirty="0"/>
              <a:t>selling</a:t>
            </a:r>
            <a:r>
              <a:rPr lang="en-US" baseline="0" dirty="0"/>
              <a:t> of </a:t>
            </a:r>
            <a:r>
              <a:rPr lang="en-US" b="1" u="sng" baseline="0" dirty="0"/>
              <a:t>any</a:t>
            </a:r>
            <a:r>
              <a:rPr lang="en-US" baseline="0" dirty="0"/>
              <a:t> amount of a controlled substance is a felony.</a:t>
            </a:r>
          </a:p>
          <a:p>
            <a:endParaRPr lang="en-US" dirty="0"/>
          </a:p>
          <a:p>
            <a:r>
              <a:rPr lang="en-US" dirty="0"/>
              <a:t>For answer</a:t>
            </a:r>
            <a:r>
              <a:rPr lang="en-US" baseline="0" dirty="0"/>
              <a:t> </a:t>
            </a:r>
            <a:r>
              <a:rPr lang="en-US" dirty="0"/>
              <a:t>C -  mailbox vandalism</a:t>
            </a:r>
            <a:endParaRPr lang="en-US" i="1" baseline="0" dirty="0"/>
          </a:p>
          <a:p>
            <a:r>
              <a:rPr lang="en-US" i="0" baseline="0" dirty="0"/>
              <a:t>If we look at this in relation to answer D, we see that in North Carolina, the damage must be over $1,000 to be considered a felony. Take into account the cost of the mailbox, and the costs of replacing the mailbox, you may not hit the $1,000 mark for a single mailbox. But if you damage more then one mailbox, you might hit the $1,000 mark.</a:t>
            </a:r>
          </a:p>
          <a:p>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While we have to buy our own</a:t>
            </a:r>
            <a:r>
              <a:rPr lang="en-US" baseline="0" dirty="0"/>
              <a:t> mailboxes, once it is installed, it falls under the jurisdiction of the federal government, so federal postal laws apply.  It is a federal offence to vandalize a mailbox.  </a:t>
            </a:r>
            <a:r>
              <a:rPr lang="en-US" i="1" dirty="0"/>
              <a:t>Violators can be fined up to $250,000 or imprisoned for up to three years for each act of vandalism.  This is a case where the federal law may</a:t>
            </a:r>
            <a:r>
              <a:rPr lang="en-US" i="1" baseline="0" dirty="0"/>
              <a:t> have a harsher penalty than the local laws.</a:t>
            </a:r>
            <a:endParaRPr lang="en-US" i="1" dirty="0"/>
          </a:p>
          <a:p>
            <a:endParaRPr lang="en-US" baseline="0" dirty="0"/>
          </a:p>
          <a:p>
            <a:r>
              <a:rPr lang="en-US" baseline="0" dirty="0"/>
              <a:t>For D. -- the amount varies from state to state, but in North Carolina if the value if the stolen goods is more than $1000, then it is a felony.</a:t>
            </a:r>
          </a:p>
          <a:p>
            <a:endParaRPr lang="en-US" baseline="0" dirty="0"/>
          </a:p>
          <a:p>
            <a:r>
              <a:rPr lang="en-US" baseline="0" dirty="0"/>
              <a:t>One penalty for being convicted of a felony in North Carolina is that you will be banned from high school athletics.  It doesn’t matter at what age you commit the crime, a felony conviction eliminates you from all high school athletics.  </a:t>
            </a:r>
          </a:p>
          <a:p>
            <a:r>
              <a:rPr lang="en-US" baseline="0" dirty="0"/>
              <a:t>Do our middle- and high-school students know that?</a:t>
            </a:r>
            <a:endParaRPr lang="en-US" dirty="0"/>
          </a:p>
          <a:p>
            <a:endParaRPr lang="en-US" dirty="0"/>
          </a:p>
          <a:p>
            <a:r>
              <a:rPr lang="en-US" dirty="0"/>
              <a:t>======</a:t>
            </a:r>
          </a:p>
          <a:p>
            <a:r>
              <a:rPr lang="en-US" sz="1700" b="0" i="0" u="none" strike="noStrike" kern="1200" baseline="0" dirty="0">
                <a:solidFill>
                  <a:schemeClr val="tx1"/>
                </a:solidFill>
                <a:latin typeface="+mn-lt"/>
                <a:ea typeface="+mn-ea"/>
                <a:cs typeface="+mn-cs"/>
              </a:rPr>
              <a:t>Special Thanks to:  </a:t>
            </a:r>
          </a:p>
          <a:p>
            <a:r>
              <a:rPr lang="en-US" sz="1700" b="0" i="0" u="none" strike="noStrike" kern="1200" baseline="0" dirty="0">
                <a:solidFill>
                  <a:schemeClr val="tx1"/>
                </a:solidFill>
                <a:latin typeface="+mn-lt"/>
                <a:ea typeface="+mn-ea"/>
                <a:cs typeface="+mn-cs"/>
              </a:rPr>
              <a:t>Manning &amp; Crouch, Attorneys at Law, Raleigh, NC</a:t>
            </a:r>
          </a:p>
          <a:p>
            <a:r>
              <a:rPr lang="en-US" sz="1700" b="0" i="0" u="none" strike="noStrike" kern="1200" baseline="0" dirty="0">
                <a:solidFill>
                  <a:schemeClr val="tx1"/>
                </a:solidFill>
                <a:latin typeface="+mn-lt"/>
                <a:ea typeface="+mn-ea"/>
                <a:cs typeface="+mn-cs"/>
              </a:rPr>
              <a:t>Megan Kirkpatrick</a:t>
            </a:r>
          </a:p>
          <a:p>
            <a:endParaRPr lang="en-US" dirty="0"/>
          </a:p>
          <a:p>
            <a:r>
              <a:rPr lang="en-US" dirty="0"/>
              <a:t>http://</a:t>
            </a:r>
            <a:r>
              <a:rPr lang="en-US" dirty="0" err="1"/>
              <a:t>www.nccourts.org</a:t>
            </a:r>
            <a:r>
              <a:rPr lang="en-US" dirty="0"/>
              <a:t>/courts/</a:t>
            </a:r>
            <a:r>
              <a:rPr lang="en-US" dirty="0" err="1"/>
              <a:t>crs</a:t>
            </a:r>
            <a:r>
              <a:rPr lang="en-US" dirty="0"/>
              <a:t>/councils/</a:t>
            </a:r>
            <a:r>
              <a:rPr lang="en-US" dirty="0" err="1"/>
              <a:t>spac</a:t>
            </a:r>
            <a:r>
              <a:rPr lang="en-US" dirty="0"/>
              <a:t>/documents/2003felonyoffenseclassificationlist.pdf</a:t>
            </a:r>
          </a:p>
          <a:p>
            <a:endParaRPr lang="en-US" dirty="0"/>
          </a:p>
          <a:p>
            <a:r>
              <a:rPr lang="en-US" dirty="0"/>
              <a:t>Mailbox</a:t>
            </a:r>
          </a:p>
          <a:p>
            <a:r>
              <a:rPr lang="en-US" dirty="0"/>
              <a:t>https://</a:t>
            </a:r>
            <a:r>
              <a:rPr lang="en-US" dirty="0" err="1"/>
              <a:t>www.law.cornell.edu</a:t>
            </a:r>
            <a:r>
              <a:rPr lang="en-US" dirty="0"/>
              <a:t>/</a:t>
            </a:r>
            <a:r>
              <a:rPr lang="en-US" dirty="0" err="1"/>
              <a:t>uscode</a:t>
            </a:r>
            <a:r>
              <a:rPr lang="en-US" dirty="0"/>
              <a:t>/text/18/1705</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mn-lt"/>
                <a:ea typeface="+mn-ea"/>
                <a:cs typeface="+mn-cs"/>
              </a:rPr>
              <a:t>federal law (Title 18, United States Code, Section 1705)</a:t>
            </a:r>
            <a:endParaRPr lang="en-US" dirty="0"/>
          </a:p>
          <a:p>
            <a:r>
              <a:rPr lang="en-US" dirty="0"/>
              <a:t>https://</a:t>
            </a:r>
            <a:r>
              <a:rPr lang="en-US" dirty="0" err="1"/>
              <a:t>www.gpo.gov</a:t>
            </a:r>
            <a:r>
              <a:rPr lang="en-US" dirty="0"/>
              <a:t>/</a:t>
            </a:r>
            <a:r>
              <a:rPr lang="en-US" dirty="0" err="1"/>
              <a:t>fdsys</a:t>
            </a:r>
            <a:r>
              <a:rPr lang="en-US" dirty="0"/>
              <a:t>/</a:t>
            </a:r>
            <a:r>
              <a:rPr lang="en-US" dirty="0" err="1"/>
              <a:t>pkg</a:t>
            </a:r>
            <a:r>
              <a:rPr lang="en-US" dirty="0"/>
              <a:t>/USCODE-2011-title18/pdf/USCODE-2011-title18-partI-chap83-sec1705.pdf</a:t>
            </a:r>
          </a:p>
          <a:p>
            <a:endParaRPr lang="en-US" dirty="0"/>
          </a:p>
          <a:p>
            <a:endParaRPr lang="en-US" dirty="0"/>
          </a:p>
          <a:p>
            <a:r>
              <a:rPr lang="en-US" baseline="0" dirty="0"/>
              <a:t>Marijuana </a:t>
            </a:r>
          </a:p>
          <a:p>
            <a:r>
              <a:rPr lang="en-US" dirty="0"/>
              <a:t>http://</a:t>
            </a:r>
            <a:r>
              <a:rPr lang="en-US" dirty="0" err="1"/>
              <a:t>www.drugtreatment.com</a:t>
            </a:r>
            <a:r>
              <a:rPr lang="en-US" dirty="0"/>
              <a:t>/expose/marijuana-felony-amounts-by-state/</a:t>
            </a:r>
          </a:p>
          <a:p>
            <a:r>
              <a:rPr lang="en-US" dirty="0"/>
              <a:t>http://</a:t>
            </a:r>
            <a:r>
              <a:rPr lang="en-US" dirty="0" err="1"/>
              <a:t>www.ncga.state.nc.us</a:t>
            </a:r>
            <a:r>
              <a:rPr lang="en-US" dirty="0"/>
              <a:t>/</a:t>
            </a:r>
            <a:r>
              <a:rPr lang="en-US" dirty="0" err="1"/>
              <a:t>enactedlegislation</a:t>
            </a:r>
            <a:r>
              <a:rPr lang="en-US" dirty="0"/>
              <a:t>/statutes/html/</a:t>
            </a:r>
            <a:r>
              <a:rPr lang="en-US" dirty="0" err="1"/>
              <a:t>bychapter</a:t>
            </a:r>
            <a:r>
              <a:rPr lang="en-US" dirty="0"/>
              <a:t>/chapter_90.html</a:t>
            </a:r>
          </a:p>
          <a:p>
            <a:endParaRPr lang="en-US" dirty="0"/>
          </a:p>
          <a:p>
            <a:r>
              <a:rPr lang="en-US" dirty="0"/>
              <a:t>Stolen Goods</a:t>
            </a:r>
          </a:p>
          <a:p>
            <a:r>
              <a:rPr lang="en-US" dirty="0"/>
              <a:t>http://</a:t>
            </a:r>
            <a:r>
              <a:rPr lang="en-US" dirty="0" err="1"/>
              <a:t>www.ncga.state.nc.us</a:t>
            </a:r>
            <a:r>
              <a:rPr lang="en-US" dirty="0"/>
              <a:t>/</a:t>
            </a:r>
            <a:r>
              <a:rPr lang="en-US" dirty="0" err="1"/>
              <a:t>enactedlegislation</a:t>
            </a:r>
            <a:r>
              <a:rPr lang="en-US" dirty="0"/>
              <a:t>/statutes/html/</a:t>
            </a:r>
            <a:r>
              <a:rPr lang="en-US" dirty="0" err="1"/>
              <a:t>bysection</a:t>
            </a:r>
            <a:r>
              <a:rPr lang="en-US" dirty="0"/>
              <a:t>/chapter_14/gs_14-72.html</a:t>
            </a:r>
          </a:p>
          <a:p>
            <a:endParaRPr lang="en-US" dirty="0"/>
          </a:p>
          <a:p>
            <a:r>
              <a:rPr lang="en-US" dirty="0"/>
              <a:t>Athletics policy</a:t>
            </a:r>
          </a:p>
          <a:p>
            <a:r>
              <a:rPr lang="en-US" dirty="0"/>
              <a:t>http://</a:t>
            </a:r>
            <a:r>
              <a:rPr lang="en-US" dirty="0" err="1"/>
              <a:t>youthjusticenc.org</a:t>
            </a:r>
            <a:r>
              <a:rPr lang="en-US" dirty="0"/>
              <a:t>/2016/05/17/opportunity-lost-north-carolina-high-school-athletics-association-felony-ban/</a:t>
            </a:r>
          </a:p>
          <a:p>
            <a:endParaRPr lang="en-US" dirty="0"/>
          </a:p>
          <a:p>
            <a:endParaRPr lang="en-US" dirty="0"/>
          </a:p>
          <a:p>
            <a:pPr marL="461963"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dirty="0">
              <a:latin typeface="Arial" charset="0"/>
              <a:ea typeface="ヒラギノ角ゴ Pro W3" charset="0"/>
              <a:cs typeface="ヒラギノ角ゴ Pro W3" charset="0"/>
            </a:endParaRPr>
          </a:p>
          <a:p>
            <a:pPr marL="461963" algn="l">
              <a:lnSpc>
                <a:spcPct val="80000"/>
              </a:lnSpc>
            </a:pPr>
            <a:r>
              <a:rPr lang="en-US" sz="1600" dirty="0">
                <a:latin typeface="Arial" charset="0"/>
                <a:ea typeface="ヒラギノ角ゴ Pro W3" charset="0"/>
                <a:cs typeface="ヒラギノ角ゴ Pro W3" charset="0"/>
              </a:rPr>
              <a:t>CTE Coordinator</a:t>
            </a:r>
          </a:p>
          <a:p>
            <a:pPr marL="461963" algn="l">
              <a:lnSpc>
                <a:spcPct val="80000"/>
              </a:lnSpc>
            </a:pPr>
            <a:r>
              <a:rPr lang="en-US" sz="1600" dirty="0">
                <a:latin typeface="Arial" charset="0"/>
                <a:ea typeface="ヒラギノ角ゴ Pro W3" charset="0"/>
                <a:cs typeface="ヒラギノ角ゴ Pro W3" charset="0"/>
              </a:rPr>
              <a:t>NC Community Colleges</a:t>
            </a:r>
          </a:p>
          <a:p>
            <a:pPr marL="461963" algn="l">
              <a:lnSpc>
                <a:spcPct val="80000"/>
              </a:lnSpc>
            </a:pPr>
            <a:r>
              <a:rPr lang="en-US" sz="1400" dirty="0" err="1">
                <a:latin typeface="Arial" charset="0"/>
                <a:ea typeface="ヒラギノ角ゴ Pro W3" charset="0"/>
                <a:cs typeface="ヒラギノ角ゴ Pro W3" charset="0"/>
              </a:rPr>
              <a:t>DroesslerC@NCCommunityColleges.edu</a:t>
            </a:r>
            <a:endParaRPr lang="en-US" sz="1400" dirty="0">
              <a:latin typeface="Arial" charset="0"/>
              <a:ea typeface="ヒラギノ角ゴ Pro W3" charset="0"/>
              <a:cs typeface="ヒラギノ角ゴ Pro W3"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834381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t>Question number 8</a:t>
            </a:r>
          </a:p>
          <a:p>
            <a:endParaRPr lang="en-US"/>
          </a:p>
          <a:p>
            <a:r>
              <a:rPr lang="en-US">
                <a:sym typeface="Wingdings"/>
              </a:rPr>
              <a:t></a:t>
            </a:r>
          </a:p>
          <a:p>
            <a:r>
              <a:rPr lang="en-US"/>
              <a:t>Correct answer(s): A,C</a:t>
            </a:r>
          </a:p>
          <a:p>
            <a:endParaRPr lang="en-US"/>
          </a:p>
          <a:p>
            <a:r>
              <a:rPr lang="en-US"/>
              <a:t>You must</a:t>
            </a:r>
            <a:r>
              <a:rPr lang="en-US" baseline="0"/>
              <a:t> report any criminal convictions on college applications and employment applications.</a:t>
            </a:r>
          </a:p>
          <a:p>
            <a:endParaRPr lang="en-US" baseline="0"/>
          </a:p>
          <a:p>
            <a:r>
              <a:rPr lang="en-US" baseline="0"/>
              <a:t>Except expungements, pardons, or certificate of relief.  Those do not count.</a:t>
            </a:r>
          </a:p>
          <a:p>
            <a:endParaRPr lang="en-US"/>
          </a:p>
          <a:p>
            <a:r>
              <a:rPr lang="en-US"/>
              <a:t>If you want a car loan</a:t>
            </a:r>
            <a:r>
              <a:rPr lang="en-US" baseline="0"/>
              <a:t> or a credit card, -- </a:t>
            </a:r>
            <a:r>
              <a:rPr lang="en-US"/>
              <a:t>Most lenders do </a:t>
            </a:r>
            <a:r>
              <a:rPr lang="en-US" u="sng"/>
              <a:t>not</a:t>
            </a:r>
            <a:r>
              <a:rPr lang="en-US"/>
              <a:t> do a criminal background check. </a:t>
            </a:r>
          </a:p>
          <a:p>
            <a:endParaRPr lang="en-US"/>
          </a:p>
          <a:p>
            <a:r>
              <a:rPr lang="en-US"/>
              <a:t>They won’t ask for it on the application, but they </a:t>
            </a:r>
            <a:r>
              <a:rPr lang="en-US" u="sng"/>
              <a:t>can</a:t>
            </a:r>
            <a:r>
              <a:rPr lang="en-US" baseline="0"/>
              <a:t> deny a loan or credit card based on a criminal record if they discover it.</a:t>
            </a:r>
          </a:p>
          <a:p>
            <a:endParaRPr lang="en-US" baseline="0"/>
          </a:p>
          <a:p>
            <a:r>
              <a:rPr lang="en-US" baseline="0"/>
              <a:t>It is too easy these days to do a criminal background check on the Internet.  </a:t>
            </a:r>
          </a:p>
          <a:p>
            <a:endParaRPr lang="en-US" baseline="0"/>
          </a:p>
          <a:p>
            <a:endParaRPr lang="en-US" baseline="0"/>
          </a:p>
          <a:p>
            <a:r>
              <a:rPr lang="en-US" baseline="0"/>
              <a:t>=======</a:t>
            </a:r>
          </a:p>
          <a:p>
            <a:r>
              <a:rPr lang="en-US" sz="1700" b="0" i="0" u="none" strike="noStrike" kern="1200" baseline="0">
                <a:solidFill>
                  <a:schemeClr val="tx1"/>
                </a:solidFill>
                <a:latin typeface="+mn-lt"/>
                <a:ea typeface="+mn-ea"/>
                <a:cs typeface="+mn-cs"/>
              </a:rPr>
              <a:t>Special Thanks to:  </a:t>
            </a:r>
          </a:p>
          <a:p>
            <a:r>
              <a:rPr lang="en-US" sz="1700" b="0" i="0" u="none" strike="noStrike" kern="1200" baseline="0">
                <a:solidFill>
                  <a:schemeClr val="tx1"/>
                </a:solidFill>
                <a:latin typeface="+mn-lt"/>
                <a:ea typeface="+mn-ea"/>
                <a:cs typeface="+mn-cs"/>
              </a:rPr>
              <a:t>Manning &amp; Crouch, Attorneys at Law, Raleigh, NC</a:t>
            </a:r>
          </a:p>
          <a:p>
            <a:r>
              <a:rPr lang="en-US" sz="1700" b="0" i="0" u="none" strike="noStrike" kern="1200" baseline="0">
                <a:solidFill>
                  <a:schemeClr val="tx1"/>
                </a:solidFill>
                <a:latin typeface="+mn-lt"/>
                <a:ea typeface="+mn-ea"/>
                <a:cs typeface="+mn-cs"/>
              </a:rPr>
              <a:t>Megan Kirkpatrick</a:t>
            </a:r>
          </a:p>
          <a:p>
            <a:endParaRPr lang="en-US" sz="1700" b="0" i="0" u="none" strike="noStrike" kern="1200" baseline="0">
              <a:solidFill>
                <a:schemeClr val="tx1"/>
              </a:solidFill>
              <a:latin typeface="+mn-lt"/>
              <a:ea typeface="+mn-ea"/>
              <a:cs typeface="+mn-cs"/>
            </a:endParaRPr>
          </a:p>
          <a:p>
            <a:pPr marL="461963" algn="l">
              <a:lnSpc>
                <a:spcPct val="80000"/>
              </a:lnSpc>
            </a:pPr>
            <a:r>
              <a:rPr lang="en-US" sz="1800" b="1">
                <a:latin typeface="Arial" charset="0"/>
                <a:ea typeface="ヒラギノ角ゴ Pro W3" charset="0"/>
                <a:cs typeface="ヒラギノ角ゴ Pro W3" charset="0"/>
              </a:rPr>
              <a:t>Chris </a:t>
            </a:r>
            <a:r>
              <a:rPr lang="en-US" sz="1800" b="1" err="1">
                <a:latin typeface="Arial" charset="0"/>
                <a:ea typeface="ヒラギノ角ゴ Pro W3" charset="0"/>
                <a:cs typeface="ヒラギノ角ゴ Pro W3" charset="0"/>
              </a:rPr>
              <a:t>Droessler</a:t>
            </a:r>
            <a:endParaRPr lang="en-US" sz="1800" b="1">
              <a:latin typeface="Arial" charset="0"/>
              <a:ea typeface="ヒラギノ角ゴ Pro W3" charset="0"/>
              <a:cs typeface="ヒラギノ角ゴ Pro W3" charset="0"/>
            </a:endParaRPr>
          </a:p>
          <a:p>
            <a:pPr marL="461963" algn="l">
              <a:lnSpc>
                <a:spcPct val="80000"/>
              </a:lnSpc>
            </a:pPr>
            <a:r>
              <a:rPr lang="en-US" sz="1800">
                <a:latin typeface="Arial" charset="0"/>
                <a:ea typeface="ヒラギノ角ゴ Pro W3" charset="0"/>
                <a:cs typeface="ヒラギノ角ゴ Pro W3" charset="0"/>
              </a:rPr>
              <a:t>CTE Coordinator</a:t>
            </a:r>
          </a:p>
          <a:p>
            <a:pPr marL="461963" algn="l">
              <a:lnSpc>
                <a:spcPct val="80000"/>
              </a:lnSpc>
            </a:pPr>
            <a:r>
              <a:rPr lang="en-US" sz="1800">
                <a:latin typeface="Arial" charset="0"/>
                <a:ea typeface="ヒラギノ角ゴ Pro W3" charset="0"/>
                <a:cs typeface="ヒラギノ角ゴ Pro W3" charset="0"/>
              </a:rPr>
              <a:t>NC Community Colleges</a:t>
            </a:r>
          </a:p>
          <a:p>
            <a:pPr marL="461963" algn="l">
              <a:lnSpc>
                <a:spcPct val="80000"/>
              </a:lnSpc>
            </a:pPr>
            <a:r>
              <a:rPr lang="en-US" sz="1600" err="1">
                <a:latin typeface="Arial" charset="0"/>
                <a:ea typeface="ヒラギノ角ゴ Pro W3" charset="0"/>
                <a:cs typeface="ヒラギノ角ゴ Pro W3" charset="0"/>
              </a:rPr>
              <a:t>DroesslerC@NCCommunityColleges.edu</a:t>
            </a:r>
            <a:endParaRPr lang="en-US" sz="1600">
              <a:latin typeface="Arial" charset="0"/>
              <a:ea typeface="ヒラギノ角ゴ Pro W3" charset="0"/>
              <a:cs typeface="ヒラギノ角ゴ Pro W3" charset="0"/>
            </a:endParaRPr>
          </a:p>
          <a:p>
            <a:endParaRPr lang="en-US" sz="1700" b="0" i="0" u="none" strike="noStrike" kern="1200" baseline="0">
              <a:solidFill>
                <a:schemeClr val="tx1"/>
              </a:solidFill>
              <a:latin typeface="+mn-lt"/>
              <a:ea typeface="+mn-ea"/>
              <a:cs typeface="+mn-cs"/>
            </a:endParaRPr>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1440997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2/13/19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2/13/19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2/13/19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2/13/19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Preparing Young Adults for Careers of the Future</a:t>
            </a:r>
            <a:br>
              <a:rPr lang="en-US" dirty="0"/>
            </a:br>
            <a:r>
              <a:rPr lang="en-US" dirty="0"/>
              <a:t>(Legal Scenarios Assessment)</a:t>
            </a:r>
          </a:p>
        </p:txBody>
      </p:sp>
      <p:sp>
        <p:nvSpPr>
          <p:cNvPr id="3" name="Subtitle 2"/>
          <p:cNvSpPr>
            <a:spLocks noGrp="1"/>
          </p:cNvSpPr>
          <p:nvPr>
            <p:ph type="subTitle" idx="1"/>
          </p:nvPr>
        </p:nvSpPr>
        <p:spPr>
          <a:xfrm>
            <a:off x="914399" y="4133664"/>
            <a:ext cx="7336465" cy="1655762"/>
          </a:xfrm>
        </p:spPr>
        <p:txBody>
          <a:bodyPr>
            <a:normAutofit fontScale="85000" lnSpcReduction="10000"/>
          </a:bodyPr>
          <a:lstStyle/>
          <a:p>
            <a:pPr marL="461963" algn="l">
              <a:lnSpc>
                <a:spcPct val="80000"/>
              </a:lnSpc>
            </a:pPr>
            <a:r>
              <a:rPr lang="en-US" b="1" dirty="0">
                <a:latin typeface="Arial" charset="0"/>
                <a:ea typeface="ヒラギノ角ゴ Pro W3" charset="0"/>
                <a:cs typeface="ヒラギノ角ゴ Pro W3" charset="0"/>
              </a:rPr>
              <a:t>Chris </a:t>
            </a:r>
            <a:r>
              <a:rPr lang="en-US" b="1" dirty="0" err="1">
                <a:latin typeface="Arial" charset="0"/>
                <a:ea typeface="ヒラギノ角ゴ Pro W3" charset="0"/>
                <a:cs typeface="ヒラギノ角ゴ Pro W3" charset="0"/>
              </a:rPr>
              <a:t>Droessler</a:t>
            </a:r>
            <a:endParaRPr lang="en-US" b="1">
              <a:latin typeface="Arial" charset="0"/>
              <a:ea typeface="ヒラギノ角ゴ Pro W3" charset="0"/>
              <a:cs typeface="ヒラギノ角ゴ Pro W3" charset="0"/>
            </a:endParaRPr>
          </a:p>
          <a:p>
            <a:pPr marL="461963" algn="l">
              <a:lnSpc>
                <a:spcPct val="80000"/>
              </a:lnSpc>
            </a:pPr>
            <a:r>
              <a:rPr lang="en-US" sz="3300">
                <a:latin typeface="Arial" charset="0"/>
                <a:ea typeface="ヒラギノ角ゴ Pro W3" charset="0"/>
                <a:cs typeface="ヒラギノ角ゴ Pro W3" charset="0"/>
              </a:rPr>
              <a:t>CTE Coordinator</a:t>
            </a:r>
          </a:p>
          <a:p>
            <a:pPr marL="461963" algn="l">
              <a:lnSpc>
                <a:spcPct val="80000"/>
              </a:lnSpc>
            </a:pPr>
            <a:r>
              <a:rPr lang="en-US" sz="3300">
                <a:latin typeface="Arial" charset="0"/>
                <a:ea typeface="ヒラギノ角ゴ Pro W3" charset="0"/>
                <a:cs typeface="ヒラギノ角ゴ Pro W3" charset="0"/>
              </a:rPr>
              <a:t>NC Community Colleges</a:t>
            </a:r>
          </a:p>
          <a:p>
            <a:pPr marL="461963" algn="l">
              <a:lnSpc>
                <a:spcPct val="80000"/>
              </a:lnSpc>
            </a:pPr>
            <a:r>
              <a:rPr lang="en-US" sz="3200" err="1">
                <a:latin typeface="Arial" charset="0"/>
                <a:ea typeface="ヒラギノ角ゴ Pro W3" charset="0"/>
                <a:cs typeface="ヒラギノ角ゴ Pro W3" charset="0"/>
              </a:rPr>
              <a:t>DroesslerC@NCCommunityColleges.edu</a:t>
            </a:r>
            <a:endParaRPr lang="en-US" sz="320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493294" y="5926454"/>
            <a:ext cx="8650705"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spcBef>
                <a:spcPct val="20000"/>
              </a:spcBef>
              <a:tabLst>
                <a:tab pos="1604963" algn="l"/>
              </a:tabLst>
            </a:pPr>
            <a:r>
              <a:rPr lang="en-US" sz="2400"/>
              <a:t>Get the PowerPoint   </a:t>
            </a:r>
            <a:r>
              <a:rPr lang="en-US" sz="2400">
                <a:sym typeface="Wingdings"/>
              </a:rPr>
              <a:t>  	</a:t>
            </a:r>
            <a:r>
              <a:rPr lang="en-US" sz="2400"/>
              <a:t>www.ncperkins.org/presentations</a:t>
            </a:r>
          </a:p>
        </p:txBody>
      </p:sp>
    </p:spTree>
    <p:extLst>
      <p:ext uri="{BB962C8B-B14F-4D97-AF65-F5344CB8AC3E}">
        <p14:creationId xmlns:p14="http://schemas.microsoft.com/office/powerpoint/2010/main" val="191875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Fighting, Aggression, Assault</a:t>
            </a:r>
          </a:p>
        </p:txBody>
      </p:sp>
      <p:sp>
        <p:nvSpPr>
          <p:cNvPr id="3" name="Content Placeholder 2"/>
          <p:cNvSpPr>
            <a:spLocks noGrp="1"/>
          </p:cNvSpPr>
          <p:nvPr>
            <p:ph idx="1"/>
          </p:nvPr>
        </p:nvSpPr>
        <p:spPr/>
        <p:txBody>
          <a:bodyPr>
            <a:normAutofit/>
          </a:bodyPr>
          <a:lstStyle/>
          <a:p>
            <a:pPr marL="0" indent="0">
              <a:buNone/>
            </a:pPr>
            <a:r>
              <a:rPr lang="en-US" sz="3200"/>
              <a:t>9. You can get a misdemeanor assault charge for the following actions:</a:t>
            </a:r>
          </a:p>
          <a:p>
            <a:pPr marL="914400" lvl="1" indent="-514350">
              <a:buFont typeface="+mj-lt"/>
              <a:buAutoNum type="alphaUcPeriod"/>
            </a:pPr>
            <a:r>
              <a:rPr lang="en-US" sz="2800"/>
              <a:t>Pushing</a:t>
            </a:r>
          </a:p>
          <a:p>
            <a:pPr marL="914400" lvl="1" indent="-514350">
              <a:buFont typeface="+mj-lt"/>
              <a:buAutoNum type="alphaUcPeriod"/>
            </a:pPr>
            <a:r>
              <a:rPr lang="en-US" sz="2800"/>
              <a:t>Fist fighting with someone</a:t>
            </a:r>
          </a:p>
          <a:p>
            <a:pPr marL="914400" lvl="1" indent="-514350">
              <a:buFont typeface="+mj-lt"/>
              <a:buAutoNum type="alphaUcPeriod"/>
            </a:pPr>
            <a:r>
              <a:rPr lang="en-US" sz="2800"/>
              <a:t>Poking your finger into someone’s chest</a:t>
            </a:r>
          </a:p>
          <a:p>
            <a:pPr marL="914400" lvl="1" indent="-514350">
              <a:buFont typeface="+mj-lt"/>
              <a:buAutoNum type="alphaUcPeriod"/>
            </a:pPr>
            <a:r>
              <a:rPr lang="en-US" sz="2800"/>
              <a:t>Spitting on someone</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10</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781300"/>
            <a:ext cx="6978920" cy="197358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70535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Fighting, Aggression, Assault</a:t>
            </a:r>
          </a:p>
        </p:txBody>
      </p:sp>
      <p:sp>
        <p:nvSpPr>
          <p:cNvPr id="3" name="Content Placeholder 2"/>
          <p:cNvSpPr>
            <a:spLocks noGrp="1"/>
          </p:cNvSpPr>
          <p:nvPr>
            <p:ph idx="1"/>
          </p:nvPr>
        </p:nvSpPr>
        <p:spPr/>
        <p:txBody>
          <a:bodyPr>
            <a:normAutofit/>
          </a:bodyPr>
          <a:lstStyle/>
          <a:p>
            <a:pPr marL="0" indent="0">
              <a:buNone/>
            </a:pPr>
            <a:r>
              <a:rPr lang="en-US" sz="3200"/>
              <a:t>10. An assault charge could become a felony if your actions cause:</a:t>
            </a:r>
          </a:p>
          <a:p>
            <a:pPr marL="914400" lvl="1" indent="-514350">
              <a:buFont typeface="+mj-lt"/>
              <a:buAutoNum type="alphaUcPeriod"/>
            </a:pPr>
            <a:r>
              <a:rPr lang="en-US" sz="2800"/>
              <a:t>The need for stitches</a:t>
            </a:r>
          </a:p>
          <a:p>
            <a:pPr marL="914400" lvl="1" indent="-514350">
              <a:buFont typeface="+mj-lt"/>
              <a:buAutoNum type="alphaUcPeriod"/>
            </a:pPr>
            <a:r>
              <a:rPr lang="en-US" sz="2800"/>
              <a:t>A concussion</a:t>
            </a:r>
          </a:p>
          <a:p>
            <a:pPr marL="914400" lvl="1" indent="-514350">
              <a:buFont typeface="+mj-lt"/>
              <a:buAutoNum type="alphaUcPeriod"/>
            </a:pPr>
            <a:r>
              <a:rPr lang="en-US" sz="2800"/>
              <a:t>A broken bone</a:t>
            </a:r>
          </a:p>
          <a:p>
            <a:pPr marL="914400" lvl="1" indent="-514350">
              <a:buFont typeface="+mj-lt"/>
              <a:buAutoNum type="alphaUcPeriod"/>
            </a:pPr>
            <a:r>
              <a:rPr lang="en-US" sz="2800"/>
              <a:t>Hospitalization</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11</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768990"/>
            <a:ext cx="4165382" cy="2008749"/>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5868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Verbal Threat</a:t>
            </a:r>
          </a:p>
        </p:txBody>
      </p:sp>
      <p:sp>
        <p:nvSpPr>
          <p:cNvPr id="3" name="Content Placeholder 2"/>
          <p:cNvSpPr>
            <a:spLocks noGrp="1"/>
          </p:cNvSpPr>
          <p:nvPr>
            <p:ph idx="1"/>
          </p:nvPr>
        </p:nvSpPr>
        <p:spPr/>
        <p:txBody>
          <a:bodyPr>
            <a:normAutofit/>
          </a:bodyPr>
          <a:lstStyle/>
          <a:p>
            <a:pPr marL="0" indent="0">
              <a:buNone/>
            </a:pPr>
            <a:r>
              <a:rPr lang="en-US" sz="3200"/>
              <a:t>11. It is illegal to verbally threaten someone such as:</a:t>
            </a:r>
          </a:p>
          <a:p>
            <a:pPr marL="914400" lvl="1" indent="-514350">
              <a:buFont typeface="+mj-lt"/>
              <a:buAutoNum type="alphaUcPeriod"/>
            </a:pPr>
            <a:r>
              <a:rPr lang="en-US" sz="2800"/>
              <a:t>Calling in a bomb threat to a school</a:t>
            </a:r>
          </a:p>
          <a:p>
            <a:pPr marL="914400" lvl="1" indent="-514350">
              <a:buFont typeface="+mj-lt"/>
              <a:buAutoNum type="alphaUcPeriod"/>
            </a:pPr>
            <a:r>
              <a:rPr lang="en-US" sz="2800"/>
              <a:t>Telling someone you are going to beat them up</a:t>
            </a:r>
          </a:p>
          <a:p>
            <a:pPr marL="914400" lvl="1" indent="-514350">
              <a:buFont typeface="+mj-lt"/>
              <a:buAutoNum type="alphaUcPeriod"/>
            </a:pPr>
            <a:r>
              <a:rPr lang="en-US" sz="2800"/>
              <a:t>Having “Jane” tell you that “John” is going to hurt you</a:t>
            </a:r>
          </a:p>
          <a:p>
            <a:pPr marL="914400" lvl="1" indent="-514350">
              <a:buFont typeface="+mj-lt"/>
              <a:buAutoNum type="alphaUcPeriod"/>
            </a:pPr>
            <a:r>
              <a:rPr lang="en-US" sz="2800"/>
              <a:t>Repeating a rumor you heard about a verbal threat</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12</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746130"/>
            <a:ext cx="7893320" cy="107149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96622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Injury to Real Property</a:t>
            </a:r>
          </a:p>
        </p:txBody>
      </p:sp>
      <p:sp>
        <p:nvSpPr>
          <p:cNvPr id="3" name="Content Placeholder 2"/>
          <p:cNvSpPr>
            <a:spLocks noGrp="1"/>
          </p:cNvSpPr>
          <p:nvPr>
            <p:ph idx="1"/>
          </p:nvPr>
        </p:nvSpPr>
        <p:spPr/>
        <p:txBody>
          <a:bodyPr>
            <a:normAutofit/>
          </a:bodyPr>
          <a:lstStyle/>
          <a:p>
            <a:pPr marL="0" indent="0">
              <a:buNone/>
            </a:pPr>
            <a:r>
              <a:rPr lang="en-US" sz="3200"/>
              <a:t>12. What you might consider a “prank” could actually be a misdemeanor crime.</a:t>
            </a:r>
          </a:p>
          <a:p>
            <a:pPr marL="0" indent="0">
              <a:buNone/>
            </a:pPr>
            <a:r>
              <a:rPr lang="en-US" sz="3200"/>
              <a:t>Which of these actions could give you a criminal record?</a:t>
            </a:r>
          </a:p>
          <a:p>
            <a:pPr marL="914400" lvl="1" indent="-514350">
              <a:buFont typeface="+mj-lt"/>
              <a:buAutoNum type="alphaUcPeriod"/>
            </a:pPr>
            <a:r>
              <a:rPr lang="en-US" sz="2800"/>
              <a:t>Egging a house or car</a:t>
            </a:r>
          </a:p>
          <a:p>
            <a:pPr marL="914400" lvl="1" indent="-514350">
              <a:buFont typeface="+mj-lt"/>
              <a:buAutoNum type="alphaUcPeriod"/>
            </a:pPr>
            <a:r>
              <a:rPr lang="en-US" sz="2800"/>
              <a:t>Keying (scratching) a car’s paint</a:t>
            </a:r>
          </a:p>
          <a:p>
            <a:pPr marL="914400" lvl="1" indent="-514350">
              <a:buFont typeface="+mj-lt"/>
              <a:buAutoNum type="alphaUcPeriod"/>
            </a:pPr>
            <a:r>
              <a:rPr lang="en-US" sz="2800"/>
              <a:t>Slashing a tire</a:t>
            </a:r>
          </a:p>
          <a:p>
            <a:pPr marL="914400" lvl="1" indent="-514350">
              <a:buFont typeface="+mj-lt"/>
              <a:buAutoNum type="alphaUcPeriod"/>
            </a:pPr>
            <a:r>
              <a:rPr lang="en-US" sz="2800"/>
              <a:t>Toilet papering property</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13</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776003"/>
            <a:ext cx="5759720" cy="2134015"/>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84619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a:t>13. A misdemeanor drug charge could prevent you from gaining employment in which of the following career paths?</a:t>
            </a:r>
          </a:p>
          <a:p>
            <a:pPr marL="914400" lvl="1" indent="-514350">
              <a:buFont typeface="+mj-lt"/>
              <a:buAutoNum type="alphaUcPeriod"/>
            </a:pPr>
            <a:r>
              <a:rPr lang="en-US" sz="2800"/>
              <a:t>Pilot</a:t>
            </a:r>
          </a:p>
          <a:p>
            <a:pPr marL="914400" lvl="1" indent="-514350">
              <a:buFont typeface="+mj-lt"/>
              <a:buAutoNum type="alphaUcPeriod"/>
            </a:pPr>
            <a:r>
              <a:rPr lang="en-US" sz="2800"/>
              <a:t>Nurse</a:t>
            </a:r>
          </a:p>
          <a:p>
            <a:pPr marL="914400" lvl="1" indent="-514350">
              <a:buFont typeface="+mj-lt"/>
              <a:buAutoNum type="alphaUcPeriod"/>
            </a:pPr>
            <a:r>
              <a:rPr lang="en-US" sz="2800"/>
              <a:t>A Federal Position</a:t>
            </a:r>
          </a:p>
          <a:p>
            <a:pPr marL="914400" lvl="1" indent="-514350">
              <a:buFont typeface="+mj-lt"/>
              <a:buAutoNum type="alphaUcPeriod"/>
            </a:pPr>
            <a:r>
              <a:rPr lang="en-US" sz="2800"/>
              <a:t>Law Enforcement</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14</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259602"/>
            <a:ext cx="3778520" cy="2043918"/>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349008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a:t>14. The legal limit for a DWI, Driving While Impaired, is 0.08 blood alcohol concentration for someone over 21. What is the legal limit for someone under 21?</a:t>
            </a:r>
          </a:p>
          <a:p>
            <a:pPr marL="914400" lvl="1" indent="-514350">
              <a:buFont typeface="+mj-lt"/>
              <a:buAutoNum type="alphaUcPeriod"/>
            </a:pPr>
            <a:r>
              <a:rPr lang="en-US" sz="2800"/>
              <a:t>0.04</a:t>
            </a:r>
          </a:p>
          <a:p>
            <a:pPr marL="914400" lvl="1" indent="-514350">
              <a:buFont typeface="+mj-lt"/>
              <a:buAutoNum type="alphaUcPeriod"/>
            </a:pPr>
            <a:r>
              <a:rPr lang="en-US" sz="2800"/>
              <a:t>0.06</a:t>
            </a:r>
          </a:p>
          <a:p>
            <a:pPr marL="914400" lvl="1" indent="-514350">
              <a:buFont typeface="+mj-lt"/>
              <a:buAutoNum type="alphaUcPeriod"/>
            </a:pPr>
            <a:r>
              <a:rPr lang="en-US" sz="2800"/>
              <a:t>0.08</a:t>
            </a:r>
          </a:p>
          <a:p>
            <a:pPr marL="914400" lvl="1" indent="-514350">
              <a:buFont typeface="+mj-lt"/>
              <a:buAutoNum type="alphaUcPeriod"/>
            </a:pPr>
            <a:r>
              <a:rPr lang="en-US" sz="2800"/>
              <a:t>NO amount of alcohol is legal</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15</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5098954"/>
            <a:ext cx="6096000" cy="761998"/>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90038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dirty="0"/>
              <a:t>15. If you are under 21 and convicted of a DWI, what are the possible consequences?</a:t>
            </a:r>
          </a:p>
          <a:p>
            <a:pPr marL="914400" lvl="1" indent="-514350">
              <a:buFont typeface="+mj-lt"/>
              <a:buAutoNum type="alphaUcPeriod"/>
            </a:pPr>
            <a:r>
              <a:rPr lang="en-US" sz="2800" dirty="0"/>
              <a:t>Lose driving privileges for 1 year</a:t>
            </a:r>
          </a:p>
          <a:p>
            <a:pPr marL="914400" lvl="1" indent="-514350">
              <a:buFont typeface="+mj-lt"/>
              <a:buAutoNum type="alphaUcPeriod"/>
            </a:pPr>
            <a:r>
              <a:rPr lang="en-US" sz="2800" dirty="0"/>
              <a:t>Be able to drive to your job, only</a:t>
            </a:r>
          </a:p>
          <a:p>
            <a:pPr marL="914400" lvl="1" indent="-514350">
              <a:buFont typeface="+mj-lt"/>
              <a:buAutoNum type="alphaUcPeriod"/>
            </a:pPr>
            <a:r>
              <a:rPr lang="en-US" sz="2800" dirty="0"/>
              <a:t>Your car insurance could increase 200% for one year</a:t>
            </a:r>
          </a:p>
          <a:p>
            <a:pPr marL="914400" lvl="1" indent="-514350">
              <a:buFont typeface="+mj-lt"/>
              <a:buAutoNum type="alphaUcPeriod"/>
            </a:pPr>
            <a:r>
              <a:rPr lang="en-US" sz="2800" dirty="0"/>
              <a:t>Your car insurance could increase 400% for three years</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16</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779542"/>
            <a:ext cx="76647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93480" y="4587828"/>
            <a:ext cx="7664720" cy="1058591"/>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08221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dirty="0"/>
              <a:t>16. Driving While Impaired (DWI) can occur when you have which of the following substances in your blood stream?</a:t>
            </a:r>
          </a:p>
          <a:p>
            <a:pPr marL="914400" lvl="1" indent="-514350">
              <a:buFont typeface="+mj-lt"/>
              <a:buAutoNum type="alphaUcPeriod"/>
            </a:pPr>
            <a:r>
              <a:rPr lang="en-US" sz="2800" dirty="0"/>
              <a:t>Illegal drugs</a:t>
            </a:r>
          </a:p>
          <a:p>
            <a:pPr marL="914400" lvl="1" indent="-514350">
              <a:buFont typeface="+mj-lt"/>
              <a:buAutoNum type="alphaUcPeriod"/>
            </a:pPr>
            <a:r>
              <a:rPr lang="en-US" sz="2800" dirty="0"/>
              <a:t>Alcohol</a:t>
            </a:r>
          </a:p>
          <a:p>
            <a:pPr marL="914400" lvl="1" indent="-514350">
              <a:buFont typeface="+mj-lt"/>
              <a:buAutoNum type="alphaUcPeriod"/>
            </a:pPr>
            <a:r>
              <a:rPr lang="en-US" sz="2800" dirty="0"/>
              <a:t>Your prescription medication</a:t>
            </a:r>
          </a:p>
          <a:p>
            <a:pPr marL="914400" lvl="1" indent="-514350">
              <a:buFont typeface="+mj-lt"/>
              <a:buAutoNum type="alphaUcPeriod"/>
            </a:pPr>
            <a:r>
              <a:rPr lang="en-US" sz="2800" dirty="0"/>
              <a:t>Inhalants (glue, aerosols, not asthma medicine)</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17</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259602"/>
            <a:ext cx="7721870" cy="1998198"/>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51344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dirty="0"/>
              <a:t>17. A typical speeding ticket averages approximately $200 in attorney fees.</a:t>
            </a:r>
          </a:p>
          <a:p>
            <a:pPr marL="0" indent="0">
              <a:buNone/>
            </a:pPr>
            <a:r>
              <a:rPr lang="en-US" sz="3200" dirty="0"/>
              <a:t>However, an attorney fee for your first DWI could cost:</a:t>
            </a:r>
          </a:p>
          <a:p>
            <a:pPr marL="914400" lvl="1" indent="-514350">
              <a:buFont typeface="+mj-lt"/>
              <a:buAutoNum type="alphaUcPeriod"/>
            </a:pPr>
            <a:r>
              <a:rPr lang="en-US" sz="2800" dirty="0"/>
              <a:t>$ 500 - $1,000</a:t>
            </a:r>
          </a:p>
          <a:p>
            <a:pPr marL="914400" lvl="1" indent="-514350">
              <a:buFont typeface="+mj-lt"/>
              <a:buAutoNum type="alphaUcPeriod"/>
            </a:pPr>
            <a:r>
              <a:rPr lang="en-US" sz="2800" dirty="0"/>
              <a:t>$ 800 - $1,000</a:t>
            </a:r>
          </a:p>
          <a:p>
            <a:pPr marL="914400" lvl="1" indent="-514350">
              <a:buFont typeface="+mj-lt"/>
              <a:buAutoNum type="alphaUcPeriod"/>
            </a:pPr>
            <a:r>
              <a:rPr lang="en-US" sz="2800" dirty="0"/>
              <a:t>$1,500 - $2,500</a:t>
            </a:r>
          </a:p>
          <a:p>
            <a:pPr marL="914400" lvl="1" indent="-514350">
              <a:buFont typeface="+mj-lt"/>
              <a:buAutoNum type="alphaUcPeriod"/>
            </a:pPr>
            <a:r>
              <a:rPr lang="en-US" sz="2800" dirty="0"/>
              <a:t>$2,500 - $3,500</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18</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4736712"/>
            <a:ext cx="3397520"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367067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dirty="0"/>
              <a:t>18. Attorney fees for a second DWI charge could cost as much as:</a:t>
            </a:r>
          </a:p>
          <a:p>
            <a:pPr marL="914400" lvl="1" indent="-514350">
              <a:buFont typeface="+mj-lt"/>
              <a:buAutoNum type="alphaUcPeriod"/>
            </a:pPr>
            <a:r>
              <a:rPr lang="en-US" sz="2800" dirty="0"/>
              <a:t>$2,500 - $3,500</a:t>
            </a:r>
          </a:p>
          <a:p>
            <a:pPr marL="914400" lvl="1" indent="-514350">
              <a:buFont typeface="+mj-lt"/>
              <a:buAutoNum type="alphaUcPeriod"/>
            </a:pPr>
            <a:r>
              <a:rPr lang="en-US" sz="2800" dirty="0"/>
              <a:t>$3,500 - $4,000</a:t>
            </a:r>
          </a:p>
          <a:p>
            <a:pPr marL="914400" lvl="1" indent="-514350">
              <a:buFont typeface="+mj-lt"/>
              <a:buAutoNum type="alphaUcPeriod"/>
            </a:pPr>
            <a:r>
              <a:rPr lang="en-US" sz="2800" dirty="0"/>
              <a:t>$3,000 - $5,000</a:t>
            </a:r>
          </a:p>
          <a:p>
            <a:pPr marL="914400" lvl="1" indent="-514350">
              <a:buFont typeface="+mj-lt"/>
              <a:buAutoNum type="alphaUcPeriod"/>
            </a:pPr>
            <a:r>
              <a:rPr lang="en-US" sz="2800" dirty="0"/>
              <a:t>$5,000 - $6,000</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19</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673428"/>
            <a:ext cx="3473720"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41338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Law</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a:t>In North Carolina, you can be tried as an adult when you are as young as:</a:t>
            </a:r>
          </a:p>
          <a:p>
            <a:pPr marL="971550" lvl="1" indent="-514350">
              <a:buFont typeface="+mj-lt"/>
              <a:buAutoNum type="alphaUcPeriod"/>
            </a:pPr>
            <a:r>
              <a:rPr lang="en-US" sz="2800"/>
              <a:t>16 years old</a:t>
            </a:r>
          </a:p>
          <a:p>
            <a:pPr marL="971550" lvl="1" indent="-514350">
              <a:buFont typeface="+mj-lt"/>
              <a:buAutoNum type="alphaUcPeriod"/>
            </a:pPr>
            <a:r>
              <a:rPr lang="en-US" sz="2800"/>
              <a:t>17 years old</a:t>
            </a:r>
          </a:p>
          <a:p>
            <a:pPr marL="971550" lvl="1" indent="-514350">
              <a:buFont typeface="+mj-lt"/>
              <a:buAutoNum type="alphaUcPeriod"/>
            </a:pPr>
            <a:r>
              <a:rPr lang="en-US" sz="2800"/>
              <a:t>18 years old</a:t>
            </a:r>
          </a:p>
          <a:p>
            <a:pPr marL="971550" lvl="1" indent="-514350">
              <a:buFont typeface="+mj-lt"/>
              <a:buAutoNum type="alphaUcPeriod"/>
            </a:pPr>
            <a:r>
              <a:rPr lang="en-US" sz="2800"/>
              <a:t>18 years old, if you have prior criminal offense on record</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a:t>
            </a:fld>
            <a:endParaRPr lang="en-US"/>
          </a:p>
        </p:txBody>
      </p:sp>
      <p:sp>
        <p:nvSpPr>
          <p:cNvPr id="6" name="Rounded Rectangle 5"/>
          <p:cNvSpPr>
            <a:spLocks noChangeArrowheads="1"/>
          </p:cNvSpPr>
          <p:nvPr/>
        </p:nvSpPr>
        <p:spPr bwMode="auto">
          <a:xfrm>
            <a:off x="793480" y="2746131"/>
            <a:ext cx="32451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ectangle 6"/>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38547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dirty="0"/>
              <a:t>19. Although it was your first DWI charge, sadly one of your friends dies in the car crash you caused because you were drunk. Expect your attorney’s fee to average:</a:t>
            </a:r>
          </a:p>
          <a:p>
            <a:pPr marL="914400" lvl="1" indent="-514350">
              <a:buFont typeface="+mj-lt"/>
              <a:buAutoNum type="alphaUcPeriod"/>
            </a:pPr>
            <a:r>
              <a:rPr lang="en-US" sz="2800" dirty="0"/>
              <a:t>$ 7,000 - $10,000</a:t>
            </a:r>
          </a:p>
          <a:p>
            <a:pPr marL="914400" lvl="1" indent="-514350">
              <a:buFont typeface="+mj-lt"/>
              <a:buAutoNum type="alphaUcPeriod"/>
            </a:pPr>
            <a:r>
              <a:rPr lang="en-US" sz="2800" dirty="0"/>
              <a:t>$10,000 - $15,000</a:t>
            </a:r>
          </a:p>
          <a:p>
            <a:pPr marL="914400" lvl="1" indent="-514350">
              <a:buFont typeface="+mj-lt"/>
              <a:buAutoNum type="alphaUcPeriod"/>
            </a:pPr>
            <a:r>
              <a:rPr lang="en-US" sz="2800" dirty="0"/>
              <a:t>$15,000 - $20,000</a:t>
            </a:r>
          </a:p>
          <a:p>
            <a:pPr marL="914400" lvl="1" indent="-514350">
              <a:buFont typeface="+mj-lt"/>
              <a:buAutoNum type="alphaUcPeriod"/>
            </a:pPr>
            <a:r>
              <a:rPr lang="en-US" sz="2800" dirty="0"/>
              <a:t>$20,000 - $40,000</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20</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5105403"/>
            <a:ext cx="3778520" cy="627182"/>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40141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dirty="0"/>
              <a:t>20. If found guilty in question 19, there will be a punishment for your decision to drink and drive. If you are 18 years old, how old could you be when released from prison?</a:t>
            </a:r>
          </a:p>
          <a:p>
            <a:pPr marL="914400" lvl="1" indent="-514350">
              <a:buFont typeface="+mj-lt"/>
              <a:buAutoNum type="alphaUcPeriod"/>
            </a:pPr>
            <a:r>
              <a:rPr lang="en-US" sz="2800" dirty="0"/>
              <a:t>23 years old (5 years in prison)</a:t>
            </a:r>
          </a:p>
          <a:p>
            <a:pPr marL="914400" lvl="1" indent="-514350">
              <a:buFont typeface="+mj-lt"/>
              <a:buAutoNum type="alphaUcPeriod"/>
            </a:pPr>
            <a:r>
              <a:rPr lang="en-US" sz="2800" dirty="0"/>
              <a:t>25 years old (7 years in prison)</a:t>
            </a:r>
          </a:p>
          <a:p>
            <a:pPr marL="914400" lvl="1" indent="-514350">
              <a:buFont typeface="+mj-lt"/>
              <a:buAutoNum type="alphaUcPeriod"/>
            </a:pPr>
            <a:r>
              <a:rPr lang="en-US" sz="2800" dirty="0"/>
              <a:t>28 years old (10 years in prison)</a:t>
            </a:r>
          </a:p>
          <a:p>
            <a:pPr marL="914400" lvl="1" indent="-514350">
              <a:buFont typeface="+mj-lt"/>
              <a:buAutoNum type="alphaUcPeriod"/>
            </a:pPr>
            <a:r>
              <a:rPr lang="en-US" sz="2800" dirty="0"/>
              <a:t>32 years old (14 years in prison)</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21</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838200" y="5097778"/>
            <a:ext cx="5759720"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73486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dirty="0"/>
              <a:t>21. You have just received your second DWI charge. Fortunately, no one was hurt in your car the first time.  However, this time you crash your vehicle and one of your friends dies. What could you be charged with?</a:t>
            </a:r>
          </a:p>
          <a:p>
            <a:pPr marL="914400" lvl="1" indent="-514350">
              <a:buFont typeface="+mj-lt"/>
              <a:buAutoNum type="alphaUcPeriod"/>
            </a:pPr>
            <a:r>
              <a:rPr lang="en-US" sz="2800" dirty="0"/>
              <a:t>Misdemeanor death by vehicle</a:t>
            </a:r>
          </a:p>
          <a:p>
            <a:pPr marL="914400" lvl="1" indent="-514350">
              <a:buFont typeface="+mj-lt"/>
              <a:buAutoNum type="alphaUcPeriod"/>
            </a:pPr>
            <a:r>
              <a:rPr lang="en-US" sz="2800" dirty="0"/>
              <a:t>Involuntary manslaughter</a:t>
            </a:r>
          </a:p>
          <a:p>
            <a:pPr marL="914400" lvl="1" indent="-514350">
              <a:buFont typeface="+mj-lt"/>
              <a:buAutoNum type="alphaUcPeriod"/>
            </a:pPr>
            <a:r>
              <a:rPr lang="en-US" sz="2800" dirty="0"/>
              <a:t>Second-degree murder</a:t>
            </a:r>
          </a:p>
          <a:p>
            <a:pPr marL="914400" lvl="1" indent="-514350">
              <a:buFont typeface="+mj-lt"/>
              <a:buAutoNum type="alphaUcPeriod"/>
            </a:pPr>
            <a:r>
              <a:rPr lang="en-US" sz="2800" dirty="0"/>
              <a:t>Aggravated death by vehicle</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22</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853940" y="5623560"/>
            <a:ext cx="5318260" cy="593556"/>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6631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dirty="0"/>
              <a:t>22. In question 21, the cost to represent you in a court of law has now increased to:</a:t>
            </a:r>
          </a:p>
          <a:p>
            <a:pPr marL="914400" lvl="1" indent="-514350">
              <a:buFont typeface="+mj-lt"/>
              <a:buAutoNum type="alphaUcPeriod"/>
            </a:pPr>
            <a:r>
              <a:rPr lang="en-US" sz="2800" dirty="0"/>
              <a:t>$40,000 - $60,000</a:t>
            </a:r>
          </a:p>
          <a:p>
            <a:pPr marL="914400" lvl="1" indent="-514350">
              <a:buFont typeface="+mj-lt"/>
              <a:buAutoNum type="alphaUcPeriod"/>
            </a:pPr>
            <a:r>
              <a:rPr lang="en-US" sz="2800" dirty="0"/>
              <a:t>$50,000 - $70,000</a:t>
            </a:r>
          </a:p>
          <a:p>
            <a:pPr marL="914400" lvl="1" indent="-514350">
              <a:buFont typeface="+mj-lt"/>
              <a:buAutoNum type="alphaUcPeriod"/>
            </a:pPr>
            <a:r>
              <a:rPr lang="en-US" sz="2800" dirty="0"/>
              <a:t>$85,000 - $95,000</a:t>
            </a:r>
          </a:p>
          <a:p>
            <a:pPr marL="914400" lvl="1" indent="-514350">
              <a:buFont typeface="+mj-lt"/>
              <a:buAutoNum type="alphaUcPeriod"/>
            </a:pPr>
            <a:r>
              <a:rPr lang="en-US" sz="2800" dirty="0"/>
              <a:t>$100,000 and up</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23</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4106010"/>
            <a:ext cx="3702320"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425045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Drugs &amp; Alcohol</a:t>
            </a:r>
          </a:p>
        </p:txBody>
      </p:sp>
      <p:sp>
        <p:nvSpPr>
          <p:cNvPr id="3" name="Content Placeholder 2"/>
          <p:cNvSpPr>
            <a:spLocks noGrp="1"/>
          </p:cNvSpPr>
          <p:nvPr>
            <p:ph idx="1"/>
          </p:nvPr>
        </p:nvSpPr>
        <p:spPr/>
        <p:txBody>
          <a:bodyPr>
            <a:normAutofit/>
          </a:bodyPr>
          <a:lstStyle/>
          <a:p>
            <a:pPr marL="0" indent="0">
              <a:buNone/>
            </a:pPr>
            <a:r>
              <a:rPr lang="en-US" sz="3200" dirty="0"/>
              <a:t>23. If found guilty of Aggravated Death By Vehicle in question 21, your prison term could be:</a:t>
            </a:r>
          </a:p>
          <a:p>
            <a:pPr marL="914400" lvl="1" indent="-514350">
              <a:buFont typeface="+mj-lt"/>
              <a:buAutoNum type="alphaUcPeriod"/>
            </a:pPr>
            <a:r>
              <a:rPr lang="en-US" sz="2800" dirty="0"/>
              <a:t>Up to 15 years</a:t>
            </a:r>
          </a:p>
          <a:p>
            <a:pPr marL="914400" lvl="1" indent="-514350">
              <a:buFont typeface="+mj-lt"/>
              <a:buAutoNum type="alphaUcPeriod"/>
            </a:pPr>
            <a:r>
              <a:rPr lang="en-US" sz="2800" dirty="0"/>
              <a:t>15-20 years</a:t>
            </a:r>
          </a:p>
          <a:p>
            <a:pPr marL="914400" lvl="1" indent="-514350">
              <a:buFont typeface="+mj-lt"/>
              <a:buAutoNum type="alphaUcPeriod"/>
            </a:pPr>
            <a:r>
              <a:rPr lang="en-US" sz="2800" dirty="0"/>
              <a:t>Depends on previous record</a:t>
            </a:r>
          </a:p>
          <a:p>
            <a:pPr marL="914400" lvl="1" indent="-514350">
              <a:buFont typeface="+mj-lt"/>
              <a:buAutoNum type="alphaUcPeriod"/>
            </a:pPr>
            <a:r>
              <a:rPr lang="en-US" sz="2800" dirty="0"/>
              <a:t>Life without parole</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24</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869680" y="4178739"/>
            <a:ext cx="5302520" cy="599002"/>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349852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Embezzlement</a:t>
            </a:r>
          </a:p>
        </p:txBody>
      </p:sp>
      <p:sp>
        <p:nvSpPr>
          <p:cNvPr id="3" name="Content Placeholder 2"/>
          <p:cNvSpPr>
            <a:spLocks noGrp="1"/>
          </p:cNvSpPr>
          <p:nvPr>
            <p:ph idx="1"/>
          </p:nvPr>
        </p:nvSpPr>
        <p:spPr/>
        <p:txBody>
          <a:bodyPr>
            <a:normAutofit/>
          </a:bodyPr>
          <a:lstStyle/>
          <a:p>
            <a:pPr marL="0" indent="0">
              <a:buNone/>
            </a:pPr>
            <a:r>
              <a:rPr lang="en-US" sz="3200" dirty="0"/>
              <a:t>24. Larceny is a felony-level crime. Which of the following situations are considered larceny by employee?</a:t>
            </a:r>
          </a:p>
          <a:p>
            <a:pPr marL="914400" lvl="1" indent="-514350">
              <a:buFont typeface="+mj-lt"/>
              <a:buAutoNum type="alphaUcPeriod"/>
            </a:pPr>
            <a:r>
              <a:rPr lang="en-US" sz="2800" dirty="0"/>
              <a:t>Giving your friend last week’s sale price</a:t>
            </a:r>
          </a:p>
          <a:p>
            <a:pPr marL="914400" lvl="1" indent="-514350">
              <a:buFont typeface="+mj-lt"/>
              <a:buAutoNum type="alphaUcPeriod"/>
            </a:pPr>
            <a:r>
              <a:rPr lang="en-US" sz="2800" dirty="0"/>
              <a:t>Giving a friend a free pizza from your place of employment</a:t>
            </a:r>
          </a:p>
          <a:p>
            <a:pPr marL="914400" lvl="1" indent="-514350">
              <a:buFont typeface="+mj-lt"/>
              <a:buAutoNum type="alphaUcPeriod"/>
            </a:pPr>
            <a:r>
              <a:rPr lang="en-US" sz="2800" dirty="0"/>
              <a:t>Not charging your friends for popcorn when they come to the movies</a:t>
            </a:r>
          </a:p>
          <a:p>
            <a:pPr marL="914400" lvl="1" indent="-514350">
              <a:buFont typeface="+mj-lt"/>
              <a:buAutoNum type="alphaUcPeriod"/>
            </a:pPr>
            <a:r>
              <a:rPr lang="en-US" sz="2800" dirty="0"/>
              <a:t>Not ringing up a grocery item for your friend</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25</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315873"/>
            <a:ext cx="7664720" cy="280767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121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Internet Hacking</a:t>
            </a:r>
          </a:p>
        </p:txBody>
      </p:sp>
      <p:sp>
        <p:nvSpPr>
          <p:cNvPr id="3" name="Content Placeholder 2"/>
          <p:cNvSpPr>
            <a:spLocks noGrp="1"/>
          </p:cNvSpPr>
          <p:nvPr>
            <p:ph idx="1"/>
          </p:nvPr>
        </p:nvSpPr>
        <p:spPr/>
        <p:txBody>
          <a:bodyPr>
            <a:normAutofit/>
          </a:bodyPr>
          <a:lstStyle/>
          <a:p>
            <a:pPr marL="0" indent="0">
              <a:buNone/>
            </a:pPr>
            <a:r>
              <a:rPr lang="en-US" sz="3200" dirty="0"/>
              <a:t>25.  Internet hacking is a Federal offense. If found guilty of this crime, the consequence(s) could mean:</a:t>
            </a:r>
          </a:p>
          <a:p>
            <a:pPr marL="914400" lvl="1" indent="-514350">
              <a:buFont typeface="+mj-lt"/>
              <a:buAutoNum type="alphaUcPeriod"/>
            </a:pPr>
            <a:r>
              <a:rPr lang="en-US" sz="2800" dirty="0"/>
              <a:t>Not having a career in the military</a:t>
            </a:r>
          </a:p>
          <a:p>
            <a:pPr marL="914400" lvl="1" indent="-514350">
              <a:buFont typeface="+mj-lt"/>
              <a:buAutoNum type="alphaUcPeriod"/>
            </a:pPr>
            <a:r>
              <a:rPr lang="en-US" sz="2800" dirty="0"/>
              <a:t>Never being able to get a loan for a car or home</a:t>
            </a:r>
          </a:p>
          <a:p>
            <a:pPr marL="914400" lvl="1" indent="-514350">
              <a:buFont typeface="+mj-lt"/>
              <a:buAutoNum type="alphaUcPeriod"/>
            </a:pPr>
            <a:r>
              <a:rPr lang="en-US" sz="2800" dirty="0"/>
              <a:t>Having your voting rights revoked</a:t>
            </a:r>
          </a:p>
          <a:p>
            <a:pPr marL="914400" lvl="1" indent="-514350">
              <a:buFont typeface="+mj-lt"/>
              <a:buAutoNum type="alphaUcPeriod"/>
            </a:pPr>
            <a:r>
              <a:rPr lang="en-US" sz="2800" dirty="0"/>
              <a:t>Notifying your employer that you are a convicted felon</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26</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3241434"/>
            <a:ext cx="6064520"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93480" y="4647616"/>
            <a:ext cx="7721870" cy="1414004"/>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3038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Internet Hacking</a:t>
            </a:r>
          </a:p>
        </p:txBody>
      </p:sp>
      <p:sp>
        <p:nvSpPr>
          <p:cNvPr id="3" name="Content Placeholder 2"/>
          <p:cNvSpPr>
            <a:spLocks noGrp="1"/>
          </p:cNvSpPr>
          <p:nvPr>
            <p:ph idx="1"/>
          </p:nvPr>
        </p:nvSpPr>
        <p:spPr/>
        <p:txBody>
          <a:bodyPr>
            <a:normAutofit fontScale="92500" lnSpcReduction="10000"/>
          </a:bodyPr>
          <a:lstStyle/>
          <a:p>
            <a:pPr marL="0" indent="0">
              <a:buNone/>
            </a:pPr>
            <a:r>
              <a:rPr lang="en-US" sz="3500" dirty="0"/>
              <a:t>26. Being on probation for a Federal offense could affect your privacy and freedom in the following way(s):</a:t>
            </a:r>
          </a:p>
          <a:p>
            <a:pPr marL="914400" lvl="1" indent="-514350">
              <a:buFont typeface="+mj-lt"/>
              <a:buAutoNum type="alphaUcPeriod"/>
            </a:pPr>
            <a:r>
              <a:rPr lang="en-US" sz="3000" dirty="0"/>
              <a:t>Must list any purchase over $500 with your probation officer</a:t>
            </a:r>
          </a:p>
          <a:p>
            <a:pPr marL="914400" lvl="1" indent="-514350">
              <a:buFont typeface="+mj-lt"/>
              <a:buAutoNum type="alphaUcPeriod"/>
            </a:pPr>
            <a:r>
              <a:rPr lang="en-US" sz="3000" dirty="0"/>
              <a:t>Must urinate in front of an official when being tested for drugs</a:t>
            </a:r>
          </a:p>
          <a:p>
            <a:pPr marL="914400" lvl="1" indent="-514350">
              <a:buFont typeface="+mj-lt"/>
              <a:buAutoNum type="alphaUcPeriod"/>
            </a:pPr>
            <a:r>
              <a:rPr lang="en-US" sz="3000" dirty="0"/>
              <a:t>Must ask permission to travel out of your approved geographic area</a:t>
            </a:r>
          </a:p>
          <a:p>
            <a:pPr marL="914400" lvl="1" indent="-514350">
              <a:buFont typeface="+mj-lt"/>
              <a:buAutoNum type="alphaUcPeriod"/>
            </a:pPr>
            <a:r>
              <a:rPr lang="en-US" sz="3000" dirty="0"/>
              <a:t>Cannot get a loan of any kind without permission from your probation officer</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27</a:t>
            </a:fld>
            <a:endParaRPr lang="en-US" dirty="0"/>
          </a:p>
        </p:txBody>
      </p:sp>
      <p:sp>
        <p:nvSpPr>
          <p:cNvPr id="6" name="Rectangle 5"/>
          <p:cNvSpPr/>
          <p:nvPr/>
        </p:nvSpPr>
        <p:spPr>
          <a:xfrm>
            <a:off x="1676400" y="6275144"/>
            <a:ext cx="6096000" cy="369332"/>
          </a:xfrm>
          <a:prstGeom prst="rect">
            <a:avLst/>
          </a:prstGeom>
        </p:spPr>
        <p:txBody>
          <a:bodyPr wrap="square">
            <a:spAutoFit/>
          </a:bodyPr>
          <a:lstStyle/>
          <a:p>
            <a:pPr algn="ctr"/>
            <a:r>
              <a:rPr lang="en-US" dirty="0">
                <a:latin typeface=""/>
              </a:rPr>
              <a:t>(Some questions may have more than one answer)</a:t>
            </a:r>
            <a:endParaRPr lang="en-US" dirty="0"/>
          </a:p>
        </p:txBody>
      </p:sp>
      <p:sp>
        <p:nvSpPr>
          <p:cNvPr id="7" name="Rounded Rectangle 6"/>
          <p:cNvSpPr>
            <a:spLocks noChangeArrowheads="1"/>
          </p:cNvSpPr>
          <p:nvPr/>
        </p:nvSpPr>
        <p:spPr bwMode="auto">
          <a:xfrm>
            <a:off x="701540" y="3101339"/>
            <a:ext cx="7740920" cy="3391535"/>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dirty="0">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4772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Piracy</a:t>
            </a:r>
          </a:p>
        </p:txBody>
      </p:sp>
      <p:sp>
        <p:nvSpPr>
          <p:cNvPr id="3" name="Content Placeholder 2"/>
          <p:cNvSpPr>
            <a:spLocks noGrp="1"/>
          </p:cNvSpPr>
          <p:nvPr>
            <p:ph idx="1"/>
          </p:nvPr>
        </p:nvSpPr>
        <p:spPr/>
        <p:txBody>
          <a:bodyPr>
            <a:normAutofit/>
          </a:bodyPr>
          <a:lstStyle/>
          <a:p>
            <a:pPr marL="0" indent="0">
              <a:buNone/>
            </a:pPr>
            <a:r>
              <a:rPr lang="en-US" sz="3200" dirty="0"/>
              <a:t>27. Which of the following is a Federal crime called piracy?</a:t>
            </a:r>
          </a:p>
          <a:p>
            <a:pPr marL="914400" lvl="1" indent="-514350">
              <a:buFont typeface="+mj-lt"/>
              <a:buAutoNum type="alphaUcPeriod"/>
            </a:pPr>
            <a:r>
              <a:rPr lang="en-US" sz="2800" dirty="0"/>
              <a:t>Downloading pirated music from the Internet</a:t>
            </a:r>
          </a:p>
          <a:p>
            <a:pPr marL="914400" lvl="1" indent="-514350">
              <a:buFont typeface="+mj-lt"/>
              <a:buAutoNum type="alphaUcPeriod"/>
            </a:pPr>
            <a:r>
              <a:rPr lang="en-US" sz="2800" dirty="0"/>
              <a:t>Making copies of DVDs or VHS videotapes and giving to a friend.</a:t>
            </a:r>
          </a:p>
          <a:p>
            <a:pPr marL="914400" lvl="1" indent="-514350">
              <a:buFont typeface="+mj-lt"/>
              <a:buAutoNum type="alphaUcPeriod"/>
            </a:pPr>
            <a:r>
              <a:rPr lang="en-US" sz="2800" dirty="0"/>
              <a:t>Making a copy of a CD you bought for an extra copy to use in your car.</a:t>
            </a:r>
          </a:p>
          <a:p>
            <a:pPr marL="914400" lvl="1" indent="-514350">
              <a:buFont typeface="+mj-lt"/>
              <a:buAutoNum type="alphaUcPeriod"/>
            </a:pPr>
            <a:r>
              <a:rPr lang="en-US" sz="2800" dirty="0"/>
              <a:t>Purchasing a CD and then burning a copy for a friend</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28</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804160"/>
            <a:ext cx="7893320" cy="137922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93480" y="5082539"/>
            <a:ext cx="7893320" cy="827479"/>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41640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Counterfeiting</a:t>
            </a:r>
          </a:p>
        </p:txBody>
      </p:sp>
      <p:sp>
        <p:nvSpPr>
          <p:cNvPr id="3" name="Content Placeholder 2"/>
          <p:cNvSpPr>
            <a:spLocks noGrp="1"/>
          </p:cNvSpPr>
          <p:nvPr>
            <p:ph idx="1"/>
          </p:nvPr>
        </p:nvSpPr>
        <p:spPr>
          <a:xfrm>
            <a:off x="457200" y="1600200"/>
            <a:ext cx="8458200" cy="4800600"/>
          </a:xfrm>
        </p:spPr>
        <p:txBody>
          <a:bodyPr>
            <a:normAutofit/>
          </a:bodyPr>
          <a:lstStyle/>
          <a:p>
            <a:pPr marL="0" indent="0">
              <a:buNone/>
            </a:pPr>
            <a:r>
              <a:rPr lang="en-US" sz="3200" dirty="0"/>
              <a:t>28. Counterfeiting is a felony. An example is:</a:t>
            </a:r>
          </a:p>
          <a:p>
            <a:pPr marL="914400" lvl="1" indent="-514350">
              <a:buFont typeface="+mj-lt"/>
              <a:buAutoNum type="alphaUcPeriod"/>
            </a:pPr>
            <a:r>
              <a:rPr lang="en-US" sz="2800" dirty="0"/>
              <a:t>Creating a $20 bill using a scanner and printer</a:t>
            </a:r>
          </a:p>
          <a:p>
            <a:pPr marL="914400" lvl="1" indent="-514350">
              <a:buFont typeface="+mj-lt"/>
              <a:buAutoNum type="alphaUcPeriod"/>
            </a:pPr>
            <a:r>
              <a:rPr lang="en-US" sz="2800" dirty="0"/>
              <a:t>Creating a fake ID and then posing as this individual</a:t>
            </a:r>
          </a:p>
          <a:p>
            <a:pPr marL="914400" lvl="1" indent="-514350">
              <a:buFont typeface="+mj-lt"/>
              <a:buAutoNum type="alphaUcPeriod"/>
            </a:pPr>
            <a:r>
              <a:rPr lang="en-US" sz="2800" dirty="0"/>
              <a:t>Creating tickets to gain access to a concert</a:t>
            </a:r>
          </a:p>
          <a:p>
            <a:pPr marL="914400" lvl="1" indent="-514350">
              <a:buFont typeface="+mj-lt"/>
              <a:buAutoNum type="alphaUcPeriod"/>
            </a:pPr>
            <a:r>
              <a:rPr lang="en-US" sz="2800" dirty="0"/>
              <a:t>Creating fake IDs for friends</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29</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133600"/>
            <a:ext cx="7817120" cy="51816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93480" y="3474720"/>
            <a:ext cx="7664720" cy="51816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18639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Law</a:t>
            </a:r>
          </a:p>
        </p:txBody>
      </p:sp>
      <p:sp>
        <p:nvSpPr>
          <p:cNvPr id="3" name="Content Placeholder 2"/>
          <p:cNvSpPr>
            <a:spLocks noGrp="1"/>
          </p:cNvSpPr>
          <p:nvPr>
            <p:ph idx="1"/>
          </p:nvPr>
        </p:nvSpPr>
        <p:spPr/>
        <p:txBody>
          <a:bodyPr>
            <a:normAutofit/>
          </a:bodyPr>
          <a:lstStyle/>
          <a:p>
            <a:pPr marL="0" indent="0">
              <a:buNone/>
            </a:pPr>
            <a:r>
              <a:rPr lang="en-US" sz="3200"/>
              <a:t>2. What type of information can be gathered about you from an employment background check?</a:t>
            </a:r>
          </a:p>
          <a:p>
            <a:pPr marL="914400" lvl="1" indent="-514350">
              <a:buFont typeface="+mj-lt"/>
              <a:buAutoNum type="alphaUcPeriod"/>
            </a:pPr>
            <a:r>
              <a:rPr lang="en-US" sz="2800"/>
              <a:t>Driving record</a:t>
            </a:r>
          </a:p>
          <a:p>
            <a:pPr marL="914400" lvl="1" indent="-514350">
              <a:buFont typeface="+mj-lt"/>
              <a:buAutoNum type="alphaUcPeriod"/>
            </a:pPr>
            <a:r>
              <a:rPr lang="en-US" sz="2800"/>
              <a:t>Credit history</a:t>
            </a:r>
          </a:p>
          <a:p>
            <a:pPr marL="914400" lvl="1" indent="-514350">
              <a:buFont typeface="+mj-lt"/>
              <a:buAutoNum type="alphaUcPeriod"/>
            </a:pPr>
            <a:r>
              <a:rPr lang="en-US" sz="2800"/>
              <a:t>Political affiliation</a:t>
            </a:r>
          </a:p>
          <a:p>
            <a:pPr marL="914400" lvl="1" indent="-514350">
              <a:buFont typeface="+mj-lt"/>
              <a:buAutoNum type="alphaUcPeriod"/>
            </a:pPr>
            <a:r>
              <a:rPr lang="en-US" sz="2800"/>
              <a:t>Criminal history</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3</a:t>
            </a:fld>
            <a:endParaRPr lang="en-US"/>
          </a:p>
        </p:txBody>
      </p:sp>
      <p:sp>
        <p:nvSpPr>
          <p:cNvPr id="6" name="Rounded Rectangle 5"/>
          <p:cNvSpPr>
            <a:spLocks noChangeArrowheads="1"/>
          </p:cNvSpPr>
          <p:nvPr/>
        </p:nvSpPr>
        <p:spPr bwMode="auto">
          <a:xfrm>
            <a:off x="793480" y="3282465"/>
            <a:ext cx="32451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ounded Rectangle 6"/>
          <p:cNvSpPr>
            <a:spLocks noChangeArrowheads="1"/>
          </p:cNvSpPr>
          <p:nvPr/>
        </p:nvSpPr>
        <p:spPr bwMode="auto">
          <a:xfrm>
            <a:off x="822788" y="4672820"/>
            <a:ext cx="32451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ectangle 7"/>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298747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Fraudulent Identification</a:t>
            </a:r>
          </a:p>
        </p:txBody>
      </p:sp>
      <p:sp>
        <p:nvSpPr>
          <p:cNvPr id="3" name="Content Placeholder 2"/>
          <p:cNvSpPr>
            <a:spLocks noGrp="1"/>
          </p:cNvSpPr>
          <p:nvPr>
            <p:ph idx="1"/>
          </p:nvPr>
        </p:nvSpPr>
        <p:spPr/>
        <p:txBody>
          <a:bodyPr>
            <a:normAutofit/>
          </a:bodyPr>
          <a:lstStyle/>
          <a:p>
            <a:pPr marL="0" indent="0">
              <a:buNone/>
            </a:pPr>
            <a:r>
              <a:rPr lang="en-US" sz="3200" dirty="0"/>
              <a:t>29. If caught possessing a fake ID while trying to buy cigarettes or alcohol, you could be charged with a misdemeanor and lose your driver license for:</a:t>
            </a:r>
          </a:p>
          <a:p>
            <a:pPr marL="914400" lvl="1" indent="-514350">
              <a:buFont typeface="+mj-lt"/>
              <a:buAutoNum type="alphaUcPeriod"/>
            </a:pPr>
            <a:r>
              <a:rPr lang="en-US" sz="2800" dirty="0"/>
              <a:t>3 months</a:t>
            </a:r>
          </a:p>
          <a:p>
            <a:pPr marL="914400" lvl="1" indent="-514350">
              <a:buFont typeface="+mj-lt"/>
              <a:buAutoNum type="alphaUcPeriod"/>
            </a:pPr>
            <a:r>
              <a:rPr lang="en-US" sz="2800" dirty="0"/>
              <a:t>6 months</a:t>
            </a:r>
          </a:p>
          <a:p>
            <a:pPr marL="914400" lvl="1" indent="-514350">
              <a:buFont typeface="+mj-lt"/>
              <a:buAutoNum type="alphaUcPeriod"/>
            </a:pPr>
            <a:r>
              <a:rPr lang="en-US" sz="2800" dirty="0"/>
              <a:t>12 months</a:t>
            </a:r>
          </a:p>
          <a:p>
            <a:pPr marL="914400" lvl="1" indent="-514350">
              <a:buFont typeface="+mj-lt"/>
              <a:buAutoNum type="alphaUcPeriod"/>
            </a:pPr>
            <a:r>
              <a:rPr lang="en-US" sz="2800" dirty="0"/>
              <a:t>18 months</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30</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4671060"/>
            <a:ext cx="2559320" cy="58674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5837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Fraudulent Identification</a:t>
            </a:r>
          </a:p>
        </p:txBody>
      </p:sp>
      <p:sp>
        <p:nvSpPr>
          <p:cNvPr id="3" name="Content Placeholder 2"/>
          <p:cNvSpPr>
            <a:spLocks noGrp="1"/>
          </p:cNvSpPr>
          <p:nvPr>
            <p:ph idx="1"/>
          </p:nvPr>
        </p:nvSpPr>
        <p:spPr/>
        <p:txBody>
          <a:bodyPr>
            <a:normAutofit/>
          </a:bodyPr>
          <a:lstStyle/>
          <a:p>
            <a:pPr marL="0" indent="0">
              <a:buNone/>
            </a:pPr>
            <a:r>
              <a:rPr lang="en-US" sz="3200" dirty="0"/>
              <a:t>30.  Posing as someone else using false identification becomes a felony when :</a:t>
            </a:r>
          </a:p>
          <a:p>
            <a:pPr marL="914400" lvl="1" indent="-514350">
              <a:buFont typeface="+mj-lt"/>
              <a:buAutoNum type="alphaUcPeriod"/>
            </a:pPr>
            <a:r>
              <a:rPr lang="en-US" sz="2800" dirty="0"/>
              <a:t>Using false documents to obtain a passport</a:t>
            </a:r>
          </a:p>
          <a:p>
            <a:pPr marL="914400" lvl="1" indent="-514350">
              <a:buFont typeface="+mj-lt"/>
              <a:buAutoNum type="alphaUcPeriod"/>
            </a:pPr>
            <a:r>
              <a:rPr lang="en-US" sz="2800" dirty="0"/>
              <a:t>Obtaining a driver license by posing as someone else</a:t>
            </a:r>
          </a:p>
          <a:p>
            <a:pPr marL="914400" lvl="1" indent="-514350">
              <a:buFont typeface="+mj-lt"/>
              <a:buAutoNum type="alphaUcPeriod"/>
            </a:pPr>
            <a:r>
              <a:rPr lang="en-US" sz="2800" dirty="0"/>
              <a:t>Using false documentation to obtain unemployment benefits</a:t>
            </a:r>
          </a:p>
          <a:p>
            <a:pPr marL="914400" lvl="1" indent="-514350">
              <a:buFont typeface="+mj-lt"/>
              <a:buAutoNum type="alphaUcPeriod"/>
            </a:pPr>
            <a:r>
              <a:rPr lang="en-US" sz="2800" dirty="0"/>
              <a:t>Using false representation to obtain something of value.</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31</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819401"/>
            <a:ext cx="7893320" cy="3090618"/>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369163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Resolving Backgrounds</a:t>
            </a:r>
          </a:p>
        </p:txBody>
      </p:sp>
      <p:sp>
        <p:nvSpPr>
          <p:cNvPr id="3" name="Content Placeholder 2"/>
          <p:cNvSpPr>
            <a:spLocks noGrp="1"/>
          </p:cNvSpPr>
          <p:nvPr>
            <p:ph idx="1"/>
          </p:nvPr>
        </p:nvSpPr>
        <p:spPr/>
        <p:txBody>
          <a:bodyPr>
            <a:normAutofit/>
          </a:bodyPr>
          <a:lstStyle/>
          <a:p>
            <a:r>
              <a:rPr lang="en-US" sz="3200" dirty="0"/>
              <a:t>Expungement</a:t>
            </a:r>
          </a:p>
          <a:p>
            <a:r>
              <a:rPr lang="en-US" sz="3200" dirty="0"/>
              <a:t>Sealing for Juveniles</a:t>
            </a:r>
          </a:p>
          <a:p>
            <a:r>
              <a:rPr lang="en-US" sz="3200" dirty="0"/>
              <a:t>Pardons</a:t>
            </a:r>
          </a:p>
          <a:p>
            <a:r>
              <a:rPr lang="en-US" sz="3200" dirty="0"/>
              <a:t>Certificate of Relief</a:t>
            </a:r>
          </a:p>
        </p:txBody>
      </p:sp>
    </p:spTree>
    <p:extLst>
      <p:ext uri="{BB962C8B-B14F-4D97-AF65-F5344CB8AC3E}">
        <p14:creationId xmlns:p14="http://schemas.microsoft.com/office/powerpoint/2010/main" val="209013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Backgrounds and Employment</a:t>
            </a:r>
          </a:p>
        </p:txBody>
      </p:sp>
      <p:sp>
        <p:nvSpPr>
          <p:cNvPr id="3" name="Content Placeholder 2"/>
          <p:cNvSpPr>
            <a:spLocks noGrp="1"/>
          </p:cNvSpPr>
          <p:nvPr>
            <p:ph idx="1"/>
          </p:nvPr>
        </p:nvSpPr>
        <p:spPr/>
        <p:txBody>
          <a:bodyPr>
            <a:normAutofit/>
          </a:bodyPr>
          <a:lstStyle/>
          <a:p>
            <a:r>
              <a:rPr lang="en-US" sz="3200" dirty="0"/>
              <a:t>Criminal backgrounds are a barrier that can be overcome -- not an excuse that allows one to accept defeat</a:t>
            </a:r>
          </a:p>
          <a:p>
            <a:r>
              <a:rPr lang="en-US" sz="3200" dirty="0"/>
              <a:t>Relevance factors</a:t>
            </a:r>
          </a:p>
          <a:p>
            <a:r>
              <a:rPr lang="en-US" sz="3200" dirty="0"/>
              <a:t>Green Factors</a:t>
            </a:r>
          </a:p>
          <a:p>
            <a:r>
              <a:rPr lang="en-US" sz="3200" dirty="0"/>
              <a:t>Employers must take a new and different look.</a:t>
            </a:r>
          </a:p>
        </p:txBody>
      </p:sp>
    </p:spTree>
    <p:extLst>
      <p:ext uri="{BB962C8B-B14F-4D97-AF65-F5344CB8AC3E}">
        <p14:creationId xmlns:p14="http://schemas.microsoft.com/office/powerpoint/2010/main" val="400800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143000"/>
            <a:ext cx="9144000" cy="4572000"/>
          </a:xfrm>
          <a:prstGeom prst="rect">
            <a:avLst/>
          </a:prstGeom>
        </p:spPr>
      </p:pic>
    </p:spTree>
    <p:extLst>
      <p:ext uri="{BB962C8B-B14F-4D97-AF65-F5344CB8AC3E}">
        <p14:creationId xmlns:p14="http://schemas.microsoft.com/office/powerpoint/2010/main" val="176206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9602" y="-1"/>
            <a:ext cx="6685198" cy="6866255"/>
          </a:xfrm>
          <a:prstGeom prst="rect">
            <a:avLst/>
          </a:prstGeom>
        </p:spPr>
      </p:pic>
    </p:spTree>
    <p:extLst>
      <p:ext uri="{BB962C8B-B14F-4D97-AF65-F5344CB8AC3E}">
        <p14:creationId xmlns:p14="http://schemas.microsoft.com/office/powerpoint/2010/main" val="357669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Law</a:t>
            </a:r>
          </a:p>
        </p:txBody>
      </p:sp>
      <p:sp>
        <p:nvSpPr>
          <p:cNvPr id="3" name="Content Placeholder 2"/>
          <p:cNvSpPr>
            <a:spLocks noGrp="1"/>
          </p:cNvSpPr>
          <p:nvPr>
            <p:ph idx="1"/>
          </p:nvPr>
        </p:nvSpPr>
        <p:spPr/>
        <p:txBody>
          <a:bodyPr>
            <a:normAutofit/>
          </a:bodyPr>
          <a:lstStyle/>
          <a:p>
            <a:pPr marL="0" indent="0">
              <a:buNone/>
            </a:pPr>
            <a:r>
              <a:rPr lang="en-US" sz="3200"/>
              <a:t>3. Which of the following is a misdemeanor?</a:t>
            </a:r>
          </a:p>
          <a:p>
            <a:pPr marL="914400" lvl="1" indent="-514350">
              <a:buFont typeface="+mj-lt"/>
              <a:buAutoNum type="alphaUcPeriod"/>
            </a:pPr>
            <a:r>
              <a:rPr lang="en-US" sz="2800"/>
              <a:t>Underage drinking charge</a:t>
            </a:r>
          </a:p>
          <a:p>
            <a:pPr marL="914400" lvl="1" indent="-514350">
              <a:buFont typeface="+mj-lt"/>
              <a:buAutoNum type="alphaUcPeriod"/>
            </a:pPr>
            <a:r>
              <a:rPr lang="en-US" sz="2800"/>
              <a:t>Use of marijuana</a:t>
            </a:r>
          </a:p>
          <a:p>
            <a:pPr marL="914400" lvl="1" indent="-514350">
              <a:buFont typeface="+mj-lt"/>
              <a:buAutoNum type="alphaUcPeriod"/>
            </a:pPr>
            <a:r>
              <a:rPr lang="en-US" sz="2800"/>
              <a:t>Shoplifting</a:t>
            </a:r>
          </a:p>
          <a:p>
            <a:pPr marL="914400" lvl="1" indent="-514350">
              <a:buFont typeface="+mj-lt"/>
              <a:buAutoNum type="alphaUcPeriod"/>
            </a:pPr>
            <a:r>
              <a:rPr lang="en-US" sz="2800"/>
              <a:t>Drinking and driving</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4</a:t>
            </a:fld>
            <a:endParaRPr lang="en-US"/>
          </a:p>
        </p:txBody>
      </p:sp>
      <p:sp>
        <p:nvSpPr>
          <p:cNvPr id="6" name="Rounded Rectangle 5"/>
          <p:cNvSpPr>
            <a:spLocks noChangeArrowheads="1"/>
          </p:cNvSpPr>
          <p:nvPr/>
        </p:nvSpPr>
        <p:spPr bwMode="auto">
          <a:xfrm>
            <a:off x="793479" y="2293620"/>
            <a:ext cx="4728089" cy="195834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ectangle 6"/>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345033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Law</a:t>
            </a:r>
          </a:p>
        </p:txBody>
      </p:sp>
      <p:sp>
        <p:nvSpPr>
          <p:cNvPr id="3" name="Content Placeholder 2"/>
          <p:cNvSpPr>
            <a:spLocks noGrp="1"/>
          </p:cNvSpPr>
          <p:nvPr>
            <p:ph idx="1"/>
          </p:nvPr>
        </p:nvSpPr>
        <p:spPr/>
        <p:txBody>
          <a:bodyPr>
            <a:normAutofit/>
          </a:bodyPr>
          <a:lstStyle/>
          <a:p>
            <a:pPr marL="0" indent="0">
              <a:buNone/>
            </a:pPr>
            <a:r>
              <a:rPr lang="en-US" sz="3200"/>
              <a:t>4. The following legal consequences could result if you pull a fire alarm in school:</a:t>
            </a:r>
          </a:p>
          <a:p>
            <a:pPr marL="914400" lvl="1" indent="-514350">
              <a:buFont typeface="+mj-lt"/>
              <a:buAutoNum type="alphaUcPeriod"/>
            </a:pPr>
            <a:r>
              <a:rPr lang="en-US" sz="2800"/>
              <a:t>Charged with disorderly conduct in a public building</a:t>
            </a:r>
          </a:p>
          <a:p>
            <a:pPr marL="914400" lvl="1" indent="-514350">
              <a:buFont typeface="+mj-lt"/>
              <a:buAutoNum type="alphaUcPeriod"/>
            </a:pPr>
            <a:r>
              <a:rPr lang="en-US" sz="2800"/>
              <a:t>Charged with a misdemeanor</a:t>
            </a:r>
          </a:p>
          <a:p>
            <a:pPr marL="914400" lvl="1" indent="-514350">
              <a:buFont typeface="+mj-lt"/>
              <a:buAutoNum type="alphaUcPeriod"/>
            </a:pPr>
            <a:r>
              <a:rPr lang="en-US" sz="2800"/>
              <a:t>Get lunch detention</a:t>
            </a:r>
          </a:p>
          <a:p>
            <a:pPr marL="914400" lvl="1" indent="-514350">
              <a:buFont typeface="+mj-lt"/>
              <a:buAutoNum type="alphaUcPeriod"/>
            </a:pPr>
            <a:r>
              <a:rPr lang="en-US" sz="2800"/>
              <a:t>Nothing</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5</a:t>
            </a:fld>
            <a:endParaRPr lang="en-US"/>
          </a:p>
        </p:txBody>
      </p:sp>
      <p:sp>
        <p:nvSpPr>
          <p:cNvPr id="6" name="Rounded Rectangle 5"/>
          <p:cNvSpPr>
            <a:spLocks noChangeArrowheads="1"/>
          </p:cNvSpPr>
          <p:nvPr/>
        </p:nvSpPr>
        <p:spPr bwMode="auto">
          <a:xfrm>
            <a:off x="793480" y="3665596"/>
            <a:ext cx="5378720" cy="563504"/>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ectangle 6"/>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48181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Law</a:t>
            </a:r>
          </a:p>
        </p:txBody>
      </p:sp>
      <p:sp>
        <p:nvSpPr>
          <p:cNvPr id="3" name="Content Placeholder 2"/>
          <p:cNvSpPr>
            <a:spLocks noGrp="1"/>
          </p:cNvSpPr>
          <p:nvPr>
            <p:ph idx="1"/>
          </p:nvPr>
        </p:nvSpPr>
        <p:spPr/>
        <p:txBody>
          <a:bodyPr>
            <a:normAutofit/>
          </a:bodyPr>
          <a:lstStyle/>
          <a:p>
            <a:pPr marL="0" indent="0">
              <a:buNone/>
            </a:pPr>
            <a:r>
              <a:rPr lang="en-US" sz="3200"/>
              <a:t>5.) An average attorney fee for a misdemeanor is approximately:</a:t>
            </a:r>
          </a:p>
          <a:p>
            <a:pPr marL="914400" lvl="1" indent="-514350">
              <a:buFont typeface="+mj-lt"/>
              <a:buAutoNum type="alphaUcPeriod"/>
            </a:pPr>
            <a:r>
              <a:rPr lang="en-US" sz="2800"/>
              <a:t>$ 500</a:t>
            </a:r>
          </a:p>
          <a:p>
            <a:pPr marL="914400" lvl="1" indent="-514350">
              <a:buFont typeface="+mj-lt"/>
              <a:buAutoNum type="alphaUcPeriod"/>
            </a:pPr>
            <a:r>
              <a:rPr lang="en-US" sz="2800"/>
              <a:t>$ 750</a:t>
            </a:r>
          </a:p>
          <a:p>
            <a:pPr marL="914400" lvl="1" indent="-514350">
              <a:buFont typeface="+mj-lt"/>
              <a:buAutoNum type="alphaUcPeriod"/>
            </a:pPr>
            <a:r>
              <a:rPr lang="en-US" sz="2800"/>
              <a:t>$1,250</a:t>
            </a:r>
          </a:p>
          <a:p>
            <a:pPr marL="914400" lvl="1" indent="-514350">
              <a:buFont typeface="+mj-lt"/>
              <a:buAutoNum type="alphaUcPeriod"/>
            </a:pPr>
            <a:r>
              <a:rPr lang="en-US" sz="2800"/>
              <a:t>$2,000</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6</a:t>
            </a:fld>
            <a:endParaRPr lang="en-US"/>
          </a:p>
        </p:txBody>
      </p:sp>
      <p:sp>
        <p:nvSpPr>
          <p:cNvPr id="6" name="Rounded Rectangle 5"/>
          <p:cNvSpPr>
            <a:spLocks noChangeArrowheads="1"/>
          </p:cNvSpPr>
          <p:nvPr/>
        </p:nvSpPr>
        <p:spPr bwMode="auto">
          <a:xfrm>
            <a:off x="793480" y="3703319"/>
            <a:ext cx="2635520" cy="515817"/>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ectangle 6"/>
          <p:cNvSpPr/>
          <p:nvPr/>
        </p:nvSpPr>
        <p:spPr>
          <a:xfrm>
            <a:off x="1676400" y="6248400"/>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369198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Law</a:t>
            </a:r>
          </a:p>
        </p:txBody>
      </p:sp>
      <p:sp>
        <p:nvSpPr>
          <p:cNvPr id="3" name="Content Placeholder 2"/>
          <p:cNvSpPr>
            <a:spLocks noGrp="1"/>
          </p:cNvSpPr>
          <p:nvPr>
            <p:ph idx="1"/>
          </p:nvPr>
        </p:nvSpPr>
        <p:spPr/>
        <p:txBody>
          <a:bodyPr>
            <a:normAutofit/>
          </a:bodyPr>
          <a:lstStyle/>
          <a:p>
            <a:pPr marL="0" indent="0">
              <a:buNone/>
            </a:pPr>
            <a:r>
              <a:rPr lang="en-US" sz="3200"/>
              <a:t>6. Having a misdemeanor on your record could prevent you from being:</a:t>
            </a:r>
          </a:p>
          <a:p>
            <a:pPr marL="914400" lvl="1" indent="-514350">
              <a:buFont typeface="+mj-lt"/>
              <a:buAutoNum type="alphaUcPeriod"/>
            </a:pPr>
            <a:r>
              <a:rPr lang="en-US" sz="2800"/>
              <a:t>Accepted into college</a:t>
            </a:r>
          </a:p>
          <a:p>
            <a:pPr marL="914400" lvl="1" indent="-514350">
              <a:buFont typeface="+mj-lt"/>
              <a:buAutoNum type="alphaUcPeriod"/>
            </a:pPr>
            <a:r>
              <a:rPr lang="en-US" sz="2800"/>
              <a:t>Granted a loan</a:t>
            </a:r>
          </a:p>
          <a:p>
            <a:pPr marL="914400" lvl="1" indent="-514350">
              <a:buFont typeface="+mj-lt"/>
              <a:buAutoNum type="alphaUcPeriod"/>
            </a:pPr>
            <a:r>
              <a:rPr lang="en-US" sz="2800"/>
              <a:t>Hired by an employer</a:t>
            </a:r>
          </a:p>
          <a:p>
            <a:pPr marL="914400" lvl="1" indent="-514350">
              <a:buFont typeface="+mj-lt"/>
              <a:buAutoNum type="alphaUcPeriod"/>
            </a:pPr>
            <a:r>
              <a:rPr lang="en-US" sz="2800"/>
              <a:t>Accepted into the military</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7</a:t>
            </a:fld>
            <a:endParaRPr lang="en-US"/>
          </a:p>
        </p:txBody>
      </p:sp>
      <p:sp>
        <p:nvSpPr>
          <p:cNvPr id="6" name="Rounded Rectangle 5"/>
          <p:cNvSpPr>
            <a:spLocks noChangeArrowheads="1"/>
          </p:cNvSpPr>
          <p:nvPr/>
        </p:nvSpPr>
        <p:spPr bwMode="auto">
          <a:xfrm>
            <a:off x="793480" y="2779542"/>
            <a:ext cx="5255628" cy="1952478"/>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7" name="Rectangle 6"/>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Tree>
    <p:extLst>
      <p:ext uri="{BB962C8B-B14F-4D97-AF65-F5344CB8AC3E}">
        <p14:creationId xmlns:p14="http://schemas.microsoft.com/office/powerpoint/2010/main" val="397368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Law</a:t>
            </a:r>
          </a:p>
        </p:txBody>
      </p:sp>
      <p:sp>
        <p:nvSpPr>
          <p:cNvPr id="3" name="Content Placeholder 2"/>
          <p:cNvSpPr>
            <a:spLocks noGrp="1"/>
          </p:cNvSpPr>
          <p:nvPr>
            <p:ph idx="1"/>
          </p:nvPr>
        </p:nvSpPr>
        <p:spPr/>
        <p:txBody>
          <a:bodyPr>
            <a:normAutofit/>
          </a:bodyPr>
          <a:lstStyle/>
          <a:p>
            <a:pPr marL="0" indent="0">
              <a:buNone/>
            </a:pPr>
            <a:r>
              <a:rPr lang="en-US" sz="3200"/>
              <a:t>7. Which of the following are considered a felony?</a:t>
            </a:r>
          </a:p>
          <a:p>
            <a:pPr marL="914400" lvl="1" indent="-514350">
              <a:buFont typeface="+mj-lt"/>
              <a:buAutoNum type="alphaUcPeriod"/>
            </a:pPr>
            <a:r>
              <a:rPr lang="en-US" sz="2800"/>
              <a:t>Breaking and entering into a motor vehicle or home</a:t>
            </a:r>
          </a:p>
          <a:p>
            <a:pPr marL="914400" lvl="1" indent="-514350">
              <a:buFont typeface="+mj-lt"/>
              <a:buAutoNum type="alphaUcPeriod"/>
            </a:pPr>
            <a:r>
              <a:rPr lang="en-US" sz="2800"/>
              <a:t>Growing marijuana or selling 1 or more grams of marijuana</a:t>
            </a:r>
          </a:p>
          <a:p>
            <a:pPr marL="914400" lvl="1" indent="-514350">
              <a:buFont typeface="+mj-lt"/>
              <a:buAutoNum type="alphaUcPeriod"/>
            </a:pPr>
            <a:r>
              <a:rPr lang="en-US" sz="2800"/>
              <a:t>Damaging mailboxes</a:t>
            </a:r>
          </a:p>
          <a:p>
            <a:pPr marL="914400" lvl="1" indent="-514350">
              <a:buFont typeface="+mj-lt"/>
              <a:buAutoNum type="alphaUcPeriod"/>
            </a:pPr>
            <a:r>
              <a:rPr lang="en-US" sz="2800"/>
              <a:t>Stealing anything having a value of $1,000 or more</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8</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736754"/>
            <a:ext cx="7893320" cy="3324866"/>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7867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Law</a:t>
            </a:r>
          </a:p>
        </p:txBody>
      </p:sp>
      <p:sp>
        <p:nvSpPr>
          <p:cNvPr id="3" name="Content Placeholder 2"/>
          <p:cNvSpPr>
            <a:spLocks noGrp="1"/>
          </p:cNvSpPr>
          <p:nvPr>
            <p:ph idx="1"/>
          </p:nvPr>
        </p:nvSpPr>
        <p:spPr/>
        <p:txBody>
          <a:bodyPr>
            <a:normAutofit/>
          </a:bodyPr>
          <a:lstStyle/>
          <a:p>
            <a:pPr marL="0" indent="0">
              <a:buNone/>
            </a:pPr>
            <a:r>
              <a:rPr lang="en-US" sz="3200"/>
              <a:t>8. Once you have a criminal record, you must list convictions for the rest of your life on:</a:t>
            </a:r>
          </a:p>
          <a:p>
            <a:pPr marL="914400" lvl="1" indent="-514350">
              <a:buFont typeface="+mj-lt"/>
              <a:buAutoNum type="alphaUcPeriod"/>
            </a:pPr>
            <a:r>
              <a:rPr lang="en-US" sz="2800"/>
              <a:t>College applications</a:t>
            </a:r>
          </a:p>
          <a:p>
            <a:pPr marL="914400" lvl="1" indent="-514350">
              <a:buFont typeface="+mj-lt"/>
              <a:buAutoNum type="alphaUcPeriod"/>
            </a:pPr>
            <a:r>
              <a:rPr lang="en-US" sz="2800"/>
              <a:t>Loan applications</a:t>
            </a:r>
          </a:p>
          <a:p>
            <a:pPr marL="914400" lvl="1" indent="-514350">
              <a:buFont typeface="+mj-lt"/>
              <a:buAutoNum type="alphaUcPeriod"/>
            </a:pPr>
            <a:r>
              <a:rPr lang="en-US" sz="2800"/>
              <a:t>Employment applications</a:t>
            </a:r>
          </a:p>
          <a:p>
            <a:pPr marL="914400" lvl="1" indent="-514350">
              <a:buFont typeface="+mj-lt"/>
              <a:buAutoNum type="alphaUcPeriod"/>
            </a:pPr>
            <a:r>
              <a:rPr lang="en-US" sz="2800"/>
              <a:t>Credit card applications</a:t>
            </a:r>
          </a:p>
        </p:txBody>
      </p:sp>
      <p:sp>
        <p:nvSpPr>
          <p:cNvPr id="5" name="Slide Number Placeholder 4"/>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007EB5-E551-4081-B1D4-5458D7644D4F}" type="slidenum">
              <a:rPr lang="en-US" smtClean="0"/>
              <a:pPr/>
              <a:t>9</a:t>
            </a:fld>
            <a:endParaRPr lang="en-US"/>
          </a:p>
        </p:txBody>
      </p:sp>
      <p:sp>
        <p:nvSpPr>
          <p:cNvPr id="6" name="Rectangle 5"/>
          <p:cNvSpPr/>
          <p:nvPr/>
        </p:nvSpPr>
        <p:spPr>
          <a:xfrm>
            <a:off x="1676400" y="6275144"/>
            <a:ext cx="6096000" cy="369332"/>
          </a:xfrm>
          <a:prstGeom prst="rect">
            <a:avLst/>
          </a:prstGeom>
        </p:spPr>
        <p:txBody>
          <a:bodyPr wrap="square">
            <a:spAutoFit/>
          </a:bodyPr>
          <a:lstStyle/>
          <a:p>
            <a:pPr algn="ctr"/>
            <a:r>
              <a:rPr lang="en-US">
                <a:latin typeface=""/>
              </a:rPr>
              <a:t>(Some questions may have more than one answer)</a:t>
            </a:r>
            <a:endParaRPr lang="en-US"/>
          </a:p>
        </p:txBody>
      </p:sp>
      <p:sp>
        <p:nvSpPr>
          <p:cNvPr id="7" name="Rounded Rectangle 6"/>
          <p:cNvSpPr>
            <a:spLocks noChangeArrowheads="1"/>
          </p:cNvSpPr>
          <p:nvPr/>
        </p:nvSpPr>
        <p:spPr bwMode="auto">
          <a:xfrm>
            <a:off x="793480" y="2779542"/>
            <a:ext cx="4007120" cy="533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93479" y="3720906"/>
            <a:ext cx="4903935" cy="518934"/>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n>
                <a:solidFill>
                  <a:srgbClr val="CC00CC"/>
                </a:solidFill>
              </a:ln>
              <a:solidFill>
                <a:srgbClr val="CC00CC"/>
              </a:solidFill>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56021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6327</Words>
  <Application>Microsoft Macintosh PowerPoint</Application>
  <PresentationFormat>On-screen Show (4:3)</PresentationFormat>
  <Paragraphs>1126</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Preparing Young Adults for Careers of the Future (Legal Scenarios Assessment)</vt:lpstr>
      <vt:lpstr>General Law</vt:lpstr>
      <vt:lpstr>General Law</vt:lpstr>
      <vt:lpstr>General Law</vt:lpstr>
      <vt:lpstr>General Law</vt:lpstr>
      <vt:lpstr>General Law</vt:lpstr>
      <vt:lpstr>General Law</vt:lpstr>
      <vt:lpstr>General Law</vt:lpstr>
      <vt:lpstr>General Law</vt:lpstr>
      <vt:lpstr>Fighting, Aggression, Assault</vt:lpstr>
      <vt:lpstr>Fighting, Aggression, Assault</vt:lpstr>
      <vt:lpstr>Verbal Threat</vt:lpstr>
      <vt:lpstr>Injury to Real Property</vt:lpstr>
      <vt:lpstr>Drugs &amp; Alcohol</vt:lpstr>
      <vt:lpstr>Drugs &amp; Alcohol</vt:lpstr>
      <vt:lpstr>Drugs &amp; Alcohol</vt:lpstr>
      <vt:lpstr>Drugs &amp; Alcohol</vt:lpstr>
      <vt:lpstr>Drugs &amp; Alcohol</vt:lpstr>
      <vt:lpstr>Drugs &amp; Alcohol</vt:lpstr>
      <vt:lpstr>Drugs &amp; Alcohol</vt:lpstr>
      <vt:lpstr>Drugs &amp; Alcohol</vt:lpstr>
      <vt:lpstr>Drugs &amp; Alcohol</vt:lpstr>
      <vt:lpstr>Drugs &amp; Alcohol</vt:lpstr>
      <vt:lpstr>Drugs &amp; Alcohol</vt:lpstr>
      <vt:lpstr>Embezzlement</vt:lpstr>
      <vt:lpstr>Internet Hacking</vt:lpstr>
      <vt:lpstr>Internet Hacking</vt:lpstr>
      <vt:lpstr>Piracy</vt:lpstr>
      <vt:lpstr>Counterfeiting</vt:lpstr>
      <vt:lpstr>Fraudulent Identification</vt:lpstr>
      <vt:lpstr>Fraudulent Identification</vt:lpstr>
      <vt:lpstr>Resolving Backgrounds</vt:lpstr>
      <vt:lpstr>Backgrounds and Employment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2019-02-13T14:51:32Z</dcterms:modified>
</cp:coreProperties>
</file>