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534" r:id="rId2"/>
    <p:sldId id="1165" r:id="rId3"/>
    <p:sldId id="760" r:id="rId4"/>
    <p:sldId id="257" r:id="rId5"/>
    <p:sldId id="658" r:id="rId6"/>
    <p:sldId id="1238" r:id="rId7"/>
    <p:sldId id="1237" r:id="rId8"/>
    <p:sldId id="1239" r:id="rId9"/>
    <p:sldId id="267" r:id="rId10"/>
    <p:sldId id="268" r:id="rId11"/>
    <p:sldId id="269" r:id="rId12"/>
    <p:sldId id="798" r:id="rId13"/>
    <p:sldId id="1240" r:id="rId14"/>
    <p:sldId id="796" r:id="rId15"/>
    <p:sldId id="291" r:id="rId16"/>
    <p:sldId id="772" r:id="rId17"/>
    <p:sldId id="719" r:id="rId1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531FF"/>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CAC540-B3C3-B440-B837-EAD3BB5EE3AB}" v="5" dt="2020-11-10T12:58:25.0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88669"/>
  </p:normalViewPr>
  <p:slideViewPr>
    <p:cSldViewPr snapToGrid="0">
      <p:cViewPr varScale="1">
        <p:scale>
          <a:sx n="138" d="100"/>
          <a:sy n="138" d="100"/>
        </p:scale>
        <p:origin x="89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80" d="100"/>
        <a:sy n="180" d="100"/>
      </p:scale>
      <p:origin x="0" y="-928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910D5DE4-5223-D843-8BEA-F635AA78BB24}"/>
    <pc:docChg chg="custSel addSld modSld">
      <pc:chgData name="Chris Droessler" userId="625c3661-9d64-47fa-b83c-4b49393bd161" providerId="ADAL" clId="{910D5DE4-5223-D843-8BEA-F635AA78BB24}" dt="2020-05-11T12:53:25.254" v="310" actId="20577"/>
      <pc:docMkLst>
        <pc:docMk/>
      </pc:docMkLst>
      <pc:sldChg chg="modSp">
        <pc:chgData name="Chris Droessler" userId="625c3661-9d64-47fa-b83c-4b49393bd161" providerId="ADAL" clId="{910D5DE4-5223-D843-8BEA-F635AA78BB24}" dt="2020-05-11T12:18:57.558" v="130" actId="20577"/>
        <pc:sldMkLst>
          <pc:docMk/>
          <pc:sldMk cId="949570285" sldId="262"/>
        </pc:sldMkLst>
        <pc:spChg chg="mod">
          <ac:chgData name="Chris Droessler" userId="625c3661-9d64-47fa-b83c-4b49393bd161" providerId="ADAL" clId="{910D5DE4-5223-D843-8BEA-F635AA78BB24}" dt="2020-05-11T12:18:57.558" v="130" actId="20577"/>
          <ac:spMkLst>
            <pc:docMk/>
            <pc:sldMk cId="949570285" sldId="262"/>
            <ac:spMk id="3" creationId="{1D1919FE-538D-40DC-B22F-4237533D16D1}"/>
          </ac:spMkLst>
        </pc:spChg>
      </pc:sldChg>
      <pc:sldChg chg="modSp">
        <pc:chgData name="Chris Droessler" userId="625c3661-9d64-47fa-b83c-4b49393bd161" providerId="ADAL" clId="{910D5DE4-5223-D843-8BEA-F635AA78BB24}" dt="2020-05-11T12:51:25.717" v="276" actId="20577"/>
        <pc:sldMkLst>
          <pc:docMk/>
          <pc:sldMk cId="3377696744" sldId="762"/>
        </pc:sldMkLst>
        <pc:spChg chg="mod">
          <ac:chgData name="Chris Droessler" userId="625c3661-9d64-47fa-b83c-4b49393bd161" providerId="ADAL" clId="{910D5DE4-5223-D843-8BEA-F635AA78BB24}" dt="2020-05-11T12:51:25.717" v="276" actId="20577"/>
          <ac:spMkLst>
            <pc:docMk/>
            <pc:sldMk cId="3377696744" sldId="762"/>
            <ac:spMk id="3" creationId="{B66DBEDF-1146-42CD-AC27-47A9D8FBC334}"/>
          </ac:spMkLst>
        </pc:spChg>
      </pc:sldChg>
      <pc:sldChg chg="modSp add">
        <pc:chgData name="Chris Droessler" userId="625c3661-9d64-47fa-b83c-4b49393bd161" providerId="ADAL" clId="{910D5DE4-5223-D843-8BEA-F635AA78BB24}" dt="2020-05-11T12:53:25.254" v="310" actId="20577"/>
        <pc:sldMkLst>
          <pc:docMk/>
          <pc:sldMk cId="388832889" sldId="769"/>
        </pc:sldMkLst>
        <pc:spChg chg="mod">
          <ac:chgData name="Chris Droessler" userId="625c3661-9d64-47fa-b83c-4b49393bd161" providerId="ADAL" clId="{910D5DE4-5223-D843-8BEA-F635AA78BB24}" dt="2020-05-11T12:53:25.254" v="310" actId="20577"/>
          <ac:spMkLst>
            <pc:docMk/>
            <pc:sldMk cId="388832889" sldId="769"/>
            <ac:spMk id="2" creationId="{6F0E8988-CEE0-F94C-B7F0-D73BCB9813CA}"/>
          </ac:spMkLst>
        </pc:spChg>
        <pc:spChg chg="mod">
          <ac:chgData name="Chris Droessler" userId="625c3661-9d64-47fa-b83c-4b49393bd161" providerId="ADAL" clId="{910D5DE4-5223-D843-8BEA-F635AA78BB24}" dt="2020-05-11T12:53:19.293" v="309" actId="20577"/>
          <ac:spMkLst>
            <pc:docMk/>
            <pc:sldMk cId="388832889" sldId="769"/>
            <ac:spMk id="3" creationId="{0BA32B33-58FB-A04B-8EF4-DB7231E4B395}"/>
          </ac:spMkLst>
        </pc:spChg>
      </pc:sldChg>
    </pc:docChg>
  </pc:docChgLst>
  <pc:docChgLst>
    <pc:chgData name="Chris Droessler" userId="625c3661-9d64-47fa-b83c-4b49393bd161" providerId="ADAL" clId="{E8C08114-DBE0-AB40-A03E-D8C910B4DDF5}"/>
    <pc:docChg chg="custSel addSld delSld modSld sldOrd">
      <pc:chgData name="Chris Droessler" userId="625c3661-9d64-47fa-b83c-4b49393bd161" providerId="ADAL" clId="{E8C08114-DBE0-AB40-A03E-D8C910B4DDF5}" dt="2020-04-09T12:19:29.051" v="479" actId="20577"/>
      <pc:docMkLst>
        <pc:docMk/>
      </pc:docMkLst>
      <pc:sldChg chg="del">
        <pc:chgData name="Chris Droessler" userId="625c3661-9d64-47fa-b83c-4b49393bd161" providerId="ADAL" clId="{E8C08114-DBE0-AB40-A03E-D8C910B4DDF5}" dt="2020-04-09T11:37:42.096" v="170" actId="2696"/>
        <pc:sldMkLst>
          <pc:docMk/>
          <pc:sldMk cId="3019619489" sldId="258"/>
        </pc:sldMkLst>
      </pc:sldChg>
      <pc:sldChg chg="del">
        <pc:chgData name="Chris Droessler" userId="625c3661-9d64-47fa-b83c-4b49393bd161" providerId="ADAL" clId="{E8C08114-DBE0-AB40-A03E-D8C910B4DDF5}" dt="2020-04-09T11:37:42.103" v="171" actId="2696"/>
        <pc:sldMkLst>
          <pc:docMk/>
          <pc:sldMk cId="1206099407" sldId="259"/>
        </pc:sldMkLst>
      </pc:sldChg>
      <pc:sldChg chg="modSp ord">
        <pc:chgData name="Chris Droessler" userId="625c3661-9d64-47fa-b83c-4b49393bd161" providerId="ADAL" clId="{E8C08114-DBE0-AB40-A03E-D8C910B4DDF5}" dt="2020-04-09T12:07:02.760" v="367"/>
        <pc:sldMkLst>
          <pc:docMk/>
          <pc:sldMk cId="3675590858" sldId="260"/>
        </pc:sldMkLst>
        <pc:spChg chg="mod">
          <ac:chgData name="Chris Droessler" userId="625c3661-9d64-47fa-b83c-4b49393bd161" providerId="ADAL" clId="{E8C08114-DBE0-AB40-A03E-D8C910B4DDF5}" dt="2020-04-06T12:18:03.773" v="25" actId="20577"/>
          <ac:spMkLst>
            <pc:docMk/>
            <pc:sldMk cId="3675590858" sldId="260"/>
            <ac:spMk id="3" creationId="{420FD414-E693-9242-9A7C-AEF4082D6A0C}"/>
          </ac:spMkLst>
        </pc:spChg>
      </pc:sldChg>
      <pc:sldChg chg="modSp add modTransition">
        <pc:chgData name="Chris Droessler" userId="625c3661-9d64-47fa-b83c-4b49393bd161" providerId="ADAL" clId="{E8C08114-DBE0-AB40-A03E-D8C910B4DDF5}" dt="2020-04-09T12:19:29.051" v="479" actId="20577"/>
        <pc:sldMkLst>
          <pc:docMk/>
          <pc:sldMk cId="1883361513" sldId="261"/>
        </pc:sldMkLst>
        <pc:spChg chg="mod">
          <ac:chgData name="Chris Droessler" userId="625c3661-9d64-47fa-b83c-4b49393bd161" providerId="ADAL" clId="{E8C08114-DBE0-AB40-A03E-D8C910B4DDF5}" dt="2020-04-09T12:19:29.051" v="479" actId="20577"/>
          <ac:spMkLst>
            <pc:docMk/>
            <pc:sldMk cId="1883361513" sldId="261"/>
            <ac:spMk id="2" creationId="{2B246363-75A9-48B6-A5FE-3AD9455283B1}"/>
          </ac:spMkLst>
        </pc:spChg>
        <pc:spChg chg="mod">
          <ac:chgData name="Chris Droessler" userId="625c3661-9d64-47fa-b83c-4b49393bd161" providerId="ADAL" clId="{E8C08114-DBE0-AB40-A03E-D8C910B4DDF5}" dt="2020-04-09T11:25:39.412" v="165" actId="20577"/>
          <ac:spMkLst>
            <pc:docMk/>
            <pc:sldMk cId="1883361513" sldId="261"/>
            <ac:spMk id="3" creationId="{B606C181-2B57-4637-8AD2-8596B4E0E1B1}"/>
          </ac:spMkLst>
        </pc:spChg>
      </pc:sldChg>
      <pc:sldChg chg="modSp add modTransition">
        <pc:chgData name="Chris Droessler" userId="625c3661-9d64-47fa-b83c-4b49393bd161" providerId="ADAL" clId="{E8C08114-DBE0-AB40-A03E-D8C910B4DDF5}" dt="2020-04-09T11:22:14.342" v="100" actId="20577"/>
        <pc:sldMkLst>
          <pc:docMk/>
          <pc:sldMk cId="949570285" sldId="262"/>
        </pc:sldMkLst>
        <pc:spChg chg="mod">
          <ac:chgData name="Chris Droessler" userId="625c3661-9d64-47fa-b83c-4b49393bd161" providerId="ADAL" clId="{E8C08114-DBE0-AB40-A03E-D8C910B4DDF5}" dt="2020-04-09T11:22:14.342" v="100" actId="20577"/>
          <ac:spMkLst>
            <pc:docMk/>
            <pc:sldMk cId="949570285" sldId="262"/>
            <ac:spMk id="3" creationId="{1D1919FE-538D-40DC-B22F-4237533D16D1}"/>
          </ac:spMkLst>
        </pc:spChg>
      </pc:sldChg>
      <pc:sldChg chg="del">
        <pc:chgData name="Chris Droessler" userId="625c3661-9d64-47fa-b83c-4b49393bd161" providerId="ADAL" clId="{E8C08114-DBE0-AB40-A03E-D8C910B4DDF5}" dt="2020-04-09T11:37:42.131" v="175" actId="2696"/>
        <pc:sldMkLst>
          <pc:docMk/>
          <pc:sldMk cId="3657694113" sldId="263"/>
        </pc:sldMkLst>
      </pc:sldChg>
      <pc:sldChg chg="del">
        <pc:chgData name="Chris Droessler" userId="625c3661-9d64-47fa-b83c-4b49393bd161" providerId="ADAL" clId="{E8C08114-DBE0-AB40-A03E-D8C910B4DDF5}" dt="2020-04-09T11:37:51.618" v="177" actId="2696"/>
        <pc:sldMkLst>
          <pc:docMk/>
          <pc:sldMk cId="580887468" sldId="265"/>
        </pc:sldMkLst>
      </pc:sldChg>
      <pc:sldChg chg="del">
        <pc:chgData name="Chris Droessler" userId="625c3661-9d64-47fa-b83c-4b49393bd161" providerId="ADAL" clId="{E8C08114-DBE0-AB40-A03E-D8C910B4DDF5}" dt="2020-04-09T11:37:51.623" v="178" actId="2696"/>
        <pc:sldMkLst>
          <pc:docMk/>
          <pc:sldMk cId="2759680245" sldId="266"/>
        </pc:sldMkLst>
      </pc:sldChg>
      <pc:sldChg chg="del">
        <pc:chgData name="Chris Droessler" userId="625c3661-9d64-47fa-b83c-4b49393bd161" providerId="ADAL" clId="{E8C08114-DBE0-AB40-A03E-D8C910B4DDF5}" dt="2020-04-09T11:37:51.627" v="179" actId="2696"/>
        <pc:sldMkLst>
          <pc:docMk/>
          <pc:sldMk cId="3966205427" sldId="267"/>
        </pc:sldMkLst>
      </pc:sldChg>
      <pc:sldChg chg="del">
        <pc:chgData name="Chris Droessler" userId="625c3661-9d64-47fa-b83c-4b49393bd161" providerId="ADAL" clId="{E8C08114-DBE0-AB40-A03E-D8C910B4DDF5}" dt="2020-04-09T11:37:51.631" v="180" actId="2696"/>
        <pc:sldMkLst>
          <pc:docMk/>
          <pc:sldMk cId="7121754" sldId="268"/>
        </pc:sldMkLst>
      </pc:sldChg>
      <pc:sldChg chg="del">
        <pc:chgData name="Chris Droessler" userId="625c3661-9d64-47fa-b83c-4b49393bd161" providerId="ADAL" clId="{E8C08114-DBE0-AB40-A03E-D8C910B4DDF5}" dt="2020-04-09T11:37:51.635" v="181" actId="2696"/>
        <pc:sldMkLst>
          <pc:docMk/>
          <pc:sldMk cId="1313301655" sldId="269"/>
        </pc:sldMkLst>
      </pc:sldChg>
      <pc:sldChg chg="del">
        <pc:chgData name="Chris Droessler" userId="625c3661-9d64-47fa-b83c-4b49393bd161" providerId="ADAL" clId="{E8C08114-DBE0-AB40-A03E-D8C910B4DDF5}" dt="2020-04-09T11:37:51.639" v="182" actId="2696"/>
        <pc:sldMkLst>
          <pc:docMk/>
          <pc:sldMk cId="2024428368" sldId="270"/>
        </pc:sldMkLst>
      </pc:sldChg>
      <pc:sldChg chg="del">
        <pc:chgData name="Chris Droessler" userId="625c3661-9d64-47fa-b83c-4b49393bd161" providerId="ADAL" clId="{E8C08114-DBE0-AB40-A03E-D8C910B4DDF5}" dt="2020-04-09T11:37:51.643" v="183" actId="2696"/>
        <pc:sldMkLst>
          <pc:docMk/>
          <pc:sldMk cId="3938407538" sldId="271"/>
        </pc:sldMkLst>
      </pc:sldChg>
      <pc:sldChg chg="del">
        <pc:chgData name="Chris Droessler" userId="625c3661-9d64-47fa-b83c-4b49393bd161" providerId="ADAL" clId="{E8C08114-DBE0-AB40-A03E-D8C910B4DDF5}" dt="2020-04-09T11:37:51.646" v="184" actId="2696"/>
        <pc:sldMkLst>
          <pc:docMk/>
          <pc:sldMk cId="778999325" sldId="272"/>
        </pc:sldMkLst>
      </pc:sldChg>
      <pc:sldChg chg="del">
        <pc:chgData name="Chris Droessler" userId="625c3661-9d64-47fa-b83c-4b49393bd161" providerId="ADAL" clId="{E8C08114-DBE0-AB40-A03E-D8C910B4DDF5}" dt="2020-04-09T11:37:51.649" v="185" actId="2696"/>
        <pc:sldMkLst>
          <pc:docMk/>
          <pc:sldMk cId="937673895" sldId="273"/>
        </pc:sldMkLst>
      </pc:sldChg>
      <pc:sldChg chg="del">
        <pc:chgData name="Chris Droessler" userId="625c3661-9d64-47fa-b83c-4b49393bd161" providerId="ADAL" clId="{E8C08114-DBE0-AB40-A03E-D8C910B4DDF5}" dt="2020-04-09T11:38:08.482" v="186" actId="2696"/>
        <pc:sldMkLst>
          <pc:docMk/>
          <pc:sldMk cId="333955365" sldId="274"/>
        </pc:sldMkLst>
      </pc:sldChg>
      <pc:sldChg chg="del">
        <pc:chgData name="Chris Droessler" userId="625c3661-9d64-47fa-b83c-4b49393bd161" providerId="ADAL" clId="{E8C08114-DBE0-AB40-A03E-D8C910B4DDF5}" dt="2020-04-09T11:38:08.485" v="187" actId="2696"/>
        <pc:sldMkLst>
          <pc:docMk/>
          <pc:sldMk cId="1092735141" sldId="275"/>
        </pc:sldMkLst>
      </pc:sldChg>
      <pc:sldChg chg="del">
        <pc:chgData name="Chris Droessler" userId="625c3661-9d64-47fa-b83c-4b49393bd161" providerId="ADAL" clId="{E8C08114-DBE0-AB40-A03E-D8C910B4DDF5}" dt="2020-04-09T11:38:08.488" v="188" actId="2696"/>
        <pc:sldMkLst>
          <pc:docMk/>
          <pc:sldMk cId="4258502297" sldId="277"/>
        </pc:sldMkLst>
      </pc:sldChg>
      <pc:sldChg chg="del">
        <pc:chgData name="Chris Droessler" userId="625c3661-9d64-47fa-b83c-4b49393bd161" providerId="ADAL" clId="{E8C08114-DBE0-AB40-A03E-D8C910B4DDF5}" dt="2020-04-09T11:38:08.491" v="189" actId="2696"/>
        <pc:sldMkLst>
          <pc:docMk/>
          <pc:sldMk cId="409224612" sldId="278"/>
        </pc:sldMkLst>
      </pc:sldChg>
      <pc:sldChg chg="ord">
        <pc:chgData name="Chris Droessler" userId="625c3661-9d64-47fa-b83c-4b49393bd161" providerId="ADAL" clId="{E8C08114-DBE0-AB40-A03E-D8C910B4DDF5}" dt="2020-04-09T12:07:02.760" v="367"/>
        <pc:sldMkLst>
          <pc:docMk/>
          <pc:sldMk cId="3877200339" sldId="291"/>
        </pc:sldMkLst>
      </pc:sldChg>
      <pc:sldChg chg="modSp">
        <pc:chgData name="Chris Droessler" userId="625c3661-9d64-47fa-b83c-4b49393bd161" providerId="ADAL" clId="{E8C08114-DBE0-AB40-A03E-D8C910B4DDF5}" dt="2020-04-06T12:16:39.907" v="9" actId="20577"/>
        <pc:sldMkLst>
          <pc:docMk/>
          <pc:sldMk cId="971664512" sldId="534"/>
        </pc:sldMkLst>
        <pc:spChg chg="mod">
          <ac:chgData name="Chris Droessler" userId="625c3661-9d64-47fa-b83c-4b49393bd161" providerId="ADAL" clId="{E8C08114-DBE0-AB40-A03E-D8C910B4DDF5}" dt="2020-04-06T12:16:39.907" v="9" actId="20577"/>
          <ac:spMkLst>
            <pc:docMk/>
            <pc:sldMk cId="971664512" sldId="534"/>
            <ac:spMk id="3" creationId="{00000000-0000-0000-0000-000000000000}"/>
          </ac:spMkLst>
        </pc:spChg>
      </pc:sldChg>
      <pc:sldChg chg="del">
        <pc:chgData name="Chris Droessler" userId="625c3661-9d64-47fa-b83c-4b49393bd161" providerId="ADAL" clId="{E8C08114-DBE0-AB40-A03E-D8C910B4DDF5}" dt="2020-04-06T12:17:16.113" v="14" actId="2696"/>
        <pc:sldMkLst>
          <pc:docMk/>
          <pc:sldMk cId="2418671024" sldId="561"/>
        </pc:sldMkLst>
      </pc:sldChg>
      <pc:sldChg chg="modSp ord">
        <pc:chgData name="Chris Droessler" userId="625c3661-9d64-47fa-b83c-4b49393bd161" providerId="ADAL" clId="{E8C08114-DBE0-AB40-A03E-D8C910B4DDF5}" dt="2020-04-09T12:07:02.760" v="367"/>
        <pc:sldMkLst>
          <pc:docMk/>
          <pc:sldMk cId="3723859722" sldId="572"/>
        </pc:sldMkLst>
        <pc:spChg chg="mod">
          <ac:chgData name="Chris Droessler" userId="625c3661-9d64-47fa-b83c-4b49393bd161" providerId="ADAL" clId="{E8C08114-DBE0-AB40-A03E-D8C910B4DDF5}" dt="2020-04-06T12:18:26.163" v="32" actId="20577"/>
          <ac:spMkLst>
            <pc:docMk/>
            <pc:sldMk cId="3723859722" sldId="572"/>
            <ac:spMk id="2" creationId="{70E7FB36-DF07-B44D-8D38-59F39D617117}"/>
          </ac:spMkLst>
        </pc:spChg>
      </pc:sldChg>
      <pc:sldChg chg="del ord">
        <pc:chgData name="Chris Droessler" userId="625c3661-9d64-47fa-b83c-4b49393bd161" providerId="ADAL" clId="{E8C08114-DBE0-AB40-A03E-D8C910B4DDF5}" dt="2020-04-09T11:39:25.740" v="192" actId="2696"/>
        <pc:sldMkLst>
          <pc:docMk/>
          <pc:sldMk cId="4094777397" sldId="613"/>
        </pc:sldMkLst>
      </pc:sldChg>
      <pc:sldChg chg="modSp">
        <pc:chgData name="Chris Droessler" userId="625c3661-9d64-47fa-b83c-4b49393bd161" providerId="ADAL" clId="{E8C08114-DBE0-AB40-A03E-D8C910B4DDF5}" dt="2020-04-06T13:27:13.093" v="53" actId="20577"/>
        <pc:sldMkLst>
          <pc:docMk/>
          <pc:sldMk cId="3534465971" sldId="658"/>
        </pc:sldMkLst>
        <pc:spChg chg="mod">
          <ac:chgData name="Chris Droessler" userId="625c3661-9d64-47fa-b83c-4b49393bd161" providerId="ADAL" clId="{E8C08114-DBE0-AB40-A03E-D8C910B4DDF5}" dt="2020-04-06T13:27:13.093" v="53" actId="20577"/>
          <ac:spMkLst>
            <pc:docMk/>
            <pc:sldMk cId="3534465971" sldId="658"/>
            <ac:spMk id="4" creationId="{00000000-0000-0000-0000-000000000000}"/>
          </ac:spMkLst>
        </pc:spChg>
      </pc:sldChg>
      <pc:sldChg chg="del">
        <pc:chgData name="Chris Droessler" userId="625c3661-9d64-47fa-b83c-4b49393bd161" providerId="ADAL" clId="{E8C08114-DBE0-AB40-A03E-D8C910B4DDF5}" dt="2020-04-06T12:17:50.910" v="17" actId="2696"/>
        <pc:sldMkLst>
          <pc:docMk/>
          <pc:sldMk cId="2937617006" sldId="705"/>
        </pc:sldMkLst>
      </pc:sldChg>
      <pc:sldChg chg="ord">
        <pc:chgData name="Chris Droessler" userId="625c3661-9d64-47fa-b83c-4b49393bd161" providerId="ADAL" clId="{E8C08114-DBE0-AB40-A03E-D8C910B4DDF5}" dt="2020-04-09T12:08:25.483" v="368"/>
        <pc:sldMkLst>
          <pc:docMk/>
          <pc:sldMk cId="372870561" sldId="706"/>
        </pc:sldMkLst>
      </pc:sldChg>
      <pc:sldChg chg="del">
        <pc:chgData name="Chris Droessler" userId="625c3661-9d64-47fa-b83c-4b49393bd161" providerId="ADAL" clId="{E8C08114-DBE0-AB40-A03E-D8C910B4DDF5}" dt="2020-04-09T11:35:48.739" v="167" actId="2696"/>
        <pc:sldMkLst>
          <pc:docMk/>
          <pc:sldMk cId="1840807853" sldId="709"/>
        </pc:sldMkLst>
      </pc:sldChg>
      <pc:sldChg chg="del">
        <pc:chgData name="Chris Droessler" userId="625c3661-9d64-47fa-b83c-4b49393bd161" providerId="ADAL" clId="{E8C08114-DBE0-AB40-A03E-D8C910B4DDF5}" dt="2020-04-09T11:36:35.662" v="168" actId="2696"/>
        <pc:sldMkLst>
          <pc:docMk/>
          <pc:sldMk cId="1907012793" sldId="712"/>
        </pc:sldMkLst>
      </pc:sldChg>
      <pc:sldChg chg="del">
        <pc:chgData name="Chris Droessler" userId="625c3661-9d64-47fa-b83c-4b49393bd161" providerId="ADAL" clId="{E8C08114-DBE0-AB40-A03E-D8C910B4DDF5}" dt="2020-04-09T11:37:42.110" v="172" actId="2696"/>
        <pc:sldMkLst>
          <pc:docMk/>
          <pc:sldMk cId="720703606" sldId="714"/>
        </pc:sldMkLst>
      </pc:sldChg>
      <pc:sldChg chg="del">
        <pc:chgData name="Chris Droessler" userId="625c3661-9d64-47fa-b83c-4b49393bd161" providerId="ADAL" clId="{E8C08114-DBE0-AB40-A03E-D8C910B4DDF5}" dt="2020-04-09T11:37:42.117" v="173" actId="2696"/>
        <pc:sldMkLst>
          <pc:docMk/>
          <pc:sldMk cId="3664086728" sldId="715"/>
        </pc:sldMkLst>
      </pc:sldChg>
      <pc:sldChg chg="del">
        <pc:chgData name="Chris Droessler" userId="625c3661-9d64-47fa-b83c-4b49393bd161" providerId="ADAL" clId="{E8C08114-DBE0-AB40-A03E-D8C910B4DDF5}" dt="2020-04-09T11:37:42.125" v="174" actId="2696"/>
        <pc:sldMkLst>
          <pc:docMk/>
          <pc:sldMk cId="2781844091" sldId="716"/>
        </pc:sldMkLst>
      </pc:sldChg>
      <pc:sldChg chg="del">
        <pc:chgData name="Chris Droessler" userId="625c3661-9d64-47fa-b83c-4b49393bd161" providerId="ADAL" clId="{E8C08114-DBE0-AB40-A03E-D8C910B4DDF5}" dt="2020-04-09T11:37:51.613" v="176" actId="2696"/>
        <pc:sldMkLst>
          <pc:docMk/>
          <pc:sldMk cId="3659011642" sldId="717"/>
        </pc:sldMkLst>
      </pc:sldChg>
      <pc:sldChg chg="del">
        <pc:chgData name="Chris Droessler" userId="625c3661-9d64-47fa-b83c-4b49393bd161" providerId="ADAL" clId="{E8C08114-DBE0-AB40-A03E-D8C910B4DDF5}" dt="2020-04-06T12:18:14.546" v="26" actId="2696"/>
        <pc:sldMkLst>
          <pc:docMk/>
          <pc:sldMk cId="1251381908" sldId="718"/>
        </pc:sldMkLst>
      </pc:sldChg>
      <pc:sldChg chg="ord">
        <pc:chgData name="Chris Droessler" userId="625c3661-9d64-47fa-b83c-4b49393bd161" providerId="ADAL" clId="{E8C08114-DBE0-AB40-A03E-D8C910B4DDF5}" dt="2020-04-09T12:07:02.760" v="367"/>
        <pc:sldMkLst>
          <pc:docMk/>
          <pc:sldMk cId="2150733867" sldId="719"/>
        </pc:sldMkLst>
      </pc:sldChg>
      <pc:sldChg chg="del">
        <pc:chgData name="Chris Droessler" userId="625c3661-9d64-47fa-b83c-4b49393bd161" providerId="ADAL" clId="{E8C08114-DBE0-AB40-A03E-D8C910B4DDF5}" dt="2020-04-09T11:40:52.509" v="201" actId="2696"/>
        <pc:sldMkLst>
          <pc:docMk/>
          <pc:sldMk cId="3614962491" sldId="720"/>
        </pc:sldMkLst>
      </pc:sldChg>
      <pc:sldChg chg="modSp">
        <pc:chgData name="Chris Droessler" userId="625c3661-9d64-47fa-b83c-4b49393bd161" providerId="ADAL" clId="{E8C08114-DBE0-AB40-A03E-D8C910B4DDF5}" dt="2020-04-09T11:34:34.305" v="166"/>
        <pc:sldMkLst>
          <pc:docMk/>
          <pc:sldMk cId="3139218337" sldId="721"/>
        </pc:sldMkLst>
        <pc:spChg chg="mod">
          <ac:chgData name="Chris Droessler" userId="625c3661-9d64-47fa-b83c-4b49393bd161" providerId="ADAL" clId="{E8C08114-DBE0-AB40-A03E-D8C910B4DDF5}" dt="2020-04-09T11:34:34.305" v="166"/>
          <ac:spMkLst>
            <pc:docMk/>
            <pc:sldMk cId="3139218337" sldId="721"/>
            <ac:spMk id="2" creationId="{9F09F1B7-FDAD-B64D-9F1D-6BD08418E49C}"/>
          </ac:spMkLst>
        </pc:spChg>
      </pc:sldChg>
      <pc:sldChg chg="del">
        <pc:chgData name="Chris Droessler" userId="625c3661-9d64-47fa-b83c-4b49393bd161" providerId="ADAL" clId="{E8C08114-DBE0-AB40-A03E-D8C910B4DDF5}" dt="2020-04-09T11:40:52.078" v="200" actId="2696"/>
        <pc:sldMkLst>
          <pc:docMk/>
          <pc:sldMk cId="718287140" sldId="722"/>
        </pc:sldMkLst>
      </pc:sldChg>
      <pc:sldChg chg="del">
        <pc:chgData name="Chris Droessler" userId="625c3661-9d64-47fa-b83c-4b49393bd161" providerId="ADAL" clId="{E8C08114-DBE0-AB40-A03E-D8C910B4DDF5}" dt="2020-04-09T11:40:51.646" v="199" actId="2696"/>
        <pc:sldMkLst>
          <pc:docMk/>
          <pc:sldMk cId="1740528722" sldId="723"/>
        </pc:sldMkLst>
      </pc:sldChg>
      <pc:sldChg chg="del ord">
        <pc:chgData name="Chris Droessler" userId="625c3661-9d64-47fa-b83c-4b49393bd161" providerId="ADAL" clId="{E8C08114-DBE0-AB40-A03E-D8C910B4DDF5}" dt="2020-04-09T11:40:45.759" v="196" actId="2696"/>
        <pc:sldMkLst>
          <pc:docMk/>
          <pc:sldMk cId="212616842" sldId="744"/>
        </pc:sldMkLst>
      </pc:sldChg>
      <pc:sldChg chg="del ord">
        <pc:chgData name="Chris Droessler" userId="625c3661-9d64-47fa-b83c-4b49393bd161" providerId="ADAL" clId="{E8C08114-DBE0-AB40-A03E-D8C910B4DDF5}" dt="2020-04-09T11:40:22.792" v="195" actId="2696"/>
        <pc:sldMkLst>
          <pc:docMk/>
          <pc:sldMk cId="3010198862" sldId="745"/>
        </pc:sldMkLst>
      </pc:sldChg>
      <pc:sldChg chg="del">
        <pc:chgData name="Chris Droessler" userId="625c3661-9d64-47fa-b83c-4b49393bd161" providerId="ADAL" clId="{E8C08114-DBE0-AB40-A03E-D8C910B4DDF5}" dt="2020-04-06T12:17:17.154" v="15" actId="2696"/>
        <pc:sldMkLst>
          <pc:docMk/>
          <pc:sldMk cId="332046233" sldId="746"/>
        </pc:sldMkLst>
      </pc:sldChg>
      <pc:sldChg chg="del">
        <pc:chgData name="Chris Droessler" userId="625c3661-9d64-47fa-b83c-4b49393bd161" providerId="ADAL" clId="{E8C08114-DBE0-AB40-A03E-D8C910B4DDF5}" dt="2020-04-09T11:40:50.950" v="198" actId="2696"/>
        <pc:sldMkLst>
          <pc:docMk/>
          <pc:sldMk cId="2102995628" sldId="747"/>
        </pc:sldMkLst>
      </pc:sldChg>
      <pc:sldChg chg="del">
        <pc:chgData name="Chris Droessler" userId="625c3661-9d64-47fa-b83c-4b49393bd161" providerId="ADAL" clId="{E8C08114-DBE0-AB40-A03E-D8C910B4DDF5}" dt="2020-04-09T11:40:47.702" v="197" actId="2696"/>
        <pc:sldMkLst>
          <pc:docMk/>
          <pc:sldMk cId="1093857829" sldId="748"/>
        </pc:sldMkLst>
      </pc:sldChg>
      <pc:sldChg chg="del ord">
        <pc:chgData name="Chris Droessler" userId="625c3661-9d64-47fa-b83c-4b49393bd161" providerId="ADAL" clId="{E8C08114-DBE0-AB40-A03E-D8C910B4DDF5}" dt="2020-04-09T11:39:06.125" v="190" actId="2696"/>
        <pc:sldMkLst>
          <pc:docMk/>
          <pc:sldMk cId="250761551" sldId="749"/>
        </pc:sldMkLst>
      </pc:sldChg>
      <pc:sldChg chg="del ord">
        <pc:chgData name="Chris Droessler" userId="625c3661-9d64-47fa-b83c-4b49393bd161" providerId="ADAL" clId="{E8C08114-DBE0-AB40-A03E-D8C910B4DDF5}" dt="2020-04-09T11:39:14.732" v="191" actId="2696"/>
        <pc:sldMkLst>
          <pc:docMk/>
          <pc:sldMk cId="2635008677" sldId="750"/>
        </pc:sldMkLst>
      </pc:sldChg>
      <pc:sldChg chg="del ord">
        <pc:chgData name="Chris Droessler" userId="625c3661-9d64-47fa-b83c-4b49393bd161" providerId="ADAL" clId="{E8C08114-DBE0-AB40-A03E-D8C910B4DDF5}" dt="2020-04-09T11:39:35.443" v="193" actId="2696"/>
        <pc:sldMkLst>
          <pc:docMk/>
          <pc:sldMk cId="575024193" sldId="751"/>
        </pc:sldMkLst>
      </pc:sldChg>
      <pc:sldChg chg="del ord">
        <pc:chgData name="Chris Droessler" userId="625c3661-9d64-47fa-b83c-4b49393bd161" providerId="ADAL" clId="{E8C08114-DBE0-AB40-A03E-D8C910B4DDF5}" dt="2020-04-09T11:39:46.882" v="194" actId="2696"/>
        <pc:sldMkLst>
          <pc:docMk/>
          <pc:sldMk cId="434070127" sldId="755"/>
        </pc:sldMkLst>
      </pc:sldChg>
      <pc:sldChg chg="modSp add ord">
        <pc:chgData name="Chris Droessler" userId="625c3661-9d64-47fa-b83c-4b49393bd161" providerId="ADAL" clId="{E8C08114-DBE0-AB40-A03E-D8C910B4DDF5}" dt="2020-04-09T12:18:09.530" v="474"/>
        <pc:sldMkLst>
          <pc:docMk/>
          <pc:sldMk cId="1675513861" sldId="756"/>
        </pc:sldMkLst>
        <pc:spChg chg="mod">
          <ac:chgData name="Chris Droessler" userId="625c3661-9d64-47fa-b83c-4b49393bd161" providerId="ADAL" clId="{E8C08114-DBE0-AB40-A03E-D8C910B4DDF5}" dt="2020-04-09T12:01:46.408" v="363" actId="20577"/>
          <ac:spMkLst>
            <pc:docMk/>
            <pc:sldMk cId="1675513861" sldId="756"/>
            <ac:spMk id="2" creationId="{2D60B45B-6484-D94F-A3B8-306BC92469C9}"/>
          </ac:spMkLst>
        </pc:spChg>
        <pc:spChg chg="mod">
          <ac:chgData name="Chris Droessler" userId="625c3661-9d64-47fa-b83c-4b49393bd161" providerId="ADAL" clId="{E8C08114-DBE0-AB40-A03E-D8C910B4DDF5}" dt="2020-04-09T11:56:12.569" v="217" actId="20577"/>
          <ac:spMkLst>
            <pc:docMk/>
            <pc:sldMk cId="1675513861" sldId="756"/>
            <ac:spMk id="3" creationId="{A86EA016-0A71-874A-B51D-0947BDDD53FC}"/>
          </ac:spMkLst>
        </pc:spChg>
      </pc:sldChg>
      <pc:sldChg chg="modSp add">
        <pc:chgData name="Chris Droessler" userId="625c3661-9d64-47fa-b83c-4b49393bd161" providerId="ADAL" clId="{E8C08114-DBE0-AB40-A03E-D8C910B4DDF5}" dt="2020-04-06T13:28:02.476" v="67" actId="20577"/>
        <pc:sldMkLst>
          <pc:docMk/>
          <pc:sldMk cId="244942821" sldId="757"/>
        </pc:sldMkLst>
        <pc:spChg chg="mod">
          <ac:chgData name="Chris Droessler" userId="625c3661-9d64-47fa-b83c-4b49393bd161" providerId="ADAL" clId="{E8C08114-DBE0-AB40-A03E-D8C910B4DDF5}" dt="2020-04-06T13:28:02.476" v="67" actId="20577"/>
          <ac:spMkLst>
            <pc:docMk/>
            <pc:sldMk cId="244942821" sldId="757"/>
            <ac:spMk id="4" creationId="{00000000-0000-0000-0000-000000000000}"/>
          </ac:spMkLst>
        </pc:spChg>
      </pc:sldChg>
      <pc:sldChg chg="modSp add del">
        <pc:chgData name="Chris Droessler" userId="625c3661-9d64-47fa-b83c-4b49393bd161" providerId="ADAL" clId="{E8C08114-DBE0-AB40-A03E-D8C910B4DDF5}" dt="2020-04-09T12:18:12.625" v="476" actId="2696"/>
        <pc:sldMkLst>
          <pc:docMk/>
          <pc:sldMk cId="2975998932" sldId="758"/>
        </pc:sldMkLst>
        <pc:spChg chg="mod">
          <ac:chgData name="Chris Droessler" userId="625c3661-9d64-47fa-b83c-4b49393bd161" providerId="ADAL" clId="{E8C08114-DBE0-AB40-A03E-D8C910B4DDF5}" dt="2020-04-09T11:58:48.713" v="310" actId="20577"/>
          <ac:spMkLst>
            <pc:docMk/>
            <pc:sldMk cId="2975998932" sldId="758"/>
            <ac:spMk id="3" creationId="{A86EA016-0A71-874A-B51D-0947BDDD53FC}"/>
          </ac:spMkLst>
        </pc:spChg>
      </pc:sldChg>
      <pc:sldChg chg="add del">
        <pc:chgData name="Chris Droessler" userId="625c3661-9d64-47fa-b83c-4b49393bd161" providerId="ADAL" clId="{E8C08114-DBE0-AB40-A03E-D8C910B4DDF5}" dt="2020-04-09T11:37:30.738" v="169" actId="2696"/>
        <pc:sldMkLst>
          <pc:docMk/>
          <pc:sldMk cId="603175861" sldId="759"/>
        </pc:sldMkLst>
      </pc:sldChg>
      <pc:sldChg chg="addSp delSp modSp add modTransition">
        <pc:chgData name="Chris Droessler" userId="625c3661-9d64-47fa-b83c-4b49393bd161" providerId="ADAL" clId="{E8C08114-DBE0-AB40-A03E-D8C910B4DDF5}" dt="2020-04-09T11:18:12.076" v="83"/>
        <pc:sldMkLst>
          <pc:docMk/>
          <pc:sldMk cId="1060927153" sldId="760"/>
        </pc:sldMkLst>
        <pc:spChg chg="mod">
          <ac:chgData name="Chris Droessler" userId="625c3661-9d64-47fa-b83c-4b49393bd161" providerId="ADAL" clId="{E8C08114-DBE0-AB40-A03E-D8C910B4DDF5}" dt="2020-04-09T11:18:04.787" v="76" actId="20577"/>
          <ac:spMkLst>
            <pc:docMk/>
            <pc:sldMk cId="1060927153" sldId="760"/>
            <ac:spMk id="2" creationId="{F05C3C42-C211-4596-9AFF-44B3B6C6AA51}"/>
          </ac:spMkLst>
        </pc:spChg>
        <pc:spChg chg="add del mod">
          <ac:chgData name="Chris Droessler" userId="625c3661-9d64-47fa-b83c-4b49393bd161" providerId="ADAL" clId="{E8C08114-DBE0-AB40-A03E-D8C910B4DDF5}" dt="2020-04-09T11:18:10.676" v="77"/>
          <ac:spMkLst>
            <pc:docMk/>
            <pc:sldMk cId="1060927153" sldId="760"/>
            <ac:spMk id="4" creationId="{D30031FC-8DCC-8D41-BA4A-DB0F23356D58}"/>
          </ac:spMkLst>
        </pc:spChg>
        <pc:spChg chg="add del mod">
          <ac:chgData name="Chris Droessler" userId="625c3661-9d64-47fa-b83c-4b49393bd161" providerId="ADAL" clId="{E8C08114-DBE0-AB40-A03E-D8C910B4DDF5}" dt="2020-04-09T11:18:10.676" v="77"/>
          <ac:spMkLst>
            <pc:docMk/>
            <pc:sldMk cId="1060927153" sldId="760"/>
            <ac:spMk id="5" creationId="{714F77E2-D107-7C44-8135-BA148D576032}"/>
          </ac:spMkLst>
        </pc:spChg>
        <pc:spChg chg="add del mod">
          <ac:chgData name="Chris Droessler" userId="625c3661-9d64-47fa-b83c-4b49393bd161" providerId="ADAL" clId="{E8C08114-DBE0-AB40-A03E-D8C910B4DDF5}" dt="2020-04-09T11:18:11.284" v="79"/>
          <ac:spMkLst>
            <pc:docMk/>
            <pc:sldMk cId="1060927153" sldId="760"/>
            <ac:spMk id="6" creationId="{55E0410F-6407-3945-9C91-4AB9B484C8C4}"/>
          </ac:spMkLst>
        </pc:spChg>
        <pc:spChg chg="add del mod">
          <ac:chgData name="Chris Droessler" userId="625c3661-9d64-47fa-b83c-4b49393bd161" providerId="ADAL" clId="{E8C08114-DBE0-AB40-A03E-D8C910B4DDF5}" dt="2020-04-09T11:18:11.284" v="79"/>
          <ac:spMkLst>
            <pc:docMk/>
            <pc:sldMk cId="1060927153" sldId="760"/>
            <ac:spMk id="7" creationId="{0A2FD10F-6448-F84E-A3F7-5A6D44F7AC7C}"/>
          </ac:spMkLst>
        </pc:spChg>
        <pc:spChg chg="add del mod">
          <ac:chgData name="Chris Droessler" userId="625c3661-9d64-47fa-b83c-4b49393bd161" providerId="ADAL" clId="{E8C08114-DBE0-AB40-A03E-D8C910B4DDF5}" dt="2020-04-09T11:18:11.500" v="80"/>
          <ac:spMkLst>
            <pc:docMk/>
            <pc:sldMk cId="1060927153" sldId="760"/>
            <ac:spMk id="8" creationId="{BAE10CCD-253D-214A-9FB6-731B9F639EAF}"/>
          </ac:spMkLst>
        </pc:spChg>
        <pc:spChg chg="add del mod">
          <ac:chgData name="Chris Droessler" userId="625c3661-9d64-47fa-b83c-4b49393bd161" providerId="ADAL" clId="{E8C08114-DBE0-AB40-A03E-D8C910B4DDF5}" dt="2020-04-09T11:18:11.500" v="80"/>
          <ac:spMkLst>
            <pc:docMk/>
            <pc:sldMk cId="1060927153" sldId="760"/>
            <ac:spMk id="9" creationId="{1EC6B1E1-8E7B-8A47-ACBA-4703A863EE80}"/>
          </ac:spMkLst>
        </pc:spChg>
        <pc:spChg chg="add del mod">
          <ac:chgData name="Chris Droessler" userId="625c3661-9d64-47fa-b83c-4b49393bd161" providerId="ADAL" clId="{E8C08114-DBE0-AB40-A03E-D8C910B4DDF5}" dt="2020-04-09T11:18:11.692" v="81"/>
          <ac:spMkLst>
            <pc:docMk/>
            <pc:sldMk cId="1060927153" sldId="760"/>
            <ac:spMk id="10" creationId="{EB6205A1-420C-4B4B-A573-820322471523}"/>
          </ac:spMkLst>
        </pc:spChg>
        <pc:spChg chg="add del mod">
          <ac:chgData name="Chris Droessler" userId="625c3661-9d64-47fa-b83c-4b49393bd161" providerId="ADAL" clId="{E8C08114-DBE0-AB40-A03E-D8C910B4DDF5}" dt="2020-04-09T11:18:11.692" v="81"/>
          <ac:spMkLst>
            <pc:docMk/>
            <pc:sldMk cId="1060927153" sldId="760"/>
            <ac:spMk id="11" creationId="{89F46AA3-C100-6940-B8F3-6DEAA47C6252}"/>
          </ac:spMkLst>
        </pc:spChg>
        <pc:spChg chg="add del mod">
          <ac:chgData name="Chris Droessler" userId="625c3661-9d64-47fa-b83c-4b49393bd161" providerId="ADAL" clId="{E8C08114-DBE0-AB40-A03E-D8C910B4DDF5}" dt="2020-04-09T11:18:11.935" v="82"/>
          <ac:spMkLst>
            <pc:docMk/>
            <pc:sldMk cId="1060927153" sldId="760"/>
            <ac:spMk id="12" creationId="{6566FEF3-9E55-F946-B8C0-7418D0A39C2E}"/>
          </ac:spMkLst>
        </pc:spChg>
        <pc:spChg chg="add del mod">
          <ac:chgData name="Chris Droessler" userId="625c3661-9d64-47fa-b83c-4b49393bd161" providerId="ADAL" clId="{E8C08114-DBE0-AB40-A03E-D8C910B4DDF5}" dt="2020-04-09T11:18:11.935" v="82"/>
          <ac:spMkLst>
            <pc:docMk/>
            <pc:sldMk cId="1060927153" sldId="760"/>
            <ac:spMk id="13" creationId="{9CCDA30F-7F6F-9F47-96B5-335BA7C7F697}"/>
          </ac:spMkLst>
        </pc:spChg>
        <pc:spChg chg="add del mod">
          <ac:chgData name="Chris Droessler" userId="625c3661-9d64-47fa-b83c-4b49393bd161" providerId="ADAL" clId="{E8C08114-DBE0-AB40-A03E-D8C910B4DDF5}" dt="2020-04-09T11:18:12.076" v="83"/>
          <ac:spMkLst>
            <pc:docMk/>
            <pc:sldMk cId="1060927153" sldId="760"/>
            <ac:spMk id="14" creationId="{485BCA5D-0A0E-E642-BDB8-43D5C365839F}"/>
          </ac:spMkLst>
        </pc:spChg>
        <pc:spChg chg="add del mod">
          <ac:chgData name="Chris Droessler" userId="625c3661-9d64-47fa-b83c-4b49393bd161" providerId="ADAL" clId="{E8C08114-DBE0-AB40-A03E-D8C910B4DDF5}" dt="2020-04-09T11:18:12.076" v="83"/>
          <ac:spMkLst>
            <pc:docMk/>
            <pc:sldMk cId="1060927153" sldId="760"/>
            <ac:spMk id="15" creationId="{F69CCE28-D873-9247-B433-CC475DEDA6C4}"/>
          </ac:spMkLst>
        </pc:spChg>
      </pc:sldChg>
      <pc:sldChg chg="addSp delSp modSp add modTransition">
        <pc:chgData name="Chris Droessler" userId="625c3661-9d64-47fa-b83c-4b49393bd161" providerId="ADAL" clId="{E8C08114-DBE0-AB40-A03E-D8C910B4DDF5}" dt="2020-04-09T11:18:42.517" v="90" actId="20577"/>
        <pc:sldMkLst>
          <pc:docMk/>
          <pc:sldMk cId="751751510" sldId="761"/>
        </pc:sldMkLst>
        <pc:spChg chg="mod">
          <ac:chgData name="Chris Droessler" userId="625c3661-9d64-47fa-b83c-4b49393bd161" providerId="ADAL" clId="{E8C08114-DBE0-AB40-A03E-D8C910B4DDF5}" dt="2020-04-09T11:18:42.517" v="90" actId="20577"/>
          <ac:spMkLst>
            <pc:docMk/>
            <pc:sldMk cId="751751510" sldId="761"/>
            <ac:spMk id="3" creationId="{DEE7BACF-8DDA-49AD-8F7F-6D148AEB59BA}"/>
          </ac:spMkLst>
        </pc:spChg>
        <pc:spChg chg="add del mod">
          <ac:chgData name="Chris Droessler" userId="625c3661-9d64-47fa-b83c-4b49393bd161" providerId="ADAL" clId="{E8C08114-DBE0-AB40-A03E-D8C910B4DDF5}" dt="2020-04-09T11:18:29.099" v="85"/>
          <ac:spMkLst>
            <pc:docMk/>
            <pc:sldMk cId="751751510" sldId="761"/>
            <ac:spMk id="4" creationId="{ED2B61AC-964E-914B-B459-258FB57D692B}"/>
          </ac:spMkLst>
        </pc:spChg>
        <pc:spChg chg="add del mod">
          <ac:chgData name="Chris Droessler" userId="625c3661-9d64-47fa-b83c-4b49393bd161" providerId="ADAL" clId="{E8C08114-DBE0-AB40-A03E-D8C910B4DDF5}" dt="2020-04-09T11:18:29.099" v="85"/>
          <ac:spMkLst>
            <pc:docMk/>
            <pc:sldMk cId="751751510" sldId="761"/>
            <ac:spMk id="5" creationId="{5F80BEEE-9435-EE4B-BEFB-AFE1A41E12D1}"/>
          </ac:spMkLst>
        </pc:spChg>
        <pc:spChg chg="add del mod">
          <ac:chgData name="Chris Droessler" userId="625c3661-9d64-47fa-b83c-4b49393bd161" providerId="ADAL" clId="{E8C08114-DBE0-AB40-A03E-D8C910B4DDF5}" dt="2020-04-09T11:18:29.755" v="86"/>
          <ac:spMkLst>
            <pc:docMk/>
            <pc:sldMk cId="751751510" sldId="761"/>
            <ac:spMk id="6" creationId="{543DE60D-A3C3-6C4E-B9A1-838B4114009A}"/>
          </ac:spMkLst>
        </pc:spChg>
        <pc:spChg chg="add del mod">
          <ac:chgData name="Chris Droessler" userId="625c3661-9d64-47fa-b83c-4b49393bd161" providerId="ADAL" clId="{E8C08114-DBE0-AB40-A03E-D8C910B4DDF5}" dt="2020-04-09T11:18:29.755" v="86"/>
          <ac:spMkLst>
            <pc:docMk/>
            <pc:sldMk cId="751751510" sldId="761"/>
            <ac:spMk id="7" creationId="{5BC60D2F-1B5E-2543-AAF6-68702910E4B6}"/>
          </ac:spMkLst>
        </pc:spChg>
        <pc:spChg chg="add del mod">
          <ac:chgData name="Chris Droessler" userId="625c3661-9d64-47fa-b83c-4b49393bd161" providerId="ADAL" clId="{E8C08114-DBE0-AB40-A03E-D8C910B4DDF5}" dt="2020-04-09T11:18:29.955" v="87"/>
          <ac:spMkLst>
            <pc:docMk/>
            <pc:sldMk cId="751751510" sldId="761"/>
            <ac:spMk id="8" creationId="{4092687B-3EFF-3B48-9FEB-D323C1DBFE73}"/>
          </ac:spMkLst>
        </pc:spChg>
        <pc:spChg chg="add del mod">
          <ac:chgData name="Chris Droessler" userId="625c3661-9d64-47fa-b83c-4b49393bd161" providerId="ADAL" clId="{E8C08114-DBE0-AB40-A03E-D8C910B4DDF5}" dt="2020-04-09T11:18:29.955" v="87"/>
          <ac:spMkLst>
            <pc:docMk/>
            <pc:sldMk cId="751751510" sldId="761"/>
            <ac:spMk id="9" creationId="{ABFD8550-97A2-1A4E-B4F6-904D42D11BB5}"/>
          </ac:spMkLst>
        </pc:spChg>
        <pc:spChg chg="add del mod">
          <ac:chgData name="Chris Droessler" userId="625c3661-9d64-47fa-b83c-4b49393bd161" providerId="ADAL" clId="{E8C08114-DBE0-AB40-A03E-D8C910B4DDF5}" dt="2020-04-09T11:18:30.179" v="88"/>
          <ac:spMkLst>
            <pc:docMk/>
            <pc:sldMk cId="751751510" sldId="761"/>
            <ac:spMk id="10" creationId="{A15A8EBE-2AEB-2D46-8269-18C7EABE96D0}"/>
          </ac:spMkLst>
        </pc:spChg>
        <pc:spChg chg="add del mod">
          <ac:chgData name="Chris Droessler" userId="625c3661-9d64-47fa-b83c-4b49393bd161" providerId="ADAL" clId="{E8C08114-DBE0-AB40-A03E-D8C910B4DDF5}" dt="2020-04-09T11:18:30.179" v="88"/>
          <ac:spMkLst>
            <pc:docMk/>
            <pc:sldMk cId="751751510" sldId="761"/>
            <ac:spMk id="11" creationId="{CBFC1207-303F-2D4F-A244-30BBB8DC26A2}"/>
          </ac:spMkLst>
        </pc:spChg>
        <pc:spChg chg="add del mod">
          <ac:chgData name="Chris Droessler" userId="625c3661-9d64-47fa-b83c-4b49393bd161" providerId="ADAL" clId="{E8C08114-DBE0-AB40-A03E-D8C910B4DDF5}" dt="2020-04-09T11:18:30.446" v="89"/>
          <ac:spMkLst>
            <pc:docMk/>
            <pc:sldMk cId="751751510" sldId="761"/>
            <ac:spMk id="12" creationId="{D2221B75-447F-B044-8192-DB5618B78B9E}"/>
          </ac:spMkLst>
        </pc:spChg>
        <pc:spChg chg="add del mod">
          <ac:chgData name="Chris Droessler" userId="625c3661-9d64-47fa-b83c-4b49393bd161" providerId="ADAL" clId="{E8C08114-DBE0-AB40-A03E-D8C910B4DDF5}" dt="2020-04-09T11:18:30.446" v="89"/>
          <ac:spMkLst>
            <pc:docMk/>
            <pc:sldMk cId="751751510" sldId="761"/>
            <ac:spMk id="13" creationId="{51BF9117-0B5F-0643-AEBE-8964D51CE8CD}"/>
          </ac:spMkLst>
        </pc:spChg>
      </pc:sldChg>
      <pc:sldChg chg="modSp add modTransition">
        <pc:chgData name="Chris Droessler" userId="625c3661-9d64-47fa-b83c-4b49393bd161" providerId="ADAL" clId="{E8C08114-DBE0-AB40-A03E-D8C910B4DDF5}" dt="2020-04-09T11:18:10.767" v="78" actId="27636"/>
        <pc:sldMkLst>
          <pc:docMk/>
          <pc:sldMk cId="3377696744" sldId="762"/>
        </pc:sldMkLst>
        <pc:spChg chg="mod">
          <ac:chgData name="Chris Droessler" userId="625c3661-9d64-47fa-b83c-4b49393bd161" providerId="ADAL" clId="{E8C08114-DBE0-AB40-A03E-D8C910B4DDF5}" dt="2020-04-09T11:18:10.767" v="78" actId="27636"/>
          <ac:spMkLst>
            <pc:docMk/>
            <pc:sldMk cId="3377696744" sldId="762"/>
            <ac:spMk id="3" creationId="{B66DBEDF-1146-42CD-AC27-47A9D8FBC334}"/>
          </ac:spMkLst>
        </pc:spChg>
      </pc:sldChg>
      <pc:sldChg chg="modSp add del modTransition">
        <pc:chgData name="Chris Droessler" userId="625c3661-9d64-47fa-b83c-4b49393bd161" providerId="ADAL" clId="{E8C08114-DBE0-AB40-A03E-D8C910B4DDF5}" dt="2020-04-09T12:18:45.112" v="477" actId="2696"/>
        <pc:sldMkLst>
          <pc:docMk/>
          <pc:sldMk cId="3910787044" sldId="763"/>
        </pc:sldMkLst>
        <pc:spChg chg="mod">
          <ac:chgData name="Chris Droessler" userId="625c3661-9d64-47fa-b83c-4b49393bd161" providerId="ADAL" clId="{E8C08114-DBE0-AB40-A03E-D8C910B4DDF5}" dt="2020-04-09T11:22:30.789" v="101" actId="20577"/>
          <ac:spMkLst>
            <pc:docMk/>
            <pc:sldMk cId="3910787044" sldId="763"/>
            <ac:spMk id="3" creationId="{85B0E971-33D6-4669-8463-8E63AC1F8D2B}"/>
          </ac:spMkLst>
        </pc:spChg>
      </pc:sldChg>
      <pc:sldChg chg="add del">
        <pc:chgData name="Chris Droessler" userId="625c3661-9d64-47fa-b83c-4b49393bd161" providerId="ADAL" clId="{E8C08114-DBE0-AB40-A03E-D8C910B4DDF5}" dt="2020-04-09T12:18:11.586" v="475" actId="2696"/>
        <pc:sldMkLst>
          <pc:docMk/>
          <pc:sldMk cId="3071235997" sldId="764"/>
        </pc:sldMkLst>
      </pc:sldChg>
      <pc:sldChg chg="add ord">
        <pc:chgData name="Chris Droessler" userId="625c3661-9d64-47fa-b83c-4b49393bd161" providerId="ADAL" clId="{E8C08114-DBE0-AB40-A03E-D8C910B4DDF5}" dt="2020-04-09T12:07:02.760" v="367"/>
        <pc:sldMkLst>
          <pc:docMk/>
          <pc:sldMk cId="1735002894" sldId="765"/>
        </pc:sldMkLst>
      </pc:sldChg>
      <pc:sldChg chg="addSp delSp modSp add ord">
        <pc:chgData name="Chris Droessler" userId="625c3661-9d64-47fa-b83c-4b49393bd161" providerId="ADAL" clId="{E8C08114-DBE0-AB40-A03E-D8C910B4DDF5}" dt="2020-04-09T12:18:56.359" v="478"/>
        <pc:sldMkLst>
          <pc:docMk/>
          <pc:sldMk cId="4085112264" sldId="766"/>
        </pc:sldMkLst>
        <pc:spChg chg="del">
          <ac:chgData name="Chris Droessler" userId="625c3661-9d64-47fa-b83c-4b49393bd161" providerId="ADAL" clId="{E8C08114-DBE0-AB40-A03E-D8C910B4DDF5}" dt="2020-04-09T12:11:01.367" v="371" actId="478"/>
          <ac:spMkLst>
            <pc:docMk/>
            <pc:sldMk cId="4085112264" sldId="766"/>
            <ac:spMk id="2" creationId="{2D60B45B-6484-D94F-A3B8-306BC92469C9}"/>
          </ac:spMkLst>
        </pc:spChg>
        <pc:spChg chg="mod">
          <ac:chgData name="Chris Droessler" userId="625c3661-9d64-47fa-b83c-4b49393bd161" providerId="ADAL" clId="{E8C08114-DBE0-AB40-A03E-D8C910B4DDF5}" dt="2020-04-09T12:11:31.679" v="396" actId="20577"/>
          <ac:spMkLst>
            <pc:docMk/>
            <pc:sldMk cId="4085112264" sldId="766"/>
            <ac:spMk id="3" creationId="{A86EA016-0A71-874A-B51D-0947BDDD53FC}"/>
          </ac:spMkLst>
        </pc:spChg>
        <pc:spChg chg="add mod">
          <ac:chgData name="Chris Droessler" userId="625c3661-9d64-47fa-b83c-4b49393bd161" providerId="ADAL" clId="{E8C08114-DBE0-AB40-A03E-D8C910B4DDF5}" dt="2020-04-09T12:16:54.500" v="465" actId="1036"/>
          <ac:spMkLst>
            <pc:docMk/>
            <pc:sldMk cId="4085112264" sldId="766"/>
            <ac:spMk id="6" creationId="{51E31ADF-E809-824F-B542-DD64F78DCC2A}"/>
          </ac:spMkLst>
        </pc:spChg>
        <pc:spChg chg="add mod">
          <ac:chgData name="Chris Droessler" userId="625c3661-9d64-47fa-b83c-4b49393bd161" providerId="ADAL" clId="{E8C08114-DBE0-AB40-A03E-D8C910B4DDF5}" dt="2020-04-09T12:16:52.338" v="464" actId="1036"/>
          <ac:spMkLst>
            <pc:docMk/>
            <pc:sldMk cId="4085112264" sldId="766"/>
            <ac:spMk id="7" creationId="{12CCEF4B-8DE6-1C47-838B-A7E1B0CEDD86}"/>
          </ac:spMkLst>
        </pc:spChg>
        <pc:spChg chg="add mod">
          <ac:chgData name="Chris Droessler" userId="625c3661-9d64-47fa-b83c-4b49393bd161" providerId="ADAL" clId="{E8C08114-DBE0-AB40-A03E-D8C910B4DDF5}" dt="2020-04-09T12:16:58.098" v="473" actId="1036"/>
          <ac:spMkLst>
            <pc:docMk/>
            <pc:sldMk cId="4085112264" sldId="766"/>
            <ac:spMk id="8" creationId="{7D9C35B6-1D55-E947-AF20-FE4579CD6711}"/>
          </ac:spMkLst>
        </pc:spChg>
        <pc:picChg chg="add mod">
          <ac:chgData name="Chris Droessler" userId="625c3661-9d64-47fa-b83c-4b49393bd161" providerId="ADAL" clId="{E8C08114-DBE0-AB40-A03E-D8C910B4DDF5}" dt="2020-04-09T12:16:14.422" v="429" actId="14100"/>
          <ac:picMkLst>
            <pc:docMk/>
            <pc:sldMk cId="4085112264" sldId="766"/>
            <ac:picMk id="5" creationId="{B4E34C12-7C47-9D4B-A28E-7AC4C0CB67F5}"/>
          </ac:picMkLst>
        </pc:picChg>
      </pc:sldChg>
    </pc:docChg>
  </pc:docChgLst>
  <pc:docChgLst>
    <pc:chgData name="Chris Droessler" userId="625c3661-9d64-47fa-b83c-4b49393bd161" providerId="ADAL" clId="{73B1CF47-3B47-FD45-8404-8C032EE7A4F1}"/>
    <pc:docChg chg="custSel modSld sldOrd">
      <pc:chgData name="Chris Droessler" userId="625c3661-9d64-47fa-b83c-4b49393bd161" providerId="ADAL" clId="{73B1CF47-3B47-FD45-8404-8C032EE7A4F1}" dt="2020-02-11T13:14:50.496" v="337" actId="20577"/>
      <pc:docMkLst>
        <pc:docMk/>
      </pc:docMkLst>
      <pc:sldChg chg="modSp">
        <pc:chgData name="Chris Droessler" userId="625c3661-9d64-47fa-b83c-4b49393bd161" providerId="ADAL" clId="{73B1CF47-3B47-FD45-8404-8C032EE7A4F1}" dt="2020-02-11T13:04:35.958" v="297" actId="20577"/>
        <pc:sldMkLst>
          <pc:docMk/>
          <pc:sldMk cId="3019619489" sldId="258"/>
        </pc:sldMkLst>
        <pc:spChg chg="mod">
          <ac:chgData name="Chris Droessler" userId="625c3661-9d64-47fa-b83c-4b49393bd161" providerId="ADAL" clId="{73B1CF47-3B47-FD45-8404-8C032EE7A4F1}" dt="2020-02-11T12:48:04.198" v="138" actId="20577"/>
          <ac:spMkLst>
            <pc:docMk/>
            <pc:sldMk cId="3019619489" sldId="258"/>
            <ac:spMk id="136" creationId="{00000000-0000-0000-0000-000000000000}"/>
          </ac:spMkLst>
        </pc:spChg>
        <pc:spChg chg="mod">
          <ac:chgData name="Chris Droessler" userId="625c3661-9d64-47fa-b83c-4b49393bd161" providerId="ADAL" clId="{73B1CF47-3B47-FD45-8404-8C032EE7A4F1}" dt="2020-02-11T12:48:24.718" v="152" actId="20577"/>
          <ac:spMkLst>
            <pc:docMk/>
            <pc:sldMk cId="3019619489" sldId="258"/>
            <ac:spMk id="137" creationId="{00000000-0000-0000-0000-000000000000}"/>
          </ac:spMkLst>
        </pc:spChg>
        <pc:spChg chg="mod">
          <ac:chgData name="Chris Droessler" userId="625c3661-9d64-47fa-b83c-4b49393bd161" providerId="ADAL" clId="{73B1CF47-3B47-FD45-8404-8C032EE7A4F1}" dt="2020-02-11T13:04:35.958" v="297" actId="20577"/>
          <ac:spMkLst>
            <pc:docMk/>
            <pc:sldMk cId="3019619489" sldId="258"/>
            <ac:spMk id="138" creationId="{00000000-0000-0000-0000-000000000000}"/>
          </ac:spMkLst>
        </pc:spChg>
        <pc:spChg chg="mod">
          <ac:chgData name="Chris Droessler" userId="625c3661-9d64-47fa-b83c-4b49393bd161" providerId="ADAL" clId="{73B1CF47-3B47-FD45-8404-8C032EE7A4F1}" dt="2020-02-11T12:48:54.213" v="163" actId="120"/>
          <ac:spMkLst>
            <pc:docMk/>
            <pc:sldMk cId="3019619489" sldId="258"/>
            <ac:spMk id="144" creationId="{00000000-0000-0000-0000-000000000000}"/>
          </ac:spMkLst>
        </pc:spChg>
      </pc:sldChg>
      <pc:sldChg chg="modSp">
        <pc:chgData name="Chris Droessler" userId="625c3661-9d64-47fa-b83c-4b49393bd161" providerId="ADAL" clId="{73B1CF47-3B47-FD45-8404-8C032EE7A4F1}" dt="2020-02-11T12:49:11.638" v="164" actId="20577"/>
        <pc:sldMkLst>
          <pc:docMk/>
          <pc:sldMk cId="1206099407" sldId="259"/>
        </pc:sldMkLst>
        <pc:spChg chg="mod">
          <ac:chgData name="Chris Droessler" userId="625c3661-9d64-47fa-b83c-4b49393bd161" providerId="ADAL" clId="{73B1CF47-3B47-FD45-8404-8C032EE7A4F1}" dt="2020-02-11T12:49:11.638" v="164" actId="20577"/>
          <ac:spMkLst>
            <pc:docMk/>
            <pc:sldMk cId="1206099407" sldId="259"/>
            <ac:spMk id="153" creationId="{00000000-0000-0000-0000-000000000000}"/>
          </ac:spMkLst>
        </pc:spChg>
      </pc:sldChg>
      <pc:sldChg chg="modSp">
        <pc:chgData name="Chris Droessler" userId="625c3661-9d64-47fa-b83c-4b49393bd161" providerId="ADAL" clId="{73B1CF47-3B47-FD45-8404-8C032EE7A4F1}" dt="2020-02-11T13:14:50.496" v="337" actId="20577"/>
        <pc:sldMkLst>
          <pc:docMk/>
          <pc:sldMk cId="4278936860" sldId="260"/>
        </pc:sldMkLst>
        <pc:spChg chg="mod">
          <ac:chgData name="Chris Droessler" userId="625c3661-9d64-47fa-b83c-4b49393bd161" providerId="ADAL" clId="{73B1CF47-3B47-FD45-8404-8C032EE7A4F1}" dt="2020-02-11T13:14:50.496" v="337" actId="20577"/>
          <ac:spMkLst>
            <pc:docMk/>
            <pc:sldMk cId="4278936860" sldId="260"/>
            <ac:spMk id="3" creationId="{420FD414-E693-9242-9A7C-AEF4082D6A0C}"/>
          </ac:spMkLst>
        </pc:spChg>
      </pc:sldChg>
      <pc:sldChg chg="modSp">
        <pc:chgData name="Chris Droessler" userId="625c3661-9d64-47fa-b83c-4b49393bd161" providerId="ADAL" clId="{73B1CF47-3B47-FD45-8404-8C032EE7A4F1}" dt="2020-02-11T12:43:09.821" v="131" actId="20577"/>
        <pc:sldMkLst>
          <pc:docMk/>
          <pc:sldMk cId="3657694113" sldId="263"/>
        </pc:sldMkLst>
        <pc:spChg chg="mod">
          <ac:chgData name="Chris Droessler" userId="625c3661-9d64-47fa-b83c-4b49393bd161" providerId="ADAL" clId="{73B1CF47-3B47-FD45-8404-8C032EE7A4F1}" dt="2020-02-11T12:43:09.821" v="131" actId="20577"/>
          <ac:spMkLst>
            <pc:docMk/>
            <pc:sldMk cId="3657694113" sldId="263"/>
            <ac:spMk id="203" creationId="{00000000-0000-0000-0000-000000000000}"/>
          </ac:spMkLst>
        </pc:spChg>
      </pc:sldChg>
      <pc:sldChg chg="modSp">
        <pc:chgData name="Chris Droessler" userId="625c3661-9d64-47fa-b83c-4b49393bd161" providerId="ADAL" clId="{73B1CF47-3B47-FD45-8404-8C032EE7A4F1}" dt="2020-02-11T12:53:48.006" v="197" actId="20577"/>
        <pc:sldMkLst>
          <pc:docMk/>
          <pc:sldMk cId="580887468" sldId="265"/>
        </pc:sldMkLst>
        <pc:spChg chg="mod">
          <ac:chgData name="Chris Droessler" userId="625c3661-9d64-47fa-b83c-4b49393bd161" providerId="ADAL" clId="{73B1CF47-3B47-FD45-8404-8C032EE7A4F1}" dt="2020-02-11T12:53:48.006" v="197" actId="20577"/>
          <ac:spMkLst>
            <pc:docMk/>
            <pc:sldMk cId="580887468" sldId="265"/>
            <ac:spMk id="2" creationId="{500B0789-9283-3247-B948-3960E6D4900F}"/>
          </ac:spMkLst>
        </pc:spChg>
      </pc:sldChg>
      <pc:sldChg chg="modSp">
        <pc:chgData name="Chris Droessler" userId="625c3661-9d64-47fa-b83c-4b49393bd161" providerId="ADAL" clId="{73B1CF47-3B47-FD45-8404-8C032EE7A4F1}" dt="2020-02-11T12:54:35.558" v="213" actId="20577"/>
        <pc:sldMkLst>
          <pc:docMk/>
          <pc:sldMk cId="2759680245" sldId="266"/>
        </pc:sldMkLst>
        <pc:spChg chg="mod">
          <ac:chgData name="Chris Droessler" userId="625c3661-9d64-47fa-b83c-4b49393bd161" providerId="ADAL" clId="{73B1CF47-3B47-FD45-8404-8C032EE7A4F1}" dt="2020-02-11T12:54:35.558" v="213" actId="20577"/>
          <ac:spMkLst>
            <pc:docMk/>
            <pc:sldMk cId="2759680245" sldId="266"/>
            <ac:spMk id="2" creationId="{62F2F0A9-750E-4B4D-A2BA-865A5767027E}"/>
          </ac:spMkLst>
        </pc:spChg>
        <pc:spChg chg="mod">
          <ac:chgData name="Chris Droessler" userId="625c3661-9d64-47fa-b83c-4b49393bd161" providerId="ADAL" clId="{73B1CF47-3B47-FD45-8404-8C032EE7A4F1}" dt="2020-02-11T12:54:05.222" v="211" actId="404"/>
          <ac:spMkLst>
            <pc:docMk/>
            <pc:sldMk cId="2759680245" sldId="266"/>
            <ac:spMk id="230" creationId="{00000000-0000-0000-0000-000000000000}"/>
          </ac:spMkLst>
        </pc:spChg>
      </pc:sldChg>
      <pc:sldChg chg="modSp">
        <pc:chgData name="Chris Droessler" userId="625c3661-9d64-47fa-b83c-4b49393bd161" providerId="ADAL" clId="{73B1CF47-3B47-FD45-8404-8C032EE7A4F1}" dt="2020-02-11T12:36:56.206" v="93" actId="20577"/>
        <pc:sldMkLst>
          <pc:docMk/>
          <pc:sldMk cId="3966205427" sldId="267"/>
        </pc:sldMkLst>
        <pc:spChg chg="mod">
          <ac:chgData name="Chris Droessler" userId="625c3661-9d64-47fa-b83c-4b49393bd161" providerId="ADAL" clId="{73B1CF47-3B47-FD45-8404-8C032EE7A4F1}" dt="2020-02-11T12:36:56.206" v="93" actId="20577"/>
          <ac:spMkLst>
            <pc:docMk/>
            <pc:sldMk cId="3966205427" sldId="267"/>
            <ac:spMk id="4" creationId="{9E30DF0B-C1F5-104C-AC51-188D0DB54409}"/>
          </ac:spMkLst>
        </pc:spChg>
      </pc:sldChg>
      <pc:sldChg chg="addSp delSp modSp">
        <pc:chgData name="Chris Droessler" userId="625c3661-9d64-47fa-b83c-4b49393bd161" providerId="ADAL" clId="{73B1CF47-3B47-FD45-8404-8C032EE7A4F1}" dt="2020-02-11T13:03:20.436" v="282" actId="478"/>
        <pc:sldMkLst>
          <pc:docMk/>
          <pc:sldMk cId="7121754" sldId="268"/>
        </pc:sldMkLst>
        <pc:spChg chg="add del mod">
          <ac:chgData name="Chris Droessler" userId="625c3661-9d64-47fa-b83c-4b49393bd161" providerId="ADAL" clId="{73B1CF47-3B47-FD45-8404-8C032EE7A4F1}" dt="2020-02-11T13:03:20.436" v="282" actId="478"/>
          <ac:spMkLst>
            <pc:docMk/>
            <pc:sldMk cId="7121754" sldId="268"/>
            <ac:spMk id="2" creationId="{B9B5BCB0-5B25-0845-86B6-21EC80E42059}"/>
          </ac:spMkLst>
        </pc:spChg>
        <pc:spChg chg="mod">
          <ac:chgData name="Chris Droessler" userId="625c3661-9d64-47fa-b83c-4b49393bd161" providerId="ADAL" clId="{73B1CF47-3B47-FD45-8404-8C032EE7A4F1}" dt="2020-02-11T13:03:17.902" v="281" actId="20577"/>
          <ac:spMkLst>
            <pc:docMk/>
            <pc:sldMk cId="7121754" sldId="268"/>
            <ac:spMk id="6" creationId="{D5D026CE-AAAE-0946-AEEA-F5180C13848A}"/>
          </ac:spMkLst>
        </pc:spChg>
      </pc:sldChg>
      <pc:sldChg chg="modSp">
        <pc:chgData name="Chris Droessler" userId="625c3661-9d64-47fa-b83c-4b49393bd161" providerId="ADAL" clId="{73B1CF47-3B47-FD45-8404-8C032EE7A4F1}" dt="2020-02-11T12:55:21.757" v="215" actId="20577"/>
        <pc:sldMkLst>
          <pc:docMk/>
          <pc:sldMk cId="1313301655" sldId="269"/>
        </pc:sldMkLst>
        <pc:spChg chg="mod">
          <ac:chgData name="Chris Droessler" userId="625c3661-9d64-47fa-b83c-4b49393bd161" providerId="ADAL" clId="{73B1CF47-3B47-FD45-8404-8C032EE7A4F1}" dt="2020-02-11T12:55:21.757" v="215" actId="20577"/>
          <ac:spMkLst>
            <pc:docMk/>
            <pc:sldMk cId="1313301655" sldId="269"/>
            <ac:spMk id="4" creationId="{433ECD51-8493-E64E-ACC5-A80EE5E7DE59}"/>
          </ac:spMkLst>
        </pc:spChg>
      </pc:sldChg>
      <pc:sldChg chg="modSp">
        <pc:chgData name="Chris Droessler" userId="625c3661-9d64-47fa-b83c-4b49393bd161" providerId="ADAL" clId="{73B1CF47-3B47-FD45-8404-8C032EE7A4F1}" dt="2020-02-11T12:56:34.917" v="233" actId="20577"/>
        <pc:sldMkLst>
          <pc:docMk/>
          <pc:sldMk cId="3938407538" sldId="271"/>
        </pc:sldMkLst>
        <pc:spChg chg="mod">
          <ac:chgData name="Chris Droessler" userId="625c3661-9d64-47fa-b83c-4b49393bd161" providerId="ADAL" clId="{73B1CF47-3B47-FD45-8404-8C032EE7A4F1}" dt="2020-02-11T12:56:34.917" v="233" actId="20577"/>
          <ac:spMkLst>
            <pc:docMk/>
            <pc:sldMk cId="3938407538" sldId="271"/>
            <ac:spMk id="2" creationId="{8FD234EF-1902-354D-8E90-43BBCEF4749E}"/>
          </ac:spMkLst>
        </pc:spChg>
      </pc:sldChg>
      <pc:sldChg chg="modSp">
        <pc:chgData name="Chris Droessler" userId="625c3661-9d64-47fa-b83c-4b49393bd161" providerId="ADAL" clId="{73B1CF47-3B47-FD45-8404-8C032EE7A4F1}" dt="2020-02-11T12:57:13.759" v="237" actId="20577"/>
        <pc:sldMkLst>
          <pc:docMk/>
          <pc:sldMk cId="937673895" sldId="273"/>
        </pc:sldMkLst>
        <pc:spChg chg="mod">
          <ac:chgData name="Chris Droessler" userId="625c3661-9d64-47fa-b83c-4b49393bd161" providerId="ADAL" clId="{73B1CF47-3B47-FD45-8404-8C032EE7A4F1}" dt="2020-02-11T12:57:13.759" v="237" actId="20577"/>
          <ac:spMkLst>
            <pc:docMk/>
            <pc:sldMk cId="937673895" sldId="273"/>
            <ac:spMk id="4" creationId="{B2780C92-466D-8646-B31A-8079CBAECF2D}"/>
          </ac:spMkLst>
        </pc:spChg>
      </pc:sldChg>
      <pc:sldChg chg="modSp">
        <pc:chgData name="Chris Droessler" userId="625c3661-9d64-47fa-b83c-4b49393bd161" providerId="ADAL" clId="{73B1CF47-3B47-FD45-8404-8C032EE7A4F1}" dt="2020-02-11T12:57:54.759" v="240" actId="20577"/>
        <pc:sldMkLst>
          <pc:docMk/>
          <pc:sldMk cId="333955365" sldId="274"/>
        </pc:sldMkLst>
        <pc:spChg chg="mod">
          <ac:chgData name="Chris Droessler" userId="625c3661-9d64-47fa-b83c-4b49393bd161" providerId="ADAL" clId="{73B1CF47-3B47-FD45-8404-8C032EE7A4F1}" dt="2020-02-11T12:57:54.759" v="240" actId="20577"/>
          <ac:spMkLst>
            <pc:docMk/>
            <pc:sldMk cId="333955365" sldId="274"/>
            <ac:spMk id="4" creationId="{3E3D6225-F023-9949-ADE3-F0F10F131530}"/>
          </ac:spMkLst>
        </pc:spChg>
      </pc:sldChg>
      <pc:sldChg chg="modSp">
        <pc:chgData name="Chris Droessler" userId="625c3661-9d64-47fa-b83c-4b49393bd161" providerId="ADAL" clId="{73B1CF47-3B47-FD45-8404-8C032EE7A4F1}" dt="2020-02-11T12:58:08.022" v="241" actId="20577"/>
        <pc:sldMkLst>
          <pc:docMk/>
          <pc:sldMk cId="1092735141" sldId="275"/>
        </pc:sldMkLst>
        <pc:spChg chg="mod">
          <ac:chgData name="Chris Droessler" userId="625c3661-9d64-47fa-b83c-4b49393bd161" providerId="ADAL" clId="{73B1CF47-3B47-FD45-8404-8C032EE7A4F1}" dt="2020-02-11T12:58:08.022" v="241" actId="20577"/>
          <ac:spMkLst>
            <pc:docMk/>
            <pc:sldMk cId="1092735141" sldId="275"/>
            <ac:spMk id="6" creationId="{2D192F57-4EF0-1149-8FB3-017ADD089669}"/>
          </ac:spMkLst>
        </pc:spChg>
      </pc:sldChg>
      <pc:sldChg chg="modSp">
        <pc:chgData name="Chris Droessler" userId="625c3661-9d64-47fa-b83c-4b49393bd161" providerId="ADAL" clId="{73B1CF47-3B47-FD45-8404-8C032EE7A4F1}" dt="2020-02-11T12:58:46.959" v="242" actId="948"/>
        <pc:sldMkLst>
          <pc:docMk/>
          <pc:sldMk cId="4258502297" sldId="277"/>
        </pc:sldMkLst>
        <pc:spChg chg="mod">
          <ac:chgData name="Chris Droessler" userId="625c3661-9d64-47fa-b83c-4b49393bd161" providerId="ADAL" clId="{73B1CF47-3B47-FD45-8404-8C032EE7A4F1}" dt="2020-02-11T12:58:46.959" v="242" actId="948"/>
          <ac:spMkLst>
            <pc:docMk/>
            <pc:sldMk cId="4258502297" sldId="277"/>
            <ac:spMk id="277" creationId="{00000000-0000-0000-0000-000000000000}"/>
          </ac:spMkLst>
        </pc:spChg>
      </pc:sldChg>
      <pc:sldChg chg="modSp">
        <pc:chgData name="Chris Droessler" userId="625c3661-9d64-47fa-b83c-4b49393bd161" providerId="ADAL" clId="{73B1CF47-3B47-FD45-8404-8C032EE7A4F1}" dt="2020-02-11T13:04:05.329" v="292" actId="20577"/>
        <pc:sldMkLst>
          <pc:docMk/>
          <pc:sldMk cId="409224612" sldId="278"/>
        </pc:sldMkLst>
        <pc:spChg chg="mod">
          <ac:chgData name="Chris Droessler" userId="625c3661-9d64-47fa-b83c-4b49393bd161" providerId="ADAL" clId="{73B1CF47-3B47-FD45-8404-8C032EE7A4F1}" dt="2020-02-11T13:04:05.329" v="292" actId="20577"/>
          <ac:spMkLst>
            <pc:docMk/>
            <pc:sldMk cId="409224612" sldId="278"/>
            <ac:spMk id="280" creationId="{00000000-0000-0000-0000-000000000000}"/>
          </ac:spMkLst>
        </pc:spChg>
      </pc:sldChg>
      <pc:sldChg chg="modSp">
        <pc:chgData name="Chris Droessler" userId="625c3661-9d64-47fa-b83c-4b49393bd161" providerId="ADAL" clId="{73B1CF47-3B47-FD45-8404-8C032EE7A4F1}" dt="2020-02-11T12:46:25.150" v="134" actId="20577"/>
        <pc:sldMkLst>
          <pc:docMk/>
          <pc:sldMk cId="2418671024" sldId="561"/>
        </pc:sldMkLst>
        <pc:spChg chg="mod">
          <ac:chgData name="Chris Droessler" userId="625c3661-9d64-47fa-b83c-4b49393bd161" providerId="ADAL" clId="{73B1CF47-3B47-FD45-8404-8C032EE7A4F1}" dt="2020-02-11T12:46:25.150" v="134" actId="20577"/>
          <ac:spMkLst>
            <pc:docMk/>
            <pc:sldMk cId="2418671024" sldId="561"/>
            <ac:spMk id="2" creationId="{E9498E27-4A46-4D9F-B919-4A6091A07762}"/>
          </ac:spMkLst>
        </pc:spChg>
      </pc:sldChg>
      <pc:sldChg chg="modSp ord">
        <pc:chgData name="Chris Droessler" userId="625c3661-9d64-47fa-b83c-4b49393bd161" providerId="ADAL" clId="{73B1CF47-3B47-FD45-8404-8C032EE7A4F1}" dt="2020-02-11T12:39:41.861" v="120" actId="20577"/>
        <pc:sldMkLst>
          <pc:docMk/>
          <pc:sldMk cId="372870561" sldId="706"/>
        </pc:sldMkLst>
        <pc:spChg chg="mod">
          <ac:chgData name="Chris Droessler" userId="625c3661-9d64-47fa-b83c-4b49393bd161" providerId="ADAL" clId="{73B1CF47-3B47-FD45-8404-8C032EE7A4F1}" dt="2020-02-11T12:39:41.861" v="120" actId="20577"/>
          <ac:spMkLst>
            <pc:docMk/>
            <pc:sldMk cId="372870561" sldId="706"/>
            <ac:spMk id="3" creationId="{420FD414-E693-9242-9A7C-AEF4082D6A0C}"/>
          </ac:spMkLst>
        </pc:spChg>
      </pc:sldChg>
      <pc:sldChg chg="modSp">
        <pc:chgData name="Chris Droessler" userId="625c3661-9d64-47fa-b83c-4b49393bd161" providerId="ADAL" clId="{73B1CF47-3B47-FD45-8404-8C032EE7A4F1}" dt="2020-02-11T12:47:25.182" v="136" actId="20577"/>
        <pc:sldMkLst>
          <pc:docMk/>
          <pc:sldMk cId="1907012793" sldId="712"/>
        </pc:sldMkLst>
        <pc:spChg chg="mod">
          <ac:chgData name="Chris Droessler" userId="625c3661-9d64-47fa-b83c-4b49393bd161" providerId="ADAL" clId="{73B1CF47-3B47-FD45-8404-8C032EE7A4F1}" dt="2020-02-11T12:47:25.182" v="136" actId="20577"/>
          <ac:spMkLst>
            <pc:docMk/>
            <pc:sldMk cId="1907012793" sldId="712"/>
            <ac:spMk id="132" creationId="{00000000-0000-0000-0000-000000000000}"/>
          </ac:spMkLst>
        </pc:spChg>
      </pc:sldChg>
      <pc:sldChg chg="modSp">
        <pc:chgData name="Chris Droessler" userId="625c3661-9d64-47fa-b83c-4b49393bd161" providerId="ADAL" clId="{73B1CF47-3B47-FD45-8404-8C032EE7A4F1}" dt="2020-02-11T12:50:19.125" v="168" actId="20577"/>
        <pc:sldMkLst>
          <pc:docMk/>
          <pc:sldMk cId="720703606" sldId="714"/>
        </pc:sldMkLst>
        <pc:spChg chg="mod">
          <ac:chgData name="Chris Droessler" userId="625c3661-9d64-47fa-b83c-4b49393bd161" providerId="ADAL" clId="{73B1CF47-3B47-FD45-8404-8C032EE7A4F1}" dt="2020-02-11T12:50:11.702" v="165" actId="20577"/>
          <ac:spMkLst>
            <pc:docMk/>
            <pc:sldMk cId="720703606" sldId="714"/>
            <ac:spMk id="4" creationId="{3B51A202-2700-5D44-990F-272642A3399B}"/>
          </ac:spMkLst>
        </pc:spChg>
        <pc:spChg chg="mod">
          <ac:chgData name="Chris Droessler" userId="625c3661-9d64-47fa-b83c-4b49393bd161" providerId="ADAL" clId="{73B1CF47-3B47-FD45-8404-8C032EE7A4F1}" dt="2020-02-11T12:50:19.125" v="168" actId="20577"/>
          <ac:spMkLst>
            <pc:docMk/>
            <pc:sldMk cId="720703606" sldId="714"/>
            <ac:spMk id="5" creationId="{FA482C58-1263-854B-AFCB-74CEC3786BBC}"/>
          </ac:spMkLst>
        </pc:spChg>
      </pc:sldChg>
      <pc:sldChg chg="modSp">
        <pc:chgData name="Chris Droessler" userId="625c3661-9d64-47fa-b83c-4b49393bd161" providerId="ADAL" clId="{73B1CF47-3B47-FD45-8404-8C032EE7A4F1}" dt="2020-02-11T12:51:02.518" v="172" actId="20577"/>
        <pc:sldMkLst>
          <pc:docMk/>
          <pc:sldMk cId="3664086728" sldId="715"/>
        </pc:sldMkLst>
        <pc:spChg chg="mod">
          <ac:chgData name="Chris Droessler" userId="625c3661-9d64-47fa-b83c-4b49393bd161" providerId="ADAL" clId="{73B1CF47-3B47-FD45-8404-8C032EE7A4F1}" dt="2020-02-11T12:50:54.421" v="171" actId="20577"/>
          <ac:spMkLst>
            <pc:docMk/>
            <pc:sldMk cId="3664086728" sldId="715"/>
            <ac:spMk id="151" creationId="{00000000-0000-0000-0000-000000000000}"/>
          </ac:spMkLst>
        </pc:spChg>
        <pc:spChg chg="mod">
          <ac:chgData name="Chris Droessler" userId="625c3661-9d64-47fa-b83c-4b49393bd161" providerId="ADAL" clId="{73B1CF47-3B47-FD45-8404-8C032EE7A4F1}" dt="2020-02-11T12:51:02.518" v="172" actId="20577"/>
          <ac:spMkLst>
            <pc:docMk/>
            <pc:sldMk cId="3664086728" sldId="715"/>
            <ac:spMk id="154" creationId="{00000000-0000-0000-0000-000000000000}"/>
          </ac:spMkLst>
        </pc:spChg>
        <pc:spChg chg="mod">
          <ac:chgData name="Chris Droessler" userId="625c3661-9d64-47fa-b83c-4b49393bd161" providerId="ADAL" clId="{73B1CF47-3B47-FD45-8404-8C032EE7A4F1}" dt="2020-02-11T12:42:53.302" v="130" actId="20577"/>
          <ac:spMkLst>
            <pc:docMk/>
            <pc:sldMk cId="3664086728" sldId="715"/>
            <ac:spMk id="155" creationId="{00000000-0000-0000-0000-000000000000}"/>
          </ac:spMkLst>
        </pc:spChg>
      </pc:sldChg>
      <pc:sldChg chg="modSp">
        <pc:chgData name="Chris Droessler" userId="625c3661-9d64-47fa-b83c-4b49393bd161" providerId="ADAL" clId="{73B1CF47-3B47-FD45-8404-8C032EE7A4F1}" dt="2020-02-11T12:52:08.309" v="178" actId="20577"/>
        <pc:sldMkLst>
          <pc:docMk/>
          <pc:sldMk cId="2781844091" sldId="716"/>
        </pc:sldMkLst>
        <pc:spChg chg="mod">
          <ac:chgData name="Chris Droessler" userId="625c3661-9d64-47fa-b83c-4b49393bd161" providerId="ADAL" clId="{73B1CF47-3B47-FD45-8404-8C032EE7A4F1}" dt="2020-02-11T12:51:37.214" v="174" actId="179"/>
          <ac:spMkLst>
            <pc:docMk/>
            <pc:sldMk cId="2781844091" sldId="716"/>
            <ac:spMk id="12" creationId="{59B10949-6EE5-CB49-AD35-1E599C2984B2}"/>
          </ac:spMkLst>
        </pc:spChg>
        <pc:spChg chg="mod">
          <ac:chgData name="Chris Droessler" userId="625c3661-9d64-47fa-b83c-4b49393bd161" providerId="ADAL" clId="{73B1CF47-3B47-FD45-8404-8C032EE7A4F1}" dt="2020-02-11T12:51:41.621" v="175" actId="179"/>
          <ac:spMkLst>
            <pc:docMk/>
            <pc:sldMk cId="2781844091" sldId="716"/>
            <ac:spMk id="13" creationId="{F5597D9B-D098-314F-9F03-537C79AE9DA2}"/>
          </ac:spMkLst>
        </pc:spChg>
        <pc:spChg chg="mod">
          <ac:chgData name="Chris Droessler" userId="625c3661-9d64-47fa-b83c-4b49393bd161" providerId="ADAL" clId="{73B1CF47-3B47-FD45-8404-8C032EE7A4F1}" dt="2020-02-11T12:52:08.309" v="178" actId="20577"/>
          <ac:spMkLst>
            <pc:docMk/>
            <pc:sldMk cId="2781844091" sldId="716"/>
            <ac:spMk id="14" creationId="{9FF7D8C8-E937-F84F-8020-3785A964F785}"/>
          </ac:spMkLst>
        </pc:spChg>
      </pc:sldChg>
      <pc:sldChg chg="modSp">
        <pc:chgData name="Chris Droessler" userId="625c3661-9d64-47fa-b83c-4b49393bd161" providerId="ADAL" clId="{73B1CF47-3B47-FD45-8404-8C032EE7A4F1}" dt="2020-02-11T13:04:42.941" v="302" actId="20577"/>
        <pc:sldMkLst>
          <pc:docMk/>
          <pc:sldMk cId="3659011642" sldId="717"/>
        </pc:sldMkLst>
        <pc:spChg chg="mod">
          <ac:chgData name="Chris Droessler" userId="625c3661-9d64-47fa-b83c-4b49393bd161" providerId="ADAL" clId="{73B1CF47-3B47-FD45-8404-8C032EE7A4F1}" dt="2020-02-11T12:52:36.511" v="180" actId="20577"/>
          <ac:spMkLst>
            <pc:docMk/>
            <pc:sldMk cId="3659011642" sldId="717"/>
            <ac:spMk id="136" creationId="{00000000-0000-0000-0000-000000000000}"/>
          </ac:spMkLst>
        </pc:spChg>
        <pc:spChg chg="mod">
          <ac:chgData name="Chris Droessler" userId="625c3661-9d64-47fa-b83c-4b49393bd161" providerId="ADAL" clId="{73B1CF47-3B47-FD45-8404-8C032EE7A4F1}" dt="2020-02-11T12:52:57.558" v="194" actId="20577"/>
          <ac:spMkLst>
            <pc:docMk/>
            <pc:sldMk cId="3659011642" sldId="717"/>
            <ac:spMk id="137" creationId="{00000000-0000-0000-0000-000000000000}"/>
          </ac:spMkLst>
        </pc:spChg>
        <pc:spChg chg="mod">
          <ac:chgData name="Chris Droessler" userId="625c3661-9d64-47fa-b83c-4b49393bd161" providerId="ADAL" clId="{73B1CF47-3B47-FD45-8404-8C032EE7A4F1}" dt="2020-02-11T13:04:42.941" v="302" actId="20577"/>
          <ac:spMkLst>
            <pc:docMk/>
            <pc:sldMk cId="3659011642" sldId="717"/>
            <ac:spMk id="138" creationId="{00000000-0000-0000-0000-000000000000}"/>
          </ac:spMkLst>
        </pc:spChg>
      </pc:sldChg>
    </pc:docChg>
  </pc:docChgLst>
  <pc:docChgLst>
    <pc:chgData name="Chris Droessler" userId="625c3661-9d64-47fa-b83c-4b49393bd161" providerId="ADAL" clId="{3A1FD1D3-77D9-BF4A-BB13-F8160C6B1CFF}"/>
    <pc:docChg chg="undo custSel addSld delSld modSld">
      <pc:chgData name="Chris Droessler" userId="625c3661-9d64-47fa-b83c-4b49393bd161" providerId="ADAL" clId="{3A1FD1D3-77D9-BF4A-BB13-F8160C6B1CFF}" dt="2019-11-12T14:41:18.676" v="390" actId="20577"/>
      <pc:docMkLst>
        <pc:docMk/>
      </pc:docMkLst>
      <pc:sldChg chg="modSp">
        <pc:chgData name="Chris Droessler" userId="625c3661-9d64-47fa-b83c-4b49393bd161" providerId="ADAL" clId="{3A1FD1D3-77D9-BF4A-BB13-F8160C6B1CFF}" dt="2019-11-12T14:41:18.676" v="390" actId="20577"/>
        <pc:sldMkLst>
          <pc:docMk/>
          <pc:sldMk cId="3048565599" sldId="291"/>
        </pc:sldMkLst>
        <pc:spChg chg="mod">
          <ac:chgData name="Chris Droessler" userId="625c3661-9d64-47fa-b83c-4b49393bd161" providerId="ADAL" clId="{3A1FD1D3-77D9-BF4A-BB13-F8160C6B1CFF}" dt="2019-11-12T14:41:18.676" v="390" actId="20577"/>
          <ac:spMkLst>
            <pc:docMk/>
            <pc:sldMk cId="3048565599" sldId="291"/>
            <ac:spMk id="398" creationId="{00000000-0000-0000-0000-000000000000}"/>
          </ac:spMkLst>
        </pc:spChg>
      </pc:sldChg>
      <pc:sldChg chg="modSp">
        <pc:chgData name="Chris Droessler" userId="625c3661-9d64-47fa-b83c-4b49393bd161" providerId="ADAL" clId="{3A1FD1D3-77D9-BF4A-BB13-F8160C6B1CFF}" dt="2019-11-12T13:11:31.668" v="321" actId="20577"/>
        <pc:sldMkLst>
          <pc:docMk/>
          <pc:sldMk cId="971664512" sldId="534"/>
        </pc:sldMkLst>
        <pc:spChg chg="mod">
          <ac:chgData name="Chris Droessler" userId="625c3661-9d64-47fa-b83c-4b49393bd161" providerId="ADAL" clId="{3A1FD1D3-77D9-BF4A-BB13-F8160C6B1CFF}" dt="2019-11-12T13:11:31.668" v="321" actId="20577"/>
          <ac:spMkLst>
            <pc:docMk/>
            <pc:sldMk cId="971664512" sldId="534"/>
            <ac:spMk id="3" creationId="{00000000-0000-0000-0000-000000000000}"/>
          </ac:spMkLst>
        </pc:spChg>
      </pc:sldChg>
      <pc:sldChg chg="modSp">
        <pc:chgData name="Chris Droessler" userId="625c3661-9d64-47fa-b83c-4b49393bd161" providerId="ADAL" clId="{3A1FD1D3-77D9-BF4A-BB13-F8160C6B1CFF}" dt="2019-11-12T12:57:36.372" v="2" actId="27636"/>
        <pc:sldMkLst>
          <pc:docMk/>
          <pc:sldMk cId="503736447" sldId="560"/>
        </pc:sldMkLst>
        <pc:spChg chg="mod">
          <ac:chgData name="Chris Droessler" userId="625c3661-9d64-47fa-b83c-4b49393bd161" providerId="ADAL" clId="{3A1FD1D3-77D9-BF4A-BB13-F8160C6B1CFF}" dt="2019-11-12T12:57:36.372" v="2" actId="27636"/>
          <ac:spMkLst>
            <pc:docMk/>
            <pc:sldMk cId="503736447" sldId="560"/>
            <ac:spMk id="4" creationId="{00000000-0000-0000-0000-000000000000}"/>
          </ac:spMkLst>
        </pc:spChg>
      </pc:sldChg>
      <pc:sldChg chg="addSp delSp modSp add setBg delDesignElem">
        <pc:chgData name="Chris Droessler" userId="625c3661-9d64-47fa-b83c-4b49393bd161" providerId="ADAL" clId="{3A1FD1D3-77D9-BF4A-BB13-F8160C6B1CFF}" dt="2019-11-12T13:37:18.681" v="388" actId="1076"/>
        <pc:sldMkLst>
          <pc:docMk/>
          <pc:sldMk cId="2418671024" sldId="561"/>
        </pc:sldMkLst>
        <pc:spChg chg="mod">
          <ac:chgData name="Chris Droessler" userId="625c3661-9d64-47fa-b83c-4b49393bd161" providerId="ADAL" clId="{3A1FD1D3-77D9-BF4A-BB13-F8160C6B1CFF}" dt="2019-11-12T13:36:59.529" v="384" actId="20577"/>
          <ac:spMkLst>
            <pc:docMk/>
            <pc:sldMk cId="2418671024" sldId="561"/>
            <ac:spMk id="2" creationId="{E9498E27-4A46-4D9F-B919-4A6091A07762}"/>
          </ac:spMkLst>
        </pc:spChg>
        <pc:picChg chg="add mod">
          <ac:chgData name="Chris Droessler" userId="625c3661-9d64-47fa-b83c-4b49393bd161" providerId="ADAL" clId="{3A1FD1D3-77D9-BF4A-BB13-F8160C6B1CFF}" dt="2019-11-12T13:37:18.681" v="388" actId="1076"/>
          <ac:picMkLst>
            <pc:docMk/>
            <pc:sldMk cId="2418671024" sldId="561"/>
            <ac:picMk id="6" creationId="{7CA6E6DB-6B9D-7946-81BB-EDCCCBB0B4C0}"/>
          </ac:picMkLst>
        </pc:picChg>
        <pc:picChg chg="del">
          <ac:chgData name="Chris Droessler" userId="625c3661-9d64-47fa-b83c-4b49393bd161" providerId="ADAL" clId="{3A1FD1D3-77D9-BF4A-BB13-F8160C6B1CFF}" dt="2019-11-12T13:37:03.538" v="385" actId="478"/>
          <ac:picMkLst>
            <pc:docMk/>
            <pc:sldMk cId="2418671024" sldId="561"/>
            <ac:picMk id="7" creationId="{99E4FD0D-9AD8-4280-AEA4-76A93605B3E1}"/>
          </ac:picMkLst>
        </pc:picChg>
        <pc:cxnChg chg="del">
          <ac:chgData name="Chris Droessler" userId="625c3661-9d64-47fa-b83c-4b49393bd161" providerId="ADAL" clId="{3A1FD1D3-77D9-BF4A-BB13-F8160C6B1CFF}" dt="2019-11-12T13:10:51.665" v="310"/>
          <ac:cxnSpMkLst>
            <pc:docMk/>
            <pc:sldMk cId="2418671024" sldId="561"/>
            <ac:cxnSpMk id="9" creationId="{E4A809D5-3600-46D4-A466-67F2349A54FB}"/>
          </ac:cxnSpMkLst>
        </pc:cxnChg>
      </pc:sldChg>
      <pc:sldChg chg="modSp">
        <pc:chgData name="Chris Droessler" userId="625c3661-9d64-47fa-b83c-4b49393bd161" providerId="ADAL" clId="{3A1FD1D3-77D9-BF4A-BB13-F8160C6B1CFF}" dt="2019-11-12T12:57:36.277" v="1" actId="27636"/>
        <pc:sldMkLst>
          <pc:docMk/>
          <pc:sldMk cId="3534465971" sldId="658"/>
        </pc:sldMkLst>
        <pc:spChg chg="mod">
          <ac:chgData name="Chris Droessler" userId="625c3661-9d64-47fa-b83c-4b49393bd161" providerId="ADAL" clId="{3A1FD1D3-77D9-BF4A-BB13-F8160C6B1CFF}" dt="2019-11-12T12:57:36.277" v="1" actId="27636"/>
          <ac:spMkLst>
            <pc:docMk/>
            <pc:sldMk cId="3534465971" sldId="658"/>
            <ac:spMk id="4" creationId="{00000000-0000-0000-0000-000000000000}"/>
          </ac:spMkLst>
        </pc:spChg>
      </pc:sldChg>
      <pc:sldChg chg="modSp">
        <pc:chgData name="Chris Droessler" userId="625c3661-9d64-47fa-b83c-4b49393bd161" providerId="ADAL" clId="{3A1FD1D3-77D9-BF4A-BB13-F8160C6B1CFF}" dt="2019-11-12T13:16:54.669" v="367" actId="20577"/>
        <pc:sldMkLst>
          <pc:docMk/>
          <pc:sldMk cId="4195290847" sldId="663"/>
        </pc:sldMkLst>
        <pc:spChg chg="mod">
          <ac:chgData name="Chris Droessler" userId="625c3661-9d64-47fa-b83c-4b49393bd161" providerId="ADAL" clId="{3A1FD1D3-77D9-BF4A-BB13-F8160C6B1CFF}" dt="2019-11-12T13:16:54.669" v="367" actId="20577"/>
          <ac:spMkLst>
            <pc:docMk/>
            <pc:sldMk cId="4195290847" sldId="663"/>
            <ac:spMk id="2" creationId="{20FE68D4-A736-2846-A536-DBD1805AD3DB}"/>
          </ac:spMkLst>
        </pc:spChg>
      </pc:sldChg>
      <pc:sldChg chg="addSp delSp modSp">
        <pc:chgData name="Chris Droessler" userId="625c3661-9d64-47fa-b83c-4b49393bd161" providerId="ADAL" clId="{3A1FD1D3-77D9-BF4A-BB13-F8160C6B1CFF}" dt="2019-11-12T12:57:52.148" v="16"/>
        <pc:sldMkLst>
          <pc:docMk/>
          <pc:sldMk cId="3149178407" sldId="664"/>
        </pc:sldMkLst>
        <pc:spChg chg="mod">
          <ac:chgData name="Chris Droessler" userId="625c3661-9d64-47fa-b83c-4b49393bd161" providerId="ADAL" clId="{3A1FD1D3-77D9-BF4A-BB13-F8160C6B1CFF}" dt="2019-11-12T12:57:48.830" v="14" actId="20577"/>
          <ac:spMkLst>
            <pc:docMk/>
            <pc:sldMk cId="3149178407" sldId="664"/>
            <ac:spMk id="2" creationId="{577515B8-9200-374D-992F-372E54D01AB8}"/>
          </ac:spMkLst>
        </pc:spChg>
        <pc:spChg chg="add del mod">
          <ac:chgData name="Chris Droessler" userId="625c3661-9d64-47fa-b83c-4b49393bd161" providerId="ADAL" clId="{3A1FD1D3-77D9-BF4A-BB13-F8160C6B1CFF}" dt="2019-11-12T12:57:52.148" v="16"/>
          <ac:spMkLst>
            <pc:docMk/>
            <pc:sldMk cId="3149178407" sldId="664"/>
            <ac:spMk id="4" creationId="{3D9673D1-B725-334E-A82B-920518093F34}"/>
          </ac:spMkLst>
        </pc:spChg>
      </pc:sldChg>
      <pc:sldChg chg="modSp">
        <pc:chgData name="Chris Droessler" userId="625c3661-9d64-47fa-b83c-4b49393bd161" providerId="ADAL" clId="{3A1FD1D3-77D9-BF4A-BB13-F8160C6B1CFF}" dt="2019-11-12T13:14:42.888" v="365" actId="20577"/>
        <pc:sldMkLst>
          <pc:docMk/>
          <pc:sldMk cId="3804131059" sldId="679"/>
        </pc:sldMkLst>
        <pc:spChg chg="mod">
          <ac:chgData name="Chris Droessler" userId="625c3661-9d64-47fa-b83c-4b49393bd161" providerId="ADAL" clId="{3A1FD1D3-77D9-BF4A-BB13-F8160C6B1CFF}" dt="2019-11-12T13:14:42.888" v="365" actId="20577"/>
          <ac:spMkLst>
            <pc:docMk/>
            <pc:sldMk cId="3804131059" sldId="679"/>
            <ac:spMk id="2" creationId="{A993437E-863D-594B-BC80-1B42AD471292}"/>
          </ac:spMkLst>
        </pc:spChg>
      </pc:sldChg>
      <pc:sldChg chg="del">
        <pc:chgData name="Chris Droessler" userId="625c3661-9d64-47fa-b83c-4b49393bd161" providerId="ADAL" clId="{3A1FD1D3-77D9-BF4A-BB13-F8160C6B1CFF}" dt="2019-11-12T13:22:06.039" v="368" actId="2696"/>
        <pc:sldMkLst>
          <pc:docMk/>
          <pc:sldMk cId="1291929165" sldId="689"/>
        </pc:sldMkLst>
      </pc:sldChg>
      <pc:sldChg chg="add del">
        <pc:chgData name="Chris Droessler" userId="625c3661-9d64-47fa-b83c-4b49393bd161" providerId="ADAL" clId="{3A1FD1D3-77D9-BF4A-BB13-F8160C6B1CFF}" dt="2019-11-12T13:16:48.755" v="366" actId="2696"/>
        <pc:sldMkLst>
          <pc:docMk/>
          <pc:sldMk cId="3690474114" sldId="700"/>
        </pc:sldMkLst>
      </pc:sldChg>
      <pc:sldChg chg="add">
        <pc:chgData name="Chris Droessler" userId="625c3661-9d64-47fa-b83c-4b49393bd161" providerId="ADAL" clId="{3A1FD1D3-77D9-BF4A-BB13-F8160C6B1CFF}" dt="2019-11-12T13:10:51.665" v="310"/>
        <pc:sldMkLst>
          <pc:docMk/>
          <pc:sldMk cId="2565975212" sldId="701"/>
        </pc:sldMkLst>
      </pc:sldChg>
    </pc:docChg>
  </pc:docChgLst>
  <pc:docChgLst>
    <pc:chgData name="Chris Droessler" userId="625c3661-9d64-47fa-b83c-4b49393bd161" providerId="ADAL" clId="{70C8DD26-D119-AB4F-9449-B5392DD513B2}"/>
    <pc:docChg chg="custSel addSld delSld modSld sldOrd">
      <pc:chgData name="Chris Droessler" userId="625c3661-9d64-47fa-b83c-4b49393bd161" providerId="ADAL" clId="{70C8DD26-D119-AB4F-9449-B5392DD513B2}" dt="2020-03-10T12:23:50.902" v="725" actId="12"/>
      <pc:docMkLst>
        <pc:docMk/>
      </pc:docMkLst>
      <pc:sldChg chg="add">
        <pc:chgData name="Chris Droessler" userId="625c3661-9d64-47fa-b83c-4b49393bd161" providerId="ADAL" clId="{70C8DD26-D119-AB4F-9449-B5392DD513B2}" dt="2020-03-09T11:53:25.566" v="260"/>
        <pc:sldMkLst>
          <pc:docMk/>
          <pc:sldMk cId="3675590858" sldId="260"/>
        </pc:sldMkLst>
      </pc:sldChg>
      <pc:sldChg chg="del">
        <pc:chgData name="Chris Droessler" userId="625c3661-9d64-47fa-b83c-4b49393bd161" providerId="ADAL" clId="{70C8DD26-D119-AB4F-9449-B5392DD513B2}" dt="2020-03-09T11:53:21.508" v="256" actId="2696"/>
        <pc:sldMkLst>
          <pc:docMk/>
          <pc:sldMk cId="4278936860" sldId="260"/>
        </pc:sldMkLst>
      </pc:sldChg>
      <pc:sldChg chg="del">
        <pc:chgData name="Chris Droessler" userId="625c3661-9d64-47fa-b83c-4b49393bd161" providerId="ADAL" clId="{70C8DD26-D119-AB4F-9449-B5392DD513B2}" dt="2020-03-09T11:53:21.515" v="258" actId="2696"/>
        <pc:sldMkLst>
          <pc:docMk/>
          <pc:sldMk cId="3048565599" sldId="291"/>
        </pc:sldMkLst>
      </pc:sldChg>
      <pc:sldChg chg="add">
        <pc:chgData name="Chris Droessler" userId="625c3661-9d64-47fa-b83c-4b49393bd161" providerId="ADAL" clId="{70C8DD26-D119-AB4F-9449-B5392DD513B2}" dt="2020-03-09T11:53:25.566" v="260"/>
        <pc:sldMkLst>
          <pc:docMk/>
          <pc:sldMk cId="3877200339" sldId="291"/>
        </pc:sldMkLst>
      </pc:sldChg>
      <pc:sldChg chg="modSp">
        <pc:chgData name="Chris Droessler" userId="625c3661-9d64-47fa-b83c-4b49393bd161" providerId="ADAL" clId="{70C8DD26-D119-AB4F-9449-B5392DD513B2}" dt="2020-03-09T11:45:18.128" v="7" actId="20577"/>
        <pc:sldMkLst>
          <pc:docMk/>
          <pc:sldMk cId="971664512" sldId="534"/>
        </pc:sldMkLst>
        <pc:spChg chg="mod">
          <ac:chgData name="Chris Droessler" userId="625c3661-9d64-47fa-b83c-4b49393bd161" providerId="ADAL" clId="{70C8DD26-D119-AB4F-9449-B5392DD513B2}" dt="2020-03-09T11:45:18.128" v="7" actId="20577"/>
          <ac:spMkLst>
            <pc:docMk/>
            <pc:sldMk cId="971664512" sldId="534"/>
            <ac:spMk id="3" creationId="{00000000-0000-0000-0000-000000000000}"/>
          </ac:spMkLst>
        </pc:spChg>
      </pc:sldChg>
      <pc:sldChg chg="modSp">
        <pc:chgData name="Chris Droessler" userId="625c3661-9d64-47fa-b83c-4b49393bd161" providerId="ADAL" clId="{70C8DD26-D119-AB4F-9449-B5392DD513B2}" dt="2020-03-09T14:28:15.167" v="424" actId="20577"/>
        <pc:sldMkLst>
          <pc:docMk/>
          <pc:sldMk cId="2418671024" sldId="561"/>
        </pc:sldMkLst>
        <pc:spChg chg="mod">
          <ac:chgData name="Chris Droessler" userId="625c3661-9d64-47fa-b83c-4b49393bd161" providerId="ADAL" clId="{70C8DD26-D119-AB4F-9449-B5392DD513B2}" dt="2020-03-09T14:28:15.167" v="424" actId="20577"/>
          <ac:spMkLst>
            <pc:docMk/>
            <pc:sldMk cId="2418671024" sldId="561"/>
            <ac:spMk id="2" creationId="{E9498E27-4A46-4D9F-B919-4A6091A07762}"/>
          </ac:spMkLst>
        </pc:spChg>
      </pc:sldChg>
      <pc:sldChg chg="del">
        <pc:chgData name="Chris Droessler" userId="625c3661-9d64-47fa-b83c-4b49393bd161" providerId="ADAL" clId="{70C8DD26-D119-AB4F-9449-B5392DD513B2}" dt="2020-03-09T11:53:21.518" v="259" actId="2696"/>
        <pc:sldMkLst>
          <pc:docMk/>
          <pc:sldMk cId="2392971145" sldId="572"/>
        </pc:sldMkLst>
      </pc:sldChg>
      <pc:sldChg chg="modSp add">
        <pc:chgData name="Chris Droessler" userId="625c3661-9d64-47fa-b83c-4b49393bd161" providerId="ADAL" clId="{70C8DD26-D119-AB4F-9449-B5392DD513B2}" dt="2020-03-09T12:13:57.745" v="385" actId="20577"/>
        <pc:sldMkLst>
          <pc:docMk/>
          <pc:sldMk cId="3723859722" sldId="572"/>
        </pc:sldMkLst>
        <pc:spChg chg="mod">
          <ac:chgData name="Chris Droessler" userId="625c3661-9d64-47fa-b83c-4b49393bd161" providerId="ADAL" clId="{70C8DD26-D119-AB4F-9449-B5392DD513B2}" dt="2020-03-09T12:13:57.745" v="385" actId="20577"/>
          <ac:spMkLst>
            <pc:docMk/>
            <pc:sldMk cId="3723859722" sldId="572"/>
            <ac:spMk id="2" creationId="{70E7FB36-DF07-B44D-8D38-59F39D617117}"/>
          </ac:spMkLst>
        </pc:spChg>
      </pc:sldChg>
      <pc:sldChg chg="addSp delSp modSp add ord modTransition modNotesTx">
        <pc:chgData name="Chris Droessler" userId="625c3661-9d64-47fa-b83c-4b49393bd161" providerId="ADAL" clId="{70C8DD26-D119-AB4F-9449-B5392DD513B2}" dt="2020-03-09T12:11:25.522" v="377" actId="20577"/>
        <pc:sldMkLst>
          <pc:docMk/>
          <pc:sldMk cId="4094777397" sldId="613"/>
        </pc:sldMkLst>
        <pc:spChg chg="add del mod">
          <ac:chgData name="Chris Droessler" userId="625c3661-9d64-47fa-b83c-4b49393bd161" providerId="ADAL" clId="{70C8DD26-D119-AB4F-9449-B5392DD513B2}" dt="2020-03-09T12:10:45.211" v="373"/>
          <ac:spMkLst>
            <pc:docMk/>
            <pc:sldMk cId="4094777397" sldId="613"/>
            <ac:spMk id="4" creationId="{09FF65A9-6384-8D43-8CC6-C9E60C5718F8}"/>
          </ac:spMkLst>
        </pc:spChg>
        <pc:spChg chg="add del mod">
          <ac:chgData name="Chris Droessler" userId="625c3661-9d64-47fa-b83c-4b49393bd161" providerId="ADAL" clId="{70C8DD26-D119-AB4F-9449-B5392DD513B2}" dt="2020-03-09T12:10:45.211" v="373"/>
          <ac:spMkLst>
            <pc:docMk/>
            <pc:sldMk cId="4094777397" sldId="613"/>
            <ac:spMk id="6" creationId="{5165F2CD-C3EC-D44B-B718-1714B7C0D58B}"/>
          </ac:spMkLst>
        </pc:spChg>
        <pc:spChg chg="add del mod">
          <ac:chgData name="Chris Droessler" userId="625c3661-9d64-47fa-b83c-4b49393bd161" providerId="ADAL" clId="{70C8DD26-D119-AB4F-9449-B5392DD513B2}" dt="2020-03-09T12:10:46.058" v="374"/>
          <ac:spMkLst>
            <pc:docMk/>
            <pc:sldMk cId="4094777397" sldId="613"/>
            <ac:spMk id="7" creationId="{FDD127ED-A105-4C4F-8FCB-227EEEFB4521}"/>
          </ac:spMkLst>
        </pc:spChg>
        <pc:spChg chg="add del mod">
          <ac:chgData name="Chris Droessler" userId="625c3661-9d64-47fa-b83c-4b49393bd161" providerId="ADAL" clId="{70C8DD26-D119-AB4F-9449-B5392DD513B2}" dt="2020-03-09T12:10:46.058" v="374"/>
          <ac:spMkLst>
            <pc:docMk/>
            <pc:sldMk cId="4094777397" sldId="613"/>
            <ac:spMk id="8" creationId="{D5BDD5D1-C598-ED47-8E3D-9910DB76DB78}"/>
          </ac:spMkLst>
        </pc:spChg>
        <pc:spChg chg="add del mod">
          <ac:chgData name="Chris Droessler" userId="625c3661-9d64-47fa-b83c-4b49393bd161" providerId="ADAL" clId="{70C8DD26-D119-AB4F-9449-B5392DD513B2}" dt="2020-03-09T12:10:46.292" v="375"/>
          <ac:spMkLst>
            <pc:docMk/>
            <pc:sldMk cId="4094777397" sldId="613"/>
            <ac:spMk id="9" creationId="{54237838-4678-6A44-88DB-E1B1113857F7}"/>
          </ac:spMkLst>
        </pc:spChg>
        <pc:spChg chg="add del mod">
          <ac:chgData name="Chris Droessler" userId="625c3661-9d64-47fa-b83c-4b49393bd161" providerId="ADAL" clId="{70C8DD26-D119-AB4F-9449-B5392DD513B2}" dt="2020-03-09T12:10:46.292" v="375"/>
          <ac:spMkLst>
            <pc:docMk/>
            <pc:sldMk cId="4094777397" sldId="613"/>
            <ac:spMk id="10" creationId="{A19BB446-49B1-6E44-8E9E-A01148989C01}"/>
          </ac:spMkLst>
        </pc:spChg>
      </pc:sldChg>
      <pc:sldChg chg="del">
        <pc:chgData name="Chris Droessler" userId="625c3661-9d64-47fa-b83c-4b49393bd161" providerId="ADAL" clId="{70C8DD26-D119-AB4F-9449-B5392DD513B2}" dt="2020-03-09T14:28:46.167" v="427" actId="2696"/>
        <pc:sldMkLst>
          <pc:docMk/>
          <pc:sldMk cId="2042262642" sldId="634"/>
        </pc:sldMkLst>
      </pc:sldChg>
      <pc:sldChg chg="modSp">
        <pc:chgData name="Chris Droessler" userId="625c3661-9d64-47fa-b83c-4b49393bd161" providerId="ADAL" clId="{70C8DD26-D119-AB4F-9449-B5392DD513B2}" dt="2020-03-09T11:47:35.561" v="50" actId="20577"/>
        <pc:sldMkLst>
          <pc:docMk/>
          <pc:sldMk cId="3534465971" sldId="658"/>
        </pc:sldMkLst>
        <pc:spChg chg="mod">
          <ac:chgData name="Chris Droessler" userId="625c3661-9d64-47fa-b83c-4b49393bd161" providerId="ADAL" clId="{70C8DD26-D119-AB4F-9449-B5392DD513B2}" dt="2020-03-09T11:47:35.561" v="50" actId="20577"/>
          <ac:spMkLst>
            <pc:docMk/>
            <pc:sldMk cId="3534465971" sldId="658"/>
            <ac:spMk id="4" creationId="{00000000-0000-0000-0000-000000000000}"/>
          </ac:spMkLst>
        </pc:spChg>
      </pc:sldChg>
      <pc:sldChg chg="add">
        <pc:chgData name="Chris Droessler" userId="625c3661-9d64-47fa-b83c-4b49393bd161" providerId="ADAL" clId="{70C8DD26-D119-AB4F-9449-B5392DD513B2}" dt="2020-03-09T11:53:25.566" v="260"/>
        <pc:sldMkLst>
          <pc:docMk/>
          <pc:sldMk cId="2937617006" sldId="705"/>
        </pc:sldMkLst>
      </pc:sldChg>
      <pc:sldChg chg="del">
        <pc:chgData name="Chris Droessler" userId="625c3661-9d64-47fa-b83c-4b49393bd161" providerId="ADAL" clId="{70C8DD26-D119-AB4F-9449-B5392DD513B2}" dt="2020-03-09T11:53:21.505" v="255" actId="2696"/>
        <pc:sldMkLst>
          <pc:docMk/>
          <pc:sldMk cId="3121605373" sldId="705"/>
        </pc:sldMkLst>
      </pc:sldChg>
      <pc:sldChg chg="add">
        <pc:chgData name="Chris Droessler" userId="625c3661-9d64-47fa-b83c-4b49393bd161" providerId="ADAL" clId="{70C8DD26-D119-AB4F-9449-B5392DD513B2}" dt="2020-03-09T11:53:25.566" v="260"/>
        <pc:sldMkLst>
          <pc:docMk/>
          <pc:sldMk cId="1840807853" sldId="709"/>
        </pc:sldMkLst>
      </pc:sldChg>
      <pc:sldChg chg="del">
        <pc:chgData name="Chris Droessler" userId="625c3661-9d64-47fa-b83c-4b49393bd161" providerId="ADAL" clId="{70C8DD26-D119-AB4F-9449-B5392DD513B2}" dt="2020-03-09T11:53:21.512" v="257" actId="2696"/>
        <pc:sldMkLst>
          <pc:docMk/>
          <pc:sldMk cId="2484892678" sldId="709"/>
        </pc:sldMkLst>
      </pc:sldChg>
      <pc:sldChg chg="del">
        <pc:chgData name="Chris Droessler" userId="625c3661-9d64-47fa-b83c-4b49393bd161" providerId="ADAL" clId="{70C8DD26-D119-AB4F-9449-B5392DD513B2}" dt="2020-03-09T11:45:42.916" v="8" actId="2696"/>
        <pc:sldMkLst>
          <pc:docMk/>
          <pc:sldMk cId="726388215" sldId="711"/>
        </pc:sldMkLst>
      </pc:sldChg>
      <pc:sldChg chg="modSp add ord">
        <pc:chgData name="Chris Droessler" userId="625c3661-9d64-47fa-b83c-4b49393bd161" providerId="ADAL" clId="{70C8DD26-D119-AB4F-9449-B5392DD513B2}" dt="2020-03-10T12:18:49.110" v="704"/>
        <pc:sldMkLst>
          <pc:docMk/>
          <pc:sldMk cId="1251381908" sldId="718"/>
        </pc:sldMkLst>
        <pc:spChg chg="mod">
          <ac:chgData name="Chris Droessler" userId="625c3661-9d64-47fa-b83c-4b49393bd161" providerId="ADAL" clId="{70C8DD26-D119-AB4F-9449-B5392DD513B2}" dt="2020-03-09T11:47:39.075" v="51" actId="12"/>
          <ac:spMkLst>
            <pc:docMk/>
            <pc:sldMk cId="1251381908" sldId="718"/>
            <ac:spMk id="4" creationId="{00000000-0000-0000-0000-000000000000}"/>
          </ac:spMkLst>
        </pc:spChg>
      </pc:sldChg>
      <pc:sldChg chg="add">
        <pc:chgData name="Chris Droessler" userId="625c3661-9d64-47fa-b83c-4b49393bd161" providerId="ADAL" clId="{70C8DD26-D119-AB4F-9449-B5392DD513B2}" dt="2020-03-09T11:52:52.375" v="253"/>
        <pc:sldMkLst>
          <pc:docMk/>
          <pc:sldMk cId="2150733867" sldId="719"/>
        </pc:sldMkLst>
      </pc:sldChg>
      <pc:sldChg chg="add">
        <pc:chgData name="Chris Droessler" userId="625c3661-9d64-47fa-b83c-4b49393bd161" providerId="ADAL" clId="{70C8DD26-D119-AB4F-9449-B5392DD513B2}" dt="2020-03-09T11:52:59.374" v="254"/>
        <pc:sldMkLst>
          <pc:docMk/>
          <pc:sldMk cId="3614962491" sldId="720"/>
        </pc:sldMkLst>
      </pc:sldChg>
      <pc:sldChg chg="modSp add modNotesTx">
        <pc:chgData name="Chris Droessler" userId="625c3661-9d64-47fa-b83c-4b49393bd161" providerId="ADAL" clId="{70C8DD26-D119-AB4F-9449-B5392DD513B2}" dt="2020-03-10T12:05:34.581" v="526" actId="20577"/>
        <pc:sldMkLst>
          <pc:docMk/>
          <pc:sldMk cId="3139218337" sldId="721"/>
        </pc:sldMkLst>
        <pc:spChg chg="mod">
          <ac:chgData name="Chris Droessler" userId="625c3661-9d64-47fa-b83c-4b49393bd161" providerId="ADAL" clId="{70C8DD26-D119-AB4F-9449-B5392DD513B2}" dt="2020-03-10T12:03:34.413" v="464" actId="113"/>
          <ac:spMkLst>
            <pc:docMk/>
            <pc:sldMk cId="3139218337" sldId="721"/>
            <ac:spMk id="2" creationId="{9F09F1B7-FDAD-B64D-9F1D-6BD08418E49C}"/>
          </ac:spMkLst>
        </pc:spChg>
        <pc:spChg chg="mod">
          <ac:chgData name="Chris Droessler" userId="625c3661-9d64-47fa-b83c-4b49393bd161" providerId="ADAL" clId="{70C8DD26-D119-AB4F-9449-B5392DD513B2}" dt="2020-03-10T12:00:20.161" v="459" actId="20577"/>
          <ac:spMkLst>
            <pc:docMk/>
            <pc:sldMk cId="3139218337" sldId="721"/>
            <ac:spMk id="3" creationId="{33417D5D-6C31-B145-8C5D-85E5D26AAD89}"/>
          </ac:spMkLst>
        </pc:spChg>
      </pc:sldChg>
      <pc:sldChg chg="add">
        <pc:chgData name="Chris Droessler" userId="625c3661-9d64-47fa-b83c-4b49393bd161" providerId="ADAL" clId="{70C8DD26-D119-AB4F-9449-B5392DD513B2}" dt="2020-03-09T11:53:31.996" v="262"/>
        <pc:sldMkLst>
          <pc:docMk/>
          <pc:sldMk cId="718287140" sldId="722"/>
        </pc:sldMkLst>
      </pc:sldChg>
      <pc:sldChg chg="add">
        <pc:chgData name="Chris Droessler" userId="625c3661-9d64-47fa-b83c-4b49393bd161" providerId="ADAL" clId="{70C8DD26-D119-AB4F-9449-B5392DD513B2}" dt="2020-03-09T11:53:32.365" v="263"/>
        <pc:sldMkLst>
          <pc:docMk/>
          <pc:sldMk cId="1740528722" sldId="723"/>
        </pc:sldMkLst>
      </pc:sldChg>
      <pc:sldChg chg="addSp modSp add modTransition modNotesTx">
        <pc:chgData name="Chris Droessler" userId="625c3661-9d64-47fa-b83c-4b49393bd161" providerId="ADAL" clId="{70C8DD26-D119-AB4F-9449-B5392DD513B2}" dt="2020-03-09T12:11:02.506" v="376" actId="113"/>
        <pc:sldMkLst>
          <pc:docMk/>
          <pc:sldMk cId="212616842" sldId="744"/>
        </pc:sldMkLst>
        <pc:spChg chg="mod">
          <ac:chgData name="Chris Droessler" userId="625c3661-9d64-47fa-b83c-4b49393bd161" providerId="ADAL" clId="{70C8DD26-D119-AB4F-9449-B5392DD513B2}" dt="2020-03-09T11:56:15.792" v="277" actId="20577"/>
          <ac:spMkLst>
            <pc:docMk/>
            <pc:sldMk cId="212616842" sldId="744"/>
            <ac:spMk id="2" creationId="{00000000-0000-0000-0000-000000000000}"/>
          </ac:spMkLst>
        </pc:spChg>
        <pc:spChg chg="mod">
          <ac:chgData name="Chris Droessler" userId="625c3661-9d64-47fa-b83c-4b49393bd161" providerId="ADAL" clId="{70C8DD26-D119-AB4F-9449-B5392DD513B2}" dt="2020-03-09T12:11:02.506" v="376" actId="113"/>
          <ac:spMkLst>
            <pc:docMk/>
            <pc:sldMk cId="212616842" sldId="744"/>
            <ac:spMk id="3" creationId="{00000000-0000-0000-0000-000000000000}"/>
          </ac:spMkLst>
        </pc:spChg>
        <pc:picChg chg="add mod">
          <ac:chgData name="Chris Droessler" userId="625c3661-9d64-47fa-b83c-4b49393bd161" providerId="ADAL" clId="{70C8DD26-D119-AB4F-9449-B5392DD513B2}" dt="2020-03-09T11:59:51.409" v="352" actId="1076"/>
          <ac:picMkLst>
            <pc:docMk/>
            <pc:sldMk cId="212616842" sldId="744"/>
            <ac:picMk id="1026" creationId="{9CE76B06-2086-9C44-9E10-93E5971760EF}"/>
          </ac:picMkLst>
        </pc:picChg>
        <pc:picChg chg="add mod">
          <ac:chgData name="Chris Droessler" userId="625c3661-9d64-47fa-b83c-4b49393bd161" providerId="ADAL" clId="{70C8DD26-D119-AB4F-9449-B5392DD513B2}" dt="2020-03-09T11:59:02.929" v="349" actId="14100"/>
          <ac:picMkLst>
            <pc:docMk/>
            <pc:sldMk cId="212616842" sldId="744"/>
            <ac:picMk id="1028" creationId="{957AF612-5466-4E4F-A565-706AC0009002}"/>
          </ac:picMkLst>
        </pc:picChg>
        <pc:picChg chg="add mod">
          <ac:chgData name="Chris Droessler" userId="625c3661-9d64-47fa-b83c-4b49393bd161" providerId="ADAL" clId="{70C8DD26-D119-AB4F-9449-B5392DD513B2}" dt="2020-03-09T11:59:54.439" v="354" actId="1076"/>
          <ac:picMkLst>
            <pc:docMk/>
            <pc:sldMk cId="212616842" sldId="744"/>
            <ac:picMk id="1030" creationId="{AB1F9AE0-B040-1F40-9F30-36F586FB5722}"/>
          </ac:picMkLst>
        </pc:picChg>
      </pc:sldChg>
      <pc:sldChg chg="delSp modSp add">
        <pc:chgData name="Chris Droessler" userId="625c3661-9d64-47fa-b83c-4b49393bd161" providerId="ADAL" clId="{70C8DD26-D119-AB4F-9449-B5392DD513B2}" dt="2020-03-09T12:09:16.047" v="370"/>
        <pc:sldMkLst>
          <pc:docMk/>
          <pc:sldMk cId="3010198862" sldId="745"/>
        </pc:sldMkLst>
        <pc:spChg chg="mod">
          <ac:chgData name="Chris Droessler" userId="625c3661-9d64-47fa-b83c-4b49393bd161" providerId="ADAL" clId="{70C8DD26-D119-AB4F-9449-B5392DD513B2}" dt="2020-03-09T12:09:07.184" v="369" actId="20577"/>
          <ac:spMkLst>
            <pc:docMk/>
            <pc:sldMk cId="3010198862" sldId="745"/>
            <ac:spMk id="2" creationId="{00000000-0000-0000-0000-000000000000}"/>
          </ac:spMkLst>
        </pc:spChg>
        <pc:spChg chg="mod">
          <ac:chgData name="Chris Droessler" userId="625c3661-9d64-47fa-b83c-4b49393bd161" providerId="ADAL" clId="{70C8DD26-D119-AB4F-9449-B5392DD513B2}" dt="2020-03-09T12:09:16.047" v="370"/>
          <ac:spMkLst>
            <pc:docMk/>
            <pc:sldMk cId="3010198862" sldId="745"/>
            <ac:spMk id="3" creationId="{00000000-0000-0000-0000-000000000000}"/>
          </ac:spMkLst>
        </pc:spChg>
        <pc:picChg chg="del">
          <ac:chgData name="Chris Droessler" userId="625c3661-9d64-47fa-b83c-4b49393bd161" providerId="ADAL" clId="{70C8DD26-D119-AB4F-9449-B5392DD513B2}" dt="2020-03-09T12:08:58.057" v="356" actId="478"/>
          <ac:picMkLst>
            <pc:docMk/>
            <pc:sldMk cId="3010198862" sldId="745"/>
            <ac:picMk id="1028" creationId="{957AF612-5466-4E4F-A565-706AC0009002}"/>
          </ac:picMkLst>
        </pc:picChg>
      </pc:sldChg>
      <pc:sldChg chg="modSp add">
        <pc:chgData name="Chris Droessler" userId="625c3661-9d64-47fa-b83c-4b49393bd161" providerId="ADAL" clId="{70C8DD26-D119-AB4F-9449-B5392DD513B2}" dt="2020-03-09T14:28:12.008" v="423" actId="12"/>
        <pc:sldMkLst>
          <pc:docMk/>
          <pc:sldMk cId="332046233" sldId="746"/>
        </pc:sldMkLst>
        <pc:spChg chg="mod">
          <ac:chgData name="Chris Droessler" userId="625c3661-9d64-47fa-b83c-4b49393bd161" providerId="ADAL" clId="{70C8DD26-D119-AB4F-9449-B5392DD513B2}" dt="2020-03-09T14:28:12.008" v="423" actId="12"/>
          <ac:spMkLst>
            <pc:docMk/>
            <pc:sldMk cId="332046233" sldId="746"/>
            <ac:spMk id="2" creationId="{E9498E27-4A46-4D9F-B919-4A6091A07762}"/>
          </ac:spMkLst>
        </pc:spChg>
      </pc:sldChg>
      <pc:sldChg chg="add">
        <pc:chgData name="Chris Droessler" userId="625c3661-9d64-47fa-b83c-4b49393bd161" providerId="ADAL" clId="{70C8DD26-D119-AB4F-9449-B5392DD513B2}" dt="2020-03-09T14:28:37.172" v="425"/>
        <pc:sldMkLst>
          <pc:docMk/>
          <pc:sldMk cId="2102995628" sldId="747"/>
        </pc:sldMkLst>
      </pc:sldChg>
      <pc:sldChg chg="add">
        <pc:chgData name="Chris Droessler" userId="625c3661-9d64-47fa-b83c-4b49393bd161" providerId="ADAL" clId="{70C8DD26-D119-AB4F-9449-B5392DD513B2}" dt="2020-03-09T14:28:37.435" v="426"/>
        <pc:sldMkLst>
          <pc:docMk/>
          <pc:sldMk cId="1093857829" sldId="748"/>
        </pc:sldMkLst>
      </pc:sldChg>
      <pc:sldChg chg="addSp delSp modSp add modNotesTx">
        <pc:chgData name="Chris Droessler" userId="625c3661-9d64-47fa-b83c-4b49393bd161" providerId="ADAL" clId="{70C8DD26-D119-AB4F-9449-B5392DD513B2}" dt="2020-03-10T12:10:34.469" v="604" actId="478"/>
        <pc:sldMkLst>
          <pc:docMk/>
          <pc:sldMk cId="250761551" sldId="749"/>
        </pc:sldMkLst>
        <pc:spChg chg="mod">
          <ac:chgData name="Chris Droessler" userId="625c3661-9d64-47fa-b83c-4b49393bd161" providerId="ADAL" clId="{70C8DD26-D119-AB4F-9449-B5392DD513B2}" dt="2020-03-10T12:06:27.197" v="545" actId="20577"/>
          <ac:spMkLst>
            <pc:docMk/>
            <pc:sldMk cId="250761551" sldId="749"/>
            <ac:spMk id="2" creationId="{00000000-0000-0000-0000-000000000000}"/>
          </ac:spMkLst>
        </pc:spChg>
        <pc:spChg chg="mod">
          <ac:chgData name="Chris Droessler" userId="625c3661-9d64-47fa-b83c-4b49393bd161" providerId="ADAL" clId="{70C8DD26-D119-AB4F-9449-B5392DD513B2}" dt="2020-03-10T12:07:04.014" v="591" actId="20577"/>
          <ac:spMkLst>
            <pc:docMk/>
            <pc:sldMk cId="250761551" sldId="749"/>
            <ac:spMk id="3" creationId="{00000000-0000-0000-0000-000000000000}"/>
          </ac:spMkLst>
        </pc:spChg>
        <pc:spChg chg="add del mod">
          <ac:chgData name="Chris Droessler" userId="625c3661-9d64-47fa-b83c-4b49393bd161" providerId="ADAL" clId="{70C8DD26-D119-AB4F-9449-B5392DD513B2}" dt="2020-03-10T12:10:34.469" v="604" actId="478"/>
          <ac:spMkLst>
            <pc:docMk/>
            <pc:sldMk cId="250761551" sldId="749"/>
            <ac:spMk id="4" creationId="{38E8015B-7898-B44E-B5DF-2E2D94B27CF6}"/>
          </ac:spMkLst>
        </pc:spChg>
        <pc:spChg chg="add del mod">
          <ac:chgData name="Chris Droessler" userId="625c3661-9d64-47fa-b83c-4b49393bd161" providerId="ADAL" clId="{70C8DD26-D119-AB4F-9449-B5392DD513B2}" dt="2020-03-10T12:09:50.828" v="599" actId="478"/>
          <ac:spMkLst>
            <pc:docMk/>
            <pc:sldMk cId="250761551" sldId="749"/>
            <ac:spMk id="6" creationId="{C3F16E76-F7AA-A043-9049-670C777622DF}"/>
          </ac:spMkLst>
        </pc:spChg>
        <pc:picChg chg="del">
          <ac:chgData name="Chris Droessler" userId="625c3661-9d64-47fa-b83c-4b49393bd161" providerId="ADAL" clId="{70C8DD26-D119-AB4F-9449-B5392DD513B2}" dt="2020-03-10T12:06:19.788" v="528" actId="478"/>
          <ac:picMkLst>
            <pc:docMk/>
            <pc:sldMk cId="250761551" sldId="749"/>
            <ac:picMk id="5" creationId="{87959093-2605-0B45-9EEC-29D8B0619713}"/>
          </ac:picMkLst>
        </pc:picChg>
        <pc:picChg chg="add del mod">
          <ac:chgData name="Chris Droessler" userId="625c3661-9d64-47fa-b83c-4b49393bd161" providerId="ADAL" clId="{70C8DD26-D119-AB4F-9449-B5392DD513B2}" dt="2020-03-10T12:09:46.741" v="597" actId="478"/>
          <ac:picMkLst>
            <pc:docMk/>
            <pc:sldMk cId="250761551" sldId="749"/>
            <ac:picMk id="1026" creationId="{EDE66B35-EDE6-5542-8A61-0B7510DB05E2}"/>
          </ac:picMkLst>
        </pc:picChg>
        <pc:picChg chg="add mod">
          <ac:chgData name="Chris Droessler" userId="625c3661-9d64-47fa-b83c-4b49393bd161" providerId="ADAL" clId="{70C8DD26-D119-AB4F-9449-B5392DD513B2}" dt="2020-03-10T12:09:59.804" v="602" actId="1076"/>
          <ac:picMkLst>
            <pc:docMk/>
            <pc:sldMk cId="250761551" sldId="749"/>
            <ac:picMk id="1028" creationId="{CEE9EBE5-CDDC-244D-A294-869AB52BDBAE}"/>
          </ac:picMkLst>
        </pc:picChg>
      </pc:sldChg>
      <pc:sldChg chg="addSp delSp modSp add modNotesTx">
        <pc:chgData name="Chris Droessler" userId="625c3661-9d64-47fa-b83c-4b49393bd161" providerId="ADAL" clId="{70C8DD26-D119-AB4F-9449-B5392DD513B2}" dt="2020-03-10T12:14:03.708" v="680" actId="1076"/>
        <pc:sldMkLst>
          <pc:docMk/>
          <pc:sldMk cId="2635008677" sldId="750"/>
        </pc:sldMkLst>
        <pc:spChg chg="mod">
          <ac:chgData name="Chris Droessler" userId="625c3661-9d64-47fa-b83c-4b49393bd161" providerId="ADAL" clId="{70C8DD26-D119-AB4F-9449-B5392DD513B2}" dt="2020-03-10T12:11:17.933" v="620" actId="20577"/>
          <ac:spMkLst>
            <pc:docMk/>
            <pc:sldMk cId="2635008677" sldId="750"/>
            <ac:spMk id="2" creationId="{00000000-0000-0000-0000-000000000000}"/>
          </ac:spMkLst>
        </pc:spChg>
        <pc:spChg chg="mod">
          <ac:chgData name="Chris Droessler" userId="625c3661-9d64-47fa-b83c-4b49393bd161" providerId="ADAL" clId="{70C8DD26-D119-AB4F-9449-B5392DD513B2}" dt="2020-03-10T12:12:48.525" v="665" actId="20577"/>
          <ac:spMkLst>
            <pc:docMk/>
            <pc:sldMk cId="2635008677" sldId="750"/>
            <ac:spMk id="3" creationId="{00000000-0000-0000-0000-000000000000}"/>
          </ac:spMkLst>
        </pc:spChg>
        <pc:spChg chg="add del mod">
          <ac:chgData name="Chris Droessler" userId="625c3661-9d64-47fa-b83c-4b49393bd161" providerId="ADAL" clId="{70C8DD26-D119-AB4F-9449-B5392DD513B2}" dt="2020-03-10T12:11:55.212" v="635" actId="478"/>
          <ac:spMkLst>
            <pc:docMk/>
            <pc:sldMk cId="2635008677" sldId="750"/>
            <ac:spMk id="4" creationId="{B3D5E73A-4B64-2C47-B0E5-49B64F5AEC81}"/>
          </ac:spMkLst>
        </pc:spChg>
        <pc:picChg chg="del">
          <ac:chgData name="Chris Droessler" userId="625c3661-9d64-47fa-b83c-4b49393bd161" providerId="ADAL" clId="{70C8DD26-D119-AB4F-9449-B5392DD513B2}" dt="2020-03-10T12:10:49.876" v="607" actId="478"/>
          <ac:picMkLst>
            <pc:docMk/>
            <pc:sldMk cId="2635008677" sldId="750"/>
            <ac:picMk id="1028" creationId="{CEE9EBE5-CDDC-244D-A294-869AB52BDBAE}"/>
          </ac:picMkLst>
        </pc:picChg>
        <pc:picChg chg="add mod">
          <ac:chgData name="Chris Droessler" userId="625c3661-9d64-47fa-b83c-4b49393bd161" providerId="ADAL" clId="{70C8DD26-D119-AB4F-9449-B5392DD513B2}" dt="2020-03-10T12:14:03.708" v="680" actId="1076"/>
          <ac:picMkLst>
            <pc:docMk/>
            <pc:sldMk cId="2635008677" sldId="750"/>
            <ac:picMk id="2050" creationId="{579368CD-5345-DD49-ADE8-5C8664E5E982}"/>
          </ac:picMkLst>
        </pc:picChg>
      </pc:sldChg>
      <pc:sldChg chg="modSp add">
        <pc:chgData name="Chris Droessler" userId="625c3661-9d64-47fa-b83c-4b49393bd161" providerId="ADAL" clId="{70C8DD26-D119-AB4F-9449-B5392DD513B2}" dt="2020-03-10T12:16:37.893" v="703" actId="20577"/>
        <pc:sldMkLst>
          <pc:docMk/>
          <pc:sldMk cId="575024193" sldId="751"/>
        </pc:sldMkLst>
        <pc:spChg chg="mod">
          <ac:chgData name="Chris Droessler" userId="625c3661-9d64-47fa-b83c-4b49393bd161" providerId="ADAL" clId="{70C8DD26-D119-AB4F-9449-B5392DD513B2}" dt="2020-03-10T12:16:37.893" v="703" actId="20577"/>
          <ac:spMkLst>
            <pc:docMk/>
            <pc:sldMk cId="575024193" sldId="751"/>
            <ac:spMk id="3" creationId="{00000000-0000-0000-0000-000000000000}"/>
          </ac:spMkLst>
        </pc:spChg>
      </pc:sldChg>
      <pc:sldChg chg="modSp add modNotesTx">
        <pc:chgData name="Chris Droessler" userId="625c3661-9d64-47fa-b83c-4b49393bd161" providerId="ADAL" clId="{70C8DD26-D119-AB4F-9449-B5392DD513B2}" dt="2020-03-10T12:22:57.414" v="715" actId="20577"/>
        <pc:sldMkLst>
          <pc:docMk/>
          <pc:sldMk cId="3078072871" sldId="752"/>
        </pc:sldMkLst>
        <pc:spChg chg="mod">
          <ac:chgData name="Chris Droessler" userId="625c3661-9d64-47fa-b83c-4b49393bd161" providerId="ADAL" clId="{70C8DD26-D119-AB4F-9449-B5392DD513B2}" dt="2020-03-10T12:22:50.791" v="714" actId="113"/>
          <ac:spMkLst>
            <pc:docMk/>
            <pc:sldMk cId="3078072871" sldId="752"/>
            <ac:spMk id="2" creationId="{9F09F1B7-FDAD-B64D-9F1D-6BD08418E49C}"/>
          </ac:spMkLst>
        </pc:spChg>
      </pc:sldChg>
      <pc:sldChg chg="modSp add">
        <pc:chgData name="Chris Droessler" userId="625c3661-9d64-47fa-b83c-4b49393bd161" providerId="ADAL" clId="{70C8DD26-D119-AB4F-9449-B5392DD513B2}" dt="2020-03-10T12:23:26.846" v="720" actId="12"/>
        <pc:sldMkLst>
          <pc:docMk/>
          <pc:sldMk cId="57546599" sldId="753"/>
        </pc:sldMkLst>
        <pc:spChg chg="mod">
          <ac:chgData name="Chris Droessler" userId="625c3661-9d64-47fa-b83c-4b49393bd161" providerId="ADAL" clId="{70C8DD26-D119-AB4F-9449-B5392DD513B2}" dt="2020-03-10T12:23:26.846" v="720" actId="12"/>
          <ac:spMkLst>
            <pc:docMk/>
            <pc:sldMk cId="57546599" sldId="753"/>
            <ac:spMk id="2" creationId="{9F09F1B7-FDAD-B64D-9F1D-6BD08418E49C}"/>
          </ac:spMkLst>
        </pc:spChg>
      </pc:sldChg>
      <pc:sldChg chg="modSp add">
        <pc:chgData name="Chris Droessler" userId="625c3661-9d64-47fa-b83c-4b49393bd161" providerId="ADAL" clId="{70C8DD26-D119-AB4F-9449-B5392DD513B2}" dt="2020-03-10T12:23:50.902" v="725" actId="12"/>
        <pc:sldMkLst>
          <pc:docMk/>
          <pc:sldMk cId="2116330429" sldId="754"/>
        </pc:sldMkLst>
        <pc:spChg chg="mod">
          <ac:chgData name="Chris Droessler" userId="625c3661-9d64-47fa-b83c-4b49393bd161" providerId="ADAL" clId="{70C8DD26-D119-AB4F-9449-B5392DD513B2}" dt="2020-03-10T12:23:50.902" v="725" actId="12"/>
          <ac:spMkLst>
            <pc:docMk/>
            <pc:sldMk cId="2116330429" sldId="754"/>
            <ac:spMk id="2" creationId="{9F09F1B7-FDAD-B64D-9F1D-6BD08418E49C}"/>
          </ac:spMkLst>
        </pc:spChg>
      </pc:sldChg>
    </pc:docChg>
  </pc:docChgLst>
  <pc:docChgLst>
    <pc:chgData name="Chris Droessler" userId="625c3661-9d64-47fa-b83c-4b49393bd161" providerId="ADAL" clId="{99CAC540-B3C3-B440-B837-EAD3BB5EE3AB}"/>
    <pc:docChg chg="custSel modSld modShowInfo">
      <pc:chgData name="Chris Droessler" userId="625c3661-9d64-47fa-b83c-4b49393bd161" providerId="ADAL" clId="{99CAC540-B3C3-B440-B837-EAD3BB5EE3AB}" dt="2020-11-10T13:10:20.725" v="421" actId="20577"/>
      <pc:docMkLst>
        <pc:docMk/>
      </pc:docMkLst>
      <pc:sldChg chg="modSp mod">
        <pc:chgData name="Chris Droessler" userId="625c3661-9d64-47fa-b83c-4b49393bd161" providerId="ADAL" clId="{99CAC540-B3C3-B440-B837-EAD3BB5EE3AB}" dt="2020-11-10T13:10:20.725" v="421" actId="20577"/>
        <pc:sldMkLst>
          <pc:docMk/>
          <pc:sldMk cId="931645505" sldId="1238"/>
        </pc:sldMkLst>
        <pc:spChg chg="mod">
          <ac:chgData name="Chris Droessler" userId="625c3661-9d64-47fa-b83c-4b49393bd161" providerId="ADAL" clId="{99CAC540-B3C3-B440-B837-EAD3BB5EE3AB}" dt="2020-11-10T13:10:20.725" v="421" actId="20577"/>
          <ac:spMkLst>
            <pc:docMk/>
            <pc:sldMk cId="931645505" sldId="1238"/>
            <ac:spMk id="2" creationId="{C11EC49D-6B69-E14A-8E98-9D2FCCBF7BB6}"/>
          </ac:spMkLst>
        </pc:spChg>
      </pc:sldChg>
      <pc:sldChg chg="modSp mod modNotesTx">
        <pc:chgData name="Chris Droessler" userId="625c3661-9d64-47fa-b83c-4b49393bd161" providerId="ADAL" clId="{99CAC540-B3C3-B440-B837-EAD3BB5EE3AB}" dt="2020-11-10T12:59:49.181" v="407" actId="113"/>
        <pc:sldMkLst>
          <pc:docMk/>
          <pc:sldMk cId="1800268643" sldId="1239"/>
        </pc:sldMkLst>
        <pc:spChg chg="mod">
          <ac:chgData name="Chris Droessler" userId="625c3661-9d64-47fa-b83c-4b49393bd161" providerId="ADAL" clId="{99CAC540-B3C3-B440-B837-EAD3BB5EE3AB}" dt="2020-11-10T12:59:49.181" v="407" actId="113"/>
          <ac:spMkLst>
            <pc:docMk/>
            <pc:sldMk cId="1800268643" sldId="1239"/>
            <ac:spMk id="2" creationId="{3621BB52-AAF4-FD41-AD92-150B5D07CFAD}"/>
          </ac:spMkLst>
        </pc:spChg>
        <pc:spChg chg="mod">
          <ac:chgData name="Chris Droessler" userId="625c3661-9d64-47fa-b83c-4b49393bd161" providerId="ADAL" clId="{99CAC540-B3C3-B440-B837-EAD3BB5EE3AB}" dt="2020-11-10T12:50:30.659" v="322" actId="20577"/>
          <ac:spMkLst>
            <pc:docMk/>
            <pc:sldMk cId="1800268643" sldId="1239"/>
            <ac:spMk id="3" creationId="{05FF58BA-FBBC-5F42-8326-1F8FCEDE1D60}"/>
          </ac:spMkLst>
        </pc:spChg>
      </pc:sldChg>
    </pc:docChg>
  </pc:docChgLst>
  <pc:docChgLst>
    <pc:chgData name="Chris Droessler" userId="625c3661-9d64-47fa-b83c-4b49393bd161" providerId="ADAL" clId="{8F4718D0-C754-2D48-B456-34E8C016D25D}"/>
    <pc:docChg chg="custSel addSld delSld modSld sldOrd">
      <pc:chgData name="Chris Droessler" userId="625c3661-9d64-47fa-b83c-4b49393bd161" providerId="ADAL" clId="{8F4718D0-C754-2D48-B456-34E8C016D25D}" dt="2020-05-11T12:06:13.708" v="356" actId="207"/>
      <pc:docMkLst>
        <pc:docMk/>
      </pc:docMkLst>
      <pc:sldChg chg="modSp">
        <pc:chgData name="Chris Droessler" userId="625c3661-9d64-47fa-b83c-4b49393bd161" providerId="ADAL" clId="{8F4718D0-C754-2D48-B456-34E8C016D25D}" dt="2020-05-08T11:56:44.910" v="130" actId="20577"/>
        <pc:sldMkLst>
          <pc:docMk/>
          <pc:sldMk cId="3675590858" sldId="260"/>
        </pc:sldMkLst>
        <pc:spChg chg="mod">
          <ac:chgData name="Chris Droessler" userId="625c3661-9d64-47fa-b83c-4b49393bd161" providerId="ADAL" clId="{8F4718D0-C754-2D48-B456-34E8C016D25D}" dt="2020-05-08T11:56:44.910" v="130" actId="20577"/>
          <ac:spMkLst>
            <pc:docMk/>
            <pc:sldMk cId="3675590858" sldId="260"/>
            <ac:spMk id="3" creationId="{420FD414-E693-9242-9A7C-AEF4082D6A0C}"/>
          </ac:spMkLst>
        </pc:spChg>
      </pc:sldChg>
      <pc:sldChg chg="del">
        <pc:chgData name="Chris Droessler" userId="625c3661-9d64-47fa-b83c-4b49393bd161" providerId="ADAL" clId="{8F4718D0-C754-2D48-B456-34E8C016D25D}" dt="2020-05-08T11:56:11.479" v="109" actId="2696"/>
        <pc:sldMkLst>
          <pc:docMk/>
          <pc:sldMk cId="1883361513" sldId="261"/>
        </pc:sldMkLst>
      </pc:sldChg>
      <pc:sldChg chg="modSp">
        <pc:chgData name="Chris Droessler" userId="625c3661-9d64-47fa-b83c-4b49393bd161" providerId="ADAL" clId="{8F4718D0-C754-2D48-B456-34E8C016D25D}" dt="2020-05-11T11:37:31.716" v="179" actId="20577"/>
        <pc:sldMkLst>
          <pc:docMk/>
          <pc:sldMk cId="949570285" sldId="262"/>
        </pc:sldMkLst>
        <pc:spChg chg="mod">
          <ac:chgData name="Chris Droessler" userId="625c3661-9d64-47fa-b83c-4b49393bd161" providerId="ADAL" clId="{8F4718D0-C754-2D48-B456-34E8C016D25D}" dt="2020-05-11T11:37:31.716" v="179" actId="20577"/>
          <ac:spMkLst>
            <pc:docMk/>
            <pc:sldMk cId="949570285" sldId="262"/>
            <ac:spMk id="3" creationId="{1D1919FE-538D-40DC-B22F-4237533D16D1}"/>
          </ac:spMkLst>
        </pc:spChg>
      </pc:sldChg>
      <pc:sldChg chg="modSp">
        <pc:chgData name="Chris Droessler" userId="625c3661-9d64-47fa-b83c-4b49393bd161" providerId="ADAL" clId="{8F4718D0-C754-2D48-B456-34E8C016D25D}" dt="2020-05-08T11:52:26.225" v="5" actId="20577"/>
        <pc:sldMkLst>
          <pc:docMk/>
          <pc:sldMk cId="971664512" sldId="534"/>
        </pc:sldMkLst>
        <pc:spChg chg="mod">
          <ac:chgData name="Chris Droessler" userId="625c3661-9d64-47fa-b83c-4b49393bd161" providerId="ADAL" clId="{8F4718D0-C754-2D48-B456-34E8C016D25D}" dt="2020-05-08T11:52:26.225" v="5" actId="20577"/>
          <ac:spMkLst>
            <pc:docMk/>
            <pc:sldMk cId="971664512" sldId="534"/>
            <ac:spMk id="3" creationId="{00000000-0000-0000-0000-000000000000}"/>
          </ac:spMkLst>
        </pc:spChg>
      </pc:sldChg>
      <pc:sldChg chg="modSp">
        <pc:chgData name="Chris Droessler" userId="625c3661-9d64-47fa-b83c-4b49393bd161" providerId="ADAL" clId="{8F4718D0-C754-2D48-B456-34E8C016D25D}" dt="2020-05-11T12:06:13.708" v="356" actId="207"/>
        <pc:sldMkLst>
          <pc:docMk/>
          <pc:sldMk cId="3723859722" sldId="572"/>
        </pc:sldMkLst>
        <pc:spChg chg="mod">
          <ac:chgData name="Chris Droessler" userId="625c3661-9d64-47fa-b83c-4b49393bd161" providerId="ADAL" clId="{8F4718D0-C754-2D48-B456-34E8C016D25D}" dt="2020-05-11T12:06:13.708" v="356" actId="207"/>
          <ac:spMkLst>
            <pc:docMk/>
            <pc:sldMk cId="3723859722" sldId="572"/>
            <ac:spMk id="2" creationId="{70E7FB36-DF07-B44D-8D38-59F39D617117}"/>
          </ac:spMkLst>
        </pc:spChg>
      </pc:sldChg>
      <pc:sldChg chg="modSp">
        <pc:chgData name="Chris Droessler" userId="625c3661-9d64-47fa-b83c-4b49393bd161" providerId="ADAL" clId="{8F4718D0-C754-2D48-B456-34E8C016D25D}" dt="2020-05-08T11:55:39.161" v="108" actId="20577"/>
        <pc:sldMkLst>
          <pc:docMk/>
          <pc:sldMk cId="3534465971" sldId="658"/>
        </pc:sldMkLst>
        <pc:spChg chg="mod">
          <ac:chgData name="Chris Droessler" userId="625c3661-9d64-47fa-b83c-4b49393bd161" providerId="ADAL" clId="{8F4718D0-C754-2D48-B456-34E8C016D25D}" dt="2020-05-08T11:55:39.161" v="108" actId="20577"/>
          <ac:spMkLst>
            <pc:docMk/>
            <pc:sldMk cId="3534465971" sldId="658"/>
            <ac:spMk id="4" creationId="{00000000-0000-0000-0000-000000000000}"/>
          </ac:spMkLst>
        </pc:spChg>
      </pc:sldChg>
      <pc:sldChg chg="modSp">
        <pc:chgData name="Chris Droessler" userId="625c3661-9d64-47fa-b83c-4b49393bd161" providerId="ADAL" clId="{8F4718D0-C754-2D48-B456-34E8C016D25D}" dt="2020-05-11T11:35:40.972" v="177" actId="20577"/>
        <pc:sldMkLst>
          <pc:docMk/>
          <pc:sldMk cId="372870561" sldId="706"/>
        </pc:sldMkLst>
        <pc:spChg chg="mod">
          <ac:chgData name="Chris Droessler" userId="625c3661-9d64-47fa-b83c-4b49393bd161" providerId="ADAL" clId="{8F4718D0-C754-2D48-B456-34E8C016D25D}" dt="2020-05-11T11:35:40.972" v="177" actId="20577"/>
          <ac:spMkLst>
            <pc:docMk/>
            <pc:sldMk cId="372870561" sldId="706"/>
            <ac:spMk id="2" creationId="{4790E6F2-0BAF-6A44-87D4-23A2382430C0}"/>
          </ac:spMkLst>
        </pc:spChg>
        <pc:spChg chg="mod">
          <ac:chgData name="Chris Droessler" userId="625c3661-9d64-47fa-b83c-4b49393bd161" providerId="ADAL" clId="{8F4718D0-C754-2D48-B456-34E8C016D25D}" dt="2020-05-11T11:35:39.679" v="176" actId="20577"/>
          <ac:spMkLst>
            <pc:docMk/>
            <pc:sldMk cId="372870561" sldId="706"/>
            <ac:spMk id="3" creationId="{420FD414-E693-9242-9A7C-AEF4082D6A0C}"/>
          </ac:spMkLst>
        </pc:spChg>
      </pc:sldChg>
      <pc:sldChg chg="modSp">
        <pc:chgData name="Chris Droessler" userId="625c3661-9d64-47fa-b83c-4b49393bd161" providerId="ADAL" clId="{8F4718D0-C754-2D48-B456-34E8C016D25D}" dt="2020-05-08T11:57:49.651" v="131" actId="20577"/>
        <pc:sldMkLst>
          <pc:docMk/>
          <pc:sldMk cId="2116330429" sldId="754"/>
        </pc:sldMkLst>
        <pc:spChg chg="mod">
          <ac:chgData name="Chris Droessler" userId="625c3661-9d64-47fa-b83c-4b49393bd161" providerId="ADAL" clId="{8F4718D0-C754-2D48-B456-34E8C016D25D}" dt="2020-05-08T11:57:49.651" v="131" actId="20577"/>
          <ac:spMkLst>
            <pc:docMk/>
            <pc:sldMk cId="2116330429" sldId="754"/>
            <ac:spMk id="2" creationId="{9F09F1B7-FDAD-B64D-9F1D-6BD08418E49C}"/>
          </ac:spMkLst>
        </pc:spChg>
      </pc:sldChg>
      <pc:sldChg chg="del">
        <pc:chgData name="Chris Droessler" userId="625c3661-9d64-47fa-b83c-4b49393bd161" providerId="ADAL" clId="{8F4718D0-C754-2D48-B456-34E8C016D25D}" dt="2020-05-08T11:53:54.027" v="78" actId="2696"/>
        <pc:sldMkLst>
          <pc:docMk/>
          <pc:sldMk cId="244942821" sldId="757"/>
        </pc:sldMkLst>
      </pc:sldChg>
      <pc:sldChg chg="modSp">
        <pc:chgData name="Chris Droessler" userId="625c3661-9d64-47fa-b83c-4b49393bd161" providerId="ADAL" clId="{8F4718D0-C754-2D48-B456-34E8C016D25D}" dt="2020-05-11T11:35:29.796" v="175" actId="20577"/>
        <pc:sldMkLst>
          <pc:docMk/>
          <pc:sldMk cId="3377696744" sldId="762"/>
        </pc:sldMkLst>
        <pc:spChg chg="mod">
          <ac:chgData name="Chris Droessler" userId="625c3661-9d64-47fa-b83c-4b49393bd161" providerId="ADAL" clId="{8F4718D0-C754-2D48-B456-34E8C016D25D}" dt="2020-05-11T11:35:29.796" v="175" actId="20577"/>
          <ac:spMkLst>
            <pc:docMk/>
            <pc:sldMk cId="3377696744" sldId="762"/>
            <ac:spMk id="3" creationId="{B66DBEDF-1146-42CD-AC27-47A9D8FBC334}"/>
          </ac:spMkLst>
        </pc:spChg>
      </pc:sldChg>
      <pc:sldChg chg="modSp add ord">
        <pc:chgData name="Chris Droessler" userId="625c3661-9d64-47fa-b83c-4b49393bd161" providerId="ADAL" clId="{8F4718D0-C754-2D48-B456-34E8C016D25D}" dt="2020-05-11T11:40:44.918" v="302"/>
        <pc:sldMkLst>
          <pc:docMk/>
          <pc:sldMk cId="9505819" sldId="767"/>
        </pc:sldMkLst>
        <pc:spChg chg="mod">
          <ac:chgData name="Chris Droessler" userId="625c3661-9d64-47fa-b83c-4b49393bd161" providerId="ADAL" clId="{8F4718D0-C754-2D48-B456-34E8C016D25D}" dt="2020-05-08T11:55:13.968" v="104"/>
          <ac:spMkLst>
            <pc:docMk/>
            <pc:sldMk cId="9505819" sldId="767"/>
            <ac:spMk id="4" creationId="{00000000-0000-0000-0000-000000000000}"/>
          </ac:spMkLst>
        </pc:spChg>
      </pc:sldChg>
      <pc:sldChg chg="modSp add">
        <pc:chgData name="Chris Droessler" userId="625c3661-9d64-47fa-b83c-4b49393bd161" providerId="ADAL" clId="{8F4718D0-C754-2D48-B456-34E8C016D25D}" dt="2020-05-11T11:39:18.485" v="300" actId="20577"/>
        <pc:sldMkLst>
          <pc:docMk/>
          <pc:sldMk cId="365843656" sldId="768"/>
        </pc:sldMkLst>
        <pc:spChg chg="mod">
          <ac:chgData name="Chris Droessler" userId="625c3661-9d64-47fa-b83c-4b49393bd161" providerId="ADAL" clId="{8F4718D0-C754-2D48-B456-34E8C016D25D}" dt="2020-05-11T11:39:18.485" v="300" actId="20577"/>
          <ac:spMkLst>
            <pc:docMk/>
            <pc:sldMk cId="365843656" sldId="768"/>
            <ac:spMk id="2" creationId="{F64F0A26-B967-194D-A34E-1A24A272F847}"/>
          </ac:spMkLst>
        </pc:spChg>
        <pc:spChg chg="mod">
          <ac:chgData name="Chris Droessler" userId="625c3661-9d64-47fa-b83c-4b49393bd161" providerId="ADAL" clId="{8F4718D0-C754-2D48-B456-34E8C016D25D}" dt="2020-05-11T11:38:12.313" v="217" actId="20577"/>
          <ac:spMkLst>
            <pc:docMk/>
            <pc:sldMk cId="365843656" sldId="768"/>
            <ac:spMk id="3" creationId="{B136F612-89D7-CA4E-972F-7CAA99E4C58E}"/>
          </ac:spMkLst>
        </pc:spChg>
      </pc:sldChg>
    </pc:docChg>
  </pc:docChgLst>
  <pc:docChgLst>
    <pc:chgData name="Chris Droessler" userId="625c3661-9d64-47fa-b83c-4b49393bd161" providerId="ADAL" clId="{2906747B-BA31-DC40-999D-03706FB3E95D}"/>
    <pc:docChg chg="custSel addSld delSld modSld sldOrd">
      <pc:chgData name="Chris Droessler" userId="625c3661-9d64-47fa-b83c-4b49393bd161" providerId="ADAL" clId="{2906747B-BA31-DC40-999D-03706FB3E95D}" dt="2020-11-04T13:15:19.418" v="463"/>
      <pc:docMkLst>
        <pc:docMk/>
      </pc:docMkLst>
      <pc:sldChg chg="del">
        <pc:chgData name="Chris Droessler" userId="625c3661-9d64-47fa-b83c-4b49393bd161" providerId="ADAL" clId="{2906747B-BA31-DC40-999D-03706FB3E95D}" dt="2020-11-04T12:43:49.736" v="15" actId="2696"/>
        <pc:sldMkLst>
          <pc:docMk/>
          <pc:sldMk cId="3703431879" sldId="283"/>
        </pc:sldMkLst>
      </pc:sldChg>
      <pc:sldChg chg="del">
        <pc:chgData name="Chris Droessler" userId="625c3661-9d64-47fa-b83c-4b49393bd161" providerId="ADAL" clId="{2906747B-BA31-DC40-999D-03706FB3E95D}" dt="2020-11-04T12:43:49.741" v="16" actId="2696"/>
        <pc:sldMkLst>
          <pc:docMk/>
          <pc:sldMk cId="1851980188" sldId="284"/>
        </pc:sldMkLst>
      </pc:sldChg>
      <pc:sldChg chg="del">
        <pc:chgData name="Chris Droessler" userId="625c3661-9d64-47fa-b83c-4b49393bd161" providerId="ADAL" clId="{2906747B-BA31-DC40-999D-03706FB3E95D}" dt="2020-11-04T12:43:49.746" v="17" actId="2696"/>
        <pc:sldMkLst>
          <pc:docMk/>
          <pc:sldMk cId="219525284" sldId="285"/>
        </pc:sldMkLst>
      </pc:sldChg>
      <pc:sldChg chg="del">
        <pc:chgData name="Chris Droessler" userId="625c3661-9d64-47fa-b83c-4b49393bd161" providerId="ADAL" clId="{2906747B-BA31-DC40-999D-03706FB3E95D}" dt="2020-11-04T12:43:49.755" v="19" actId="2696"/>
        <pc:sldMkLst>
          <pc:docMk/>
          <pc:sldMk cId="37207170" sldId="286"/>
        </pc:sldMkLst>
      </pc:sldChg>
      <pc:sldChg chg="del">
        <pc:chgData name="Chris Droessler" userId="625c3661-9d64-47fa-b83c-4b49393bd161" providerId="ADAL" clId="{2906747B-BA31-DC40-999D-03706FB3E95D}" dt="2020-11-04T12:43:49.760" v="20" actId="2696"/>
        <pc:sldMkLst>
          <pc:docMk/>
          <pc:sldMk cId="795191016" sldId="287"/>
        </pc:sldMkLst>
      </pc:sldChg>
      <pc:sldChg chg="del">
        <pc:chgData name="Chris Droessler" userId="625c3661-9d64-47fa-b83c-4b49393bd161" providerId="ADAL" clId="{2906747B-BA31-DC40-999D-03706FB3E95D}" dt="2020-11-04T12:43:49.764" v="21" actId="2696"/>
        <pc:sldMkLst>
          <pc:docMk/>
          <pc:sldMk cId="2535731079" sldId="288"/>
        </pc:sldMkLst>
      </pc:sldChg>
      <pc:sldChg chg="del">
        <pc:chgData name="Chris Droessler" userId="625c3661-9d64-47fa-b83c-4b49393bd161" providerId="ADAL" clId="{2906747B-BA31-DC40-999D-03706FB3E95D}" dt="2020-11-04T12:43:49.778" v="25" actId="2696"/>
        <pc:sldMkLst>
          <pc:docMk/>
          <pc:sldMk cId="702382779" sldId="289"/>
        </pc:sldMkLst>
      </pc:sldChg>
      <pc:sldChg chg="del">
        <pc:chgData name="Chris Droessler" userId="625c3661-9d64-47fa-b83c-4b49393bd161" providerId="ADAL" clId="{2906747B-BA31-DC40-999D-03706FB3E95D}" dt="2020-11-04T12:43:49.782" v="26" actId="2696"/>
        <pc:sldMkLst>
          <pc:docMk/>
          <pc:sldMk cId="3396604074" sldId="290"/>
        </pc:sldMkLst>
      </pc:sldChg>
      <pc:sldChg chg="del">
        <pc:chgData name="Chris Droessler" userId="625c3661-9d64-47fa-b83c-4b49393bd161" providerId="ADAL" clId="{2906747B-BA31-DC40-999D-03706FB3E95D}" dt="2020-11-04T12:43:49.771" v="23" actId="2696"/>
        <pc:sldMkLst>
          <pc:docMk/>
          <pc:sldMk cId="3852304942" sldId="292"/>
        </pc:sldMkLst>
      </pc:sldChg>
      <pc:sldChg chg="del">
        <pc:chgData name="Chris Droessler" userId="625c3661-9d64-47fa-b83c-4b49393bd161" providerId="ADAL" clId="{2906747B-BA31-DC40-999D-03706FB3E95D}" dt="2020-11-04T12:43:49.775" v="24" actId="2696"/>
        <pc:sldMkLst>
          <pc:docMk/>
          <pc:sldMk cId="3336867666" sldId="293"/>
        </pc:sldMkLst>
      </pc:sldChg>
      <pc:sldChg chg="del">
        <pc:chgData name="Chris Droessler" userId="625c3661-9d64-47fa-b83c-4b49393bd161" providerId="ADAL" clId="{2906747B-BA31-DC40-999D-03706FB3E95D}" dt="2020-11-04T12:43:49.751" v="18" actId="2696"/>
        <pc:sldMkLst>
          <pc:docMk/>
          <pc:sldMk cId="701822057" sldId="294"/>
        </pc:sldMkLst>
      </pc:sldChg>
      <pc:sldChg chg="del">
        <pc:chgData name="Chris Droessler" userId="625c3661-9d64-47fa-b83c-4b49393bd161" providerId="ADAL" clId="{2906747B-BA31-DC40-999D-03706FB3E95D}" dt="2020-11-04T12:43:49.787" v="28" actId="2696"/>
        <pc:sldMkLst>
          <pc:docMk/>
          <pc:sldMk cId="1592985432" sldId="295"/>
        </pc:sldMkLst>
      </pc:sldChg>
      <pc:sldChg chg="del">
        <pc:chgData name="Chris Droessler" userId="625c3661-9d64-47fa-b83c-4b49393bd161" providerId="ADAL" clId="{2906747B-BA31-DC40-999D-03706FB3E95D}" dt="2020-11-04T12:43:49.784" v="27" actId="2696"/>
        <pc:sldMkLst>
          <pc:docMk/>
          <pc:sldMk cId="3911099407" sldId="296"/>
        </pc:sldMkLst>
      </pc:sldChg>
      <pc:sldChg chg="modSp">
        <pc:chgData name="Chris Droessler" userId="625c3661-9d64-47fa-b83c-4b49393bd161" providerId="ADAL" clId="{2906747B-BA31-DC40-999D-03706FB3E95D}" dt="2020-11-04T12:43:13.111" v="9" actId="20577"/>
        <pc:sldMkLst>
          <pc:docMk/>
          <pc:sldMk cId="971664512" sldId="534"/>
        </pc:sldMkLst>
        <pc:spChg chg="mod">
          <ac:chgData name="Chris Droessler" userId="625c3661-9d64-47fa-b83c-4b49393bd161" providerId="ADAL" clId="{2906747B-BA31-DC40-999D-03706FB3E95D}" dt="2020-11-04T12:43:13.111" v="9" actId="20577"/>
          <ac:spMkLst>
            <pc:docMk/>
            <pc:sldMk cId="971664512" sldId="534"/>
            <ac:spMk id="3" creationId="{00000000-0000-0000-0000-000000000000}"/>
          </ac:spMkLst>
        </pc:spChg>
      </pc:sldChg>
      <pc:sldChg chg="modSp">
        <pc:chgData name="Chris Droessler" userId="625c3661-9d64-47fa-b83c-4b49393bd161" providerId="ADAL" clId="{2906747B-BA31-DC40-999D-03706FB3E95D}" dt="2020-11-04T12:54:02.087" v="124"/>
        <pc:sldMkLst>
          <pc:docMk/>
          <pc:sldMk cId="3534465971" sldId="658"/>
        </pc:sldMkLst>
        <pc:spChg chg="mod">
          <ac:chgData name="Chris Droessler" userId="625c3661-9d64-47fa-b83c-4b49393bd161" providerId="ADAL" clId="{2906747B-BA31-DC40-999D-03706FB3E95D}" dt="2020-11-04T12:54:02.087" v="124"/>
          <ac:spMkLst>
            <pc:docMk/>
            <pc:sldMk cId="3534465971" sldId="658"/>
            <ac:spMk id="4" creationId="{00000000-0000-0000-0000-000000000000}"/>
          </ac:spMkLst>
        </pc:spChg>
      </pc:sldChg>
      <pc:sldChg chg="modSp">
        <pc:chgData name="Chris Droessler" userId="625c3661-9d64-47fa-b83c-4b49393bd161" providerId="ADAL" clId="{2906747B-BA31-DC40-999D-03706FB3E95D}" dt="2020-11-04T12:46:05.609" v="90" actId="20577"/>
        <pc:sldMkLst>
          <pc:docMk/>
          <pc:sldMk cId="982373956" sldId="772"/>
        </pc:sldMkLst>
        <pc:spChg chg="mod">
          <ac:chgData name="Chris Droessler" userId="625c3661-9d64-47fa-b83c-4b49393bd161" providerId="ADAL" clId="{2906747B-BA31-DC40-999D-03706FB3E95D}" dt="2020-11-04T12:46:05.609" v="90" actId="20577"/>
          <ac:spMkLst>
            <pc:docMk/>
            <pc:sldMk cId="982373956" sldId="772"/>
            <ac:spMk id="2" creationId="{70E7FB36-DF07-B44D-8D38-59F39D617117}"/>
          </ac:spMkLst>
        </pc:spChg>
      </pc:sldChg>
      <pc:sldChg chg="addSp delSp modSp modNotesTx">
        <pc:chgData name="Chris Droessler" userId="625c3661-9d64-47fa-b83c-4b49393bd161" providerId="ADAL" clId="{2906747B-BA31-DC40-999D-03706FB3E95D}" dt="2020-11-04T13:06:29.113" v="220"/>
        <pc:sldMkLst>
          <pc:docMk/>
          <pc:sldMk cId="1816362711" sldId="796"/>
        </pc:sldMkLst>
        <pc:spChg chg="mod">
          <ac:chgData name="Chris Droessler" userId="625c3661-9d64-47fa-b83c-4b49393bd161" providerId="ADAL" clId="{2906747B-BA31-DC40-999D-03706FB3E95D}" dt="2020-11-04T12:49:10.752" v="122"/>
          <ac:spMkLst>
            <pc:docMk/>
            <pc:sldMk cId="1816362711" sldId="796"/>
            <ac:spMk id="3" creationId="{A49E09A3-6A14-0543-9876-4FC1717ECBFC}"/>
          </ac:spMkLst>
        </pc:spChg>
        <pc:spChg chg="mod">
          <ac:chgData name="Chris Droessler" userId="625c3661-9d64-47fa-b83c-4b49393bd161" providerId="ADAL" clId="{2906747B-BA31-DC40-999D-03706FB3E95D}" dt="2020-11-04T12:45:14.435" v="64" actId="20577"/>
          <ac:spMkLst>
            <pc:docMk/>
            <pc:sldMk cId="1816362711" sldId="796"/>
            <ac:spMk id="4" creationId="{FB788EF7-AEC5-CF47-8140-A613D03952B5}"/>
          </ac:spMkLst>
        </pc:spChg>
        <pc:spChg chg="mod">
          <ac:chgData name="Chris Droessler" userId="625c3661-9d64-47fa-b83c-4b49393bd161" providerId="ADAL" clId="{2906747B-BA31-DC40-999D-03706FB3E95D}" dt="2020-11-04T13:06:29.113" v="220"/>
          <ac:spMkLst>
            <pc:docMk/>
            <pc:sldMk cId="1816362711" sldId="796"/>
            <ac:spMk id="7" creationId="{55A84F6C-C17F-4241-BDB6-2BF19E2D0350}"/>
          </ac:spMkLst>
        </pc:spChg>
        <pc:picChg chg="del">
          <ac:chgData name="Chris Droessler" userId="625c3661-9d64-47fa-b83c-4b49393bd161" providerId="ADAL" clId="{2906747B-BA31-DC40-999D-03706FB3E95D}" dt="2020-11-04T12:46:15.817" v="91" actId="478"/>
          <ac:picMkLst>
            <pc:docMk/>
            <pc:sldMk cId="1816362711" sldId="796"/>
            <ac:picMk id="8" creationId="{CD49B718-B0D3-044D-978A-283F49E0C575}"/>
          </ac:picMkLst>
        </pc:picChg>
        <pc:picChg chg="add mod">
          <ac:chgData name="Chris Droessler" userId="625c3661-9d64-47fa-b83c-4b49393bd161" providerId="ADAL" clId="{2906747B-BA31-DC40-999D-03706FB3E95D}" dt="2020-11-04T12:47:53.350" v="95" actId="14100"/>
          <ac:picMkLst>
            <pc:docMk/>
            <pc:sldMk cId="1816362711" sldId="796"/>
            <ac:picMk id="9" creationId="{FD4D2884-1701-864F-916E-AC75EA1F09D9}"/>
          </ac:picMkLst>
        </pc:picChg>
      </pc:sldChg>
      <pc:sldChg chg="modSp">
        <pc:chgData name="Chris Droessler" userId="625c3661-9d64-47fa-b83c-4b49393bd161" providerId="ADAL" clId="{2906747B-BA31-DC40-999D-03706FB3E95D}" dt="2020-11-04T12:53:30.318" v="123"/>
        <pc:sldMkLst>
          <pc:docMk/>
          <pc:sldMk cId="2204923872" sldId="798"/>
        </pc:sldMkLst>
        <pc:spChg chg="mod">
          <ac:chgData name="Chris Droessler" userId="625c3661-9d64-47fa-b83c-4b49393bd161" providerId="ADAL" clId="{2906747B-BA31-DC40-999D-03706FB3E95D}" dt="2020-11-04T12:53:30.318" v="123"/>
          <ac:spMkLst>
            <pc:docMk/>
            <pc:sldMk cId="2204923872" sldId="798"/>
            <ac:spMk id="4" creationId="{00000000-0000-0000-0000-000000000000}"/>
          </ac:spMkLst>
        </pc:spChg>
      </pc:sldChg>
      <pc:sldChg chg="del">
        <pc:chgData name="Chris Droessler" userId="625c3661-9d64-47fa-b83c-4b49393bd161" providerId="ADAL" clId="{2906747B-BA31-DC40-999D-03706FB3E95D}" dt="2020-11-04T12:43:49.715" v="11" actId="2696"/>
        <pc:sldMkLst>
          <pc:docMk/>
          <pc:sldMk cId="3349384955" sldId="1225"/>
        </pc:sldMkLst>
      </pc:sldChg>
      <pc:sldChg chg="del">
        <pc:chgData name="Chris Droessler" userId="625c3661-9d64-47fa-b83c-4b49393bd161" providerId="ADAL" clId="{2906747B-BA31-DC40-999D-03706FB3E95D}" dt="2020-11-04T12:43:49.708" v="10" actId="2696"/>
        <pc:sldMkLst>
          <pc:docMk/>
          <pc:sldMk cId="4134619931" sldId="1227"/>
        </pc:sldMkLst>
      </pc:sldChg>
      <pc:sldChg chg="del">
        <pc:chgData name="Chris Droessler" userId="625c3661-9d64-47fa-b83c-4b49393bd161" providerId="ADAL" clId="{2906747B-BA31-DC40-999D-03706FB3E95D}" dt="2020-11-04T12:45:44.701" v="78" actId="2696"/>
        <pc:sldMkLst>
          <pc:docMk/>
          <pc:sldMk cId="755393484" sldId="1228"/>
        </pc:sldMkLst>
      </pc:sldChg>
      <pc:sldChg chg="del">
        <pc:chgData name="Chris Droessler" userId="625c3661-9d64-47fa-b83c-4b49393bd161" providerId="ADAL" clId="{2906747B-BA31-DC40-999D-03706FB3E95D}" dt="2020-11-04T12:43:49.720" v="12" actId="2696"/>
        <pc:sldMkLst>
          <pc:docMk/>
          <pc:sldMk cId="1689835747" sldId="1229"/>
        </pc:sldMkLst>
      </pc:sldChg>
      <pc:sldChg chg="del">
        <pc:chgData name="Chris Droessler" userId="625c3661-9d64-47fa-b83c-4b49393bd161" providerId="ADAL" clId="{2906747B-BA31-DC40-999D-03706FB3E95D}" dt="2020-11-04T12:43:49.731" v="14" actId="2696"/>
        <pc:sldMkLst>
          <pc:docMk/>
          <pc:sldMk cId="1073953247" sldId="1230"/>
        </pc:sldMkLst>
      </pc:sldChg>
      <pc:sldChg chg="del">
        <pc:chgData name="Chris Droessler" userId="625c3661-9d64-47fa-b83c-4b49393bd161" providerId="ADAL" clId="{2906747B-BA31-DC40-999D-03706FB3E95D}" dt="2020-11-04T12:43:49.726" v="13" actId="2696"/>
        <pc:sldMkLst>
          <pc:docMk/>
          <pc:sldMk cId="2925348438" sldId="1235"/>
        </pc:sldMkLst>
      </pc:sldChg>
      <pc:sldChg chg="del">
        <pc:chgData name="Chris Droessler" userId="625c3661-9d64-47fa-b83c-4b49393bd161" providerId="ADAL" clId="{2906747B-BA31-DC40-999D-03706FB3E95D}" dt="2020-11-04T12:43:49.768" v="22" actId="2696"/>
        <pc:sldMkLst>
          <pc:docMk/>
          <pc:sldMk cId="1551495662" sldId="1236"/>
        </pc:sldMkLst>
      </pc:sldChg>
      <pc:sldChg chg="ord">
        <pc:chgData name="Chris Droessler" userId="625c3661-9d64-47fa-b83c-4b49393bd161" providerId="ADAL" clId="{2906747B-BA31-DC40-999D-03706FB3E95D}" dt="2020-11-04T13:05:17.381" v="219"/>
        <pc:sldMkLst>
          <pc:docMk/>
          <pc:sldMk cId="3525045302" sldId="1237"/>
        </pc:sldMkLst>
      </pc:sldChg>
      <pc:sldChg chg="modSp add">
        <pc:chgData name="Chris Droessler" userId="625c3661-9d64-47fa-b83c-4b49393bd161" providerId="ADAL" clId="{2906747B-BA31-DC40-999D-03706FB3E95D}" dt="2020-11-04T12:57:18.741" v="201" actId="20577"/>
        <pc:sldMkLst>
          <pc:docMk/>
          <pc:sldMk cId="931645505" sldId="1238"/>
        </pc:sldMkLst>
        <pc:spChg chg="mod">
          <ac:chgData name="Chris Droessler" userId="625c3661-9d64-47fa-b83c-4b49393bd161" providerId="ADAL" clId="{2906747B-BA31-DC40-999D-03706FB3E95D}" dt="2020-11-04T12:57:18.741" v="201" actId="20577"/>
          <ac:spMkLst>
            <pc:docMk/>
            <pc:sldMk cId="931645505" sldId="1238"/>
            <ac:spMk id="2" creationId="{C11EC49D-6B69-E14A-8E98-9D2FCCBF7BB6}"/>
          </ac:spMkLst>
        </pc:spChg>
        <pc:spChg chg="mod">
          <ac:chgData name="Chris Droessler" userId="625c3661-9d64-47fa-b83c-4b49393bd161" providerId="ADAL" clId="{2906747B-BA31-DC40-999D-03706FB3E95D}" dt="2020-11-04T12:57:11.620" v="199" actId="20577"/>
          <ac:spMkLst>
            <pc:docMk/>
            <pc:sldMk cId="931645505" sldId="1238"/>
            <ac:spMk id="3" creationId="{0F46C0BB-FF2D-3A4F-8FBE-EA82C29F9A0A}"/>
          </ac:spMkLst>
        </pc:spChg>
      </pc:sldChg>
      <pc:sldChg chg="modSp add">
        <pc:chgData name="Chris Droessler" userId="625c3661-9d64-47fa-b83c-4b49393bd161" providerId="ADAL" clId="{2906747B-BA31-DC40-999D-03706FB3E95D}" dt="2020-11-04T13:03:34.655" v="218" actId="20577"/>
        <pc:sldMkLst>
          <pc:docMk/>
          <pc:sldMk cId="1800268643" sldId="1239"/>
        </pc:sldMkLst>
        <pc:spChg chg="mod">
          <ac:chgData name="Chris Droessler" userId="625c3661-9d64-47fa-b83c-4b49393bd161" providerId="ADAL" clId="{2906747B-BA31-DC40-999D-03706FB3E95D}" dt="2020-11-04T13:03:34.655" v="218" actId="20577"/>
          <ac:spMkLst>
            <pc:docMk/>
            <pc:sldMk cId="1800268643" sldId="1239"/>
            <ac:spMk id="3" creationId="{05FF58BA-FBBC-5F42-8326-1F8FCEDE1D60}"/>
          </ac:spMkLst>
        </pc:spChg>
      </pc:sldChg>
      <pc:sldChg chg="add del">
        <pc:chgData name="Chris Droessler" userId="625c3661-9d64-47fa-b83c-4b49393bd161" providerId="ADAL" clId="{2906747B-BA31-DC40-999D-03706FB3E95D}" dt="2020-11-04T13:10:50.581" v="222" actId="2696"/>
        <pc:sldMkLst>
          <pc:docMk/>
          <pc:sldMk cId="792260017" sldId="1240"/>
        </pc:sldMkLst>
      </pc:sldChg>
      <pc:sldChg chg="addSp modSp add ord modNotesTx">
        <pc:chgData name="Chris Droessler" userId="625c3661-9d64-47fa-b83c-4b49393bd161" providerId="ADAL" clId="{2906747B-BA31-DC40-999D-03706FB3E95D}" dt="2020-11-04T13:15:19.418" v="463"/>
        <pc:sldMkLst>
          <pc:docMk/>
          <pc:sldMk cId="2056255335" sldId="1240"/>
        </pc:sldMkLst>
        <pc:spChg chg="mod">
          <ac:chgData name="Chris Droessler" userId="625c3661-9d64-47fa-b83c-4b49393bd161" providerId="ADAL" clId="{2906747B-BA31-DC40-999D-03706FB3E95D}" dt="2020-11-04T13:12:16.895" v="279" actId="313"/>
          <ac:spMkLst>
            <pc:docMk/>
            <pc:sldMk cId="2056255335" sldId="1240"/>
            <ac:spMk id="2" creationId="{E8903D9B-AA24-1841-B4BE-F88B9014FD45}"/>
          </ac:spMkLst>
        </pc:spChg>
        <pc:spChg chg="add mod">
          <ac:chgData name="Chris Droessler" userId="625c3661-9d64-47fa-b83c-4b49393bd161" providerId="ADAL" clId="{2906747B-BA31-DC40-999D-03706FB3E95D}" dt="2020-11-04T13:14:50.708" v="462" actId="20577"/>
          <ac:spMkLst>
            <pc:docMk/>
            <pc:sldMk cId="2056255335" sldId="1240"/>
            <ac:spMk id="3" creationId="{7B75403E-48F7-6F48-9574-571E50D00F7B}"/>
          </ac:spMkLst>
        </pc:spChg>
      </pc:sldChg>
      <pc:sldChg chg="add del">
        <pc:chgData name="Chris Droessler" userId="625c3661-9d64-47fa-b83c-4b49393bd161" providerId="ADAL" clId="{2906747B-BA31-DC40-999D-03706FB3E95D}" dt="2020-11-04T13:10:50.584" v="223" actId="2696"/>
        <pc:sldMkLst>
          <pc:docMk/>
          <pc:sldMk cId="1034112719" sldId="1241"/>
        </pc:sldMkLst>
      </pc:sldChg>
      <pc:sldChg chg="add del">
        <pc:chgData name="Chris Droessler" userId="625c3661-9d64-47fa-b83c-4b49393bd161" providerId="ADAL" clId="{2906747B-BA31-DC40-999D-03706FB3E95D}" dt="2020-11-04T13:10:50.587" v="224" actId="2696"/>
        <pc:sldMkLst>
          <pc:docMk/>
          <pc:sldMk cId="3222842415" sldId="1242"/>
        </pc:sldMkLst>
      </pc:sldChg>
      <pc:sldChg chg="add del">
        <pc:chgData name="Chris Droessler" userId="625c3661-9d64-47fa-b83c-4b49393bd161" providerId="ADAL" clId="{2906747B-BA31-DC40-999D-03706FB3E95D}" dt="2020-11-04T13:10:50.578" v="221" actId="2696"/>
        <pc:sldMkLst>
          <pc:docMk/>
          <pc:sldMk cId="1311061265" sldId="1243"/>
        </pc:sldMkLst>
      </pc:sldChg>
    </pc:docChg>
  </pc:docChgLst>
  <pc:docChgLst>
    <pc:chgData name="Chris Droessler" userId="625c3661-9d64-47fa-b83c-4b49393bd161" providerId="ADAL" clId="{22DF4CDF-41CD-E647-B60C-0DDD4FE3BF5F}"/>
    <pc:docChg chg="custSel addSld modSld">
      <pc:chgData name="Chris Droessler" userId="625c3661-9d64-47fa-b83c-4b49393bd161" providerId="ADAL" clId="{22DF4CDF-41CD-E647-B60C-0DDD4FE3BF5F}" dt="2020-03-10T12:43:07.013" v="46" actId="27636"/>
      <pc:docMkLst>
        <pc:docMk/>
      </pc:docMkLst>
      <pc:sldChg chg="modSp">
        <pc:chgData name="Chris Droessler" userId="625c3661-9d64-47fa-b83c-4b49393bd161" providerId="ADAL" clId="{22DF4CDF-41CD-E647-B60C-0DDD4FE3BF5F}" dt="2020-03-10T12:37:03.327" v="26" actId="20577"/>
        <pc:sldMkLst>
          <pc:docMk/>
          <pc:sldMk cId="3675590858" sldId="260"/>
        </pc:sldMkLst>
        <pc:spChg chg="mod">
          <ac:chgData name="Chris Droessler" userId="625c3661-9d64-47fa-b83c-4b49393bd161" providerId="ADAL" clId="{22DF4CDF-41CD-E647-B60C-0DDD4FE3BF5F}" dt="2020-03-10T12:37:03.327" v="26" actId="20577"/>
          <ac:spMkLst>
            <pc:docMk/>
            <pc:sldMk cId="3675590858" sldId="260"/>
            <ac:spMk id="3" creationId="{420FD414-E693-9242-9A7C-AEF4082D6A0C}"/>
          </ac:spMkLst>
        </pc:spChg>
      </pc:sldChg>
      <pc:sldChg chg="modSp">
        <pc:chgData name="Chris Droessler" userId="625c3661-9d64-47fa-b83c-4b49393bd161" providerId="ADAL" clId="{22DF4CDF-41CD-E647-B60C-0DDD4FE3BF5F}" dt="2020-03-10T12:32:59.199" v="1" actId="27636"/>
        <pc:sldMkLst>
          <pc:docMk/>
          <pc:sldMk cId="1313301655" sldId="269"/>
        </pc:sldMkLst>
        <pc:spChg chg="mod">
          <ac:chgData name="Chris Droessler" userId="625c3661-9d64-47fa-b83c-4b49393bd161" providerId="ADAL" clId="{22DF4CDF-41CD-E647-B60C-0DDD4FE3BF5F}" dt="2020-03-10T12:32:59.199" v="1" actId="27636"/>
          <ac:spMkLst>
            <pc:docMk/>
            <pc:sldMk cId="1313301655" sldId="269"/>
            <ac:spMk id="4" creationId="{433ECD51-8493-E64E-ACC5-A80EE5E7DE59}"/>
          </ac:spMkLst>
        </pc:spChg>
      </pc:sldChg>
      <pc:sldChg chg="modSp">
        <pc:chgData name="Chris Droessler" userId="625c3661-9d64-47fa-b83c-4b49393bd161" providerId="ADAL" clId="{22DF4CDF-41CD-E647-B60C-0DDD4FE3BF5F}" dt="2020-03-10T12:43:07.013" v="46" actId="27636"/>
        <pc:sldMkLst>
          <pc:docMk/>
          <pc:sldMk cId="2418671024" sldId="561"/>
        </pc:sldMkLst>
        <pc:spChg chg="mod">
          <ac:chgData name="Chris Droessler" userId="625c3661-9d64-47fa-b83c-4b49393bd161" providerId="ADAL" clId="{22DF4CDF-41CD-E647-B60C-0DDD4FE3BF5F}" dt="2020-03-10T12:43:07.013" v="46" actId="27636"/>
          <ac:spMkLst>
            <pc:docMk/>
            <pc:sldMk cId="2418671024" sldId="561"/>
            <ac:spMk id="2" creationId="{E9498E27-4A46-4D9F-B919-4A6091A07762}"/>
          </ac:spMkLst>
        </pc:spChg>
      </pc:sldChg>
      <pc:sldChg chg="delSp modSp add">
        <pc:chgData name="Chris Droessler" userId="625c3661-9d64-47fa-b83c-4b49393bd161" providerId="ADAL" clId="{22DF4CDF-41CD-E647-B60C-0DDD4FE3BF5F}" dt="2020-03-10T12:33:20.136" v="19" actId="478"/>
        <pc:sldMkLst>
          <pc:docMk/>
          <pc:sldMk cId="434070127" sldId="755"/>
        </pc:sldMkLst>
        <pc:spChg chg="mod">
          <ac:chgData name="Chris Droessler" userId="625c3661-9d64-47fa-b83c-4b49393bd161" providerId="ADAL" clId="{22DF4CDF-41CD-E647-B60C-0DDD4FE3BF5F}" dt="2020-03-10T12:33:14.388" v="17" actId="20577"/>
          <ac:spMkLst>
            <pc:docMk/>
            <pc:sldMk cId="434070127" sldId="755"/>
            <ac:spMk id="2" creationId="{00000000-0000-0000-0000-000000000000}"/>
          </ac:spMkLst>
        </pc:spChg>
        <pc:spChg chg="mod">
          <ac:chgData name="Chris Droessler" userId="625c3661-9d64-47fa-b83c-4b49393bd161" providerId="ADAL" clId="{22DF4CDF-41CD-E647-B60C-0DDD4FE3BF5F}" dt="2020-03-10T12:33:18.525" v="18" actId="20577"/>
          <ac:spMkLst>
            <pc:docMk/>
            <pc:sldMk cId="434070127" sldId="755"/>
            <ac:spMk id="3" creationId="{00000000-0000-0000-0000-000000000000}"/>
          </ac:spMkLst>
        </pc:spChg>
        <pc:picChg chg="del">
          <ac:chgData name="Chris Droessler" userId="625c3661-9d64-47fa-b83c-4b49393bd161" providerId="ADAL" clId="{22DF4CDF-41CD-E647-B60C-0DDD4FE3BF5F}" dt="2020-03-10T12:33:20.136" v="19" actId="478"/>
          <ac:picMkLst>
            <pc:docMk/>
            <pc:sldMk cId="434070127" sldId="755"/>
            <ac:picMk id="1025" creationId="{E58E3D0E-2641-D945-9701-76B26B78DFFB}"/>
          </ac:picMkLst>
        </pc:picChg>
      </pc:sldChg>
    </pc:docChg>
  </pc:docChgLst>
  <pc:docChgLst>
    <pc:chgData name="Chris Droessler" userId="625c3661-9d64-47fa-b83c-4b49393bd161" providerId="ADAL" clId="{802F1AF1-5980-C544-B793-CF3AD3D892E2}"/>
    <pc:docChg chg="modSld">
      <pc:chgData name="Chris Droessler" userId="625c3661-9d64-47fa-b83c-4b49393bd161" providerId="ADAL" clId="{802F1AF1-5980-C544-B793-CF3AD3D892E2}" dt="2020-02-11T15:20:58.246" v="81" actId="20577"/>
      <pc:docMkLst>
        <pc:docMk/>
      </pc:docMkLst>
      <pc:sldChg chg="modSp">
        <pc:chgData name="Chris Droessler" userId="625c3661-9d64-47fa-b83c-4b49393bd161" providerId="ADAL" clId="{802F1AF1-5980-C544-B793-CF3AD3D892E2}" dt="2020-02-11T15:20:28.415" v="60" actId="113"/>
        <pc:sldMkLst>
          <pc:docMk/>
          <pc:sldMk cId="2024428368" sldId="270"/>
        </pc:sldMkLst>
        <pc:spChg chg="mod">
          <ac:chgData name="Chris Droessler" userId="625c3661-9d64-47fa-b83c-4b49393bd161" providerId="ADAL" clId="{802F1AF1-5980-C544-B793-CF3AD3D892E2}" dt="2020-02-11T15:20:28.415" v="60" actId="113"/>
          <ac:spMkLst>
            <pc:docMk/>
            <pc:sldMk cId="2024428368" sldId="270"/>
            <ac:spMk id="4" creationId="{893A5F8A-CD97-414B-8B41-6A46A05FD3FD}"/>
          </ac:spMkLst>
        </pc:spChg>
      </pc:sldChg>
      <pc:sldChg chg="modSp">
        <pc:chgData name="Chris Droessler" userId="625c3661-9d64-47fa-b83c-4b49393bd161" providerId="ADAL" clId="{802F1AF1-5980-C544-B793-CF3AD3D892E2}" dt="2020-02-11T15:20:40.015" v="68" actId="20577"/>
        <pc:sldMkLst>
          <pc:docMk/>
          <pc:sldMk cId="937673895" sldId="273"/>
        </pc:sldMkLst>
        <pc:spChg chg="mod">
          <ac:chgData name="Chris Droessler" userId="625c3661-9d64-47fa-b83c-4b49393bd161" providerId="ADAL" clId="{802F1AF1-5980-C544-B793-CF3AD3D892E2}" dt="2020-02-11T15:20:40.015" v="68" actId="20577"/>
          <ac:spMkLst>
            <pc:docMk/>
            <pc:sldMk cId="937673895" sldId="273"/>
            <ac:spMk id="4" creationId="{B2780C92-466D-8646-B31A-8079CBAECF2D}"/>
          </ac:spMkLst>
        </pc:spChg>
      </pc:sldChg>
      <pc:sldChg chg="modSp">
        <pc:chgData name="Chris Droessler" userId="625c3661-9d64-47fa-b83c-4b49393bd161" providerId="ADAL" clId="{802F1AF1-5980-C544-B793-CF3AD3D892E2}" dt="2020-02-11T15:20:58.246" v="81" actId="20577"/>
        <pc:sldMkLst>
          <pc:docMk/>
          <pc:sldMk cId="333955365" sldId="274"/>
        </pc:sldMkLst>
        <pc:spChg chg="mod">
          <ac:chgData name="Chris Droessler" userId="625c3661-9d64-47fa-b83c-4b49393bd161" providerId="ADAL" clId="{802F1AF1-5980-C544-B793-CF3AD3D892E2}" dt="2020-02-11T15:20:58.246" v="81" actId="20577"/>
          <ac:spMkLst>
            <pc:docMk/>
            <pc:sldMk cId="333955365" sldId="274"/>
            <ac:spMk id="4" creationId="{3E3D6225-F023-9949-ADE3-F0F10F131530}"/>
          </ac:spMkLst>
        </pc:spChg>
      </pc:sldChg>
      <pc:sldChg chg="modSp">
        <pc:chgData name="Chris Droessler" userId="625c3661-9d64-47fa-b83c-4b49393bd161" providerId="ADAL" clId="{802F1AF1-5980-C544-B793-CF3AD3D892E2}" dt="2020-02-11T15:19:04.365" v="59" actId="20577"/>
        <pc:sldMkLst>
          <pc:docMk/>
          <pc:sldMk cId="2781844091" sldId="716"/>
        </pc:sldMkLst>
        <pc:spChg chg="mod">
          <ac:chgData name="Chris Droessler" userId="625c3661-9d64-47fa-b83c-4b49393bd161" providerId="ADAL" clId="{802F1AF1-5980-C544-B793-CF3AD3D892E2}" dt="2020-02-11T15:18:46.157" v="16" actId="20577"/>
          <ac:spMkLst>
            <pc:docMk/>
            <pc:sldMk cId="2781844091" sldId="716"/>
            <ac:spMk id="150" creationId="{00000000-0000-0000-0000-000000000000}"/>
          </ac:spMkLst>
        </pc:spChg>
        <pc:spChg chg="mod">
          <ac:chgData name="Chris Droessler" userId="625c3661-9d64-47fa-b83c-4b49393bd161" providerId="ADAL" clId="{802F1AF1-5980-C544-B793-CF3AD3D892E2}" dt="2020-02-11T15:18:54.269" v="40" actId="20577"/>
          <ac:spMkLst>
            <pc:docMk/>
            <pc:sldMk cId="2781844091" sldId="716"/>
            <ac:spMk id="152" creationId="{00000000-0000-0000-0000-000000000000}"/>
          </ac:spMkLst>
        </pc:spChg>
        <pc:spChg chg="mod">
          <ac:chgData name="Chris Droessler" userId="625c3661-9d64-47fa-b83c-4b49393bd161" providerId="ADAL" clId="{802F1AF1-5980-C544-B793-CF3AD3D892E2}" dt="2020-02-11T15:19:04.365" v="59" actId="20577"/>
          <ac:spMkLst>
            <pc:docMk/>
            <pc:sldMk cId="2781844091" sldId="716"/>
            <ac:spMk id="153" creationId="{00000000-0000-0000-0000-000000000000}"/>
          </ac:spMkLst>
        </pc:spChg>
      </pc:sldChg>
    </pc:docChg>
  </pc:docChgLst>
  <pc:docChgLst>
    <pc:chgData name="Chris Droessler" userId="625c3661-9d64-47fa-b83c-4b49393bd161" providerId="ADAL" clId="{485E4A66-6DDC-2F4F-9A5D-45DD2E5D7E25}"/>
    <pc:docChg chg="delSld modSld">
      <pc:chgData name="Chris Droessler" userId="625c3661-9d64-47fa-b83c-4b49393bd161" providerId="ADAL" clId="{485E4A66-6DDC-2F4F-9A5D-45DD2E5D7E25}" dt="2019-10-08T14:37:54.640" v="287" actId="2696"/>
      <pc:docMkLst>
        <pc:docMk/>
      </pc:docMkLst>
      <pc:sldChg chg="modSp">
        <pc:chgData name="Chris Droessler" userId="625c3661-9d64-47fa-b83c-4b49393bd161" providerId="ADAL" clId="{485E4A66-6DDC-2F4F-9A5D-45DD2E5D7E25}" dt="2019-10-08T14:27:55.263" v="124" actId="20577"/>
        <pc:sldMkLst>
          <pc:docMk/>
          <pc:sldMk cId="1133732581" sldId="261"/>
        </pc:sldMkLst>
        <pc:spChg chg="mod">
          <ac:chgData name="Chris Droessler" userId="625c3661-9d64-47fa-b83c-4b49393bd161" providerId="ADAL" clId="{485E4A66-6DDC-2F4F-9A5D-45DD2E5D7E25}" dt="2019-10-08T14:27:55.263" v="124" actId="20577"/>
          <ac:spMkLst>
            <pc:docMk/>
            <pc:sldMk cId="1133732581" sldId="261"/>
            <ac:spMk id="197" creationId="{00000000-0000-0000-0000-000000000000}"/>
          </ac:spMkLst>
        </pc:spChg>
      </pc:sldChg>
      <pc:sldChg chg="modSp">
        <pc:chgData name="Chris Droessler" userId="625c3661-9d64-47fa-b83c-4b49393bd161" providerId="ADAL" clId="{485E4A66-6DDC-2F4F-9A5D-45DD2E5D7E25}" dt="2019-10-08T14:29:05.903" v="178" actId="20577"/>
        <pc:sldMkLst>
          <pc:docMk/>
          <pc:sldMk cId="3776938010" sldId="262"/>
        </pc:sldMkLst>
        <pc:spChg chg="mod">
          <ac:chgData name="Chris Droessler" userId="625c3661-9d64-47fa-b83c-4b49393bd161" providerId="ADAL" clId="{485E4A66-6DDC-2F4F-9A5D-45DD2E5D7E25}" dt="2019-10-08T14:29:05.903" v="178" actId="20577"/>
          <ac:spMkLst>
            <pc:docMk/>
            <pc:sldMk cId="3776938010" sldId="262"/>
            <ac:spMk id="207" creationId="{00000000-0000-0000-0000-000000000000}"/>
          </ac:spMkLst>
        </pc:spChg>
      </pc:sldChg>
      <pc:sldChg chg="modSp">
        <pc:chgData name="Chris Droessler" userId="625c3661-9d64-47fa-b83c-4b49393bd161" providerId="ADAL" clId="{485E4A66-6DDC-2F4F-9A5D-45DD2E5D7E25}" dt="2019-10-08T14:31:32.060" v="247" actId="20577"/>
        <pc:sldMkLst>
          <pc:docMk/>
          <pc:sldMk cId="3092514365" sldId="264"/>
        </pc:sldMkLst>
        <pc:spChg chg="mod">
          <ac:chgData name="Chris Droessler" userId="625c3661-9d64-47fa-b83c-4b49393bd161" providerId="ADAL" clId="{485E4A66-6DDC-2F4F-9A5D-45DD2E5D7E25}" dt="2019-10-08T14:31:32.060" v="247" actId="20577"/>
          <ac:spMkLst>
            <pc:docMk/>
            <pc:sldMk cId="3092514365" sldId="264"/>
            <ac:spMk id="2" creationId="{3897AC37-F175-5744-801C-50CF35998259}"/>
          </ac:spMkLst>
        </pc:spChg>
        <pc:spChg chg="mod">
          <ac:chgData name="Chris Droessler" userId="625c3661-9d64-47fa-b83c-4b49393bd161" providerId="ADAL" clId="{485E4A66-6DDC-2F4F-9A5D-45DD2E5D7E25}" dt="2019-10-08T12:52:17.569" v="60" actId="20577"/>
          <ac:spMkLst>
            <pc:docMk/>
            <pc:sldMk cId="3092514365" sldId="264"/>
            <ac:spMk id="229" creationId="{00000000-0000-0000-0000-000000000000}"/>
          </ac:spMkLst>
        </pc:spChg>
      </pc:sldChg>
      <pc:sldChg chg="modSp">
        <pc:chgData name="Chris Droessler" userId="625c3661-9d64-47fa-b83c-4b49393bd161" providerId="ADAL" clId="{485E4A66-6DDC-2F4F-9A5D-45DD2E5D7E25}" dt="2019-10-08T14:35:25.668" v="265" actId="20577"/>
        <pc:sldMkLst>
          <pc:docMk/>
          <pc:sldMk cId="3228340405" sldId="265"/>
        </pc:sldMkLst>
        <pc:spChg chg="mod">
          <ac:chgData name="Chris Droessler" userId="625c3661-9d64-47fa-b83c-4b49393bd161" providerId="ADAL" clId="{485E4A66-6DDC-2F4F-9A5D-45DD2E5D7E25}" dt="2019-10-08T14:35:25.668" v="265" actId="20577"/>
          <ac:spMkLst>
            <pc:docMk/>
            <pc:sldMk cId="3228340405" sldId="265"/>
            <ac:spMk id="240" creationId="{00000000-0000-0000-0000-000000000000}"/>
          </ac:spMkLst>
        </pc:spChg>
      </pc:sldChg>
      <pc:sldChg chg="modSp">
        <pc:chgData name="Chris Droessler" userId="625c3661-9d64-47fa-b83c-4b49393bd161" providerId="ADAL" clId="{485E4A66-6DDC-2F4F-9A5D-45DD2E5D7E25}" dt="2019-10-08T14:37:02.748" v="286" actId="20577"/>
        <pc:sldMkLst>
          <pc:docMk/>
          <pc:sldMk cId="2800900242" sldId="266"/>
        </pc:sldMkLst>
        <pc:spChg chg="mod">
          <ac:chgData name="Chris Droessler" userId="625c3661-9d64-47fa-b83c-4b49393bd161" providerId="ADAL" clId="{485E4A66-6DDC-2F4F-9A5D-45DD2E5D7E25}" dt="2019-10-08T14:37:02.748" v="286" actId="20577"/>
          <ac:spMkLst>
            <pc:docMk/>
            <pc:sldMk cId="2800900242" sldId="266"/>
            <ac:spMk id="250" creationId="{00000000-0000-0000-0000-000000000000}"/>
          </ac:spMkLst>
        </pc:spChg>
      </pc:sldChg>
      <pc:sldChg chg="modSp">
        <pc:chgData name="Chris Droessler" userId="625c3661-9d64-47fa-b83c-4b49393bd161" providerId="ADAL" clId="{485E4A66-6DDC-2F4F-9A5D-45DD2E5D7E25}" dt="2019-10-08T14:26:46.152" v="97" actId="20577"/>
        <pc:sldMkLst>
          <pc:docMk/>
          <pc:sldMk cId="2363076874" sldId="283"/>
        </pc:sldMkLst>
        <pc:spChg chg="mod">
          <ac:chgData name="Chris Droessler" userId="625c3661-9d64-47fa-b83c-4b49393bd161" providerId="ADAL" clId="{485E4A66-6DDC-2F4F-9A5D-45DD2E5D7E25}" dt="2019-10-08T14:26:46.152" v="97" actId="20577"/>
          <ac:spMkLst>
            <pc:docMk/>
            <pc:sldMk cId="2363076874" sldId="283"/>
            <ac:spMk id="274" creationId="{00000000-0000-0000-0000-000000000000}"/>
          </ac:spMkLst>
        </pc:spChg>
      </pc:sldChg>
      <pc:sldChg chg="modSp">
        <pc:chgData name="Chris Droessler" userId="625c3661-9d64-47fa-b83c-4b49393bd161" providerId="ADAL" clId="{485E4A66-6DDC-2F4F-9A5D-45DD2E5D7E25}" dt="2019-10-08T14:31:09.459" v="231" actId="20577"/>
        <pc:sldMkLst>
          <pc:docMk/>
          <pc:sldMk cId="3713211416" sldId="657"/>
        </pc:sldMkLst>
        <pc:spChg chg="mod">
          <ac:chgData name="Chris Droessler" userId="625c3661-9d64-47fa-b83c-4b49393bd161" providerId="ADAL" clId="{485E4A66-6DDC-2F4F-9A5D-45DD2E5D7E25}" dt="2019-10-08T14:31:09.459" v="231" actId="20577"/>
          <ac:spMkLst>
            <pc:docMk/>
            <pc:sldMk cId="3713211416" sldId="657"/>
            <ac:spMk id="216" creationId="{00000000-0000-0000-0000-000000000000}"/>
          </ac:spMkLst>
        </pc:spChg>
      </pc:sldChg>
    </pc:docChg>
  </pc:docChgLst>
  <pc:docChgLst>
    <pc:chgData name="Chris Droessler" userId="625c3661-9d64-47fa-b83c-4b49393bd161" providerId="ADAL" clId="{68B3681C-F141-794A-96D8-0BA98EA56A5D}"/>
    <pc:docChg chg="custSel addSld delSld modSld sldOrd">
      <pc:chgData name="Chris Droessler" userId="625c3661-9d64-47fa-b83c-4b49393bd161" providerId="ADAL" clId="{68B3681C-F141-794A-96D8-0BA98EA56A5D}" dt="2019-11-12T12:49:57.923" v="633" actId="2696"/>
      <pc:docMkLst>
        <pc:docMk/>
      </pc:docMkLst>
      <pc:sldChg chg="ord">
        <pc:chgData name="Chris Droessler" userId="625c3661-9d64-47fa-b83c-4b49393bd161" providerId="ADAL" clId="{68B3681C-F141-794A-96D8-0BA98EA56A5D}" dt="2019-11-06T12:48:12.423" v="60"/>
        <pc:sldMkLst>
          <pc:docMk/>
          <pc:sldMk cId="2378976308" sldId="256"/>
        </pc:sldMkLst>
      </pc:sldChg>
      <pc:sldChg chg="ord">
        <pc:chgData name="Chris Droessler" userId="625c3661-9d64-47fa-b83c-4b49393bd161" providerId="ADAL" clId="{68B3681C-F141-794A-96D8-0BA98EA56A5D}" dt="2019-11-06T12:48:12.423" v="60"/>
        <pc:sldMkLst>
          <pc:docMk/>
          <pc:sldMk cId="1133732581" sldId="261"/>
        </pc:sldMkLst>
      </pc:sldChg>
      <pc:sldChg chg="ord">
        <pc:chgData name="Chris Droessler" userId="625c3661-9d64-47fa-b83c-4b49393bd161" providerId="ADAL" clId="{68B3681C-F141-794A-96D8-0BA98EA56A5D}" dt="2019-11-06T12:48:12.423" v="60"/>
        <pc:sldMkLst>
          <pc:docMk/>
          <pc:sldMk cId="3776938010" sldId="262"/>
        </pc:sldMkLst>
      </pc:sldChg>
      <pc:sldChg chg="ord">
        <pc:chgData name="Chris Droessler" userId="625c3661-9d64-47fa-b83c-4b49393bd161" providerId="ADAL" clId="{68B3681C-F141-794A-96D8-0BA98EA56A5D}" dt="2019-11-06T12:48:12.423" v="60"/>
        <pc:sldMkLst>
          <pc:docMk/>
          <pc:sldMk cId="1272993466" sldId="263"/>
        </pc:sldMkLst>
      </pc:sldChg>
      <pc:sldChg chg="ord">
        <pc:chgData name="Chris Droessler" userId="625c3661-9d64-47fa-b83c-4b49393bd161" providerId="ADAL" clId="{68B3681C-F141-794A-96D8-0BA98EA56A5D}" dt="2019-11-06T12:48:12.423" v="60"/>
        <pc:sldMkLst>
          <pc:docMk/>
          <pc:sldMk cId="3092514365" sldId="264"/>
        </pc:sldMkLst>
      </pc:sldChg>
      <pc:sldChg chg="ord">
        <pc:chgData name="Chris Droessler" userId="625c3661-9d64-47fa-b83c-4b49393bd161" providerId="ADAL" clId="{68B3681C-F141-794A-96D8-0BA98EA56A5D}" dt="2019-11-06T12:48:12.423" v="60"/>
        <pc:sldMkLst>
          <pc:docMk/>
          <pc:sldMk cId="3228340405" sldId="265"/>
        </pc:sldMkLst>
      </pc:sldChg>
      <pc:sldChg chg="ord">
        <pc:chgData name="Chris Droessler" userId="625c3661-9d64-47fa-b83c-4b49393bd161" providerId="ADAL" clId="{68B3681C-F141-794A-96D8-0BA98EA56A5D}" dt="2019-11-06T12:48:12.423" v="60"/>
        <pc:sldMkLst>
          <pc:docMk/>
          <pc:sldMk cId="2800900242" sldId="266"/>
        </pc:sldMkLst>
      </pc:sldChg>
      <pc:sldChg chg="ord">
        <pc:chgData name="Chris Droessler" userId="625c3661-9d64-47fa-b83c-4b49393bd161" providerId="ADAL" clId="{68B3681C-F141-794A-96D8-0BA98EA56A5D}" dt="2019-11-06T12:48:12.423" v="60"/>
        <pc:sldMkLst>
          <pc:docMk/>
          <pc:sldMk cId="2011833291" sldId="282"/>
        </pc:sldMkLst>
      </pc:sldChg>
      <pc:sldChg chg="ord">
        <pc:chgData name="Chris Droessler" userId="625c3661-9d64-47fa-b83c-4b49393bd161" providerId="ADAL" clId="{68B3681C-F141-794A-96D8-0BA98EA56A5D}" dt="2019-11-06T12:48:12.423" v="60"/>
        <pc:sldMkLst>
          <pc:docMk/>
          <pc:sldMk cId="2363076874" sldId="283"/>
        </pc:sldMkLst>
      </pc:sldChg>
      <pc:sldChg chg="modSp">
        <pc:chgData name="Chris Droessler" userId="625c3661-9d64-47fa-b83c-4b49393bd161" providerId="ADAL" clId="{68B3681C-F141-794A-96D8-0BA98EA56A5D}" dt="2019-11-06T13:04:30.758" v="349" actId="20577"/>
        <pc:sldMkLst>
          <pc:docMk/>
          <pc:sldMk cId="503736447" sldId="560"/>
        </pc:sldMkLst>
        <pc:spChg chg="mod">
          <ac:chgData name="Chris Droessler" userId="625c3661-9d64-47fa-b83c-4b49393bd161" providerId="ADAL" clId="{68B3681C-F141-794A-96D8-0BA98EA56A5D}" dt="2019-11-06T13:04:30.758" v="349" actId="20577"/>
          <ac:spMkLst>
            <pc:docMk/>
            <pc:sldMk cId="503736447" sldId="560"/>
            <ac:spMk id="4" creationId="{00000000-0000-0000-0000-000000000000}"/>
          </ac:spMkLst>
        </pc:spChg>
      </pc:sldChg>
      <pc:sldChg chg="modSp">
        <pc:chgData name="Chris Droessler" userId="625c3661-9d64-47fa-b83c-4b49393bd161" providerId="ADAL" clId="{68B3681C-F141-794A-96D8-0BA98EA56A5D}" dt="2019-11-06T12:49:26.981" v="74" actId="20577"/>
        <pc:sldMkLst>
          <pc:docMk/>
          <pc:sldMk cId="2392971145" sldId="572"/>
        </pc:sldMkLst>
        <pc:spChg chg="mod">
          <ac:chgData name="Chris Droessler" userId="625c3661-9d64-47fa-b83c-4b49393bd161" providerId="ADAL" clId="{68B3681C-F141-794A-96D8-0BA98EA56A5D}" dt="2019-11-06T12:49:26.981" v="74" actId="20577"/>
          <ac:spMkLst>
            <pc:docMk/>
            <pc:sldMk cId="2392971145" sldId="572"/>
            <ac:spMk id="2" creationId="{70E7FB36-DF07-B44D-8D38-59F39D617117}"/>
          </ac:spMkLst>
        </pc:spChg>
      </pc:sldChg>
      <pc:sldChg chg="ord">
        <pc:chgData name="Chris Droessler" userId="625c3661-9d64-47fa-b83c-4b49393bd161" providerId="ADAL" clId="{68B3681C-F141-794A-96D8-0BA98EA56A5D}" dt="2019-11-06T12:48:12.423" v="60"/>
        <pc:sldMkLst>
          <pc:docMk/>
          <pc:sldMk cId="1303851975" sldId="573"/>
        </pc:sldMkLst>
      </pc:sldChg>
      <pc:sldChg chg="modSp">
        <pc:chgData name="Chris Droessler" userId="625c3661-9d64-47fa-b83c-4b49393bd161" providerId="ADAL" clId="{68B3681C-F141-794A-96D8-0BA98EA56A5D}" dt="2019-11-06T12:55:57.888" v="205" actId="114"/>
        <pc:sldMkLst>
          <pc:docMk/>
          <pc:sldMk cId="1831575911" sldId="644"/>
        </pc:sldMkLst>
        <pc:spChg chg="mod">
          <ac:chgData name="Chris Droessler" userId="625c3661-9d64-47fa-b83c-4b49393bd161" providerId="ADAL" clId="{68B3681C-F141-794A-96D8-0BA98EA56A5D}" dt="2019-11-06T12:55:57.888" v="205" actId="114"/>
          <ac:spMkLst>
            <pc:docMk/>
            <pc:sldMk cId="1831575911" sldId="644"/>
            <ac:spMk id="2" creationId="{BF342724-5EC7-EF4B-89AC-A4C2D3A94FFB}"/>
          </ac:spMkLst>
        </pc:spChg>
      </pc:sldChg>
      <pc:sldChg chg="ord">
        <pc:chgData name="Chris Droessler" userId="625c3661-9d64-47fa-b83c-4b49393bd161" providerId="ADAL" clId="{68B3681C-F141-794A-96D8-0BA98EA56A5D}" dt="2019-11-06T12:48:12.423" v="60"/>
        <pc:sldMkLst>
          <pc:docMk/>
          <pc:sldMk cId="3713211416" sldId="657"/>
        </pc:sldMkLst>
      </pc:sldChg>
      <pc:sldChg chg="modSp add">
        <pc:chgData name="Chris Droessler" userId="625c3661-9d64-47fa-b83c-4b49393bd161" providerId="ADAL" clId="{68B3681C-F141-794A-96D8-0BA98EA56A5D}" dt="2019-11-06T12:59:58.938" v="291" actId="20577"/>
        <pc:sldMkLst>
          <pc:docMk/>
          <pc:sldMk cId="3534465971" sldId="658"/>
        </pc:sldMkLst>
        <pc:spChg chg="mod">
          <ac:chgData name="Chris Droessler" userId="625c3661-9d64-47fa-b83c-4b49393bd161" providerId="ADAL" clId="{68B3681C-F141-794A-96D8-0BA98EA56A5D}" dt="2019-11-06T12:59:58.938" v="291" actId="20577"/>
          <ac:spMkLst>
            <pc:docMk/>
            <pc:sldMk cId="3534465971" sldId="658"/>
            <ac:spMk id="4" creationId="{00000000-0000-0000-0000-000000000000}"/>
          </ac:spMkLst>
        </pc:spChg>
      </pc:sldChg>
      <pc:sldChg chg="add del ord">
        <pc:chgData name="Chris Droessler" userId="625c3661-9d64-47fa-b83c-4b49393bd161" providerId="ADAL" clId="{68B3681C-F141-794A-96D8-0BA98EA56A5D}" dt="2019-11-12T12:47:54.857" v="615" actId="2696"/>
        <pc:sldMkLst>
          <pc:docMk/>
          <pc:sldMk cId="2852555835" sldId="659"/>
        </pc:sldMkLst>
      </pc:sldChg>
      <pc:sldChg chg="add">
        <pc:chgData name="Chris Droessler" userId="625c3661-9d64-47fa-b83c-4b49393bd161" providerId="ADAL" clId="{68B3681C-F141-794A-96D8-0BA98EA56A5D}" dt="2019-11-06T12:48:26.650" v="62"/>
        <pc:sldMkLst>
          <pc:docMk/>
          <pc:sldMk cId="694530135" sldId="660"/>
        </pc:sldMkLst>
      </pc:sldChg>
      <pc:sldChg chg="add">
        <pc:chgData name="Chris Droessler" userId="625c3661-9d64-47fa-b83c-4b49393bd161" providerId="ADAL" clId="{68B3681C-F141-794A-96D8-0BA98EA56A5D}" dt="2019-11-06T12:48:26.804" v="63"/>
        <pc:sldMkLst>
          <pc:docMk/>
          <pc:sldMk cId="3225646513" sldId="661"/>
        </pc:sldMkLst>
      </pc:sldChg>
      <pc:sldChg chg="modSp add">
        <pc:chgData name="Chris Droessler" userId="625c3661-9d64-47fa-b83c-4b49393bd161" providerId="ADAL" clId="{68B3681C-F141-794A-96D8-0BA98EA56A5D}" dt="2019-11-06T12:53:01.137" v="155" actId="948"/>
        <pc:sldMkLst>
          <pc:docMk/>
          <pc:sldMk cId="4124514271" sldId="662"/>
        </pc:sldMkLst>
        <pc:spChg chg="mod">
          <ac:chgData name="Chris Droessler" userId="625c3661-9d64-47fa-b83c-4b49393bd161" providerId="ADAL" clId="{68B3681C-F141-794A-96D8-0BA98EA56A5D}" dt="2019-11-06T12:53:01.137" v="155" actId="948"/>
          <ac:spMkLst>
            <pc:docMk/>
            <pc:sldMk cId="4124514271" sldId="662"/>
            <ac:spMk id="2" creationId="{20FE68D4-A736-2846-A536-DBD1805AD3DB}"/>
          </ac:spMkLst>
        </pc:spChg>
        <pc:spChg chg="mod">
          <ac:chgData name="Chris Droessler" userId="625c3661-9d64-47fa-b83c-4b49393bd161" providerId="ADAL" clId="{68B3681C-F141-794A-96D8-0BA98EA56A5D}" dt="2019-11-06T12:51:35.077" v="136" actId="20577"/>
          <ac:spMkLst>
            <pc:docMk/>
            <pc:sldMk cId="4124514271" sldId="662"/>
            <ac:spMk id="3" creationId="{F584CC39-F2AE-7A47-97C7-E380E42E0DC3}"/>
          </ac:spMkLst>
        </pc:spChg>
      </pc:sldChg>
      <pc:sldChg chg="modSp add">
        <pc:chgData name="Chris Droessler" userId="625c3661-9d64-47fa-b83c-4b49393bd161" providerId="ADAL" clId="{68B3681C-F141-794A-96D8-0BA98EA56A5D}" dt="2019-11-06T12:55:11.358" v="167" actId="20577"/>
        <pc:sldMkLst>
          <pc:docMk/>
          <pc:sldMk cId="4195290847" sldId="663"/>
        </pc:sldMkLst>
        <pc:spChg chg="mod">
          <ac:chgData name="Chris Droessler" userId="625c3661-9d64-47fa-b83c-4b49393bd161" providerId="ADAL" clId="{68B3681C-F141-794A-96D8-0BA98EA56A5D}" dt="2019-11-06T12:55:11.358" v="167" actId="20577"/>
          <ac:spMkLst>
            <pc:docMk/>
            <pc:sldMk cId="4195290847" sldId="663"/>
            <ac:spMk id="2" creationId="{20FE68D4-A736-2846-A536-DBD1805AD3DB}"/>
          </ac:spMkLst>
        </pc:spChg>
        <pc:spChg chg="mod">
          <ac:chgData name="Chris Droessler" userId="625c3661-9d64-47fa-b83c-4b49393bd161" providerId="ADAL" clId="{68B3681C-F141-794A-96D8-0BA98EA56A5D}" dt="2019-11-06T12:54:33.757" v="162" actId="20577"/>
          <ac:spMkLst>
            <pc:docMk/>
            <pc:sldMk cId="4195290847" sldId="663"/>
            <ac:spMk id="3" creationId="{F584CC39-F2AE-7A47-97C7-E380E42E0DC3}"/>
          </ac:spMkLst>
        </pc:spChg>
      </pc:sldChg>
      <pc:sldChg chg="modSp add">
        <pc:chgData name="Chris Droessler" userId="625c3661-9d64-47fa-b83c-4b49393bd161" providerId="ADAL" clId="{68B3681C-F141-794A-96D8-0BA98EA56A5D}" dt="2019-11-06T13:08:19.865" v="368" actId="20577"/>
        <pc:sldMkLst>
          <pc:docMk/>
          <pc:sldMk cId="3149178407" sldId="664"/>
        </pc:sldMkLst>
        <pc:spChg chg="mod">
          <ac:chgData name="Chris Droessler" userId="625c3661-9d64-47fa-b83c-4b49393bd161" providerId="ADAL" clId="{68B3681C-F141-794A-96D8-0BA98EA56A5D}" dt="2019-11-06T13:07:33.628" v="351" actId="404"/>
          <ac:spMkLst>
            <pc:docMk/>
            <pc:sldMk cId="3149178407" sldId="664"/>
            <ac:spMk id="2" creationId="{577515B8-9200-374D-992F-372E54D01AB8}"/>
          </ac:spMkLst>
        </pc:spChg>
        <pc:spChg chg="mod">
          <ac:chgData name="Chris Droessler" userId="625c3661-9d64-47fa-b83c-4b49393bd161" providerId="ADAL" clId="{68B3681C-F141-794A-96D8-0BA98EA56A5D}" dt="2019-11-06T13:08:19.865" v="368" actId="20577"/>
          <ac:spMkLst>
            <pc:docMk/>
            <pc:sldMk cId="3149178407" sldId="664"/>
            <ac:spMk id="3" creationId="{C0B44734-EB67-0341-9C2D-F2AB003EDC38}"/>
          </ac:spMkLst>
        </pc:spChg>
      </pc:sldChg>
      <pc:sldChg chg="modSp add">
        <pc:chgData name="Chris Droessler" userId="625c3661-9d64-47fa-b83c-4b49393bd161" providerId="ADAL" clId="{68B3681C-F141-794A-96D8-0BA98EA56A5D}" dt="2019-11-06T13:08:55.448" v="385" actId="20577"/>
        <pc:sldMkLst>
          <pc:docMk/>
          <pc:sldMk cId="182015177" sldId="665"/>
        </pc:sldMkLst>
        <pc:spChg chg="mod">
          <ac:chgData name="Chris Droessler" userId="625c3661-9d64-47fa-b83c-4b49393bd161" providerId="ADAL" clId="{68B3681C-F141-794A-96D8-0BA98EA56A5D}" dt="2019-11-06T13:08:55.448" v="385" actId="20577"/>
          <ac:spMkLst>
            <pc:docMk/>
            <pc:sldMk cId="182015177" sldId="665"/>
            <ac:spMk id="2" creationId="{577515B8-9200-374D-992F-372E54D01AB8}"/>
          </ac:spMkLst>
        </pc:spChg>
        <pc:spChg chg="mod">
          <ac:chgData name="Chris Droessler" userId="625c3661-9d64-47fa-b83c-4b49393bd161" providerId="ADAL" clId="{68B3681C-F141-794A-96D8-0BA98EA56A5D}" dt="2019-11-06T13:08:49.351" v="379" actId="20577"/>
          <ac:spMkLst>
            <pc:docMk/>
            <pc:sldMk cId="182015177" sldId="665"/>
            <ac:spMk id="3" creationId="{C0B44734-EB67-0341-9C2D-F2AB003EDC38}"/>
          </ac:spMkLst>
        </pc:spChg>
      </pc:sldChg>
      <pc:sldChg chg="addSp delSp modSp add setBg">
        <pc:chgData name="Chris Droessler" userId="625c3661-9d64-47fa-b83c-4b49393bd161" providerId="ADAL" clId="{68B3681C-F141-794A-96D8-0BA98EA56A5D}" dt="2019-11-12T12:45:24.059" v="609"/>
        <pc:sldMkLst>
          <pc:docMk/>
          <pc:sldMk cId="3621036115" sldId="666"/>
        </pc:sldMkLst>
        <pc:spChg chg="del mod">
          <ac:chgData name="Chris Droessler" userId="625c3661-9d64-47fa-b83c-4b49393bd161" providerId="ADAL" clId="{68B3681C-F141-794A-96D8-0BA98EA56A5D}" dt="2019-11-06T13:10:18.236" v="390"/>
          <ac:spMkLst>
            <pc:docMk/>
            <pc:sldMk cId="3621036115" sldId="666"/>
            <ac:spMk id="2" creationId="{577515B8-9200-374D-992F-372E54D01AB8}"/>
          </ac:spMkLst>
        </pc:spChg>
        <pc:spChg chg="mod">
          <ac:chgData name="Chris Droessler" userId="625c3661-9d64-47fa-b83c-4b49393bd161" providerId="ADAL" clId="{68B3681C-F141-794A-96D8-0BA98EA56A5D}" dt="2019-11-06T13:09:35.973" v="389" actId="20577"/>
          <ac:spMkLst>
            <pc:docMk/>
            <pc:sldMk cId="3621036115" sldId="666"/>
            <ac:spMk id="3" creationId="{C0B44734-EB67-0341-9C2D-F2AB003EDC38}"/>
          </ac:spMkLst>
        </pc:spChg>
        <pc:spChg chg="add del mod">
          <ac:chgData name="Chris Droessler" userId="625c3661-9d64-47fa-b83c-4b49393bd161" providerId="ADAL" clId="{68B3681C-F141-794A-96D8-0BA98EA56A5D}" dt="2019-11-06T13:10:48.849" v="394" actId="478"/>
          <ac:spMkLst>
            <pc:docMk/>
            <pc:sldMk cId="3621036115" sldId="666"/>
            <ac:spMk id="7" creationId="{9ECEB800-F8AC-E249-8352-03C3C776108D}"/>
          </ac:spMkLst>
        </pc:spChg>
        <pc:picChg chg="add del mod">
          <ac:chgData name="Chris Droessler" userId="625c3661-9d64-47fa-b83c-4b49393bd161" providerId="ADAL" clId="{68B3681C-F141-794A-96D8-0BA98EA56A5D}" dt="2019-11-06T13:10:25.880" v="393" actId="478"/>
          <ac:picMkLst>
            <pc:docMk/>
            <pc:sldMk cId="3621036115" sldId="666"/>
            <ac:picMk id="5" creationId="{E43080E2-4F34-7B4E-BB72-8805BFB00BEE}"/>
          </ac:picMkLst>
        </pc:picChg>
        <pc:picChg chg="add del mod">
          <ac:chgData name="Chris Droessler" userId="625c3661-9d64-47fa-b83c-4b49393bd161" providerId="ADAL" clId="{68B3681C-F141-794A-96D8-0BA98EA56A5D}" dt="2019-11-06T13:11:01.124" v="398" actId="478"/>
          <ac:picMkLst>
            <pc:docMk/>
            <pc:sldMk cId="3621036115" sldId="666"/>
            <ac:picMk id="9" creationId="{B2A4C8CE-9DC6-374C-986C-ABCEE6EC3709}"/>
          </ac:picMkLst>
        </pc:picChg>
        <pc:picChg chg="add del mod">
          <ac:chgData name="Chris Droessler" userId="625c3661-9d64-47fa-b83c-4b49393bd161" providerId="ADAL" clId="{68B3681C-F141-794A-96D8-0BA98EA56A5D}" dt="2019-11-06T13:19:22.548" v="402" actId="478"/>
          <ac:picMkLst>
            <pc:docMk/>
            <pc:sldMk cId="3621036115" sldId="666"/>
            <ac:picMk id="11" creationId="{D938DD79-D6B6-2249-BC71-5DB9DCD8C909}"/>
          </ac:picMkLst>
        </pc:picChg>
        <pc:picChg chg="add del mod">
          <ac:chgData name="Chris Droessler" userId="625c3661-9d64-47fa-b83c-4b49393bd161" providerId="ADAL" clId="{68B3681C-F141-794A-96D8-0BA98EA56A5D}" dt="2019-11-06T13:19:36.657" v="407" actId="478"/>
          <ac:picMkLst>
            <pc:docMk/>
            <pc:sldMk cId="3621036115" sldId="666"/>
            <ac:picMk id="13" creationId="{0495C1FA-7CC0-FF4C-90F5-D9AA515CF406}"/>
          </ac:picMkLst>
        </pc:picChg>
        <pc:picChg chg="add del mod">
          <ac:chgData name="Chris Droessler" userId="625c3661-9d64-47fa-b83c-4b49393bd161" providerId="ADAL" clId="{68B3681C-F141-794A-96D8-0BA98EA56A5D}" dt="2019-11-06T13:19:42.412" v="411" actId="478"/>
          <ac:picMkLst>
            <pc:docMk/>
            <pc:sldMk cId="3621036115" sldId="666"/>
            <ac:picMk id="15" creationId="{E18BE9C7-D594-BA49-8838-2FE25CEA45D0}"/>
          </ac:picMkLst>
        </pc:picChg>
        <pc:picChg chg="add mod">
          <ac:chgData name="Chris Droessler" userId="625c3661-9d64-47fa-b83c-4b49393bd161" providerId="ADAL" clId="{68B3681C-F141-794A-96D8-0BA98EA56A5D}" dt="2019-11-06T13:22:14.921" v="414" actId="962"/>
          <ac:picMkLst>
            <pc:docMk/>
            <pc:sldMk cId="3621036115" sldId="666"/>
            <ac:picMk id="17" creationId="{2598F423-F7E2-0745-B3DC-2A5E5E5E5F8D}"/>
          </ac:picMkLst>
        </pc:picChg>
      </pc:sldChg>
      <pc:sldChg chg="addSp delSp modSp add setBg">
        <pc:chgData name="Chris Droessler" userId="625c3661-9d64-47fa-b83c-4b49393bd161" providerId="ADAL" clId="{68B3681C-F141-794A-96D8-0BA98EA56A5D}" dt="2019-11-12T12:45:24.059" v="609"/>
        <pc:sldMkLst>
          <pc:docMk/>
          <pc:sldMk cId="2613191324" sldId="667"/>
        </pc:sldMkLst>
        <pc:picChg chg="add mod">
          <ac:chgData name="Chris Droessler" userId="625c3661-9d64-47fa-b83c-4b49393bd161" providerId="ADAL" clId="{68B3681C-F141-794A-96D8-0BA98EA56A5D}" dt="2019-11-06T13:22:34.020" v="427" actId="962"/>
          <ac:picMkLst>
            <pc:docMk/>
            <pc:sldMk cId="2613191324" sldId="667"/>
            <ac:picMk id="4" creationId="{7CD821D8-4BF5-AA4A-8A04-B7923750764C}"/>
          </ac:picMkLst>
        </pc:picChg>
        <pc:picChg chg="del">
          <ac:chgData name="Chris Droessler" userId="625c3661-9d64-47fa-b83c-4b49393bd161" providerId="ADAL" clId="{68B3681C-F141-794A-96D8-0BA98EA56A5D}" dt="2019-11-06T13:22:20.801" v="416" actId="478"/>
          <ac:picMkLst>
            <pc:docMk/>
            <pc:sldMk cId="2613191324" sldId="667"/>
            <ac:picMk id="17" creationId="{2598F423-F7E2-0745-B3DC-2A5E5E5E5F8D}"/>
          </ac:picMkLst>
        </pc:picChg>
      </pc:sldChg>
      <pc:sldChg chg="addSp delSp modSp add setBg">
        <pc:chgData name="Chris Droessler" userId="625c3661-9d64-47fa-b83c-4b49393bd161" providerId="ADAL" clId="{68B3681C-F141-794A-96D8-0BA98EA56A5D}" dt="2019-11-12T12:45:24.059" v="609"/>
        <pc:sldMkLst>
          <pc:docMk/>
          <pc:sldMk cId="2816986587" sldId="668"/>
        </pc:sldMkLst>
        <pc:picChg chg="add del mod">
          <ac:chgData name="Chris Droessler" userId="625c3661-9d64-47fa-b83c-4b49393bd161" providerId="ADAL" clId="{68B3681C-F141-794A-96D8-0BA98EA56A5D}" dt="2019-11-06T13:22:39.116" v="429" actId="478"/>
          <ac:picMkLst>
            <pc:docMk/>
            <pc:sldMk cId="2816986587" sldId="668"/>
            <ac:picMk id="2" creationId="{01DB1462-F744-584C-9940-B115BC6D353E}"/>
          </ac:picMkLst>
        </pc:picChg>
        <pc:picChg chg="add mod">
          <ac:chgData name="Chris Droessler" userId="625c3661-9d64-47fa-b83c-4b49393bd161" providerId="ADAL" clId="{68B3681C-F141-794A-96D8-0BA98EA56A5D}" dt="2019-11-06T13:22:42.791" v="432" actId="962"/>
          <ac:picMkLst>
            <pc:docMk/>
            <pc:sldMk cId="2816986587" sldId="668"/>
            <ac:picMk id="5" creationId="{17A46C1D-AE7F-AA48-B3BA-68DBE5D6D342}"/>
          </ac:picMkLst>
        </pc:picChg>
      </pc:sldChg>
      <pc:sldChg chg="addSp delSp modSp add setBg">
        <pc:chgData name="Chris Droessler" userId="625c3661-9d64-47fa-b83c-4b49393bd161" providerId="ADAL" clId="{68B3681C-F141-794A-96D8-0BA98EA56A5D}" dt="2019-11-12T12:45:24.059" v="609"/>
        <pc:sldMkLst>
          <pc:docMk/>
          <pc:sldMk cId="3355172008" sldId="669"/>
        </pc:sldMkLst>
        <pc:picChg chg="add del mod">
          <ac:chgData name="Chris Droessler" userId="625c3661-9d64-47fa-b83c-4b49393bd161" providerId="ADAL" clId="{68B3681C-F141-794A-96D8-0BA98EA56A5D}" dt="2019-11-06T13:23:40.461" v="434" actId="478"/>
          <ac:picMkLst>
            <pc:docMk/>
            <pc:sldMk cId="3355172008" sldId="669"/>
            <ac:picMk id="2" creationId="{0D7B9F37-C40E-6B4F-9346-45F131C0880B}"/>
          </ac:picMkLst>
        </pc:picChg>
        <pc:picChg chg="add mod">
          <ac:chgData name="Chris Droessler" userId="625c3661-9d64-47fa-b83c-4b49393bd161" providerId="ADAL" clId="{68B3681C-F141-794A-96D8-0BA98EA56A5D}" dt="2019-11-06T13:23:44.585" v="437" actId="962"/>
          <ac:picMkLst>
            <pc:docMk/>
            <pc:sldMk cId="3355172008" sldId="669"/>
            <ac:picMk id="5" creationId="{9E2F54B0-4872-C748-AD3D-D8327037B57E}"/>
          </ac:picMkLst>
        </pc:picChg>
      </pc:sldChg>
      <pc:sldChg chg="addSp modSp add setBg">
        <pc:chgData name="Chris Droessler" userId="625c3661-9d64-47fa-b83c-4b49393bd161" providerId="ADAL" clId="{68B3681C-F141-794A-96D8-0BA98EA56A5D}" dt="2019-11-12T12:45:24.059" v="609"/>
        <pc:sldMkLst>
          <pc:docMk/>
          <pc:sldMk cId="57700198" sldId="670"/>
        </pc:sldMkLst>
        <pc:picChg chg="add mod">
          <ac:chgData name="Chris Droessler" userId="625c3661-9d64-47fa-b83c-4b49393bd161" providerId="ADAL" clId="{68B3681C-F141-794A-96D8-0BA98EA56A5D}" dt="2019-11-06T13:24:52.140" v="440" actId="962"/>
          <ac:picMkLst>
            <pc:docMk/>
            <pc:sldMk cId="57700198" sldId="670"/>
            <ac:picMk id="4" creationId="{33B33AC8-7739-6E45-B19A-60743C21B24C}"/>
          </ac:picMkLst>
        </pc:picChg>
      </pc:sldChg>
      <pc:sldChg chg="addSp delSp modSp add setBg">
        <pc:chgData name="Chris Droessler" userId="625c3661-9d64-47fa-b83c-4b49393bd161" providerId="ADAL" clId="{68B3681C-F141-794A-96D8-0BA98EA56A5D}" dt="2019-11-12T12:45:24.059" v="609"/>
        <pc:sldMkLst>
          <pc:docMk/>
          <pc:sldMk cId="4073427048" sldId="671"/>
        </pc:sldMkLst>
        <pc:picChg chg="add del mod">
          <ac:chgData name="Chris Droessler" userId="625c3661-9d64-47fa-b83c-4b49393bd161" providerId="ADAL" clId="{68B3681C-F141-794A-96D8-0BA98EA56A5D}" dt="2019-11-06T13:25:39.036" v="442" actId="478"/>
          <ac:picMkLst>
            <pc:docMk/>
            <pc:sldMk cId="4073427048" sldId="671"/>
            <ac:picMk id="2" creationId="{9385AF22-8278-8941-BD33-C6C37EF21A38}"/>
          </ac:picMkLst>
        </pc:picChg>
        <pc:picChg chg="add del mod">
          <ac:chgData name="Chris Droessler" userId="625c3661-9d64-47fa-b83c-4b49393bd161" providerId="ADAL" clId="{68B3681C-F141-794A-96D8-0BA98EA56A5D}" dt="2019-11-06T13:26:17.860" v="444" actId="478"/>
          <ac:picMkLst>
            <pc:docMk/>
            <pc:sldMk cId="4073427048" sldId="671"/>
            <ac:picMk id="5" creationId="{A337F25B-9B03-FD46-9535-B6DBB852417D}"/>
          </ac:picMkLst>
        </pc:picChg>
        <pc:picChg chg="add mod">
          <ac:chgData name="Chris Droessler" userId="625c3661-9d64-47fa-b83c-4b49393bd161" providerId="ADAL" clId="{68B3681C-F141-794A-96D8-0BA98EA56A5D}" dt="2019-11-06T13:26:22.097" v="447" actId="962"/>
          <ac:picMkLst>
            <pc:docMk/>
            <pc:sldMk cId="4073427048" sldId="671"/>
            <ac:picMk id="7" creationId="{E836D409-D73B-524D-8BB2-A55595234045}"/>
          </ac:picMkLst>
        </pc:picChg>
      </pc:sldChg>
      <pc:sldChg chg="addSp modSp add setBg">
        <pc:chgData name="Chris Droessler" userId="625c3661-9d64-47fa-b83c-4b49393bd161" providerId="ADAL" clId="{68B3681C-F141-794A-96D8-0BA98EA56A5D}" dt="2019-11-12T12:45:24.059" v="609"/>
        <pc:sldMkLst>
          <pc:docMk/>
          <pc:sldMk cId="2312103838" sldId="672"/>
        </pc:sldMkLst>
        <pc:picChg chg="add mod">
          <ac:chgData name="Chris Droessler" userId="625c3661-9d64-47fa-b83c-4b49393bd161" providerId="ADAL" clId="{68B3681C-F141-794A-96D8-0BA98EA56A5D}" dt="2019-11-06T13:28:15.146" v="450" actId="962"/>
          <ac:picMkLst>
            <pc:docMk/>
            <pc:sldMk cId="2312103838" sldId="672"/>
            <ac:picMk id="4" creationId="{2DA1AFE0-DF67-E84B-922D-AE641AE7617B}"/>
          </ac:picMkLst>
        </pc:picChg>
      </pc:sldChg>
      <pc:sldChg chg="addSp delSp modSp add setBg">
        <pc:chgData name="Chris Droessler" userId="625c3661-9d64-47fa-b83c-4b49393bd161" providerId="ADAL" clId="{68B3681C-F141-794A-96D8-0BA98EA56A5D}" dt="2019-11-12T12:45:24.059" v="609"/>
        <pc:sldMkLst>
          <pc:docMk/>
          <pc:sldMk cId="880189499" sldId="673"/>
        </pc:sldMkLst>
        <pc:picChg chg="add del mod">
          <ac:chgData name="Chris Droessler" userId="625c3661-9d64-47fa-b83c-4b49393bd161" providerId="ADAL" clId="{68B3681C-F141-794A-96D8-0BA98EA56A5D}" dt="2019-11-06T13:29:25.612" v="452" actId="478"/>
          <ac:picMkLst>
            <pc:docMk/>
            <pc:sldMk cId="880189499" sldId="673"/>
            <ac:picMk id="2" creationId="{EB7FB2E7-D583-9C4D-BA00-FB660299D0B1}"/>
          </ac:picMkLst>
        </pc:picChg>
        <pc:picChg chg="add mod">
          <ac:chgData name="Chris Droessler" userId="625c3661-9d64-47fa-b83c-4b49393bd161" providerId="ADAL" clId="{68B3681C-F141-794A-96D8-0BA98EA56A5D}" dt="2019-11-06T13:29:29.068" v="455" actId="962"/>
          <ac:picMkLst>
            <pc:docMk/>
            <pc:sldMk cId="880189499" sldId="673"/>
            <ac:picMk id="5" creationId="{154A600F-2A3B-4B45-9654-483CFF25FA60}"/>
          </ac:picMkLst>
        </pc:picChg>
      </pc:sldChg>
      <pc:sldChg chg="addSp delSp modSp add ord">
        <pc:chgData name="Chris Droessler" userId="625c3661-9d64-47fa-b83c-4b49393bd161" providerId="ADAL" clId="{68B3681C-F141-794A-96D8-0BA98EA56A5D}" dt="2019-11-06T13:30:29.112" v="461"/>
        <pc:sldMkLst>
          <pc:docMk/>
          <pc:sldMk cId="1845352423" sldId="674"/>
        </pc:sldMkLst>
        <pc:spChg chg="add del mod">
          <ac:chgData name="Chris Droessler" userId="625c3661-9d64-47fa-b83c-4b49393bd161" providerId="ADAL" clId="{68B3681C-F141-794A-96D8-0BA98EA56A5D}" dt="2019-11-06T13:30:26.791" v="459"/>
          <ac:spMkLst>
            <pc:docMk/>
            <pc:sldMk cId="1845352423" sldId="674"/>
            <ac:spMk id="2" creationId="{90B0B237-B483-654C-B65F-290D87FB633E}"/>
          </ac:spMkLst>
        </pc:spChg>
        <pc:spChg chg="add mod">
          <ac:chgData name="Chris Droessler" userId="625c3661-9d64-47fa-b83c-4b49393bd161" providerId="ADAL" clId="{68B3681C-F141-794A-96D8-0BA98EA56A5D}" dt="2019-11-06T13:30:29.112" v="461"/>
          <ac:spMkLst>
            <pc:docMk/>
            <pc:sldMk cId="1845352423" sldId="674"/>
            <ac:spMk id="4" creationId="{047001E3-1A05-6440-9EC9-6D56DF99897B}"/>
          </ac:spMkLst>
        </pc:spChg>
      </pc:sldChg>
      <pc:sldChg chg="add del">
        <pc:chgData name="Chris Droessler" userId="625c3661-9d64-47fa-b83c-4b49393bd161" providerId="ADAL" clId="{68B3681C-F141-794A-96D8-0BA98EA56A5D}" dt="2019-11-12T12:47:54.850" v="614" actId="2696"/>
        <pc:sldMkLst>
          <pc:docMk/>
          <pc:sldMk cId="1304271515" sldId="675"/>
        </pc:sldMkLst>
      </pc:sldChg>
      <pc:sldChg chg="addSp delSp modSp add ord setBg">
        <pc:chgData name="Chris Droessler" userId="625c3661-9d64-47fa-b83c-4b49393bd161" providerId="ADAL" clId="{68B3681C-F141-794A-96D8-0BA98EA56A5D}" dt="2019-11-12T12:45:01.890" v="608"/>
        <pc:sldMkLst>
          <pc:docMk/>
          <pc:sldMk cId="375794531" sldId="676"/>
        </pc:sldMkLst>
        <pc:spChg chg="del">
          <ac:chgData name="Chris Droessler" userId="625c3661-9d64-47fa-b83c-4b49393bd161" providerId="ADAL" clId="{68B3681C-F141-794A-96D8-0BA98EA56A5D}" dt="2019-11-12T12:38:22.365" v="539"/>
          <ac:spMkLst>
            <pc:docMk/>
            <pc:sldMk cId="375794531" sldId="676"/>
            <ac:spMk id="2" creationId="{EDB693AE-016C-FB43-9B25-098AF811AA43}"/>
          </ac:spMkLst>
        </pc:spChg>
        <pc:spChg chg="del">
          <ac:chgData name="Chris Droessler" userId="625c3661-9d64-47fa-b83c-4b49393bd161" providerId="ADAL" clId="{68B3681C-F141-794A-96D8-0BA98EA56A5D}" dt="2019-11-12T12:38:33.322" v="543"/>
          <ac:spMkLst>
            <pc:docMk/>
            <pc:sldMk cId="375794531" sldId="676"/>
            <ac:spMk id="3" creationId="{4590A334-0651-DC41-9079-35F2B3D906B4}"/>
          </ac:spMkLst>
        </pc:spChg>
        <pc:spChg chg="add del mod">
          <ac:chgData name="Chris Droessler" userId="625c3661-9d64-47fa-b83c-4b49393bd161" providerId="ADAL" clId="{68B3681C-F141-794A-96D8-0BA98EA56A5D}" dt="2019-11-12T12:38:33.322" v="543"/>
          <ac:spMkLst>
            <pc:docMk/>
            <pc:sldMk cId="375794531" sldId="676"/>
            <ac:spMk id="7" creationId="{621C440F-2BE8-5A49-A25E-053FE5EE751F}"/>
          </ac:spMkLst>
        </pc:spChg>
        <pc:picChg chg="add del mod">
          <ac:chgData name="Chris Droessler" userId="625c3661-9d64-47fa-b83c-4b49393bd161" providerId="ADAL" clId="{68B3681C-F141-794A-96D8-0BA98EA56A5D}" dt="2019-11-12T12:38:27.583" v="542" actId="478"/>
          <ac:picMkLst>
            <pc:docMk/>
            <pc:sldMk cId="375794531" sldId="676"/>
            <ac:picMk id="5" creationId="{A6DDB4BC-4107-324C-AB50-7491668F76B8}"/>
          </ac:picMkLst>
        </pc:picChg>
        <pc:picChg chg="add mod">
          <ac:chgData name="Chris Droessler" userId="625c3661-9d64-47fa-b83c-4b49393bd161" providerId="ADAL" clId="{68B3681C-F141-794A-96D8-0BA98EA56A5D}" dt="2019-11-12T12:39:01.491" v="556" actId="962"/>
          <ac:picMkLst>
            <pc:docMk/>
            <pc:sldMk cId="375794531" sldId="676"/>
            <ac:picMk id="9" creationId="{B97586CD-663D-194B-9D00-12951D1A1DF2}"/>
          </ac:picMkLst>
        </pc:picChg>
      </pc:sldChg>
      <pc:sldChg chg="add">
        <pc:chgData name="Chris Droessler" userId="625c3661-9d64-47fa-b83c-4b49393bd161" providerId="ADAL" clId="{68B3681C-F141-794A-96D8-0BA98EA56A5D}" dt="2019-11-06T13:31:01.288" v="463"/>
        <pc:sldMkLst>
          <pc:docMk/>
          <pc:sldMk cId="3948723620" sldId="677"/>
        </pc:sldMkLst>
      </pc:sldChg>
      <pc:sldChg chg="add">
        <pc:chgData name="Chris Droessler" userId="625c3661-9d64-47fa-b83c-4b49393bd161" providerId="ADAL" clId="{68B3681C-F141-794A-96D8-0BA98EA56A5D}" dt="2019-11-06T13:31:01.500" v="464"/>
        <pc:sldMkLst>
          <pc:docMk/>
          <pc:sldMk cId="561125537" sldId="678"/>
        </pc:sldMkLst>
      </pc:sldChg>
      <pc:sldChg chg="addSp delSp modSp add">
        <pc:chgData name="Chris Droessler" userId="625c3661-9d64-47fa-b83c-4b49393bd161" providerId="ADAL" clId="{68B3681C-F141-794A-96D8-0BA98EA56A5D}" dt="2019-11-06T21:21:37.916" v="503"/>
        <pc:sldMkLst>
          <pc:docMk/>
          <pc:sldMk cId="3804131059" sldId="679"/>
        </pc:sldMkLst>
        <pc:spChg chg="mod">
          <ac:chgData name="Chris Droessler" userId="625c3661-9d64-47fa-b83c-4b49393bd161" providerId="ADAL" clId="{68B3681C-F141-794A-96D8-0BA98EA56A5D}" dt="2019-11-06T21:21:33.781" v="501" actId="20577"/>
          <ac:spMkLst>
            <pc:docMk/>
            <pc:sldMk cId="3804131059" sldId="679"/>
            <ac:spMk id="3" creationId="{280E86D7-3E17-AE48-91BC-43C859DD99F4}"/>
          </ac:spMkLst>
        </pc:spChg>
        <pc:spChg chg="add del mod">
          <ac:chgData name="Chris Droessler" userId="625c3661-9d64-47fa-b83c-4b49393bd161" providerId="ADAL" clId="{68B3681C-F141-794A-96D8-0BA98EA56A5D}" dt="2019-11-06T21:21:37.916" v="503"/>
          <ac:spMkLst>
            <pc:docMk/>
            <pc:sldMk cId="3804131059" sldId="679"/>
            <ac:spMk id="4" creationId="{0BA2A9CC-4D43-6046-AEC5-A84D6805C468}"/>
          </ac:spMkLst>
        </pc:spChg>
      </pc:sldChg>
      <pc:sldChg chg="addSp delSp modSp add setBg">
        <pc:chgData name="Chris Droessler" userId="625c3661-9d64-47fa-b83c-4b49393bd161" providerId="ADAL" clId="{68B3681C-F141-794A-96D8-0BA98EA56A5D}" dt="2019-11-12T12:45:50.986" v="610"/>
        <pc:sldMkLst>
          <pc:docMk/>
          <pc:sldMk cId="2740154125" sldId="680"/>
        </pc:sldMkLst>
        <pc:spChg chg="del">
          <ac:chgData name="Chris Droessler" userId="625c3661-9d64-47fa-b83c-4b49393bd161" providerId="ADAL" clId="{68B3681C-F141-794A-96D8-0BA98EA56A5D}" dt="2019-11-06T21:21:45.395" v="506"/>
          <ac:spMkLst>
            <pc:docMk/>
            <pc:sldMk cId="2740154125" sldId="680"/>
            <ac:spMk id="2" creationId="{A993437E-863D-594B-BC80-1B42AD471292}"/>
          </ac:spMkLst>
        </pc:spChg>
        <pc:spChg chg="add del mod">
          <ac:chgData name="Chris Droessler" userId="625c3661-9d64-47fa-b83c-4b49393bd161" providerId="ADAL" clId="{68B3681C-F141-794A-96D8-0BA98EA56A5D}" dt="2019-11-06T21:21:49.182" v="510" actId="478"/>
          <ac:spMkLst>
            <pc:docMk/>
            <pc:sldMk cId="2740154125" sldId="680"/>
            <ac:spMk id="7" creationId="{9BEAB532-4BEA-1C48-A695-3F31D12B51BD}"/>
          </ac:spMkLst>
        </pc:spChg>
        <pc:picChg chg="add del mod">
          <ac:chgData name="Chris Droessler" userId="625c3661-9d64-47fa-b83c-4b49393bd161" providerId="ADAL" clId="{68B3681C-F141-794A-96D8-0BA98EA56A5D}" dt="2019-11-06T21:21:47.408" v="509" actId="478"/>
          <ac:picMkLst>
            <pc:docMk/>
            <pc:sldMk cId="2740154125" sldId="680"/>
            <ac:picMk id="5" creationId="{E7D12C6B-9EFE-E646-A4A3-85E35F59BE2E}"/>
          </ac:picMkLst>
        </pc:picChg>
        <pc:picChg chg="add mod">
          <ac:chgData name="Chris Droessler" userId="625c3661-9d64-47fa-b83c-4b49393bd161" providerId="ADAL" clId="{68B3681C-F141-794A-96D8-0BA98EA56A5D}" dt="2019-11-06T21:21:52.192" v="512" actId="27614"/>
          <ac:picMkLst>
            <pc:docMk/>
            <pc:sldMk cId="2740154125" sldId="680"/>
            <ac:picMk id="9" creationId="{87AD5777-8098-5346-A09D-D20E7BE9B725}"/>
          </ac:picMkLst>
        </pc:picChg>
      </pc:sldChg>
      <pc:sldChg chg="addSp delSp modSp add">
        <pc:chgData name="Chris Droessler" userId="625c3661-9d64-47fa-b83c-4b49393bd161" providerId="ADAL" clId="{68B3681C-F141-794A-96D8-0BA98EA56A5D}" dt="2019-11-06T21:21:57.863" v="515" actId="27614"/>
        <pc:sldMkLst>
          <pc:docMk/>
          <pc:sldMk cId="3136171279" sldId="681"/>
        </pc:sldMkLst>
        <pc:spChg chg="del">
          <ac:chgData name="Chris Droessler" userId="625c3661-9d64-47fa-b83c-4b49393bd161" providerId="ADAL" clId="{68B3681C-F141-794A-96D8-0BA98EA56A5D}" dt="2019-11-06T21:21:54.772" v="513" actId="478"/>
          <ac:spMkLst>
            <pc:docMk/>
            <pc:sldMk cId="3136171279" sldId="681"/>
            <ac:spMk id="2" creationId="{A993437E-863D-594B-BC80-1B42AD471292}"/>
          </ac:spMkLst>
        </pc:spChg>
        <pc:picChg chg="add mod">
          <ac:chgData name="Chris Droessler" userId="625c3661-9d64-47fa-b83c-4b49393bd161" providerId="ADAL" clId="{68B3681C-F141-794A-96D8-0BA98EA56A5D}" dt="2019-11-06T21:21:57.863" v="515" actId="27614"/>
          <ac:picMkLst>
            <pc:docMk/>
            <pc:sldMk cId="3136171279" sldId="681"/>
            <ac:picMk id="5" creationId="{E43BDC89-0699-5544-93AB-4D59BDC8AD6E}"/>
          </ac:picMkLst>
        </pc:picChg>
      </pc:sldChg>
      <pc:sldChg chg="modSp add">
        <pc:chgData name="Chris Droessler" userId="625c3661-9d64-47fa-b83c-4b49393bd161" providerId="ADAL" clId="{68B3681C-F141-794A-96D8-0BA98EA56A5D}" dt="2019-11-07T18:29:31.525" v="532" actId="20577"/>
        <pc:sldMkLst>
          <pc:docMk/>
          <pc:sldMk cId="3588130731" sldId="682"/>
        </pc:sldMkLst>
        <pc:spChg chg="mod">
          <ac:chgData name="Chris Droessler" userId="625c3661-9d64-47fa-b83c-4b49393bd161" providerId="ADAL" clId="{68B3681C-F141-794A-96D8-0BA98EA56A5D}" dt="2019-11-07T18:29:31.525" v="532" actId="20577"/>
          <ac:spMkLst>
            <pc:docMk/>
            <pc:sldMk cId="3588130731" sldId="682"/>
            <ac:spMk id="3" creationId="{C0B44734-EB67-0341-9C2D-F2AB003EDC38}"/>
          </ac:spMkLst>
        </pc:spChg>
      </pc:sldChg>
      <pc:sldChg chg="add del">
        <pc:chgData name="Chris Droessler" userId="625c3661-9d64-47fa-b83c-4b49393bd161" providerId="ADAL" clId="{68B3681C-F141-794A-96D8-0BA98EA56A5D}" dt="2019-11-12T12:38:43.025" v="544" actId="2696"/>
        <pc:sldMkLst>
          <pc:docMk/>
          <pc:sldMk cId="65740678" sldId="683"/>
        </pc:sldMkLst>
      </pc:sldChg>
      <pc:sldChg chg="add del">
        <pc:chgData name="Chris Droessler" userId="625c3661-9d64-47fa-b83c-4b49393bd161" providerId="ADAL" clId="{68B3681C-F141-794A-96D8-0BA98EA56A5D}" dt="2019-11-12T12:47:54.867" v="616" actId="2696"/>
        <pc:sldMkLst>
          <pc:docMk/>
          <pc:sldMk cId="4099591026" sldId="684"/>
        </pc:sldMkLst>
      </pc:sldChg>
      <pc:sldChg chg="add del">
        <pc:chgData name="Chris Droessler" userId="625c3661-9d64-47fa-b83c-4b49393bd161" providerId="ADAL" clId="{68B3681C-F141-794A-96D8-0BA98EA56A5D}" dt="2019-11-12T12:47:54.876" v="617" actId="2696"/>
        <pc:sldMkLst>
          <pc:docMk/>
          <pc:sldMk cId="700574106" sldId="685"/>
        </pc:sldMkLst>
      </pc:sldChg>
      <pc:sldChg chg="add del">
        <pc:chgData name="Chris Droessler" userId="625c3661-9d64-47fa-b83c-4b49393bd161" providerId="ADAL" clId="{68B3681C-F141-794A-96D8-0BA98EA56A5D}" dt="2019-11-12T12:38:43.746" v="545" actId="2696"/>
        <pc:sldMkLst>
          <pc:docMk/>
          <pc:sldMk cId="1836227566" sldId="686"/>
        </pc:sldMkLst>
      </pc:sldChg>
      <pc:sldChg chg="addSp modSp add setBg">
        <pc:chgData name="Chris Droessler" userId="625c3661-9d64-47fa-b83c-4b49393bd161" providerId="ADAL" clId="{68B3681C-F141-794A-96D8-0BA98EA56A5D}" dt="2019-11-12T12:45:01.890" v="608"/>
        <pc:sldMkLst>
          <pc:docMk/>
          <pc:sldMk cId="2949219974" sldId="686"/>
        </pc:sldMkLst>
        <pc:picChg chg="add mod">
          <ac:chgData name="Chris Droessler" userId="625c3661-9d64-47fa-b83c-4b49393bd161" providerId="ADAL" clId="{68B3681C-F141-794A-96D8-0BA98EA56A5D}" dt="2019-11-12T12:39:06.040" v="559" actId="962"/>
          <ac:picMkLst>
            <pc:docMk/>
            <pc:sldMk cId="2949219974" sldId="686"/>
            <ac:picMk id="3" creationId="{A4168571-9779-1D43-A03F-F286C073C604}"/>
          </ac:picMkLst>
        </pc:picChg>
      </pc:sldChg>
      <pc:sldChg chg="addSp delSp modSp add setBg">
        <pc:chgData name="Chris Droessler" userId="625c3661-9d64-47fa-b83c-4b49393bd161" providerId="ADAL" clId="{68B3681C-F141-794A-96D8-0BA98EA56A5D}" dt="2019-11-12T12:45:01.890" v="608"/>
        <pc:sldMkLst>
          <pc:docMk/>
          <pc:sldMk cId="256205867" sldId="687"/>
        </pc:sldMkLst>
        <pc:picChg chg="add del mod">
          <ac:chgData name="Chris Droessler" userId="625c3661-9d64-47fa-b83c-4b49393bd161" providerId="ADAL" clId="{68B3681C-F141-794A-96D8-0BA98EA56A5D}" dt="2019-11-12T12:39:16.036" v="561" actId="478"/>
          <ac:picMkLst>
            <pc:docMk/>
            <pc:sldMk cId="256205867" sldId="687"/>
            <ac:picMk id="2" creationId="{5227A3F6-604F-304B-BDCA-F5735C19A593}"/>
          </ac:picMkLst>
        </pc:picChg>
        <pc:picChg chg="add mod">
          <ac:chgData name="Chris Droessler" userId="625c3661-9d64-47fa-b83c-4b49393bd161" providerId="ADAL" clId="{68B3681C-F141-794A-96D8-0BA98EA56A5D}" dt="2019-11-12T12:39:20.540" v="564" actId="962"/>
          <ac:picMkLst>
            <pc:docMk/>
            <pc:sldMk cId="256205867" sldId="687"/>
            <ac:picMk id="4" creationId="{26C15DFD-C424-9345-8420-D742FDF8FE33}"/>
          </ac:picMkLst>
        </pc:picChg>
      </pc:sldChg>
      <pc:sldChg chg="add del">
        <pc:chgData name="Chris Droessler" userId="625c3661-9d64-47fa-b83c-4b49393bd161" providerId="ADAL" clId="{68B3681C-F141-794A-96D8-0BA98EA56A5D}" dt="2019-11-12T12:38:44.376" v="546" actId="2696"/>
        <pc:sldMkLst>
          <pc:docMk/>
          <pc:sldMk cId="4152194085" sldId="687"/>
        </pc:sldMkLst>
      </pc:sldChg>
      <pc:sldChg chg="addSp modSp add setBg">
        <pc:chgData name="Chris Droessler" userId="625c3661-9d64-47fa-b83c-4b49393bd161" providerId="ADAL" clId="{68B3681C-F141-794A-96D8-0BA98EA56A5D}" dt="2019-11-12T12:45:01.890" v="608"/>
        <pc:sldMkLst>
          <pc:docMk/>
          <pc:sldMk cId="1931899030" sldId="688"/>
        </pc:sldMkLst>
        <pc:picChg chg="add mod">
          <ac:chgData name="Chris Droessler" userId="625c3661-9d64-47fa-b83c-4b49393bd161" providerId="ADAL" clId="{68B3681C-F141-794A-96D8-0BA98EA56A5D}" dt="2019-11-12T12:39:26.040" v="567" actId="962"/>
          <ac:picMkLst>
            <pc:docMk/>
            <pc:sldMk cId="1931899030" sldId="688"/>
            <ac:picMk id="3" creationId="{50DB0537-0AFD-EC4D-B9F2-9ADE23E6AFA3}"/>
          </ac:picMkLst>
        </pc:picChg>
      </pc:sldChg>
      <pc:sldChg chg="add del">
        <pc:chgData name="Chris Droessler" userId="625c3661-9d64-47fa-b83c-4b49393bd161" providerId="ADAL" clId="{68B3681C-F141-794A-96D8-0BA98EA56A5D}" dt="2019-11-12T12:38:45.050" v="547" actId="2696"/>
        <pc:sldMkLst>
          <pc:docMk/>
          <pc:sldMk cId="3872871269" sldId="688"/>
        </pc:sldMkLst>
      </pc:sldChg>
      <pc:sldChg chg="addSp modSp add setBg">
        <pc:chgData name="Chris Droessler" userId="625c3661-9d64-47fa-b83c-4b49393bd161" providerId="ADAL" clId="{68B3681C-F141-794A-96D8-0BA98EA56A5D}" dt="2019-11-12T12:45:01.890" v="608"/>
        <pc:sldMkLst>
          <pc:docMk/>
          <pc:sldMk cId="1291929165" sldId="689"/>
        </pc:sldMkLst>
        <pc:picChg chg="add mod">
          <ac:chgData name="Chris Droessler" userId="625c3661-9d64-47fa-b83c-4b49393bd161" providerId="ADAL" clId="{68B3681C-F141-794A-96D8-0BA98EA56A5D}" dt="2019-11-12T12:39:31.411" v="570" actId="962"/>
          <ac:picMkLst>
            <pc:docMk/>
            <pc:sldMk cId="1291929165" sldId="689"/>
            <ac:picMk id="3" creationId="{95EAB8F5-604A-8E49-9E0E-5E4813F9CBC7}"/>
          </ac:picMkLst>
        </pc:picChg>
      </pc:sldChg>
      <pc:sldChg chg="addSp add">
        <pc:chgData name="Chris Droessler" userId="625c3661-9d64-47fa-b83c-4b49393bd161" providerId="ADAL" clId="{68B3681C-F141-794A-96D8-0BA98EA56A5D}" dt="2019-11-12T12:49:52.049" v="631"/>
        <pc:sldMkLst>
          <pc:docMk/>
          <pc:sldMk cId="859119533" sldId="690"/>
        </pc:sldMkLst>
        <pc:picChg chg="add">
          <ac:chgData name="Chris Droessler" userId="625c3661-9d64-47fa-b83c-4b49393bd161" providerId="ADAL" clId="{68B3681C-F141-794A-96D8-0BA98EA56A5D}" dt="2019-11-12T12:49:52.049" v="631"/>
          <ac:picMkLst>
            <pc:docMk/>
            <pc:sldMk cId="859119533" sldId="690"/>
            <ac:picMk id="2" creationId="{DEB08E74-6FD5-9545-9649-A2F7CEC52B01}"/>
          </ac:picMkLst>
        </pc:picChg>
      </pc:sldChg>
      <pc:sldChg chg="add del">
        <pc:chgData name="Chris Droessler" userId="625c3661-9d64-47fa-b83c-4b49393bd161" providerId="ADAL" clId="{68B3681C-F141-794A-96D8-0BA98EA56A5D}" dt="2019-11-12T12:39:37.045" v="571" actId="2696"/>
        <pc:sldMkLst>
          <pc:docMk/>
          <pc:sldMk cId="426192634" sldId="691"/>
        </pc:sldMkLst>
      </pc:sldChg>
      <pc:sldChg chg="modSp add ord">
        <pc:chgData name="Chris Droessler" userId="625c3661-9d64-47fa-b83c-4b49393bd161" providerId="ADAL" clId="{68B3681C-F141-794A-96D8-0BA98EA56A5D}" dt="2019-11-12T12:43:50.696" v="588" actId="20577"/>
        <pc:sldMkLst>
          <pc:docMk/>
          <pc:sldMk cId="2791526154" sldId="691"/>
        </pc:sldMkLst>
        <pc:spChg chg="mod">
          <ac:chgData name="Chris Droessler" userId="625c3661-9d64-47fa-b83c-4b49393bd161" providerId="ADAL" clId="{68B3681C-F141-794A-96D8-0BA98EA56A5D}" dt="2019-11-12T12:43:50.696" v="588" actId="20577"/>
          <ac:spMkLst>
            <pc:docMk/>
            <pc:sldMk cId="2791526154" sldId="691"/>
            <ac:spMk id="3" creationId="{C0B44734-EB67-0341-9C2D-F2AB003EDC38}"/>
          </ac:spMkLst>
        </pc:spChg>
      </pc:sldChg>
      <pc:sldChg chg="addSp modSp add ord setBg">
        <pc:chgData name="Chris Droessler" userId="625c3661-9d64-47fa-b83c-4b49393bd161" providerId="ADAL" clId="{68B3681C-F141-794A-96D8-0BA98EA56A5D}" dt="2019-11-12T12:44:48.391" v="607"/>
        <pc:sldMkLst>
          <pc:docMk/>
          <pc:sldMk cId="1717423471" sldId="692"/>
        </pc:sldMkLst>
        <pc:picChg chg="add mod">
          <ac:chgData name="Chris Droessler" userId="625c3661-9d64-47fa-b83c-4b49393bd161" providerId="ADAL" clId="{68B3681C-F141-794A-96D8-0BA98EA56A5D}" dt="2019-11-12T12:44:10.042" v="597" actId="962"/>
          <ac:picMkLst>
            <pc:docMk/>
            <pc:sldMk cId="1717423471" sldId="692"/>
            <ac:picMk id="3" creationId="{C9618640-D7BD-9840-A240-A195E43AB530}"/>
          </ac:picMkLst>
        </pc:picChg>
      </pc:sldChg>
      <pc:sldChg chg="addSp delSp modSp add setBg">
        <pc:chgData name="Chris Droessler" userId="625c3661-9d64-47fa-b83c-4b49393bd161" providerId="ADAL" clId="{68B3681C-F141-794A-96D8-0BA98EA56A5D}" dt="2019-11-12T12:44:48.391" v="607"/>
        <pc:sldMkLst>
          <pc:docMk/>
          <pc:sldMk cId="3535299361" sldId="693"/>
        </pc:sldMkLst>
        <pc:picChg chg="add mod">
          <ac:chgData name="Chris Droessler" userId="625c3661-9d64-47fa-b83c-4b49393bd161" providerId="ADAL" clId="{68B3681C-F141-794A-96D8-0BA98EA56A5D}" dt="2019-11-12T12:44:14.464" v="598"/>
          <ac:picMkLst>
            <pc:docMk/>
            <pc:sldMk cId="3535299361" sldId="693"/>
            <ac:picMk id="2" creationId="{E22B7C5F-05BF-3D4C-B92C-44738B4CA06C}"/>
          </ac:picMkLst>
        </pc:picChg>
        <pc:picChg chg="add del">
          <ac:chgData name="Chris Droessler" userId="625c3661-9d64-47fa-b83c-4b49393bd161" providerId="ADAL" clId="{68B3681C-F141-794A-96D8-0BA98EA56A5D}" dt="2019-11-12T12:44:16.306" v="600" actId="478"/>
          <ac:picMkLst>
            <pc:docMk/>
            <pc:sldMk cId="3535299361" sldId="693"/>
            <ac:picMk id="3" creationId="{9E6137E4-73C3-064E-ADFB-C0296C143FC3}"/>
          </ac:picMkLst>
        </pc:picChg>
        <pc:picChg chg="add mod">
          <ac:chgData name="Chris Droessler" userId="625c3661-9d64-47fa-b83c-4b49393bd161" providerId="ADAL" clId="{68B3681C-F141-794A-96D8-0BA98EA56A5D}" dt="2019-11-12T12:44:21.732" v="603" actId="962"/>
          <ac:picMkLst>
            <pc:docMk/>
            <pc:sldMk cId="3535299361" sldId="693"/>
            <ac:picMk id="5" creationId="{89EE96E0-5A22-404D-8700-E048FC290021}"/>
          </ac:picMkLst>
        </pc:picChg>
      </pc:sldChg>
      <pc:sldChg chg="addSp modSp add setBg">
        <pc:chgData name="Chris Droessler" userId="625c3661-9d64-47fa-b83c-4b49393bd161" providerId="ADAL" clId="{68B3681C-F141-794A-96D8-0BA98EA56A5D}" dt="2019-11-12T12:44:48.391" v="607"/>
        <pc:sldMkLst>
          <pc:docMk/>
          <pc:sldMk cId="1162427880" sldId="694"/>
        </pc:sldMkLst>
        <pc:picChg chg="add mod">
          <ac:chgData name="Chris Droessler" userId="625c3661-9d64-47fa-b83c-4b49393bd161" providerId="ADAL" clId="{68B3681C-F141-794A-96D8-0BA98EA56A5D}" dt="2019-11-12T12:44:27.614" v="606" actId="962"/>
          <ac:picMkLst>
            <pc:docMk/>
            <pc:sldMk cId="1162427880" sldId="694"/>
            <ac:picMk id="3" creationId="{6E6C2058-F717-6A4D-B89B-17A4F688F37F}"/>
          </ac:picMkLst>
        </pc:picChg>
      </pc:sldChg>
      <pc:sldChg chg="addSp add">
        <pc:chgData name="Chris Droessler" userId="625c3661-9d64-47fa-b83c-4b49393bd161" providerId="ADAL" clId="{68B3681C-F141-794A-96D8-0BA98EA56A5D}" dt="2019-11-12T12:49:56.218" v="632"/>
        <pc:sldMkLst>
          <pc:docMk/>
          <pc:sldMk cId="4173704362" sldId="695"/>
        </pc:sldMkLst>
        <pc:picChg chg="add">
          <ac:chgData name="Chris Droessler" userId="625c3661-9d64-47fa-b83c-4b49393bd161" providerId="ADAL" clId="{68B3681C-F141-794A-96D8-0BA98EA56A5D}" dt="2019-11-12T12:49:56.218" v="632"/>
          <ac:picMkLst>
            <pc:docMk/>
            <pc:sldMk cId="4173704362" sldId="695"/>
            <ac:picMk id="2" creationId="{FC8D2DD8-7EFD-A344-8510-CAFD416F8E9E}"/>
          </ac:picMkLst>
        </pc:picChg>
      </pc:sldChg>
      <pc:sldChg chg="add del">
        <pc:chgData name="Chris Droessler" userId="625c3661-9d64-47fa-b83c-4b49393bd161" providerId="ADAL" clId="{68B3681C-F141-794A-96D8-0BA98EA56A5D}" dt="2019-11-12T12:49:57.923" v="633" actId="2696"/>
        <pc:sldMkLst>
          <pc:docMk/>
          <pc:sldMk cId="3880054820" sldId="696"/>
        </pc:sldMkLst>
      </pc:sldChg>
      <pc:sldChg chg="addSp modSp add setBg">
        <pc:chgData name="Chris Droessler" userId="625c3661-9d64-47fa-b83c-4b49393bd161" providerId="ADAL" clId="{68B3681C-F141-794A-96D8-0BA98EA56A5D}" dt="2019-11-12T12:49:14.887" v="626"/>
        <pc:sldMkLst>
          <pc:docMk/>
          <pc:sldMk cId="530140680" sldId="697"/>
        </pc:sldMkLst>
        <pc:picChg chg="add mod">
          <ac:chgData name="Chris Droessler" userId="625c3661-9d64-47fa-b83c-4b49393bd161" providerId="ADAL" clId="{68B3681C-F141-794A-96D8-0BA98EA56A5D}" dt="2019-11-12T12:49:03.803" v="622" actId="962"/>
          <ac:picMkLst>
            <pc:docMk/>
            <pc:sldMk cId="530140680" sldId="697"/>
            <ac:picMk id="3" creationId="{F911D17F-3E23-E84A-A3E6-38F73E857FAA}"/>
          </ac:picMkLst>
        </pc:picChg>
      </pc:sldChg>
      <pc:sldChg chg="addSp modSp add setBg">
        <pc:chgData name="Chris Droessler" userId="625c3661-9d64-47fa-b83c-4b49393bd161" providerId="ADAL" clId="{68B3681C-F141-794A-96D8-0BA98EA56A5D}" dt="2019-11-12T12:49:14.887" v="626"/>
        <pc:sldMkLst>
          <pc:docMk/>
          <pc:sldMk cId="555923657" sldId="698"/>
        </pc:sldMkLst>
        <pc:picChg chg="add mod">
          <ac:chgData name="Chris Droessler" userId="625c3661-9d64-47fa-b83c-4b49393bd161" providerId="ADAL" clId="{68B3681C-F141-794A-96D8-0BA98EA56A5D}" dt="2019-11-12T12:49:10.241" v="625" actId="962"/>
          <ac:picMkLst>
            <pc:docMk/>
            <pc:sldMk cId="555923657" sldId="698"/>
            <ac:picMk id="3" creationId="{0F23F5DC-9A43-9046-A1B1-EE27CB4D1C25}"/>
          </ac:picMkLst>
        </pc:picChg>
      </pc:sldChg>
      <pc:sldChg chg="addSp modSp add">
        <pc:chgData name="Chris Droessler" userId="625c3661-9d64-47fa-b83c-4b49393bd161" providerId="ADAL" clId="{68B3681C-F141-794A-96D8-0BA98EA56A5D}" dt="2019-11-12T12:49:47.004" v="630" actId="1076"/>
        <pc:sldMkLst>
          <pc:docMk/>
          <pc:sldMk cId="1687222541" sldId="699"/>
        </pc:sldMkLst>
        <pc:picChg chg="add mod">
          <ac:chgData name="Chris Droessler" userId="625c3661-9d64-47fa-b83c-4b49393bd161" providerId="ADAL" clId="{68B3681C-F141-794A-96D8-0BA98EA56A5D}" dt="2019-11-12T12:49:47.004" v="630" actId="1076"/>
          <ac:picMkLst>
            <pc:docMk/>
            <pc:sldMk cId="1687222541" sldId="699"/>
            <ac:picMk id="2" creationId="{454A3B82-F4F2-6C40-99A1-492D9C6FCF5A}"/>
          </ac:picMkLst>
        </pc:picChg>
      </pc:sldChg>
      <pc:sldChg chg="add del">
        <pc:chgData name="Chris Droessler" userId="625c3661-9d64-47fa-b83c-4b49393bd161" providerId="ADAL" clId="{68B3681C-F141-794A-96D8-0BA98EA56A5D}" dt="2019-11-12T12:49:26.554" v="627" actId="2696"/>
        <pc:sldMkLst>
          <pc:docMk/>
          <pc:sldMk cId="281591594" sldId="700"/>
        </pc:sldMkLst>
      </pc:sldChg>
      <pc:sldChg chg="add del">
        <pc:chgData name="Chris Droessler" userId="625c3661-9d64-47fa-b83c-4b49393bd161" providerId="ADAL" clId="{68B3681C-F141-794A-96D8-0BA98EA56A5D}" dt="2019-11-12T12:49:26.561" v="628" actId="2696"/>
        <pc:sldMkLst>
          <pc:docMk/>
          <pc:sldMk cId="2225973271" sldId="701"/>
        </pc:sldMkLst>
      </pc:sldChg>
    </pc:docChg>
  </pc:docChgLst>
  <pc:docChgLst>
    <pc:chgData name="Chris Droessler" userId="625c3661-9d64-47fa-b83c-4b49393bd161" providerId="ADAL" clId="{5E3327E7-DA85-0B4F-A39B-FAF98AD29500}"/>
    <pc:docChg chg="undo custSel addSld delSld modSld sldOrd">
      <pc:chgData name="Chris Droessler" userId="625c3661-9d64-47fa-b83c-4b49393bd161" providerId="ADAL" clId="{5E3327E7-DA85-0B4F-A39B-FAF98AD29500}" dt="2020-10-05T14:39:55.125" v="831" actId="20577"/>
      <pc:docMkLst>
        <pc:docMk/>
      </pc:docMkLst>
      <pc:sldChg chg="addSp delSp modSp add del ord modTransition">
        <pc:chgData name="Chris Droessler" userId="625c3661-9d64-47fa-b83c-4b49393bd161" providerId="ADAL" clId="{5E3327E7-DA85-0B4F-A39B-FAF98AD29500}" dt="2020-10-02T19:07:12.755" v="529" actId="2696"/>
        <pc:sldMkLst>
          <pc:docMk/>
          <pc:sldMk cId="821226365" sldId="256"/>
        </pc:sldMkLst>
        <pc:spChg chg="add del mod">
          <ac:chgData name="Chris Droessler" userId="625c3661-9d64-47fa-b83c-4b49393bd161" providerId="ADAL" clId="{5E3327E7-DA85-0B4F-A39B-FAF98AD29500}" dt="2020-10-02T19:06:59.314" v="509"/>
          <ac:spMkLst>
            <pc:docMk/>
            <pc:sldMk cId="821226365" sldId="256"/>
            <ac:spMk id="2" creationId="{EE57CBF6-9805-484C-8E8E-FE61FD47759A}"/>
          </ac:spMkLst>
        </pc:spChg>
        <pc:spChg chg="add del mod">
          <ac:chgData name="Chris Droessler" userId="625c3661-9d64-47fa-b83c-4b49393bd161" providerId="ADAL" clId="{5E3327E7-DA85-0B4F-A39B-FAF98AD29500}" dt="2020-10-02T19:06:59.314" v="509"/>
          <ac:spMkLst>
            <pc:docMk/>
            <pc:sldMk cId="821226365" sldId="256"/>
            <ac:spMk id="3" creationId="{AA6FA173-6969-D840-A973-CB425BD4435B}"/>
          </ac:spMkLst>
        </pc:spChg>
        <pc:spChg chg="add del mod">
          <ac:chgData name="Chris Droessler" userId="625c3661-9d64-47fa-b83c-4b49393bd161" providerId="ADAL" clId="{5E3327E7-DA85-0B4F-A39B-FAF98AD29500}" dt="2020-10-02T19:06:59.858" v="511"/>
          <ac:spMkLst>
            <pc:docMk/>
            <pc:sldMk cId="821226365" sldId="256"/>
            <ac:spMk id="4" creationId="{65EB2872-183C-D64E-A05E-CD3381EE6BCF}"/>
          </ac:spMkLst>
        </pc:spChg>
        <pc:spChg chg="add del mod">
          <ac:chgData name="Chris Droessler" userId="625c3661-9d64-47fa-b83c-4b49393bd161" providerId="ADAL" clId="{5E3327E7-DA85-0B4F-A39B-FAF98AD29500}" dt="2020-10-02T19:06:59.858" v="511"/>
          <ac:spMkLst>
            <pc:docMk/>
            <pc:sldMk cId="821226365" sldId="256"/>
            <ac:spMk id="5" creationId="{313C65EE-9F1C-3A48-B91E-CFB7C00F9671}"/>
          </ac:spMkLst>
        </pc:spChg>
        <pc:spChg chg="add del mod">
          <ac:chgData name="Chris Droessler" userId="625c3661-9d64-47fa-b83c-4b49393bd161" providerId="ADAL" clId="{5E3327E7-DA85-0B4F-A39B-FAF98AD29500}" dt="2020-10-02T19:07:00.042" v="513"/>
          <ac:spMkLst>
            <pc:docMk/>
            <pc:sldMk cId="821226365" sldId="256"/>
            <ac:spMk id="6" creationId="{330F459B-DC72-CA44-A1C5-06E0E99FEE2C}"/>
          </ac:spMkLst>
        </pc:spChg>
        <pc:spChg chg="add del mod">
          <ac:chgData name="Chris Droessler" userId="625c3661-9d64-47fa-b83c-4b49393bd161" providerId="ADAL" clId="{5E3327E7-DA85-0B4F-A39B-FAF98AD29500}" dt="2020-10-02T19:07:00.042" v="513"/>
          <ac:spMkLst>
            <pc:docMk/>
            <pc:sldMk cId="821226365" sldId="256"/>
            <ac:spMk id="7" creationId="{B15AA7C7-0DF4-3145-9D0D-0E1FF9FC1F90}"/>
          </ac:spMkLst>
        </pc:spChg>
        <pc:spChg chg="add del mod">
          <ac:chgData name="Chris Droessler" userId="625c3661-9d64-47fa-b83c-4b49393bd161" providerId="ADAL" clId="{5E3327E7-DA85-0B4F-A39B-FAF98AD29500}" dt="2020-10-02T19:07:00.277" v="515"/>
          <ac:spMkLst>
            <pc:docMk/>
            <pc:sldMk cId="821226365" sldId="256"/>
            <ac:spMk id="8" creationId="{9DF552FC-18DA-E849-9580-D3DB63257B6C}"/>
          </ac:spMkLst>
        </pc:spChg>
        <pc:spChg chg="add del mod">
          <ac:chgData name="Chris Droessler" userId="625c3661-9d64-47fa-b83c-4b49393bd161" providerId="ADAL" clId="{5E3327E7-DA85-0B4F-A39B-FAF98AD29500}" dt="2020-10-02T19:07:00.277" v="515"/>
          <ac:spMkLst>
            <pc:docMk/>
            <pc:sldMk cId="821226365" sldId="256"/>
            <ac:spMk id="9" creationId="{C095C999-3182-7D40-BE9E-C8DC5300F30C}"/>
          </ac:spMkLst>
        </pc:spChg>
        <pc:spChg chg="add del mod">
          <ac:chgData name="Chris Droessler" userId="625c3661-9d64-47fa-b83c-4b49393bd161" providerId="ADAL" clId="{5E3327E7-DA85-0B4F-A39B-FAF98AD29500}" dt="2020-10-02T19:07:00.386" v="517"/>
          <ac:spMkLst>
            <pc:docMk/>
            <pc:sldMk cId="821226365" sldId="256"/>
            <ac:spMk id="10" creationId="{F71A37B3-D92F-444B-B1FE-1DC6C232D534}"/>
          </ac:spMkLst>
        </pc:spChg>
        <pc:spChg chg="add del mod">
          <ac:chgData name="Chris Droessler" userId="625c3661-9d64-47fa-b83c-4b49393bd161" providerId="ADAL" clId="{5E3327E7-DA85-0B4F-A39B-FAF98AD29500}" dt="2020-10-02T19:07:00.386" v="517"/>
          <ac:spMkLst>
            <pc:docMk/>
            <pc:sldMk cId="821226365" sldId="256"/>
            <ac:spMk id="11" creationId="{864A4161-A1A2-4143-BDE0-5793C08DC506}"/>
          </ac:spMkLst>
        </pc:spChg>
        <pc:spChg chg="add del mod">
          <ac:chgData name="Chris Droessler" userId="625c3661-9d64-47fa-b83c-4b49393bd161" providerId="ADAL" clId="{5E3327E7-DA85-0B4F-A39B-FAF98AD29500}" dt="2020-10-02T19:07:00.571" v="519"/>
          <ac:spMkLst>
            <pc:docMk/>
            <pc:sldMk cId="821226365" sldId="256"/>
            <ac:spMk id="12" creationId="{FE18A378-0DC8-6D44-8016-0E66B62AF61E}"/>
          </ac:spMkLst>
        </pc:spChg>
        <pc:spChg chg="add del mod">
          <ac:chgData name="Chris Droessler" userId="625c3661-9d64-47fa-b83c-4b49393bd161" providerId="ADAL" clId="{5E3327E7-DA85-0B4F-A39B-FAF98AD29500}" dt="2020-10-02T19:07:00.571" v="519"/>
          <ac:spMkLst>
            <pc:docMk/>
            <pc:sldMk cId="821226365" sldId="256"/>
            <ac:spMk id="13" creationId="{5B68B077-977F-EB41-A82C-40CEE202BCE9}"/>
          </ac:spMkLst>
        </pc:spChg>
        <pc:spChg chg="add del mod">
          <ac:chgData name="Chris Droessler" userId="625c3661-9d64-47fa-b83c-4b49393bd161" providerId="ADAL" clId="{5E3327E7-DA85-0B4F-A39B-FAF98AD29500}" dt="2020-10-02T19:07:00.746" v="521"/>
          <ac:spMkLst>
            <pc:docMk/>
            <pc:sldMk cId="821226365" sldId="256"/>
            <ac:spMk id="14" creationId="{8392CAE2-CDFC-1143-A962-9779F978541B}"/>
          </ac:spMkLst>
        </pc:spChg>
        <pc:spChg chg="add del mod">
          <ac:chgData name="Chris Droessler" userId="625c3661-9d64-47fa-b83c-4b49393bd161" providerId="ADAL" clId="{5E3327E7-DA85-0B4F-A39B-FAF98AD29500}" dt="2020-10-02T19:07:00.746" v="521"/>
          <ac:spMkLst>
            <pc:docMk/>
            <pc:sldMk cId="821226365" sldId="256"/>
            <ac:spMk id="15" creationId="{6BCE82BE-179B-F24A-A889-D248A35BF0AA}"/>
          </ac:spMkLst>
        </pc:spChg>
        <pc:spChg chg="add del mod">
          <ac:chgData name="Chris Droessler" userId="625c3661-9d64-47fa-b83c-4b49393bd161" providerId="ADAL" clId="{5E3327E7-DA85-0B4F-A39B-FAF98AD29500}" dt="2020-10-02T19:07:00.946" v="523"/>
          <ac:spMkLst>
            <pc:docMk/>
            <pc:sldMk cId="821226365" sldId="256"/>
            <ac:spMk id="16" creationId="{03ECF93B-E3F3-6141-B016-E2366EB9B36F}"/>
          </ac:spMkLst>
        </pc:spChg>
        <pc:spChg chg="add del mod">
          <ac:chgData name="Chris Droessler" userId="625c3661-9d64-47fa-b83c-4b49393bd161" providerId="ADAL" clId="{5E3327E7-DA85-0B4F-A39B-FAF98AD29500}" dt="2020-10-02T19:07:00.946" v="523"/>
          <ac:spMkLst>
            <pc:docMk/>
            <pc:sldMk cId="821226365" sldId="256"/>
            <ac:spMk id="17" creationId="{47DB51E2-F604-BE40-846C-EEC6A35E3BB9}"/>
          </ac:spMkLst>
        </pc:spChg>
        <pc:spChg chg="add del mod">
          <ac:chgData name="Chris Droessler" userId="625c3661-9d64-47fa-b83c-4b49393bd161" providerId="ADAL" clId="{5E3327E7-DA85-0B4F-A39B-FAF98AD29500}" dt="2020-10-02T19:07:01.226" v="525"/>
          <ac:spMkLst>
            <pc:docMk/>
            <pc:sldMk cId="821226365" sldId="256"/>
            <ac:spMk id="18" creationId="{E1942445-0DB8-E64A-96A8-C04F41F8109D}"/>
          </ac:spMkLst>
        </pc:spChg>
        <pc:spChg chg="add del mod">
          <ac:chgData name="Chris Droessler" userId="625c3661-9d64-47fa-b83c-4b49393bd161" providerId="ADAL" clId="{5E3327E7-DA85-0B4F-A39B-FAF98AD29500}" dt="2020-10-02T19:07:01.226" v="525"/>
          <ac:spMkLst>
            <pc:docMk/>
            <pc:sldMk cId="821226365" sldId="256"/>
            <ac:spMk id="19" creationId="{5205B7D7-260E-A945-972C-22ADDB5C2743}"/>
          </ac:spMkLst>
        </pc:spChg>
        <pc:spChg chg="add del mod">
          <ac:chgData name="Chris Droessler" userId="625c3661-9d64-47fa-b83c-4b49393bd161" providerId="ADAL" clId="{5E3327E7-DA85-0B4F-A39B-FAF98AD29500}" dt="2020-10-02T19:07:01.498" v="527"/>
          <ac:spMkLst>
            <pc:docMk/>
            <pc:sldMk cId="821226365" sldId="256"/>
            <ac:spMk id="20" creationId="{28EA9C7A-EFDA-8442-AC52-443A909982E5}"/>
          </ac:spMkLst>
        </pc:spChg>
        <pc:spChg chg="add del mod">
          <ac:chgData name="Chris Droessler" userId="625c3661-9d64-47fa-b83c-4b49393bd161" providerId="ADAL" clId="{5E3327E7-DA85-0B4F-A39B-FAF98AD29500}" dt="2020-10-02T19:07:01.498" v="527"/>
          <ac:spMkLst>
            <pc:docMk/>
            <pc:sldMk cId="821226365" sldId="256"/>
            <ac:spMk id="21" creationId="{7ABA6514-D3F9-6E49-AA66-A4FDC5799FEB}"/>
          </ac:spMkLst>
        </pc:spChg>
        <pc:spChg chg="mod">
          <ac:chgData name="Chris Droessler" userId="625c3661-9d64-47fa-b83c-4b49393bd161" providerId="ADAL" clId="{5E3327E7-DA85-0B4F-A39B-FAF98AD29500}" dt="2020-10-02T19:07:01.518" v="528" actId="27636"/>
          <ac:spMkLst>
            <pc:docMk/>
            <pc:sldMk cId="821226365" sldId="256"/>
            <ac:spMk id="120" creationId="{00000000-0000-0000-0000-000000000000}"/>
          </ac:spMkLst>
        </pc:spChg>
      </pc:sldChg>
      <pc:sldChg chg="modSp add del ord">
        <pc:chgData name="Chris Droessler" userId="625c3661-9d64-47fa-b83c-4b49393bd161" providerId="ADAL" clId="{5E3327E7-DA85-0B4F-A39B-FAF98AD29500}" dt="2020-10-02T19:07:12.802" v="532" actId="2696"/>
        <pc:sldMkLst>
          <pc:docMk/>
          <pc:sldMk cId="2390220220" sldId="258"/>
        </pc:sldMkLst>
        <pc:spChg chg="mod">
          <ac:chgData name="Chris Droessler" userId="625c3661-9d64-47fa-b83c-4b49393bd161" providerId="ADAL" clId="{5E3327E7-DA85-0B4F-A39B-FAF98AD29500}" dt="2020-10-02T19:06:57.094" v="508" actId="27636"/>
          <ac:spMkLst>
            <pc:docMk/>
            <pc:sldMk cId="2390220220" sldId="258"/>
            <ac:spMk id="126" creationId="{00000000-0000-0000-0000-000000000000}"/>
          </ac:spMkLst>
        </pc:spChg>
        <pc:spChg chg="mod">
          <ac:chgData name="Chris Droessler" userId="625c3661-9d64-47fa-b83c-4b49393bd161" providerId="ADAL" clId="{5E3327E7-DA85-0B4F-A39B-FAF98AD29500}" dt="2020-10-02T19:06:57.091" v="507" actId="27636"/>
          <ac:spMkLst>
            <pc:docMk/>
            <pc:sldMk cId="2390220220" sldId="258"/>
            <ac:spMk id="130" creationId="{00000000-0000-0000-0000-000000000000}"/>
          </ac:spMkLst>
        </pc:spChg>
      </pc:sldChg>
      <pc:sldChg chg="del">
        <pc:chgData name="Chris Droessler" userId="625c3661-9d64-47fa-b83c-4b49393bd161" providerId="ADAL" clId="{5E3327E7-DA85-0B4F-A39B-FAF98AD29500}" dt="2020-10-02T11:15:09.839" v="19" actId="2696"/>
        <pc:sldMkLst>
          <pc:docMk/>
          <pc:sldMk cId="1310118331" sldId="264"/>
        </pc:sldMkLst>
      </pc:sldChg>
      <pc:sldChg chg="addSp delSp modSp">
        <pc:chgData name="Chris Droessler" userId="625c3661-9d64-47fa-b83c-4b49393bd161" providerId="ADAL" clId="{5E3327E7-DA85-0B4F-A39B-FAF98AD29500}" dt="2020-10-02T12:17:21.998" v="134"/>
        <pc:sldMkLst>
          <pc:docMk/>
          <pc:sldMk cId="1267256734" sldId="267"/>
        </pc:sldMkLst>
        <pc:spChg chg="add del mod">
          <ac:chgData name="Chris Droessler" userId="625c3661-9d64-47fa-b83c-4b49393bd161" providerId="ADAL" clId="{5E3327E7-DA85-0B4F-A39B-FAF98AD29500}" dt="2020-10-02T12:17:21.998" v="134"/>
          <ac:spMkLst>
            <pc:docMk/>
            <pc:sldMk cId="1267256734" sldId="267"/>
            <ac:spMk id="5" creationId="{87CCD517-E36E-0243-9480-4FECE3D55E44}"/>
          </ac:spMkLst>
        </pc:spChg>
      </pc:sldChg>
      <pc:sldChg chg="addSp delSp modSp">
        <pc:chgData name="Chris Droessler" userId="625c3661-9d64-47fa-b83c-4b49393bd161" providerId="ADAL" clId="{5E3327E7-DA85-0B4F-A39B-FAF98AD29500}" dt="2020-10-02T12:16:58.318" v="128" actId="1076"/>
        <pc:sldMkLst>
          <pc:docMk/>
          <pc:sldMk cId="1407574810" sldId="268"/>
        </pc:sldMkLst>
        <pc:spChg chg="add mod">
          <ac:chgData name="Chris Droessler" userId="625c3661-9d64-47fa-b83c-4b49393bd161" providerId="ADAL" clId="{5E3327E7-DA85-0B4F-A39B-FAF98AD29500}" dt="2020-10-02T12:16:58.318" v="128" actId="1076"/>
          <ac:spMkLst>
            <pc:docMk/>
            <pc:sldMk cId="1407574810" sldId="268"/>
            <ac:spMk id="4" creationId="{33C017EE-E89A-0440-A9B8-AD143E09EA3C}"/>
          </ac:spMkLst>
        </pc:spChg>
        <pc:spChg chg="del">
          <ac:chgData name="Chris Droessler" userId="625c3661-9d64-47fa-b83c-4b49393bd161" providerId="ADAL" clId="{5E3327E7-DA85-0B4F-A39B-FAF98AD29500}" dt="2020-10-02T12:16:53.281" v="127" actId="478"/>
          <ac:spMkLst>
            <pc:docMk/>
            <pc:sldMk cId="1407574810" sldId="268"/>
            <ac:spMk id="5" creationId="{5E4E673F-482F-4EC7-81FC-53A5198A0B38}"/>
          </ac:spMkLst>
        </pc:spChg>
      </pc:sldChg>
      <pc:sldChg chg="addSp delSp">
        <pc:chgData name="Chris Droessler" userId="625c3661-9d64-47fa-b83c-4b49393bd161" providerId="ADAL" clId="{5E3327E7-DA85-0B4F-A39B-FAF98AD29500}" dt="2020-10-02T12:17:06.896" v="130" actId="478"/>
        <pc:sldMkLst>
          <pc:docMk/>
          <pc:sldMk cId="2326262686" sldId="269"/>
        </pc:sldMkLst>
        <pc:spChg chg="del">
          <ac:chgData name="Chris Droessler" userId="625c3661-9d64-47fa-b83c-4b49393bd161" providerId="ADAL" clId="{5E3327E7-DA85-0B4F-A39B-FAF98AD29500}" dt="2020-10-02T12:17:06.896" v="130" actId="478"/>
          <ac:spMkLst>
            <pc:docMk/>
            <pc:sldMk cId="2326262686" sldId="269"/>
            <ac:spMk id="5" creationId="{CFE18A5D-7606-4AAB-BE70-72BE0858853E}"/>
          </ac:spMkLst>
        </pc:spChg>
        <pc:spChg chg="add">
          <ac:chgData name="Chris Droessler" userId="625c3661-9d64-47fa-b83c-4b49393bd161" providerId="ADAL" clId="{5E3327E7-DA85-0B4F-A39B-FAF98AD29500}" dt="2020-10-02T12:17:04.450" v="129"/>
          <ac:spMkLst>
            <pc:docMk/>
            <pc:sldMk cId="2326262686" sldId="269"/>
            <ac:spMk id="6" creationId="{5FB0D2B8-909F-6048-AEC4-347F92AD74FC}"/>
          </ac:spMkLst>
        </pc:spChg>
      </pc:sldChg>
      <pc:sldChg chg="del">
        <pc:chgData name="Chris Droessler" userId="625c3661-9d64-47fa-b83c-4b49393bd161" providerId="ADAL" clId="{5E3327E7-DA85-0B4F-A39B-FAF98AD29500}" dt="2020-10-02T11:15:09.996" v="30" actId="2696"/>
        <pc:sldMkLst>
          <pc:docMk/>
          <pc:sldMk cId="3668000653" sldId="270"/>
        </pc:sldMkLst>
      </pc:sldChg>
      <pc:sldChg chg="del">
        <pc:chgData name="Chris Droessler" userId="625c3661-9d64-47fa-b83c-4b49393bd161" providerId="ADAL" clId="{5E3327E7-DA85-0B4F-A39B-FAF98AD29500}" dt="2020-10-02T11:15:10.007" v="31" actId="2696"/>
        <pc:sldMkLst>
          <pc:docMk/>
          <pc:sldMk cId="3571450124" sldId="271"/>
        </pc:sldMkLst>
      </pc:sldChg>
      <pc:sldChg chg="del">
        <pc:chgData name="Chris Droessler" userId="625c3661-9d64-47fa-b83c-4b49393bd161" providerId="ADAL" clId="{5E3327E7-DA85-0B4F-A39B-FAF98AD29500}" dt="2020-10-02T11:15:10.016" v="32" actId="2696"/>
        <pc:sldMkLst>
          <pc:docMk/>
          <pc:sldMk cId="3282865916" sldId="272"/>
        </pc:sldMkLst>
      </pc:sldChg>
      <pc:sldChg chg="del">
        <pc:chgData name="Chris Droessler" userId="625c3661-9d64-47fa-b83c-4b49393bd161" providerId="ADAL" clId="{5E3327E7-DA85-0B4F-A39B-FAF98AD29500}" dt="2020-10-02T11:15:10.028" v="33" actId="2696"/>
        <pc:sldMkLst>
          <pc:docMk/>
          <pc:sldMk cId="2273316657" sldId="274"/>
        </pc:sldMkLst>
      </pc:sldChg>
      <pc:sldChg chg="del">
        <pc:chgData name="Chris Droessler" userId="625c3661-9d64-47fa-b83c-4b49393bd161" providerId="ADAL" clId="{5E3327E7-DA85-0B4F-A39B-FAF98AD29500}" dt="2020-10-02T11:15:10.041" v="34" actId="2696"/>
        <pc:sldMkLst>
          <pc:docMk/>
          <pc:sldMk cId="1139512075" sldId="275"/>
        </pc:sldMkLst>
      </pc:sldChg>
      <pc:sldChg chg="del">
        <pc:chgData name="Chris Droessler" userId="625c3661-9d64-47fa-b83c-4b49393bd161" providerId="ADAL" clId="{5E3327E7-DA85-0B4F-A39B-FAF98AD29500}" dt="2020-10-02T11:15:09.949" v="26" actId="2696"/>
        <pc:sldMkLst>
          <pc:docMk/>
          <pc:sldMk cId="2598188576" sldId="276"/>
        </pc:sldMkLst>
      </pc:sldChg>
      <pc:sldChg chg="del">
        <pc:chgData name="Chris Droessler" userId="625c3661-9d64-47fa-b83c-4b49393bd161" providerId="ADAL" clId="{5E3327E7-DA85-0B4F-A39B-FAF98AD29500}" dt="2020-10-02T11:15:09.969" v="28" actId="2696"/>
        <pc:sldMkLst>
          <pc:docMk/>
          <pc:sldMk cId="3643477267" sldId="277"/>
        </pc:sldMkLst>
      </pc:sldChg>
      <pc:sldChg chg="del">
        <pc:chgData name="Chris Droessler" userId="625c3661-9d64-47fa-b83c-4b49393bd161" providerId="ADAL" clId="{5E3327E7-DA85-0B4F-A39B-FAF98AD29500}" dt="2020-10-02T11:15:10.082" v="37" actId="2696"/>
        <pc:sldMkLst>
          <pc:docMk/>
          <pc:sldMk cId="1458230846" sldId="278"/>
        </pc:sldMkLst>
      </pc:sldChg>
      <pc:sldChg chg="del">
        <pc:chgData name="Chris Droessler" userId="625c3661-9d64-47fa-b83c-4b49393bd161" providerId="ADAL" clId="{5E3327E7-DA85-0B4F-A39B-FAF98AD29500}" dt="2020-10-02T11:15:10.070" v="36" actId="2696"/>
        <pc:sldMkLst>
          <pc:docMk/>
          <pc:sldMk cId="1058996980" sldId="279"/>
        </pc:sldMkLst>
      </pc:sldChg>
      <pc:sldChg chg="del">
        <pc:chgData name="Chris Droessler" userId="625c3661-9d64-47fa-b83c-4b49393bd161" providerId="ADAL" clId="{5E3327E7-DA85-0B4F-A39B-FAF98AD29500}" dt="2020-10-02T11:15:10.055" v="35" actId="2696"/>
        <pc:sldMkLst>
          <pc:docMk/>
          <pc:sldMk cId="267801551" sldId="280"/>
        </pc:sldMkLst>
      </pc:sldChg>
      <pc:sldChg chg="del">
        <pc:chgData name="Chris Droessler" userId="625c3661-9d64-47fa-b83c-4b49393bd161" providerId="ADAL" clId="{5E3327E7-DA85-0B4F-A39B-FAF98AD29500}" dt="2020-10-02T11:23:35.008" v="116" actId="2696"/>
        <pc:sldMkLst>
          <pc:docMk/>
          <pc:sldMk cId="155209204" sldId="283"/>
        </pc:sldMkLst>
      </pc:sldChg>
      <pc:sldChg chg="modSp add modTransition">
        <pc:chgData name="Chris Droessler" userId="625c3661-9d64-47fa-b83c-4b49393bd161" providerId="ADAL" clId="{5E3327E7-DA85-0B4F-A39B-FAF98AD29500}" dt="2020-10-02T19:16:14.082" v="642" actId="20577"/>
        <pc:sldMkLst>
          <pc:docMk/>
          <pc:sldMk cId="3703431879" sldId="283"/>
        </pc:sldMkLst>
        <pc:spChg chg="mod">
          <ac:chgData name="Chris Droessler" userId="625c3661-9d64-47fa-b83c-4b49393bd161" providerId="ADAL" clId="{5E3327E7-DA85-0B4F-A39B-FAF98AD29500}" dt="2020-10-02T19:16:14.082" v="642" actId="20577"/>
          <ac:spMkLst>
            <pc:docMk/>
            <pc:sldMk cId="3703431879" sldId="283"/>
            <ac:spMk id="2" creationId="{898F0DBD-24FC-4921-AB7C-5101450B299E}"/>
          </ac:spMkLst>
        </pc:spChg>
      </pc:sldChg>
      <pc:sldChg chg="modSp add modTransition">
        <pc:chgData name="Chris Droessler" userId="625c3661-9d64-47fa-b83c-4b49393bd161" providerId="ADAL" clId="{5E3327E7-DA85-0B4F-A39B-FAF98AD29500}" dt="2020-10-02T19:16:26.370" v="643" actId="20577"/>
        <pc:sldMkLst>
          <pc:docMk/>
          <pc:sldMk cId="1851980188" sldId="284"/>
        </pc:sldMkLst>
        <pc:spChg chg="mod">
          <ac:chgData name="Chris Droessler" userId="625c3661-9d64-47fa-b83c-4b49393bd161" providerId="ADAL" clId="{5E3327E7-DA85-0B4F-A39B-FAF98AD29500}" dt="2020-10-02T19:16:26.370" v="643" actId="20577"/>
          <ac:spMkLst>
            <pc:docMk/>
            <pc:sldMk cId="1851980188" sldId="284"/>
            <ac:spMk id="3" creationId="{23401370-DDAC-492F-BDBF-12E8552EB644}"/>
          </ac:spMkLst>
        </pc:spChg>
      </pc:sldChg>
      <pc:sldChg chg="del">
        <pc:chgData name="Chris Droessler" userId="625c3661-9d64-47fa-b83c-4b49393bd161" providerId="ADAL" clId="{5E3327E7-DA85-0B4F-A39B-FAF98AD29500}" dt="2020-10-02T11:23:35.042" v="118" actId="2696"/>
        <pc:sldMkLst>
          <pc:docMk/>
          <pc:sldMk cId="3622313863" sldId="284"/>
        </pc:sldMkLst>
      </pc:sldChg>
      <pc:sldChg chg="add modTransition">
        <pc:chgData name="Chris Droessler" userId="625c3661-9d64-47fa-b83c-4b49393bd161" providerId="ADAL" clId="{5E3327E7-DA85-0B4F-A39B-FAF98AD29500}" dt="2020-10-02T19:15:57.127" v="640"/>
        <pc:sldMkLst>
          <pc:docMk/>
          <pc:sldMk cId="219525284" sldId="285"/>
        </pc:sldMkLst>
      </pc:sldChg>
      <pc:sldChg chg="del">
        <pc:chgData name="Chris Droessler" userId="625c3661-9d64-47fa-b83c-4b49393bd161" providerId="ADAL" clId="{5E3327E7-DA85-0B4F-A39B-FAF98AD29500}" dt="2020-10-02T11:23:35.085" v="120" actId="2696"/>
        <pc:sldMkLst>
          <pc:docMk/>
          <pc:sldMk cId="2875869074" sldId="285"/>
        </pc:sldMkLst>
      </pc:sldChg>
      <pc:sldChg chg="add modTransition">
        <pc:chgData name="Chris Droessler" userId="625c3661-9d64-47fa-b83c-4b49393bd161" providerId="ADAL" clId="{5E3327E7-DA85-0B4F-A39B-FAF98AD29500}" dt="2020-10-02T19:15:57.127" v="640"/>
        <pc:sldMkLst>
          <pc:docMk/>
          <pc:sldMk cId="37207170" sldId="286"/>
        </pc:sldMkLst>
      </pc:sldChg>
      <pc:sldChg chg="del">
        <pc:chgData name="Chris Droessler" userId="625c3661-9d64-47fa-b83c-4b49393bd161" providerId="ADAL" clId="{5E3327E7-DA85-0B4F-A39B-FAF98AD29500}" dt="2020-10-02T11:23:35.053" v="119" actId="2696"/>
        <pc:sldMkLst>
          <pc:docMk/>
          <pc:sldMk cId="1663812146" sldId="286"/>
        </pc:sldMkLst>
      </pc:sldChg>
      <pc:sldChg chg="add modTransition">
        <pc:chgData name="Chris Droessler" userId="625c3661-9d64-47fa-b83c-4b49393bd161" providerId="ADAL" clId="{5E3327E7-DA85-0B4F-A39B-FAF98AD29500}" dt="2020-10-02T19:15:57.127" v="640"/>
        <pc:sldMkLst>
          <pc:docMk/>
          <pc:sldMk cId="795191016" sldId="287"/>
        </pc:sldMkLst>
      </pc:sldChg>
      <pc:sldChg chg="add modTransition">
        <pc:chgData name="Chris Droessler" userId="625c3661-9d64-47fa-b83c-4b49393bd161" providerId="ADAL" clId="{5E3327E7-DA85-0B4F-A39B-FAF98AD29500}" dt="2020-10-02T19:15:57.127" v="640"/>
        <pc:sldMkLst>
          <pc:docMk/>
          <pc:sldMk cId="2535731079" sldId="288"/>
        </pc:sldMkLst>
      </pc:sldChg>
      <pc:sldChg chg="add modTransition">
        <pc:chgData name="Chris Droessler" userId="625c3661-9d64-47fa-b83c-4b49393bd161" providerId="ADAL" clId="{5E3327E7-DA85-0B4F-A39B-FAF98AD29500}" dt="2020-10-02T19:15:57.127" v="640"/>
        <pc:sldMkLst>
          <pc:docMk/>
          <pc:sldMk cId="702382779" sldId="289"/>
        </pc:sldMkLst>
      </pc:sldChg>
      <pc:sldChg chg="add modTransition">
        <pc:chgData name="Chris Droessler" userId="625c3661-9d64-47fa-b83c-4b49393bd161" providerId="ADAL" clId="{5E3327E7-DA85-0B4F-A39B-FAF98AD29500}" dt="2020-10-02T19:15:57.127" v="640"/>
        <pc:sldMkLst>
          <pc:docMk/>
          <pc:sldMk cId="3396604074" sldId="290"/>
        </pc:sldMkLst>
      </pc:sldChg>
      <pc:sldChg chg="modSp">
        <pc:chgData name="Chris Droessler" userId="625c3661-9d64-47fa-b83c-4b49393bd161" providerId="ADAL" clId="{5E3327E7-DA85-0B4F-A39B-FAF98AD29500}" dt="2020-10-02T11:21:08.362" v="104" actId="20577"/>
        <pc:sldMkLst>
          <pc:docMk/>
          <pc:sldMk cId="3877200339" sldId="291"/>
        </pc:sldMkLst>
        <pc:spChg chg="mod">
          <ac:chgData name="Chris Droessler" userId="625c3661-9d64-47fa-b83c-4b49393bd161" providerId="ADAL" clId="{5E3327E7-DA85-0B4F-A39B-FAF98AD29500}" dt="2020-10-02T11:21:08.362" v="104" actId="20577"/>
          <ac:spMkLst>
            <pc:docMk/>
            <pc:sldMk cId="3877200339" sldId="291"/>
            <ac:spMk id="398" creationId="{00000000-0000-0000-0000-000000000000}"/>
          </ac:spMkLst>
        </pc:spChg>
      </pc:sldChg>
      <pc:sldChg chg="add modTransition">
        <pc:chgData name="Chris Droessler" userId="625c3661-9d64-47fa-b83c-4b49393bd161" providerId="ADAL" clId="{5E3327E7-DA85-0B4F-A39B-FAF98AD29500}" dt="2020-10-02T19:15:57.127" v="640"/>
        <pc:sldMkLst>
          <pc:docMk/>
          <pc:sldMk cId="3852304942" sldId="292"/>
        </pc:sldMkLst>
      </pc:sldChg>
      <pc:sldChg chg="add modTransition">
        <pc:chgData name="Chris Droessler" userId="625c3661-9d64-47fa-b83c-4b49393bd161" providerId="ADAL" clId="{5E3327E7-DA85-0B4F-A39B-FAF98AD29500}" dt="2020-10-02T19:15:57.127" v="640"/>
        <pc:sldMkLst>
          <pc:docMk/>
          <pc:sldMk cId="3336867666" sldId="293"/>
        </pc:sldMkLst>
      </pc:sldChg>
      <pc:sldChg chg="add modTransition">
        <pc:chgData name="Chris Droessler" userId="625c3661-9d64-47fa-b83c-4b49393bd161" providerId="ADAL" clId="{5E3327E7-DA85-0B4F-A39B-FAF98AD29500}" dt="2020-10-02T19:15:57.127" v="640"/>
        <pc:sldMkLst>
          <pc:docMk/>
          <pc:sldMk cId="701822057" sldId="294"/>
        </pc:sldMkLst>
      </pc:sldChg>
      <pc:sldChg chg="add ord modTransition">
        <pc:chgData name="Chris Droessler" userId="625c3661-9d64-47fa-b83c-4b49393bd161" providerId="ADAL" clId="{5E3327E7-DA85-0B4F-A39B-FAF98AD29500}" dt="2020-10-05T14:35:21.599" v="828"/>
        <pc:sldMkLst>
          <pc:docMk/>
          <pc:sldMk cId="1592985432" sldId="295"/>
        </pc:sldMkLst>
      </pc:sldChg>
      <pc:sldChg chg="modSp add modTransition">
        <pc:chgData name="Chris Droessler" userId="625c3661-9d64-47fa-b83c-4b49393bd161" providerId="ADAL" clId="{5E3327E7-DA85-0B4F-A39B-FAF98AD29500}" dt="2020-10-05T14:39:55.125" v="831" actId="20577"/>
        <pc:sldMkLst>
          <pc:docMk/>
          <pc:sldMk cId="3911099407" sldId="296"/>
        </pc:sldMkLst>
        <pc:spChg chg="mod">
          <ac:chgData name="Chris Droessler" userId="625c3661-9d64-47fa-b83c-4b49393bd161" providerId="ADAL" clId="{5E3327E7-DA85-0B4F-A39B-FAF98AD29500}" dt="2020-10-05T14:39:55.125" v="831" actId="20577"/>
          <ac:spMkLst>
            <pc:docMk/>
            <pc:sldMk cId="3911099407" sldId="296"/>
            <ac:spMk id="2" creationId="{9D8D4DCE-D85D-4032-BA41-EFE94FA235DA}"/>
          </ac:spMkLst>
        </pc:spChg>
      </pc:sldChg>
      <pc:sldChg chg="del">
        <pc:chgData name="Chris Droessler" userId="625c3661-9d64-47fa-b83c-4b49393bd161" providerId="ADAL" clId="{5E3327E7-DA85-0B4F-A39B-FAF98AD29500}" dt="2020-10-02T11:15:31.607" v="39" actId="2696"/>
        <pc:sldMkLst>
          <pc:docMk/>
          <pc:sldMk cId="2632121485" sldId="354"/>
        </pc:sldMkLst>
      </pc:sldChg>
      <pc:sldChg chg="modSp">
        <pc:chgData name="Chris Droessler" userId="625c3661-9d64-47fa-b83c-4b49393bd161" providerId="ADAL" clId="{5E3327E7-DA85-0B4F-A39B-FAF98AD29500}" dt="2020-10-02T11:14:21.520" v="7" actId="20577"/>
        <pc:sldMkLst>
          <pc:docMk/>
          <pc:sldMk cId="971664512" sldId="534"/>
        </pc:sldMkLst>
        <pc:spChg chg="mod">
          <ac:chgData name="Chris Droessler" userId="625c3661-9d64-47fa-b83c-4b49393bd161" providerId="ADAL" clId="{5E3327E7-DA85-0B4F-A39B-FAF98AD29500}" dt="2020-10-02T11:14:21.520" v="7" actId="20577"/>
          <ac:spMkLst>
            <pc:docMk/>
            <pc:sldMk cId="971664512" sldId="534"/>
            <ac:spMk id="3" creationId="{00000000-0000-0000-0000-000000000000}"/>
          </ac:spMkLst>
        </pc:spChg>
      </pc:sldChg>
      <pc:sldChg chg="del">
        <pc:chgData name="Chris Droessler" userId="625c3661-9d64-47fa-b83c-4b49393bd161" providerId="ADAL" clId="{5E3327E7-DA85-0B4F-A39B-FAF98AD29500}" dt="2020-10-02T11:15:09.917" v="23" actId="2696"/>
        <pc:sldMkLst>
          <pc:docMk/>
          <pc:sldMk cId="1368034817" sldId="573"/>
        </pc:sldMkLst>
      </pc:sldChg>
      <pc:sldChg chg="del">
        <pc:chgData name="Chris Droessler" userId="625c3661-9d64-47fa-b83c-4b49393bd161" providerId="ADAL" clId="{5E3327E7-DA85-0B4F-A39B-FAF98AD29500}" dt="2020-10-02T11:15:09.907" v="22" actId="2696"/>
        <pc:sldMkLst>
          <pc:docMk/>
          <pc:sldMk cId="4182562006" sldId="576"/>
        </pc:sldMkLst>
      </pc:sldChg>
      <pc:sldChg chg="del">
        <pc:chgData name="Chris Droessler" userId="625c3661-9d64-47fa-b83c-4b49393bd161" providerId="ADAL" clId="{5E3327E7-DA85-0B4F-A39B-FAF98AD29500}" dt="2020-10-02T11:15:09.864" v="20" actId="2696"/>
        <pc:sldMkLst>
          <pc:docMk/>
          <pc:sldMk cId="1710148688" sldId="578"/>
        </pc:sldMkLst>
      </pc:sldChg>
      <pc:sldChg chg="del">
        <pc:chgData name="Chris Droessler" userId="625c3661-9d64-47fa-b83c-4b49393bd161" providerId="ADAL" clId="{5E3327E7-DA85-0B4F-A39B-FAF98AD29500}" dt="2020-10-02T11:15:09.888" v="21" actId="2696"/>
        <pc:sldMkLst>
          <pc:docMk/>
          <pc:sldMk cId="2413342451" sldId="579"/>
        </pc:sldMkLst>
      </pc:sldChg>
      <pc:sldChg chg="modSp ord">
        <pc:chgData name="Chris Droessler" userId="625c3661-9d64-47fa-b83c-4b49393bd161" providerId="ADAL" clId="{5E3327E7-DA85-0B4F-A39B-FAF98AD29500}" dt="2020-10-02T19:25:45.445" v="679"/>
        <pc:sldMkLst>
          <pc:docMk/>
          <pc:sldMk cId="3534465971" sldId="658"/>
        </pc:sldMkLst>
        <pc:spChg chg="mod">
          <ac:chgData name="Chris Droessler" userId="625c3661-9d64-47fa-b83c-4b49393bd161" providerId="ADAL" clId="{5E3327E7-DA85-0B4F-A39B-FAF98AD29500}" dt="2020-10-02T12:18:31.548" v="136"/>
          <ac:spMkLst>
            <pc:docMk/>
            <pc:sldMk cId="3534465971" sldId="658"/>
            <ac:spMk id="4" creationId="{00000000-0000-0000-0000-000000000000}"/>
          </ac:spMkLst>
        </pc:spChg>
      </pc:sldChg>
      <pc:sldChg chg="ord">
        <pc:chgData name="Chris Droessler" userId="625c3661-9d64-47fa-b83c-4b49393bd161" providerId="ADAL" clId="{5E3327E7-DA85-0B4F-A39B-FAF98AD29500}" dt="2020-10-02T14:12:10.070" v="477"/>
        <pc:sldMkLst>
          <pc:docMk/>
          <pc:sldMk cId="2150733867" sldId="719"/>
        </pc:sldMkLst>
      </pc:sldChg>
      <pc:sldChg chg="del">
        <pc:chgData name="Chris Droessler" userId="625c3661-9d64-47fa-b83c-4b49393bd161" providerId="ADAL" clId="{5E3327E7-DA85-0B4F-A39B-FAF98AD29500}" dt="2020-10-02T11:20:59.553" v="95" actId="2696"/>
        <pc:sldMkLst>
          <pc:docMk/>
          <pc:sldMk cId="4292664348" sldId="771"/>
        </pc:sldMkLst>
      </pc:sldChg>
      <pc:sldChg chg="modSp">
        <pc:chgData name="Chris Droessler" userId="625c3661-9d64-47fa-b83c-4b49393bd161" providerId="ADAL" clId="{5E3327E7-DA85-0B4F-A39B-FAF98AD29500}" dt="2020-10-02T11:22:59.356" v="115" actId="20577"/>
        <pc:sldMkLst>
          <pc:docMk/>
          <pc:sldMk cId="982373956" sldId="772"/>
        </pc:sldMkLst>
        <pc:spChg chg="mod">
          <ac:chgData name="Chris Droessler" userId="625c3661-9d64-47fa-b83c-4b49393bd161" providerId="ADAL" clId="{5E3327E7-DA85-0B4F-A39B-FAF98AD29500}" dt="2020-10-02T11:22:59.356" v="115" actId="20577"/>
          <ac:spMkLst>
            <pc:docMk/>
            <pc:sldMk cId="982373956" sldId="772"/>
            <ac:spMk id="2" creationId="{70E7FB36-DF07-B44D-8D38-59F39D617117}"/>
          </ac:spMkLst>
        </pc:spChg>
      </pc:sldChg>
      <pc:sldChg chg="del">
        <pc:chgData name="Chris Droessler" userId="625c3661-9d64-47fa-b83c-4b49393bd161" providerId="ADAL" clId="{5E3327E7-DA85-0B4F-A39B-FAF98AD29500}" dt="2020-10-02T11:15:25.021" v="38" actId="2696"/>
        <pc:sldMkLst>
          <pc:docMk/>
          <pc:sldMk cId="563983267" sldId="791"/>
        </pc:sldMkLst>
      </pc:sldChg>
      <pc:sldChg chg="addSp delSp modSp modNotesTx">
        <pc:chgData name="Chris Droessler" userId="625c3661-9d64-47fa-b83c-4b49393bd161" providerId="ADAL" clId="{5E3327E7-DA85-0B4F-A39B-FAF98AD29500}" dt="2020-10-05T12:04:33.453" v="825" actId="20577"/>
        <pc:sldMkLst>
          <pc:docMk/>
          <pc:sldMk cId="1816362711" sldId="796"/>
        </pc:sldMkLst>
        <pc:spChg chg="del mod">
          <ac:chgData name="Chris Droessler" userId="625c3661-9d64-47fa-b83c-4b49393bd161" providerId="ADAL" clId="{5E3327E7-DA85-0B4F-A39B-FAF98AD29500}" dt="2020-10-02T14:13:11.705" v="480" actId="478"/>
          <ac:spMkLst>
            <pc:docMk/>
            <pc:sldMk cId="1816362711" sldId="796"/>
            <ac:spMk id="3" creationId="{7A7EA1B6-A383-4C40-88B3-B5F612E147E2}"/>
          </ac:spMkLst>
        </pc:spChg>
        <pc:spChg chg="add mod">
          <ac:chgData name="Chris Droessler" userId="625c3661-9d64-47fa-b83c-4b49393bd161" providerId="ADAL" clId="{5E3327E7-DA85-0B4F-A39B-FAF98AD29500}" dt="2020-10-05T12:04:33.453" v="825" actId="20577"/>
          <ac:spMkLst>
            <pc:docMk/>
            <pc:sldMk cId="1816362711" sldId="796"/>
            <ac:spMk id="3" creationId="{A49E09A3-6A14-0543-9876-4FC1717ECBFC}"/>
          </ac:spMkLst>
        </pc:spChg>
        <pc:spChg chg="add del mod">
          <ac:chgData name="Chris Droessler" userId="625c3661-9d64-47fa-b83c-4b49393bd161" providerId="ADAL" clId="{5E3327E7-DA85-0B4F-A39B-FAF98AD29500}" dt="2020-10-02T19:20:03.864" v="675" actId="403"/>
          <ac:spMkLst>
            <pc:docMk/>
            <pc:sldMk cId="1816362711" sldId="796"/>
            <ac:spMk id="4" creationId="{FB788EF7-AEC5-CF47-8140-A613D03952B5}"/>
          </ac:spMkLst>
        </pc:spChg>
        <pc:spChg chg="mod">
          <ac:chgData name="Chris Droessler" userId="625c3661-9d64-47fa-b83c-4b49393bd161" providerId="ADAL" clId="{5E3327E7-DA85-0B4F-A39B-FAF98AD29500}" dt="2020-10-05T12:02:40.080" v="792" actId="1076"/>
          <ac:spMkLst>
            <pc:docMk/>
            <pc:sldMk cId="1816362711" sldId="796"/>
            <ac:spMk id="6" creationId="{732B4283-5ED5-EC4D-B982-F064C7ED3407}"/>
          </ac:spMkLst>
        </pc:spChg>
        <pc:spChg chg="mod">
          <ac:chgData name="Chris Droessler" userId="625c3661-9d64-47fa-b83c-4b49393bd161" providerId="ADAL" clId="{5E3327E7-DA85-0B4F-A39B-FAF98AD29500}" dt="2020-10-05T12:02:37.600" v="791" actId="1076"/>
          <ac:spMkLst>
            <pc:docMk/>
            <pc:sldMk cId="1816362711" sldId="796"/>
            <ac:spMk id="7" creationId="{55A84F6C-C17F-4241-BDB6-2BF19E2D0350}"/>
          </ac:spMkLst>
        </pc:spChg>
        <pc:picChg chg="del">
          <ac:chgData name="Chris Droessler" userId="625c3661-9d64-47fa-b83c-4b49393bd161" providerId="ADAL" clId="{5E3327E7-DA85-0B4F-A39B-FAF98AD29500}" dt="2020-10-02T11:20:43.034" v="92" actId="478"/>
          <ac:picMkLst>
            <pc:docMk/>
            <pc:sldMk cId="1816362711" sldId="796"/>
            <ac:picMk id="5" creationId="{C033A125-974A-FE42-905E-BC3A7D152418}"/>
          </ac:picMkLst>
        </pc:picChg>
        <pc:picChg chg="add mod">
          <ac:chgData name="Chris Droessler" userId="625c3661-9d64-47fa-b83c-4b49393bd161" providerId="ADAL" clId="{5E3327E7-DA85-0B4F-A39B-FAF98AD29500}" dt="2020-10-02T14:13:09.058" v="479" actId="1076"/>
          <ac:picMkLst>
            <pc:docMk/>
            <pc:sldMk cId="1816362711" sldId="796"/>
            <ac:picMk id="8" creationId="{CD49B718-B0D3-044D-978A-283F49E0C575}"/>
          </ac:picMkLst>
        </pc:picChg>
      </pc:sldChg>
      <pc:sldChg chg="del">
        <pc:chgData name="Chris Droessler" userId="625c3661-9d64-47fa-b83c-4b49393bd161" providerId="ADAL" clId="{5E3327E7-DA85-0B4F-A39B-FAF98AD29500}" dt="2020-10-02T11:23:35.033" v="117" actId="2696"/>
        <pc:sldMkLst>
          <pc:docMk/>
          <pc:sldMk cId="363504523" sldId="797"/>
        </pc:sldMkLst>
      </pc:sldChg>
      <pc:sldChg chg="modSp">
        <pc:chgData name="Chris Droessler" userId="625c3661-9d64-47fa-b83c-4b49393bd161" providerId="ADAL" clId="{5E3327E7-DA85-0B4F-A39B-FAF98AD29500}" dt="2020-10-02T12:19:01.459" v="139" actId="20577"/>
        <pc:sldMkLst>
          <pc:docMk/>
          <pc:sldMk cId="2204923872" sldId="798"/>
        </pc:sldMkLst>
        <pc:spChg chg="mod">
          <ac:chgData name="Chris Droessler" userId="625c3661-9d64-47fa-b83c-4b49393bd161" providerId="ADAL" clId="{5E3327E7-DA85-0B4F-A39B-FAF98AD29500}" dt="2020-10-02T12:19:01.459" v="139" actId="20577"/>
          <ac:spMkLst>
            <pc:docMk/>
            <pc:sldMk cId="2204923872" sldId="798"/>
            <ac:spMk id="4" creationId="{00000000-0000-0000-0000-000000000000}"/>
          </ac:spMkLst>
        </pc:spChg>
      </pc:sldChg>
      <pc:sldChg chg="addSp modSp add del">
        <pc:chgData name="Chris Droessler" userId="625c3661-9d64-47fa-b83c-4b49393bd161" providerId="ADAL" clId="{5E3327E7-DA85-0B4F-A39B-FAF98AD29500}" dt="2020-10-02T13:57:43.464" v="275" actId="2696"/>
        <pc:sldMkLst>
          <pc:docMk/>
          <pc:sldMk cId="557368037" sldId="799"/>
        </pc:sldMkLst>
        <pc:spChg chg="mod">
          <ac:chgData name="Chris Droessler" userId="625c3661-9d64-47fa-b83c-4b49393bd161" providerId="ADAL" clId="{5E3327E7-DA85-0B4F-A39B-FAF98AD29500}" dt="2020-10-02T13:53:18.303" v="231" actId="313"/>
          <ac:spMkLst>
            <pc:docMk/>
            <pc:sldMk cId="557368037" sldId="799"/>
            <ac:spMk id="2" creationId="{07B98219-7BB1-4047-95BF-53410BBD7C81}"/>
          </ac:spMkLst>
        </pc:spChg>
        <pc:picChg chg="add mod">
          <ac:chgData name="Chris Droessler" userId="625c3661-9d64-47fa-b83c-4b49393bd161" providerId="ADAL" clId="{5E3327E7-DA85-0B4F-A39B-FAF98AD29500}" dt="2020-10-02T13:52:15.823" v="230" actId="1076"/>
          <ac:picMkLst>
            <pc:docMk/>
            <pc:sldMk cId="557368037" sldId="799"/>
            <ac:picMk id="1026" creationId="{791A1ECB-B01C-8948-AF9D-A910E3C98A78}"/>
          </ac:picMkLst>
        </pc:picChg>
      </pc:sldChg>
      <pc:sldChg chg="del">
        <pc:chgData name="Chris Droessler" userId="625c3661-9d64-47fa-b83c-4b49393bd161" providerId="ADAL" clId="{5E3327E7-DA85-0B4F-A39B-FAF98AD29500}" dt="2020-10-02T11:15:09.928" v="24" actId="2696"/>
        <pc:sldMkLst>
          <pc:docMk/>
          <pc:sldMk cId="1564924593" sldId="801"/>
        </pc:sldMkLst>
      </pc:sldChg>
      <pc:sldChg chg="del">
        <pc:chgData name="Chris Droessler" userId="625c3661-9d64-47fa-b83c-4b49393bd161" providerId="ADAL" clId="{5E3327E7-DA85-0B4F-A39B-FAF98AD29500}" dt="2020-10-02T11:15:09.938" v="25" actId="2696"/>
        <pc:sldMkLst>
          <pc:docMk/>
          <pc:sldMk cId="1290061274" sldId="802"/>
        </pc:sldMkLst>
      </pc:sldChg>
      <pc:sldChg chg="del">
        <pc:chgData name="Chris Droessler" userId="625c3661-9d64-47fa-b83c-4b49393bd161" providerId="ADAL" clId="{5E3327E7-DA85-0B4F-A39B-FAF98AD29500}" dt="2020-10-02T11:15:09.957" v="27" actId="2696"/>
        <pc:sldMkLst>
          <pc:docMk/>
          <pc:sldMk cId="1936050037" sldId="803"/>
        </pc:sldMkLst>
      </pc:sldChg>
      <pc:sldChg chg="del">
        <pc:chgData name="Chris Droessler" userId="625c3661-9d64-47fa-b83c-4b49393bd161" providerId="ADAL" clId="{5E3327E7-DA85-0B4F-A39B-FAF98AD29500}" dt="2020-10-02T11:15:09.983" v="29" actId="2696"/>
        <pc:sldMkLst>
          <pc:docMk/>
          <pc:sldMk cId="1955725035" sldId="804"/>
        </pc:sldMkLst>
      </pc:sldChg>
      <pc:sldChg chg="del">
        <pc:chgData name="Chris Droessler" userId="625c3661-9d64-47fa-b83c-4b49393bd161" providerId="ADAL" clId="{5E3327E7-DA85-0B4F-A39B-FAF98AD29500}" dt="2020-10-02T11:20:56.518" v="93" actId="2696"/>
        <pc:sldMkLst>
          <pc:docMk/>
          <pc:sldMk cId="2040729912" sldId="805"/>
        </pc:sldMkLst>
      </pc:sldChg>
      <pc:sldChg chg="del">
        <pc:chgData name="Chris Droessler" userId="625c3661-9d64-47fa-b83c-4b49393bd161" providerId="ADAL" clId="{5E3327E7-DA85-0B4F-A39B-FAF98AD29500}" dt="2020-10-02T11:20:57.638" v="94" actId="2696"/>
        <pc:sldMkLst>
          <pc:docMk/>
          <pc:sldMk cId="4253506713" sldId="851"/>
        </pc:sldMkLst>
      </pc:sldChg>
      <pc:sldChg chg="addSp delSp modSp add ord modTransition">
        <pc:chgData name="Chris Droessler" userId="625c3661-9d64-47fa-b83c-4b49393bd161" providerId="ADAL" clId="{5E3327E7-DA85-0B4F-A39B-FAF98AD29500}" dt="2020-10-02T19:29:39.049" v="787"/>
        <pc:sldMkLst>
          <pc:docMk/>
          <pc:sldMk cId="2298356454" sldId="1165"/>
        </pc:sldMkLst>
        <pc:spChg chg="mod">
          <ac:chgData name="Chris Droessler" userId="625c3661-9d64-47fa-b83c-4b49393bd161" providerId="ADAL" clId="{5E3327E7-DA85-0B4F-A39B-FAF98AD29500}" dt="2020-10-02T19:26:19.304" v="692" actId="20577"/>
          <ac:spMkLst>
            <pc:docMk/>
            <pc:sldMk cId="2298356454" sldId="1165"/>
            <ac:spMk id="7" creationId="{A8086652-7647-1B42-87ED-E46826222F07}"/>
          </ac:spMkLst>
        </pc:spChg>
        <pc:spChg chg="mod">
          <ac:chgData name="Chris Droessler" userId="625c3661-9d64-47fa-b83c-4b49393bd161" providerId="ADAL" clId="{5E3327E7-DA85-0B4F-A39B-FAF98AD29500}" dt="2020-10-02T19:28:17.274" v="737" actId="1038"/>
          <ac:spMkLst>
            <pc:docMk/>
            <pc:sldMk cId="2298356454" sldId="1165"/>
            <ac:spMk id="8" creationId="{9C304A69-DE4E-4345-9810-9DA1D45285EA}"/>
          </ac:spMkLst>
        </pc:spChg>
        <pc:spChg chg="del">
          <ac:chgData name="Chris Droessler" userId="625c3661-9d64-47fa-b83c-4b49393bd161" providerId="ADAL" clId="{5E3327E7-DA85-0B4F-A39B-FAF98AD29500}" dt="2020-10-02T19:26:23.632" v="694" actId="478"/>
          <ac:spMkLst>
            <pc:docMk/>
            <pc:sldMk cId="2298356454" sldId="1165"/>
            <ac:spMk id="10" creationId="{EF1E67C8-DC0B-FA47-9556-84AF43963D8F}"/>
          </ac:spMkLst>
        </pc:spChg>
        <pc:spChg chg="add del mod">
          <ac:chgData name="Chris Droessler" userId="625c3661-9d64-47fa-b83c-4b49393bd161" providerId="ADAL" clId="{5E3327E7-DA85-0B4F-A39B-FAF98AD29500}" dt="2020-10-02T19:27:05.757" v="706" actId="478"/>
          <ac:spMkLst>
            <pc:docMk/>
            <pc:sldMk cId="2298356454" sldId="1165"/>
            <ac:spMk id="18" creationId="{0F70B184-D726-CC4E-A20D-85875844CE6A}"/>
          </ac:spMkLst>
        </pc:spChg>
        <pc:spChg chg="add mod">
          <ac:chgData name="Chris Droessler" userId="625c3661-9d64-47fa-b83c-4b49393bd161" providerId="ADAL" clId="{5E3327E7-DA85-0B4F-A39B-FAF98AD29500}" dt="2020-10-02T19:28:31.561" v="760" actId="1038"/>
          <ac:spMkLst>
            <pc:docMk/>
            <pc:sldMk cId="2298356454" sldId="1165"/>
            <ac:spMk id="20" creationId="{AC16A630-DACA-554F-9BAB-35DAB57B8B5F}"/>
          </ac:spMkLst>
        </pc:spChg>
        <pc:spChg chg="mod">
          <ac:chgData name="Chris Droessler" userId="625c3661-9d64-47fa-b83c-4b49393bd161" providerId="ADAL" clId="{5E3327E7-DA85-0B4F-A39B-FAF98AD29500}" dt="2020-10-02T19:28:54.168" v="785" actId="1038"/>
          <ac:spMkLst>
            <pc:docMk/>
            <pc:sldMk cId="2298356454" sldId="1165"/>
            <ac:spMk id="24" creationId="{2DBA2A06-9D0F-904D-B81C-59BD4387E4A2}"/>
          </ac:spMkLst>
        </pc:spChg>
        <pc:spChg chg="mod">
          <ac:chgData name="Chris Droessler" userId="625c3661-9d64-47fa-b83c-4b49393bd161" providerId="ADAL" clId="{5E3327E7-DA85-0B4F-A39B-FAF98AD29500}" dt="2020-10-02T19:28:28.986" v="758" actId="1038"/>
          <ac:spMkLst>
            <pc:docMk/>
            <pc:sldMk cId="2298356454" sldId="1165"/>
            <ac:spMk id="25" creationId="{8C7FC917-24B5-5E4E-8CD6-3AAA34BC2CD4}"/>
          </ac:spMkLst>
        </pc:spChg>
        <pc:spChg chg="mod">
          <ac:chgData name="Chris Droessler" userId="625c3661-9d64-47fa-b83c-4b49393bd161" providerId="ADAL" clId="{5E3327E7-DA85-0B4F-A39B-FAF98AD29500}" dt="2020-10-02T19:28:46.153" v="784" actId="1038"/>
          <ac:spMkLst>
            <pc:docMk/>
            <pc:sldMk cId="2298356454" sldId="1165"/>
            <ac:spMk id="28" creationId="{5971810C-6538-C449-A0D0-E6B473F32336}"/>
          </ac:spMkLst>
        </pc:spChg>
        <pc:spChg chg="mod">
          <ac:chgData name="Chris Droessler" userId="625c3661-9d64-47fa-b83c-4b49393bd161" providerId="ADAL" clId="{5E3327E7-DA85-0B4F-A39B-FAF98AD29500}" dt="2020-10-02T19:28:46.153" v="784" actId="1038"/>
          <ac:spMkLst>
            <pc:docMk/>
            <pc:sldMk cId="2298356454" sldId="1165"/>
            <ac:spMk id="29" creationId="{E92757AE-2B86-7946-8186-1489784916BB}"/>
          </ac:spMkLst>
        </pc:spChg>
        <pc:spChg chg="mod">
          <ac:chgData name="Chris Droessler" userId="625c3661-9d64-47fa-b83c-4b49393bd161" providerId="ADAL" clId="{5E3327E7-DA85-0B4F-A39B-FAF98AD29500}" dt="2020-10-02T19:28:46.153" v="784" actId="1038"/>
          <ac:spMkLst>
            <pc:docMk/>
            <pc:sldMk cId="2298356454" sldId="1165"/>
            <ac:spMk id="30" creationId="{A11A273A-00B3-AD4E-B8F6-F4E8AF91DE9E}"/>
          </ac:spMkLst>
        </pc:spChg>
        <pc:picChg chg="mod">
          <ac:chgData name="Chris Droessler" userId="625c3661-9d64-47fa-b83c-4b49393bd161" providerId="ADAL" clId="{5E3327E7-DA85-0B4F-A39B-FAF98AD29500}" dt="2020-10-02T19:28:46.153" v="784" actId="1038"/>
          <ac:picMkLst>
            <pc:docMk/>
            <pc:sldMk cId="2298356454" sldId="1165"/>
            <ac:picMk id="5" creationId="{5C0A037A-7580-994D-BB38-81789984B53C}"/>
          </ac:picMkLst>
        </pc:picChg>
        <pc:picChg chg="del">
          <ac:chgData name="Chris Droessler" userId="625c3661-9d64-47fa-b83c-4b49393bd161" providerId="ADAL" clId="{5E3327E7-DA85-0B4F-A39B-FAF98AD29500}" dt="2020-10-02T19:26:21.888" v="693" actId="478"/>
          <ac:picMkLst>
            <pc:docMk/>
            <pc:sldMk cId="2298356454" sldId="1165"/>
            <ac:picMk id="6" creationId="{E4421517-F18C-1A4F-AB7A-D1D88DBB8B1C}"/>
          </ac:picMkLst>
        </pc:picChg>
        <pc:picChg chg="mod">
          <ac:chgData name="Chris Droessler" userId="625c3661-9d64-47fa-b83c-4b49393bd161" providerId="ADAL" clId="{5E3327E7-DA85-0B4F-A39B-FAF98AD29500}" dt="2020-10-02T19:27:59.139" v="727" actId="1038"/>
          <ac:picMkLst>
            <pc:docMk/>
            <pc:sldMk cId="2298356454" sldId="1165"/>
            <ac:picMk id="9" creationId="{50C20E19-B647-2943-B43D-E5ACCA5CF4FC}"/>
          </ac:picMkLst>
        </pc:picChg>
        <pc:picChg chg="add mod">
          <ac:chgData name="Chris Droessler" userId="625c3661-9d64-47fa-b83c-4b49393bd161" providerId="ADAL" clId="{5E3327E7-DA85-0B4F-A39B-FAF98AD29500}" dt="2020-10-02T19:27:59.139" v="727" actId="1038"/>
          <ac:picMkLst>
            <pc:docMk/>
            <pc:sldMk cId="2298356454" sldId="1165"/>
            <ac:picMk id="17" creationId="{AA9D18CA-C9D8-8044-8064-B7D0694642C3}"/>
          </ac:picMkLst>
        </pc:picChg>
        <pc:picChg chg="mod">
          <ac:chgData name="Chris Droessler" userId="625c3661-9d64-47fa-b83c-4b49393bd161" providerId="ADAL" clId="{5E3327E7-DA85-0B4F-A39B-FAF98AD29500}" dt="2020-10-02T19:28:46.153" v="784" actId="1038"/>
          <ac:picMkLst>
            <pc:docMk/>
            <pc:sldMk cId="2298356454" sldId="1165"/>
            <ac:picMk id="19" creationId="{20EB8D66-9B76-C248-A53C-0724D13198AC}"/>
          </ac:picMkLst>
        </pc:picChg>
        <pc:picChg chg="mod">
          <ac:chgData name="Chris Droessler" userId="625c3661-9d64-47fa-b83c-4b49393bd161" providerId="ADAL" clId="{5E3327E7-DA85-0B4F-A39B-FAF98AD29500}" dt="2020-10-02T19:27:59.139" v="727" actId="1038"/>
          <ac:picMkLst>
            <pc:docMk/>
            <pc:sldMk cId="2298356454" sldId="1165"/>
            <ac:picMk id="21" creationId="{4C371F4D-8FF6-D04B-BAE4-A0B04901DD2E}"/>
          </ac:picMkLst>
        </pc:picChg>
        <pc:picChg chg="mod">
          <ac:chgData name="Chris Droessler" userId="625c3661-9d64-47fa-b83c-4b49393bd161" providerId="ADAL" clId="{5E3327E7-DA85-0B4F-A39B-FAF98AD29500}" dt="2020-10-02T19:28:46.153" v="784" actId="1038"/>
          <ac:picMkLst>
            <pc:docMk/>
            <pc:sldMk cId="2298356454" sldId="1165"/>
            <ac:picMk id="15362" creationId="{67ED7FDC-72CD-4141-B860-99E89006608F}"/>
          </ac:picMkLst>
        </pc:picChg>
        <pc:picChg chg="mod">
          <ac:chgData name="Chris Droessler" userId="625c3661-9d64-47fa-b83c-4b49393bd161" providerId="ADAL" clId="{5E3327E7-DA85-0B4F-A39B-FAF98AD29500}" dt="2020-10-02T19:28:54.168" v="785" actId="1038"/>
          <ac:picMkLst>
            <pc:docMk/>
            <pc:sldMk cId="2298356454" sldId="1165"/>
            <ac:picMk id="15364" creationId="{E8E67CCD-21AA-A948-B321-AD9DC86ADA97}"/>
          </ac:picMkLst>
        </pc:picChg>
      </pc:sldChg>
      <pc:sldChg chg="addSp delSp modSp add modTransition">
        <pc:chgData name="Chris Droessler" userId="625c3661-9d64-47fa-b83c-4b49393bd161" providerId="ADAL" clId="{5E3327E7-DA85-0B4F-A39B-FAF98AD29500}" dt="2020-10-02T13:57:28.522" v="274" actId="1035"/>
        <pc:sldMkLst>
          <pc:docMk/>
          <pc:sldMk cId="3349384955" sldId="1225"/>
        </pc:sldMkLst>
        <pc:spChg chg="mod">
          <ac:chgData name="Chris Droessler" userId="625c3661-9d64-47fa-b83c-4b49393bd161" providerId="ADAL" clId="{5E3327E7-DA85-0B4F-A39B-FAF98AD29500}" dt="2020-10-02T13:56:24.753" v="238" actId="20577"/>
          <ac:spMkLst>
            <pc:docMk/>
            <pc:sldMk cId="3349384955" sldId="1225"/>
            <ac:spMk id="2" creationId="{00000000-0000-0000-0000-000000000000}"/>
          </ac:spMkLst>
        </pc:spChg>
        <pc:spChg chg="mod">
          <ac:chgData name="Chris Droessler" userId="625c3661-9d64-47fa-b83c-4b49393bd161" providerId="ADAL" clId="{5E3327E7-DA85-0B4F-A39B-FAF98AD29500}" dt="2020-10-02T13:56:46.458" v="251" actId="20577"/>
          <ac:spMkLst>
            <pc:docMk/>
            <pc:sldMk cId="3349384955" sldId="1225"/>
            <ac:spMk id="3" creationId="{00000000-0000-0000-0000-000000000000}"/>
          </ac:spMkLst>
        </pc:spChg>
        <pc:spChg chg="add del mod">
          <ac:chgData name="Chris Droessler" userId="625c3661-9d64-47fa-b83c-4b49393bd161" providerId="ADAL" clId="{5E3327E7-DA85-0B4F-A39B-FAF98AD29500}" dt="2020-10-02T13:57:03.928" v="252"/>
          <ac:spMkLst>
            <pc:docMk/>
            <pc:sldMk cId="3349384955" sldId="1225"/>
            <ac:spMk id="5" creationId="{B65FE9F4-C062-9E4F-ABD9-39CE719A1A67}"/>
          </ac:spMkLst>
        </pc:spChg>
        <pc:spChg chg="add del mod">
          <ac:chgData name="Chris Droessler" userId="625c3661-9d64-47fa-b83c-4b49393bd161" providerId="ADAL" clId="{5E3327E7-DA85-0B4F-A39B-FAF98AD29500}" dt="2020-10-02T13:57:03.928" v="252"/>
          <ac:spMkLst>
            <pc:docMk/>
            <pc:sldMk cId="3349384955" sldId="1225"/>
            <ac:spMk id="6" creationId="{D8D3130A-DD64-A54D-84FA-06F7CEBC07C5}"/>
          </ac:spMkLst>
        </pc:spChg>
        <pc:spChg chg="add del mod">
          <ac:chgData name="Chris Droessler" userId="625c3661-9d64-47fa-b83c-4b49393bd161" providerId="ADAL" clId="{5E3327E7-DA85-0B4F-A39B-FAF98AD29500}" dt="2020-10-02T13:57:04.536" v="253"/>
          <ac:spMkLst>
            <pc:docMk/>
            <pc:sldMk cId="3349384955" sldId="1225"/>
            <ac:spMk id="7" creationId="{193DFECF-FE88-2E45-AEF7-F12B9FBF2CD2}"/>
          </ac:spMkLst>
        </pc:spChg>
        <pc:spChg chg="add del mod">
          <ac:chgData name="Chris Droessler" userId="625c3661-9d64-47fa-b83c-4b49393bd161" providerId="ADAL" clId="{5E3327E7-DA85-0B4F-A39B-FAF98AD29500}" dt="2020-10-02T13:57:04.536" v="253"/>
          <ac:spMkLst>
            <pc:docMk/>
            <pc:sldMk cId="3349384955" sldId="1225"/>
            <ac:spMk id="8" creationId="{B3B378F5-A59B-E845-917C-20B4C0F92DFD}"/>
          </ac:spMkLst>
        </pc:spChg>
        <pc:spChg chg="add del mod">
          <ac:chgData name="Chris Droessler" userId="625c3661-9d64-47fa-b83c-4b49393bd161" providerId="ADAL" clId="{5E3327E7-DA85-0B4F-A39B-FAF98AD29500}" dt="2020-10-02T13:57:04.944" v="254"/>
          <ac:spMkLst>
            <pc:docMk/>
            <pc:sldMk cId="3349384955" sldId="1225"/>
            <ac:spMk id="9" creationId="{8E4D55E9-2030-EE42-8FE9-75D5D9144058}"/>
          </ac:spMkLst>
        </pc:spChg>
        <pc:spChg chg="add del mod">
          <ac:chgData name="Chris Droessler" userId="625c3661-9d64-47fa-b83c-4b49393bd161" providerId="ADAL" clId="{5E3327E7-DA85-0B4F-A39B-FAF98AD29500}" dt="2020-10-02T13:57:04.944" v="254"/>
          <ac:spMkLst>
            <pc:docMk/>
            <pc:sldMk cId="3349384955" sldId="1225"/>
            <ac:spMk id="10" creationId="{B5028EFA-AF45-3346-B0FC-7E5359229617}"/>
          </ac:spMkLst>
        </pc:spChg>
        <pc:spChg chg="add del mod">
          <ac:chgData name="Chris Droessler" userId="625c3661-9d64-47fa-b83c-4b49393bd161" providerId="ADAL" clId="{5E3327E7-DA85-0B4F-A39B-FAF98AD29500}" dt="2020-10-02T13:57:05.144" v="255"/>
          <ac:spMkLst>
            <pc:docMk/>
            <pc:sldMk cId="3349384955" sldId="1225"/>
            <ac:spMk id="11" creationId="{6F3C1810-83ED-4B4C-A11D-C4F3BC8EF794}"/>
          </ac:spMkLst>
        </pc:spChg>
        <pc:spChg chg="add del mod">
          <ac:chgData name="Chris Droessler" userId="625c3661-9d64-47fa-b83c-4b49393bd161" providerId="ADAL" clId="{5E3327E7-DA85-0B4F-A39B-FAF98AD29500}" dt="2020-10-02T13:57:05.144" v="255"/>
          <ac:spMkLst>
            <pc:docMk/>
            <pc:sldMk cId="3349384955" sldId="1225"/>
            <ac:spMk id="12" creationId="{F6071973-4FE5-EC49-8308-96AA85584D79}"/>
          </ac:spMkLst>
        </pc:spChg>
        <pc:spChg chg="add del mod">
          <ac:chgData name="Chris Droessler" userId="625c3661-9d64-47fa-b83c-4b49393bd161" providerId="ADAL" clId="{5E3327E7-DA85-0B4F-A39B-FAF98AD29500}" dt="2020-10-02T13:57:05.344" v="256"/>
          <ac:spMkLst>
            <pc:docMk/>
            <pc:sldMk cId="3349384955" sldId="1225"/>
            <ac:spMk id="13" creationId="{155D9A21-4F69-4942-BEAB-74DF8EA4E93F}"/>
          </ac:spMkLst>
        </pc:spChg>
        <pc:spChg chg="add del mod">
          <ac:chgData name="Chris Droessler" userId="625c3661-9d64-47fa-b83c-4b49393bd161" providerId="ADAL" clId="{5E3327E7-DA85-0B4F-A39B-FAF98AD29500}" dt="2020-10-02T13:57:05.344" v="256"/>
          <ac:spMkLst>
            <pc:docMk/>
            <pc:sldMk cId="3349384955" sldId="1225"/>
            <ac:spMk id="14" creationId="{00A6456C-40A4-544F-9E64-474E843549D3}"/>
          </ac:spMkLst>
        </pc:spChg>
        <pc:spChg chg="add del mod">
          <ac:chgData name="Chris Droessler" userId="625c3661-9d64-47fa-b83c-4b49393bd161" providerId="ADAL" clId="{5E3327E7-DA85-0B4F-A39B-FAF98AD29500}" dt="2020-10-02T13:57:05.536" v="257"/>
          <ac:spMkLst>
            <pc:docMk/>
            <pc:sldMk cId="3349384955" sldId="1225"/>
            <ac:spMk id="15" creationId="{BDFC39B2-1796-1149-97D7-37235BD9C0C6}"/>
          </ac:spMkLst>
        </pc:spChg>
        <pc:spChg chg="add del mod">
          <ac:chgData name="Chris Droessler" userId="625c3661-9d64-47fa-b83c-4b49393bd161" providerId="ADAL" clId="{5E3327E7-DA85-0B4F-A39B-FAF98AD29500}" dt="2020-10-02T13:57:05.536" v="257"/>
          <ac:spMkLst>
            <pc:docMk/>
            <pc:sldMk cId="3349384955" sldId="1225"/>
            <ac:spMk id="16" creationId="{DABA47D7-7B37-1248-9D98-8F61FC0DA197}"/>
          </ac:spMkLst>
        </pc:spChg>
        <pc:picChg chg="add">
          <ac:chgData name="Chris Droessler" userId="625c3661-9d64-47fa-b83c-4b49393bd161" providerId="ADAL" clId="{5E3327E7-DA85-0B4F-A39B-FAF98AD29500}" dt="2020-10-02T13:56:07.840" v="233"/>
          <ac:picMkLst>
            <pc:docMk/>
            <pc:sldMk cId="3349384955" sldId="1225"/>
            <ac:picMk id="4" creationId="{FD9C6B5D-26B7-5645-A3AB-28117F1A128F}"/>
          </ac:picMkLst>
        </pc:picChg>
        <pc:picChg chg="add mod">
          <ac:chgData name="Chris Droessler" userId="625c3661-9d64-47fa-b83c-4b49393bd161" providerId="ADAL" clId="{5E3327E7-DA85-0B4F-A39B-FAF98AD29500}" dt="2020-10-02T13:57:28.522" v="274" actId="1035"/>
          <ac:picMkLst>
            <pc:docMk/>
            <pc:sldMk cId="3349384955" sldId="1225"/>
            <ac:picMk id="17" creationId="{D9A98ED5-EBBB-5B48-986E-9A0AB5857BE8}"/>
          </ac:picMkLst>
        </pc:picChg>
      </pc:sldChg>
      <pc:sldChg chg="add del ord modTransition">
        <pc:chgData name="Chris Droessler" userId="625c3661-9d64-47fa-b83c-4b49393bd161" providerId="ADAL" clId="{5E3327E7-DA85-0B4F-A39B-FAF98AD29500}" dt="2020-10-05T14:39:14.334" v="829" actId="2696"/>
        <pc:sldMkLst>
          <pc:docMk/>
          <pc:sldMk cId="3950991776" sldId="1226"/>
        </pc:sldMkLst>
      </pc:sldChg>
      <pc:sldChg chg="addSp modSp add modNotesTx">
        <pc:chgData name="Chris Droessler" userId="625c3661-9d64-47fa-b83c-4b49393bd161" providerId="ADAL" clId="{5E3327E7-DA85-0B4F-A39B-FAF98AD29500}" dt="2020-10-02T14:10:23.540" v="474" actId="113"/>
        <pc:sldMkLst>
          <pc:docMk/>
          <pc:sldMk cId="4134619931" sldId="1227"/>
        </pc:sldMkLst>
        <pc:spChg chg="mod">
          <ac:chgData name="Chris Droessler" userId="625c3661-9d64-47fa-b83c-4b49393bd161" providerId="ADAL" clId="{5E3327E7-DA85-0B4F-A39B-FAF98AD29500}" dt="2020-10-02T14:10:23.540" v="474" actId="113"/>
          <ac:spMkLst>
            <pc:docMk/>
            <pc:sldMk cId="4134619931" sldId="1227"/>
            <ac:spMk id="2" creationId="{00000000-0000-0000-0000-000000000000}"/>
          </ac:spMkLst>
        </pc:spChg>
        <pc:spChg chg="mod">
          <ac:chgData name="Chris Droessler" userId="625c3661-9d64-47fa-b83c-4b49393bd161" providerId="ADAL" clId="{5E3327E7-DA85-0B4F-A39B-FAF98AD29500}" dt="2020-10-02T14:09:44.677" v="473" actId="20577"/>
          <ac:spMkLst>
            <pc:docMk/>
            <pc:sldMk cId="4134619931" sldId="1227"/>
            <ac:spMk id="3" creationId="{00000000-0000-0000-0000-000000000000}"/>
          </ac:spMkLst>
        </pc:spChg>
        <pc:picChg chg="add">
          <ac:chgData name="Chris Droessler" userId="625c3661-9d64-47fa-b83c-4b49393bd161" providerId="ADAL" clId="{5E3327E7-DA85-0B4F-A39B-FAF98AD29500}" dt="2020-10-02T14:09:33.461" v="464"/>
          <ac:picMkLst>
            <pc:docMk/>
            <pc:sldMk cId="4134619931" sldId="1227"/>
            <ac:picMk id="5" creationId="{03E89362-337A-6944-8A6D-3CFCD740A4B9}"/>
          </ac:picMkLst>
        </pc:picChg>
        <pc:picChg chg="add mod">
          <ac:chgData name="Chris Droessler" userId="625c3661-9d64-47fa-b83c-4b49393bd161" providerId="ADAL" clId="{5E3327E7-DA85-0B4F-A39B-FAF98AD29500}" dt="2020-10-02T14:09:10.446" v="463" actId="1038"/>
          <ac:picMkLst>
            <pc:docMk/>
            <pc:sldMk cId="4134619931" sldId="1227"/>
            <ac:picMk id="3074" creationId="{1B902608-0CD1-0843-86C8-DE641F096DF7}"/>
          </ac:picMkLst>
        </pc:picChg>
      </pc:sldChg>
      <pc:sldChg chg="addSp delSp modSp add modNotesTx">
        <pc:chgData name="Chris Droessler" userId="625c3661-9d64-47fa-b83c-4b49393bd161" providerId="ADAL" clId="{5E3327E7-DA85-0B4F-A39B-FAF98AD29500}" dt="2020-10-05T12:04:27.140" v="824" actId="1036"/>
        <pc:sldMkLst>
          <pc:docMk/>
          <pc:sldMk cId="755393484" sldId="1228"/>
        </pc:sldMkLst>
        <pc:spChg chg="add mod">
          <ac:chgData name="Chris Droessler" userId="625c3661-9d64-47fa-b83c-4b49393bd161" providerId="ADAL" clId="{5E3327E7-DA85-0B4F-A39B-FAF98AD29500}" dt="2020-10-05T12:04:18.309" v="819" actId="1076"/>
          <ac:spMkLst>
            <pc:docMk/>
            <pc:sldMk cId="755393484" sldId="1228"/>
            <ac:spMk id="3" creationId="{30FA5312-7F67-A848-99D0-E7BDF01C4680}"/>
          </ac:spMkLst>
        </pc:spChg>
        <pc:spChg chg="mod">
          <ac:chgData name="Chris Droessler" userId="625c3661-9d64-47fa-b83c-4b49393bd161" providerId="ADAL" clId="{5E3327E7-DA85-0B4F-A39B-FAF98AD29500}" dt="2020-10-05T12:04:15.302" v="818" actId="1076"/>
          <ac:spMkLst>
            <pc:docMk/>
            <pc:sldMk cId="755393484" sldId="1228"/>
            <ac:spMk id="4" creationId="{FB788EF7-AEC5-CF47-8140-A613D03952B5}"/>
          </ac:spMkLst>
        </pc:spChg>
        <pc:spChg chg="mod">
          <ac:chgData name="Chris Droessler" userId="625c3661-9d64-47fa-b83c-4b49393bd161" providerId="ADAL" clId="{5E3327E7-DA85-0B4F-A39B-FAF98AD29500}" dt="2020-10-05T12:04:27.140" v="824" actId="1036"/>
          <ac:spMkLst>
            <pc:docMk/>
            <pc:sldMk cId="755393484" sldId="1228"/>
            <ac:spMk id="6" creationId="{732B4283-5ED5-EC4D-B982-F064C7ED3407}"/>
          </ac:spMkLst>
        </pc:spChg>
        <pc:spChg chg="mod">
          <ac:chgData name="Chris Droessler" userId="625c3661-9d64-47fa-b83c-4b49393bd161" providerId="ADAL" clId="{5E3327E7-DA85-0B4F-A39B-FAF98AD29500}" dt="2020-10-05T12:03:14.591" v="802" actId="1076"/>
          <ac:spMkLst>
            <pc:docMk/>
            <pc:sldMk cId="755393484" sldId="1228"/>
            <ac:spMk id="7" creationId="{55A84F6C-C17F-4241-BDB6-2BF19E2D0350}"/>
          </ac:spMkLst>
        </pc:spChg>
        <pc:picChg chg="del">
          <ac:chgData name="Chris Droessler" userId="625c3661-9d64-47fa-b83c-4b49393bd161" providerId="ADAL" clId="{5E3327E7-DA85-0B4F-A39B-FAF98AD29500}" dt="2020-10-02T14:13:46.639" v="483" actId="478"/>
          <ac:picMkLst>
            <pc:docMk/>
            <pc:sldMk cId="755393484" sldId="1228"/>
            <ac:picMk id="8" creationId="{CD49B718-B0D3-044D-978A-283F49E0C575}"/>
          </ac:picMkLst>
        </pc:picChg>
      </pc:sldChg>
      <pc:sldChg chg="modSp add">
        <pc:chgData name="Chris Droessler" userId="625c3661-9d64-47fa-b83c-4b49393bd161" providerId="ADAL" clId="{5E3327E7-DA85-0B4F-A39B-FAF98AD29500}" dt="2020-10-02T19:07:45.390" v="543" actId="20577"/>
        <pc:sldMkLst>
          <pc:docMk/>
          <pc:sldMk cId="1689835747" sldId="1229"/>
        </pc:sldMkLst>
        <pc:spChg chg="mod">
          <ac:chgData name="Chris Droessler" userId="625c3661-9d64-47fa-b83c-4b49393bd161" providerId="ADAL" clId="{5E3327E7-DA85-0B4F-A39B-FAF98AD29500}" dt="2020-10-02T19:07:45.390" v="543" actId="20577"/>
          <ac:spMkLst>
            <pc:docMk/>
            <pc:sldMk cId="1689835747" sldId="1229"/>
            <ac:spMk id="2" creationId="{5874EB1C-6B92-B246-BB6B-5E331A45A026}"/>
          </ac:spMkLst>
        </pc:spChg>
        <pc:spChg chg="mod">
          <ac:chgData name="Chris Droessler" userId="625c3661-9d64-47fa-b83c-4b49393bd161" providerId="ADAL" clId="{5E3327E7-DA85-0B4F-A39B-FAF98AD29500}" dt="2020-10-02T19:07:28.237" v="539"/>
          <ac:spMkLst>
            <pc:docMk/>
            <pc:sldMk cId="1689835747" sldId="1229"/>
            <ac:spMk id="3" creationId="{330F60C8-1FFB-D240-B333-3FCE7354D573}"/>
          </ac:spMkLst>
        </pc:spChg>
      </pc:sldChg>
      <pc:sldChg chg="addSp delSp modSp add">
        <pc:chgData name="Chris Droessler" userId="625c3661-9d64-47fa-b83c-4b49393bd161" providerId="ADAL" clId="{5E3327E7-DA85-0B4F-A39B-FAF98AD29500}" dt="2020-10-02T19:14:29.077" v="639" actId="115"/>
        <pc:sldMkLst>
          <pc:docMk/>
          <pc:sldMk cId="1073953247" sldId="1230"/>
        </pc:sldMkLst>
        <pc:spChg chg="del">
          <ac:chgData name="Chris Droessler" userId="625c3661-9d64-47fa-b83c-4b49393bd161" providerId="ADAL" clId="{5E3327E7-DA85-0B4F-A39B-FAF98AD29500}" dt="2020-10-02T19:08:40.367" v="559"/>
          <ac:spMkLst>
            <pc:docMk/>
            <pc:sldMk cId="1073953247" sldId="1230"/>
            <ac:spMk id="2" creationId="{5874EB1C-6B92-B246-BB6B-5E331A45A026}"/>
          </ac:spMkLst>
        </pc:spChg>
        <pc:spChg chg="del">
          <ac:chgData name="Chris Droessler" userId="625c3661-9d64-47fa-b83c-4b49393bd161" providerId="ADAL" clId="{5E3327E7-DA85-0B4F-A39B-FAF98AD29500}" dt="2020-10-02T19:08:40.367" v="559"/>
          <ac:spMkLst>
            <pc:docMk/>
            <pc:sldMk cId="1073953247" sldId="1230"/>
            <ac:spMk id="3" creationId="{330F60C8-1FFB-D240-B333-3FCE7354D573}"/>
          </ac:spMkLst>
        </pc:spChg>
        <pc:spChg chg="add mod">
          <ac:chgData name="Chris Droessler" userId="625c3661-9d64-47fa-b83c-4b49393bd161" providerId="ADAL" clId="{5E3327E7-DA85-0B4F-A39B-FAF98AD29500}" dt="2020-10-02T19:08:52.018" v="566" actId="20577"/>
          <ac:spMkLst>
            <pc:docMk/>
            <pc:sldMk cId="1073953247" sldId="1230"/>
            <ac:spMk id="4" creationId="{8CC5851A-E17E-4147-BCBD-403AE8DB6966}"/>
          </ac:spMkLst>
        </pc:spChg>
        <pc:spChg chg="add mod">
          <ac:chgData name="Chris Droessler" userId="625c3661-9d64-47fa-b83c-4b49393bd161" providerId="ADAL" clId="{5E3327E7-DA85-0B4F-A39B-FAF98AD29500}" dt="2020-10-02T19:13:11.542" v="625" actId="20577"/>
          <ac:spMkLst>
            <pc:docMk/>
            <pc:sldMk cId="1073953247" sldId="1230"/>
            <ac:spMk id="5" creationId="{60FB05DA-3497-9042-A47D-4130CF682D4A}"/>
          </ac:spMkLst>
        </pc:spChg>
        <pc:spChg chg="add mod">
          <ac:chgData name="Chris Droessler" userId="625c3661-9d64-47fa-b83c-4b49393bd161" providerId="ADAL" clId="{5E3327E7-DA85-0B4F-A39B-FAF98AD29500}" dt="2020-10-02T19:14:29.077" v="639" actId="115"/>
          <ac:spMkLst>
            <pc:docMk/>
            <pc:sldMk cId="1073953247" sldId="1230"/>
            <ac:spMk id="6" creationId="{ED4C96F0-A69A-0942-BC7B-FBBAF6E7732D}"/>
          </ac:spMkLst>
        </pc:spChg>
      </pc:sldChg>
      <pc:sldChg chg="modSp add del ord">
        <pc:chgData name="Chris Droessler" userId="625c3661-9d64-47fa-b83c-4b49393bd161" providerId="ADAL" clId="{5E3327E7-DA85-0B4F-A39B-FAF98AD29500}" dt="2020-10-02T19:07:12.773" v="530" actId="2696"/>
        <pc:sldMkLst>
          <pc:docMk/>
          <pc:sldMk cId="3011025008" sldId="1230"/>
        </pc:sldMkLst>
        <pc:spChg chg="mod">
          <ac:chgData name="Chris Droessler" userId="625c3661-9d64-47fa-b83c-4b49393bd161" providerId="ADAL" clId="{5E3327E7-DA85-0B4F-A39B-FAF98AD29500}" dt="2020-10-02T19:06:56.999" v="506" actId="27636"/>
          <ac:spMkLst>
            <pc:docMk/>
            <pc:sldMk cId="3011025008" sldId="1230"/>
            <ac:spMk id="123" creationId="{00000000-0000-0000-0000-000000000000}"/>
          </ac:spMkLst>
        </pc:spChg>
      </pc:sldChg>
      <pc:sldChg chg="add del">
        <pc:chgData name="Chris Droessler" userId="625c3661-9d64-47fa-b83c-4b49393bd161" providerId="ADAL" clId="{5E3327E7-DA85-0B4F-A39B-FAF98AD29500}" dt="2020-10-02T19:18:25.030" v="644" actId="2696"/>
        <pc:sldMkLst>
          <pc:docMk/>
          <pc:sldMk cId="2861275172" sldId="1231"/>
        </pc:sldMkLst>
      </pc:sldChg>
      <pc:sldChg chg="add del">
        <pc:chgData name="Chris Droessler" userId="625c3661-9d64-47fa-b83c-4b49393bd161" providerId="ADAL" clId="{5E3327E7-DA85-0B4F-A39B-FAF98AD29500}" dt="2020-10-02T19:18:31.797" v="645" actId="2696"/>
        <pc:sldMkLst>
          <pc:docMk/>
          <pc:sldMk cId="1793663107" sldId="1232"/>
        </pc:sldMkLst>
      </pc:sldChg>
      <pc:sldChg chg="add del">
        <pc:chgData name="Chris Droessler" userId="625c3661-9d64-47fa-b83c-4b49393bd161" providerId="ADAL" clId="{5E3327E7-DA85-0B4F-A39B-FAF98AD29500}" dt="2020-10-02T19:18:33.670" v="647" actId="2696"/>
        <pc:sldMkLst>
          <pc:docMk/>
          <pc:sldMk cId="2428579364" sldId="1233"/>
        </pc:sldMkLst>
      </pc:sldChg>
      <pc:sldChg chg="add del">
        <pc:chgData name="Chris Droessler" userId="625c3661-9d64-47fa-b83c-4b49393bd161" providerId="ADAL" clId="{5E3327E7-DA85-0B4F-A39B-FAF98AD29500}" dt="2020-10-02T19:18:32.725" v="646" actId="2696"/>
        <pc:sldMkLst>
          <pc:docMk/>
          <pc:sldMk cId="923980820" sldId="1234"/>
        </pc:sldMkLst>
      </pc:sldChg>
      <pc:sldChg chg="addSp delSp modSp add">
        <pc:chgData name="Chris Droessler" userId="625c3661-9d64-47fa-b83c-4b49393bd161" providerId="ADAL" clId="{5E3327E7-DA85-0B4F-A39B-FAF98AD29500}" dt="2020-10-02T19:12:10.889" v="614" actId="113"/>
        <pc:sldMkLst>
          <pc:docMk/>
          <pc:sldMk cId="2925348438" sldId="1235"/>
        </pc:sldMkLst>
        <pc:spChg chg="mod">
          <ac:chgData name="Chris Droessler" userId="625c3661-9d64-47fa-b83c-4b49393bd161" providerId="ADAL" clId="{5E3327E7-DA85-0B4F-A39B-FAF98AD29500}" dt="2020-10-02T19:12:10.889" v="614" actId="113"/>
          <ac:spMkLst>
            <pc:docMk/>
            <pc:sldMk cId="2925348438" sldId="1235"/>
            <ac:spMk id="2" creationId="{5874EB1C-6B92-B246-BB6B-5E331A45A026}"/>
          </ac:spMkLst>
        </pc:spChg>
        <pc:spChg chg="add del mod">
          <ac:chgData name="Chris Droessler" userId="625c3661-9d64-47fa-b83c-4b49393bd161" providerId="ADAL" clId="{5E3327E7-DA85-0B4F-A39B-FAF98AD29500}" dt="2020-10-02T19:12:06.922" v="611"/>
          <ac:spMkLst>
            <pc:docMk/>
            <pc:sldMk cId="2925348438" sldId="1235"/>
            <ac:spMk id="4" creationId="{D5866878-2725-B843-913D-8A594D588447}"/>
          </ac:spMkLst>
        </pc:spChg>
        <pc:spChg chg="add del mod">
          <ac:chgData name="Chris Droessler" userId="625c3661-9d64-47fa-b83c-4b49393bd161" providerId="ADAL" clId="{5E3327E7-DA85-0B4F-A39B-FAF98AD29500}" dt="2020-10-02T19:12:06.922" v="611"/>
          <ac:spMkLst>
            <pc:docMk/>
            <pc:sldMk cId="2925348438" sldId="1235"/>
            <ac:spMk id="5" creationId="{66143778-FD32-AD44-B5EC-CA5F079EDC76}"/>
          </ac:spMkLst>
        </pc:spChg>
        <pc:spChg chg="add del mod">
          <ac:chgData name="Chris Droessler" userId="625c3661-9d64-47fa-b83c-4b49393bd161" providerId="ADAL" clId="{5E3327E7-DA85-0B4F-A39B-FAF98AD29500}" dt="2020-10-02T19:12:07.553" v="612"/>
          <ac:spMkLst>
            <pc:docMk/>
            <pc:sldMk cId="2925348438" sldId="1235"/>
            <ac:spMk id="6" creationId="{D0700503-4086-7C43-90AD-6F32D866E1A5}"/>
          </ac:spMkLst>
        </pc:spChg>
        <pc:spChg chg="add del mod">
          <ac:chgData name="Chris Droessler" userId="625c3661-9d64-47fa-b83c-4b49393bd161" providerId="ADAL" clId="{5E3327E7-DA85-0B4F-A39B-FAF98AD29500}" dt="2020-10-02T19:12:07.553" v="612"/>
          <ac:spMkLst>
            <pc:docMk/>
            <pc:sldMk cId="2925348438" sldId="1235"/>
            <ac:spMk id="7" creationId="{322337DE-5561-D24F-9FF8-1E0AE7392AD9}"/>
          </ac:spMkLst>
        </pc:spChg>
      </pc:sldChg>
      <pc:sldChg chg="add modTransition">
        <pc:chgData name="Chris Droessler" userId="625c3661-9d64-47fa-b83c-4b49393bd161" providerId="ADAL" clId="{5E3327E7-DA85-0B4F-A39B-FAF98AD29500}" dt="2020-10-02T19:15:57.127" v="640"/>
        <pc:sldMkLst>
          <pc:docMk/>
          <pc:sldMk cId="1551495662" sldId="1236"/>
        </pc:sldMkLst>
      </pc:sldChg>
      <pc:sldChg chg="add del ord">
        <pc:chgData name="Chris Droessler" userId="625c3661-9d64-47fa-b83c-4b49393bd161" providerId="ADAL" clId="{5E3327E7-DA85-0B4F-A39B-FAF98AD29500}" dt="2020-10-02T19:29:24.863" v="786" actId="2696"/>
        <pc:sldMkLst>
          <pc:docMk/>
          <pc:sldMk cId="12094693" sldId="1237"/>
        </pc:sldMkLst>
      </pc:sldChg>
      <pc:sldMasterChg chg="delSldLayout">
        <pc:chgData name="Chris Droessler" userId="625c3661-9d64-47fa-b83c-4b49393bd161" providerId="ADAL" clId="{5E3327E7-DA85-0B4F-A39B-FAF98AD29500}" dt="2020-10-02T19:07:12.810" v="533" actId="2696"/>
        <pc:sldMasterMkLst>
          <pc:docMk/>
          <pc:sldMasterMk cId="2999785688" sldId="2147483648"/>
        </pc:sldMasterMkLst>
        <pc:sldLayoutChg chg="del">
          <pc:chgData name="Chris Droessler" userId="625c3661-9d64-47fa-b83c-4b49393bd161" providerId="ADAL" clId="{5E3327E7-DA85-0B4F-A39B-FAF98AD29500}" dt="2020-10-02T19:07:12.810" v="533" actId="2696"/>
          <pc:sldLayoutMkLst>
            <pc:docMk/>
            <pc:sldMasterMk cId="2999785688" sldId="2147483648"/>
            <pc:sldLayoutMk cId="4152151942" sldId="2147483662"/>
          </pc:sldLayoutMkLst>
        </pc:sldLayoutChg>
        <pc:sldLayoutChg chg="del">
          <pc:chgData name="Chris Droessler" userId="625c3661-9d64-47fa-b83c-4b49393bd161" providerId="ADAL" clId="{5E3327E7-DA85-0B4F-A39B-FAF98AD29500}" dt="2020-10-02T11:15:31.608" v="40" actId="2696"/>
          <pc:sldLayoutMkLst>
            <pc:docMk/>
            <pc:sldMasterMk cId="2999785688" sldId="2147483648"/>
            <pc:sldLayoutMk cId="782647360" sldId="2147483663"/>
          </pc:sldLayoutMkLst>
        </pc:sldLayoutChg>
        <pc:sldLayoutChg chg="del">
          <pc:chgData name="Chris Droessler" userId="625c3661-9d64-47fa-b83c-4b49393bd161" providerId="ADAL" clId="{5E3327E7-DA85-0B4F-A39B-FAF98AD29500}" dt="2020-10-02T19:07:12.798" v="531" actId="2696"/>
          <pc:sldLayoutMkLst>
            <pc:docMk/>
            <pc:sldMasterMk cId="2999785688" sldId="2147483648"/>
            <pc:sldLayoutMk cId="3489598459" sldId="2147483663"/>
          </pc:sldLayoutMkLst>
        </pc:sldLayoutChg>
      </pc:sldMasterChg>
    </pc:docChg>
  </pc:docChgLst>
  <pc:docChgLst>
    <pc:chgData name="Chris Droessler" userId="625c3661-9d64-47fa-b83c-4b49393bd161" providerId="ADAL" clId="{ADB2B63E-C1E3-5C44-8488-1E602F4F257D}"/>
    <pc:docChg chg="addSld modSld">
      <pc:chgData name="Chris Droessler" userId="625c3661-9d64-47fa-b83c-4b49393bd161" providerId="ADAL" clId="{ADB2B63E-C1E3-5C44-8488-1E602F4F257D}" dt="2020-01-14T13:24:37.338" v="20" actId="20577"/>
      <pc:docMkLst>
        <pc:docMk/>
      </pc:docMkLst>
      <pc:sldChg chg="modNotesTx">
        <pc:chgData name="Chris Droessler" userId="625c3661-9d64-47fa-b83c-4b49393bd161" providerId="ADAL" clId="{ADB2B63E-C1E3-5C44-8488-1E602F4F257D}" dt="2020-01-14T13:24:37.338" v="20" actId="20577"/>
        <pc:sldMkLst>
          <pc:docMk/>
          <pc:sldMk cId="2740154125" sldId="680"/>
        </pc:sldMkLst>
      </pc:sldChg>
      <pc:sldChg chg="addSp delSp modSp add">
        <pc:chgData name="Chris Droessler" userId="625c3661-9d64-47fa-b83c-4b49393bd161" providerId="ADAL" clId="{ADB2B63E-C1E3-5C44-8488-1E602F4F257D}" dt="2020-01-14T12:33:21.072" v="2"/>
        <pc:sldMkLst>
          <pc:docMk/>
          <pc:sldMk cId="2707207902" sldId="710"/>
        </pc:sldMkLst>
        <pc:spChg chg="add del mod">
          <ac:chgData name="Chris Droessler" userId="625c3661-9d64-47fa-b83c-4b49393bd161" providerId="ADAL" clId="{ADB2B63E-C1E3-5C44-8488-1E602F4F257D}" dt="2020-01-14T12:33:19.936" v="1"/>
          <ac:spMkLst>
            <pc:docMk/>
            <pc:sldMk cId="2707207902" sldId="710"/>
            <ac:spMk id="5" creationId="{4D403AE8-B38F-DD43-841A-F4E431837A1D}"/>
          </ac:spMkLst>
        </pc:spChg>
        <pc:spChg chg="add del mod">
          <ac:chgData name="Chris Droessler" userId="625c3661-9d64-47fa-b83c-4b49393bd161" providerId="ADAL" clId="{ADB2B63E-C1E3-5C44-8488-1E602F4F257D}" dt="2020-01-14T12:33:19.936" v="1"/>
          <ac:spMkLst>
            <pc:docMk/>
            <pc:sldMk cId="2707207902" sldId="710"/>
            <ac:spMk id="6" creationId="{A9FAF6FB-569A-A048-8DE8-7979615084B8}"/>
          </ac:spMkLst>
        </pc:spChg>
        <pc:spChg chg="add del mod">
          <ac:chgData name="Chris Droessler" userId="625c3661-9d64-47fa-b83c-4b49393bd161" providerId="ADAL" clId="{ADB2B63E-C1E3-5C44-8488-1E602F4F257D}" dt="2020-01-14T12:33:21.072" v="2"/>
          <ac:spMkLst>
            <pc:docMk/>
            <pc:sldMk cId="2707207902" sldId="710"/>
            <ac:spMk id="7" creationId="{FF9DDDA7-D17E-A646-98F0-DFF7113BD469}"/>
          </ac:spMkLst>
        </pc:spChg>
        <pc:spChg chg="add del mod">
          <ac:chgData name="Chris Droessler" userId="625c3661-9d64-47fa-b83c-4b49393bd161" providerId="ADAL" clId="{ADB2B63E-C1E3-5C44-8488-1E602F4F257D}" dt="2020-01-14T12:33:21.072" v="2"/>
          <ac:spMkLst>
            <pc:docMk/>
            <pc:sldMk cId="2707207902" sldId="710"/>
            <ac:spMk id="8" creationId="{89DDAAE0-55ED-744E-B9AA-71DDF56366BC}"/>
          </ac:spMkLst>
        </pc:spChg>
      </pc:sldChg>
    </pc:docChg>
  </pc:docChgLst>
  <pc:docChgLst>
    <pc:chgData name="Chris Droessler" userId="625c3661-9d64-47fa-b83c-4b49393bd161" providerId="ADAL" clId="{DA177E74-1BF9-E94D-8D11-12DBDF28BBF6}"/>
    <pc:docChg chg="modSld">
      <pc:chgData name="Chris Droessler" userId="625c3661-9d64-47fa-b83c-4b49393bd161" providerId="ADAL" clId="{DA177E74-1BF9-E94D-8D11-12DBDF28BBF6}" dt="2020-05-11T12:55:37.518" v="1" actId="20577"/>
      <pc:docMkLst>
        <pc:docMk/>
      </pc:docMkLst>
      <pc:sldChg chg="modSp">
        <pc:chgData name="Chris Droessler" userId="625c3661-9d64-47fa-b83c-4b49393bd161" providerId="ADAL" clId="{DA177E74-1BF9-E94D-8D11-12DBDF28BBF6}" dt="2020-05-11T12:55:37.518" v="1" actId="20577"/>
        <pc:sldMkLst>
          <pc:docMk/>
          <pc:sldMk cId="751751510" sldId="761"/>
        </pc:sldMkLst>
        <pc:spChg chg="mod">
          <ac:chgData name="Chris Droessler" userId="625c3661-9d64-47fa-b83c-4b49393bd161" providerId="ADAL" clId="{DA177E74-1BF9-E94D-8D11-12DBDF28BBF6}" dt="2020-05-11T12:55:37.518" v="1" actId="20577"/>
          <ac:spMkLst>
            <pc:docMk/>
            <pc:sldMk cId="751751510" sldId="761"/>
            <ac:spMk id="3" creationId="{DEE7BACF-8DDA-49AD-8F7F-6D148AEB59BA}"/>
          </ac:spMkLst>
        </pc:spChg>
      </pc:sldChg>
    </pc:docChg>
  </pc:docChgLst>
  <pc:docChgLst>
    <pc:chgData name="Chris Droessler" userId="625c3661-9d64-47fa-b83c-4b49393bd161" providerId="ADAL" clId="{5A4A7A0C-DCEC-6E41-A3C6-0CDCD0B595C8}"/>
    <pc:docChg chg="custSel addSld delSld modSld sldOrd">
      <pc:chgData name="Chris Droessler" userId="625c3661-9d64-47fa-b83c-4b49393bd161" providerId="ADAL" clId="{5A4A7A0C-DCEC-6E41-A3C6-0CDCD0B595C8}" dt="2020-09-08T11:50:32.735" v="1625" actId="20577"/>
      <pc:docMkLst>
        <pc:docMk/>
      </pc:docMkLst>
      <pc:sldChg chg="del">
        <pc:chgData name="Chris Droessler" userId="625c3661-9d64-47fa-b83c-4b49393bd161" providerId="ADAL" clId="{5A4A7A0C-DCEC-6E41-A3C6-0CDCD0B595C8}" dt="2020-09-03T15:31:44.474" v="18" actId="2696"/>
        <pc:sldMkLst>
          <pc:docMk/>
          <pc:sldMk cId="3675590858" sldId="260"/>
        </pc:sldMkLst>
      </pc:sldChg>
      <pc:sldChg chg="del">
        <pc:chgData name="Chris Droessler" userId="625c3661-9d64-47fa-b83c-4b49393bd161" providerId="ADAL" clId="{5A4A7A0C-DCEC-6E41-A3C6-0CDCD0B595C8}" dt="2020-09-03T17:01:44.173" v="97" actId="2696"/>
        <pc:sldMkLst>
          <pc:docMk/>
          <pc:sldMk cId="949570285" sldId="262"/>
        </pc:sldMkLst>
      </pc:sldChg>
      <pc:sldChg chg="addSp delSp modSp add">
        <pc:chgData name="Chris Droessler" userId="625c3661-9d64-47fa-b83c-4b49393bd161" providerId="ADAL" clId="{5A4A7A0C-DCEC-6E41-A3C6-0CDCD0B595C8}" dt="2020-09-03T17:05:40.266" v="120" actId="27636"/>
        <pc:sldMkLst>
          <pc:docMk/>
          <pc:sldMk cId="1310118331" sldId="264"/>
        </pc:sldMkLst>
        <pc:spChg chg="add del mod">
          <ac:chgData name="Chris Droessler" userId="625c3661-9d64-47fa-b83c-4b49393bd161" providerId="ADAL" clId="{5A4A7A0C-DCEC-6E41-A3C6-0CDCD0B595C8}" dt="2020-09-03T17:05:16.557" v="108"/>
          <ac:spMkLst>
            <pc:docMk/>
            <pc:sldMk cId="1310118331" sldId="264"/>
            <ac:spMk id="2" creationId="{2401977D-6303-4842-A3D5-3CE5D9C9828F}"/>
          </ac:spMkLst>
        </pc:spChg>
        <pc:spChg chg="add del mod">
          <ac:chgData name="Chris Droessler" userId="625c3661-9d64-47fa-b83c-4b49393bd161" providerId="ADAL" clId="{5A4A7A0C-DCEC-6E41-A3C6-0CDCD0B595C8}" dt="2020-09-03T17:05:16.557" v="108"/>
          <ac:spMkLst>
            <pc:docMk/>
            <pc:sldMk cId="1310118331" sldId="264"/>
            <ac:spMk id="3" creationId="{B0619902-BDA9-3347-980F-C7790CEE0DEC}"/>
          </ac:spMkLst>
        </pc:spChg>
        <pc:spChg chg="add del mod">
          <ac:chgData name="Chris Droessler" userId="625c3661-9d64-47fa-b83c-4b49393bd161" providerId="ADAL" clId="{5A4A7A0C-DCEC-6E41-A3C6-0CDCD0B595C8}" dt="2020-09-03T17:05:17.157" v="111"/>
          <ac:spMkLst>
            <pc:docMk/>
            <pc:sldMk cId="1310118331" sldId="264"/>
            <ac:spMk id="4" creationId="{AF57E9B1-3D91-584E-BDA8-655919AB458D}"/>
          </ac:spMkLst>
        </pc:spChg>
        <pc:spChg chg="add del mod">
          <ac:chgData name="Chris Droessler" userId="625c3661-9d64-47fa-b83c-4b49393bd161" providerId="ADAL" clId="{5A4A7A0C-DCEC-6E41-A3C6-0CDCD0B595C8}" dt="2020-09-03T17:05:17.157" v="111"/>
          <ac:spMkLst>
            <pc:docMk/>
            <pc:sldMk cId="1310118331" sldId="264"/>
            <ac:spMk id="5" creationId="{9BB937B4-B220-1E4F-92E5-E626FCCFCE3E}"/>
          </ac:spMkLst>
        </pc:spChg>
        <pc:spChg chg="add del mod">
          <ac:chgData name="Chris Droessler" userId="625c3661-9d64-47fa-b83c-4b49393bd161" providerId="ADAL" clId="{5A4A7A0C-DCEC-6E41-A3C6-0CDCD0B595C8}" dt="2020-09-03T17:05:17.493" v="113"/>
          <ac:spMkLst>
            <pc:docMk/>
            <pc:sldMk cId="1310118331" sldId="264"/>
            <ac:spMk id="6" creationId="{801E8685-973F-0142-8022-8563FA6325D9}"/>
          </ac:spMkLst>
        </pc:spChg>
        <pc:spChg chg="add del mod">
          <ac:chgData name="Chris Droessler" userId="625c3661-9d64-47fa-b83c-4b49393bd161" providerId="ADAL" clId="{5A4A7A0C-DCEC-6E41-A3C6-0CDCD0B595C8}" dt="2020-09-03T17:05:17.493" v="113"/>
          <ac:spMkLst>
            <pc:docMk/>
            <pc:sldMk cId="1310118331" sldId="264"/>
            <ac:spMk id="7" creationId="{9F32FE5B-9952-DE4C-A2CB-5B59595FE9A0}"/>
          </ac:spMkLst>
        </pc:spChg>
        <pc:spChg chg="add del mod">
          <ac:chgData name="Chris Droessler" userId="625c3661-9d64-47fa-b83c-4b49393bd161" providerId="ADAL" clId="{5A4A7A0C-DCEC-6E41-A3C6-0CDCD0B595C8}" dt="2020-09-03T17:05:17.733" v="115"/>
          <ac:spMkLst>
            <pc:docMk/>
            <pc:sldMk cId="1310118331" sldId="264"/>
            <ac:spMk id="8" creationId="{5BC0635C-E8DF-B744-893A-3071A918BA55}"/>
          </ac:spMkLst>
        </pc:spChg>
        <pc:spChg chg="add del mod">
          <ac:chgData name="Chris Droessler" userId="625c3661-9d64-47fa-b83c-4b49393bd161" providerId="ADAL" clId="{5A4A7A0C-DCEC-6E41-A3C6-0CDCD0B595C8}" dt="2020-09-03T17:05:17.733" v="115"/>
          <ac:spMkLst>
            <pc:docMk/>
            <pc:sldMk cId="1310118331" sldId="264"/>
            <ac:spMk id="9" creationId="{F470F704-F942-F240-B3BE-C2AB00AAD217}"/>
          </ac:spMkLst>
        </pc:spChg>
        <pc:spChg chg="add del mod">
          <ac:chgData name="Chris Droessler" userId="625c3661-9d64-47fa-b83c-4b49393bd161" providerId="ADAL" clId="{5A4A7A0C-DCEC-6E41-A3C6-0CDCD0B595C8}" dt="2020-09-03T17:05:18.141" v="117"/>
          <ac:spMkLst>
            <pc:docMk/>
            <pc:sldMk cId="1310118331" sldId="264"/>
            <ac:spMk id="10" creationId="{E7EBC257-947E-9E48-9B80-C85DAD4E7ADE}"/>
          </ac:spMkLst>
        </pc:spChg>
        <pc:spChg chg="add del mod">
          <ac:chgData name="Chris Droessler" userId="625c3661-9d64-47fa-b83c-4b49393bd161" providerId="ADAL" clId="{5A4A7A0C-DCEC-6E41-A3C6-0CDCD0B595C8}" dt="2020-09-03T17:05:18.141" v="117"/>
          <ac:spMkLst>
            <pc:docMk/>
            <pc:sldMk cId="1310118331" sldId="264"/>
            <ac:spMk id="11" creationId="{B43A082C-6F8E-F746-8496-D2797963920C}"/>
          </ac:spMkLst>
        </pc:spChg>
        <pc:spChg chg="mod">
          <ac:chgData name="Chris Droessler" userId="625c3661-9d64-47fa-b83c-4b49393bd161" providerId="ADAL" clId="{5A4A7A0C-DCEC-6E41-A3C6-0CDCD0B595C8}" dt="2020-09-03T17:05:40.266" v="120" actId="27636"/>
          <ac:spMkLst>
            <pc:docMk/>
            <pc:sldMk cId="1310118331" sldId="264"/>
            <ac:spMk id="224" creationId="{00000000-0000-0000-0000-000000000000}"/>
          </ac:spMkLst>
        </pc:spChg>
      </pc:sldChg>
      <pc:sldChg chg="addSp delSp modSp add modTransition">
        <pc:chgData name="Chris Droessler" userId="625c3661-9d64-47fa-b83c-4b49393bd161" providerId="ADAL" clId="{5A4A7A0C-DCEC-6E41-A3C6-0CDCD0B595C8}" dt="2020-09-03T17:09:09.194" v="167" actId="27636"/>
        <pc:sldMkLst>
          <pc:docMk/>
          <pc:sldMk cId="1267256734" sldId="267"/>
        </pc:sldMkLst>
        <pc:spChg chg="add del mod">
          <ac:chgData name="Chris Droessler" userId="625c3661-9d64-47fa-b83c-4b49393bd161" providerId="ADAL" clId="{5A4A7A0C-DCEC-6E41-A3C6-0CDCD0B595C8}" dt="2020-09-03T17:08:46.770" v="161"/>
          <ac:spMkLst>
            <pc:docMk/>
            <pc:sldMk cId="1267256734" sldId="267"/>
            <ac:spMk id="2" creationId="{35C51B5C-053B-1B41-B325-C1CB7BB49402}"/>
          </ac:spMkLst>
        </pc:spChg>
        <pc:spChg chg="add del mod">
          <ac:chgData name="Chris Droessler" userId="625c3661-9d64-47fa-b83c-4b49393bd161" providerId="ADAL" clId="{5A4A7A0C-DCEC-6E41-A3C6-0CDCD0B595C8}" dt="2020-09-03T17:08:47.754" v="163"/>
          <ac:spMkLst>
            <pc:docMk/>
            <pc:sldMk cId="1267256734" sldId="267"/>
            <ac:spMk id="3" creationId="{D0ECCE42-AF7C-EF4D-9CDE-C34011860BFA}"/>
          </ac:spMkLst>
        </pc:spChg>
        <pc:spChg chg="mod">
          <ac:chgData name="Chris Droessler" userId="625c3661-9d64-47fa-b83c-4b49393bd161" providerId="ADAL" clId="{5A4A7A0C-DCEC-6E41-A3C6-0CDCD0B595C8}" dt="2020-09-03T17:09:09.194" v="167" actId="27636"/>
          <ac:spMkLst>
            <pc:docMk/>
            <pc:sldMk cId="1267256734" sldId="267"/>
            <ac:spMk id="4" creationId="{00000000-0000-0000-0000-000000000000}"/>
          </ac:spMkLst>
        </pc:spChg>
        <pc:spChg chg="add del mod">
          <ac:chgData name="Chris Droessler" userId="625c3661-9d64-47fa-b83c-4b49393bd161" providerId="ADAL" clId="{5A4A7A0C-DCEC-6E41-A3C6-0CDCD0B595C8}" dt="2020-09-03T17:08:47.754" v="163"/>
          <ac:spMkLst>
            <pc:docMk/>
            <pc:sldMk cId="1267256734" sldId="267"/>
            <ac:spMk id="5" creationId="{6E14C500-C630-3D49-8D5A-F0BD5345D87C}"/>
          </ac:spMkLst>
        </pc:spChg>
        <pc:spChg chg="add del mod">
          <ac:chgData name="Chris Droessler" userId="625c3661-9d64-47fa-b83c-4b49393bd161" providerId="ADAL" clId="{5A4A7A0C-DCEC-6E41-A3C6-0CDCD0B595C8}" dt="2020-09-03T17:08:51.400" v="165" actId="478"/>
          <ac:spMkLst>
            <pc:docMk/>
            <pc:sldMk cId="1267256734" sldId="267"/>
            <ac:spMk id="6" creationId="{AAAAD763-15AE-7040-B7E1-D3737205AA4A}"/>
          </ac:spMkLst>
        </pc:spChg>
      </pc:sldChg>
      <pc:sldChg chg="add modTransition">
        <pc:chgData name="Chris Droessler" userId="625c3661-9d64-47fa-b83c-4b49393bd161" providerId="ADAL" clId="{5A4A7A0C-DCEC-6E41-A3C6-0CDCD0B595C8}" dt="2020-09-03T17:03:49.010" v="105"/>
        <pc:sldMkLst>
          <pc:docMk/>
          <pc:sldMk cId="1407574810" sldId="268"/>
        </pc:sldMkLst>
      </pc:sldChg>
      <pc:sldChg chg="modSp add modTransition">
        <pc:chgData name="Chris Droessler" userId="625c3661-9d64-47fa-b83c-4b49393bd161" providerId="ADAL" clId="{5A4A7A0C-DCEC-6E41-A3C6-0CDCD0B595C8}" dt="2020-09-03T17:09:32.590" v="169" actId="20577"/>
        <pc:sldMkLst>
          <pc:docMk/>
          <pc:sldMk cId="2326262686" sldId="269"/>
        </pc:sldMkLst>
        <pc:spChg chg="mod">
          <ac:chgData name="Chris Droessler" userId="625c3661-9d64-47fa-b83c-4b49393bd161" providerId="ADAL" clId="{5A4A7A0C-DCEC-6E41-A3C6-0CDCD0B595C8}" dt="2020-09-03T17:09:32.590" v="169" actId="20577"/>
          <ac:spMkLst>
            <pc:docMk/>
            <pc:sldMk cId="2326262686" sldId="269"/>
            <ac:spMk id="3" creationId="{2299915D-B8BE-4072-874F-2D353ACF7A54}"/>
          </ac:spMkLst>
        </pc:spChg>
      </pc:sldChg>
      <pc:sldChg chg="modSp add modTransition">
        <pc:chgData name="Chris Droessler" userId="625c3661-9d64-47fa-b83c-4b49393bd161" providerId="ADAL" clId="{5A4A7A0C-DCEC-6E41-A3C6-0CDCD0B595C8}" dt="2020-09-04T14:09:33.834" v="1412" actId="1036"/>
        <pc:sldMkLst>
          <pc:docMk/>
          <pc:sldMk cId="3668000653" sldId="270"/>
        </pc:sldMkLst>
        <pc:spChg chg="mod">
          <ac:chgData name="Chris Droessler" userId="625c3661-9d64-47fa-b83c-4b49393bd161" providerId="ADAL" clId="{5A4A7A0C-DCEC-6E41-A3C6-0CDCD0B595C8}" dt="2020-09-04T14:09:19.800" v="1406" actId="14100"/>
          <ac:spMkLst>
            <pc:docMk/>
            <pc:sldMk cId="3668000653" sldId="270"/>
            <ac:spMk id="3" creationId="{183B9867-1585-4069-B015-8EB9760C503F}"/>
          </ac:spMkLst>
        </pc:spChg>
        <pc:picChg chg="mod">
          <ac:chgData name="Chris Droessler" userId="625c3661-9d64-47fa-b83c-4b49393bd161" providerId="ADAL" clId="{5A4A7A0C-DCEC-6E41-A3C6-0CDCD0B595C8}" dt="2020-09-04T14:09:33.834" v="1412" actId="1036"/>
          <ac:picMkLst>
            <pc:docMk/>
            <pc:sldMk cId="3668000653" sldId="270"/>
            <ac:picMk id="6" creationId="{AFF2FA1C-7DD4-4C38-ACA9-E7ED0A3A8EA6}"/>
          </ac:picMkLst>
        </pc:picChg>
      </pc:sldChg>
      <pc:sldChg chg="modSp add modTransition">
        <pc:chgData name="Chris Droessler" userId="625c3661-9d64-47fa-b83c-4b49393bd161" providerId="ADAL" clId="{5A4A7A0C-DCEC-6E41-A3C6-0CDCD0B595C8}" dt="2020-09-04T14:10:11.429" v="1415" actId="14100"/>
        <pc:sldMkLst>
          <pc:docMk/>
          <pc:sldMk cId="3571450124" sldId="271"/>
        </pc:sldMkLst>
        <pc:spChg chg="mod">
          <ac:chgData name="Chris Droessler" userId="625c3661-9d64-47fa-b83c-4b49393bd161" providerId="ADAL" clId="{5A4A7A0C-DCEC-6E41-A3C6-0CDCD0B595C8}" dt="2020-09-04T14:10:11.429" v="1415" actId="14100"/>
          <ac:spMkLst>
            <pc:docMk/>
            <pc:sldMk cId="3571450124" sldId="271"/>
            <ac:spMk id="3" creationId="{7E646E12-4EA6-40CD-8545-0CA3A03471EE}"/>
          </ac:spMkLst>
        </pc:spChg>
        <pc:picChg chg="mod">
          <ac:chgData name="Chris Droessler" userId="625c3661-9d64-47fa-b83c-4b49393bd161" providerId="ADAL" clId="{5A4A7A0C-DCEC-6E41-A3C6-0CDCD0B595C8}" dt="2020-09-04T14:09:47.982" v="1413" actId="14100"/>
          <ac:picMkLst>
            <pc:docMk/>
            <pc:sldMk cId="3571450124" sldId="271"/>
            <ac:picMk id="5" creationId="{ACF145B0-C509-44C6-AAEB-2CB0FCBC431F}"/>
          </ac:picMkLst>
        </pc:picChg>
      </pc:sldChg>
      <pc:sldChg chg="modSp add modTransition">
        <pc:chgData name="Chris Droessler" userId="625c3661-9d64-47fa-b83c-4b49393bd161" providerId="ADAL" clId="{5A4A7A0C-DCEC-6E41-A3C6-0CDCD0B595C8}" dt="2020-09-04T14:10:23.388" v="1416" actId="14100"/>
        <pc:sldMkLst>
          <pc:docMk/>
          <pc:sldMk cId="3282865916" sldId="272"/>
        </pc:sldMkLst>
        <pc:picChg chg="mod">
          <ac:chgData name="Chris Droessler" userId="625c3661-9d64-47fa-b83c-4b49393bd161" providerId="ADAL" clId="{5A4A7A0C-DCEC-6E41-A3C6-0CDCD0B595C8}" dt="2020-09-04T14:10:23.388" v="1416" actId="14100"/>
          <ac:picMkLst>
            <pc:docMk/>
            <pc:sldMk cId="3282865916" sldId="272"/>
            <ac:picMk id="6" creationId="{155706E9-16E2-4693-A71B-C13ED4F86D65}"/>
          </ac:picMkLst>
        </pc:picChg>
      </pc:sldChg>
      <pc:sldChg chg="modSp add modTransition">
        <pc:chgData name="Chris Droessler" userId="625c3661-9d64-47fa-b83c-4b49393bd161" providerId="ADAL" clId="{5A4A7A0C-DCEC-6E41-A3C6-0CDCD0B595C8}" dt="2020-09-04T14:10:34.932" v="1418" actId="14100"/>
        <pc:sldMkLst>
          <pc:docMk/>
          <pc:sldMk cId="2273316657" sldId="274"/>
        </pc:sldMkLst>
        <pc:spChg chg="mod">
          <ac:chgData name="Chris Droessler" userId="625c3661-9d64-47fa-b83c-4b49393bd161" providerId="ADAL" clId="{5A4A7A0C-DCEC-6E41-A3C6-0CDCD0B595C8}" dt="2020-09-04T14:10:34.932" v="1418" actId="14100"/>
          <ac:spMkLst>
            <pc:docMk/>
            <pc:sldMk cId="2273316657" sldId="274"/>
            <ac:spMk id="3" creationId="{9656967F-7A17-4042-9089-6E5AB799B753}"/>
          </ac:spMkLst>
        </pc:spChg>
        <pc:picChg chg="mod">
          <ac:chgData name="Chris Droessler" userId="625c3661-9d64-47fa-b83c-4b49393bd161" providerId="ADAL" clId="{5A4A7A0C-DCEC-6E41-A3C6-0CDCD0B595C8}" dt="2020-09-04T14:10:30.924" v="1417" actId="14100"/>
          <ac:picMkLst>
            <pc:docMk/>
            <pc:sldMk cId="2273316657" sldId="274"/>
            <ac:picMk id="6" creationId="{2F04ADB9-3593-479D-A470-A306D4416D6E}"/>
          </ac:picMkLst>
        </pc:picChg>
      </pc:sldChg>
      <pc:sldChg chg="add modTransition">
        <pc:chgData name="Chris Droessler" userId="625c3661-9d64-47fa-b83c-4b49393bd161" providerId="ADAL" clId="{5A4A7A0C-DCEC-6E41-A3C6-0CDCD0B595C8}" dt="2020-09-04T14:01:14.169" v="1399"/>
        <pc:sldMkLst>
          <pc:docMk/>
          <pc:sldMk cId="1139512075" sldId="275"/>
        </pc:sldMkLst>
      </pc:sldChg>
      <pc:sldChg chg="add modTransition">
        <pc:chgData name="Chris Droessler" userId="625c3661-9d64-47fa-b83c-4b49393bd161" providerId="ADAL" clId="{5A4A7A0C-DCEC-6E41-A3C6-0CDCD0B595C8}" dt="2020-09-04T14:01:14.169" v="1399"/>
        <pc:sldMkLst>
          <pc:docMk/>
          <pc:sldMk cId="2598188576" sldId="276"/>
        </pc:sldMkLst>
      </pc:sldChg>
      <pc:sldChg chg="add ord modTransition">
        <pc:chgData name="Chris Droessler" userId="625c3661-9d64-47fa-b83c-4b49393bd161" providerId="ADAL" clId="{5A4A7A0C-DCEC-6E41-A3C6-0CDCD0B595C8}" dt="2020-09-04T14:08:55.052" v="1404"/>
        <pc:sldMkLst>
          <pc:docMk/>
          <pc:sldMk cId="3643477267" sldId="277"/>
        </pc:sldMkLst>
      </pc:sldChg>
      <pc:sldChg chg="add modTransition">
        <pc:chgData name="Chris Droessler" userId="625c3661-9d64-47fa-b83c-4b49393bd161" providerId="ADAL" clId="{5A4A7A0C-DCEC-6E41-A3C6-0CDCD0B595C8}" dt="2020-09-04T14:01:14.169" v="1399"/>
        <pc:sldMkLst>
          <pc:docMk/>
          <pc:sldMk cId="1458230846" sldId="278"/>
        </pc:sldMkLst>
      </pc:sldChg>
      <pc:sldChg chg="modSp add modTransition">
        <pc:chgData name="Chris Droessler" userId="625c3661-9d64-47fa-b83c-4b49393bd161" providerId="ADAL" clId="{5A4A7A0C-DCEC-6E41-A3C6-0CDCD0B595C8}" dt="2020-09-04T14:11:05.675" v="1422" actId="14100"/>
        <pc:sldMkLst>
          <pc:docMk/>
          <pc:sldMk cId="1058996980" sldId="279"/>
        </pc:sldMkLst>
        <pc:spChg chg="mod">
          <ac:chgData name="Chris Droessler" userId="625c3661-9d64-47fa-b83c-4b49393bd161" providerId="ADAL" clId="{5A4A7A0C-DCEC-6E41-A3C6-0CDCD0B595C8}" dt="2020-09-04T14:11:05.675" v="1422" actId="14100"/>
          <ac:spMkLst>
            <pc:docMk/>
            <pc:sldMk cId="1058996980" sldId="279"/>
            <ac:spMk id="3" creationId="{59ED7A0A-0DE6-41E3-B78D-77125FF8421A}"/>
          </ac:spMkLst>
        </pc:spChg>
        <pc:picChg chg="mod">
          <ac:chgData name="Chris Droessler" userId="625c3661-9d64-47fa-b83c-4b49393bd161" providerId="ADAL" clId="{5A4A7A0C-DCEC-6E41-A3C6-0CDCD0B595C8}" dt="2020-09-04T14:10:59.046" v="1421" actId="14100"/>
          <ac:picMkLst>
            <pc:docMk/>
            <pc:sldMk cId="1058996980" sldId="279"/>
            <ac:picMk id="7" creationId="{D19392D2-FAE7-44F5-BCCE-CD23E19ED2D8}"/>
          </ac:picMkLst>
        </pc:picChg>
      </pc:sldChg>
      <pc:sldChg chg="modSp add modTransition">
        <pc:chgData name="Chris Droessler" userId="625c3661-9d64-47fa-b83c-4b49393bd161" providerId="ADAL" clId="{5A4A7A0C-DCEC-6E41-A3C6-0CDCD0B595C8}" dt="2020-09-04T14:10:48.827" v="1420" actId="14100"/>
        <pc:sldMkLst>
          <pc:docMk/>
          <pc:sldMk cId="267801551" sldId="280"/>
        </pc:sldMkLst>
        <pc:picChg chg="mod">
          <ac:chgData name="Chris Droessler" userId="625c3661-9d64-47fa-b83c-4b49393bd161" providerId="ADAL" clId="{5A4A7A0C-DCEC-6E41-A3C6-0CDCD0B595C8}" dt="2020-09-04T14:10:48.827" v="1420" actId="14100"/>
          <ac:picMkLst>
            <pc:docMk/>
            <pc:sldMk cId="267801551" sldId="280"/>
            <ac:picMk id="6" creationId="{D0770877-8F79-417B-8BFF-E2C7574FD898}"/>
          </ac:picMkLst>
        </pc:picChg>
      </pc:sldChg>
      <pc:sldChg chg="add del ord modTransition">
        <pc:chgData name="Chris Droessler" userId="625c3661-9d64-47fa-b83c-4b49393bd161" providerId="ADAL" clId="{5A4A7A0C-DCEC-6E41-A3C6-0CDCD0B595C8}" dt="2020-09-03T19:41:58.515" v="318" actId="2696"/>
        <pc:sldMkLst>
          <pc:docMk/>
          <pc:sldMk cId="2377319473" sldId="283"/>
        </pc:sldMkLst>
      </pc:sldChg>
      <pc:sldChg chg="add modTransition">
        <pc:chgData name="Chris Droessler" userId="625c3661-9d64-47fa-b83c-4b49393bd161" providerId="ADAL" clId="{5A4A7A0C-DCEC-6E41-A3C6-0CDCD0B595C8}" dt="2020-09-03T19:42:10.742" v="319"/>
        <pc:sldMkLst>
          <pc:docMk/>
          <pc:sldMk cId="2396344987" sldId="283"/>
        </pc:sldMkLst>
      </pc:sldChg>
      <pc:sldChg chg="modSp add del ord modTransition">
        <pc:chgData name="Chris Droessler" userId="625c3661-9d64-47fa-b83c-4b49393bd161" providerId="ADAL" clId="{5A4A7A0C-DCEC-6E41-A3C6-0CDCD0B595C8}" dt="2020-09-03T19:41:58.508" v="316" actId="2696"/>
        <pc:sldMkLst>
          <pc:docMk/>
          <pc:sldMk cId="3523222058" sldId="284"/>
        </pc:sldMkLst>
        <pc:spChg chg="mod">
          <ac:chgData name="Chris Droessler" userId="625c3661-9d64-47fa-b83c-4b49393bd161" providerId="ADAL" clId="{5A4A7A0C-DCEC-6E41-A3C6-0CDCD0B595C8}" dt="2020-09-03T17:10:48.124" v="185" actId="20577"/>
          <ac:spMkLst>
            <pc:docMk/>
            <pc:sldMk cId="3523222058" sldId="284"/>
            <ac:spMk id="2" creationId="{9409B3C6-C58C-451D-9FB7-032DF0F41467}"/>
          </ac:spMkLst>
        </pc:spChg>
        <pc:spChg chg="mod">
          <ac:chgData name="Chris Droessler" userId="625c3661-9d64-47fa-b83c-4b49393bd161" providerId="ADAL" clId="{5A4A7A0C-DCEC-6E41-A3C6-0CDCD0B595C8}" dt="2020-09-03T17:11:05.572" v="187" actId="20577"/>
          <ac:spMkLst>
            <pc:docMk/>
            <pc:sldMk cId="3523222058" sldId="284"/>
            <ac:spMk id="3" creationId="{21C8949A-29E9-4171-815E-2E399C88C1FE}"/>
          </ac:spMkLst>
        </pc:spChg>
      </pc:sldChg>
      <pc:sldChg chg="add modTransition">
        <pc:chgData name="Chris Droessler" userId="625c3661-9d64-47fa-b83c-4b49393bd161" providerId="ADAL" clId="{5A4A7A0C-DCEC-6E41-A3C6-0CDCD0B595C8}" dt="2020-09-03T19:42:10.742" v="319"/>
        <pc:sldMkLst>
          <pc:docMk/>
          <pc:sldMk cId="4016656519" sldId="284"/>
        </pc:sldMkLst>
      </pc:sldChg>
      <pc:sldChg chg="modSp add del ord modTransition">
        <pc:chgData name="Chris Droessler" userId="625c3661-9d64-47fa-b83c-4b49393bd161" providerId="ADAL" clId="{5A4A7A0C-DCEC-6E41-A3C6-0CDCD0B595C8}" dt="2020-09-03T19:41:58.504" v="315" actId="2696"/>
        <pc:sldMkLst>
          <pc:docMk/>
          <pc:sldMk cId="392716200" sldId="285"/>
        </pc:sldMkLst>
        <pc:spChg chg="mod">
          <ac:chgData name="Chris Droessler" userId="625c3661-9d64-47fa-b83c-4b49393bd161" providerId="ADAL" clId="{5A4A7A0C-DCEC-6E41-A3C6-0CDCD0B595C8}" dt="2020-09-03T17:11:12.530" v="189" actId="20577"/>
          <ac:spMkLst>
            <pc:docMk/>
            <pc:sldMk cId="392716200" sldId="285"/>
            <ac:spMk id="3" creationId="{E3D6CF38-31D3-4499-AB37-D0ED8F947DCC}"/>
          </ac:spMkLst>
        </pc:spChg>
      </pc:sldChg>
      <pc:sldChg chg="add modTransition">
        <pc:chgData name="Chris Droessler" userId="625c3661-9d64-47fa-b83c-4b49393bd161" providerId="ADAL" clId="{5A4A7A0C-DCEC-6E41-A3C6-0CDCD0B595C8}" dt="2020-09-03T19:42:10.742" v="319"/>
        <pc:sldMkLst>
          <pc:docMk/>
          <pc:sldMk cId="1290876314" sldId="285"/>
        </pc:sldMkLst>
      </pc:sldChg>
      <pc:sldChg chg="add modTransition">
        <pc:chgData name="Chris Droessler" userId="625c3661-9d64-47fa-b83c-4b49393bd161" providerId="ADAL" clId="{5A4A7A0C-DCEC-6E41-A3C6-0CDCD0B595C8}" dt="2020-09-03T19:42:10.742" v="319"/>
        <pc:sldMkLst>
          <pc:docMk/>
          <pc:sldMk cId="2861905659" sldId="286"/>
        </pc:sldMkLst>
      </pc:sldChg>
      <pc:sldChg chg="addSp modSp add modNotesTx">
        <pc:chgData name="Chris Droessler" userId="625c3661-9d64-47fa-b83c-4b49393bd161" providerId="ADAL" clId="{5A4A7A0C-DCEC-6E41-A3C6-0CDCD0B595C8}" dt="2020-09-03T19:49:08.591" v="482" actId="1076"/>
        <pc:sldMkLst>
          <pc:docMk/>
          <pc:sldMk cId="2632121485" sldId="354"/>
        </pc:sldMkLst>
        <pc:spChg chg="mod">
          <ac:chgData name="Chris Droessler" userId="625c3661-9d64-47fa-b83c-4b49393bd161" providerId="ADAL" clId="{5A4A7A0C-DCEC-6E41-A3C6-0CDCD0B595C8}" dt="2020-09-03T19:49:05.122" v="481" actId="1035"/>
          <ac:spMkLst>
            <pc:docMk/>
            <pc:sldMk cId="2632121485" sldId="354"/>
            <ac:spMk id="2" creationId="{CBC777D1-D2D6-B74C-9BCD-E931AC02A4E7}"/>
          </ac:spMkLst>
        </pc:spChg>
        <pc:spChg chg="add mod">
          <ac:chgData name="Chris Droessler" userId="625c3661-9d64-47fa-b83c-4b49393bd161" providerId="ADAL" clId="{5A4A7A0C-DCEC-6E41-A3C6-0CDCD0B595C8}" dt="2020-09-03T19:49:08.591" v="482" actId="1076"/>
          <ac:spMkLst>
            <pc:docMk/>
            <pc:sldMk cId="2632121485" sldId="354"/>
            <ac:spMk id="3" creationId="{0367BD6D-8C2A-E54C-B004-17C287142314}"/>
          </ac:spMkLst>
        </pc:spChg>
        <pc:spChg chg="mod">
          <ac:chgData name="Chris Droessler" userId="625c3661-9d64-47fa-b83c-4b49393bd161" providerId="ADAL" clId="{5A4A7A0C-DCEC-6E41-A3C6-0CDCD0B595C8}" dt="2020-09-03T19:49:05.122" v="481" actId="1035"/>
          <ac:spMkLst>
            <pc:docMk/>
            <pc:sldMk cId="2632121485" sldId="354"/>
            <ac:spMk id="4" creationId="{5A897E62-AA93-704E-97FD-65249C267C8E}"/>
          </ac:spMkLst>
        </pc:spChg>
      </pc:sldChg>
      <pc:sldChg chg="modSp">
        <pc:chgData name="Chris Droessler" userId="625c3661-9d64-47fa-b83c-4b49393bd161" providerId="ADAL" clId="{5A4A7A0C-DCEC-6E41-A3C6-0CDCD0B595C8}" dt="2020-09-03T15:28:26.882" v="16" actId="20577"/>
        <pc:sldMkLst>
          <pc:docMk/>
          <pc:sldMk cId="971664512" sldId="534"/>
        </pc:sldMkLst>
        <pc:spChg chg="mod">
          <ac:chgData name="Chris Droessler" userId="625c3661-9d64-47fa-b83c-4b49393bd161" providerId="ADAL" clId="{5A4A7A0C-DCEC-6E41-A3C6-0CDCD0B595C8}" dt="2020-09-03T15:28:26.882" v="16" actId="20577"/>
          <ac:spMkLst>
            <pc:docMk/>
            <pc:sldMk cId="971664512" sldId="534"/>
            <ac:spMk id="3" creationId="{00000000-0000-0000-0000-000000000000}"/>
          </ac:spMkLst>
        </pc:spChg>
      </pc:sldChg>
      <pc:sldChg chg="del">
        <pc:chgData name="Chris Droessler" userId="625c3661-9d64-47fa-b83c-4b49393bd161" providerId="ADAL" clId="{5A4A7A0C-DCEC-6E41-A3C6-0CDCD0B595C8}" dt="2020-09-03T15:31:55.617" v="20" actId="2696"/>
        <pc:sldMkLst>
          <pc:docMk/>
          <pc:sldMk cId="3723859722" sldId="572"/>
        </pc:sldMkLst>
      </pc:sldChg>
      <pc:sldChg chg="addSp delSp modSp add">
        <pc:chgData name="Chris Droessler" userId="625c3661-9d64-47fa-b83c-4b49393bd161" providerId="ADAL" clId="{5A4A7A0C-DCEC-6E41-A3C6-0CDCD0B595C8}" dt="2020-09-03T17:07:45.758" v="154" actId="113"/>
        <pc:sldMkLst>
          <pc:docMk/>
          <pc:sldMk cId="1368034817" sldId="573"/>
        </pc:sldMkLst>
        <pc:spChg chg="add del mod">
          <ac:chgData name="Chris Droessler" userId="625c3661-9d64-47fa-b83c-4b49393bd161" providerId="ADAL" clId="{5A4A7A0C-DCEC-6E41-A3C6-0CDCD0B595C8}" dt="2020-09-03T17:07:39.622" v="150"/>
          <ac:spMkLst>
            <pc:docMk/>
            <pc:sldMk cId="1368034817" sldId="573"/>
            <ac:spMk id="2" creationId="{0F36CC5A-E2EF-9342-A445-2B1511F60836}"/>
          </ac:spMkLst>
        </pc:spChg>
        <pc:spChg chg="add del mod">
          <ac:chgData name="Chris Droessler" userId="625c3661-9d64-47fa-b83c-4b49393bd161" providerId="ADAL" clId="{5A4A7A0C-DCEC-6E41-A3C6-0CDCD0B595C8}" dt="2020-09-03T17:07:39.622" v="150"/>
          <ac:spMkLst>
            <pc:docMk/>
            <pc:sldMk cId="1368034817" sldId="573"/>
            <ac:spMk id="3" creationId="{8DC326DD-DDAD-264D-B0F8-568FFD10CCB3}"/>
          </ac:spMkLst>
        </pc:spChg>
        <pc:spChg chg="add del mod">
          <ac:chgData name="Chris Droessler" userId="625c3661-9d64-47fa-b83c-4b49393bd161" providerId="ADAL" clId="{5A4A7A0C-DCEC-6E41-A3C6-0CDCD0B595C8}" dt="2020-09-03T17:07:40.166" v="151"/>
          <ac:spMkLst>
            <pc:docMk/>
            <pc:sldMk cId="1368034817" sldId="573"/>
            <ac:spMk id="4" creationId="{3C754D94-56EB-9748-A5CF-C9608B5ED250}"/>
          </ac:spMkLst>
        </pc:spChg>
        <pc:spChg chg="add del mod">
          <ac:chgData name="Chris Droessler" userId="625c3661-9d64-47fa-b83c-4b49393bd161" providerId="ADAL" clId="{5A4A7A0C-DCEC-6E41-A3C6-0CDCD0B595C8}" dt="2020-09-03T17:07:40.166" v="151"/>
          <ac:spMkLst>
            <pc:docMk/>
            <pc:sldMk cId="1368034817" sldId="573"/>
            <ac:spMk id="5" creationId="{1F340CCD-2A2C-A148-AAC2-36710704C082}"/>
          </ac:spMkLst>
        </pc:spChg>
        <pc:spChg chg="add del mod">
          <ac:chgData name="Chris Droessler" userId="625c3661-9d64-47fa-b83c-4b49393bd161" providerId="ADAL" clId="{5A4A7A0C-DCEC-6E41-A3C6-0CDCD0B595C8}" dt="2020-09-03T17:07:40.390" v="152"/>
          <ac:spMkLst>
            <pc:docMk/>
            <pc:sldMk cId="1368034817" sldId="573"/>
            <ac:spMk id="6" creationId="{7BE0D618-D2EF-F246-854F-7014D32BDBBF}"/>
          </ac:spMkLst>
        </pc:spChg>
        <pc:spChg chg="add del mod">
          <ac:chgData name="Chris Droessler" userId="625c3661-9d64-47fa-b83c-4b49393bd161" providerId="ADAL" clId="{5A4A7A0C-DCEC-6E41-A3C6-0CDCD0B595C8}" dt="2020-09-03T17:07:40.390" v="152"/>
          <ac:spMkLst>
            <pc:docMk/>
            <pc:sldMk cId="1368034817" sldId="573"/>
            <ac:spMk id="7" creationId="{9D07B19F-0729-2E40-8138-8C4387F60FA3}"/>
          </ac:spMkLst>
        </pc:spChg>
        <pc:spChg chg="mod">
          <ac:chgData name="Chris Droessler" userId="625c3661-9d64-47fa-b83c-4b49393bd161" providerId="ADAL" clId="{5A4A7A0C-DCEC-6E41-A3C6-0CDCD0B595C8}" dt="2020-09-03T17:07:45.758" v="154" actId="113"/>
          <ac:spMkLst>
            <pc:docMk/>
            <pc:sldMk cId="1368034817" sldId="573"/>
            <ac:spMk id="181" creationId="{00000000-0000-0000-0000-000000000000}"/>
          </ac:spMkLst>
        </pc:spChg>
      </pc:sldChg>
      <pc:sldChg chg="addSp delSp modSp add del modTransition">
        <pc:chgData name="Chris Droessler" userId="625c3661-9d64-47fa-b83c-4b49393bd161" providerId="ADAL" clId="{5A4A7A0C-DCEC-6E41-A3C6-0CDCD0B595C8}" dt="2020-09-03T19:45:54.853" v="321" actId="2696"/>
        <pc:sldMkLst>
          <pc:docMk/>
          <pc:sldMk cId="3816939979" sldId="574"/>
        </pc:sldMkLst>
        <pc:spChg chg="mod">
          <ac:chgData name="Chris Droessler" userId="625c3661-9d64-47fa-b83c-4b49393bd161" providerId="ADAL" clId="{5A4A7A0C-DCEC-6E41-A3C6-0CDCD0B595C8}" dt="2020-09-03T17:08:26.564" v="160" actId="114"/>
          <ac:spMkLst>
            <pc:docMk/>
            <pc:sldMk cId="3816939979" sldId="574"/>
            <ac:spMk id="3" creationId="{75BD292C-43FA-9240-B987-019973DC4903}"/>
          </ac:spMkLst>
        </pc:spChg>
        <pc:spChg chg="add">
          <ac:chgData name="Chris Droessler" userId="625c3661-9d64-47fa-b83c-4b49393bd161" providerId="ADAL" clId="{5A4A7A0C-DCEC-6E41-A3C6-0CDCD0B595C8}" dt="2020-09-03T19:13:01.886" v="289"/>
          <ac:spMkLst>
            <pc:docMk/>
            <pc:sldMk cId="3816939979" sldId="574"/>
            <ac:spMk id="4" creationId="{D28AF549-4C8F-4541-96DD-280CAC7D0A1E}"/>
          </ac:spMkLst>
        </pc:spChg>
        <pc:spChg chg="add del mod">
          <ac:chgData name="Chris Droessler" userId="625c3661-9d64-47fa-b83c-4b49393bd161" providerId="ADAL" clId="{5A4A7A0C-DCEC-6E41-A3C6-0CDCD0B595C8}" dt="2020-09-03T17:08:09.204" v="155"/>
          <ac:spMkLst>
            <pc:docMk/>
            <pc:sldMk cId="3816939979" sldId="574"/>
            <ac:spMk id="4" creationId="{F72AD122-9F27-144C-A0C0-BC184E21DA70}"/>
          </ac:spMkLst>
        </pc:spChg>
        <pc:spChg chg="add del mod">
          <ac:chgData name="Chris Droessler" userId="625c3661-9d64-47fa-b83c-4b49393bd161" providerId="ADAL" clId="{5A4A7A0C-DCEC-6E41-A3C6-0CDCD0B595C8}" dt="2020-09-03T17:08:09.204" v="155"/>
          <ac:spMkLst>
            <pc:docMk/>
            <pc:sldMk cId="3816939979" sldId="574"/>
            <ac:spMk id="5" creationId="{1DAB36F4-91FE-D043-B34D-A2809FE696D0}"/>
          </ac:spMkLst>
        </pc:spChg>
      </pc:sldChg>
      <pc:sldChg chg="addSp add del modTransition">
        <pc:chgData name="Chris Droessler" userId="625c3661-9d64-47fa-b83c-4b49393bd161" providerId="ADAL" clId="{5A4A7A0C-DCEC-6E41-A3C6-0CDCD0B595C8}" dt="2020-09-03T19:45:55.924" v="322" actId="2696"/>
        <pc:sldMkLst>
          <pc:docMk/>
          <pc:sldMk cId="3005812414" sldId="575"/>
        </pc:sldMkLst>
        <pc:spChg chg="add">
          <ac:chgData name="Chris Droessler" userId="625c3661-9d64-47fa-b83c-4b49393bd161" providerId="ADAL" clId="{5A4A7A0C-DCEC-6E41-A3C6-0CDCD0B595C8}" dt="2020-09-03T19:13:06.639" v="290"/>
          <ac:spMkLst>
            <pc:docMk/>
            <pc:sldMk cId="3005812414" sldId="575"/>
            <ac:spMk id="4" creationId="{8A331528-55DB-304D-8173-C1E2230C8539}"/>
          </ac:spMkLst>
        </pc:spChg>
      </pc:sldChg>
      <pc:sldChg chg="addSp delSp modSp add modTransition">
        <pc:chgData name="Chris Droessler" userId="625c3661-9d64-47fa-b83c-4b49393bd161" providerId="ADAL" clId="{5A4A7A0C-DCEC-6E41-A3C6-0CDCD0B595C8}" dt="2020-09-03T20:00:56.549" v="717" actId="20577"/>
        <pc:sldMkLst>
          <pc:docMk/>
          <pc:sldMk cId="4182562006" sldId="576"/>
        </pc:sldMkLst>
        <pc:spChg chg="mod">
          <ac:chgData name="Chris Droessler" userId="625c3661-9d64-47fa-b83c-4b49393bd161" providerId="ADAL" clId="{5A4A7A0C-DCEC-6E41-A3C6-0CDCD0B595C8}" dt="2020-09-03T19:35:58.616" v="314" actId="20577"/>
          <ac:spMkLst>
            <pc:docMk/>
            <pc:sldMk cId="4182562006" sldId="576"/>
            <ac:spMk id="2" creationId="{EF048255-DC29-9141-B656-5DBE5531B699}"/>
          </ac:spMkLst>
        </pc:spChg>
        <pc:spChg chg="mod">
          <ac:chgData name="Chris Droessler" userId="625c3661-9d64-47fa-b83c-4b49393bd161" providerId="ADAL" clId="{5A4A7A0C-DCEC-6E41-A3C6-0CDCD0B595C8}" dt="2020-09-03T20:00:56.549" v="717" actId="20577"/>
          <ac:spMkLst>
            <pc:docMk/>
            <pc:sldMk cId="4182562006" sldId="576"/>
            <ac:spMk id="3" creationId="{593E5DB2-2EE2-7142-8E6D-4AF33354B47B}"/>
          </ac:spMkLst>
        </pc:spChg>
        <pc:spChg chg="add del mod">
          <ac:chgData name="Chris Droessler" userId="625c3661-9d64-47fa-b83c-4b49393bd161" providerId="ADAL" clId="{5A4A7A0C-DCEC-6E41-A3C6-0CDCD0B595C8}" dt="2020-09-03T17:06:17.090" v="129"/>
          <ac:spMkLst>
            <pc:docMk/>
            <pc:sldMk cId="4182562006" sldId="576"/>
            <ac:spMk id="4" creationId="{9FA19DF8-B325-F140-BF5C-BA2AA29D87A3}"/>
          </ac:spMkLst>
        </pc:spChg>
        <pc:spChg chg="add del mod">
          <ac:chgData name="Chris Droessler" userId="625c3661-9d64-47fa-b83c-4b49393bd161" providerId="ADAL" clId="{5A4A7A0C-DCEC-6E41-A3C6-0CDCD0B595C8}" dt="2020-09-03T17:06:17.090" v="129"/>
          <ac:spMkLst>
            <pc:docMk/>
            <pc:sldMk cId="4182562006" sldId="576"/>
            <ac:spMk id="5" creationId="{7831DD8E-F984-E442-A40E-EE4F1488A011}"/>
          </ac:spMkLst>
        </pc:spChg>
        <pc:spChg chg="add del mod">
          <ac:chgData name="Chris Droessler" userId="625c3661-9d64-47fa-b83c-4b49393bd161" providerId="ADAL" clId="{5A4A7A0C-DCEC-6E41-A3C6-0CDCD0B595C8}" dt="2020-09-03T17:06:18.610" v="131"/>
          <ac:spMkLst>
            <pc:docMk/>
            <pc:sldMk cId="4182562006" sldId="576"/>
            <ac:spMk id="6" creationId="{76997005-877A-2B45-A576-000C67DCC7CC}"/>
          </ac:spMkLst>
        </pc:spChg>
        <pc:spChg chg="add del mod">
          <ac:chgData name="Chris Droessler" userId="625c3661-9d64-47fa-b83c-4b49393bd161" providerId="ADAL" clId="{5A4A7A0C-DCEC-6E41-A3C6-0CDCD0B595C8}" dt="2020-09-03T17:06:18.610" v="131"/>
          <ac:spMkLst>
            <pc:docMk/>
            <pc:sldMk cId="4182562006" sldId="576"/>
            <ac:spMk id="7" creationId="{7052C2A3-53EB-254B-89E7-1AF9E0019179}"/>
          </ac:spMkLst>
        </pc:spChg>
        <pc:spChg chg="add del mod">
          <ac:chgData name="Chris Droessler" userId="625c3661-9d64-47fa-b83c-4b49393bd161" providerId="ADAL" clId="{5A4A7A0C-DCEC-6E41-A3C6-0CDCD0B595C8}" dt="2020-09-03T17:07:18.823" v="147"/>
          <ac:spMkLst>
            <pc:docMk/>
            <pc:sldMk cId="4182562006" sldId="576"/>
            <ac:spMk id="8" creationId="{F9A37DBA-0E04-2D44-83A8-E80FB55D1760}"/>
          </ac:spMkLst>
        </pc:spChg>
        <pc:spChg chg="add del mod">
          <ac:chgData name="Chris Droessler" userId="625c3661-9d64-47fa-b83c-4b49393bd161" providerId="ADAL" clId="{5A4A7A0C-DCEC-6E41-A3C6-0CDCD0B595C8}" dt="2020-09-03T17:07:18.823" v="147"/>
          <ac:spMkLst>
            <pc:docMk/>
            <pc:sldMk cId="4182562006" sldId="576"/>
            <ac:spMk id="9" creationId="{38FD4C38-24CD-B546-83BA-EF25CD8CB2D5}"/>
          </ac:spMkLst>
        </pc:spChg>
      </pc:sldChg>
      <pc:sldChg chg="addSp delSp modSp add del modTransition">
        <pc:chgData name="Chris Droessler" userId="625c3661-9d64-47fa-b83c-4b49393bd161" providerId="ADAL" clId="{5A4A7A0C-DCEC-6E41-A3C6-0CDCD0B595C8}" dt="2020-09-03T19:45:51.950" v="320" actId="2696"/>
        <pc:sldMkLst>
          <pc:docMk/>
          <pc:sldMk cId="3431467668" sldId="577"/>
        </pc:sldMkLst>
        <pc:spChg chg="mod">
          <ac:chgData name="Chris Droessler" userId="625c3661-9d64-47fa-b83c-4b49393bd161" providerId="ADAL" clId="{5A4A7A0C-DCEC-6E41-A3C6-0CDCD0B595C8}" dt="2020-09-03T17:05:16.720" v="110" actId="27636"/>
          <ac:spMkLst>
            <pc:docMk/>
            <pc:sldMk cId="3431467668" sldId="577"/>
            <ac:spMk id="3" creationId="{60031242-F504-894B-978D-59E6433622CA}"/>
          </ac:spMkLst>
        </pc:spChg>
        <pc:spChg chg="add mod">
          <ac:chgData name="Chris Droessler" userId="625c3661-9d64-47fa-b83c-4b49393bd161" providerId="ADAL" clId="{5A4A7A0C-DCEC-6E41-A3C6-0CDCD0B595C8}" dt="2020-09-03T19:12:39.313" v="288" actId="20577"/>
          <ac:spMkLst>
            <pc:docMk/>
            <pc:sldMk cId="3431467668" sldId="577"/>
            <ac:spMk id="4" creationId="{062429BE-AAC7-E549-8DDA-744562598C0E}"/>
          </ac:spMkLst>
        </pc:spChg>
        <pc:spChg chg="add del mod">
          <ac:chgData name="Chris Droessler" userId="625c3661-9d64-47fa-b83c-4b49393bd161" providerId="ADAL" clId="{5A4A7A0C-DCEC-6E41-A3C6-0CDCD0B595C8}" dt="2020-09-03T17:07:27.790" v="148"/>
          <ac:spMkLst>
            <pc:docMk/>
            <pc:sldMk cId="3431467668" sldId="577"/>
            <ac:spMk id="4" creationId="{A23A9DDB-7034-E84C-9A98-BA6CF49A6F0B}"/>
          </ac:spMkLst>
        </pc:spChg>
        <pc:spChg chg="add del mod">
          <ac:chgData name="Chris Droessler" userId="625c3661-9d64-47fa-b83c-4b49393bd161" providerId="ADAL" clId="{5A4A7A0C-DCEC-6E41-A3C6-0CDCD0B595C8}" dt="2020-09-03T17:07:27.790" v="148"/>
          <ac:spMkLst>
            <pc:docMk/>
            <pc:sldMk cId="3431467668" sldId="577"/>
            <ac:spMk id="5" creationId="{E33121A2-CF1E-F24D-9C08-22B57C47072D}"/>
          </ac:spMkLst>
        </pc:spChg>
        <pc:spChg chg="add del mod">
          <ac:chgData name="Chris Droessler" userId="625c3661-9d64-47fa-b83c-4b49393bd161" providerId="ADAL" clId="{5A4A7A0C-DCEC-6E41-A3C6-0CDCD0B595C8}" dt="2020-09-03T17:07:28.782" v="149"/>
          <ac:spMkLst>
            <pc:docMk/>
            <pc:sldMk cId="3431467668" sldId="577"/>
            <ac:spMk id="6" creationId="{1D71D2B4-1DB0-5B48-B0D3-5B2279EA16AA}"/>
          </ac:spMkLst>
        </pc:spChg>
        <pc:spChg chg="add del mod">
          <ac:chgData name="Chris Droessler" userId="625c3661-9d64-47fa-b83c-4b49393bd161" providerId="ADAL" clId="{5A4A7A0C-DCEC-6E41-A3C6-0CDCD0B595C8}" dt="2020-09-03T17:07:28.782" v="149"/>
          <ac:spMkLst>
            <pc:docMk/>
            <pc:sldMk cId="3431467668" sldId="577"/>
            <ac:spMk id="7" creationId="{2C5431C9-7049-6041-A7D6-37FE2560047D}"/>
          </ac:spMkLst>
        </pc:spChg>
      </pc:sldChg>
      <pc:sldChg chg="addSp delSp modSp add modTransition">
        <pc:chgData name="Chris Droessler" userId="625c3661-9d64-47fa-b83c-4b49393bd161" providerId="ADAL" clId="{5A4A7A0C-DCEC-6E41-A3C6-0CDCD0B595C8}" dt="2020-09-03T17:05:51.563" v="125"/>
        <pc:sldMkLst>
          <pc:docMk/>
          <pc:sldMk cId="1710148688" sldId="578"/>
        </pc:sldMkLst>
        <pc:spChg chg="add del mod">
          <ac:chgData name="Chris Droessler" userId="625c3661-9d64-47fa-b83c-4b49393bd161" providerId="ADAL" clId="{5A4A7A0C-DCEC-6E41-A3C6-0CDCD0B595C8}" dt="2020-09-03T17:05:50.123" v="121"/>
          <ac:spMkLst>
            <pc:docMk/>
            <pc:sldMk cId="1710148688" sldId="578"/>
            <ac:spMk id="4" creationId="{2DE81C6D-338F-2B43-A86A-73E37DE4CD47}"/>
          </ac:spMkLst>
        </pc:spChg>
        <pc:spChg chg="add del mod">
          <ac:chgData name="Chris Droessler" userId="625c3661-9d64-47fa-b83c-4b49393bd161" providerId="ADAL" clId="{5A4A7A0C-DCEC-6E41-A3C6-0CDCD0B595C8}" dt="2020-09-03T17:05:50.123" v="121"/>
          <ac:spMkLst>
            <pc:docMk/>
            <pc:sldMk cId="1710148688" sldId="578"/>
            <ac:spMk id="5" creationId="{8558D2AE-C1FF-3442-9B8F-02C4A8592950}"/>
          </ac:spMkLst>
        </pc:spChg>
        <pc:spChg chg="add del mod">
          <ac:chgData name="Chris Droessler" userId="625c3661-9d64-47fa-b83c-4b49393bd161" providerId="ADAL" clId="{5A4A7A0C-DCEC-6E41-A3C6-0CDCD0B595C8}" dt="2020-09-03T17:05:50.867" v="122"/>
          <ac:spMkLst>
            <pc:docMk/>
            <pc:sldMk cId="1710148688" sldId="578"/>
            <ac:spMk id="6" creationId="{FE5B3C82-CA0E-6E43-8ADF-7AFCACCA7971}"/>
          </ac:spMkLst>
        </pc:spChg>
        <pc:spChg chg="add del mod">
          <ac:chgData name="Chris Droessler" userId="625c3661-9d64-47fa-b83c-4b49393bd161" providerId="ADAL" clId="{5A4A7A0C-DCEC-6E41-A3C6-0CDCD0B595C8}" dt="2020-09-03T17:05:50.867" v="122"/>
          <ac:spMkLst>
            <pc:docMk/>
            <pc:sldMk cId="1710148688" sldId="578"/>
            <ac:spMk id="7" creationId="{3C9DB79C-7A3D-AE42-A536-A543987C9797}"/>
          </ac:spMkLst>
        </pc:spChg>
        <pc:spChg chg="add del mod">
          <ac:chgData name="Chris Droessler" userId="625c3661-9d64-47fa-b83c-4b49393bd161" providerId="ADAL" clId="{5A4A7A0C-DCEC-6E41-A3C6-0CDCD0B595C8}" dt="2020-09-03T17:05:51.131" v="123"/>
          <ac:spMkLst>
            <pc:docMk/>
            <pc:sldMk cId="1710148688" sldId="578"/>
            <ac:spMk id="8" creationId="{6A606E15-07CC-8C4B-B7E3-A2F15B7015EF}"/>
          </ac:spMkLst>
        </pc:spChg>
        <pc:spChg chg="add del mod">
          <ac:chgData name="Chris Droessler" userId="625c3661-9d64-47fa-b83c-4b49393bd161" providerId="ADAL" clId="{5A4A7A0C-DCEC-6E41-A3C6-0CDCD0B595C8}" dt="2020-09-03T17:05:51.131" v="123"/>
          <ac:spMkLst>
            <pc:docMk/>
            <pc:sldMk cId="1710148688" sldId="578"/>
            <ac:spMk id="9" creationId="{66C89492-8694-B043-A8E8-F1DF35674A39}"/>
          </ac:spMkLst>
        </pc:spChg>
        <pc:spChg chg="add del mod">
          <ac:chgData name="Chris Droessler" userId="625c3661-9d64-47fa-b83c-4b49393bd161" providerId="ADAL" clId="{5A4A7A0C-DCEC-6E41-A3C6-0CDCD0B595C8}" dt="2020-09-03T17:05:51.379" v="124"/>
          <ac:spMkLst>
            <pc:docMk/>
            <pc:sldMk cId="1710148688" sldId="578"/>
            <ac:spMk id="10" creationId="{5DE85FAE-FD97-8846-B10F-62FF30C6732E}"/>
          </ac:spMkLst>
        </pc:spChg>
        <pc:spChg chg="add del mod">
          <ac:chgData name="Chris Droessler" userId="625c3661-9d64-47fa-b83c-4b49393bd161" providerId="ADAL" clId="{5A4A7A0C-DCEC-6E41-A3C6-0CDCD0B595C8}" dt="2020-09-03T17:05:51.379" v="124"/>
          <ac:spMkLst>
            <pc:docMk/>
            <pc:sldMk cId="1710148688" sldId="578"/>
            <ac:spMk id="11" creationId="{F316A39C-F693-E44C-ADC8-5D4AF410336C}"/>
          </ac:spMkLst>
        </pc:spChg>
        <pc:spChg chg="add del mod">
          <ac:chgData name="Chris Droessler" userId="625c3661-9d64-47fa-b83c-4b49393bd161" providerId="ADAL" clId="{5A4A7A0C-DCEC-6E41-A3C6-0CDCD0B595C8}" dt="2020-09-03T17:05:51.563" v="125"/>
          <ac:spMkLst>
            <pc:docMk/>
            <pc:sldMk cId="1710148688" sldId="578"/>
            <ac:spMk id="12" creationId="{DD1B4B70-0192-7B4B-9F7C-2457B5B9BBF4}"/>
          </ac:spMkLst>
        </pc:spChg>
        <pc:spChg chg="add del mod">
          <ac:chgData name="Chris Droessler" userId="625c3661-9d64-47fa-b83c-4b49393bd161" providerId="ADAL" clId="{5A4A7A0C-DCEC-6E41-A3C6-0CDCD0B595C8}" dt="2020-09-03T17:05:51.563" v="125"/>
          <ac:spMkLst>
            <pc:docMk/>
            <pc:sldMk cId="1710148688" sldId="578"/>
            <ac:spMk id="13" creationId="{9EE42CB0-9AD0-3D40-9D0F-E2B189CFD8CB}"/>
          </ac:spMkLst>
        </pc:spChg>
      </pc:sldChg>
      <pc:sldChg chg="addSp delSp modSp add modTransition">
        <pc:chgData name="Chris Droessler" userId="625c3661-9d64-47fa-b83c-4b49393bd161" providerId="ADAL" clId="{5A4A7A0C-DCEC-6E41-A3C6-0CDCD0B595C8}" dt="2020-09-03T17:06:04.290" v="128"/>
        <pc:sldMkLst>
          <pc:docMk/>
          <pc:sldMk cId="2413342451" sldId="579"/>
        </pc:sldMkLst>
        <pc:spChg chg="add del mod">
          <ac:chgData name="Chris Droessler" userId="625c3661-9d64-47fa-b83c-4b49393bd161" providerId="ADAL" clId="{5A4A7A0C-DCEC-6E41-A3C6-0CDCD0B595C8}" dt="2020-09-03T17:06:03.739" v="126"/>
          <ac:spMkLst>
            <pc:docMk/>
            <pc:sldMk cId="2413342451" sldId="579"/>
            <ac:spMk id="4" creationId="{7987C9AB-0FE2-FD4B-92D3-C6F6DE571587}"/>
          </ac:spMkLst>
        </pc:spChg>
        <pc:spChg chg="add del mod">
          <ac:chgData name="Chris Droessler" userId="625c3661-9d64-47fa-b83c-4b49393bd161" providerId="ADAL" clId="{5A4A7A0C-DCEC-6E41-A3C6-0CDCD0B595C8}" dt="2020-09-03T17:06:03.739" v="126"/>
          <ac:spMkLst>
            <pc:docMk/>
            <pc:sldMk cId="2413342451" sldId="579"/>
            <ac:spMk id="5" creationId="{64338CC3-11B7-A14B-ADE2-82FF86E0B69F}"/>
          </ac:spMkLst>
        </pc:spChg>
        <pc:spChg chg="add del mod">
          <ac:chgData name="Chris Droessler" userId="625c3661-9d64-47fa-b83c-4b49393bd161" providerId="ADAL" clId="{5A4A7A0C-DCEC-6E41-A3C6-0CDCD0B595C8}" dt="2020-09-03T17:06:04.034" v="127"/>
          <ac:spMkLst>
            <pc:docMk/>
            <pc:sldMk cId="2413342451" sldId="579"/>
            <ac:spMk id="6" creationId="{C0505250-9115-1B47-A7FF-DAAF8FE2DA61}"/>
          </ac:spMkLst>
        </pc:spChg>
        <pc:spChg chg="add del mod">
          <ac:chgData name="Chris Droessler" userId="625c3661-9d64-47fa-b83c-4b49393bd161" providerId="ADAL" clId="{5A4A7A0C-DCEC-6E41-A3C6-0CDCD0B595C8}" dt="2020-09-03T17:06:04.034" v="127"/>
          <ac:spMkLst>
            <pc:docMk/>
            <pc:sldMk cId="2413342451" sldId="579"/>
            <ac:spMk id="7" creationId="{56A408A3-0DEE-144F-AD47-35A77C36F964}"/>
          </ac:spMkLst>
        </pc:spChg>
        <pc:spChg chg="add del mod">
          <ac:chgData name="Chris Droessler" userId="625c3661-9d64-47fa-b83c-4b49393bd161" providerId="ADAL" clId="{5A4A7A0C-DCEC-6E41-A3C6-0CDCD0B595C8}" dt="2020-09-03T17:06:04.290" v="128"/>
          <ac:spMkLst>
            <pc:docMk/>
            <pc:sldMk cId="2413342451" sldId="579"/>
            <ac:spMk id="8" creationId="{A23575E7-CC4B-954F-9ED0-D9F9D234B301}"/>
          </ac:spMkLst>
        </pc:spChg>
        <pc:spChg chg="add del mod">
          <ac:chgData name="Chris Droessler" userId="625c3661-9d64-47fa-b83c-4b49393bd161" providerId="ADAL" clId="{5A4A7A0C-DCEC-6E41-A3C6-0CDCD0B595C8}" dt="2020-09-03T17:06:04.290" v="128"/>
          <ac:spMkLst>
            <pc:docMk/>
            <pc:sldMk cId="2413342451" sldId="579"/>
            <ac:spMk id="9" creationId="{DB6CB30E-94E6-2B49-BFBF-751480D5BA35}"/>
          </ac:spMkLst>
        </pc:spChg>
      </pc:sldChg>
      <pc:sldChg chg="modSp modNotesTx">
        <pc:chgData name="Chris Droessler" userId="625c3661-9d64-47fa-b83c-4b49393bd161" providerId="ADAL" clId="{5A4A7A0C-DCEC-6E41-A3C6-0CDCD0B595C8}" dt="2020-09-04T11:24:10.822" v="1394" actId="20577"/>
        <pc:sldMkLst>
          <pc:docMk/>
          <pc:sldMk cId="3534465971" sldId="658"/>
        </pc:sldMkLst>
        <pc:spChg chg="mod">
          <ac:chgData name="Chris Droessler" userId="625c3661-9d64-47fa-b83c-4b49393bd161" providerId="ADAL" clId="{5A4A7A0C-DCEC-6E41-A3C6-0CDCD0B595C8}" dt="2020-09-03T17:14:15.952" v="235" actId="20577"/>
          <ac:spMkLst>
            <pc:docMk/>
            <pc:sldMk cId="3534465971" sldId="658"/>
            <ac:spMk id="2" creationId="{F51D6C97-1B25-458F-85E7-6F055DC9D482}"/>
          </ac:spMkLst>
        </pc:spChg>
        <pc:spChg chg="mod">
          <ac:chgData name="Chris Droessler" userId="625c3661-9d64-47fa-b83c-4b49393bd161" providerId="ADAL" clId="{5A4A7A0C-DCEC-6E41-A3C6-0CDCD0B595C8}" dt="2020-09-04T11:24:10.822" v="1394" actId="20577"/>
          <ac:spMkLst>
            <pc:docMk/>
            <pc:sldMk cId="3534465971" sldId="658"/>
            <ac:spMk id="4" creationId="{00000000-0000-0000-0000-000000000000}"/>
          </ac:spMkLst>
        </pc:spChg>
      </pc:sldChg>
      <pc:sldChg chg="del">
        <pc:chgData name="Chris Droessler" userId="625c3661-9d64-47fa-b83c-4b49393bd161" providerId="ADAL" clId="{5A4A7A0C-DCEC-6E41-A3C6-0CDCD0B595C8}" dt="2020-09-03T17:11:56.964" v="191" actId="2696"/>
        <pc:sldMkLst>
          <pc:docMk/>
          <pc:sldMk cId="3139218337" sldId="721"/>
        </pc:sldMkLst>
      </pc:sldChg>
      <pc:sldChg chg="del">
        <pc:chgData name="Chris Droessler" userId="625c3661-9d64-47fa-b83c-4b49393bd161" providerId="ADAL" clId="{5A4A7A0C-DCEC-6E41-A3C6-0CDCD0B595C8}" dt="2020-09-03T17:11:56.977" v="192" actId="2696"/>
        <pc:sldMkLst>
          <pc:docMk/>
          <pc:sldMk cId="3078072871" sldId="752"/>
        </pc:sldMkLst>
      </pc:sldChg>
      <pc:sldChg chg="del">
        <pc:chgData name="Chris Droessler" userId="625c3661-9d64-47fa-b83c-4b49393bd161" providerId="ADAL" clId="{5A4A7A0C-DCEC-6E41-A3C6-0CDCD0B595C8}" dt="2020-09-03T17:11:56.991" v="193" actId="2696"/>
        <pc:sldMkLst>
          <pc:docMk/>
          <pc:sldMk cId="57546599" sldId="753"/>
        </pc:sldMkLst>
      </pc:sldChg>
      <pc:sldChg chg="del">
        <pc:chgData name="Chris Droessler" userId="625c3661-9d64-47fa-b83c-4b49393bd161" providerId="ADAL" clId="{5A4A7A0C-DCEC-6E41-A3C6-0CDCD0B595C8}" dt="2020-09-03T17:11:57.004" v="194" actId="2696"/>
        <pc:sldMkLst>
          <pc:docMk/>
          <pc:sldMk cId="2116330429" sldId="754"/>
        </pc:sldMkLst>
      </pc:sldChg>
      <pc:sldChg chg="del">
        <pc:chgData name="Chris Droessler" userId="625c3661-9d64-47fa-b83c-4b49393bd161" providerId="ADAL" clId="{5A4A7A0C-DCEC-6E41-A3C6-0CDCD0B595C8}" dt="2020-09-03T17:01:55.840" v="100" actId="2696"/>
        <pc:sldMkLst>
          <pc:docMk/>
          <pc:sldMk cId="1675513861" sldId="756"/>
        </pc:sldMkLst>
      </pc:sldChg>
      <pc:sldChg chg="del">
        <pc:chgData name="Chris Droessler" userId="625c3661-9d64-47fa-b83c-4b49393bd161" providerId="ADAL" clId="{5A4A7A0C-DCEC-6E41-A3C6-0CDCD0B595C8}" dt="2020-09-03T17:01:30.017" v="94" actId="2696"/>
        <pc:sldMkLst>
          <pc:docMk/>
          <pc:sldMk cId="751751510" sldId="761"/>
        </pc:sldMkLst>
      </pc:sldChg>
      <pc:sldChg chg="del">
        <pc:chgData name="Chris Droessler" userId="625c3661-9d64-47fa-b83c-4b49393bd161" providerId="ADAL" clId="{5A4A7A0C-DCEC-6E41-A3C6-0CDCD0B595C8}" dt="2020-09-03T17:01:40.784" v="96" actId="2696"/>
        <pc:sldMkLst>
          <pc:docMk/>
          <pc:sldMk cId="3377696744" sldId="762"/>
        </pc:sldMkLst>
      </pc:sldChg>
      <pc:sldChg chg="del">
        <pc:chgData name="Chris Droessler" userId="625c3661-9d64-47fa-b83c-4b49393bd161" providerId="ADAL" clId="{5A4A7A0C-DCEC-6E41-A3C6-0CDCD0B595C8}" dt="2020-09-03T17:11:56.947" v="190" actId="2696"/>
        <pc:sldMkLst>
          <pc:docMk/>
          <pc:sldMk cId="1735002894" sldId="765"/>
        </pc:sldMkLst>
      </pc:sldChg>
      <pc:sldChg chg="del">
        <pc:chgData name="Chris Droessler" userId="625c3661-9d64-47fa-b83c-4b49393bd161" providerId="ADAL" clId="{5A4A7A0C-DCEC-6E41-A3C6-0CDCD0B595C8}" dt="2020-09-03T17:01:45.369" v="98" actId="2696"/>
        <pc:sldMkLst>
          <pc:docMk/>
          <pc:sldMk cId="4085112264" sldId="766"/>
        </pc:sldMkLst>
      </pc:sldChg>
      <pc:sldChg chg="del">
        <pc:chgData name="Chris Droessler" userId="625c3661-9d64-47fa-b83c-4b49393bd161" providerId="ADAL" clId="{5A4A7A0C-DCEC-6E41-A3C6-0CDCD0B595C8}" dt="2020-09-03T15:36:14.163" v="22" actId="2696"/>
        <pc:sldMkLst>
          <pc:docMk/>
          <pc:sldMk cId="9505819" sldId="767"/>
        </pc:sldMkLst>
      </pc:sldChg>
      <pc:sldChg chg="del">
        <pc:chgData name="Chris Droessler" userId="625c3661-9d64-47fa-b83c-4b49393bd161" providerId="ADAL" clId="{5A4A7A0C-DCEC-6E41-A3C6-0CDCD0B595C8}" dt="2020-09-03T17:01:48.960" v="99" actId="2696"/>
        <pc:sldMkLst>
          <pc:docMk/>
          <pc:sldMk cId="365843656" sldId="768"/>
        </pc:sldMkLst>
      </pc:sldChg>
      <pc:sldChg chg="del">
        <pc:chgData name="Chris Droessler" userId="625c3661-9d64-47fa-b83c-4b49393bd161" providerId="ADAL" clId="{5A4A7A0C-DCEC-6E41-A3C6-0CDCD0B595C8}" dt="2020-09-03T17:01:57.952" v="101" actId="2696"/>
        <pc:sldMkLst>
          <pc:docMk/>
          <pc:sldMk cId="388832889" sldId="769"/>
        </pc:sldMkLst>
      </pc:sldChg>
      <pc:sldChg chg="del">
        <pc:chgData name="Chris Droessler" userId="625c3661-9d64-47fa-b83c-4b49393bd161" providerId="ADAL" clId="{5A4A7A0C-DCEC-6E41-A3C6-0CDCD0B595C8}" dt="2020-09-03T17:01:31.609" v="95" actId="2696"/>
        <pc:sldMkLst>
          <pc:docMk/>
          <pc:sldMk cId="207772296" sldId="770"/>
        </pc:sldMkLst>
      </pc:sldChg>
      <pc:sldChg chg="modSp add modTransition">
        <pc:chgData name="Chris Droessler" userId="625c3661-9d64-47fa-b83c-4b49393bd161" providerId="ADAL" clId="{5A4A7A0C-DCEC-6E41-A3C6-0CDCD0B595C8}" dt="2020-09-03T15:55:10.586" v="90" actId="20577"/>
        <pc:sldMkLst>
          <pc:docMk/>
          <pc:sldMk cId="4292664348" sldId="771"/>
        </pc:sldMkLst>
        <pc:spChg chg="mod">
          <ac:chgData name="Chris Droessler" userId="625c3661-9d64-47fa-b83c-4b49393bd161" providerId="ADAL" clId="{5A4A7A0C-DCEC-6E41-A3C6-0CDCD0B595C8}" dt="2020-09-03T15:55:10.586" v="90" actId="20577"/>
          <ac:spMkLst>
            <pc:docMk/>
            <pc:sldMk cId="4292664348" sldId="771"/>
            <ac:spMk id="3" creationId="{420FD414-E693-9242-9A7C-AEF4082D6A0C}"/>
          </ac:spMkLst>
        </pc:spChg>
      </pc:sldChg>
      <pc:sldChg chg="modSp add modTransition">
        <pc:chgData name="Chris Droessler" userId="625c3661-9d64-47fa-b83c-4b49393bd161" providerId="ADAL" clId="{5A4A7A0C-DCEC-6E41-A3C6-0CDCD0B595C8}" dt="2020-09-03T17:13:05.821" v="231" actId="20577"/>
        <pc:sldMkLst>
          <pc:docMk/>
          <pc:sldMk cId="982373956" sldId="772"/>
        </pc:sldMkLst>
        <pc:spChg chg="mod">
          <ac:chgData name="Chris Droessler" userId="625c3661-9d64-47fa-b83c-4b49393bd161" providerId="ADAL" clId="{5A4A7A0C-DCEC-6E41-A3C6-0CDCD0B595C8}" dt="2020-09-03T17:13:05.821" v="231" actId="20577"/>
          <ac:spMkLst>
            <pc:docMk/>
            <pc:sldMk cId="982373956" sldId="772"/>
            <ac:spMk id="2" creationId="{70E7FB36-DF07-B44D-8D38-59F39D617117}"/>
          </ac:spMkLst>
        </pc:spChg>
      </pc:sldChg>
      <pc:sldChg chg="add modTransition modNotesTx">
        <pc:chgData name="Chris Droessler" userId="625c3661-9d64-47fa-b83c-4b49393bd161" providerId="ADAL" clId="{5A4A7A0C-DCEC-6E41-A3C6-0CDCD0B595C8}" dt="2020-09-03T19:49:45.596" v="511" actId="20577"/>
        <pc:sldMkLst>
          <pc:docMk/>
          <pc:sldMk cId="563983267" sldId="791"/>
        </pc:sldMkLst>
      </pc:sldChg>
      <pc:sldChg chg="add del">
        <pc:chgData name="Chris Droessler" userId="625c3661-9d64-47fa-b83c-4b49393bd161" providerId="ADAL" clId="{5A4A7A0C-DCEC-6E41-A3C6-0CDCD0B595C8}" dt="2020-09-03T19:46:10.506" v="323" actId="2696"/>
        <pc:sldMkLst>
          <pc:docMk/>
          <pc:sldMk cId="367864154" sldId="792"/>
        </pc:sldMkLst>
      </pc:sldChg>
      <pc:sldChg chg="add del">
        <pc:chgData name="Chris Droessler" userId="625c3661-9d64-47fa-b83c-4b49393bd161" providerId="ADAL" clId="{5A4A7A0C-DCEC-6E41-A3C6-0CDCD0B595C8}" dt="2020-09-03T19:46:12.913" v="324" actId="2696"/>
        <pc:sldMkLst>
          <pc:docMk/>
          <pc:sldMk cId="458564004" sldId="793"/>
        </pc:sldMkLst>
      </pc:sldChg>
      <pc:sldChg chg="add del">
        <pc:chgData name="Chris Droessler" userId="625c3661-9d64-47fa-b83c-4b49393bd161" providerId="ADAL" clId="{5A4A7A0C-DCEC-6E41-A3C6-0CDCD0B595C8}" dt="2020-09-03T19:46:15.089" v="325" actId="2696"/>
        <pc:sldMkLst>
          <pc:docMk/>
          <pc:sldMk cId="1572262850" sldId="794"/>
        </pc:sldMkLst>
      </pc:sldChg>
      <pc:sldChg chg="modSp add del ord modTransition">
        <pc:chgData name="Chris Droessler" userId="625c3661-9d64-47fa-b83c-4b49393bd161" providerId="ADAL" clId="{5A4A7A0C-DCEC-6E41-A3C6-0CDCD0B595C8}" dt="2020-09-03T19:41:58.511" v="317" actId="2696"/>
        <pc:sldMkLst>
          <pc:docMk/>
          <pc:sldMk cId="2986368229" sldId="795"/>
        </pc:sldMkLst>
        <pc:spChg chg="mod">
          <ac:chgData name="Chris Droessler" userId="625c3661-9d64-47fa-b83c-4b49393bd161" providerId="ADAL" clId="{5A4A7A0C-DCEC-6E41-A3C6-0CDCD0B595C8}" dt="2020-09-03T17:09:54.078" v="172" actId="20577"/>
          <ac:spMkLst>
            <pc:docMk/>
            <pc:sldMk cId="2986368229" sldId="795"/>
            <ac:spMk id="4" creationId="{00000000-0000-0000-0000-000000000000}"/>
          </ac:spMkLst>
        </pc:spChg>
      </pc:sldChg>
      <pc:sldChg chg="addSp delSp modSp add modTransition modNotesTx">
        <pc:chgData name="Chris Droessler" userId="625c3661-9d64-47fa-b83c-4b49393bd161" providerId="ADAL" clId="{5A4A7A0C-DCEC-6E41-A3C6-0CDCD0B595C8}" dt="2020-09-08T11:50:32.735" v="1625" actId="20577"/>
        <pc:sldMkLst>
          <pc:docMk/>
          <pc:sldMk cId="1816362711" sldId="796"/>
        </pc:sldMkLst>
        <pc:spChg chg="mod">
          <ac:chgData name="Chris Droessler" userId="625c3661-9d64-47fa-b83c-4b49393bd161" providerId="ADAL" clId="{5A4A7A0C-DCEC-6E41-A3C6-0CDCD0B595C8}" dt="2020-09-03T19:48:28.720" v="460" actId="20577"/>
          <ac:spMkLst>
            <pc:docMk/>
            <pc:sldMk cId="1816362711" sldId="796"/>
            <ac:spMk id="2" creationId="{2B1DAFD0-0344-E744-9C5E-631E6D5B978C}"/>
          </ac:spMkLst>
        </pc:spChg>
        <pc:spChg chg="add mod">
          <ac:chgData name="Chris Droessler" userId="625c3661-9d64-47fa-b83c-4b49393bd161" providerId="ADAL" clId="{5A4A7A0C-DCEC-6E41-A3C6-0CDCD0B595C8}" dt="2020-09-08T11:49:43.387" v="1622" actId="403"/>
          <ac:spMkLst>
            <pc:docMk/>
            <pc:sldMk cId="1816362711" sldId="796"/>
            <ac:spMk id="3" creationId="{7A7EA1B6-A383-4C40-88B3-B5F612E147E2}"/>
          </ac:spMkLst>
        </pc:spChg>
        <pc:spChg chg="del">
          <ac:chgData name="Chris Droessler" userId="625c3661-9d64-47fa-b83c-4b49393bd161" providerId="ADAL" clId="{5A4A7A0C-DCEC-6E41-A3C6-0CDCD0B595C8}" dt="2020-09-03T18:10:52.226" v="271"/>
          <ac:spMkLst>
            <pc:docMk/>
            <pc:sldMk cId="1816362711" sldId="796"/>
            <ac:spMk id="3" creationId="{F383AAC3-DF7F-3942-9671-CB2084A02F28}"/>
          </ac:spMkLst>
        </pc:spChg>
        <pc:spChg chg="add mod">
          <ac:chgData name="Chris Droessler" userId="625c3661-9d64-47fa-b83c-4b49393bd161" providerId="ADAL" clId="{5A4A7A0C-DCEC-6E41-A3C6-0CDCD0B595C8}" dt="2020-09-08T11:49:48.082" v="1623" actId="1076"/>
          <ac:spMkLst>
            <pc:docMk/>
            <pc:sldMk cId="1816362711" sldId="796"/>
            <ac:spMk id="4" creationId="{FB788EF7-AEC5-CF47-8140-A613D03952B5}"/>
          </ac:spMkLst>
        </pc:spChg>
        <pc:spChg chg="add mod">
          <ac:chgData name="Chris Droessler" userId="625c3661-9d64-47fa-b83c-4b49393bd161" providerId="ADAL" clId="{5A4A7A0C-DCEC-6E41-A3C6-0CDCD0B595C8}" dt="2020-09-03T19:48:08.339" v="459" actId="20577"/>
          <ac:spMkLst>
            <pc:docMk/>
            <pc:sldMk cId="1816362711" sldId="796"/>
            <ac:spMk id="6" creationId="{732B4283-5ED5-EC4D-B982-F064C7ED3407}"/>
          </ac:spMkLst>
        </pc:spChg>
        <pc:spChg chg="add mod">
          <ac:chgData name="Chris Droessler" userId="625c3661-9d64-47fa-b83c-4b49393bd161" providerId="ADAL" clId="{5A4A7A0C-DCEC-6E41-A3C6-0CDCD0B595C8}" dt="2020-09-03T19:47:35.285" v="452" actId="14100"/>
          <ac:spMkLst>
            <pc:docMk/>
            <pc:sldMk cId="1816362711" sldId="796"/>
            <ac:spMk id="7" creationId="{55A84F6C-C17F-4241-BDB6-2BF19E2D0350}"/>
          </ac:spMkLst>
        </pc:spChg>
        <pc:picChg chg="add mod">
          <ac:chgData name="Chris Droessler" userId="625c3661-9d64-47fa-b83c-4b49393bd161" providerId="ADAL" clId="{5A4A7A0C-DCEC-6E41-A3C6-0CDCD0B595C8}" dt="2020-09-08T11:48:49.348" v="1611" actId="1076"/>
          <ac:picMkLst>
            <pc:docMk/>
            <pc:sldMk cId="1816362711" sldId="796"/>
            <ac:picMk id="5" creationId="{C033A125-974A-FE42-905E-BC3A7D152418}"/>
          </ac:picMkLst>
        </pc:picChg>
      </pc:sldChg>
      <pc:sldChg chg="add modTransition">
        <pc:chgData name="Chris Droessler" userId="625c3661-9d64-47fa-b83c-4b49393bd161" providerId="ADAL" clId="{5A4A7A0C-DCEC-6E41-A3C6-0CDCD0B595C8}" dt="2020-09-03T19:42:10.742" v="319"/>
        <pc:sldMkLst>
          <pc:docMk/>
          <pc:sldMk cId="1073162594" sldId="797"/>
        </pc:sldMkLst>
      </pc:sldChg>
      <pc:sldChg chg="modSp add">
        <pc:chgData name="Chris Droessler" userId="625c3661-9d64-47fa-b83c-4b49393bd161" providerId="ADAL" clId="{5A4A7A0C-DCEC-6E41-A3C6-0CDCD0B595C8}" dt="2020-09-04T11:25:36.777" v="1398" actId="20577"/>
        <pc:sldMkLst>
          <pc:docMk/>
          <pc:sldMk cId="2204923872" sldId="798"/>
        </pc:sldMkLst>
        <pc:spChg chg="mod">
          <ac:chgData name="Chris Droessler" userId="625c3661-9d64-47fa-b83c-4b49393bd161" providerId="ADAL" clId="{5A4A7A0C-DCEC-6E41-A3C6-0CDCD0B595C8}" dt="2020-09-04T11:25:36.777" v="1398" actId="20577"/>
          <ac:spMkLst>
            <pc:docMk/>
            <pc:sldMk cId="2204923872" sldId="798"/>
            <ac:spMk id="4" creationId="{00000000-0000-0000-0000-000000000000}"/>
          </ac:spMkLst>
        </pc:spChg>
      </pc:sldChg>
      <pc:sldChg chg="del ord">
        <pc:chgData name="Chris Droessler" userId="625c3661-9d64-47fa-b83c-4b49393bd161" providerId="ADAL" clId="{5A4A7A0C-DCEC-6E41-A3C6-0CDCD0B595C8}" dt="2020-09-04T15:36:36.387" v="1603" actId="2696"/>
        <pc:sldMkLst>
          <pc:docMk/>
          <pc:sldMk cId="4249545463" sldId="799"/>
        </pc:sldMkLst>
      </pc:sldChg>
      <pc:sldChg chg="del">
        <pc:chgData name="Chris Droessler" userId="625c3661-9d64-47fa-b83c-4b49393bd161" providerId="ADAL" clId="{5A4A7A0C-DCEC-6E41-A3C6-0CDCD0B595C8}" dt="2020-09-04T14:01:17.931" v="1400" actId="2696"/>
        <pc:sldMkLst>
          <pc:docMk/>
          <pc:sldMk cId="491022106" sldId="800"/>
        </pc:sldMkLst>
      </pc:sldChg>
      <pc:sldChg chg="modSp add modTransition">
        <pc:chgData name="Chris Droessler" userId="625c3661-9d64-47fa-b83c-4b49393bd161" providerId="ADAL" clId="{5A4A7A0C-DCEC-6E41-A3C6-0CDCD0B595C8}" dt="2020-09-04T14:08:10.211" v="1401" actId="20577"/>
        <pc:sldMkLst>
          <pc:docMk/>
          <pc:sldMk cId="1564924593" sldId="801"/>
        </pc:sldMkLst>
        <pc:spChg chg="mod">
          <ac:chgData name="Chris Droessler" userId="625c3661-9d64-47fa-b83c-4b49393bd161" providerId="ADAL" clId="{5A4A7A0C-DCEC-6E41-A3C6-0CDCD0B595C8}" dt="2020-09-04T14:08:10.211" v="1401" actId="20577"/>
          <ac:spMkLst>
            <pc:docMk/>
            <pc:sldMk cId="1564924593" sldId="801"/>
            <ac:spMk id="2" creationId="{898F0DBD-24FC-4921-AB7C-5101450B299E}"/>
          </ac:spMkLst>
        </pc:spChg>
      </pc:sldChg>
      <pc:sldChg chg="add modTransition">
        <pc:chgData name="Chris Droessler" userId="625c3661-9d64-47fa-b83c-4b49393bd161" providerId="ADAL" clId="{5A4A7A0C-DCEC-6E41-A3C6-0CDCD0B595C8}" dt="2020-09-04T14:01:14.169" v="1399"/>
        <pc:sldMkLst>
          <pc:docMk/>
          <pc:sldMk cId="1290061274" sldId="802"/>
        </pc:sldMkLst>
      </pc:sldChg>
      <pc:sldChg chg="modSp add ord modTransition">
        <pc:chgData name="Chris Droessler" userId="625c3661-9d64-47fa-b83c-4b49393bd161" providerId="ADAL" clId="{5A4A7A0C-DCEC-6E41-A3C6-0CDCD0B595C8}" dt="2020-09-04T14:08:57.401" v="1405"/>
        <pc:sldMkLst>
          <pc:docMk/>
          <pc:sldMk cId="1936050037" sldId="803"/>
        </pc:sldMkLst>
        <pc:spChg chg="mod">
          <ac:chgData name="Chris Droessler" userId="625c3661-9d64-47fa-b83c-4b49393bd161" providerId="ADAL" clId="{5A4A7A0C-DCEC-6E41-A3C6-0CDCD0B595C8}" dt="2020-09-04T14:08:47.169" v="1403" actId="20577"/>
          <ac:spMkLst>
            <pc:docMk/>
            <pc:sldMk cId="1936050037" sldId="803"/>
            <ac:spMk id="3" creationId="{301B5DBD-5D4D-473E-A749-A2D99C4827E2}"/>
          </ac:spMkLst>
        </pc:spChg>
      </pc:sldChg>
      <pc:sldChg chg="add modTransition">
        <pc:chgData name="Chris Droessler" userId="625c3661-9d64-47fa-b83c-4b49393bd161" providerId="ADAL" clId="{5A4A7A0C-DCEC-6E41-A3C6-0CDCD0B595C8}" dt="2020-09-04T14:01:14.169" v="1399"/>
        <pc:sldMkLst>
          <pc:docMk/>
          <pc:sldMk cId="1955725035" sldId="804"/>
        </pc:sldMkLst>
      </pc:sldChg>
      <pc:sldChg chg="modSp add ord modTransition modNotesTx">
        <pc:chgData name="Chris Droessler" userId="625c3661-9d64-47fa-b83c-4b49393bd161" providerId="ADAL" clId="{5A4A7A0C-DCEC-6E41-A3C6-0CDCD0B595C8}" dt="2020-09-04T15:29:22.830" v="1509" actId="20577"/>
        <pc:sldMkLst>
          <pc:docMk/>
          <pc:sldMk cId="2040729912" sldId="805"/>
        </pc:sldMkLst>
        <pc:spChg chg="mod">
          <ac:chgData name="Chris Droessler" userId="625c3661-9d64-47fa-b83c-4b49393bd161" providerId="ADAL" clId="{5A4A7A0C-DCEC-6E41-A3C6-0CDCD0B595C8}" dt="2020-09-04T15:27:50.417" v="1459" actId="20577"/>
          <ac:spMkLst>
            <pc:docMk/>
            <pc:sldMk cId="2040729912" sldId="805"/>
            <ac:spMk id="2" creationId="{00000000-0000-0000-0000-000000000000}"/>
          </ac:spMkLst>
        </pc:spChg>
      </pc:sldChg>
      <pc:sldChg chg="add del modTransition">
        <pc:chgData name="Chris Droessler" userId="625c3661-9d64-47fa-b83c-4b49393bd161" providerId="ADAL" clId="{5A4A7A0C-DCEC-6E41-A3C6-0CDCD0B595C8}" dt="2020-09-04T15:26:54.888" v="1429" actId="2696"/>
        <pc:sldMkLst>
          <pc:docMk/>
          <pc:sldMk cId="3003348794" sldId="806"/>
        </pc:sldMkLst>
      </pc:sldChg>
      <pc:sldChg chg="add del modTransition">
        <pc:chgData name="Chris Droessler" userId="625c3661-9d64-47fa-b83c-4b49393bd161" providerId="ADAL" clId="{5A4A7A0C-DCEC-6E41-A3C6-0CDCD0B595C8}" dt="2020-09-04T15:27:15.391" v="1430" actId="2696"/>
        <pc:sldMkLst>
          <pc:docMk/>
          <pc:sldMk cId="3791587379" sldId="845"/>
        </pc:sldMkLst>
      </pc:sldChg>
      <pc:sldChg chg="add modTransition modNotesTx">
        <pc:chgData name="Chris Droessler" userId="625c3661-9d64-47fa-b83c-4b49393bd161" providerId="ADAL" clId="{5A4A7A0C-DCEC-6E41-A3C6-0CDCD0B595C8}" dt="2020-09-04T15:34:44.549" v="1602" actId="20577"/>
        <pc:sldMkLst>
          <pc:docMk/>
          <pc:sldMk cId="4253506713" sldId="851"/>
        </pc:sldMkLst>
      </pc:sldChg>
    </pc:docChg>
  </pc:docChgLst>
  <pc:docChgLst>
    <pc:chgData name="Chris Droessler" userId="625c3661-9d64-47fa-b83c-4b49393bd161" providerId="ADAL" clId="{AB779A80-07F3-0C43-BDDD-222A35F653AA}"/>
    <pc:docChg chg="undo custSel addSld delSld modSld sldOrd">
      <pc:chgData name="Chris Droessler" userId="625c3661-9d64-47fa-b83c-4b49393bd161" providerId="ADAL" clId="{AB779A80-07F3-0C43-BDDD-222A35F653AA}" dt="2020-02-10T17:52:43.997" v="1523" actId="255"/>
      <pc:docMkLst>
        <pc:docMk/>
      </pc:docMkLst>
      <pc:sldChg chg="add del modTransition">
        <pc:chgData name="Chris Droessler" userId="625c3661-9d64-47fa-b83c-4b49393bd161" providerId="ADAL" clId="{AB779A80-07F3-0C43-BDDD-222A35F653AA}" dt="2020-02-10T16:34:38.565" v="172" actId="2696"/>
        <pc:sldMkLst>
          <pc:docMk/>
          <pc:sldMk cId="4225204081" sldId="256"/>
        </pc:sldMkLst>
      </pc:sldChg>
      <pc:sldChg chg="modNotesTx">
        <pc:chgData name="Chris Droessler" userId="625c3661-9d64-47fa-b83c-4b49393bd161" providerId="ADAL" clId="{AB779A80-07F3-0C43-BDDD-222A35F653AA}" dt="2020-02-10T17:48:21.891" v="1501" actId="20577"/>
        <pc:sldMkLst>
          <pc:docMk/>
          <pc:sldMk cId="4118415113" sldId="257"/>
        </pc:sldMkLst>
      </pc:sldChg>
      <pc:sldChg chg="addSp delSp modSp add del modTransition">
        <pc:chgData name="Chris Droessler" userId="625c3661-9d64-47fa-b83c-4b49393bd161" providerId="ADAL" clId="{AB779A80-07F3-0C43-BDDD-222A35F653AA}" dt="2020-02-10T17:18:10.917" v="1025" actId="207"/>
        <pc:sldMkLst>
          <pc:docMk/>
          <pc:sldMk cId="3019619489" sldId="258"/>
        </pc:sldMkLst>
        <pc:spChg chg="add mod">
          <ac:chgData name="Chris Droessler" userId="625c3661-9d64-47fa-b83c-4b49393bd161" providerId="ADAL" clId="{AB779A80-07F3-0C43-BDDD-222A35F653AA}" dt="2020-02-10T16:42:07.842" v="229"/>
          <ac:spMkLst>
            <pc:docMk/>
            <pc:sldMk cId="3019619489" sldId="258"/>
            <ac:spMk id="2" creationId="{07C4A009-28C9-294C-A43A-43F320A9371A}"/>
          </ac:spMkLst>
        </pc:spChg>
        <pc:spChg chg="add del mod">
          <ac:chgData name="Chris Droessler" userId="625c3661-9d64-47fa-b83c-4b49393bd161" providerId="ADAL" clId="{AB779A80-07F3-0C43-BDDD-222A35F653AA}" dt="2020-02-10T16:42:21.267" v="231" actId="478"/>
          <ac:spMkLst>
            <pc:docMk/>
            <pc:sldMk cId="3019619489" sldId="258"/>
            <ac:spMk id="4" creationId="{B33F7FF1-975F-A04A-88F0-11C1427C2C03}"/>
          </ac:spMkLst>
        </pc:spChg>
        <pc:spChg chg="del mod">
          <ac:chgData name="Chris Droessler" userId="625c3661-9d64-47fa-b83c-4b49393bd161" providerId="ADAL" clId="{AB779A80-07F3-0C43-BDDD-222A35F653AA}" dt="2020-02-10T16:42:16.142" v="230" actId="478"/>
          <ac:spMkLst>
            <pc:docMk/>
            <pc:sldMk cId="3019619489" sldId="258"/>
            <ac:spMk id="134" creationId="{00000000-0000-0000-0000-000000000000}"/>
          </ac:spMkLst>
        </pc:spChg>
        <pc:spChg chg="mod">
          <ac:chgData name="Chris Droessler" userId="625c3661-9d64-47fa-b83c-4b49393bd161" providerId="ADAL" clId="{AB779A80-07F3-0C43-BDDD-222A35F653AA}" dt="2020-02-10T17:18:10.917" v="1025" actId="207"/>
          <ac:spMkLst>
            <pc:docMk/>
            <pc:sldMk cId="3019619489" sldId="258"/>
            <ac:spMk id="135" creationId="{00000000-0000-0000-0000-000000000000}"/>
          </ac:spMkLst>
        </pc:spChg>
        <pc:spChg chg="mod">
          <ac:chgData name="Chris Droessler" userId="625c3661-9d64-47fa-b83c-4b49393bd161" providerId="ADAL" clId="{AB779A80-07F3-0C43-BDDD-222A35F653AA}" dt="2020-02-10T16:44:57.930" v="376" actId="122"/>
          <ac:spMkLst>
            <pc:docMk/>
            <pc:sldMk cId="3019619489" sldId="258"/>
            <ac:spMk id="136" creationId="{00000000-0000-0000-0000-000000000000}"/>
          </ac:spMkLst>
        </pc:spChg>
        <pc:spChg chg="mod">
          <ac:chgData name="Chris Droessler" userId="625c3661-9d64-47fa-b83c-4b49393bd161" providerId="ADAL" clId="{AB779A80-07F3-0C43-BDDD-222A35F653AA}" dt="2020-02-10T16:44:57.930" v="376" actId="122"/>
          <ac:spMkLst>
            <pc:docMk/>
            <pc:sldMk cId="3019619489" sldId="258"/>
            <ac:spMk id="137" creationId="{00000000-0000-0000-0000-000000000000}"/>
          </ac:spMkLst>
        </pc:spChg>
        <pc:spChg chg="mod">
          <ac:chgData name="Chris Droessler" userId="625c3661-9d64-47fa-b83c-4b49393bd161" providerId="ADAL" clId="{AB779A80-07F3-0C43-BDDD-222A35F653AA}" dt="2020-02-10T16:46:46.208" v="438" actId="1036"/>
          <ac:spMkLst>
            <pc:docMk/>
            <pc:sldMk cId="3019619489" sldId="258"/>
            <ac:spMk id="138" creationId="{00000000-0000-0000-0000-000000000000}"/>
          </ac:spMkLst>
        </pc:spChg>
        <pc:spChg chg="mod">
          <ac:chgData name="Chris Droessler" userId="625c3661-9d64-47fa-b83c-4b49393bd161" providerId="ADAL" clId="{AB779A80-07F3-0C43-BDDD-222A35F653AA}" dt="2020-02-10T16:46:21.589" v="425" actId="1036"/>
          <ac:spMkLst>
            <pc:docMk/>
            <pc:sldMk cId="3019619489" sldId="258"/>
            <ac:spMk id="139" creationId="{00000000-0000-0000-0000-000000000000}"/>
          </ac:spMkLst>
        </pc:spChg>
        <pc:spChg chg="mod">
          <ac:chgData name="Chris Droessler" userId="625c3661-9d64-47fa-b83c-4b49393bd161" providerId="ADAL" clId="{AB779A80-07F3-0C43-BDDD-222A35F653AA}" dt="2020-02-10T16:46:21.589" v="425" actId="1036"/>
          <ac:spMkLst>
            <pc:docMk/>
            <pc:sldMk cId="3019619489" sldId="258"/>
            <ac:spMk id="140" creationId="{00000000-0000-0000-0000-000000000000}"/>
          </ac:spMkLst>
        </pc:spChg>
        <pc:spChg chg="mod">
          <ac:chgData name="Chris Droessler" userId="625c3661-9d64-47fa-b83c-4b49393bd161" providerId="ADAL" clId="{AB779A80-07F3-0C43-BDDD-222A35F653AA}" dt="2020-02-10T16:46:21.589" v="425" actId="1036"/>
          <ac:spMkLst>
            <pc:docMk/>
            <pc:sldMk cId="3019619489" sldId="258"/>
            <ac:spMk id="141" creationId="{00000000-0000-0000-0000-000000000000}"/>
          </ac:spMkLst>
        </pc:spChg>
        <pc:spChg chg="mod">
          <ac:chgData name="Chris Droessler" userId="625c3661-9d64-47fa-b83c-4b49393bd161" providerId="ADAL" clId="{AB779A80-07F3-0C43-BDDD-222A35F653AA}" dt="2020-02-10T16:45:11.664" v="378" actId="1076"/>
          <ac:spMkLst>
            <pc:docMk/>
            <pc:sldMk cId="3019619489" sldId="258"/>
            <ac:spMk id="142" creationId="{00000000-0000-0000-0000-000000000000}"/>
          </ac:spMkLst>
        </pc:spChg>
        <pc:spChg chg="mod">
          <ac:chgData name="Chris Droessler" userId="625c3661-9d64-47fa-b83c-4b49393bd161" providerId="ADAL" clId="{AB779A80-07F3-0C43-BDDD-222A35F653AA}" dt="2020-02-10T16:45:15.704" v="379" actId="1076"/>
          <ac:spMkLst>
            <pc:docMk/>
            <pc:sldMk cId="3019619489" sldId="258"/>
            <ac:spMk id="143" creationId="{00000000-0000-0000-0000-000000000000}"/>
          </ac:spMkLst>
        </pc:spChg>
        <pc:spChg chg="mod">
          <ac:chgData name="Chris Droessler" userId="625c3661-9d64-47fa-b83c-4b49393bd161" providerId="ADAL" clId="{AB779A80-07F3-0C43-BDDD-222A35F653AA}" dt="2020-02-10T16:44:11.161" v="359" actId="20577"/>
          <ac:spMkLst>
            <pc:docMk/>
            <pc:sldMk cId="3019619489" sldId="258"/>
            <ac:spMk id="144" creationId="{00000000-0000-0000-0000-000000000000}"/>
          </ac:spMkLst>
        </pc:spChg>
        <pc:spChg chg="mod">
          <ac:chgData name="Chris Droessler" userId="625c3661-9d64-47fa-b83c-4b49393bd161" providerId="ADAL" clId="{AB779A80-07F3-0C43-BDDD-222A35F653AA}" dt="2020-02-10T16:45:19.177" v="383" actId="1037"/>
          <ac:spMkLst>
            <pc:docMk/>
            <pc:sldMk cId="3019619489" sldId="258"/>
            <ac:spMk id="145" creationId="{00000000-0000-0000-0000-000000000000}"/>
          </ac:spMkLst>
        </pc:spChg>
      </pc:sldChg>
      <pc:sldChg chg="del">
        <pc:chgData name="Chris Droessler" userId="625c3661-9d64-47fa-b83c-4b49393bd161" providerId="ADAL" clId="{AB779A80-07F3-0C43-BDDD-222A35F653AA}" dt="2020-02-10T16:31:02.076" v="46" actId="2696"/>
        <pc:sldMkLst>
          <pc:docMk/>
          <pc:sldMk cId="467587892" sldId="259"/>
        </pc:sldMkLst>
      </pc:sldChg>
      <pc:sldChg chg="addSp delSp modSp add modTransition">
        <pc:chgData name="Chris Droessler" userId="625c3661-9d64-47fa-b83c-4b49393bd161" providerId="ADAL" clId="{AB779A80-07F3-0C43-BDDD-222A35F653AA}" dt="2020-02-10T16:55:46.501" v="622" actId="20577"/>
        <pc:sldMkLst>
          <pc:docMk/>
          <pc:sldMk cId="1206099407" sldId="259"/>
        </pc:sldMkLst>
        <pc:spChg chg="add del mod">
          <ac:chgData name="Chris Droessler" userId="625c3661-9d64-47fa-b83c-4b49393bd161" providerId="ADAL" clId="{AB779A80-07F3-0C43-BDDD-222A35F653AA}" dt="2020-02-10T16:47:07.938" v="440"/>
          <ac:spMkLst>
            <pc:docMk/>
            <pc:sldMk cId="1206099407" sldId="259"/>
            <ac:spMk id="2" creationId="{208A6345-7C3C-A44D-B92A-78E1A4A1B768}"/>
          </ac:spMkLst>
        </pc:spChg>
        <pc:spChg chg="add mod">
          <ac:chgData name="Chris Droessler" userId="625c3661-9d64-47fa-b83c-4b49393bd161" providerId="ADAL" clId="{AB779A80-07F3-0C43-BDDD-222A35F653AA}" dt="2020-02-10T16:47:50.542" v="456" actId="20577"/>
          <ac:spMkLst>
            <pc:docMk/>
            <pc:sldMk cId="1206099407" sldId="259"/>
            <ac:spMk id="3" creationId="{B3A6DF37-4BD1-BC4C-9FC8-37F5D16BA03A}"/>
          </ac:spMkLst>
        </pc:spChg>
        <pc:spChg chg="del mod">
          <ac:chgData name="Chris Droessler" userId="625c3661-9d64-47fa-b83c-4b49393bd161" providerId="ADAL" clId="{AB779A80-07F3-0C43-BDDD-222A35F653AA}" dt="2020-02-10T16:47:30.269" v="448" actId="478"/>
          <ac:spMkLst>
            <pc:docMk/>
            <pc:sldMk cId="1206099407" sldId="259"/>
            <ac:spMk id="149" creationId="{00000000-0000-0000-0000-000000000000}"/>
          </ac:spMkLst>
        </pc:spChg>
        <pc:spChg chg="mod">
          <ac:chgData name="Chris Droessler" userId="625c3661-9d64-47fa-b83c-4b49393bd161" providerId="ADAL" clId="{AB779A80-07F3-0C43-BDDD-222A35F653AA}" dt="2020-02-10T16:50:27.408" v="491" actId="554"/>
          <ac:spMkLst>
            <pc:docMk/>
            <pc:sldMk cId="1206099407" sldId="259"/>
            <ac:spMk id="150" creationId="{00000000-0000-0000-0000-000000000000}"/>
          </ac:spMkLst>
        </pc:spChg>
        <pc:spChg chg="mod">
          <ac:chgData name="Chris Droessler" userId="625c3661-9d64-47fa-b83c-4b49393bd161" providerId="ADAL" clId="{AB779A80-07F3-0C43-BDDD-222A35F653AA}" dt="2020-02-10T16:55:46.501" v="622" actId="20577"/>
          <ac:spMkLst>
            <pc:docMk/>
            <pc:sldMk cId="1206099407" sldId="259"/>
            <ac:spMk id="151" creationId="{00000000-0000-0000-0000-000000000000}"/>
          </ac:spMkLst>
        </pc:spChg>
        <pc:spChg chg="mod">
          <ac:chgData name="Chris Droessler" userId="625c3661-9d64-47fa-b83c-4b49393bd161" providerId="ADAL" clId="{AB779A80-07F3-0C43-BDDD-222A35F653AA}" dt="2020-02-10T16:50:27.408" v="491" actId="554"/>
          <ac:spMkLst>
            <pc:docMk/>
            <pc:sldMk cId="1206099407" sldId="259"/>
            <ac:spMk id="152" creationId="{00000000-0000-0000-0000-000000000000}"/>
          </ac:spMkLst>
        </pc:spChg>
        <pc:spChg chg="mod">
          <ac:chgData name="Chris Droessler" userId="625c3661-9d64-47fa-b83c-4b49393bd161" providerId="ADAL" clId="{AB779A80-07F3-0C43-BDDD-222A35F653AA}" dt="2020-02-10T16:50:27.408" v="491" actId="554"/>
          <ac:spMkLst>
            <pc:docMk/>
            <pc:sldMk cId="1206099407" sldId="259"/>
            <ac:spMk id="153" creationId="{00000000-0000-0000-0000-000000000000}"/>
          </ac:spMkLst>
        </pc:spChg>
        <pc:spChg chg="mod">
          <ac:chgData name="Chris Droessler" userId="625c3661-9d64-47fa-b83c-4b49393bd161" providerId="ADAL" clId="{AB779A80-07F3-0C43-BDDD-222A35F653AA}" dt="2020-02-10T16:55:35.820" v="620" actId="20577"/>
          <ac:spMkLst>
            <pc:docMk/>
            <pc:sldMk cId="1206099407" sldId="259"/>
            <ac:spMk id="154" creationId="{00000000-0000-0000-0000-000000000000}"/>
          </ac:spMkLst>
        </pc:spChg>
        <pc:spChg chg="mod">
          <ac:chgData name="Chris Droessler" userId="625c3661-9d64-47fa-b83c-4b49393bd161" providerId="ADAL" clId="{AB779A80-07F3-0C43-BDDD-222A35F653AA}" dt="2020-02-10T16:55:23.372" v="599" actId="20577"/>
          <ac:spMkLst>
            <pc:docMk/>
            <pc:sldMk cId="1206099407" sldId="259"/>
            <ac:spMk id="155" creationId="{00000000-0000-0000-0000-000000000000}"/>
          </ac:spMkLst>
        </pc:spChg>
        <pc:spChg chg="del mod">
          <ac:chgData name="Chris Droessler" userId="625c3661-9d64-47fa-b83c-4b49393bd161" providerId="ADAL" clId="{AB779A80-07F3-0C43-BDDD-222A35F653AA}" dt="2020-02-10T16:52:26.725" v="541" actId="478"/>
          <ac:spMkLst>
            <pc:docMk/>
            <pc:sldMk cId="1206099407" sldId="259"/>
            <ac:spMk id="156" creationId="{00000000-0000-0000-0000-000000000000}"/>
          </ac:spMkLst>
        </pc:spChg>
        <pc:spChg chg="mod">
          <ac:chgData name="Chris Droessler" userId="625c3661-9d64-47fa-b83c-4b49393bd161" providerId="ADAL" clId="{AB779A80-07F3-0C43-BDDD-222A35F653AA}" dt="2020-02-10T16:52:54.104" v="548" actId="1037"/>
          <ac:spMkLst>
            <pc:docMk/>
            <pc:sldMk cId="1206099407" sldId="259"/>
            <ac:spMk id="157" creationId="{00000000-0000-0000-0000-000000000000}"/>
          </ac:spMkLst>
        </pc:spChg>
        <pc:spChg chg="del mod">
          <ac:chgData name="Chris Droessler" userId="625c3661-9d64-47fa-b83c-4b49393bd161" providerId="ADAL" clId="{AB779A80-07F3-0C43-BDDD-222A35F653AA}" dt="2020-02-10T16:52:22.469" v="540" actId="478"/>
          <ac:spMkLst>
            <pc:docMk/>
            <pc:sldMk cId="1206099407" sldId="259"/>
            <ac:spMk id="158" creationId="{00000000-0000-0000-0000-000000000000}"/>
          </ac:spMkLst>
        </pc:spChg>
        <pc:spChg chg="mod">
          <ac:chgData name="Chris Droessler" userId="625c3661-9d64-47fa-b83c-4b49393bd161" providerId="ADAL" clId="{AB779A80-07F3-0C43-BDDD-222A35F653AA}" dt="2020-02-10T16:51:20.412" v="516" actId="113"/>
          <ac:spMkLst>
            <pc:docMk/>
            <pc:sldMk cId="1206099407" sldId="259"/>
            <ac:spMk id="159" creationId="{00000000-0000-0000-0000-000000000000}"/>
          </ac:spMkLst>
        </pc:spChg>
        <pc:spChg chg="mod">
          <ac:chgData name="Chris Droessler" userId="625c3661-9d64-47fa-b83c-4b49393bd161" providerId="ADAL" clId="{AB779A80-07F3-0C43-BDDD-222A35F653AA}" dt="2020-02-10T16:51:20.412" v="516" actId="113"/>
          <ac:spMkLst>
            <pc:docMk/>
            <pc:sldMk cId="1206099407" sldId="259"/>
            <ac:spMk id="160" creationId="{00000000-0000-0000-0000-000000000000}"/>
          </ac:spMkLst>
        </pc:spChg>
      </pc:sldChg>
      <pc:sldChg chg="modSp">
        <pc:chgData name="Chris Droessler" userId="625c3661-9d64-47fa-b83c-4b49393bd161" providerId="ADAL" clId="{AB779A80-07F3-0C43-BDDD-222A35F653AA}" dt="2020-02-10T16:31:34.040" v="73" actId="20577"/>
        <pc:sldMkLst>
          <pc:docMk/>
          <pc:sldMk cId="4278936860" sldId="260"/>
        </pc:sldMkLst>
        <pc:spChg chg="mod">
          <ac:chgData name="Chris Droessler" userId="625c3661-9d64-47fa-b83c-4b49393bd161" providerId="ADAL" clId="{AB779A80-07F3-0C43-BDDD-222A35F653AA}" dt="2020-02-10T16:31:34.040" v="73" actId="20577"/>
          <ac:spMkLst>
            <pc:docMk/>
            <pc:sldMk cId="4278936860" sldId="260"/>
            <ac:spMk id="3" creationId="{420FD414-E693-9242-9A7C-AEF4082D6A0C}"/>
          </ac:spMkLst>
        </pc:spChg>
      </pc:sldChg>
      <pc:sldChg chg="modSp add del modTransition">
        <pc:chgData name="Chris Droessler" userId="625c3661-9d64-47fa-b83c-4b49393bd161" providerId="ADAL" clId="{AB779A80-07F3-0C43-BDDD-222A35F653AA}" dt="2020-02-10T17:04:57.929" v="799" actId="2696"/>
        <pc:sldMkLst>
          <pc:docMk/>
          <pc:sldMk cId="2545726630" sldId="261"/>
        </pc:sldMkLst>
        <pc:spChg chg="mod">
          <ac:chgData name="Chris Droessler" userId="625c3661-9d64-47fa-b83c-4b49393bd161" providerId="ADAL" clId="{AB779A80-07F3-0C43-BDDD-222A35F653AA}" dt="2020-02-10T17:04:17.451" v="787"/>
          <ac:spMkLst>
            <pc:docMk/>
            <pc:sldMk cId="2545726630" sldId="261"/>
            <ac:spMk id="179" creationId="{00000000-0000-0000-0000-000000000000}"/>
          </ac:spMkLst>
        </pc:spChg>
        <pc:spChg chg="mod">
          <ac:chgData name="Chris Droessler" userId="625c3661-9d64-47fa-b83c-4b49393bd161" providerId="ADAL" clId="{AB779A80-07F3-0C43-BDDD-222A35F653AA}" dt="2020-02-10T17:04:32.042" v="793"/>
          <ac:spMkLst>
            <pc:docMk/>
            <pc:sldMk cId="2545726630" sldId="261"/>
            <ac:spMk id="182" creationId="{00000000-0000-0000-0000-000000000000}"/>
          </ac:spMkLst>
        </pc:spChg>
        <pc:spChg chg="mod">
          <ac:chgData name="Chris Droessler" userId="625c3661-9d64-47fa-b83c-4b49393bd161" providerId="ADAL" clId="{AB779A80-07F3-0C43-BDDD-222A35F653AA}" dt="2020-02-10T17:04:45.070" v="795"/>
          <ac:spMkLst>
            <pc:docMk/>
            <pc:sldMk cId="2545726630" sldId="261"/>
            <ac:spMk id="183" creationId="{00000000-0000-0000-0000-000000000000}"/>
          </ac:spMkLst>
        </pc:spChg>
        <pc:spChg chg="mod">
          <ac:chgData name="Chris Droessler" userId="625c3661-9d64-47fa-b83c-4b49393bd161" providerId="ADAL" clId="{AB779A80-07F3-0C43-BDDD-222A35F653AA}" dt="2020-02-10T17:04:06.826" v="783"/>
          <ac:spMkLst>
            <pc:docMk/>
            <pc:sldMk cId="2545726630" sldId="261"/>
            <ac:spMk id="184" creationId="{00000000-0000-0000-0000-000000000000}"/>
          </ac:spMkLst>
        </pc:spChg>
        <pc:spChg chg="mod">
          <ac:chgData name="Chris Droessler" userId="625c3661-9d64-47fa-b83c-4b49393bd161" providerId="ADAL" clId="{AB779A80-07F3-0C43-BDDD-222A35F653AA}" dt="2020-02-10T17:04:46.811" v="797"/>
          <ac:spMkLst>
            <pc:docMk/>
            <pc:sldMk cId="2545726630" sldId="261"/>
            <ac:spMk id="186" creationId="{00000000-0000-0000-0000-000000000000}"/>
          </ac:spMkLst>
        </pc:spChg>
      </pc:sldChg>
      <pc:sldChg chg="delSp modSp add del modTransition">
        <pc:chgData name="Chris Droessler" userId="625c3661-9d64-47fa-b83c-4b49393bd161" providerId="ADAL" clId="{AB779A80-07F3-0C43-BDDD-222A35F653AA}" dt="2020-02-10T17:11:44.524" v="923" actId="2696"/>
        <pc:sldMkLst>
          <pc:docMk/>
          <pc:sldMk cId="867729446" sldId="262"/>
        </pc:sldMkLst>
        <pc:spChg chg="del mod">
          <ac:chgData name="Chris Droessler" userId="625c3661-9d64-47fa-b83c-4b49393bd161" providerId="ADAL" clId="{AB779A80-07F3-0C43-BDDD-222A35F653AA}" dt="2020-02-10T17:11:13.459" v="873"/>
          <ac:spMkLst>
            <pc:docMk/>
            <pc:sldMk cId="867729446" sldId="262"/>
            <ac:spMk id="192" creationId="{00000000-0000-0000-0000-000000000000}"/>
          </ac:spMkLst>
        </pc:spChg>
        <pc:spChg chg="del mod">
          <ac:chgData name="Chris Droessler" userId="625c3661-9d64-47fa-b83c-4b49393bd161" providerId="ADAL" clId="{AB779A80-07F3-0C43-BDDD-222A35F653AA}" dt="2020-02-10T17:11:13.459" v="873"/>
          <ac:spMkLst>
            <pc:docMk/>
            <pc:sldMk cId="867729446" sldId="262"/>
            <ac:spMk id="195" creationId="{00000000-0000-0000-0000-000000000000}"/>
          </ac:spMkLst>
        </pc:spChg>
        <pc:spChg chg="del mod">
          <ac:chgData name="Chris Droessler" userId="625c3661-9d64-47fa-b83c-4b49393bd161" providerId="ADAL" clId="{AB779A80-07F3-0C43-BDDD-222A35F653AA}" dt="2020-02-10T17:11:13.459" v="873"/>
          <ac:spMkLst>
            <pc:docMk/>
            <pc:sldMk cId="867729446" sldId="262"/>
            <ac:spMk id="197" creationId="{00000000-0000-0000-0000-000000000000}"/>
          </ac:spMkLst>
        </pc:spChg>
      </pc:sldChg>
      <pc:sldChg chg="addSp delSp modSp add modTransition">
        <pc:chgData name="Chris Droessler" userId="625c3661-9d64-47fa-b83c-4b49393bd161" providerId="ADAL" clId="{AB779A80-07F3-0C43-BDDD-222A35F653AA}" dt="2020-02-10T17:15:35.861" v="1009" actId="166"/>
        <pc:sldMkLst>
          <pc:docMk/>
          <pc:sldMk cId="3657694113" sldId="263"/>
        </pc:sldMkLst>
        <pc:spChg chg="add mod">
          <ac:chgData name="Chris Droessler" userId="625c3661-9d64-47fa-b83c-4b49393bd161" providerId="ADAL" clId="{AB779A80-07F3-0C43-BDDD-222A35F653AA}" dt="2020-02-10T17:12:19.973" v="932" actId="20577"/>
          <ac:spMkLst>
            <pc:docMk/>
            <pc:sldMk cId="3657694113" sldId="263"/>
            <ac:spMk id="2" creationId="{AF675DDC-B5E8-6048-8397-8C786569E6D1}"/>
          </ac:spMkLst>
        </pc:spChg>
        <pc:spChg chg="mod">
          <ac:chgData name="Chris Droessler" userId="625c3661-9d64-47fa-b83c-4b49393bd161" providerId="ADAL" clId="{AB779A80-07F3-0C43-BDDD-222A35F653AA}" dt="2020-02-10T17:15:35.861" v="1009" actId="166"/>
          <ac:spMkLst>
            <pc:docMk/>
            <pc:sldMk cId="3657694113" sldId="263"/>
            <ac:spMk id="201" creationId="{00000000-0000-0000-0000-000000000000}"/>
          </ac:spMkLst>
        </pc:spChg>
        <pc:spChg chg="mod">
          <ac:chgData name="Chris Droessler" userId="625c3661-9d64-47fa-b83c-4b49393bd161" providerId="ADAL" clId="{AB779A80-07F3-0C43-BDDD-222A35F653AA}" dt="2020-02-10T17:15:02.767" v="981" actId="14100"/>
          <ac:spMkLst>
            <pc:docMk/>
            <pc:sldMk cId="3657694113" sldId="263"/>
            <ac:spMk id="202" creationId="{00000000-0000-0000-0000-000000000000}"/>
          </ac:spMkLst>
        </pc:spChg>
        <pc:spChg chg="mod">
          <ac:chgData name="Chris Droessler" userId="625c3661-9d64-47fa-b83c-4b49393bd161" providerId="ADAL" clId="{AB779A80-07F3-0C43-BDDD-222A35F653AA}" dt="2020-02-10T17:15:02.767" v="981" actId="14100"/>
          <ac:spMkLst>
            <pc:docMk/>
            <pc:sldMk cId="3657694113" sldId="263"/>
            <ac:spMk id="203" creationId="{00000000-0000-0000-0000-000000000000}"/>
          </ac:spMkLst>
        </pc:spChg>
        <pc:spChg chg="mod">
          <ac:chgData name="Chris Droessler" userId="625c3661-9d64-47fa-b83c-4b49393bd161" providerId="ADAL" clId="{AB779A80-07F3-0C43-BDDD-222A35F653AA}" dt="2020-02-10T17:15:02.767" v="981" actId="14100"/>
          <ac:spMkLst>
            <pc:docMk/>
            <pc:sldMk cId="3657694113" sldId="263"/>
            <ac:spMk id="204" creationId="{00000000-0000-0000-0000-000000000000}"/>
          </ac:spMkLst>
        </pc:spChg>
        <pc:spChg chg="mod">
          <ac:chgData name="Chris Droessler" userId="625c3661-9d64-47fa-b83c-4b49393bd161" providerId="ADAL" clId="{AB779A80-07F3-0C43-BDDD-222A35F653AA}" dt="2020-02-10T17:15:05.926" v="982" actId="20577"/>
          <ac:spMkLst>
            <pc:docMk/>
            <pc:sldMk cId="3657694113" sldId="263"/>
            <ac:spMk id="205" creationId="{00000000-0000-0000-0000-000000000000}"/>
          </ac:spMkLst>
        </pc:spChg>
        <pc:spChg chg="mod">
          <ac:chgData name="Chris Droessler" userId="625c3661-9d64-47fa-b83c-4b49393bd161" providerId="ADAL" clId="{AB779A80-07F3-0C43-BDDD-222A35F653AA}" dt="2020-02-10T17:15:29.303" v="1008" actId="14100"/>
          <ac:spMkLst>
            <pc:docMk/>
            <pc:sldMk cId="3657694113" sldId="263"/>
            <ac:spMk id="206" creationId="{00000000-0000-0000-0000-000000000000}"/>
          </ac:spMkLst>
        </pc:spChg>
        <pc:spChg chg="mod">
          <ac:chgData name="Chris Droessler" userId="625c3661-9d64-47fa-b83c-4b49393bd161" providerId="ADAL" clId="{AB779A80-07F3-0C43-BDDD-222A35F653AA}" dt="2020-02-10T17:15:19.903" v="999" actId="1036"/>
          <ac:spMkLst>
            <pc:docMk/>
            <pc:sldMk cId="3657694113" sldId="263"/>
            <ac:spMk id="207" creationId="{00000000-0000-0000-0000-000000000000}"/>
          </ac:spMkLst>
        </pc:spChg>
        <pc:spChg chg="mod">
          <ac:chgData name="Chris Droessler" userId="625c3661-9d64-47fa-b83c-4b49393bd161" providerId="ADAL" clId="{AB779A80-07F3-0C43-BDDD-222A35F653AA}" dt="2020-02-10T17:15:22.433" v="1006" actId="1036"/>
          <ac:spMkLst>
            <pc:docMk/>
            <pc:sldMk cId="3657694113" sldId="263"/>
            <ac:spMk id="208" creationId="{00000000-0000-0000-0000-000000000000}"/>
          </ac:spMkLst>
        </pc:spChg>
        <pc:spChg chg="mod">
          <ac:chgData name="Chris Droessler" userId="625c3661-9d64-47fa-b83c-4b49393bd161" providerId="ADAL" clId="{AB779A80-07F3-0C43-BDDD-222A35F653AA}" dt="2020-02-10T17:15:26.127" v="1007" actId="14100"/>
          <ac:spMkLst>
            <pc:docMk/>
            <pc:sldMk cId="3657694113" sldId="263"/>
            <ac:spMk id="209" creationId="{00000000-0000-0000-0000-000000000000}"/>
          </ac:spMkLst>
        </pc:spChg>
        <pc:spChg chg="del mod">
          <ac:chgData name="Chris Droessler" userId="625c3661-9d64-47fa-b83c-4b49393bd161" providerId="ADAL" clId="{AB779A80-07F3-0C43-BDDD-222A35F653AA}" dt="2020-02-10T17:12:24.809" v="933" actId="478"/>
          <ac:spMkLst>
            <pc:docMk/>
            <pc:sldMk cId="3657694113" sldId="263"/>
            <ac:spMk id="210" creationId="{00000000-0000-0000-0000-000000000000}"/>
          </ac:spMkLst>
        </pc:spChg>
      </pc:sldChg>
      <pc:sldChg chg="addSp delSp modSp add del modTransition">
        <pc:chgData name="Chris Droessler" userId="625c3661-9d64-47fa-b83c-4b49393bd161" providerId="ADAL" clId="{AB779A80-07F3-0C43-BDDD-222A35F653AA}" dt="2020-02-10T17:17:27.239" v="1022" actId="2696"/>
        <pc:sldMkLst>
          <pc:docMk/>
          <pc:sldMk cId="2334820083" sldId="264"/>
        </pc:sldMkLst>
        <pc:spChg chg="add mod">
          <ac:chgData name="Chris Droessler" userId="625c3661-9d64-47fa-b83c-4b49393bd161" providerId="ADAL" clId="{AB779A80-07F3-0C43-BDDD-222A35F653AA}" dt="2020-02-10T17:16:12.464" v="1016" actId="27636"/>
          <ac:spMkLst>
            <pc:docMk/>
            <pc:sldMk cId="2334820083" sldId="264"/>
            <ac:spMk id="2" creationId="{77BF6804-D1E7-784C-B0F5-3C6E50BEEE6D}"/>
          </ac:spMkLst>
        </pc:spChg>
        <pc:spChg chg="del mod">
          <ac:chgData name="Chris Droessler" userId="625c3661-9d64-47fa-b83c-4b49393bd161" providerId="ADAL" clId="{AB779A80-07F3-0C43-BDDD-222A35F653AA}" dt="2020-02-10T17:16:14.881" v="1017" actId="478"/>
          <ac:spMkLst>
            <pc:docMk/>
            <pc:sldMk cId="2334820083" sldId="264"/>
            <ac:spMk id="212" creationId="{00000000-0000-0000-0000-000000000000}"/>
          </ac:spMkLst>
        </pc:spChg>
      </pc:sldChg>
      <pc:sldChg chg="addSp delSp modSp add modTransition">
        <pc:chgData name="Chris Droessler" userId="625c3661-9d64-47fa-b83c-4b49393bd161" providerId="ADAL" clId="{AB779A80-07F3-0C43-BDDD-222A35F653AA}" dt="2020-02-10T17:19:44.449" v="1046" actId="20577"/>
        <pc:sldMkLst>
          <pc:docMk/>
          <pc:sldMk cId="580887468" sldId="265"/>
        </pc:sldMkLst>
        <pc:spChg chg="add mod">
          <ac:chgData name="Chris Droessler" userId="625c3661-9d64-47fa-b83c-4b49393bd161" providerId="ADAL" clId="{AB779A80-07F3-0C43-BDDD-222A35F653AA}" dt="2020-02-10T17:19:44.449" v="1046" actId="20577"/>
          <ac:spMkLst>
            <pc:docMk/>
            <pc:sldMk cId="580887468" sldId="265"/>
            <ac:spMk id="2" creationId="{500B0789-9283-3247-B948-3960E6D4900F}"/>
          </ac:spMkLst>
        </pc:spChg>
        <pc:spChg chg="mod">
          <ac:chgData name="Chris Droessler" userId="625c3661-9d64-47fa-b83c-4b49393bd161" providerId="ADAL" clId="{AB779A80-07F3-0C43-BDDD-222A35F653AA}" dt="2020-02-10T17:18:29.036" v="1027" actId="1076"/>
          <ac:spMkLst>
            <pc:docMk/>
            <pc:sldMk cId="580887468" sldId="265"/>
            <ac:spMk id="227" creationId="{00000000-0000-0000-0000-000000000000}"/>
          </ac:spMkLst>
        </pc:spChg>
        <pc:spChg chg="del">
          <ac:chgData name="Chris Droessler" userId="625c3661-9d64-47fa-b83c-4b49393bd161" providerId="ADAL" clId="{AB779A80-07F3-0C43-BDDD-222A35F653AA}" dt="2020-02-10T17:18:54.253" v="1030" actId="478"/>
          <ac:spMkLst>
            <pc:docMk/>
            <pc:sldMk cId="580887468" sldId="265"/>
            <ac:spMk id="228" creationId="{00000000-0000-0000-0000-000000000000}"/>
          </ac:spMkLst>
        </pc:spChg>
      </pc:sldChg>
      <pc:sldChg chg="addSp delSp modSp add modTransition">
        <pc:chgData name="Chris Droessler" userId="625c3661-9d64-47fa-b83c-4b49393bd161" providerId="ADAL" clId="{AB779A80-07F3-0C43-BDDD-222A35F653AA}" dt="2020-02-10T17:21:21.971" v="1064" actId="20577"/>
        <pc:sldMkLst>
          <pc:docMk/>
          <pc:sldMk cId="2759680245" sldId="266"/>
        </pc:sldMkLst>
        <pc:spChg chg="add mod">
          <ac:chgData name="Chris Droessler" userId="625c3661-9d64-47fa-b83c-4b49393bd161" providerId="ADAL" clId="{AB779A80-07F3-0C43-BDDD-222A35F653AA}" dt="2020-02-10T17:21:21.971" v="1064" actId="20577"/>
          <ac:spMkLst>
            <pc:docMk/>
            <pc:sldMk cId="2759680245" sldId="266"/>
            <ac:spMk id="2" creationId="{62F2F0A9-750E-4B4D-A2BA-865A5767027E}"/>
          </ac:spMkLst>
        </pc:spChg>
        <pc:spChg chg="del mod">
          <ac:chgData name="Chris Droessler" userId="625c3661-9d64-47fa-b83c-4b49393bd161" providerId="ADAL" clId="{AB779A80-07F3-0C43-BDDD-222A35F653AA}" dt="2020-02-10T17:20:24.304" v="1054" actId="478"/>
          <ac:spMkLst>
            <pc:docMk/>
            <pc:sldMk cId="2759680245" sldId="266"/>
            <ac:spMk id="231" creationId="{00000000-0000-0000-0000-000000000000}"/>
          </ac:spMkLst>
        </pc:spChg>
      </pc:sldChg>
      <pc:sldChg chg="del">
        <pc:chgData name="Chris Droessler" userId="625c3661-9d64-47fa-b83c-4b49393bd161" providerId="ADAL" clId="{AB779A80-07F3-0C43-BDDD-222A35F653AA}" dt="2020-02-10T16:31:43.908" v="74" actId="2696"/>
        <pc:sldMkLst>
          <pc:docMk/>
          <pc:sldMk cId="2258648291" sldId="267"/>
        </pc:sldMkLst>
      </pc:sldChg>
      <pc:sldChg chg="addSp delSp modSp add modTransition">
        <pc:chgData name="Chris Droessler" userId="625c3661-9d64-47fa-b83c-4b49393bd161" providerId="ADAL" clId="{AB779A80-07F3-0C43-BDDD-222A35F653AA}" dt="2020-02-10T17:26:13.707" v="1124" actId="20577"/>
        <pc:sldMkLst>
          <pc:docMk/>
          <pc:sldMk cId="3966205427" sldId="267"/>
        </pc:sldMkLst>
        <pc:spChg chg="add del mod">
          <ac:chgData name="Chris Droessler" userId="625c3661-9d64-47fa-b83c-4b49393bd161" providerId="ADAL" clId="{AB779A80-07F3-0C43-BDDD-222A35F653AA}" dt="2020-02-10T17:22:15.584" v="1074"/>
          <ac:spMkLst>
            <pc:docMk/>
            <pc:sldMk cId="3966205427" sldId="267"/>
            <ac:spMk id="2" creationId="{020A7FC0-C696-A14A-ACC9-4262A2B891A8}"/>
          </ac:spMkLst>
        </pc:spChg>
        <pc:spChg chg="add mod">
          <ac:chgData name="Chris Droessler" userId="625c3661-9d64-47fa-b83c-4b49393bd161" providerId="ADAL" clId="{AB779A80-07F3-0C43-BDDD-222A35F653AA}" dt="2020-02-10T17:22:29.988" v="1079" actId="20577"/>
          <ac:spMkLst>
            <pc:docMk/>
            <pc:sldMk cId="3966205427" sldId="267"/>
            <ac:spMk id="3" creationId="{F08DF51B-2AC2-8E45-A388-7944DE341B64}"/>
          </ac:spMkLst>
        </pc:spChg>
        <pc:spChg chg="add mod">
          <ac:chgData name="Chris Droessler" userId="625c3661-9d64-47fa-b83c-4b49393bd161" providerId="ADAL" clId="{AB779A80-07F3-0C43-BDDD-222A35F653AA}" dt="2020-02-10T17:26:13.707" v="1124" actId="20577"/>
          <ac:spMkLst>
            <pc:docMk/>
            <pc:sldMk cId="3966205427" sldId="267"/>
            <ac:spMk id="4" creationId="{9E30DF0B-C1F5-104C-AC51-188D0DB54409}"/>
          </ac:spMkLst>
        </pc:spChg>
        <pc:spChg chg="del mod">
          <ac:chgData name="Chris Droessler" userId="625c3661-9d64-47fa-b83c-4b49393bd161" providerId="ADAL" clId="{AB779A80-07F3-0C43-BDDD-222A35F653AA}" dt="2020-02-10T17:22:12.524" v="1073" actId="478"/>
          <ac:spMkLst>
            <pc:docMk/>
            <pc:sldMk cId="3966205427" sldId="267"/>
            <ac:spMk id="233" creationId="{00000000-0000-0000-0000-000000000000}"/>
          </ac:spMkLst>
        </pc:spChg>
        <pc:spChg chg="del mod">
          <ac:chgData name="Chris Droessler" userId="625c3661-9d64-47fa-b83c-4b49393bd161" providerId="ADAL" clId="{AB779A80-07F3-0C43-BDDD-222A35F653AA}" dt="2020-02-10T17:22:54.004" v="1082" actId="478"/>
          <ac:spMkLst>
            <pc:docMk/>
            <pc:sldMk cId="3966205427" sldId="267"/>
            <ac:spMk id="234" creationId="{00000000-0000-0000-0000-000000000000}"/>
          </ac:spMkLst>
        </pc:spChg>
      </pc:sldChg>
      <pc:sldChg chg="addSp delSp modSp add modTransition">
        <pc:chgData name="Chris Droessler" userId="625c3661-9d64-47fa-b83c-4b49393bd161" providerId="ADAL" clId="{AB779A80-07F3-0C43-BDDD-222A35F653AA}" dt="2020-02-10T17:27:03.879" v="1135" actId="12"/>
        <pc:sldMkLst>
          <pc:docMk/>
          <pc:sldMk cId="7121754" sldId="268"/>
        </pc:sldMkLst>
        <pc:spChg chg="add del mod">
          <ac:chgData name="Chris Droessler" userId="625c3661-9d64-47fa-b83c-4b49393bd161" providerId="ADAL" clId="{AB779A80-07F3-0C43-BDDD-222A35F653AA}" dt="2020-02-10T17:24:42.692" v="1106"/>
          <ac:spMkLst>
            <pc:docMk/>
            <pc:sldMk cId="7121754" sldId="268"/>
            <ac:spMk id="2" creationId="{3C2DC933-FB77-B24D-9133-DC9B816FDEF5}"/>
          </ac:spMkLst>
        </pc:spChg>
        <pc:spChg chg="add del mod">
          <ac:chgData name="Chris Droessler" userId="625c3661-9d64-47fa-b83c-4b49393bd161" providerId="ADAL" clId="{AB779A80-07F3-0C43-BDDD-222A35F653AA}" dt="2020-02-10T17:24:39.913" v="1105" actId="478"/>
          <ac:spMkLst>
            <pc:docMk/>
            <pc:sldMk cId="7121754" sldId="268"/>
            <ac:spMk id="4" creationId="{D86EA1DC-D097-CC42-B819-4EC317CECF10}"/>
          </ac:spMkLst>
        </pc:spChg>
        <pc:spChg chg="add mod">
          <ac:chgData name="Chris Droessler" userId="625c3661-9d64-47fa-b83c-4b49393bd161" providerId="ADAL" clId="{AB779A80-07F3-0C43-BDDD-222A35F653AA}" dt="2020-02-10T17:24:58.280" v="1111" actId="20577"/>
          <ac:spMkLst>
            <pc:docMk/>
            <pc:sldMk cId="7121754" sldId="268"/>
            <ac:spMk id="5" creationId="{24305281-CFBB-7C47-B703-A0363C89176F}"/>
          </ac:spMkLst>
        </pc:spChg>
        <pc:spChg chg="add mod">
          <ac:chgData name="Chris Droessler" userId="625c3661-9d64-47fa-b83c-4b49393bd161" providerId="ADAL" clId="{AB779A80-07F3-0C43-BDDD-222A35F653AA}" dt="2020-02-10T17:27:03.879" v="1135" actId="12"/>
          <ac:spMkLst>
            <pc:docMk/>
            <pc:sldMk cId="7121754" sldId="268"/>
            <ac:spMk id="6" creationId="{D5D026CE-AAAE-0946-AEEA-F5180C13848A}"/>
          </ac:spMkLst>
        </pc:spChg>
        <pc:spChg chg="del mod">
          <ac:chgData name="Chris Droessler" userId="625c3661-9d64-47fa-b83c-4b49393bd161" providerId="ADAL" clId="{AB779A80-07F3-0C43-BDDD-222A35F653AA}" dt="2020-02-10T17:24:36.986" v="1104" actId="478"/>
          <ac:spMkLst>
            <pc:docMk/>
            <pc:sldMk cId="7121754" sldId="268"/>
            <ac:spMk id="236" creationId="{00000000-0000-0000-0000-000000000000}"/>
          </ac:spMkLst>
        </pc:spChg>
        <pc:spChg chg="del mod">
          <ac:chgData name="Chris Droessler" userId="625c3661-9d64-47fa-b83c-4b49393bd161" providerId="ADAL" clId="{AB779A80-07F3-0C43-BDDD-222A35F653AA}" dt="2020-02-10T17:25:14" v="1114" actId="478"/>
          <ac:spMkLst>
            <pc:docMk/>
            <pc:sldMk cId="7121754" sldId="268"/>
            <ac:spMk id="237" creationId="{00000000-0000-0000-0000-000000000000}"/>
          </ac:spMkLst>
        </pc:spChg>
      </pc:sldChg>
      <pc:sldChg chg="addSp delSp modSp add modTransition">
        <pc:chgData name="Chris Droessler" userId="625c3661-9d64-47fa-b83c-4b49393bd161" providerId="ADAL" clId="{AB779A80-07F3-0C43-BDDD-222A35F653AA}" dt="2020-02-10T17:28:40.506" v="1157" actId="20577"/>
        <pc:sldMkLst>
          <pc:docMk/>
          <pc:sldMk cId="1313301655" sldId="269"/>
        </pc:sldMkLst>
        <pc:spChg chg="add del mod">
          <ac:chgData name="Chris Droessler" userId="625c3661-9d64-47fa-b83c-4b49393bd161" providerId="ADAL" clId="{AB779A80-07F3-0C43-BDDD-222A35F653AA}" dt="2020-02-10T17:27:24.257" v="1140"/>
          <ac:spMkLst>
            <pc:docMk/>
            <pc:sldMk cId="1313301655" sldId="269"/>
            <ac:spMk id="2" creationId="{375F0DCA-415A-ED4A-A16C-F3BCF0402041}"/>
          </ac:spMkLst>
        </pc:spChg>
        <pc:spChg chg="add mod">
          <ac:chgData name="Chris Droessler" userId="625c3661-9d64-47fa-b83c-4b49393bd161" providerId="ADAL" clId="{AB779A80-07F3-0C43-BDDD-222A35F653AA}" dt="2020-02-10T17:27:28.403" v="1141"/>
          <ac:spMkLst>
            <pc:docMk/>
            <pc:sldMk cId="1313301655" sldId="269"/>
            <ac:spMk id="3" creationId="{69E8FCF3-3BD4-A44C-AE04-6C23E5AC07D0}"/>
          </ac:spMkLst>
        </pc:spChg>
        <pc:spChg chg="add mod">
          <ac:chgData name="Chris Droessler" userId="625c3661-9d64-47fa-b83c-4b49393bd161" providerId="ADAL" clId="{AB779A80-07F3-0C43-BDDD-222A35F653AA}" dt="2020-02-10T17:28:40.506" v="1157" actId="20577"/>
          <ac:spMkLst>
            <pc:docMk/>
            <pc:sldMk cId="1313301655" sldId="269"/>
            <ac:spMk id="4" creationId="{433ECD51-8493-E64E-ACC5-A80EE5E7DE59}"/>
          </ac:spMkLst>
        </pc:spChg>
        <pc:spChg chg="del mod">
          <ac:chgData name="Chris Droessler" userId="625c3661-9d64-47fa-b83c-4b49393bd161" providerId="ADAL" clId="{AB779A80-07F3-0C43-BDDD-222A35F653AA}" dt="2020-02-10T17:27:21.180" v="1139" actId="478"/>
          <ac:spMkLst>
            <pc:docMk/>
            <pc:sldMk cId="1313301655" sldId="269"/>
            <ac:spMk id="239" creationId="{00000000-0000-0000-0000-000000000000}"/>
          </ac:spMkLst>
        </pc:spChg>
        <pc:spChg chg="del mod">
          <ac:chgData name="Chris Droessler" userId="625c3661-9d64-47fa-b83c-4b49393bd161" providerId="ADAL" clId="{AB779A80-07F3-0C43-BDDD-222A35F653AA}" dt="2020-02-10T17:27:43.213" v="1144" actId="478"/>
          <ac:spMkLst>
            <pc:docMk/>
            <pc:sldMk cId="1313301655" sldId="269"/>
            <ac:spMk id="240" creationId="{00000000-0000-0000-0000-000000000000}"/>
          </ac:spMkLst>
        </pc:spChg>
      </pc:sldChg>
      <pc:sldChg chg="addSp delSp modSp add modTransition">
        <pc:chgData name="Chris Droessler" userId="625c3661-9d64-47fa-b83c-4b49393bd161" providerId="ADAL" clId="{AB779A80-07F3-0C43-BDDD-222A35F653AA}" dt="2020-02-10T17:29:52.421" v="1171" actId="12"/>
        <pc:sldMkLst>
          <pc:docMk/>
          <pc:sldMk cId="2024428368" sldId="270"/>
        </pc:sldMkLst>
        <pc:spChg chg="add del mod">
          <ac:chgData name="Chris Droessler" userId="625c3661-9d64-47fa-b83c-4b49393bd161" providerId="ADAL" clId="{AB779A80-07F3-0C43-BDDD-222A35F653AA}" dt="2020-02-10T17:29:17.469" v="1162"/>
          <ac:spMkLst>
            <pc:docMk/>
            <pc:sldMk cId="2024428368" sldId="270"/>
            <ac:spMk id="2" creationId="{39E163FE-ED56-BE4C-842D-75E0B40EBE2A}"/>
          </ac:spMkLst>
        </pc:spChg>
        <pc:spChg chg="add mod">
          <ac:chgData name="Chris Droessler" userId="625c3661-9d64-47fa-b83c-4b49393bd161" providerId="ADAL" clId="{AB779A80-07F3-0C43-BDDD-222A35F653AA}" dt="2020-02-10T17:29:20.981" v="1163"/>
          <ac:spMkLst>
            <pc:docMk/>
            <pc:sldMk cId="2024428368" sldId="270"/>
            <ac:spMk id="3" creationId="{A8F3D848-157A-EB42-AA55-EE98029D5EAB}"/>
          </ac:spMkLst>
        </pc:spChg>
        <pc:spChg chg="add mod">
          <ac:chgData name="Chris Droessler" userId="625c3661-9d64-47fa-b83c-4b49393bd161" providerId="ADAL" clId="{AB779A80-07F3-0C43-BDDD-222A35F653AA}" dt="2020-02-10T17:29:52.421" v="1171" actId="12"/>
          <ac:spMkLst>
            <pc:docMk/>
            <pc:sldMk cId="2024428368" sldId="270"/>
            <ac:spMk id="4" creationId="{893A5F8A-CD97-414B-8B41-6A46A05FD3FD}"/>
          </ac:spMkLst>
        </pc:spChg>
        <pc:spChg chg="del mod">
          <ac:chgData name="Chris Droessler" userId="625c3661-9d64-47fa-b83c-4b49393bd161" providerId="ADAL" clId="{AB779A80-07F3-0C43-BDDD-222A35F653AA}" dt="2020-02-10T17:29:15.320" v="1161" actId="478"/>
          <ac:spMkLst>
            <pc:docMk/>
            <pc:sldMk cId="2024428368" sldId="270"/>
            <ac:spMk id="242" creationId="{00000000-0000-0000-0000-000000000000}"/>
          </ac:spMkLst>
        </pc:spChg>
        <pc:spChg chg="del mod">
          <ac:chgData name="Chris Droessler" userId="625c3661-9d64-47fa-b83c-4b49393bd161" providerId="ADAL" clId="{AB779A80-07F3-0C43-BDDD-222A35F653AA}" dt="2020-02-10T17:29:30.626" v="1165" actId="478"/>
          <ac:spMkLst>
            <pc:docMk/>
            <pc:sldMk cId="2024428368" sldId="270"/>
            <ac:spMk id="243" creationId="{00000000-0000-0000-0000-000000000000}"/>
          </ac:spMkLst>
        </pc:spChg>
      </pc:sldChg>
      <pc:sldChg chg="addSp delSp modSp add modTransition">
        <pc:chgData name="Chris Droessler" userId="625c3661-9d64-47fa-b83c-4b49393bd161" providerId="ADAL" clId="{AB779A80-07F3-0C43-BDDD-222A35F653AA}" dt="2020-02-10T17:33:12.996" v="1230" actId="20577"/>
        <pc:sldMkLst>
          <pc:docMk/>
          <pc:sldMk cId="3938407538" sldId="271"/>
        </pc:sldMkLst>
        <pc:spChg chg="add mod">
          <ac:chgData name="Chris Droessler" userId="625c3661-9d64-47fa-b83c-4b49393bd161" providerId="ADAL" clId="{AB779A80-07F3-0C43-BDDD-222A35F653AA}" dt="2020-02-10T17:33:12.996" v="1230" actId="20577"/>
          <ac:spMkLst>
            <pc:docMk/>
            <pc:sldMk cId="3938407538" sldId="271"/>
            <ac:spMk id="2" creationId="{8FD234EF-1902-354D-8E90-43BBCEF4749E}"/>
          </ac:spMkLst>
        </pc:spChg>
        <pc:spChg chg="add mod">
          <ac:chgData name="Chris Droessler" userId="625c3661-9d64-47fa-b83c-4b49393bd161" providerId="ADAL" clId="{AB779A80-07F3-0C43-BDDD-222A35F653AA}" dt="2020-02-10T17:31:02.738" v="1200"/>
          <ac:spMkLst>
            <pc:docMk/>
            <pc:sldMk cId="3938407538" sldId="271"/>
            <ac:spMk id="3" creationId="{315B670B-C689-F94D-883D-3D45348A0A93}"/>
          </ac:spMkLst>
        </pc:spChg>
        <pc:spChg chg="del mod">
          <ac:chgData name="Chris Droessler" userId="625c3661-9d64-47fa-b83c-4b49393bd161" providerId="ADAL" clId="{AB779A80-07F3-0C43-BDDD-222A35F653AA}" dt="2020-02-10T17:30:56.971" v="1198" actId="478"/>
          <ac:spMkLst>
            <pc:docMk/>
            <pc:sldMk cId="3938407538" sldId="271"/>
            <ac:spMk id="245" creationId="{00000000-0000-0000-0000-000000000000}"/>
          </ac:spMkLst>
        </pc:spChg>
        <pc:spChg chg="del mod">
          <ac:chgData name="Chris Droessler" userId="625c3661-9d64-47fa-b83c-4b49393bd161" providerId="ADAL" clId="{AB779A80-07F3-0C43-BDDD-222A35F653AA}" dt="2020-02-10T17:30:53.004" v="1196" actId="478"/>
          <ac:spMkLst>
            <pc:docMk/>
            <pc:sldMk cId="3938407538" sldId="271"/>
            <ac:spMk id="246" creationId="{00000000-0000-0000-0000-000000000000}"/>
          </ac:spMkLst>
        </pc:spChg>
        <pc:spChg chg="del mod">
          <ac:chgData name="Chris Droessler" userId="625c3661-9d64-47fa-b83c-4b49393bd161" providerId="ADAL" clId="{AB779A80-07F3-0C43-BDDD-222A35F653AA}" dt="2020-02-10T17:30:53.004" v="1196" actId="478"/>
          <ac:spMkLst>
            <pc:docMk/>
            <pc:sldMk cId="3938407538" sldId="271"/>
            <ac:spMk id="247" creationId="{00000000-0000-0000-0000-000000000000}"/>
          </ac:spMkLst>
        </pc:spChg>
      </pc:sldChg>
      <pc:sldChg chg="addSp delSp modSp add modTransition">
        <pc:chgData name="Chris Droessler" userId="625c3661-9d64-47fa-b83c-4b49393bd161" providerId="ADAL" clId="{AB779A80-07F3-0C43-BDDD-222A35F653AA}" dt="2020-02-10T17:34:25.187" v="1248" actId="113"/>
        <pc:sldMkLst>
          <pc:docMk/>
          <pc:sldMk cId="778999325" sldId="272"/>
        </pc:sldMkLst>
        <pc:spChg chg="add del mod">
          <ac:chgData name="Chris Droessler" userId="625c3661-9d64-47fa-b83c-4b49393bd161" providerId="ADAL" clId="{AB779A80-07F3-0C43-BDDD-222A35F653AA}" dt="2020-02-10T17:33:35.793" v="1235"/>
          <ac:spMkLst>
            <pc:docMk/>
            <pc:sldMk cId="778999325" sldId="272"/>
            <ac:spMk id="2" creationId="{6EBB5F6D-351F-4445-AB6E-1FA1DA6271C6}"/>
          </ac:spMkLst>
        </pc:spChg>
        <pc:spChg chg="add mod">
          <ac:chgData name="Chris Droessler" userId="625c3661-9d64-47fa-b83c-4b49393bd161" providerId="ADAL" clId="{AB779A80-07F3-0C43-BDDD-222A35F653AA}" dt="2020-02-10T17:33:44.050" v="1237" actId="20577"/>
          <ac:spMkLst>
            <pc:docMk/>
            <pc:sldMk cId="778999325" sldId="272"/>
            <ac:spMk id="3" creationId="{424EB8EA-805D-9742-91E6-9D3A2749627E}"/>
          </ac:spMkLst>
        </pc:spChg>
        <pc:spChg chg="add mod">
          <ac:chgData name="Chris Droessler" userId="625c3661-9d64-47fa-b83c-4b49393bd161" providerId="ADAL" clId="{AB779A80-07F3-0C43-BDDD-222A35F653AA}" dt="2020-02-10T17:34:25.187" v="1248" actId="113"/>
          <ac:spMkLst>
            <pc:docMk/>
            <pc:sldMk cId="778999325" sldId="272"/>
            <ac:spMk id="4" creationId="{96DED643-B54C-C04A-B94E-D9B3BFDF86E7}"/>
          </ac:spMkLst>
        </pc:spChg>
        <pc:spChg chg="del mod">
          <ac:chgData name="Chris Droessler" userId="625c3661-9d64-47fa-b83c-4b49393bd161" providerId="ADAL" clId="{AB779A80-07F3-0C43-BDDD-222A35F653AA}" dt="2020-02-10T17:33:33.793" v="1234" actId="478"/>
          <ac:spMkLst>
            <pc:docMk/>
            <pc:sldMk cId="778999325" sldId="272"/>
            <ac:spMk id="249" creationId="{00000000-0000-0000-0000-000000000000}"/>
          </ac:spMkLst>
        </pc:spChg>
        <pc:spChg chg="del mod">
          <ac:chgData name="Chris Droessler" userId="625c3661-9d64-47fa-b83c-4b49393bd161" providerId="ADAL" clId="{AB779A80-07F3-0C43-BDDD-222A35F653AA}" dt="2020-02-10T17:33:53.632" v="1239" actId="478"/>
          <ac:spMkLst>
            <pc:docMk/>
            <pc:sldMk cId="778999325" sldId="272"/>
            <ac:spMk id="250" creationId="{00000000-0000-0000-0000-000000000000}"/>
          </ac:spMkLst>
        </pc:spChg>
      </pc:sldChg>
      <pc:sldChg chg="addSp delSp modSp add modTransition">
        <pc:chgData name="Chris Droessler" userId="625c3661-9d64-47fa-b83c-4b49393bd161" providerId="ADAL" clId="{AB779A80-07F3-0C43-BDDD-222A35F653AA}" dt="2020-02-10T17:36:09.846" v="1265" actId="20577"/>
        <pc:sldMkLst>
          <pc:docMk/>
          <pc:sldMk cId="937673895" sldId="273"/>
        </pc:sldMkLst>
        <pc:spChg chg="add del mod">
          <ac:chgData name="Chris Droessler" userId="625c3661-9d64-47fa-b83c-4b49393bd161" providerId="ADAL" clId="{AB779A80-07F3-0C43-BDDD-222A35F653AA}" dt="2020-02-10T17:35:15.863" v="1253"/>
          <ac:spMkLst>
            <pc:docMk/>
            <pc:sldMk cId="937673895" sldId="273"/>
            <ac:spMk id="2" creationId="{61F61008-0268-6040-820F-4D9A4434957A}"/>
          </ac:spMkLst>
        </pc:spChg>
        <pc:spChg chg="add mod">
          <ac:chgData name="Chris Droessler" userId="625c3661-9d64-47fa-b83c-4b49393bd161" providerId="ADAL" clId="{AB779A80-07F3-0C43-BDDD-222A35F653AA}" dt="2020-02-10T17:35:19.227" v="1254"/>
          <ac:spMkLst>
            <pc:docMk/>
            <pc:sldMk cId="937673895" sldId="273"/>
            <ac:spMk id="3" creationId="{2DD9582F-D171-D64C-8190-A53D85C72D75}"/>
          </ac:spMkLst>
        </pc:spChg>
        <pc:spChg chg="add mod">
          <ac:chgData name="Chris Droessler" userId="625c3661-9d64-47fa-b83c-4b49393bd161" providerId="ADAL" clId="{AB779A80-07F3-0C43-BDDD-222A35F653AA}" dt="2020-02-10T17:36:09.846" v="1265" actId="20577"/>
          <ac:spMkLst>
            <pc:docMk/>
            <pc:sldMk cId="937673895" sldId="273"/>
            <ac:spMk id="4" creationId="{B2780C92-466D-8646-B31A-8079CBAECF2D}"/>
          </ac:spMkLst>
        </pc:spChg>
        <pc:spChg chg="del mod">
          <ac:chgData name="Chris Droessler" userId="625c3661-9d64-47fa-b83c-4b49393bd161" providerId="ADAL" clId="{AB779A80-07F3-0C43-BDDD-222A35F653AA}" dt="2020-02-10T17:35:13.539" v="1252" actId="478"/>
          <ac:spMkLst>
            <pc:docMk/>
            <pc:sldMk cId="937673895" sldId="273"/>
            <ac:spMk id="252" creationId="{00000000-0000-0000-0000-000000000000}"/>
          </ac:spMkLst>
        </pc:spChg>
        <pc:spChg chg="del mod">
          <ac:chgData name="Chris Droessler" userId="625c3661-9d64-47fa-b83c-4b49393bd161" providerId="ADAL" clId="{AB779A80-07F3-0C43-BDDD-222A35F653AA}" dt="2020-02-10T17:35:24.354" v="1256" actId="478"/>
          <ac:spMkLst>
            <pc:docMk/>
            <pc:sldMk cId="937673895" sldId="273"/>
            <ac:spMk id="253" creationId="{00000000-0000-0000-0000-000000000000}"/>
          </ac:spMkLst>
        </pc:spChg>
      </pc:sldChg>
      <pc:sldChg chg="addSp delSp modSp add modTransition">
        <pc:chgData name="Chris Droessler" userId="625c3661-9d64-47fa-b83c-4b49393bd161" providerId="ADAL" clId="{AB779A80-07F3-0C43-BDDD-222A35F653AA}" dt="2020-02-10T17:38:22.946" v="1309" actId="20577"/>
        <pc:sldMkLst>
          <pc:docMk/>
          <pc:sldMk cId="333955365" sldId="274"/>
        </pc:sldMkLst>
        <pc:spChg chg="add del mod">
          <ac:chgData name="Chris Droessler" userId="625c3661-9d64-47fa-b83c-4b49393bd161" providerId="ADAL" clId="{AB779A80-07F3-0C43-BDDD-222A35F653AA}" dt="2020-02-10T17:36:32.274" v="1270"/>
          <ac:spMkLst>
            <pc:docMk/>
            <pc:sldMk cId="333955365" sldId="274"/>
            <ac:spMk id="2" creationId="{D5BAA061-E68C-5748-8E1C-BE3C89B4A8D4}"/>
          </ac:spMkLst>
        </pc:spChg>
        <pc:spChg chg="add mod">
          <ac:chgData name="Chris Droessler" userId="625c3661-9d64-47fa-b83c-4b49393bd161" providerId="ADAL" clId="{AB779A80-07F3-0C43-BDDD-222A35F653AA}" dt="2020-02-10T17:36:43.054" v="1275" actId="20577"/>
          <ac:spMkLst>
            <pc:docMk/>
            <pc:sldMk cId="333955365" sldId="274"/>
            <ac:spMk id="3" creationId="{D3E64569-AF9D-894E-8DC5-3C45887FD91B}"/>
          </ac:spMkLst>
        </pc:spChg>
        <pc:spChg chg="add mod">
          <ac:chgData name="Chris Droessler" userId="625c3661-9d64-47fa-b83c-4b49393bd161" providerId="ADAL" clId="{AB779A80-07F3-0C43-BDDD-222A35F653AA}" dt="2020-02-10T17:38:22.946" v="1309" actId="20577"/>
          <ac:spMkLst>
            <pc:docMk/>
            <pc:sldMk cId="333955365" sldId="274"/>
            <ac:spMk id="4" creationId="{3E3D6225-F023-9949-ADE3-F0F10F131530}"/>
          </ac:spMkLst>
        </pc:spChg>
        <pc:spChg chg="del mod">
          <ac:chgData name="Chris Droessler" userId="625c3661-9d64-47fa-b83c-4b49393bd161" providerId="ADAL" clId="{AB779A80-07F3-0C43-BDDD-222A35F653AA}" dt="2020-02-10T17:36:29.981" v="1269" actId="478"/>
          <ac:spMkLst>
            <pc:docMk/>
            <pc:sldMk cId="333955365" sldId="274"/>
            <ac:spMk id="255" creationId="{00000000-0000-0000-0000-000000000000}"/>
          </ac:spMkLst>
        </pc:spChg>
        <pc:spChg chg="del mod">
          <ac:chgData name="Chris Droessler" userId="625c3661-9d64-47fa-b83c-4b49393bd161" providerId="ADAL" clId="{AB779A80-07F3-0C43-BDDD-222A35F653AA}" dt="2020-02-10T17:36:52.013" v="1277" actId="478"/>
          <ac:spMkLst>
            <pc:docMk/>
            <pc:sldMk cId="333955365" sldId="274"/>
            <ac:spMk id="256" creationId="{00000000-0000-0000-0000-000000000000}"/>
          </ac:spMkLst>
        </pc:spChg>
      </pc:sldChg>
      <pc:sldChg chg="addSp delSp modSp add modTransition">
        <pc:chgData name="Chris Droessler" userId="625c3661-9d64-47fa-b83c-4b49393bd161" providerId="ADAL" clId="{AB779A80-07F3-0C43-BDDD-222A35F653AA}" dt="2020-02-10T17:39:34.859" v="1347" actId="20577"/>
        <pc:sldMkLst>
          <pc:docMk/>
          <pc:sldMk cId="1092735141" sldId="275"/>
        </pc:sldMkLst>
        <pc:spChg chg="add del mod">
          <ac:chgData name="Chris Droessler" userId="625c3661-9d64-47fa-b83c-4b49393bd161" providerId="ADAL" clId="{AB779A80-07F3-0C43-BDDD-222A35F653AA}" dt="2020-02-10T17:38:45.314" v="1315"/>
          <ac:spMkLst>
            <pc:docMk/>
            <pc:sldMk cId="1092735141" sldId="275"/>
            <ac:spMk id="2" creationId="{B05D5724-A854-404E-80F5-C9662D03484F}"/>
          </ac:spMkLst>
        </pc:spChg>
        <pc:spChg chg="add del mod">
          <ac:chgData name="Chris Droessler" userId="625c3661-9d64-47fa-b83c-4b49393bd161" providerId="ADAL" clId="{AB779A80-07F3-0C43-BDDD-222A35F653AA}" dt="2020-02-10T17:38:43.504" v="1314" actId="478"/>
          <ac:spMkLst>
            <pc:docMk/>
            <pc:sldMk cId="1092735141" sldId="275"/>
            <ac:spMk id="4" creationId="{0F344627-A4FC-3640-8C78-49FF7ED8D2CC}"/>
          </ac:spMkLst>
        </pc:spChg>
        <pc:spChg chg="add mod">
          <ac:chgData name="Chris Droessler" userId="625c3661-9d64-47fa-b83c-4b49393bd161" providerId="ADAL" clId="{AB779A80-07F3-0C43-BDDD-222A35F653AA}" dt="2020-02-10T17:38:48.610" v="1316"/>
          <ac:spMkLst>
            <pc:docMk/>
            <pc:sldMk cId="1092735141" sldId="275"/>
            <ac:spMk id="5" creationId="{7228BA0F-FB2C-F54A-A469-BCB7AC3F8FE6}"/>
          </ac:spMkLst>
        </pc:spChg>
        <pc:spChg chg="add mod">
          <ac:chgData name="Chris Droessler" userId="625c3661-9d64-47fa-b83c-4b49393bd161" providerId="ADAL" clId="{AB779A80-07F3-0C43-BDDD-222A35F653AA}" dt="2020-02-10T17:39:34.859" v="1347" actId="20577"/>
          <ac:spMkLst>
            <pc:docMk/>
            <pc:sldMk cId="1092735141" sldId="275"/>
            <ac:spMk id="6" creationId="{2D192F57-4EF0-1149-8FB3-017ADD089669}"/>
          </ac:spMkLst>
        </pc:spChg>
        <pc:spChg chg="del">
          <ac:chgData name="Chris Droessler" userId="625c3661-9d64-47fa-b83c-4b49393bd161" providerId="ADAL" clId="{AB779A80-07F3-0C43-BDDD-222A35F653AA}" dt="2020-02-10T17:38:41.595" v="1312" actId="478"/>
          <ac:spMkLst>
            <pc:docMk/>
            <pc:sldMk cId="1092735141" sldId="275"/>
            <ac:spMk id="258" creationId="{00000000-0000-0000-0000-000000000000}"/>
          </ac:spMkLst>
        </pc:spChg>
        <pc:spChg chg="del mod">
          <ac:chgData name="Chris Droessler" userId="625c3661-9d64-47fa-b83c-4b49393bd161" providerId="ADAL" clId="{AB779A80-07F3-0C43-BDDD-222A35F653AA}" dt="2020-02-10T17:38:57.457" v="1318" actId="478"/>
          <ac:spMkLst>
            <pc:docMk/>
            <pc:sldMk cId="1092735141" sldId="275"/>
            <ac:spMk id="259" creationId="{00000000-0000-0000-0000-000000000000}"/>
          </ac:spMkLst>
        </pc:spChg>
      </pc:sldChg>
      <pc:sldChg chg="modSp add modTransition">
        <pc:chgData name="Chris Droessler" userId="625c3661-9d64-47fa-b83c-4b49393bd161" providerId="ADAL" clId="{AB779A80-07F3-0C43-BDDD-222A35F653AA}" dt="2020-02-10T17:52:08.978" v="1517" actId="20577"/>
        <pc:sldMkLst>
          <pc:docMk/>
          <pc:sldMk cId="4258502297" sldId="277"/>
        </pc:sldMkLst>
        <pc:spChg chg="mod">
          <ac:chgData name="Chris Droessler" userId="625c3661-9d64-47fa-b83c-4b49393bd161" providerId="ADAL" clId="{AB779A80-07F3-0C43-BDDD-222A35F653AA}" dt="2020-02-10T17:52:08.978" v="1517" actId="20577"/>
          <ac:spMkLst>
            <pc:docMk/>
            <pc:sldMk cId="4258502297" sldId="277"/>
            <ac:spMk id="276" creationId="{00000000-0000-0000-0000-000000000000}"/>
          </ac:spMkLst>
        </pc:spChg>
        <pc:spChg chg="mod">
          <ac:chgData name="Chris Droessler" userId="625c3661-9d64-47fa-b83c-4b49393bd161" providerId="ADAL" clId="{AB779A80-07F3-0C43-BDDD-222A35F653AA}" dt="2020-02-10T17:40:36.628" v="1356" actId="1076"/>
          <ac:spMkLst>
            <pc:docMk/>
            <pc:sldMk cId="4258502297" sldId="277"/>
            <ac:spMk id="277" creationId="{00000000-0000-0000-0000-000000000000}"/>
          </ac:spMkLst>
        </pc:spChg>
      </pc:sldChg>
      <pc:sldChg chg="modSp add modTransition">
        <pc:chgData name="Chris Droessler" userId="625c3661-9d64-47fa-b83c-4b49393bd161" providerId="ADAL" clId="{AB779A80-07F3-0C43-BDDD-222A35F653AA}" dt="2020-02-10T17:52:43.997" v="1523" actId="255"/>
        <pc:sldMkLst>
          <pc:docMk/>
          <pc:sldMk cId="409224612" sldId="278"/>
        </pc:sldMkLst>
        <pc:spChg chg="mod">
          <ac:chgData name="Chris Droessler" userId="625c3661-9d64-47fa-b83c-4b49393bd161" providerId="ADAL" clId="{AB779A80-07F3-0C43-BDDD-222A35F653AA}" dt="2020-02-10T17:52:43.997" v="1523" actId="255"/>
          <ac:spMkLst>
            <pc:docMk/>
            <pc:sldMk cId="409224612" sldId="278"/>
            <ac:spMk id="279" creationId="{00000000-0000-0000-0000-000000000000}"/>
          </ac:spMkLst>
        </pc:spChg>
        <pc:spChg chg="mod">
          <ac:chgData name="Chris Droessler" userId="625c3661-9d64-47fa-b83c-4b49393bd161" providerId="ADAL" clId="{AB779A80-07F3-0C43-BDDD-222A35F653AA}" dt="2020-02-10T17:42:11.464" v="1387" actId="20577"/>
          <ac:spMkLst>
            <pc:docMk/>
            <pc:sldMk cId="409224612" sldId="278"/>
            <ac:spMk id="280" creationId="{00000000-0000-0000-0000-000000000000}"/>
          </ac:spMkLst>
        </pc:spChg>
      </pc:sldChg>
      <pc:sldChg chg="add del modTransition">
        <pc:chgData name="Chris Droessler" userId="625c3661-9d64-47fa-b83c-4b49393bd161" providerId="ADAL" clId="{AB779A80-07F3-0C43-BDDD-222A35F653AA}" dt="2020-02-10T17:42:20.289" v="1388" actId="2696"/>
        <pc:sldMkLst>
          <pc:docMk/>
          <pc:sldMk cId="3734534338" sldId="279"/>
        </pc:sldMkLst>
      </pc:sldChg>
      <pc:sldChg chg="modSp">
        <pc:chgData name="Chris Droessler" userId="625c3661-9d64-47fa-b83c-4b49393bd161" providerId="ADAL" clId="{AB779A80-07F3-0C43-BDDD-222A35F653AA}" dt="2020-02-10T16:32:12.780" v="79" actId="20577"/>
        <pc:sldMkLst>
          <pc:docMk/>
          <pc:sldMk cId="3048565599" sldId="291"/>
        </pc:sldMkLst>
        <pc:spChg chg="mod">
          <ac:chgData name="Chris Droessler" userId="625c3661-9d64-47fa-b83c-4b49393bd161" providerId="ADAL" clId="{AB779A80-07F3-0C43-BDDD-222A35F653AA}" dt="2020-02-10T16:32:12.780" v="79" actId="20577"/>
          <ac:spMkLst>
            <pc:docMk/>
            <pc:sldMk cId="3048565599" sldId="291"/>
            <ac:spMk id="398" creationId="{00000000-0000-0000-0000-000000000000}"/>
          </ac:spMkLst>
        </pc:spChg>
      </pc:sldChg>
      <pc:sldChg chg="modSp">
        <pc:chgData name="Chris Droessler" userId="625c3661-9d64-47fa-b83c-4b49393bd161" providerId="ADAL" clId="{AB779A80-07F3-0C43-BDDD-222A35F653AA}" dt="2020-02-10T16:28:31.036" v="10" actId="20577"/>
        <pc:sldMkLst>
          <pc:docMk/>
          <pc:sldMk cId="971664512" sldId="534"/>
        </pc:sldMkLst>
        <pc:spChg chg="mod">
          <ac:chgData name="Chris Droessler" userId="625c3661-9d64-47fa-b83c-4b49393bd161" providerId="ADAL" clId="{AB779A80-07F3-0C43-BDDD-222A35F653AA}" dt="2020-02-10T16:28:31.036" v="10" actId="20577"/>
          <ac:spMkLst>
            <pc:docMk/>
            <pc:sldMk cId="971664512" sldId="534"/>
            <ac:spMk id="3" creationId="{00000000-0000-0000-0000-000000000000}"/>
          </ac:spMkLst>
        </pc:spChg>
      </pc:sldChg>
      <pc:sldChg chg="modSp ord">
        <pc:chgData name="Chris Droessler" userId="625c3661-9d64-47fa-b83c-4b49393bd161" providerId="ADAL" clId="{AB779A80-07F3-0C43-BDDD-222A35F653AA}" dt="2020-02-10T16:34:20.188" v="170"/>
        <pc:sldMkLst>
          <pc:docMk/>
          <pc:sldMk cId="2418671024" sldId="561"/>
        </pc:sldMkLst>
        <pc:spChg chg="mod">
          <ac:chgData name="Chris Droessler" userId="625c3661-9d64-47fa-b83c-4b49393bd161" providerId="ADAL" clId="{AB779A80-07F3-0C43-BDDD-222A35F653AA}" dt="2020-02-10T16:33:57.049" v="168" actId="20577"/>
          <ac:spMkLst>
            <pc:docMk/>
            <pc:sldMk cId="2418671024" sldId="561"/>
            <ac:spMk id="2" creationId="{E9498E27-4A46-4D9F-B919-4A6091A07762}"/>
          </ac:spMkLst>
        </pc:spChg>
        <pc:picChg chg="mod">
          <ac:chgData name="Chris Droessler" userId="625c3661-9d64-47fa-b83c-4b49393bd161" providerId="ADAL" clId="{AB779A80-07F3-0C43-BDDD-222A35F653AA}" dt="2020-02-10T16:34:00.572" v="169" actId="1076"/>
          <ac:picMkLst>
            <pc:docMk/>
            <pc:sldMk cId="2418671024" sldId="561"/>
            <ac:picMk id="6" creationId="{7CA6E6DB-6B9D-7946-81BB-EDCCCBB0B4C0}"/>
          </ac:picMkLst>
        </pc:picChg>
      </pc:sldChg>
      <pc:sldChg chg="modSp">
        <pc:chgData name="Chris Droessler" userId="625c3661-9d64-47fa-b83c-4b49393bd161" providerId="ADAL" clId="{AB779A80-07F3-0C43-BDDD-222A35F653AA}" dt="2020-02-10T16:32:31.259" v="90" actId="6549"/>
        <pc:sldMkLst>
          <pc:docMk/>
          <pc:sldMk cId="2392971145" sldId="572"/>
        </pc:sldMkLst>
        <pc:spChg chg="mod">
          <ac:chgData name="Chris Droessler" userId="625c3661-9d64-47fa-b83c-4b49393bd161" providerId="ADAL" clId="{AB779A80-07F3-0C43-BDDD-222A35F653AA}" dt="2020-02-10T16:32:31.259" v="90" actId="6549"/>
          <ac:spMkLst>
            <pc:docMk/>
            <pc:sldMk cId="2392971145" sldId="572"/>
            <ac:spMk id="2" creationId="{70E7FB36-DF07-B44D-8D38-59F39D617117}"/>
          </ac:spMkLst>
        </pc:spChg>
      </pc:sldChg>
      <pc:sldChg chg="del">
        <pc:chgData name="Chris Droessler" userId="625c3661-9d64-47fa-b83c-4b49393bd161" providerId="ADAL" clId="{AB779A80-07F3-0C43-BDDD-222A35F653AA}" dt="2020-02-10T16:32:39.515" v="91" actId="2696"/>
        <pc:sldMkLst>
          <pc:docMk/>
          <pc:sldMk cId="1831575911" sldId="644"/>
        </pc:sldMkLst>
      </pc:sldChg>
      <pc:sldChg chg="modSp">
        <pc:chgData name="Chris Droessler" userId="625c3661-9d64-47fa-b83c-4b49393bd161" providerId="ADAL" clId="{AB779A80-07F3-0C43-BDDD-222A35F653AA}" dt="2020-02-10T16:29:36.352" v="18"/>
        <pc:sldMkLst>
          <pc:docMk/>
          <pc:sldMk cId="3534465971" sldId="658"/>
        </pc:sldMkLst>
        <pc:spChg chg="mod">
          <ac:chgData name="Chris Droessler" userId="625c3661-9d64-47fa-b83c-4b49393bd161" providerId="ADAL" clId="{AB779A80-07F3-0C43-BDDD-222A35F653AA}" dt="2020-02-10T16:29:36.352" v="18"/>
          <ac:spMkLst>
            <pc:docMk/>
            <pc:sldMk cId="3534465971" sldId="658"/>
            <ac:spMk id="4" creationId="{00000000-0000-0000-0000-000000000000}"/>
          </ac:spMkLst>
        </pc:spChg>
      </pc:sldChg>
      <pc:sldChg chg="del">
        <pc:chgData name="Chris Droessler" userId="625c3661-9d64-47fa-b83c-4b49393bd161" providerId="ADAL" clId="{AB779A80-07F3-0C43-BDDD-222A35F653AA}" dt="2020-02-10T16:31:02.086" v="48" actId="2696"/>
        <pc:sldMkLst>
          <pc:docMk/>
          <pc:sldMk cId="4124514271" sldId="662"/>
        </pc:sldMkLst>
      </pc:sldChg>
      <pc:sldChg chg="del">
        <pc:chgData name="Chris Droessler" userId="625c3661-9d64-47fa-b83c-4b49393bd161" providerId="ADAL" clId="{AB779A80-07F3-0C43-BDDD-222A35F653AA}" dt="2020-02-10T16:31:53.844" v="75" actId="2696"/>
        <pc:sldMkLst>
          <pc:docMk/>
          <pc:sldMk cId="3804131059" sldId="679"/>
        </pc:sldMkLst>
      </pc:sldChg>
      <pc:sldChg chg="del">
        <pc:chgData name="Chris Droessler" userId="625c3661-9d64-47fa-b83c-4b49393bd161" providerId="ADAL" clId="{AB779A80-07F3-0C43-BDDD-222A35F653AA}" dt="2020-02-10T16:31:54.828" v="76" actId="2696"/>
        <pc:sldMkLst>
          <pc:docMk/>
          <pc:sldMk cId="2740154125" sldId="680"/>
        </pc:sldMkLst>
      </pc:sldChg>
      <pc:sldChg chg="del">
        <pc:chgData name="Chris Droessler" userId="625c3661-9d64-47fa-b83c-4b49393bd161" providerId="ADAL" clId="{AB779A80-07F3-0C43-BDDD-222A35F653AA}" dt="2020-02-10T16:31:57.299" v="77" actId="2696"/>
        <pc:sldMkLst>
          <pc:docMk/>
          <pc:sldMk cId="3136171279" sldId="681"/>
        </pc:sldMkLst>
      </pc:sldChg>
      <pc:sldChg chg="del">
        <pc:chgData name="Chris Droessler" userId="625c3661-9d64-47fa-b83c-4b49393bd161" providerId="ADAL" clId="{AB779A80-07F3-0C43-BDDD-222A35F653AA}" dt="2020-02-10T16:31:02.091" v="49" actId="2696"/>
        <pc:sldMkLst>
          <pc:docMk/>
          <pc:sldMk cId="2815973237" sldId="703"/>
        </pc:sldMkLst>
      </pc:sldChg>
      <pc:sldChg chg="del">
        <pc:chgData name="Chris Droessler" userId="625c3661-9d64-47fa-b83c-4b49393bd161" providerId="ADAL" clId="{AB779A80-07F3-0C43-BDDD-222A35F653AA}" dt="2020-02-10T16:31:07.578" v="50" actId="2696"/>
        <pc:sldMkLst>
          <pc:docMk/>
          <pc:sldMk cId="3749445932" sldId="704"/>
        </pc:sldMkLst>
      </pc:sldChg>
      <pc:sldChg chg="del">
        <pc:chgData name="Chris Droessler" userId="625c3661-9d64-47fa-b83c-4b49393bd161" providerId="ADAL" clId="{AB779A80-07F3-0C43-BDDD-222A35F653AA}" dt="2020-02-10T16:28:42.550" v="11" actId="2696"/>
        <pc:sldMkLst>
          <pc:docMk/>
          <pc:sldMk cId="235505661" sldId="707"/>
        </pc:sldMkLst>
      </pc:sldChg>
      <pc:sldChg chg="del">
        <pc:chgData name="Chris Droessler" userId="625c3661-9d64-47fa-b83c-4b49393bd161" providerId="ADAL" clId="{AB779A80-07F3-0C43-BDDD-222A35F653AA}" dt="2020-02-10T16:31:02.081" v="47" actId="2696"/>
        <pc:sldMkLst>
          <pc:docMk/>
          <pc:sldMk cId="4253841091" sldId="708"/>
        </pc:sldMkLst>
      </pc:sldChg>
      <pc:sldChg chg="modSp">
        <pc:chgData name="Chris Droessler" userId="625c3661-9d64-47fa-b83c-4b49393bd161" providerId="ADAL" clId="{AB779A80-07F3-0C43-BDDD-222A35F653AA}" dt="2020-02-10T17:42:39.024" v="1392" actId="403"/>
        <pc:sldMkLst>
          <pc:docMk/>
          <pc:sldMk cId="2484892678" sldId="709"/>
        </pc:sldMkLst>
        <pc:spChg chg="mod">
          <ac:chgData name="Chris Droessler" userId="625c3661-9d64-47fa-b83c-4b49393bd161" providerId="ADAL" clId="{AB779A80-07F3-0C43-BDDD-222A35F653AA}" dt="2020-02-10T17:42:39.024" v="1392" actId="403"/>
          <ac:spMkLst>
            <pc:docMk/>
            <pc:sldMk cId="2484892678" sldId="709"/>
            <ac:spMk id="3" creationId="{00000000-0000-0000-0000-000000000000}"/>
          </ac:spMkLst>
        </pc:spChg>
      </pc:sldChg>
      <pc:sldChg chg="del">
        <pc:chgData name="Chris Droessler" userId="625c3661-9d64-47fa-b83c-4b49393bd161" providerId="ADAL" clId="{AB779A80-07F3-0C43-BDDD-222A35F653AA}" dt="2020-02-10T16:31:07.583" v="51" actId="2696"/>
        <pc:sldMkLst>
          <pc:docMk/>
          <pc:sldMk cId="2707207902" sldId="710"/>
        </pc:sldMkLst>
      </pc:sldChg>
      <pc:sldChg chg="modSp add">
        <pc:chgData name="Chris Droessler" userId="625c3661-9d64-47fa-b83c-4b49393bd161" providerId="ADAL" clId="{AB779A80-07F3-0C43-BDDD-222A35F653AA}" dt="2020-02-10T16:30:45.656" v="45" actId="20577"/>
        <pc:sldMkLst>
          <pc:docMk/>
          <pc:sldMk cId="726388215" sldId="711"/>
        </pc:sldMkLst>
        <pc:spChg chg="mod">
          <ac:chgData name="Chris Droessler" userId="625c3661-9d64-47fa-b83c-4b49393bd161" providerId="ADAL" clId="{AB779A80-07F3-0C43-BDDD-222A35F653AA}" dt="2020-02-10T16:30:45.656" v="45" actId="20577"/>
          <ac:spMkLst>
            <pc:docMk/>
            <pc:sldMk cId="726388215" sldId="711"/>
            <ac:spMk id="4" creationId="{00000000-0000-0000-0000-000000000000}"/>
          </ac:spMkLst>
        </pc:spChg>
      </pc:sldChg>
      <pc:sldChg chg="addSp delSp modSp add modTransition">
        <pc:chgData name="Chris Droessler" userId="625c3661-9d64-47fa-b83c-4b49393bd161" providerId="ADAL" clId="{AB779A80-07F3-0C43-BDDD-222A35F653AA}" dt="2020-02-10T17:49:36.021" v="1508" actId="20577"/>
        <pc:sldMkLst>
          <pc:docMk/>
          <pc:sldMk cId="1907012793" sldId="712"/>
        </pc:sldMkLst>
        <pc:spChg chg="add del mod">
          <ac:chgData name="Chris Droessler" userId="625c3661-9d64-47fa-b83c-4b49393bd161" providerId="ADAL" clId="{AB779A80-07F3-0C43-BDDD-222A35F653AA}" dt="2020-02-10T16:35:03.057" v="176"/>
          <ac:spMkLst>
            <pc:docMk/>
            <pc:sldMk cId="1907012793" sldId="712"/>
            <ac:spMk id="2" creationId="{78F0CCE5-A9B9-954A-BEBB-4EB39A8B6D62}"/>
          </ac:spMkLst>
        </pc:spChg>
        <pc:spChg chg="add del mod">
          <ac:chgData name="Chris Droessler" userId="625c3661-9d64-47fa-b83c-4b49393bd161" providerId="ADAL" clId="{AB779A80-07F3-0C43-BDDD-222A35F653AA}" dt="2020-02-10T16:35:03.057" v="176"/>
          <ac:spMkLst>
            <pc:docMk/>
            <pc:sldMk cId="1907012793" sldId="712"/>
            <ac:spMk id="3" creationId="{1B5E7BB0-F6A1-CD4F-A0F6-3F68569E84A5}"/>
          </ac:spMkLst>
        </pc:spChg>
        <pc:spChg chg="add del mod">
          <ac:chgData name="Chris Droessler" userId="625c3661-9d64-47fa-b83c-4b49393bd161" providerId="ADAL" clId="{AB779A80-07F3-0C43-BDDD-222A35F653AA}" dt="2020-02-10T16:35:03.767" v="178"/>
          <ac:spMkLst>
            <pc:docMk/>
            <pc:sldMk cId="1907012793" sldId="712"/>
            <ac:spMk id="4" creationId="{4E6AFBC6-AB15-DB49-BFD2-A54FF628B376}"/>
          </ac:spMkLst>
        </pc:spChg>
        <pc:spChg chg="add del mod">
          <ac:chgData name="Chris Droessler" userId="625c3661-9d64-47fa-b83c-4b49393bd161" providerId="ADAL" clId="{AB779A80-07F3-0C43-BDDD-222A35F653AA}" dt="2020-02-10T16:35:03.767" v="178"/>
          <ac:spMkLst>
            <pc:docMk/>
            <pc:sldMk cId="1907012793" sldId="712"/>
            <ac:spMk id="5" creationId="{695200B1-049C-524A-8F12-11357B59F625}"/>
          </ac:spMkLst>
        </pc:spChg>
        <pc:spChg chg="add del mod">
          <ac:chgData name="Chris Droessler" userId="625c3661-9d64-47fa-b83c-4b49393bd161" providerId="ADAL" clId="{AB779A80-07F3-0C43-BDDD-222A35F653AA}" dt="2020-02-10T16:35:03.953" v="180"/>
          <ac:spMkLst>
            <pc:docMk/>
            <pc:sldMk cId="1907012793" sldId="712"/>
            <ac:spMk id="6" creationId="{84C2A9FE-2A8D-B64E-AF45-342F485992E9}"/>
          </ac:spMkLst>
        </pc:spChg>
        <pc:spChg chg="add del mod">
          <ac:chgData name="Chris Droessler" userId="625c3661-9d64-47fa-b83c-4b49393bd161" providerId="ADAL" clId="{AB779A80-07F3-0C43-BDDD-222A35F653AA}" dt="2020-02-10T16:35:03.953" v="180"/>
          <ac:spMkLst>
            <pc:docMk/>
            <pc:sldMk cId="1907012793" sldId="712"/>
            <ac:spMk id="7" creationId="{5BC3E18A-9054-C740-B2CE-39F79D49C4CD}"/>
          </ac:spMkLst>
        </pc:spChg>
        <pc:spChg chg="add del mod">
          <ac:chgData name="Chris Droessler" userId="625c3661-9d64-47fa-b83c-4b49393bd161" providerId="ADAL" clId="{AB779A80-07F3-0C43-BDDD-222A35F653AA}" dt="2020-02-10T16:35:04.137" v="182"/>
          <ac:spMkLst>
            <pc:docMk/>
            <pc:sldMk cId="1907012793" sldId="712"/>
            <ac:spMk id="8" creationId="{9761D8D0-CE06-DB4C-A3F5-400CE3B9EACF}"/>
          </ac:spMkLst>
        </pc:spChg>
        <pc:spChg chg="add del mod">
          <ac:chgData name="Chris Droessler" userId="625c3661-9d64-47fa-b83c-4b49393bd161" providerId="ADAL" clId="{AB779A80-07F3-0C43-BDDD-222A35F653AA}" dt="2020-02-10T16:35:04.137" v="182"/>
          <ac:spMkLst>
            <pc:docMk/>
            <pc:sldMk cId="1907012793" sldId="712"/>
            <ac:spMk id="9" creationId="{1C2315D4-529A-CC4C-87B7-F3173AE542CC}"/>
          </ac:spMkLst>
        </pc:spChg>
        <pc:spChg chg="add del mod">
          <ac:chgData name="Chris Droessler" userId="625c3661-9d64-47fa-b83c-4b49393bd161" providerId="ADAL" clId="{AB779A80-07F3-0C43-BDDD-222A35F653AA}" dt="2020-02-10T16:35:04.327" v="184"/>
          <ac:spMkLst>
            <pc:docMk/>
            <pc:sldMk cId="1907012793" sldId="712"/>
            <ac:spMk id="10" creationId="{43947EFD-7BF6-7144-A766-856B61DB8C4D}"/>
          </ac:spMkLst>
        </pc:spChg>
        <pc:spChg chg="add del mod">
          <ac:chgData name="Chris Droessler" userId="625c3661-9d64-47fa-b83c-4b49393bd161" providerId="ADAL" clId="{AB779A80-07F3-0C43-BDDD-222A35F653AA}" dt="2020-02-10T16:35:04.327" v="184"/>
          <ac:spMkLst>
            <pc:docMk/>
            <pc:sldMk cId="1907012793" sldId="712"/>
            <ac:spMk id="11" creationId="{DDF2D153-6B66-F242-A17D-AD0F51CC96F0}"/>
          </ac:spMkLst>
        </pc:spChg>
        <pc:spChg chg="add del mod">
          <ac:chgData name="Chris Droessler" userId="625c3661-9d64-47fa-b83c-4b49393bd161" providerId="ADAL" clId="{AB779A80-07F3-0C43-BDDD-222A35F653AA}" dt="2020-02-10T16:35:04.519" v="186"/>
          <ac:spMkLst>
            <pc:docMk/>
            <pc:sldMk cId="1907012793" sldId="712"/>
            <ac:spMk id="12" creationId="{961CD678-3B05-D94E-8102-195562996BCD}"/>
          </ac:spMkLst>
        </pc:spChg>
        <pc:spChg chg="add del mod">
          <ac:chgData name="Chris Droessler" userId="625c3661-9d64-47fa-b83c-4b49393bd161" providerId="ADAL" clId="{AB779A80-07F3-0C43-BDDD-222A35F653AA}" dt="2020-02-10T16:35:04.519" v="186"/>
          <ac:spMkLst>
            <pc:docMk/>
            <pc:sldMk cId="1907012793" sldId="712"/>
            <ac:spMk id="13" creationId="{1E6ADDAC-81F7-474E-A652-F73E67A995B0}"/>
          </ac:spMkLst>
        </pc:spChg>
        <pc:spChg chg="add del mod">
          <ac:chgData name="Chris Droessler" userId="625c3661-9d64-47fa-b83c-4b49393bd161" providerId="ADAL" clId="{AB779A80-07F3-0C43-BDDD-222A35F653AA}" dt="2020-02-10T16:35:04.726" v="188"/>
          <ac:spMkLst>
            <pc:docMk/>
            <pc:sldMk cId="1907012793" sldId="712"/>
            <ac:spMk id="14" creationId="{909CB4F2-4199-724D-A6FE-6361118A3618}"/>
          </ac:spMkLst>
        </pc:spChg>
        <pc:spChg chg="add del mod">
          <ac:chgData name="Chris Droessler" userId="625c3661-9d64-47fa-b83c-4b49393bd161" providerId="ADAL" clId="{AB779A80-07F3-0C43-BDDD-222A35F653AA}" dt="2020-02-10T16:35:04.726" v="188"/>
          <ac:spMkLst>
            <pc:docMk/>
            <pc:sldMk cId="1907012793" sldId="712"/>
            <ac:spMk id="15" creationId="{CB8BDED0-CC30-4641-BA18-576FE1589F85}"/>
          </ac:spMkLst>
        </pc:spChg>
        <pc:spChg chg="add del mod">
          <ac:chgData name="Chris Droessler" userId="625c3661-9d64-47fa-b83c-4b49393bd161" providerId="ADAL" clId="{AB779A80-07F3-0C43-BDDD-222A35F653AA}" dt="2020-02-10T16:35:20.569" v="190"/>
          <ac:spMkLst>
            <pc:docMk/>
            <pc:sldMk cId="1907012793" sldId="712"/>
            <ac:spMk id="16" creationId="{70CFF6E7-C8D7-2741-B072-514D03EC42DE}"/>
          </ac:spMkLst>
        </pc:spChg>
        <pc:spChg chg="add del mod">
          <ac:chgData name="Chris Droessler" userId="625c3661-9d64-47fa-b83c-4b49393bd161" providerId="ADAL" clId="{AB779A80-07F3-0C43-BDDD-222A35F653AA}" dt="2020-02-10T16:35:20.569" v="190"/>
          <ac:spMkLst>
            <pc:docMk/>
            <pc:sldMk cId="1907012793" sldId="712"/>
            <ac:spMk id="17" creationId="{8C312CF7-1C1D-E041-9A47-DAEDB8343B00}"/>
          </ac:spMkLst>
        </pc:spChg>
        <pc:spChg chg="add del mod">
          <ac:chgData name="Chris Droessler" userId="625c3661-9d64-47fa-b83c-4b49393bd161" providerId="ADAL" clId="{AB779A80-07F3-0C43-BDDD-222A35F653AA}" dt="2020-02-10T16:35:21.216" v="192"/>
          <ac:spMkLst>
            <pc:docMk/>
            <pc:sldMk cId="1907012793" sldId="712"/>
            <ac:spMk id="18" creationId="{C6A68574-C848-084F-96C8-30F58F37B239}"/>
          </ac:spMkLst>
        </pc:spChg>
        <pc:spChg chg="add del mod">
          <ac:chgData name="Chris Droessler" userId="625c3661-9d64-47fa-b83c-4b49393bd161" providerId="ADAL" clId="{AB779A80-07F3-0C43-BDDD-222A35F653AA}" dt="2020-02-10T16:35:21.216" v="192"/>
          <ac:spMkLst>
            <pc:docMk/>
            <pc:sldMk cId="1907012793" sldId="712"/>
            <ac:spMk id="19" creationId="{763DA3D8-0035-3344-A0CB-2AA745BCB523}"/>
          </ac:spMkLst>
        </pc:spChg>
        <pc:spChg chg="add del mod">
          <ac:chgData name="Chris Droessler" userId="625c3661-9d64-47fa-b83c-4b49393bd161" providerId="ADAL" clId="{AB779A80-07F3-0C43-BDDD-222A35F653AA}" dt="2020-02-10T16:35:21.465" v="194"/>
          <ac:spMkLst>
            <pc:docMk/>
            <pc:sldMk cId="1907012793" sldId="712"/>
            <ac:spMk id="20" creationId="{3C56ECAC-EA46-D144-839C-C486634D4B7F}"/>
          </ac:spMkLst>
        </pc:spChg>
        <pc:spChg chg="add del mod">
          <ac:chgData name="Chris Droessler" userId="625c3661-9d64-47fa-b83c-4b49393bd161" providerId="ADAL" clId="{AB779A80-07F3-0C43-BDDD-222A35F653AA}" dt="2020-02-10T16:35:21.465" v="194"/>
          <ac:spMkLst>
            <pc:docMk/>
            <pc:sldMk cId="1907012793" sldId="712"/>
            <ac:spMk id="21" creationId="{DB228A06-9D78-0046-918E-E7672864DC42}"/>
          </ac:spMkLst>
        </pc:spChg>
        <pc:spChg chg="add del mod">
          <ac:chgData name="Chris Droessler" userId="625c3661-9d64-47fa-b83c-4b49393bd161" providerId="ADAL" clId="{AB779A80-07F3-0C43-BDDD-222A35F653AA}" dt="2020-02-10T16:35:21.648" v="196"/>
          <ac:spMkLst>
            <pc:docMk/>
            <pc:sldMk cId="1907012793" sldId="712"/>
            <ac:spMk id="22" creationId="{8A9D57E1-D4FA-8C42-8673-0A3D55DE330A}"/>
          </ac:spMkLst>
        </pc:spChg>
        <pc:spChg chg="add del mod">
          <ac:chgData name="Chris Droessler" userId="625c3661-9d64-47fa-b83c-4b49393bd161" providerId="ADAL" clId="{AB779A80-07F3-0C43-BDDD-222A35F653AA}" dt="2020-02-10T16:35:21.648" v="196"/>
          <ac:spMkLst>
            <pc:docMk/>
            <pc:sldMk cId="1907012793" sldId="712"/>
            <ac:spMk id="23" creationId="{557E7471-C223-D641-B060-51C9A0655BE5}"/>
          </ac:spMkLst>
        </pc:spChg>
        <pc:spChg chg="add del mod">
          <ac:chgData name="Chris Droessler" userId="625c3661-9d64-47fa-b83c-4b49393bd161" providerId="ADAL" clId="{AB779A80-07F3-0C43-BDDD-222A35F653AA}" dt="2020-02-10T16:35:21.833" v="198"/>
          <ac:spMkLst>
            <pc:docMk/>
            <pc:sldMk cId="1907012793" sldId="712"/>
            <ac:spMk id="24" creationId="{9E5AAE3F-18A8-4640-B9C1-07F649C16677}"/>
          </ac:spMkLst>
        </pc:spChg>
        <pc:spChg chg="add del mod">
          <ac:chgData name="Chris Droessler" userId="625c3661-9d64-47fa-b83c-4b49393bd161" providerId="ADAL" clId="{AB779A80-07F3-0C43-BDDD-222A35F653AA}" dt="2020-02-10T16:35:21.833" v="198"/>
          <ac:spMkLst>
            <pc:docMk/>
            <pc:sldMk cId="1907012793" sldId="712"/>
            <ac:spMk id="25" creationId="{2416597A-4735-E04C-BE9D-6674B1889043}"/>
          </ac:spMkLst>
        </pc:spChg>
        <pc:spChg chg="add del mod">
          <ac:chgData name="Chris Droessler" userId="625c3661-9d64-47fa-b83c-4b49393bd161" providerId="ADAL" clId="{AB779A80-07F3-0C43-BDDD-222A35F653AA}" dt="2020-02-10T16:35:21.992" v="200"/>
          <ac:spMkLst>
            <pc:docMk/>
            <pc:sldMk cId="1907012793" sldId="712"/>
            <ac:spMk id="26" creationId="{71CA6BC4-DD98-B249-8A0F-F641A269EA8B}"/>
          </ac:spMkLst>
        </pc:spChg>
        <pc:spChg chg="add del mod">
          <ac:chgData name="Chris Droessler" userId="625c3661-9d64-47fa-b83c-4b49393bd161" providerId="ADAL" clId="{AB779A80-07F3-0C43-BDDD-222A35F653AA}" dt="2020-02-10T16:35:21.992" v="200"/>
          <ac:spMkLst>
            <pc:docMk/>
            <pc:sldMk cId="1907012793" sldId="712"/>
            <ac:spMk id="27" creationId="{FDA8EE18-5D27-4A4E-904B-3264E394E69B}"/>
          </ac:spMkLst>
        </pc:spChg>
        <pc:spChg chg="add del mod">
          <ac:chgData name="Chris Droessler" userId="625c3661-9d64-47fa-b83c-4b49393bd161" providerId="ADAL" clId="{AB779A80-07F3-0C43-BDDD-222A35F653AA}" dt="2020-02-10T16:35:22.144" v="202"/>
          <ac:spMkLst>
            <pc:docMk/>
            <pc:sldMk cId="1907012793" sldId="712"/>
            <ac:spMk id="28" creationId="{D065EA4D-410A-DC43-B047-B2CF1A80D7A0}"/>
          </ac:spMkLst>
        </pc:spChg>
        <pc:spChg chg="add del mod">
          <ac:chgData name="Chris Droessler" userId="625c3661-9d64-47fa-b83c-4b49393bd161" providerId="ADAL" clId="{AB779A80-07F3-0C43-BDDD-222A35F653AA}" dt="2020-02-10T16:35:22.144" v="202"/>
          <ac:spMkLst>
            <pc:docMk/>
            <pc:sldMk cId="1907012793" sldId="712"/>
            <ac:spMk id="29" creationId="{A9784BCF-D8F0-764B-BE32-0E8CC8E3014F}"/>
          </ac:spMkLst>
        </pc:spChg>
        <pc:spChg chg="add del mod">
          <ac:chgData name="Chris Droessler" userId="625c3661-9d64-47fa-b83c-4b49393bd161" providerId="ADAL" clId="{AB779A80-07F3-0C43-BDDD-222A35F653AA}" dt="2020-02-10T16:35:22.320" v="204"/>
          <ac:spMkLst>
            <pc:docMk/>
            <pc:sldMk cId="1907012793" sldId="712"/>
            <ac:spMk id="30" creationId="{CFA370ED-50CD-1444-A019-534FAA713D1A}"/>
          </ac:spMkLst>
        </pc:spChg>
        <pc:spChg chg="add del mod">
          <ac:chgData name="Chris Droessler" userId="625c3661-9d64-47fa-b83c-4b49393bd161" providerId="ADAL" clId="{AB779A80-07F3-0C43-BDDD-222A35F653AA}" dt="2020-02-10T16:35:22.320" v="204"/>
          <ac:spMkLst>
            <pc:docMk/>
            <pc:sldMk cId="1907012793" sldId="712"/>
            <ac:spMk id="31" creationId="{F411A125-F783-3F43-AFB9-DF09347F702D}"/>
          </ac:spMkLst>
        </pc:spChg>
        <pc:spChg chg="add del mod">
          <ac:chgData name="Chris Droessler" userId="625c3661-9d64-47fa-b83c-4b49393bd161" providerId="ADAL" clId="{AB779A80-07F3-0C43-BDDD-222A35F653AA}" dt="2020-02-10T16:35:22.480" v="206"/>
          <ac:spMkLst>
            <pc:docMk/>
            <pc:sldMk cId="1907012793" sldId="712"/>
            <ac:spMk id="32" creationId="{32702BF6-64E3-264D-871D-A59E16BDDE2D}"/>
          </ac:spMkLst>
        </pc:spChg>
        <pc:spChg chg="add del mod">
          <ac:chgData name="Chris Droessler" userId="625c3661-9d64-47fa-b83c-4b49393bd161" providerId="ADAL" clId="{AB779A80-07F3-0C43-BDDD-222A35F653AA}" dt="2020-02-10T16:35:22.480" v="206"/>
          <ac:spMkLst>
            <pc:docMk/>
            <pc:sldMk cId="1907012793" sldId="712"/>
            <ac:spMk id="33" creationId="{14444595-33BE-BE45-B3C0-3FF11F6017B9}"/>
          </ac:spMkLst>
        </pc:spChg>
        <pc:spChg chg="add del mod">
          <ac:chgData name="Chris Droessler" userId="625c3661-9d64-47fa-b83c-4b49393bd161" providerId="ADAL" clId="{AB779A80-07F3-0C43-BDDD-222A35F653AA}" dt="2020-02-10T16:35:22.665" v="208"/>
          <ac:spMkLst>
            <pc:docMk/>
            <pc:sldMk cId="1907012793" sldId="712"/>
            <ac:spMk id="34" creationId="{8A667871-A466-884C-AFA4-849287770580}"/>
          </ac:spMkLst>
        </pc:spChg>
        <pc:spChg chg="add del mod">
          <ac:chgData name="Chris Droessler" userId="625c3661-9d64-47fa-b83c-4b49393bd161" providerId="ADAL" clId="{AB779A80-07F3-0C43-BDDD-222A35F653AA}" dt="2020-02-10T16:35:22.665" v="208"/>
          <ac:spMkLst>
            <pc:docMk/>
            <pc:sldMk cId="1907012793" sldId="712"/>
            <ac:spMk id="35" creationId="{BA1D1BAA-4022-644E-A09B-AC5053CB7621}"/>
          </ac:spMkLst>
        </pc:spChg>
        <pc:spChg chg="add del mod">
          <ac:chgData name="Chris Droessler" userId="625c3661-9d64-47fa-b83c-4b49393bd161" providerId="ADAL" clId="{AB779A80-07F3-0C43-BDDD-222A35F653AA}" dt="2020-02-10T16:35:22.816" v="210"/>
          <ac:spMkLst>
            <pc:docMk/>
            <pc:sldMk cId="1907012793" sldId="712"/>
            <ac:spMk id="36" creationId="{0C38315D-51B0-2A48-A79A-EDDBABDAEB38}"/>
          </ac:spMkLst>
        </pc:spChg>
        <pc:spChg chg="add del mod">
          <ac:chgData name="Chris Droessler" userId="625c3661-9d64-47fa-b83c-4b49393bd161" providerId="ADAL" clId="{AB779A80-07F3-0C43-BDDD-222A35F653AA}" dt="2020-02-10T16:35:22.816" v="210"/>
          <ac:spMkLst>
            <pc:docMk/>
            <pc:sldMk cId="1907012793" sldId="712"/>
            <ac:spMk id="37" creationId="{E766E7FF-F588-4948-872B-64C74EC3D8F9}"/>
          </ac:spMkLst>
        </pc:spChg>
        <pc:spChg chg="add del mod">
          <ac:chgData name="Chris Droessler" userId="625c3661-9d64-47fa-b83c-4b49393bd161" providerId="ADAL" clId="{AB779A80-07F3-0C43-BDDD-222A35F653AA}" dt="2020-02-10T16:38:29.835" v="220"/>
          <ac:spMkLst>
            <pc:docMk/>
            <pc:sldMk cId="1907012793" sldId="712"/>
            <ac:spMk id="38" creationId="{62B89235-8E71-3B44-915B-7AEE5DB0FD41}"/>
          </ac:spMkLst>
        </pc:spChg>
        <pc:spChg chg="add del mod">
          <ac:chgData name="Chris Droessler" userId="625c3661-9d64-47fa-b83c-4b49393bd161" providerId="ADAL" clId="{AB779A80-07F3-0C43-BDDD-222A35F653AA}" dt="2020-02-10T16:38:29.835" v="220"/>
          <ac:spMkLst>
            <pc:docMk/>
            <pc:sldMk cId="1907012793" sldId="712"/>
            <ac:spMk id="39" creationId="{C106A713-CB82-7945-BEFA-F326680AE4F6}"/>
          </ac:spMkLst>
        </pc:spChg>
        <pc:spChg chg="mod">
          <ac:chgData name="Chris Droessler" userId="625c3661-9d64-47fa-b83c-4b49393bd161" providerId="ADAL" clId="{AB779A80-07F3-0C43-BDDD-222A35F653AA}" dt="2020-02-10T17:49:07.501" v="1505" actId="404"/>
          <ac:spMkLst>
            <pc:docMk/>
            <pc:sldMk cId="1907012793" sldId="712"/>
            <ac:spMk id="131" creationId="{00000000-0000-0000-0000-000000000000}"/>
          </ac:spMkLst>
        </pc:spChg>
        <pc:spChg chg="mod">
          <ac:chgData name="Chris Droessler" userId="625c3661-9d64-47fa-b83c-4b49393bd161" providerId="ADAL" clId="{AB779A80-07F3-0C43-BDDD-222A35F653AA}" dt="2020-02-10T17:49:36.021" v="1508" actId="20577"/>
          <ac:spMkLst>
            <pc:docMk/>
            <pc:sldMk cId="1907012793" sldId="712"/>
            <ac:spMk id="132" creationId="{00000000-0000-0000-0000-000000000000}"/>
          </ac:spMkLst>
        </pc:spChg>
      </pc:sldChg>
      <pc:sldChg chg="add del modTransition">
        <pc:chgData name="Chris Droessler" userId="625c3661-9d64-47fa-b83c-4b49393bd161" providerId="ADAL" clId="{AB779A80-07F3-0C43-BDDD-222A35F653AA}" dt="2020-02-10T17:03:11.245" v="713" actId="2696"/>
        <pc:sldMkLst>
          <pc:docMk/>
          <pc:sldMk cId="3622832208" sldId="713"/>
        </pc:sldMkLst>
      </pc:sldChg>
      <pc:sldChg chg="addSp delSp modSp add">
        <pc:chgData name="Chris Droessler" userId="625c3661-9d64-47fa-b83c-4b49393bd161" providerId="ADAL" clId="{AB779A80-07F3-0C43-BDDD-222A35F653AA}" dt="2020-02-10T17:08:59.937" v="830" actId="207"/>
        <pc:sldMkLst>
          <pc:docMk/>
          <pc:sldMk cId="720703606" sldId="714"/>
        </pc:sldMkLst>
        <pc:spChg chg="add mod">
          <ac:chgData name="Chris Droessler" userId="625c3661-9d64-47fa-b83c-4b49393bd161" providerId="ADAL" clId="{AB779A80-07F3-0C43-BDDD-222A35F653AA}" dt="2020-02-10T17:02:45.322" v="711" actId="20577"/>
          <ac:spMkLst>
            <pc:docMk/>
            <pc:sldMk cId="720703606" sldId="714"/>
            <ac:spMk id="2" creationId="{EB9E3D83-5F00-1C45-ACE8-A239BC73CA18}"/>
          </ac:spMkLst>
        </pc:spChg>
        <pc:spChg chg="add mod">
          <ac:chgData name="Chris Droessler" userId="625c3661-9d64-47fa-b83c-4b49393bd161" providerId="ADAL" clId="{AB779A80-07F3-0C43-BDDD-222A35F653AA}" dt="2020-02-10T17:02:41.257" v="709" actId="20577"/>
          <ac:spMkLst>
            <pc:docMk/>
            <pc:sldMk cId="720703606" sldId="714"/>
            <ac:spMk id="4" creationId="{3B51A202-2700-5D44-990F-272642A3399B}"/>
          </ac:spMkLst>
        </pc:spChg>
        <pc:spChg chg="add mod">
          <ac:chgData name="Chris Droessler" userId="625c3661-9d64-47fa-b83c-4b49393bd161" providerId="ADAL" clId="{AB779A80-07F3-0C43-BDDD-222A35F653AA}" dt="2020-02-10T17:02:50.121" v="712" actId="20577"/>
          <ac:spMkLst>
            <pc:docMk/>
            <pc:sldMk cId="720703606" sldId="714"/>
            <ac:spMk id="5" creationId="{FA482C58-1263-854B-AFCB-74CEC3786BBC}"/>
          </ac:spMkLst>
        </pc:spChg>
        <pc:spChg chg="mod">
          <ac:chgData name="Chris Droessler" userId="625c3661-9d64-47fa-b83c-4b49393bd161" providerId="ADAL" clId="{AB779A80-07F3-0C43-BDDD-222A35F653AA}" dt="2020-02-10T17:08:06.241" v="814" actId="207"/>
          <ac:spMkLst>
            <pc:docMk/>
            <pc:sldMk cId="720703606" sldId="714"/>
            <ac:spMk id="150" creationId="{00000000-0000-0000-0000-000000000000}"/>
          </ac:spMkLst>
        </pc:spChg>
        <pc:spChg chg="del mod">
          <ac:chgData name="Chris Droessler" userId="625c3661-9d64-47fa-b83c-4b49393bd161" providerId="ADAL" clId="{AB779A80-07F3-0C43-BDDD-222A35F653AA}" dt="2020-02-10T16:59:32.219" v="661" actId="478"/>
          <ac:spMkLst>
            <pc:docMk/>
            <pc:sldMk cId="720703606" sldId="714"/>
            <ac:spMk id="151" creationId="{00000000-0000-0000-0000-000000000000}"/>
          </ac:spMkLst>
        </pc:spChg>
        <pc:spChg chg="mod">
          <ac:chgData name="Chris Droessler" userId="625c3661-9d64-47fa-b83c-4b49393bd161" providerId="ADAL" clId="{AB779A80-07F3-0C43-BDDD-222A35F653AA}" dt="2020-02-10T17:08:14.296" v="815" actId="207"/>
          <ac:spMkLst>
            <pc:docMk/>
            <pc:sldMk cId="720703606" sldId="714"/>
            <ac:spMk id="152" creationId="{00000000-0000-0000-0000-000000000000}"/>
          </ac:spMkLst>
        </pc:spChg>
        <pc:spChg chg="mod">
          <ac:chgData name="Chris Droessler" userId="625c3661-9d64-47fa-b83c-4b49393bd161" providerId="ADAL" clId="{AB779A80-07F3-0C43-BDDD-222A35F653AA}" dt="2020-02-10T17:08:59.937" v="830" actId="207"/>
          <ac:spMkLst>
            <pc:docMk/>
            <pc:sldMk cId="720703606" sldId="714"/>
            <ac:spMk id="153" creationId="{00000000-0000-0000-0000-000000000000}"/>
          </ac:spMkLst>
        </pc:spChg>
        <pc:spChg chg="del mod">
          <ac:chgData name="Chris Droessler" userId="625c3661-9d64-47fa-b83c-4b49393bd161" providerId="ADAL" clId="{AB779A80-07F3-0C43-BDDD-222A35F653AA}" dt="2020-02-10T16:59:16.867" v="655" actId="478"/>
          <ac:spMkLst>
            <pc:docMk/>
            <pc:sldMk cId="720703606" sldId="714"/>
            <ac:spMk id="154" creationId="{00000000-0000-0000-0000-000000000000}"/>
          </ac:spMkLst>
        </pc:spChg>
        <pc:spChg chg="del mod">
          <ac:chgData name="Chris Droessler" userId="625c3661-9d64-47fa-b83c-4b49393bd161" providerId="ADAL" clId="{AB779A80-07F3-0C43-BDDD-222A35F653AA}" dt="2020-02-10T16:59:20.995" v="656" actId="478"/>
          <ac:spMkLst>
            <pc:docMk/>
            <pc:sldMk cId="720703606" sldId="714"/>
            <ac:spMk id="155" creationId="{00000000-0000-0000-0000-000000000000}"/>
          </ac:spMkLst>
        </pc:spChg>
        <pc:spChg chg="mod">
          <ac:chgData name="Chris Droessler" userId="625c3661-9d64-47fa-b83c-4b49393bd161" providerId="ADAL" clId="{AB779A80-07F3-0C43-BDDD-222A35F653AA}" dt="2020-02-10T16:57:08.758" v="630" actId="20577"/>
          <ac:spMkLst>
            <pc:docMk/>
            <pc:sldMk cId="720703606" sldId="714"/>
            <ac:spMk id="160" creationId="{00000000-0000-0000-0000-000000000000}"/>
          </ac:spMkLst>
        </pc:spChg>
      </pc:sldChg>
      <pc:sldChg chg="modSp add ord modNotesTx">
        <pc:chgData name="Chris Droessler" userId="625c3661-9d64-47fa-b83c-4b49393bd161" providerId="ADAL" clId="{AB779A80-07F3-0C43-BDDD-222A35F653AA}" dt="2020-02-10T17:07:16.770" v="812" actId="20577"/>
        <pc:sldMkLst>
          <pc:docMk/>
          <pc:sldMk cId="3664086728" sldId="715"/>
        </pc:sldMkLst>
        <pc:spChg chg="mod">
          <ac:chgData name="Chris Droessler" userId="625c3661-9d64-47fa-b83c-4b49393bd161" providerId="ADAL" clId="{AB779A80-07F3-0C43-BDDD-222A35F653AA}" dt="2020-02-10T17:03:24.011" v="716" actId="20577"/>
          <ac:spMkLst>
            <pc:docMk/>
            <pc:sldMk cId="3664086728" sldId="715"/>
            <ac:spMk id="3" creationId="{B3A6DF37-4BD1-BC4C-9FC8-37F5D16BA03A}"/>
          </ac:spMkLst>
        </pc:spChg>
        <pc:spChg chg="mod">
          <ac:chgData name="Chris Droessler" userId="625c3661-9d64-47fa-b83c-4b49393bd161" providerId="ADAL" clId="{AB779A80-07F3-0C43-BDDD-222A35F653AA}" dt="2020-02-10T17:03:32.849" v="733" actId="20577"/>
          <ac:spMkLst>
            <pc:docMk/>
            <pc:sldMk cId="3664086728" sldId="715"/>
            <ac:spMk id="150" creationId="{00000000-0000-0000-0000-000000000000}"/>
          </ac:spMkLst>
        </pc:spChg>
        <pc:spChg chg="mod">
          <ac:chgData name="Chris Droessler" userId="625c3661-9d64-47fa-b83c-4b49393bd161" providerId="ADAL" clId="{AB779A80-07F3-0C43-BDDD-222A35F653AA}" dt="2020-02-10T17:06:45.316" v="811" actId="554"/>
          <ac:spMkLst>
            <pc:docMk/>
            <pc:sldMk cId="3664086728" sldId="715"/>
            <ac:spMk id="151" creationId="{00000000-0000-0000-0000-000000000000}"/>
          </ac:spMkLst>
        </pc:spChg>
        <pc:spChg chg="mod">
          <ac:chgData name="Chris Droessler" userId="625c3661-9d64-47fa-b83c-4b49393bd161" providerId="ADAL" clId="{AB779A80-07F3-0C43-BDDD-222A35F653AA}" dt="2020-02-10T17:03:41.426" v="757" actId="20577"/>
          <ac:spMkLst>
            <pc:docMk/>
            <pc:sldMk cId="3664086728" sldId="715"/>
            <ac:spMk id="152" creationId="{00000000-0000-0000-0000-000000000000}"/>
          </ac:spMkLst>
        </pc:spChg>
        <pc:spChg chg="mod">
          <ac:chgData name="Chris Droessler" userId="625c3661-9d64-47fa-b83c-4b49393bd161" providerId="ADAL" clId="{AB779A80-07F3-0C43-BDDD-222A35F653AA}" dt="2020-02-10T17:03:49.539" v="776" actId="20577"/>
          <ac:spMkLst>
            <pc:docMk/>
            <pc:sldMk cId="3664086728" sldId="715"/>
            <ac:spMk id="153" creationId="{00000000-0000-0000-0000-000000000000}"/>
          </ac:spMkLst>
        </pc:spChg>
        <pc:spChg chg="mod">
          <ac:chgData name="Chris Droessler" userId="625c3661-9d64-47fa-b83c-4b49393bd161" providerId="ADAL" clId="{AB779A80-07F3-0C43-BDDD-222A35F653AA}" dt="2020-02-10T17:06:45.316" v="811" actId="554"/>
          <ac:spMkLst>
            <pc:docMk/>
            <pc:sldMk cId="3664086728" sldId="715"/>
            <ac:spMk id="154" creationId="{00000000-0000-0000-0000-000000000000}"/>
          </ac:spMkLst>
        </pc:spChg>
        <pc:spChg chg="mod">
          <ac:chgData name="Chris Droessler" userId="625c3661-9d64-47fa-b83c-4b49393bd161" providerId="ADAL" clId="{AB779A80-07F3-0C43-BDDD-222A35F653AA}" dt="2020-02-10T17:06:45.316" v="811" actId="554"/>
          <ac:spMkLst>
            <pc:docMk/>
            <pc:sldMk cId="3664086728" sldId="715"/>
            <ac:spMk id="155" creationId="{00000000-0000-0000-0000-000000000000}"/>
          </ac:spMkLst>
        </pc:spChg>
        <pc:spChg chg="mod">
          <ac:chgData name="Chris Droessler" userId="625c3661-9d64-47fa-b83c-4b49393bd161" providerId="ADAL" clId="{AB779A80-07F3-0C43-BDDD-222A35F653AA}" dt="2020-02-10T17:03:56.178" v="782" actId="20577"/>
          <ac:spMkLst>
            <pc:docMk/>
            <pc:sldMk cId="3664086728" sldId="715"/>
            <ac:spMk id="160" creationId="{00000000-0000-0000-0000-000000000000}"/>
          </ac:spMkLst>
        </pc:spChg>
      </pc:sldChg>
      <pc:sldChg chg="addSp delSp modSp add ord modNotesTx">
        <pc:chgData name="Chris Droessler" userId="625c3661-9d64-47fa-b83c-4b49393bd161" providerId="ADAL" clId="{AB779A80-07F3-0C43-BDDD-222A35F653AA}" dt="2020-02-10T17:11:34.054" v="922" actId="1037"/>
        <pc:sldMkLst>
          <pc:docMk/>
          <pc:sldMk cId="2781844091" sldId="716"/>
        </pc:sldMkLst>
        <pc:spChg chg="del">
          <ac:chgData name="Chris Droessler" userId="625c3661-9d64-47fa-b83c-4b49393bd161" providerId="ADAL" clId="{AB779A80-07F3-0C43-BDDD-222A35F653AA}" dt="2020-02-10T17:11:17.239" v="874" actId="478"/>
          <ac:spMkLst>
            <pc:docMk/>
            <pc:sldMk cId="2781844091" sldId="716"/>
            <ac:spMk id="2" creationId="{EB9E3D83-5F00-1C45-ACE8-A239BC73CA18}"/>
          </ac:spMkLst>
        </pc:spChg>
        <pc:spChg chg="mod">
          <ac:chgData name="Chris Droessler" userId="625c3661-9d64-47fa-b83c-4b49393bd161" providerId="ADAL" clId="{AB779A80-07F3-0C43-BDDD-222A35F653AA}" dt="2020-02-10T17:09:27.445" v="833" actId="20577"/>
          <ac:spMkLst>
            <pc:docMk/>
            <pc:sldMk cId="2781844091" sldId="716"/>
            <ac:spMk id="3" creationId="{B3A6DF37-4BD1-BC4C-9FC8-37F5D16BA03A}"/>
          </ac:spMkLst>
        </pc:spChg>
        <pc:spChg chg="del">
          <ac:chgData name="Chris Droessler" userId="625c3661-9d64-47fa-b83c-4b49393bd161" providerId="ADAL" clId="{AB779A80-07F3-0C43-BDDD-222A35F653AA}" dt="2020-02-10T17:11:17.239" v="874" actId="478"/>
          <ac:spMkLst>
            <pc:docMk/>
            <pc:sldMk cId="2781844091" sldId="716"/>
            <ac:spMk id="4" creationId="{3B51A202-2700-5D44-990F-272642A3399B}"/>
          </ac:spMkLst>
        </pc:spChg>
        <pc:spChg chg="del">
          <ac:chgData name="Chris Droessler" userId="625c3661-9d64-47fa-b83c-4b49393bd161" providerId="ADAL" clId="{AB779A80-07F3-0C43-BDDD-222A35F653AA}" dt="2020-02-10T17:11:17.239" v="874" actId="478"/>
          <ac:spMkLst>
            <pc:docMk/>
            <pc:sldMk cId="2781844091" sldId="716"/>
            <ac:spMk id="5" creationId="{FA482C58-1263-854B-AFCB-74CEC3786BBC}"/>
          </ac:spMkLst>
        </pc:spChg>
        <pc:spChg chg="add mod">
          <ac:chgData name="Chris Droessler" userId="625c3661-9d64-47fa-b83c-4b49393bd161" providerId="ADAL" clId="{AB779A80-07F3-0C43-BDDD-222A35F653AA}" dt="2020-02-10T17:11:27.848" v="903" actId="1037"/>
          <ac:spMkLst>
            <pc:docMk/>
            <pc:sldMk cId="2781844091" sldId="716"/>
            <ac:spMk id="12" creationId="{59B10949-6EE5-CB49-AD35-1E599C2984B2}"/>
          </ac:spMkLst>
        </pc:spChg>
        <pc:spChg chg="add mod">
          <ac:chgData name="Chris Droessler" userId="625c3661-9d64-47fa-b83c-4b49393bd161" providerId="ADAL" clId="{AB779A80-07F3-0C43-BDDD-222A35F653AA}" dt="2020-02-10T17:11:30.993" v="913" actId="1037"/>
          <ac:spMkLst>
            <pc:docMk/>
            <pc:sldMk cId="2781844091" sldId="716"/>
            <ac:spMk id="13" creationId="{F5597D9B-D098-314F-9F03-537C79AE9DA2}"/>
          </ac:spMkLst>
        </pc:spChg>
        <pc:spChg chg="add mod">
          <ac:chgData name="Chris Droessler" userId="625c3661-9d64-47fa-b83c-4b49393bd161" providerId="ADAL" clId="{AB779A80-07F3-0C43-BDDD-222A35F653AA}" dt="2020-02-10T17:11:34.054" v="922" actId="1037"/>
          <ac:spMkLst>
            <pc:docMk/>
            <pc:sldMk cId="2781844091" sldId="716"/>
            <ac:spMk id="14" creationId="{9FF7D8C8-E937-F84F-8020-3785A964F785}"/>
          </ac:spMkLst>
        </pc:spChg>
        <pc:spChg chg="mod">
          <ac:chgData name="Chris Droessler" userId="625c3661-9d64-47fa-b83c-4b49393bd161" providerId="ADAL" clId="{AB779A80-07F3-0C43-BDDD-222A35F653AA}" dt="2020-02-10T17:09:40.573" v="840" actId="20577"/>
          <ac:spMkLst>
            <pc:docMk/>
            <pc:sldMk cId="2781844091" sldId="716"/>
            <ac:spMk id="160" creationId="{00000000-0000-0000-0000-000000000000}"/>
          </ac:spMkLst>
        </pc:spChg>
      </pc:sldChg>
      <pc:sldChg chg="modSp add ord">
        <pc:chgData name="Chris Droessler" userId="625c3661-9d64-47fa-b83c-4b49393bd161" providerId="ADAL" clId="{AB779A80-07F3-0C43-BDDD-222A35F653AA}" dt="2020-02-10T17:18:20.270" v="1026" actId="207"/>
        <pc:sldMkLst>
          <pc:docMk/>
          <pc:sldMk cId="3659011642" sldId="717"/>
        </pc:sldMkLst>
        <pc:spChg chg="mod">
          <ac:chgData name="Chris Droessler" userId="625c3661-9d64-47fa-b83c-4b49393bd161" providerId="ADAL" clId="{AB779A80-07F3-0C43-BDDD-222A35F653AA}" dt="2020-02-10T17:18:20.270" v="1026" actId="207"/>
          <ac:spMkLst>
            <pc:docMk/>
            <pc:sldMk cId="3659011642" sldId="717"/>
            <ac:spMk id="135" creationId="{00000000-0000-0000-0000-000000000000}"/>
          </ac:spMkLst>
        </pc:spChg>
      </pc:sldChg>
      <pc:sldMasterChg chg="delSldLayout">
        <pc:chgData name="Chris Droessler" userId="625c3661-9d64-47fa-b83c-4b49393bd161" providerId="ADAL" clId="{AB779A80-07F3-0C43-BDDD-222A35F653AA}" dt="2020-02-10T17:42:20.302" v="1389" actId="2696"/>
        <pc:sldMasterMkLst>
          <pc:docMk/>
          <pc:sldMasterMk cId="2999785688" sldId="2147483648"/>
        </pc:sldMasterMkLst>
        <pc:sldLayoutChg chg="del">
          <pc:chgData name="Chris Droessler" userId="625c3661-9d64-47fa-b83c-4b49393bd161" providerId="ADAL" clId="{AB779A80-07F3-0C43-BDDD-222A35F653AA}" dt="2020-02-10T17:42:20.302" v="1389" actId="2696"/>
          <pc:sldLayoutMkLst>
            <pc:docMk/>
            <pc:sldMasterMk cId="2999785688" sldId="2147483648"/>
            <pc:sldLayoutMk cId="781414520" sldId="2147483660"/>
          </pc:sldLayoutMkLst>
        </pc:sldLayoutChg>
      </pc:sldMasterChg>
    </pc:docChg>
  </pc:docChgLst>
  <pc:docChgLst>
    <pc:chgData name="Chris Droessler" userId="625c3661-9d64-47fa-b83c-4b49393bd161" providerId="ADAL" clId="{31D24C0F-CFC2-7744-8C10-6AEE62854480}"/>
    <pc:docChg chg="delSld">
      <pc:chgData name="Chris Droessler" userId="625c3661-9d64-47fa-b83c-4b49393bd161" providerId="ADAL" clId="{31D24C0F-CFC2-7744-8C10-6AEE62854480}" dt="2020-05-11T12:10:45.009" v="0" actId="2696"/>
      <pc:docMkLst>
        <pc:docMk/>
      </pc:docMkLst>
      <pc:sldChg chg="del">
        <pc:chgData name="Chris Droessler" userId="625c3661-9d64-47fa-b83c-4b49393bd161" providerId="ADAL" clId="{31D24C0F-CFC2-7744-8C10-6AEE62854480}" dt="2020-05-11T12:10:45.009" v="0" actId="2696"/>
        <pc:sldMkLst>
          <pc:docMk/>
          <pc:sldMk cId="372870561" sldId="706"/>
        </pc:sldMkLst>
      </pc:sldChg>
    </pc:docChg>
  </pc:docChgLst>
  <pc:docChgLst>
    <pc:chgData name="Chris Droessler" userId="625c3661-9d64-47fa-b83c-4b49393bd161" providerId="ADAL" clId="{45B3B9DE-C3A3-D24D-AC08-28D3E0BDAADA}"/>
    <pc:docChg chg="custSel addSld modSld">
      <pc:chgData name="Chris Droessler" userId="625c3661-9d64-47fa-b83c-4b49393bd161" providerId="ADAL" clId="{45B3B9DE-C3A3-D24D-AC08-28D3E0BDAADA}" dt="2020-05-12T12:42:31.711" v="485" actId="20577"/>
      <pc:docMkLst>
        <pc:docMk/>
      </pc:docMkLst>
      <pc:sldChg chg="addSp delSp modSp">
        <pc:chgData name="Chris Droessler" userId="625c3661-9d64-47fa-b83c-4b49393bd161" providerId="ADAL" clId="{45B3B9DE-C3A3-D24D-AC08-28D3E0BDAADA}" dt="2020-05-11T13:48:42.837" v="461" actId="478"/>
        <pc:sldMkLst>
          <pc:docMk/>
          <pc:sldMk cId="971664512" sldId="534"/>
        </pc:sldMkLst>
        <pc:spChg chg="add del mod">
          <ac:chgData name="Chris Droessler" userId="625c3661-9d64-47fa-b83c-4b49393bd161" providerId="ADAL" clId="{45B3B9DE-C3A3-D24D-AC08-28D3E0BDAADA}" dt="2020-05-11T13:48:42.837" v="461" actId="478"/>
          <ac:spMkLst>
            <pc:docMk/>
            <pc:sldMk cId="971664512" sldId="534"/>
            <ac:spMk id="5" creationId="{772AE84C-4397-C243-A69D-5D17CEDFF58E}"/>
          </ac:spMkLst>
        </pc:spChg>
      </pc:sldChg>
      <pc:sldChg chg="modSp">
        <pc:chgData name="Chris Droessler" userId="625c3661-9d64-47fa-b83c-4b49393bd161" providerId="ADAL" clId="{45B3B9DE-C3A3-D24D-AC08-28D3E0BDAADA}" dt="2020-05-12T12:42:31.711" v="485" actId="20577"/>
        <pc:sldMkLst>
          <pc:docMk/>
          <pc:sldMk cId="1675513861" sldId="756"/>
        </pc:sldMkLst>
        <pc:spChg chg="mod">
          <ac:chgData name="Chris Droessler" userId="625c3661-9d64-47fa-b83c-4b49393bd161" providerId="ADAL" clId="{45B3B9DE-C3A3-D24D-AC08-28D3E0BDAADA}" dt="2020-05-12T12:42:31.711" v="485" actId="20577"/>
          <ac:spMkLst>
            <pc:docMk/>
            <pc:sldMk cId="1675513861" sldId="756"/>
            <ac:spMk id="2" creationId="{2D60B45B-6484-D94F-A3B8-306BC92469C9}"/>
          </ac:spMkLst>
        </pc:spChg>
      </pc:sldChg>
      <pc:sldChg chg="modSp">
        <pc:chgData name="Chris Droessler" userId="625c3661-9d64-47fa-b83c-4b49393bd161" providerId="ADAL" clId="{45B3B9DE-C3A3-D24D-AC08-28D3E0BDAADA}" dt="2020-05-11T13:08:31.232" v="29" actId="20577"/>
        <pc:sldMkLst>
          <pc:docMk/>
          <pc:sldMk cId="751751510" sldId="761"/>
        </pc:sldMkLst>
        <pc:spChg chg="mod">
          <ac:chgData name="Chris Droessler" userId="625c3661-9d64-47fa-b83c-4b49393bd161" providerId="ADAL" clId="{45B3B9DE-C3A3-D24D-AC08-28D3E0BDAADA}" dt="2020-05-11T13:08:31.232" v="29" actId="20577"/>
          <ac:spMkLst>
            <pc:docMk/>
            <pc:sldMk cId="751751510" sldId="761"/>
            <ac:spMk id="3" creationId="{DEE7BACF-8DDA-49AD-8F7F-6D148AEB59BA}"/>
          </ac:spMkLst>
        </pc:spChg>
      </pc:sldChg>
      <pc:sldChg chg="modSp">
        <pc:chgData name="Chris Droessler" userId="625c3661-9d64-47fa-b83c-4b49393bd161" providerId="ADAL" clId="{45B3B9DE-C3A3-D24D-AC08-28D3E0BDAADA}" dt="2020-05-11T13:46:39.174" v="460" actId="20577"/>
        <pc:sldMkLst>
          <pc:docMk/>
          <pc:sldMk cId="365843656" sldId="768"/>
        </pc:sldMkLst>
        <pc:spChg chg="mod">
          <ac:chgData name="Chris Droessler" userId="625c3661-9d64-47fa-b83c-4b49393bd161" providerId="ADAL" clId="{45B3B9DE-C3A3-D24D-AC08-28D3E0BDAADA}" dt="2020-05-11T13:46:39.174" v="460" actId="20577"/>
          <ac:spMkLst>
            <pc:docMk/>
            <pc:sldMk cId="365843656" sldId="768"/>
            <ac:spMk id="2" creationId="{F64F0A26-B967-194D-A34E-1A24A272F847}"/>
          </ac:spMkLst>
        </pc:spChg>
      </pc:sldChg>
      <pc:sldChg chg="modSp add">
        <pc:chgData name="Chris Droessler" userId="625c3661-9d64-47fa-b83c-4b49393bd161" providerId="ADAL" clId="{45B3B9DE-C3A3-D24D-AC08-28D3E0BDAADA}" dt="2020-05-11T13:15:41.737" v="288" actId="20577"/>
        <pc:sldMkLst>
          <pc:docMk/>
          <pc:sldMk cId="207772296" sldId="770"/>
        </pc:sldMkLst>
        <pc:spChg chg="mod">
          <ac:chgData name="Chris Droessler" userId="625c3661-9d64-47fa-b83c-4b49393bd161" providerId="ADAL" clId="{45B3B9DE-C3A3-D24D-AC08-28D3E0BDAADA}" dt="2020-05-11T13:15:41.737" v="288" actId="20577"/>
          <ac:spMkLst>
            <pc:docMk/>
            <pc:sldMk cId="207772296" sldId="770"/>
            <ac:spMk id="2" creationId="{98226CFB-6368-D748-ABA0-30D76ED4C3A1}"/>
          </ac:spMkLst>
        </pc:spChg>
        <pc:spChg chg="mod">
          <ac:chgData name="Chris Droessler" userId="625c3661-9d64-47fa-b83c-4b49393bd161" providerId="ADAL" clId="{45B3B9DE-C3A3-D24D-AC08-28D3E0BDAADA}" dt="2020-05-11T13:11:06.933" v="67" actId="20577"/>
          <ac:spMkLst>
            <pc:docMk/>
            <pc:sldMk cId="207772296" sldId="770"/>
            <ac:spMk id="3" creationId="{0D7CF82E-8155-E546-AC19-FEC7CFC238B7}"/>
          </ac:spMkLst>
        </pc:spChg>
      </pc:sldChg>
    </pc:docChg>
  </pc:docChgLst>
  <pc:docChgLst>
    <pc:chgData name="Chris Droessler" userId="625c3661-9d64-47fa-b83c-4b49393bd161" providerId="ADAL" clId="{9F66A07C-42E3-D34A-AA86-CDC0EF5582F9}"/>
    <pc:docChg chg="undo custSel addSld delSld modSld sldOrd modMainMaster">
      <pc:chgData name="Chris Droessler" userId="625c3661-9d64-47fa-b83c-4b49393bd161" providerId="ADAL" clId="{9F66A07C-42E3-D34A-AA86-CDC0EF5582F9}" dt="2020-01-13T17:14:15.489" v="1169" actId="20577"/>
      <pc:docMkLst>
        <pc:docMk/>
      </pc:docMkLst>
      <pc:sldChg chg="modSp del">
        <pc:chgData name="Chris Droessler" userId="625c3661-9d64-47fa-b83c-4b49393bd161" providerId="ADAL" clId="{9F66A07C-42E3-D34A-AA86-CDC0EF5582F9}" dt="2020-01-09T17:06:18.179" v="413" actId="2696"/>
        <pc:sldMkLst>
          <pc:docMk/>
          <pc:sldMk cId="2378976308" sldId="256"/>
        </pc:sldMkLst>
        <pc:spChg chg="mod">
          <ac:chgData name="Chris Droessler" userId="625c3661-9d64-47fa-b83c-4b49393bd161" providerId="ADAL" clId="{9F66A07C-42E3-D34A-AA86-CDC0EF5582F9}" dt="2020-01-09T16:33:41.265" v="0"/>
          <ac:spMkLst>
            <pc:docMk/>
            <pc:sldMk cId="2378976308" sldId="256"/>
            <ac:spMk id="129" creationId="{00000000-0000-0000-0000-000000000000}"/>
          </ac:spMkLst>
        </pc:spChg>
      </pc:sldChg>
      <pc:sldChg chg="modSp">
        <pc:chgData name="Chris Droessler" userId="625c3661-9d64-47fa-b83c-4b49393bd161" providerId="ADAL" clId="{9F66A07C-42E3-D34A-AA86-CDC0EF5582F9}" dt="2020-01-09T16:52:28.162" v="161" actId="403"/>
        <pc:sldMkLst>
          <pc:docMk/>
          <pc:sldMk cId="4118415113" sldId="257"/>
        </pc:sldMkLst>
        <pc:spChg chg="mod">
          <ac:chgData name="Chris Droessler" userId="625c3661-9d64-47fa-b83c-4b49393bd161" providerId="ADAL" clId="{9F66A07C-42E3-D34A-AA86-CDC0EF5582F9}" dt="2020-01-09T16:52:28.162" v="161" actId="403"/>
          <ac:spMkLst>
            <pc:docMk/>
            <pc:sldMk cId="4118415113" sldId="257"/>
            <ac:spMk id="123" creationId="{00000000-0000-0000-0000-000000000000}"/>
          </ac:spMkLst>
        </pc:spChg>
      </pc:sldChg>
      <pc:sldChg chg="addSp delSp modSp add modTransition modNotesTx">
        <pc:chgData name="Chris Droessler" userId="625c3661-9d64-47fa-b83c-4b49393bd161" providerId="ADAL" clId="{9F66A07C-42E3-D34A-AA86-CDC0EF5582F9}" dt="2020-01-13T16:42:59.602" v="910" actId="20577"/>
        <pc:sldMkLst>
          <pc:docMk/>
          <pc:sldMk cId="467587892" sldId="259"/>
        </pc:sldMkLst>
        <pc:spChg chg="add del mod">
          <ac:chgData name="Chris Droessler" userId="625c3661-9d64-47fa-b83c-4b49393bd161" providerId="ADAL" clId="{9F66A07C-42E3-D34A-AA86-CDC0EF5582F9}" dt="2020-01-09T16:52:36.497" v="162"/>
          <ac:spMkLst>
            <pc:docMk/>
            <pc:sldMk cId="467587892" sldId="259"/>
            <ac:spMk id="2" creationId="{B0FF81A9-F0E8-B142-AA66-29118743AA49}"/>
          </ac:spMkLst>
        </pc:spChg>
        <pc:spChg chg="add del mod">
          <ac:chgData name="Chris Droessler" userId="625c3661-9d64-47fa-b83c-4b49393bd161" providerId="ADAL" clId="{9F66A07C-42E3-D34A-AA86-CDC0EF5582F9}" dt="2020-01-09T16:52:36.497" v="162"/>
          <ac:spMkLst>
            <pc:docMk/>
            <pc:sldMk cId="467587892" sldId="259"/>
            <ac:spMk id="3" creationId="{0BC2131F-1C4D-C24F-BA73-F3D683D25C74}"/>
          </ac:spMkLst>
        </pc:spChg>
        <pc:spChg chg="add del mod">
          <ac:chgData name="Chris Droessler" userId="625c3661-9d64-47fa-b83c-4b49393bd161" providerId="ADAL" clId="{9F66A07C-42E3-D34A-AA86-CDC0EF5582F9}" dt="2020-01-09T16:52:37.265" v="163"/>
          <ac:spMkLst>
            <pc:docMk/>
            <pc:sldMk cId="467587892" sldId="259"/>
            <ac:spMk id="4" creationId="{3E809044-84B1-6746-AB4E-44F5482FB260}"/>
          </ac:spMkLst>
        </pc:spChg>
        <pc:spChg chg="add del mod">
          <ac:chgData name="Chris Droessler" userId="625c3661-9d64-47fa-b83c-4b49393bd161" providerId="ADAL" clId="{9F66A07C-42E3-D34A-AA86-CDC0EF5582F9}" dt="2020-01-09T16:52:37.265" v="163"/>
          <ac:spMkLst>
            <pc:docMk/>
            <pc:sldMk cId="467587892" sldId="259"/>
            <ac:spMk id="5" creationId="{3333DAE6-4475-F344-8542-88043C433AD0}"/>
          </ac:spMkLst>
        </pc:spChg>
        <pc:spChg chg="add del mod">
          <ac:chgData name="Chris Droessler" userId="625c3661-9d64-47fa-b83c-4b49393bd161" providerId="ADAL" clId="{9F66A07C-42E3-D34A-AA86-CDC0EF5582F9}" dt="2020-01-09T16:52:37.489" v="164"/>
          <ac:spMkLst>
            <pc:docMk/>
            <pc:sldMk cId="467587892" sldId="259"/>
            <ac:spMk id="6" creationId="{8EA25AF4-C7CD-6B40-A7A3-1DCFBE45E0FB}"/>
          </ac:spMkLst>
        </pc:spChg>
        <pc:spChg chg="add del mod">
          <ac:chgData name="Chris Droessler" userId="625c3661-9d64-47fa-b83c-4b49393bd161" providerId="ADAL" clId="{9F66A07C-42E3-D34A-AA86-CDC0EF5582F9}" dt="2020-01-09T16:52:37.489" v="164"/>
          <ac:spMkLst>
            <pc:docMk/>
            <pc:sldMk cId="467587892" sldId="259"/>
            <ac:spMk id="7" creationId="{A97877CA-AEE8-1C47-8861-6F36C55D28E3}"/>
          </ac:spMkLst>
        </pc:spChg>
        <pc:spChg chg="mod">
          <ac:chgData name="Chris Droessler" userId="625c3661-9d64-47fa-b83c-4b49393bd161" providerId="ADAL" clId="{9F66A07C-42E3-D34A-AA86-CDC0EF5582F9}" dt="2020-01-13T16:42:59.602" v="910" actId="20577"/>
          <ac:spMkLst>
            <pc:docMk/>
            <pc:sldMk cId="467587892" sldId="259"/>
            <ac:spMk id="158" creationId="{00000000-0000-0000-0000-000000000000}"/>
          </ac:spMkLst>
        </pc:spChg>
        <pc:spChg chg="mod">
          <ac:chgData name="Chris Droessler" userId="625c3661-9d64-47fa-b83c-4b49393bd161" providerId="ADAL" clId="{9F66A07C-42E3-D34A-AA86-CDC0EF5582F9}" dt="2020-01-09T16:37:31.783" v="28"/>
          <ac:spMkLst>
            <pc:docMk/>
            <pc:sldMk cId="467587892" sldId="259"/>
            <ac:spMk id="159" creationId="{00000000-0000-0000-0000-000000000000}"/>
          </ac:spMkLst>
        </pc:spChg>
      </pc:sldChg>
      <pc:sldChg chg="addSp delSp modSp add modTransition">
        <pc:chgData name="Chris Droessler" userId="625c3661-9d64-47fa-b83c-4b49393bd161" providerId="ADAL" clId="{9F66A07C-42E3-D34A-AA86-CDC0EF5582F9}" dt="2020-01-10T14:14:15.533" v="659" actId="20577"/>
        <pc:sldMkLst>
          <pc:docMk/>
          <pc:sldMk cId="4278936860" sldId="260"/>
        </pc:sldMkLst>
        <pc:spChg chg="mod">
          <ac:chgData name="Chris Droessler" userId="625c3661-9d64-47fa-b83c-4b49393bd161" providerId="ADAL" clId="{9F66A07C-42E3-D34A-AA86-CDC0EF5582F9}" dt="2020-01-09T17:08:27.973" v="434" actId="20577"/>
          <ac:spMkLst>
            <pc:docMk/>
            <pc:sldMk cId="4278936860" sldId="260"/>
            <ac:spMk id="2" creationId="{4790E6F2-0BAF-6A44-87D4-23A2382430C0}"/>
          </ac:spMkLst>
        </pc:spChg>
        <pc:spChg chg="mod">
          <ac:chgData name="Chris Droessler" userId="625c3661-9d64-47fa-b83c-4b49393bd161" providerId="ADAL" clId="{9F66A07C-42E3-D34A-AA86-CDC0EF5582F9}" dt="2020-01-10T14:14:15.533" v="659" actId="20577"/>
          <ac:spMkLst>
            <pc:docMk/>
            <pc:sldMk cId="4278936860" sldId="260"/>
            <ac:spMk id="3" creationId="{420FD414-E693-9242-9A7C-AEF4082D6A0C}"/>
          </ac:spMkLst>
        </pc:spChg>
        <pc:spChg chg="add del mod">
          <ac:chgData name="Chris Droessler" userId="625c3661-9d64-47fa-b83c-4b49393bd161" providerId="ADAL" clId="{9F66A07C-42E3-D34A-AA86-CDC0EF5582F9}" dt="2020-01-09T17:03:41.853" v="393"/>
          <ac:spMkLst>
            <pc:docMk/>
            <pc:sldMk cId="4278936860" sldId="260"/>
            <ac:spMk id="4" creationId="{3BB87DB2-07C7-2249-94E0-A2A27A7E0D1A}"/>
          </ac:spMkLst>
        </pc:spChg>
        <pc:spChg chg="add del mod">
          <ac:chgData name="Chris Droessler" userId="625c3661-9d64-47fa-b83c-4b49393bd161" providerId="ADAL" clId="{9F66A07C-42E3-D34A-AA86-CDC0EF5582F9}" dt="2020-01-09T17:03:41.853" v="393"/>
          <ac:spMkLst>
            <pc:docMk/>
            <pc:sldMk cId="4278936860" sldId="260"/>
            <ac:spMk id="5" creationId="{B46E0130-F5B3-804A-91A9-9F7B5DF46F53}"/>
          </ac:spMkLst>
        </pc:spChg>
      </pc:sldChg>
      <pc:sldChg chg="modSp del">
        <pc:chgData name="Chris Droessler" userId="625c3661-9d64-47fa-b83c-4b49393bd161" providerId="ADAL" clId="{9F66A07C-42E3-D34A-AA86-CDC0EF5582F9}" dt="2020-01-09T17:06:18.199" v="418" actId="2696"/>
        <pc:sldMkLst>
          <pc:docMk/>
          <pc:sldMk cId="1133732581" sldId="261"/>
        </pc:sldMkLst>
        <pc:spChg chg="mod">
          <ac:chgData name="Chris Droessler" userId="625c3661-9d64-47fa-b83c-4b49393bd161" providerId="ADAL" clId="{9F66A07C-42E3-D34A-AA86-CDC0EF5582F9}" dt="2020-01-09T16:33:41.265" v="0"/>
          <ac:spMkLst>
            <pc:docMk/>
            <pc:sldMk cId="1133732581" sldId="261"/>
            <ac:spMk id="197" creationId="{00000000-0000-0000-0000-000000000000}"/>
          </ac:spMkLst>
        </pc:spChg>
      </pc:sldChg>
      <pc:sldChg chg="del">
        <pc:chgData name="Chris Droessler" userId="625c3661-9d64-47fa-b83c-4b49393bd161" providerId="ADAL" clId="{9F66A07C-42E3-D34A-AA86-CDC0EF5582F9}" dt="2020-01-09T17:06:18.201" v="419" actId="2696"/>
        <pc:sldMkLst>
          <pc:docMk/>
          <pc:sldMk cId="3776938010" sldId="262"/>
        </pc:sldMkLst>
      </pc:sldChg>
      <pc:sldChg chg="modSp del">
        <pc:chgData name="Chris Droessler" userId="625c3661-9d64-47fa-b83c-4b49393bd161" providerId="ADAL" clId="{9F66A07C-42E3-D34A-AA86-CDC0EF5582F9}" dt="2020-01-09T17:06:18.188" v="415" actId="2696"/>
        <pc:sldMkLst>
          <pc:docMk/>
          <pc:sldMk cId="1272993466" sldId="263"/>
        </pc:sldMkLst>
        <pc:spChg chg="mod">
          <ac:chgData name="Chris Droessler" userId="625c3661-9d64-47fa-b83c-4b49393bd161" providerId="ADAL" clId="{9F66A07C-42E3-D34A-AA86-CDC0EF5582F9}" dt="2020-01-09T16:33:41.265" v="0"/>
          <ac:spMkLst>
            <pc:docMk/>
            <pc:sldMk cId="1272993466" sldId="263"/>
            <ac:spMk id="2" creationId="{625B219F-749E-2341-8B5D-AF6CFC478B36}"/>
          </ac:spMkLst>
        </pc:spChg>
        <pc:spChg chg="mod">
          <ac:chgData name="Chris Droessler" userId="625c3661-9d64-47fa-b83c-4b49393bd161" providerId="ADAL" clId="{9F66A07C-42E3-D34A-AA86-CDC0EF5582F9}" dt="2020-01-09T16:33:41.265" v="0"/>
          <ac:spMkLst>
            <pc:docMk/>
            <pc:sldMk cId="1272993466" sldId="263"/>
            <ac:spMk id="153"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4"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5"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6"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7"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8"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9"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60"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61"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62" creationId="{00000000-0000-0000-0000-000000000000}"/>
          </ac:spMkLst>
        </pc:spChg>
      </pc:sldChg>
      <pc:sldChg chg="del">
        <pc:chgData name="Chris Droessler" userId="625c3661-9d64-47fa-b83c-4b49393bd161" providerId="ADAL" clId="{9F66A07C-42E3-D34A-AA86-CDC0EF5582F9}" dt="2020-01-09T17:06:18.206" v="421" actId="2696"/>
        <pc:sldMkLst>
          <pc:docMk/>
          <pc:sldMk cId="3092514365" sldId="264"/>
        </pc:sldMkLst>
      </pc:sldChg>
      <pc:sldChg chg="modSp del">
        <pc:chgData name="Chris Droessler" userId="625c3661-9d64-47fa-b83c-4b49393bd161" providerId="ADAL" clId="{9F66A07C-42E3-D34A-AA86-CDC0EF5582F9}" dt="2020-01-09T17:06:18.208" v="422" actId="2696"/>
        <pc:sldMkLst>
          <pc:docMk/>
          <pc:sldMk cId="3228340405" sldId="265"/>
        </pc:sldMkLst>
        <pc:spChg chg="mod">
          <ac:chgData name="Chris Droessler" userId="625c3661-9d64-47fa-b83c-4b49393bd161" providerId="ADAL" clId="{9F66A07C-42E3-D34A-AA86-CDC0EF5582F9}" dt="2020-01-09T16:33:41.265" v="0"/>
          <ac:spMkLst>
            <pc:docMk/>
            <pc:sldMk cId="3228340405" sldId="265"/>
            <ac:spMk id="240" creationId="{00000000-0000-0000-0000-000000000000}"/>
          </ac:spMkLst>
        </pc:spChg>
      </pc:sldChg>
      <pc:sldChg chg="modSp del">
        <pc:chgData name="Chris Droessler" userId="625c3661-9d64-47fa-b83c-4b49393bd161" providerId="ADAL" clId="{9F66A07C-42E3-D34A-AA86-CDC0EF5582F9}" dt="2020-01-09T17:06:18.210" v="423" actId="2696"/>
        <pc:sldMkLst>
          <pc:docMk/>
          <pc:sldMk cId="2800900242" sldId="266"/>
        </pc:sldMkLst>
        <pc:spChg chg="mod">
          <ac:chgData name="Chris Droessler" userId="625c3661-9d64-47fa-b83c-4b49393bd161" providerId="ADAL" clId="{9F66A07C-42E3-D34A-AA86-CDC0EF5582F9}" dt="2020-01-09T16:33:41.265" v="0"/>
          <ac:spMkLst>
            <pc:docMk/>
            <pc:sldMk cId="2800900242" sldId="266"/>
            <ac:spMk id="250" creationId="{00000000-0000-0000-0000-000000000000}"/>
          </ac:spMkLst>
        </pc:spChg>
      </pc:sldChg>
      <pc:sldChg chg="addSp delSp modSp add modTransition">
        <pc:chgData name="Chris Droessler" userId="625c3661-9d64-47fa-b83c-4b49393bd161" providerId="ADAL" clId="{9F66A07C-42E3-D34A-AA86-CDC0EF5582F9}" dt="2020-01-10T14:15:03.335" v="669" actId="20577"/>
        <pc:sldMkLst>
          <pc:docMk/>
          <pc:sldMk cId="2258648291" sldId="267"/>
        </pc:sldMkLst>
        <pc:spChg chg="mod">
          <ac:chgData name="Chris Droessler" userId="625c3661-9d64-47fa-b83c-4b49393bd161" providerId="ADAL" clId="{9F66A07C-42E3-D34A-AA86-CDC0EF5582F9}" dt="2020-01-10T14:15:03.335" v="669" actId="20577"/>
          <ac:spMkLst>
            <pc:docMk/>
            <pc:sldMk cId="2258648291" sldId="267"/>
            <ac:spMk id="3" creationId="{420FD414-E693-9242-9A7C-AEF4082D6A0C}"/>
          </ac:spMkLst>
        </pc:spChg>
        <pc:spChg chg="add del mod">
          <ac:chgData name="Chris Droessler" userId="625c3661-9d64-47fa-b83c-4b49393bd161" providerId="ADAL" clId="{9F66A07C-42E3-D34A-AA86-CDC0EF5582F9}" dt="2020-01-09T17:03:45.661" v="394"/>
          <ac:spMkLst>
            <pc:docMk/>
            <pc:sldMk cId="2258648291" sldId="267"/>
            <ac:spMk id="4" creationId="{6DFB865A-34BA-5E4D-846B-1752E03988CA}"/>
          </ac:spMkLst>
        </pc:spChg>
        <pc:spChg chg="add del mod">
          <ac:chgData name="Chris Droessler" userId="625c3661-9d64-47fa-b83c-4b49393bd161" providerId="ADAL" clId="{9F66A07C-42E3-D34A-AA86-CDC0EF5582F9}" dt="2020-01-09T17:03:45.661" v="394"/>
          <ac:spMkLst>
            <pc:docMk/>
            <pc:sldMk cId="2258648291" sldId="267"/>
            <ac:spMk id="5" creationId="{8987E777-20A2-BB49-9D2F-056F7DA07C71}"/>
          </ac:spMkLst>
        </pc:spChg>
      </pc:sldChg>
      <pc:sldChg chg="modSp del">
        <pc:chgData name="Chris Droessler" userId="625c3661-9d64-47fa-b83c-4b49393bd161" providerId="ADAL" clId="{9F66A07C-42E3-D34A-AA86-CDC0EF5582F9}" dt="2020-01-09T17:06:18.193" v="416" actId="2696"/>
        <pc:sldMkLst>
          <pc:docMk/>
          <pc:sldMk cId="2011833291" sldId="282"/>
        </pc:sldMkLst>
        <pc:spChg chg="mod">
          <ac:chgData name="Chris Droessler" userId="625c3661-9d64-47fa-b83c-4b49393bd161" providerId="ADAL" clId="{9F66A07C-42E3-D34A-AA86-CDC0EF5582F9}" dt="2020-01-09T16:33:41.441" v="1" actId="27636"/>
          <ac:spMkLst>
            <pc:docMk/>
            <pc:sldMk cId="2011833291" sldId="282"/>
            <ac:spMk id="2" creationId="{95CF62E6-83B6-FF4E-8C20-C33111DACB13}"/>
          </ac:spMkLst>
        </pc:spChg>
        <pc:spChg chg="mod">
          <ac:chgData name="Chris Droessler" userId="625c3661-9d64-47fa-b83c-4b49393bd161" providerId="ADAL" clId="{9F66A07C-42E3-D34A-AA86-CDC0EF5582F9}" dt="2020-01-09T16:33:41.265" v="0"/>
          <ac:spMkLst>
            <pc:docMk/>
            <pc:sldMk cId="2011833291" sldId="282"/>
            <ac:spMk id="15" creationId="{5927EF31-A0D2-D84A-9A67-73BEF545F6B5}"/>
          </ac:spMkLst>
        </pc:spChg>
        <pc:spChg chg="mod">
          <ac:chgData name="Chris Droessler" userId="625c3661-9d64-47fa-b83c-4b49393bd161" providerId="ADAL" clId="{9F66A07C-42E3-D34A-AA86-CDC0EF5582F9}" dt="2020-01-09T16:33:41.265" v="0"/>
          <ac:spMkLst>
            <pc:docMk/>
            <pc:sldMk cId="2011833291" sldId="282"/>
            <ac:spMk id="16" creationId="{4F3F5599-C383-894C-B9B8-DD81931840DB}"/>
          </ac:spMkLst>
        </pc:spChg>
        <pc:spChg chg="mod">
          <ac:chgData name="Chris Droessler" userId="625c3661-9d64-47fa-b83c-4b49393bd161" providerId="ADAL" clId="{9F66A07C-42E3-D34A-AA86-CDC0EF5582F9}" dt="2020-01-09T16:33:41.265" v="0"/>
          <ac:spMkLst>
            <pc:docMk/>
            <pc:sldMk cId="2011833291" sldId="282"/>
            <ac:spMk id="17" creationId="{187AA8DF-2C40-D843-BAB5-04D812004525}"/>
          </ac:spMkLst>
        </pc:spChg>
        <pc:spChg chg="mod">
          <ac:chgData name="Chris Droessler" userId="625c3661-9d64-47fa-b83c-4b49393bd161" providerId="ADAL" clId="{9F66A07C-42E3-D34A-AA86-CDC0EF5582F9}" dt="2020-01-09T16:33:41.265" v="0"/>
          <ac:spMkLst>
            <pc:docMk/>
            <pc:sldMk cId="2011833291" sldId="282"/>
            <ac:spMk id="261"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2"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3"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4"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5"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6"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9" creationId="{00000000-0000-0000-0000-000000000000}"/>
          </ac:spMkLst>
        </pc:spChg>
      </pc:sldChg>
      <pc:sldChg chg="modSp del">
        <pc:chgData name="Chris Droessler" userId="625c3661-9d64-47fa-b83c-4b49393bd161" providerId="ADAL" clId="{9F66A07C-42E3-D34A-AA86-CDC0EF5582F9}" dt="2020-01-09T17:06:18.196" v="417" actId="2696"/>
        <pc:sldMkLst>
          <pc:docMk/>
          <pc:sldMk cId="2363076874" sldId="283"/>
        </pc:sldMkLst>
        <pc:spChg chg="mod">
          <ac:chgData name="Chris Droessler" userId="625c3661-9d64-47fa-b83c-4b49393bd161" providerId="ADAL" clId="{9F66A07C-42E3-D34A-AA86-CDC0EF5582F9}" dt="2020-01-09T16:33:41.448" v="2" actId="27636"/>
          <ac:spMkLst>
            <pc:docMk/>
            <pc:sldMk cId="2363076874" sldId="283"/>
            <ac:spMk id="2" creationId="{A7A50D40-5A24-3347-84A4-07E67F7C4D06}"/>
          </ac:spMkLst>
        </pc:spChg>
        <pc:spChg chg="mod">
          <ac:chgData name="Chris Droessler" userId="625c3661-9d64-47fa-b83c-4b49393bd161" providerId="ADAL" clId="{9F66A07C-42E3-D34A-AA86-CDC0EF5582F9}" dt="2020-01-09T16:33:41.265" v="0"/>
          <ac:spMkLst>
            <pc:docMk/>
            <pc:sldMk cId="2363076874" sldId="283"/>
            <ac:spMk id="274"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5"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6"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7"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8"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9"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0"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1"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2"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3"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4" creationId="{00000000-0000-0000-0000-000000000000}"/>
          </ac:spMkLst>
        </pc:spChg>
      </pc:sldChg>
      <pc:sldChg chg="modSp">
        <pc:chgData name="Chris Droessler" userId="625c3661-9d64-47fa-b83c-4b49393bd161" providerId="ADAL" clId="{9F66A07C-42E3-D34A-AA86-CDC0EF5582F9}" dt="2020-01-09T16:44:49.155" v="120" actId="20577"/>
        <pc:sldMkLst>
          <pc:docMk/>
          <pc:sldMk cId="3048565599" sldId="291"/>
        </pc:sldMkLst>
        <pc:spChg chg="mod">
          <ac:chgData name="Chris Droessler" userId="625c3661-9d64-47fa-b83c-4b49393bd161" providerId="ADAL" clId="{9F66A07C-42E3-D34A-AA86-CDC0EF5582F9}" dt="2020-01-09T16:33:41.265" v="0"/>
          <ac:spMkLst>
            <pc:docMk/>
            <pc:sldMk cId="3048565599" sldId="291"/>
            <ac:spMk id="2" creationId="{B0D331E7-BF0F-0641-A40B-823AC0AD88A5}"/>
          </ac:spMkLst>
        </pc:spChg>
        <pc:spChg chg="mod">
          <ac:chgData name="Chris Droessler" userId="625c3661-9d64-47fa-b83c-4b49393bd161" providerId="ADAL" clId="{9F66A07C-42E3-D34A-AA86-CDC0EF5582F9}" dt="2020-01-09T16:44:49.155" v="120" actId="20577"/>
          <ac:spMkLst>
            <pc:docMk/>
            <pc:sldMk cId="3048565599" sldId="291"/>
            <ac:spMk id="398" creationId="{00000000-0000-0000-0000-000000000000}"/>
          </ac:spMkLst>
        </pc:spChg>
      </pc:sldChg>
      <pc:sldChg chg="modSp">
        <pc:chgData name="Chris Droessler" userId="625c3661-9d64-47fa-b83c-4b49393bd161" providerId="ADAL" clId="{9F66A07C-42E3-D34A-AA86-CDC0EF5582F9}" dt="2020-01-09T16:34:09.703" v="19" actId="20577"/>
        <pc:sldMkLst>
          <pc:docMk/>
          <pc:sldMk cId="971664512" sldId="534"/>
        </pc:sldMkLst>
        <pc:spChg chg="mod">
          <ac:chgData name="Chris Droessler" userId="625c3661-9d64-47fa-b83c-4b49393bd161" providerId="ADAL" clId="{9F66A07C-42E3-D34A-AA86-CDC0EF5582F9}" dt="2020-01-09T16:34:09.703" v="19" actId="20577"/>
          <ac:spMkLst>
            <pc:docMk/>
            <pc:sldMk cId="971664512" sldId="534"/>
            <ac:spMk id="3" creationId="{00000000-0000-0000-0000-000000000000}"/>
          </ac:spMkLst>
        </pc:spChg>
        <pc:picChg chg="mod">
          <ac:chgData name="Chris Droessler" userId="625c3661-9d64-47fa-b83c-4b49393bd161" providerId="ADAL" clId="{9F66A07C-42E3-D34A-AA86-CDC0EF5582F9}" dt="2020-01-09T16:33:58.814" v="3" actId="1076"/>
          <ac:picMkLst>
            <pc:docMk/>
            <pc:sldMk cId="971664512" sldId="534"/>
            <ac:picMk id="4" creationId="{00000000-0000-0000-0000-000000000000}"/>
          </ac:picMkLst>
        </pc:picChg>
      </pc:sldChg>
      <pc:sldChg chg="del">
        <pc:chgData name="Chris Droessler" userId="625c3661-9d64-47fa-b83c-4b49393bd161" providerId="ADAL" clId="{9F66A07C-42E3-D34A-AA86-CDC0EF5582F9}" dt="2020-01-09T16:46:11.486" v="149" actId="2696"/>
        <pc:sldMkLst>
          <pc:docMk/>
          <pc:sldMk cId="503736447" sldId="560"/>
        </pc:sldMkLst>
      </pc:sldChg>
      <pc:sldChg chg="addSp delSp modSp">
        <pc:chgData name="Chris Droessler" userId="625c3661-9d64-47fa-b83c-4b49393bd161" providerId="ADAL" clId="{9F66A07C-42E3-D34A-AA86-CDC0EF5582F9}" dt="2020-01-13T16:58:20.613" v="1085" actId="20577"/>
        <pc:sldMkLst>
          <pc:docMk/>
          <pc:sldMk cId="2418671024" sldId="561"/>
        </pc:sldMkLst>
        <pc:spChg chg="mod">
          <ac:chgData name="Chris Droessler" userId="625c3661-9d64-47fa-b83c-4b49393bd161" providerId="ADAL" clId="{9F66A07C-42E3-D34A-AA86-CDC0EF5582F9}" dt="2020-01-13T16:58:20.613" v="1085" actId="20577"/>
          <ac:spMkLst>
            <pc:docMk/>
            <pc:sldMk cId="2418671024" sldId="561"/>
            <ac:spMk id="2" creationId="{E9498E27-4A46-4D9F-B919-4A6091A07762}"/>
          </ac:spMkLst>
        </pc:spChg>
        <pc:spChg chg="mod">
          <ac:chgData name="Chris Droessler" userId="625c3661-9d64-47fa-b83c-4b49393bd161" providerId="ADAL" clId="{9F66A07C-42E3-D34A-AA86-CDC0EF5582F9}" dt="2020-01-09T16:33:41.265" v="0"/>
          <ac:spMkLst>
            <pc:docMk/>
            <pc:sldMk cId="2418671024" sldId="561"/>
            <ac:spMk id="3" creationId="{84FD1E09-3081-44D3-B18F-524252EDFB65}"/>
          </ac:spMkLst>
        </pc:spChg>
        <pc:spChg chg="add del mod">
          <ac:chgData name="Chris Droessler" userId="625c3661-9d64-47fa-b83c-4b49393bd161" providerId="ADAL" clId="{9F66A07C-42E3-D34A-AA86-CDC0EF5582F9}" dt="2020-01-09T17:05:14.616" v="404"/>
          <ac:spMkLst>
            <pc:docMk/>
            <pc:sldMk cId="2418671024" sldId="561"/>
            <ac:spMk id="4" creationId="{FD189D38-9D98-424B-92F6-ECA3A1C27DD3}"/>
          </ac:spMkLst>
        </pc:spChg>
        <pc:spChg chg="add del mod">
          <ac:chgData name="Chris Droessler" userId="625c3661-9d64-47fa-b83c-4b49393bd161" providerId="ADAL" clId="{9F66A07C-42E3-D34A-AA86-CDC0EF5582F9}" dt="2020-01-09T17:05:14.616" v="404"/>
          <ac:spMkLst>
            <pc:docMk/>
            <pc:sldMk cId="2418671024" sldId="561"/>
            <ac:spMk id="5" creationId="{6CD45551-EA56-5142-BB85-B2D3022FACC4}"/>
          </ac:spMkLst>
        </pc:spChg>
        <pc:spChg chg="add del mod">
          <ac:chgData name="Chris Droessler" userId="625c3661-9d64-47fa-b83c-4b49393bd161" providerId="ADAL" clId="{9F66A07C-42E3-D34A-AA86-CDC0EF5582F9}" dt="2020-01-09T17:05:15.480" v="405"/>
          <ac:spMkLst>
            <pc:docMk/>
            <pc:sldMk cId="2418671024" sldId="561"/>
            <ac:spMk id="7" creationId="{0FC0EA21-FF54-C14A-8591-BA881A98E580}"/>
          </ac:spMkLst>
        </pc:spChg>
        <pc:spChg chg="add del mod">
          <ac:chgData name="Chris Droessler" userId="625c3661-9d64-47fa-b83c-4b49393bd161" providerId="ADAL" clId="{9F66A07C-42E3-D34A-AA86-CDC0EF5582F9}" dt="2020-01-09T17:05:15.480" v="405"/>
          <ac:spMkLst>
            <pc:docMk/>
            <pc:sldMk cId="2418671024" sldId="561"/>
            <ac:spMk id="8" creationId="{72422098-D81F-3549-9557-58333DAA8CC4}"/>
          </ac:spMkLst>
        </pc:spChg>
        <pc:spChg chg="add del mod">
          <ac:chgData name="Chris Droessler" userId="625c3661-9d64-47fa-b83c-4b49393bd161" providerId="ADAL" clId="{9F66A07C-42E3-D34A-AA86-CDC0EF5582F9}" dt="2020-01-09T17:05:15.656" v="406"/>
          <ac:spMkLst>
            <pc:docMk/>
            <pc:sldMk cId="2418671024" sldId="561"/>
            <ac:spMk id="9" creationId="{A803FB07-F346-CB4F-AE88-C6AEC944C489}"/>
          </ac:spMkLst>
        </pc:spChg>
        <pc:spChg chg="add del mod">
          <ac:chgData name="Chris Droessler" userId="625c3661-9d64-47fa-b83c-4b49393bd161" providerId="ADAL" clId="{9F66A07C-42E3-D34A-AA86-CDC0EF5582F9}" dt="2020-01-09T17:05:15.656" v="406"/>
          <ac:spMkLst>
            <pc:docMk/>
            <pc:sldMk cId="2418671024" sldId="561"/>
            <ac:spMk id="10" creationId="{02D40F30-59A5-1A40-8FFB-B34EED7F32C0}"/>
          </ac:spMkLst>
        </pc:spChg>
        <pc:spChg chg="add del mod">
          <ac:chgData name="Chris Droessler" userId="625c3661-9d64-47fa-b83c-4b49393bd161" providerId="ADAL" clId="{9F66A07C-42E3-D34A-AA86-CDC0EF5582F9}" dt="2020-01-09T17:05:16.024" v="407"/>
          <ac:spMkLst>
            <pc:docMk/>
            <pc:sldMk cId="2418671024" sldId="561"/>
            <ac:spMk id="11" creationId="{7CEE2303-B120-C440-996C-F499D81C7D1E}"/>
          </ac:spMkLst>
        </pc:spChg>
        <pc:spChg chg="add del mod">
          <ac:chgData name="Chris Droessler" userId="625c3661-9d64-47fa-b83c-4b49393bd161" providerId="ADAL" clId="{9F66A07C-42E3-D34A-AA86-CDC0EF5582F9}" dt="2020-01-09T17:05:16.024" v="407"/>
          <ac:spMkLst>
            <pc:docMk/>
            <pc:sldMk cId="2418671024" sldId="561"/>
            <ac:spMk id="12" creationId="{BA11E135-0F80-6741-A62F-399BC3924658}"/>
          </ac:spMkLst>
        </pc:spChg>
        <pc:picChg chg="mod">
          <ac:chgData name="Chris Droessler" userId="625c3661-9d64-47fa-b83c-4b49393bd161" providerId="ADAL" clId="{9F66A07C-42E3-D34A-AA86-CDC0EF5582F9}" dt="2020-01-09T17:05:21.022" v="408" actId="1076"/>
          <ac:picMkLst>
            <pc:docMk/>
            <pc:sldMk cId="2418671024" sldId="561"/>
            <ac:picMk id="6" creationId="{7CA6E6DB-6B9D-7946-81BB-EDCCCBB0B4C0}"/>
          </ac:picMkLst>
        </pc:picChg>
      </pc:sldChg>
      <pc:sldChg chg="modSp">
        <pc:chgData name="Chris Droessler" userId="625c3661-9d64-47fa-b83c-4b49393bd161" providerId="ADAL" clId="{9F66A07C-42E3-D34A-AA86-CDC0EF5582F9}" dt="2020-01-09T16:38:32.687" v="53" actId="20577"/>
        <pc:sldMkLst>
          <pc:docMk/>
          <pc:sldMk cId="2392971145" sldId="572"/>
        </pc:sldMkLst>
        <pc:spChg chg="mod">
          <ac:chgData name="Chris Droessler" userId="625c3661-9d64-47fa-b83c-4b49393bd161" providerId="ADAL" clId="{9F66A07C-42E3-D34A-AA86-CDC0EF5582F9}" dt="2020-01-09T16:38:32.687" v="53" actId="20577"/>
          <ac:spMkLst>
            <pc:docMk/>
            <pc:sldMk cId="2392971145" sldId="572"/>
            <ac:spMk id="2" creationId="{70E7FB36-DF07-B44D-8D38-59F39D617117}"/>
          </ac:spMkLst>
        </pc:spChg>
        <pc:picChg chg="mod">
          <ac:chgData name="Chris Droessler" userId="625c3661-9d64-47fa-b83c-4b49393bd161" providerId="ADAL" clId="{9F66A07C-42E3-D34A-AA86-CDC0EF5582F9}" dt="2020-01-09T16:33:41.265" v="0"/>
          <ac:picMkLst>
            <pc:docMk/>
            <pc:sldMk cId="2392971145" sldId="572"/>
            <ac:picMk id="4" creationId="{1BA95F95-508F-D24C-AD92-363A99834ED3}"/>
          </ac:picMkLst>
        </pc:picChg>
      </pc:sldChg>
      <pc:sldChg chg="modSp del">
        <pc:chgData name="Chris Droessler" userId="625c3661-9d64-47fa-b83c-4b49393bd161" providerId="ADAL" clId="{9F66A07C-42E3-D34A-AA86-CDC0EF5582F9}" dt="2020-01-09T17:06:18.184" v="414" actId="2696"/>
        <pc:sldMkLst>
          <pc:docMk/>
          <pc:sldMk cId="1303851975" sldId="573"/>
        </pc:sldMkLst>
        <pc:spChg chg="mod">
          <ac:chgData name="Chris Droessler" userId="625c3661-9d64-47fa-b83c-4b49393bd161" providerId="ADAL" clId="{9F66A07C-42E3-D34A-AA86-CDC0EF5582F9}" dt="2020-01-09T16:33:41.265" v="0"/>
          <ac:spMkLst>
            <pc:docMk/>
            <pc:sldMk cId="1303851975" sldId="573"/>
            <ac:spMk id="189"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0"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1"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2"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3"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4"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5"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6"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7"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8"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9"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200"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201"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202" creationId="{00000000-0000-0000-0000-000000000000}"/>
          </ac:spMkLst>
        </pc:spChg>
        <pc:grpChg chg="mod">
          <ac:chgData name="Chris Droessler" userId="625c3661-9d64-47fa-b83c-4b49393bd161" providerId="ADAL" clId="{9F66A07C-42E3-D34A-AA86-CDC0EF5582F9}" dt="2020-01-09T16:33:41.265" v="0"/>
          <ac:grpSpMkLst>
            <pc:docMk/>
            <pc:sldMk cId="1303851975" sldId="573"/>
            <ac:grpSpMk id="208" creationId="{00000000-0000-0000-0000-000000000000}"/>
          </ac:grpSpMkLst>
        </pc:grpChg>
      </pc:sldChg>
      <pc:sldChg chg="modSp">
        <pc:chgData name="Chris Droessler" userId="625c3661-9d64-47fa-b83c-4b49393bd161" providerId="ADAL" clId="{9F66A07C-42E3-D34A-AA86-CDC0EF5582F9}" dt="2020-01-13T17:08:42.543" v="1161" actId="20577"/>
        <pc:sldMkLst>
          <pc:docMk/>
          <pc:sldMk cId="2042262642" sldId="634"/>
        </pc:sldMkLst>
        <pc:spChg chg="mod">
          <ac:chgData name="Chris Droessler" userId="625c3661-9d64-47fa-b83c-4b49393bd161" providerId="ADAL" clId="{9F66A07C-42E3-D34A-AA86-CDC0EF5582F9}" dt="2020-01-13T17:08:42.543" v="1161" actId="20577"/>
          <ac:spMkLst>
            <pc:docMk/>
            <pc:sldMk cId="2042262642" sldId="634"/>
            <ac:spMk id="3" creationId="{00000000-0000-0000-0000-000000000000}"/>
          </ac:spMkLst>
        </pc:spChg>
      </pc:sldChg>
      <pc:sldChg chg="modSp">
        <pc:chgData name="Chris Droessler" userId="625c3661-9d64-47fa-b83c-4b49393bd161" providerId="ADAL" clId="{9F66A07C-42E3-D34A-AA86-CDC0EF5582F9}" dt="2020-01-09T16:44:30.332" v="110" actId="20577"/>
        <pc:sldMkLst>
          <pc:docMk/>
          <pc:sldMk cId="1831575911" sldId="644"/>
        </pc:sldMkLst>
        <pc:spChg chg="mod">
          <ac:chgData name="Chris Droessler" userId="625c3661-9d64-47fa-b83c-4b49393bd161" providerId="ADAL" clId="{9F66A07C-42E3-D34A-AA86-CDC0EF5582F9}" dt="2020-01-09T16:44:30.332" v="110" actId="20577"/>
          <ac:spMkLst>
            <pc:docMk/>
            <pc:sldMk cId="1831575911" sldId="644"/>
            <ac:spMk id="3" creationId="{F2A926FA-CE2A-2A4F-9929-E36845B1DE23}"/>
          </ac:spMkLst>
        </pc:spChg>
      </pc:sldChg>
      <pc:sldChg chg="modSp del">
        <pc:chgData name="Chris Droessler" userId="625c3661-9d64-47fa-b83c-4b49393bd161" providerId="ADAL" clId="{9F66A07C-42E3-D34A-AA86-CDC0EF5582F9}" dt="2020-01-09T17:06:18.204" v="420" actId="2696"/>
        <pc:sldMkLst>
          <pc:docMk/>
          <pc:sldMk cId="3713211416" sldId="657"/>
        </pc:sldMkLst>
        <pc:spChg chg="mod">
          <ac:chgData name="Chris Droessler" userId="625c3661-9d64-47fa-b83c-4b49393bd161" providerId="ADAL" clId="{9F66A07C-42E3-D34A-AA86-CDC0EF5582F9}" dt="2020-01-09T16:33:41.265" v="0"/>
          <ac:spMkLst>
            <pc:docMk/>
            <pc:sldMk cId="3713211416" sldId="657"/>
            <ac:spMk id="216" creationId="{00000000-0000-0000-0000-000000000000}"/>
          </ac:spMkLst>
        </pc:spChg>
        <pc:spChg chg="mod">
          <ac:chgData name="Chris Droessler" userId="625c3661-9d64-47fa-b83c-4b49393bd161" providerId="ADAL" clId="{9F66A07C-42E3-D34A-AA86-CDC0EF5582F9}" dt="2020-01-09T16:33:41.265" v="0"/>
          <ac:spMkLst>
            <pc:docMk/>
            <pc:sldMk cId="3713211416" sldId="657"/>
            <ac:spMk id="226" creationId="{00000000-0000-0000-0000-000000000000}"/>
          </ac:spMkLst>
        </pc:spChg>
        <pc:spChg chg="mod">
          <ac:chgData name="Chris Droessler" userId="625c3661-9d64-47fa-b83c-4b49393bd161" providerId="ADAL" clId="{9F66A07C-42E3-D34A-AA86-CDC0EF5582F9}" dt="2020-01-09T16:33:41.265" v="0"/>
          <ac:spMkLst>
            <pc:docMk/>
            <pc:sldMk cId="3713211416" sldId="657"/>
            <ac:spMk id="227" creationId="{00000000-0000-0000-0000-000000000000}"/>
          </ac:spMkLst>
        </pc:spChg>
      </pc:sldChg>
      <pc:sldChg chg="modSp ord modNotesTx">
        <pc:chgData name="Chris Droessler" userId="625c3661-9d64-47fa-b83c-4b49393bd161" providerId="ADAL" clId="{9F66A07C-42E3-D34A-AA86-CDC0EF5582F9}" dt="2020-01-09T16:52:18.375" v="160"/>
        <pc:sldMkLst>
          <pc:docMk/>
          <pc:sldMk cId="3534465971" sldId="658"/>
        </pc:sldMkLst>
        <pc:spChg chg="mod">
          <ac:chgData name="Chris Droessler" userId="625c3661-9d64-47fa-b83c-4b49393bd161" providerId="ADAL" clId="{9F66A07C-42E3-D34A-AA86-CDC0EF5582F9}" dt="2020-01-09T16:50:33.901" v="153" actId="20577"/>
          <ac:spMkLst>
            <pc:docMk/>
            <pc:sldMk cId="3534465971" sldId="658"/>
            <ac:spMk id="4" creationId="{00000000-0000-0000-0000-000000000000}"/>
          </ac:spMkLst>
        </pc:spChg>
      </pc:sldChg>
      <pc:sldChg chg="del">
        <pc:chgData name="Chris Droessler" userId="625c3661-9d64-47fa-b83c-4b49393bd161" providerId="ADAL" clId="{9F66A07C-42E3-D34A-AA86-CDC0EF5582F9}" dt="2020-01-09T17:06:21.312" v="425" actId="2696"/>
        <pc:sldMkLst>
          <pc:docMk/>
          <pc:sldMk cId="694530135" sldId="660"/>
        </pc:sldMkLst>
      </pc:sldChg>
      <pc:sldChg chg="del">
        <pc:chgData name="Chris Droessler" userId="625c3661-9d64-47fa-b83c-4b49393bd161" providerId="ADAL" clId="{9F66A07C-42E3-D34A-AA86-CDC0EF5582F9}" dt="2020-01-09T17:06:20.521" v="424" actId="2696"/>
        <pc:sldMkLst>
          <pc:docMk/>
          <pc:sldMk cId="3225646513" sldId="661"/>
        </pc:sldMkLst>
      </pc:sldChg>
      <pc:sldChg chg="modSp ord">
        <pc:chgData name="Chris Droessler" userId="625c3661-9d64-47fa-b83c-4b49393bd161" providerId="ADAL" clId="{9F66A07C-42E3-D34A-AA86-CDC0EF5582F9}" dt="2020-01-10T14:09:49.173" v="562" actId="20577"/>
        <pc:sldMkLst>
          <pc:docMk/>
          <pc:sldMk cId="4124514271" sldId="662"/>
        </pc:sldMkLst>
        <pc:spChg chg="mod">
          <ac:chgData name="Chris Droessler" userId="625c3661-9d64-47fa-b83c-4b49393bd161" providerId="ADAL" clId="{9F66A07C-42E3-D34A-AA86-CDC0EF5582F9}" dt="2020-01-10T14:09:49.173" v="562" actId="20577"/>
          <ac:spMkLst>
            <pc:docMk/>
            <pc:sldMk cId="4124514271" sldId="662"/>
            <ac:spMk id="2" creationId="{20FE68D4-A736-2846-A536-DBD1805AD3DB}"/>
          </ac:spMkLst>
        </pc:spChg>
      </pc:sldChg>
      <pc:sldChg chg="del ord">
        <pc:chgData name="Chris Droessler" userId="625c3661-9d64-47fa-b83c-4b49393bd161" providerId="ADAL" clId="{9F66A07C-42E3-D34A-AA86-CDC0EF5582F9}" dt="2020-01-09T17:00:06.441" v="306" actId="2696"/>
        <pc:sldMkLst>
          <pc:docMk/>
          <pc:sldMk cId="4195290847" sldId="663"/>
        </pc:sldMkLst>
      </pc:sldChg>
      <pc:sldChg chg="del">
        <pc:chgData name="Chris Droessler" userId="625c3661-9d64-47fa-b83c-4b49393bd161" providerId="ADAL" clId="{9F66A07C-42E3-D34A-AA86-CDC0EF5582F9}" dt="2020-01-09T16:37:56.615" v="30" actId="2696"/>
        <pc:sldMkLst>
          <pc:docMk/>
          <pc:sldMk cId="3149178407" sldId="664"/>
        </pc:sldMkLst>
      </pc:sldChg>
      <pc:sldChg chg="del">
        <pc:chgData name="Chris Droessler" userId="625c3661-9d64-47fa-b83c-4b49393bd161" providerId="ADAL" clId="{9F66A07C-42E3-D34A-AA86-CDC0EF5582F9}" dt="2020-01-09T16:37:56.625" v="31" actId="2696"/>
        <pc:sldMkLst>
          <pc:docMk/>
          <pc:sldMk cId="182015177" sldId="665"/>
        </pc:sldMkLst>
      </pc:sldChg>
      <pc:sldChg chg="modSp del">
        <pc:chgData name="Chris Droessler" userId="625c3661-9d64-47fa-b83c-4b49393bd161" providerId="ADAL" clId="{9F66A07C-42E3-D34A-AA86-CDC0EF5582F9}" dt="2020-01-09T16:37:56.634" v="32" actId="2696"/>
        <pc:sldMkLst>
          <pc:docMk/>
          <pc:sldMk cId="3621036115" sldId="666"/>
        </pc:sldMkLst>
        <pc:spChg chg="mod">
          <ac:chgData name="Chris Droessler" userId="625c3661-9d64-47fa-b83c-4b49393bd161" providerId="ADAL" clId="{9F66A07C-42E3-D34A-AA86-CDC0EF5582F9}" dt="2020-01-09T16:33:41.265" v="0"/>
          <ac:spMkLst>
            <pc:docMk/>
            <pc:sldMk cId="3621036115" sldId="666"/>
            <ac:spMk id="3" creationId="{C0B44734-EB67-0341-9C2D-F2AB003EDC38}"/>
          </ac:spMkLst>
        </pc:spChg>
        <pc:picChg chg="mod">
          <ac:chgData name="Chris Droessler" userId="625c3661-9d64-47fa-b83c-4b49393bd161" providerId="ADAL" clId="{9F66A07C-42E3-D34A-AA86-CDC0EF5582F9}" dt="2020-01-09T16:33:41.265" v="0"/>
          <ac:picMkLst>
            <pc:docMk/>
            <pc:sldMk cId="3621036115" sldId="666"/>
            <ac:picMk id="17" creationId="{2598F423-F7E2-0745-B3DC-2A5E5E5E5F8D}"/>
          </ac:picMkLst>
        </pc:picChg>
      </pc:sldChg>
      <pc:sldChg chg="modSp del">
        <pc:chgData name="Chris Droessler" userId="625c3661-9d64-47fa-b83c-4b49393bd161" providerId="ADAL" clId="{9F66A07C-42E3-D34A-AA86-CDC0EF5582F9}" dt="2020-01-09T16:37:56.642" v="33" actId="2696"/>
        <pc:sldMkLst>
          <pc:docMk/>
          <pc:sldMk cId="2613191324" sldId="667"/>
        </pc:sldMkLst>
        <pc:spChg chg="mod">
          <ac:chgData name="Chris Droessler" userId="625c3661-9d64-47fa-b83c-4b49393bd161" providerId="ADAL" clId="{9F66A07C-42E3-D34A-AA86-CDC0EF5582F9}" dt="2020-01-09T16:33:41.265" v="0"/>
          <ac:spMkLst>
            <pc:docMk/>
            <pc:sldMk cId="2613191324" sldId="667"/>
            <ac:spMk id="3" creationId="{C0B44734-EB67-0341-9C2D-F2AB003EDC38}"/>
          </ac:spMkLst>
        </pc:spChg>
        <pc:picChg chg="mod">
          <ac:chgData name="Chris Droessler" userId="625c3661-9d64-47fa-b83c-4b49393bd161" providerId="ADAL" clId="{9F66A07C-42E3-D34A-AA86-CDC0EF5582F9}" dt="2020-01-09T16:33:41.265" v="0"/>
          <ac:picMkLst>
            <pc:docMk/>
            <pc:sldMk cId="2613191324" sldId="667"/>
            <ac:picMk id="4" creationId="{7CD821D8-4BF5-AA4A-8A04-B7923750764C}"/>
          </ac:picMkLst>
        </pc:picChg>
      </pc:sldChg>
      <pc:sldChg chg="modSp del">
        <pc:chgData name="Chris Droessler" userId="625c3661-9d64-47fa-b83c-4b49393bd161" providerId="ADAL" clId="{9F66A07C-42E3-D34A-AA86-CDC0EF5582F9}" dt="2020-01-09T16:37:56.651" v="34" actId="2696"/>
        <pc:sldMkLst>
          <pc:docMk/>
          <pc:sldMk cId="2816986587" sldId="668"/>
        </pc:sldMkLst>
        <pc:spChg chg="mod">
          <ac:chgData name="Chris Droessler" userId="625c3661-9d64-47fa-b83c-4b49393bd161" providerId="ADAL" clId="{9F66A07C-42E3-D34A-AA86-CDC0EF5582F9}" dt="2020-01-09T16:33:41.265" v="0"/>
          <ac:spMkLst>
            <pc:docMk/>
            <pc:sldMk cId="2816986587" sldId="668"/>
            <ac:spMk id="3" creationId="{C0B44734-EB67-0341-9C2D-F2AB003EDC38}"/>
          </ac:spMkLst>
        </pc:spChg>
        <pc:picChg chg="mod">
          <ac:chgData name="Chris Droessler" userId="625c3661-9d64-47fa-b83c-4b49393bd161" providerId="ADAL" clId="{9F66A07C-42E3-D34A-AA86-CDC0EF5582F9}" dt="2020-01-09T16:33:41.265" v="0"/>
          <ac:picMkLst>
            <pc:docMk/>
            <pc:sldMk cId="2816986587" sldId="668"/>
            <ac:picMk id="5" creationId="{17A46C1D-AE7F-AA48-B3BA-68DBE5D6D342}"/>
          </ac:picMkLst>
        </pc:picChg>
      </pc:sldChg>
      <pc:sldChg chg="modSp del">
        <pc:chgData name="Chris Droessler" userId="625c3661-9d64-47fa-b83c-4b49393bd161" providerId="ADAL" clId="{9F66A07C-42E3-D34A-AA86-CDC0EF5582F9}" dt="2020-01-09T16:37:56.660" v="35" actId="2696"/>
        <pc:sldMkLst>
          <pc:docMk/>
          <pc:sldMk cId="3355172008" sldId="669"/>
        </pc:sldMkLst>
        <pc:spChg chg="mod">
          <ac:chgData name="Chris Droessler" userId="625c3661-9d64-47fa-b83c-4b49393bd161" providerId="ADAL" clId="{9F66A07C-42E3-D34A-AA86-CDC0EF5582F9}" dt="2020-01-09T16:33:41.265" v="0"/>
          <ac:spMkLst>
            <pc:docMk/>
            <pc:sldMk cId="3355172008" sldId="669"/>
            <ac:spMk id="3" creationId="{C0B44734-EB67-0341-9C2D-F2AB003EDC38}"/>
          </ac:spMkLst>
        </pc:spChg>
        <pc:picChg chg="mod">
          <ac:chgData name="Chris Droessler" userId="625c3661-9d64-47fa-b83c-4b49393bd161" providerId="ADAL" clId="{9F66A07C-42E3-D34A-AA86-CDC0EF5582F9}" dt="2020-01-09T16:33:41.265" v="0"/>
          <ac:picMkLst>
            <pc:docMk/>
            <pc:sldMk cId="3355172008" sldId="669"/>
            <ac:picMk id="5" creationId="{9E2F54B0-4872-C748-AD3D-D8327037B57E}"/>
          </ac:picMkLst>
        </pc:picChg>
      </pc:sldChg>
      <pc:sldChg chg="modSp del">
        <pc:chgData name="Chris Droessler" userId="625c3661-9d64-47fa-b83c-4b49393bd161" providerId="ADAL" clId="{9F66A07C-42E3-D34A-AA86-CDC0EF5582F9}" dt="2020-01-09T16:37:56.669" v="36" actId="2696"/>
        <pc:sldMkLst>
          <pc:docMk/>
          <pc:sldMk cId="57700198" sldId="670"/>
        </pc:sldMkLst>
        <pc:spChg chg="mod">
          <ac:chgData name="Chris Droessler" userId="625c3661-9d64-47fa-b83c-4b49393bd161" providerId="ADAL" clId="{9F66A07C-42E3-D34A-AA86-CDC0EF5582F9}" dt="2020-01-09T16:33:41.265" v="0"/>
          <ac:spMkLst>
            <pc:docMk/>
            <pc:sldMk cId="57700198" sldId="670"/>
            <ac:spMk id="3" creationId="{C0B44734-EB67-0341-9C2D-F2AB003EDC38}"/>
          </ac:spMkLst>
        </pc:spChg>
        <pc:picChg chg="mod">
          <ac:chgData name="Chris Droessler" userId="625c3661-9d64-47fa-b83c-4b49393bd161" providerId="ADAL" clId="{9F66A07C-42E3-D34A-AA86-CDC0EF5582F9}" dt="2020-01-09T16:33:41.265" v="0"/>
          <ac:picMkLst>
            <pc:docMk/>
            <pc:sldMk cId="57700198" sldId="670"/>
            <ac:picMk id="4" creationId="{33B33AC8-7739-6E45-B19A-60743C21B24C}"/>
          </ac:picMkLst>
        </pc:picChg>
      </pc:sldChg>
      <pc:sldChg chg="modSp del">
        <pc:chgData name="Chris Droessler" userId="625c3661-9d64-47fa-b83c-4b49393bd161" providerId="ADAL" clId="{9F66A07C-42E3-D34A-AA86-CDC0EF5582F9}" dt="2020-01-09T16:37:56.677" v="37" actId="2696"/>
        <pc:sldMkLst>
          <pc:docMk/>
          <pc:sldMk cId="4073427048" sldId="671"/>
        </pc:sldMkLst>
        <pc:spChg chg="mod">
          <ac:chgData name="Chris Droessler" userId="625c3661-9d64-47fa-b83c-4b49393bd161" providerId="ADAL" clId="{9F66A07C-42E3-D34A-AA86-CDC0EF5582F9}" dt="2020-01-09T16:33:41.265" v="0"/>
          <ac:spMkLst>
            <pc:docMk/>
            <pc:sldMk cId="4073427048" sldId="671"/>
            <ac:spMk id="3" creationId="{C0B44734-EB67-0341-9C2D-F2AB003EDC38}"/>
          </ac:spMkLst>
        </pc:spChg>
        <pc:picChg chg="mod">
          <ac:chgData name="Chris Droessler" userId="625c3661-9d64-47fa-b83c-4b49393bd161" providerId="ADAL" clId="{9F66A07C-42E3-D34A-AA86-CDC0EF5582F9}" dt="2020-01-09T16:33:41.265" v="0"/>
          <ac:picMkLst>
            <pc:docMk/>
            <pc:sldMk cId="4073427048" sldId="671"/>
            <ac:picMk id="7" creationId="{E836D409-D73B-524D-8BB2-A55595234045}"/>
          </ac:picMkLst>
        </pc:picChg>
      </pc:sldChg>
      <pc:sldChg chg="modSp del">
        <pc:chgData name="Chris Droessler" userId="625c3661-9d64-47fa-b83c-4b49393bd161" providerId="ADAL" clId="{9F66A07C-42E3-D34A-AA86-CDC0EF5582F9}" dt="2020-01-09T16:37:56.685" v="38" actId="2696"/>
        <pc:sldMkLst>
          <pc:docMk/>
          <pc:sldMk cId="2312103838" sldId="672"/>
        </pc:sldMkLst>
        <pc:spChg chg="mod">
          <ac:chgData name="Chris Droessler" userId="625c3661-9d64-47fa-b83c-4b49393bd161" providerId="ADAL" clId="{9F66A07C-42E3-D34A-AA86-CDC0EF5582F9}" dt="2020-01-09T16:33:41.265" v="0"/>
          <ac:spMkLst>
            <pc:docMk/>
            <pc:sldMk cId="2312103838" sldId="672"/>
            <ac:spMk id="3" creationId="{C0B44734-EB67-0341-9C2D-F2AB003EDC38}"/>
          </ac:spMkLst>
        </pc:spChg>
        <pc:picChg chg="mod">
          <ac:chgData name="Chris Droessler" userId="625c3661-9d64-47fa-b83c-4b49393bd161" providerId="ADAL" clId="{9F66A07C-42E3-D34A-AA86-CDC0EF5582F9}" dt="2020-01-09T16:33:41.265" v="0"/>
          <ac:picMkLst>
            <pc:docMk/>
            <pc:sldMk cId="2312103838" sldId="672"/>
            <ac:picMk id="4" creationId="{2DA1AFE0-DF67-E84B-922D-AE641AE7617B}"/>
          </ac:picMkLst>
        </pc:picChg>
      </pc:sldChg>
      <pc:sldChg chg="modSp del">
        <pc:chgData name="Chris Droessler" userId="625c3661-9d64-47fa-b83c-4b49393bd161" providerId="ADAL" clId="{9F66A07C-42E3-D34A-AA86-CDC0EF5582F9}" dt="2020-01-09T16:37:56.693" v="39" actId="2696"/>
        <pc:sldMkLst>
          <pc:docMk/>
          <pc:sldMk cId="880189499" sldId="673"/>
        </pc:sldMkLst>
        <pc:spChg chg="mod">
          <ac:chgData name="Chris Droessler" userId="625c3661-9d64-47fa-b83c-4b49393bd161" providerId="ADAL" clId="{9F66A07C-42E3-D34A-AA86-CDC0EF5582F9}" dt="2020-01-09T16:33:41.265" v="0"/>
          <ac:spMkLst>
            <pc:docMk/>
            <pc:sldMk cId="880189499" sldId="673"/>
            <ac:spMk id="3" creationId="{C0B44734-EB67-0341-9C2D-F2AB003EDC38}"/>
          </ac:spMkLst>
        </pc:spChg>
        <pc:picChg chg="mod">
          <ac:chgData name="Chris Droessler" userId="625c3661-9d64-47fa-b83c-4b49393bd161" providerId="ADAL" clId="{9F66A07C-42E3-D34A-AA86-CDC0EF5582F9}" dt="2020-01-09T16:33:41.265" v="0"/>
          <ac:picMkLst>
            <pc:docMk/>
            <pc:sldMk cId="880189499" sldId="673"/>
            <ac:picMk id="5" creationId="{154A600F-2A3B-4B45-9654-483CFF25FA60}"/>
          </ac:picMkLst>
        </pc:picChg>
      </pc:sldChg>
      <pc:sldChg chg="del">
        <pc:chgData name="Chris Droessler" userId="625c3661-9d64-47fa-b83c-4b49393bd161" providerId="ADAL" clId="{9F66A07C-42E3-D34A-AA86-CDC0EF5582F9}" dt="2020-01-09T16:37:56.605" v="29" actId="2696"/>
        <pc:sldMkLst>
          <pc:docMk/>
          <pc:sldMk cId="1845352423" sldId="674"/>
        </pc:sldMkLst>
      </pc:sldChg>
      <pc:sldChg chg="modSp del">
        <pc:chgData name="Chris Droessler" userId="625c3661-9d64-47fa-b83c-4b49393bd161" providerId="ADAL" clId="{9F66A07C-42E3-D34A-AA86-CDC0EF5582F9}" dt="2020-01-09T16:38:03.082" v="43" actId="2696"/>
        <pc:sldMkLst>
          <pc:docMk/>
          <pc:sldMk cId="375794531" sldId="676"/>
        </pc:sldMkLst>
        <pc:picChg chg="mod">
          <ac:chgData name="Chris Droessler" userId="625c3661-9d64-47fa-b83c-4b49393bd161" providerId="ADAL" clId="{9F66A07C-42E3-D34A-AA86-CDC0EF5582F9}" dt="2020-01-09T16:33:41.265" v="0"/>
          <ac:picMkLst>
            <pc:docMk/>
            <pc:sldMk cId="375794531" sldId="676"/>
            <ac:picMk id="9" creationId="{B97586CD-663D-194B-9D00-12951D1A1DF2}"/>
          </ac:picMkLst>
        </pc:picChg>
      </pc:sldChg>
      <pc:sldChg chg="del">
        <pc:chgData name="Chris Droessler" userId="625c3661-9d64-47fa-b83c-4b49393bd161" providerId="ADAL" clId="{9F66A07C-42E3-D34A-AA86-CDC0EF5582F9}" dt="2020-01-09T17:06:22.291" v="427" actId="2696"/>
        <pc:sldMkLst>
          <pc:docMk/>
          <pc:sldMk cId="3948723620" sldId="677"/>
        </pc:sldMkLst>
      </pc:sldChg>
      <pc:sldChg chg="del">
        <pc:chgData name="Chris Droessler" userId="625c3661-9d64-47fa-b83c-4b49393bd161" providerId="ADAL" clId="{9F66A07C-42E3-D34A-AA86-CDC0EF5582F9}" dt="2020-01-09T17:06:21.849" v="426" actId="2696"/>
        <pc:sldMkLst>
          <pc:docMk/>
          <pc:sldMk cId="561125537" sldId="678"/>
        </pc:sldMkLst>
      </pc:sldChg>
      <pc:sldChg chg="addSp delSp modSp">
        <pc:chgData name="Chris Droessler" userId="625c3661-9d64-47fa-b83c-4b49393bd161" providerId="ADAL" clId="{9F66A07C-42E3-D34A-AA86-CDC0EF5582F9}" dt="2020-01-09T17:04:19.199" v="402"/>
        <pc:sldMkLst>
          <pc:docMk/>
          <pc:sldMk cId="3804131059" sldId="679"/>
        </pc:sldMkLst>
        <pc:spChg chg="add del mod">
          <ac:chgData name="Chris Droessler" userId="625c3661-9d64-47fa-b83c-4b49393bd161" providerId="ADAL" clId="{9F66A07C-42E3-D34A-AA86-CDC0EF5582F9}" dt="2020-01-09T17:04:19.199" v="402"/>
          <ac:spMkLst>
            <pc:docMk/>
            <pc:sldMk cId="3804131059" sldId="679"/>
            <ac:spMk id="4" creationId="{51D31983-7F82-2F47-9731-1948C7EAF71D}"/>
          </ac:spMkLst>
        </pc:spChg>
        <pc:spChg chg="add del mod">
          <ac:chgData name="Chris Droessler" userId="625c3661-9d64-47fa-b83c-4b49393bd161" providerId="ADAL" clId="{9F66A07C-42E3-D34A-AA86-CDC0EF5582F9}" dt="2020-01-09T17:04:19.199" v="402"/>
          <ac:spMkLst>
            <pc:docMk/>
            <pc:sldMk cId="3804131059" sldId="679"/>
            <ac:spMk id="5" creationId="{D7D412AC-AC64-AA44-B0E1-9BA90D934C84}"/>
          </ac:spMkLst>
        </pc:spChg>
      </pc:sldChg>
      <pc:sldChg chg="addSp modSp modAnim">
        <pc:chgData name="Chris Droessler" userId="625c3661-9d64-47fa-b83c-4b49393bd161" providerId="ADAL" clId="{9F66A07C-42E3-D34A-AA86-CDC0EF5582F9}" dt="2020-01-13T16:50:24.356" v="997" actId="14100"/>
        <pc:sldMkLst>
          <pc:docMk/>
          <pc:sldMk cId="2740154125" sldId="680"/>
        </pc:sldMkLst>
        <pc:spChg chg="mod">
          <ac:chgData name="Chris Droessler" userId="625c3661-9d64-47fa-b83c-4b49393bd161" providerId="ADAL" clId="{9F66A07C-42E3-D34A-AA86-CDC0EF5582F9}" dt="2020-01-09T16:33:41.265" v="0"/>
          <ac:spMkLst>
            <pc:docMk/>
            <pc:sldMk cId="2740154125" sldId="680"/>
            <ac:spMk id="3" creationId="{280E86D7-3E17-AE48-91BC-43C859DD99F4}"/>
          </ac:spMkLst>
        </pc:spChg>
        <pc:spChg chg="add mod">
          <ac:chgData name="Chris Droessler" userId="625c3661-9d64-47fa-b83c-4b49393bd161" providerId="ADAL" clId="{9F66A07C-42E3-D34A-AA86-CDC0EF5582F9}" dt="2020-01-13T16:50:24.356" v="997" actId="14100"/>
          <ac:spMkLst>
            <pc:docMk/>
            <pc:sldMk cId="2740154125" sldId="680"/>
            <ac:spMk id="4" creationId="{BD9DDBA6-7EB8-CB45-8ACA-CC00EF533AE0}"/>
          </ac:spMkLst>
        </pc:spChg>
        <pc:picChg chg="mod">
          <ac:chgData name="Chris Droessler" userId="625c3661-9d64-47fa-b83c-4b49393bd161" providerId="ADAL" clId="{9F66A07C-42E3-D34A-AA86-CDC0EF5582F9}" dt="2020-01-09T16:33:41.265" v="0"/>
          <ac:picMkLst>
            <pc:docMk/>
            <pc:sldMk cId="2740154125" sldId="680"/>
            <ac:picMk id="9" creationId="{87AD5777-8098-5346-A09D-D20E7BE9B725}"/>
          </ac:picMkLst>
        </pc:picChg>
      </pc:sldChg>
      <pc:sldChg chg="addSp delSp modSp modAnim">
        <pc:chgData name="Chris Droessler" userId="625c3661-9d64-47fa-b83c-4b49393bd161" providerId="ADAL" clId="{9F66A07C-42E3-D34A-AA86-CDC0EF5582F9}" dt="2020-01-13T17:02:20.650" v="1099" actId="14100"/>
        <pc:sldMkLst>
          <pc:docMk/>
          <pc:sldMk cId="3136171279" sldId="681"/>
        </pc:sldMkLst>
        <pc:spChg chg="add del mod">
          <ac:chgData name="Chris Droessler" userId="625c3661-9d64-47fa-b83c-4b49393bd161" providerId="ADAL" clId="{9F66A07C-42E3-D34A-AA86-CDC0EF5582F9}" dt="2020-01-13T17:01:29.521" v="1090" actId="478"/>
          <ac:spMkLst>
            <pc:docMk/>
            <pc:sldMk cId="3136171279" sldId="681"/>
            <ac:spMk id="2" creationId="{BD0974D0-3560-7148-9D9F-B94FF12A1097}"/>
          </ac:spMkLst>
        </pc:spChg>
        <pc:spChg chg="add mod">
          <ac:chgData name="Chris Droessler" userId="625c3661-9d64-47fa-b83c-4b49393bd161" providerId="ADAL" clId="{9F66A07C-42E3-D34A-AA86-CDC0EF5582F9}" dt="2020-01-13T17:02:03.475" v="1095" actId="208"/>
          <ac:spMkLst>
            <pc:docMk/>
            <pc:sldMk cId="3136171279" sldId="681"/>
            <ac:spMk id="7" creationId="{DDEFB358-8881-024A-9C2E-F9DB3C58065D}"/>
          </ac:spMkLst>
        </pc:spChg>
        <pc:spChg chg="add mod">
          <ac:chgData name="Chris Droessler" userId="625c3661-9d64-47fa-b83c-4b49393bd161" providerId="ADAL" clId="{9F66A07C-42E3-D34A-AA86-CDC0EF5582F9}" dt="2020-01-13T17:02:20.650" v="1099" actId="14100"/>
          <ac:spMkLst>
            <pc:docMk/>
            <pc:sldMk cId="3136171279" sldId="681"/>
            <ac:spMk id="8" creationId="{E8EA7004-1056-A84A-8EC8-083B0EC02747}"/>
          </ac:spMkLst>
        </pc:spChg>
        <pc:picChg chg="del mod">
          <ac:chgData name="Chris Droessler" userId="625c3661-9d64-47fa-b83c-4b49393bd161" providerId="ADAL" clId="{9F66A07C-42E3-D34A-AA86-CDC0EF5582F9}" dt="2020-01-13T17:01:21.665" v="1086" actId="478"/>
          <ac:picMkLst>
            <pc:docMk/>
            <pc:sldMk cId="3136171279" sldId="681"/>
            <ac:picMk id="5" creationId="{E43BDC89-0699-5544-93AB-4D59BDC8AD6E}"/>
          </ac:picMkLst>
        </pc:picChg>
        <pc:picChg chg="add mod">
          <ac:chgData name="Chris Droessler" userId="625c3661-9d64-47fa-b83c-4b49393bd161" providerId="ADAL" clId="{9F66A07C-42E3-D34A-AA86-CDC0EF5582F9}" dt="2020-01-13T17:01:40.169" v="1091" actId="14100"/>
          <ac:picMkLst>
            <pc:docMk/>
            <pc:sldMk cId="3136171279" sldId="681"/>
            <ac:picMk id="6" creationId="{25F0C2E8-F186-FA4C-9967-E8A02B496352}"/>
          </ac:picMkLst>
        </pc:picChg>
      </pc:sldChg>
      <pc:sldChg chg="del">
        <pc:chgData name="Chris Droessler" userId="625c3661-9d64-47fa-b83c-4b49393bd161" providerId="ADAL" clId="{9F66A07C-42E3-D34A-AA86-CDC0EF5582F9}" dt="2020-01-09T16:38:03.075" v="42" actId="2696"/>
        <pc:sldMkLst>
          <pc:docMk/>
          <pc:sldMk cId="3588130731" sldId="682"/>
        </pc:sldMkLst>
      </pc:sldChg>
      <pc:sldChg chg="modSp del">
        <pc:chgData name="Chris Droessler" userId="625c3661-9d64-47fa-b83c-4b49393bd161" providerId="ADAL" clId="{9F66A07C-42E3-D34A-AA86-CDC0EF5582F9}" dt="2020-01-09T16:38:03.089" v="44" actId="2696"/>
        <pc:sldMkLst>
          <pc:docMk/>
          <pc:sldMk cId="2949219974" sldId="686"/>
        </pc:sldMkLst>
        <pc:picChg chg="mod">
          <ac:chgData name="Chris Droessler" userId="625c3661-9d64-47fa-b83c-4b49393bd161" providerId="ADAL" clId="{9F66A07C-42E3-D34A-AA86-CDC0EF5582F9}" dt="2020-01-09T16:33:41.265" v="0"/>
          <ac:picMkLst>
            <pc:docMk/>
            <pc:sldMk cId="2949219974" sldId="686"/>
            <ac:picMk id="3" creationId="{A4168571-9779-1D43-A03F-F286C073C604}"/>
          </ac:picMkLst>
        </pc:picChg>
      </pc:sldChg>
      <pc:sldChg chg="modSp del">
        <pc:chgData name="Chris Droessler" userId="625c3661-9d64-47fa-b83c-4b49393bd161" providerId="ADAL" clId="{9F66A07C-42E3-D34A-AA86-CDC0EF5582F9}" dt="2020-01-09T16:38:03.096" v="45" actId="2696"/>
        <pc:sldMkLst>
          <pc:docMk/>
          <pc:sldMk cId="256205867" sldId="687"/>
        </pc:sldMkLst>
        <pc:picChg chg="mod">
          <ac:chgData name="Chris Droessler" userId="625c3661-9d64-47fa-b83c-4b49393bd161" providerId="ADAL" clId="{9F66A07C-42E3-D34A-AA86-CDC0EF5582F9}" dt="2020-01-09T16:33:41.265" v="0"/>
          <ac:picMkLst>
            <pc:docMk/>
            <pc:sldMk cId="256205867" sldId="687"/>
            <ac:picMk id="4" creationId="{26C15DFD-C424-9345-8420-D742FDF8FE33}"/>
          </ac:picMkLst>
        </pc:picChg>
      </pc:sldChg>
      <pc:sldChg chg="modSp del">
        <pc:chgData name="Chris Droessler" userId="625c3661-9d64-47fa-b83c-4b49393bd161" providerId="ADAL" clId="{9F66A07C-42E3-D34A-AA86-CDC0EF5582F9}" dt="2020-01-09T16:38:03.102" v="46" actId="2696"/>
        <pc:sldMkLst>
          <pc:docMk/>
          <pc:sldMk cId="1931899030" sldId="688"/>
        </pc:sldMkLst>
        <pc:picChg chg="mod">
          <ac:chgData name="Chris Droessler" userId="625c3661-9d64-47fa-b83c-4b49393bd161" providerId="ADAL" clId="{9F66A07C-42E3-D34A-AA86-CDC0EF5582F9}" dt="2020-01-09T16:33:41.265" v="0"/>
          <ac:picMkLst>
            <pc:docMk/>
            <pc:sldMk cId="1931899030" sldId="688"/>
            <ac:picMk id="3" creationId="{50DB0537-0AFD-EC4D-B9F2-9ADE23E6AFA3}"/>
          </ac:picMkLst>
        </pc:picChg>
      </pc:sldChg>
      <pc:sldChg chg="modSp del">
        <pc:chgData name="Chris Droessler" userId="625c3661-9d64-47fa-b83c-4b49393bd161" providerId="ADAL" clId="{9F66A07C-42E3-D34A-AA86-CDC0EF5582F9}" dt="2020-01-09T17:06:40.538" v="429" actId="2696"/>
        <pc:sldMkLst>
          <pc:docMk/>
          <pc:sldMk cId="859119533" sldId="690"/>
        </pc:sldMkLst>
        <pc:picChg chg="mod">
          <ac:chgData name="Chris Droessler" userId="625c3661-9d64-47fa-b83c-4b49393bd161" providerId="ADAL" clId="{9F66A07C-42E3-D34A-AA86-CDC0EF5582F9}" dt="2020-01-09T16:33:41.265" v="0"/>
          <ac:picMkLst>
            <pc:docMk/>
            <pc:sldMk cId="859119533" sldId="690"/>
            <ac:picMk id="2" creationId="{DEB08E74-6FD5-9545-9649-A2F7CEC52B01}"/>
          </ac:picMkLst>
        </pc:picChg>
      </pc:sldChg>
      <pc:sldChg chg="del">
        <pc:chgData name="Chris Droessler" userId="625c3661-9d64-47fa-b83c-4b49393bd161" providerId="ADAL" clId="{9F66A07C-42E3-D34A-AA86-CDC0EF5582F9}" dt="2020-01-09T16:38:07.307" v="47" actId="2696"/>
        <pc:sldMkLst>
          <pc:docMk/>
          <pc:sldMk cId="2791526154" sldId="691"/>
        </pc:sldMkLst>
      </pc:sldChg>
      <pc:sldChg chg="modSp del">
        <pc:chgData name="Chris Droessler" userId="625c3661-9d64-47fa-b83c-4b49393bd161" providerId="ADAL" clId="{9F66A07C-42E3-D34A-AA86-CDC0EF5582F9}" dt="2020-01-09T16:38:07.313" v="48" actId="2696"/>
        <pc:sldMkLst>
          <pc:docMk/>
          <pc:sldMk cId="1717423471" sldId="692"/>
        </pc:sldMkLst>
        <pc:picChg chg="mod">
          <ac:chgData name="Chris Droessler" userId="625c3661-9d64-47fa-b83c-4b49393bd161" providerId="ADAL" clId="{9F66A07C-42E3-D34A-AA86-CDC0EF5582F9}" dt="2020-01-09T16:33:41.265" v="0"/>
          <ac:picMkLst>
            <pc:docMk/>
            <pc:sldMk cId="1717423471" sldId="692"/>
            <ac:picMk id="3" creationId="{C9618640-D7BD-9840-A240-A195E43AB530}"/>
          </ac:picMkLst>
        </pc:picChg>
      </pc:sldChg>
      <pc:sldChg chg="modSp del">
        <pc:chgData name="Chris Droessler" userId="625c3661-9d64-47fa-b83c-4b49393bd161" providerId="ADAL" clId="{9F66A07C-42E3-D34A-AA86-CDC0EF5582F9}" dt="2020-01-09T16:38:07.319" v="49" actId="2696"/>
        <pc:sldMkLst>
          <pc:docMk/>
          <pc:sldMk cId="3535299361" sldId="693"/>
        </pc:sldMkLst>
        <pc:picChg chg="mod">
          <ac:chgData name="Chris Droessler" userId="625c3661-9d64-47fa-b83c-4b49393bd161" providerId="ADAL" clId="{9F66A07C-42E3-D34A-AA86-CDC0EF5582F9}" dt="2020-01-09T16:33:41.265" v="0"/>
          <ac:picMkLst>
            <pc:docMk/>
            <pc:sldMk cId="3535299361" sldId="693"/>
            <ac:picMk id="2" creationId="{E22B7C5F-05BF-3D4C-B92C-44738B4CA06C}"/>
          </ac:picMkLst>
        </pc:picChg>
        <pc:picChg chg="mod">
          <ac:chgData name="Chris Droessler" userId="625c3661-9d64-47fa-b83c-4b49393bd161" providerId="ADAL" clId="{9F66A07C-42E3-D34A-AA86-CDC0EF5582F9}" dt="2020-01-09T16:33:41.265" v="0"/>
          <ac:picMkLst>
            <pc:docMk/>
            <pc:sldMk cId="3535299361" sldId="693"/>
            <ac:picMk id="5" creationId="{89EE96E0-5A22-404D-8700-E048FC290021}"/>
          </ac:picMkLst>
        </pc:picChg>
      </pc:sldChg>
      <pc:sldChg chg="modSp del">
        <pc:chgData name="Chris Droessler" userId="625c3661-9d64-47fa-b83c-4b49393bd161" providerId="ADAL" clId="{9F66A07C-42E3-D34A-AA86-CDC0EF5582F9}" dt="2020-01-09T16:38:07.325" v="50" actId="2696"/>
        <pc:sldMkLst>
          <pc:docMk/>
          <pc:sldMk cId="1162427880" sldId="694"/>
        </pc:sldMkLst>
        <pc:picChg chg="mod">
          <ac:chgData name="Chris Droessler" userId="625c3661-9d64-47fa-b83c-4b49393bd161" providerId="ADAL" clId="{9F66A07C-42E3-D34A-AA86-CDC0EF5582F9}" dt="2020-01-09T16:33:41.265" v="0"/>
          <ac:picMkLst>
            <pc:docMk/>
            <pc:sldMk cId="1162427880" sldId="694"/>
            <ac:picMk id="3" creationId="{6E6C2058-F717-6A4D-B89B-17A4F688F37F}"/>
          </ac:picMkLst>
        </pc:picChg>
      </pc:sldChg>
      <pc:sldChg chg="modSp del">
        <pc:chgData name="Chris Droessler" userId="625c3661-9d64-47fa-b83c-4b49393bd161" providerId="ADAL" clId="{9F66A07C-42E3-D34A-AA86-CDC0EF5582F9}" dt="2020-01-09T16:38:07.330" v="51" actId="2696"/>
        <pc:sldMkLst>
          <pc:docMk/>
          <pc:sldMk cId="4173704362" sldId="695"/>
        </pc:sldMkLst>
        <pc:picChg chg="mod">
          <ac:chgData name="Chris Droessler" userId="625c3661-9d64-47fa-b83c-4b49393bd161" providerId="ADAL" clId="{9F66A07C-42E3-D34A-AA86-CDC0EF5582F9}" dt="2020-01-09T16:33:41.265" v="0"/>
          <ac:picMkLst>
            <pc:docMk/>
            <pc:sldMk cId="4173704362" sldId="695"/>
            <ac:picMk id="2" creationId="{FC8D2DD8-7EFD-A344-8510-CAFD416F8E9E}"/>
          </ac:picMkLst>
        </pc:picChg>
      </pc:sldChg>
      <pc:sldChg chg="modSp del">
        <pc:chgData name="Chris Droessler" userId="625c3661-9d64-47fa-b83c-4b49393bd161" providerId="ADAL" clId="{9F66A07C-42E3-D34A-AA86-CDC0EF5582F9}" dt="2020-01-09T16:37:56.701" v="40" actId="2696"/>
        <pc:sldMkLst>
          <pc:docMk/>
          <pc:sldMk cId="530140680" sldId="697"/>
        </pc:sldMkLst>
        <pc:picChg chg="mod">
          <ac:chgData name="Chris Droessler" userId="625c3661-9d64-47fa-b83c-4b49393bd161" providerId="ADAL" clId="{9F66A07C-42E3-D34A-AA86-CDC0EF5582F9}" dt="2020-01-09T16:33:41.265" v="0"/>
          <ac:picMkLst>
            <pc:docMk/>
            <pc:sldMk cId="530140680" sldId="697"/>
            <ac:picMk id="3" creationId="{F911D17F-3E23-E84A-A3E6-38F73E857FAA}"/>
          </ac:picMkLst>
        </pc:picChg>
      </pc:sldChg>
      <pc:sldChg chg="modSp del">
        <pc:chgData name="Chris Droessler" userId="625c3661-9d64-47fa-b83c-4b49393bd161" providerId="ADAL" clId="{9F66A07C-42E3-D34A-AA86-CDC0EF5582F9}" dt="2020-01-09T16:37:56.709" v="41" actId="2696"/>
        <pc:sldMkLst>
          <pc:docMk/>
          <pc:sldMk cId="555923657" sldId="698"/>
        </pc:sldMkLst>
        <pc:picChg chg="mod">
          <ac:chgData name="Chris Droessler" userId="625c3661-9d64-47fa-b83c-4b49393bd161" providerId="ADAL" clId="{9F66A07C-42E3-D34A-AA86-CDC0EF5582F9}" dt="2020-01-09T16:33:41.265" v="0"/>
          <ac:picMkLst>
            <pc:docMk/>
            <pc:sldMk cId="555923657" sldId="698"/>
            <ac:picMk id="3" creationId="{0F23F5DC-9A43-9046-A1B1-EE27CB4D1C25}"/>
          </ac:picMkLst>
        </pc:picChg>
      </pc:sldChg>
      <pc:sldChg chg="modSp del">
        <pc:chgData name="Chris Droessler" userId="625c3661-9d64-47fa-b83c-4b49393bd161" providerId="ADAL" clId="{9F66A07C-42E3-D34A-AA86-CDC0EF5582F9}" dt="2020-01-09T17:06:38.699" v="428" actId="2696"/>
        <pc:sldMkLst>
          <pc:docMk/>
          <pc:sldMk cId="1687222541" sldId="699"/>
        </pc:sldMkLst>
        <pc:picChg chg="mod">
          <ac:chgData name="Chris Droessler" userId="625c3661-9d64-47fa-b83c-4b49393bd161" providerId="ADAL" clId="{9F66A07C-42E3-D34A-AA86-CDC0EF5582F9}" dt="2020-01-09T16:33:41.265" v="0"/>
          <ac:picMkLst>
            <pc:docMk/>
            <pc:sldMk cId="1687222541" sldId="699"/>
            <ac:picMk id="2" creationId="{454A3B82-F4F2-6C40-99A1-492D9C6FCF5A}"/>
          </ac:picMkLst>
        </pc:picChg>
      </pc:sldChg>
      <pc:sldChg chg="del">
        <pc:chgData name="Chris Droessler" userId="625c3661-9d64-47fa-b83c-4b49393bd161" providerId="ADAL" clId="{9F66A07C-42E3-D34A-AA86-CDC0EF5582F9}" dt="2020-01-09T16:38:07.336" v="52" actId="2696"/>
        <pc:sldMkLst>
          <pc:docMk/>
          <pc:sldMk cId="2565975212" sldId="701"/>
        </pc:sldMkLst>
      </pc:sldChg>
      <pc:sldChg chg="addSp delSp modSp add del modTransition">
        <pc:chgData name="Chris Droessler" userId="625c3661-9d64-47fa-b83c-4b49393bd161" providerId="ADAL" clId="{9F66A07C-42E3-D34A-AA86-CDC0EF5582F9}" dt="2020-01-09T16:58:36.142" v="291" actId="2696"/>
        <pc:sldMkLst>
          <pc:docMk/>
          <pc:sldMk cId="4215927879" sldId="702"/>
        </pc:sldMkLst>
        <pc:spChg chg="add del mod">
          <ac:chgData name="Chris Droessler" userId="625c3661-9d64-47fa-b83c-4b49393bd161" providerId="ADAL" clId="{9F66A07C-42E3-D34A-AA86-CDC0EF5582F9}" dt="2020-01-09T16:53:34.299" v="174"/>
          <ac:spMkLst>
            <pc:docMk/>
            <pc:sldMk cId="4215927879" sldId="702"/>
            <ac:spMk id="2" creationId="{38CC9AC5-C901-B545-94BF-D66499F52628}"/>
          </ac:spMkLst>
        </pc:spChg>
        <pc:spChg chg="add del mod">
          <ac:chgData name="Chris Droessler" userId="625c3661-9d64-47fa-b83c-4b49393bd161" providerId="ADAL" clId="{9F66A07C-42E3-D34A-AA86-CDC0EF5582F9}" dt="2020-01-09T16:53:34.299" v="174"/>
          <ac:spMkLst>
            <pc:docMk/>
            <pc:sldMk cId="4215927879" sldId="702"/>
            <ac:spMk id="3" creationId="{AFEABC17-6189-3040-862F-02CA1835C3A6}"/>
          </ac:spMkLst>
        </pc:spChg>
        <pc:spChg chg="add del mod">
          <ac:chgData name="Chris Droessler" userId="625c3661-9d64-47fa-b83c-4b49393bd161" providerId="ADAL" clId="{9F66A07C-42E3-D34A-AA86-CDC0EF5582F9}" dt="2020-01-09T16:53:35.219" v="175"/>
          <ac:spMkLst>
            <pc:docMk/>
            <pc:sldMk cId="4215927879" sldId="702"/>
            <ac:spMk id="4" creationId="{7A8D2211-D04C-AC4D-AB0E-BF0FD747A3D9}"/>
          </ac:spMkLst>
        </pc:spChg>
        <pc:spChg chg="add del mod">
          <ac:chgData name="Chris Droessler" userId="625c3661-9d64-47fa-b83c-4b49393bd161" providerId="ADAL" clId="{9F66A07C-42E3-D34A-AA86-CDC0EF5582F9}" dt="2020-01-09T16:53:35.219" v="175"/>
          <ac:spMkLst>
            <pc:docMk/>
            <pc:sldMk cId="4215927879" sldId="702"/>
            <ac:spMk id="5" creationId="{8E4C1D46-3C4D-D04E-9BF8-20BF9B8153B1}"/>
          </ac:spMkLst>
        </pc:spChg>
        <pc:spChg chg="mod">
          <ac:chgData name="Chris Droessler" userId="625c3661-9d64-47fa-b83c-4b49393bd161" providerId="ADAL" clId="{9F66A07C-42E3-D34A-AA86-CDC0EF5582F9}" dt="2020-01-09T16:54:49.693" v="178"/>
          <ac:spMkLst>
            <pc:docMk/>
            <pc:sldMk cId="4215927879" sldId="702"/>
            <ac:spMk id="158" creationId="{00000000-0000-0000-0000-000000000000}"/>
          </ac:spMkLst>
        </pc:spChg>
        <pc:spChg chg="mod">
          <ac:chgData name="Chris Droessler" userId="625c3661-9d64-47fa-b83c-4b49393bd161" providerId="ADAL" clId="{9F66A07C-42E3-D34A-AA86-CDC0EF5582F9}" dt="2020-01-09T16:37:31.783" v="28"/>
          <ac:spMkLst>
            <pc:docMk/>
            <pc:sldMk cId="4215927879" sldId="702"/>
            <ac:spMk id="159" creationId="{00000000-0000-0000-0000-000000000000}"/>
          </ac:spMkLst>
        </pc:spChg>
      </pc:sldChg>
      <pc:sldChg chg="addSp delSp modSp add modTransition modNotesTx">
        <pc:chgData name="Chris Droessler" userId="625c3661-9d64-47fa-b83c-4b49393bd161" providerId="ADAL" clId="{9F66A07C-42E3-D34A-AA86-CDC0EF5582F9}" dt="2020-01-13T16:46:13.742" v="958" actId="20577"/>
        <pc:sldMkLst>
          <pc:docMk/>
          <pc:sldMk cId="2815973237" sldId="703"/>
        </pc:sldMkLst>
        <pc:spChg chg="add del mod">
          <ac:chgData name="Chris Droessler" userId="625c3661-9d64-47fa-b83c-4b49393bd161" providerId="ADAL" clId="{9F66A07C-42E3-D34A-AA86-CDC0EF5582F9}" dt="2020-01-09T16:59:20.079" v="302"/>
          <ac:spMkLst>
            <pc:docMk/>
            <pc:sldMk cId="2815973237" sldId="703"/>
            <ac:spMk id="2" creationId="{416DBEE3-B7C4-FD47-8872-5BD040404544}"/>
          </ac:spMkLst>
        </pc:spChg>
        <pc:spChg chg="add del mod">
          <ac:chgData name="Chris Droessler" userId="625c3661-9d64-47fa-b83c-4b49393bd161" providerId="ADAL" clId="{9F66A07C-42E3-D34A-AA86-CDC0EF5582F9}" dt="2020-01-09T16:59:20.079" v="302"/>
          <ac:spMkLst>
            <pc:docMk/>
            <pc:sldMk cId="2815973237" sldId="703"/>
            <ac:spMk id="3" creationId="{B7755CDB-918B-5944-9218-6B0FA6A6E1F1}"/>
          </ac:spMkLst>
        </pc:spChg>
        <pc:spChg chg="add del mod">
          <ac:chgData name="Chris Droessler" userId="625c3661-9d64-47fa-b83c-4b49393bd161" providerId="ADAL" clId="{9F66A07C-42E3-D34A-AA86-CDC0EF5582F9}" dt="2020-01-09T16:59:20.678" v="303"/>
          <ac:spMkLst>
            <pc:docMk/>
            <pc:sldMk cId="2815973237" sldId="703"/>
            <ac:spMk id="4" creationId="{CFA59A6B-6A3C-7E4E-8370-DFE14DAFC302}"/>
          </ac:spMkLst>
        </pc:spChg>
        <pc:spChg chg="add del mod">
          <ac:chgData name="Chris Droessler" userId="625c3661-9d64-47fa-b83c-4b49393bd161" providerId="ADAL" clId="{9F66A07C-42E3-D34A-AA86-CDC0EF5582F9}" dt="2020-01-09T16:59:20.678" v="303"/>
          <ac:spMkLst>
            <pc:docMk/>
            <pc:sldMk cId="2815973237" sldId="703"/>
            <ac:spMk id="5" creationId="{BFE47748-5823-4446-B740-424E23866236}"/>
          </ac:spMkLst>
        </pc:spChg>
        <pc:spChg chg="add del mod">
          <ac:chgData name="Chris Droessler" userId="625c3661-9d64-47fa-b83c-4b49393bd161" providerId="ADAL" clId="{9F66A07C-42E3-D34A-AA86-CDC0EF5582F9}" dt="2020-01-09T16:59:20.870" v="304"/>
          <ac:spMkLst>
            <pc:docMk/>
            <pc:sldMk cId="2815973237" sldId="703"/>
            <ac:spMk id="6" creationId="{D068D320-CF63-4141-9366-EACB595C2BA7}"/>
          </ac:spMkLst>
        </pc:spChg>
        <pc:spChg chg="add del mod">
          <ac:chgData name="Chris Droessler" userId="625c3661-9d64-47fa-b83c-4b49393bd161" providerId="ADAL" clId="{9F66A07C-42E3-D34A-AA86-CDC0EF5582F9}" dt="2020-01-09T16:59:20.870" v="304"/>
          <ac:spMkLst>
            <pc:docMk/>
            <pc:sldMk cId="2815973237" sldId="703"/>
            <ac:spMk id="7" creationId="{8265670E-A1C4-6443-A804-DAAF48B34857}"/>
          </ac:spMkLst>
        </pc:spChg>
        <pc:spChg chg="add del mod">
          <ac:chgData name="Chris Droessler" userId="625c3661-9d64-47fa-b83c-4b49393bd161" providerId="ADAL" clId="{9F66A07C-42E3-D34A-AA86-CDC0EF5582F9}" dt="2020-01-09T17:00:15.256" v="309"/>
          <ac:spMkLst>
            <pc:docMk/>
            <pc:sldMk cId="2815973237" sldId="703"/>
            <ac:spMk id="8" creationId="{42255884-457D-2D47-A245-931988E59DA3}"/>
          </ac:spMkLst>
        </pc:spChg>
        <pc:spChg chg="add del mod">
          <ac:chgData name="Chris Droessler" userId="625c3661-9d64-47fa-b83c-4b49393bd161" providerId="ADAL" clId="{9F66A07C-42E3-D34A-AA86-CDC0EF5582F9}" dt="2020-01-09T17:00:15.256" v="309"/>
          <ac:spMkLst>
            <pc:docMk/>
            <pc:sldMk cId="2815973237" sldId="703"/>
            <ac:spMk id="9" creationId="{A31D64DB-62CF-134D-9996-52B2100E390B}"/>
          </ac:spMkLst>
        </pc:spChg>
        <pc:spChg chg="add del mod">
          <ac:chgData name="Chris Droessler" userId="625c3661-9d64-47fa-b83c-4b49393bd161" providerId="ADAL" clId="{9F66A07C-42E3-D34A-AA86-CDC0EF5582F9}" dt="2020-01-09T17:00:15.839" v="310"/>
          <ac:spMkLst>
            <pc:docMk/>
            <pc:sldMk cId="2815973237" sldId="703"/>
            <ac:spMk id="10" creationId="{5305AFF2-BAA3-D948-A5F4-9F448A0246EB}"/>
          </ac:spMkLst>
        </pc:spChg>
        <pc:spChg chg="add del mod">
          <ac:chgData name="Chris Droessler" userId="625c3661-9d64-47fa-b83c-4b49393bd161" providerId="ADAL" clId="{9F66A07C-42E3-D34A-AA86-CDC0EF5582F9}" dt="2020-01-09T17:00:15.839" v="310"/>
          <ac:spMkLst>
            <pc:docMk/>
            <pc:sldMk cId="2815973237" sldId="703"/>
            <ac:spMk id="11" creationId="{F9F4A502-C5EA-804E-B3AA-A7D7C293AC3C}"/>
          </ac:spMkLst>
        </pc:spChg>
        <pc:spChg chg="add del mod">
          <ac:chgData name="Chris Droessler" userId="625c3661-9d64-47fa-b83c-4b49393bd161" providerId="ADAL" clId="{9F66A07C-42E3-D34A-AA86-CDC0EF5582F9}" dt="2020-01-09T17:00:16.023" v="311"/>
          <ac:spMkLst>
            <pc:docMk/>
            <pc:sldMk cId="2815973237" sldId="703"/>
            <ac:spMk id="12" creationId="{16A28AFB-B179-9C41-A577-B1DFDE945E37}"/>
          </ac:spMkLst>
        </pc:spChg>
        <pc:spChg chg="add del mod">
          <ac:chgData name="Chris Droessler" userId="625c3661-9d64-47fa-b83c-4b49393bd161" providerId="ADAL" clId="{9F66A07C-42E3-D34A-AA86-CDC0EF5582F9}" dt="2020-01-09T17:00:16.023" v="311"/>
          <ac:spMkLst>
            <pc:docMk/>
            <pc:sldMk cId="2815973237" sldId="703"/>
            <ac:spMk id="13" creationId="{F7445079-B804-D64B-93A8-842EAA96EB71}"/>
          </ac:spMkLst>
        </pc:spChg>
        <pc:spChg chg="mod">
          <ac:chgData name="Chris Droessler" userId="625c3661-9d64-47fa-b83c-4b49393bd161" providerId="ADAL" clId="{9F66A07C-42E3-D34A-AA86-CDC0EF5582F9}" dt="2020-01-09T16:38:32.763" v="54" actId="27636"/>
          <ac:spMkLst>
            <pc:docMk/>
            <pc:sldMk cId="2815973237" sldId="703"/>
            <ac:spMk id="157" creationId="{00000000-0000-0000-0000-000000000000}"/>
          </ac:spMkLst>
        </pc:spChg>
        <pc:spChg chg="mod">
          <ac:chgData name="Chris Droessler" userId="625c3661-9d64-47fa-b83c-4b49393bd161" providerId="ADAL" clId="{9F66A07C-42E3-D34A-AA86-CDC0EF5582F9}" dt="2020-01-13T16:46:13.742" v="958" actId="20577"/>
          <ac:spMkLst>
            <pc:docMk/>
            <pc:sldMk cId="2815973237" sldId="703"/>
            <ac:spMk id="158" creationId="{00000000-0000-0000-0000-000000000000}"/>
          </ac:spMkLst>
        </pc:spChg>
        <pc:spChg chg="mod">
          <ac:chgData name="Chris Droessler" userId="625c3661-9d64-47fa-b83c-4b49393bd161" providerId="ADAL" clId="{9F66A07C-42E3-D34A-AA86-CDC0EF5582F9}" dt="2020-01-09T16:37:31.783" v="28"/>
          <ac:spMkLst>
            <pc:docMk/>
            <pc:sldMk cId="2815973237" sldId="703"/>
            <ac:spMk id="159" creationId="{00000000-0000-0000-0000-000000000000}"/>
          </ac:spMkLst>
        </pc:spChg>
      </pc:sldChg>
      <pc:sldChg chg="addSp delSp modSp add modTransition">
        <pc:chgData name="Chris Droessler" userId="625c3661-9d64-47fa-b83c-4b49393bd161" providerId="ADAL" clId="{9F66A07C-42E3-D34A-AA86-CDC0EF5582F9}" dt="2020-01-10T14:11:23.027" v="584" actId="20577"/>
        <pc:sldMkLst>
          <pc:docMk/>
          <pc:sldMk cId="3749445932" sldId="704"/>
        </pc:sldMkLst>
        <pc:spChg chg="mod">
          <ac:chgData name="Chris Droessler" userId="625c3661-9d64-47fa-b83c-4b49393bd161" providerId="ADAL" clId="{9F66A07C-42E3-D34A-AA86-CDC0EF5582F9}" dt="2020-01-10T14:11:23.027" v="584" actId="20577"/>
          <ac:spMkLst>
            <pc:docMk/>
            <pc:sldMk cId="3749445932" sldId="704"/>
            <ac:spMk id="3" creationId="{420FD414-E693-9242-9A7C-AEF4082D6A0C}"/>
          </ac:spMkLst>
        </pc:spChg>
        <pc:spChg chg="add del mod">
          <ac:chgData name="Chris Droessler" userId="625c3661-9d64-47fa-b83c-4b49393bd161" providerId="ADAL" clId="{9F66A07C-42E3-D34A-AA86-CDC0EF5582F9}" dt="2020-01-09T17:00:28" v="312"/>
          <ac:spMkLst>
            <pc:docMk/>
            <pc:sldMk cId="3749445932" sldId="704"/>
            <ac:spMk id="4" creationId="{5781E44B-9847-0346-815D-499BFBDDCBDE}"/>
          </ac:spMkLst>
        </pc:spChg>
        <pc:spChg chg="add del mod">
          <ac:chgData name="Chris Droessler" userId="625c3661-9d64-47fa-b83c-4b49393bd161" providerId="ADAL" clId="{9F66A07C-42E3-D34A-AA86-CDC0EF5582F9}" dt="2020-01-09T17:00:28" v="312"/>
          <ac:spMkLst>
            <pc:docMk/>
            <pc:sldMk cId="3749445932" sldId="704"/>
            <ac:spMk id="5" creationId="{C2FDC06E-8831-AE4C-ABC9-A2149CF79C0B}"/>
          </ac:spMkLst>
        </pc:spChg>
        <pc:spChg chg="add del mod">
          <ac:chgData name="Chris Droessler" userId="625c3661-9d64-47fa-b83c-4b49393bd161" providerId="ADAL" clId="{9F66A07C-42E3-D34A-AA86-CDC0EF5582F9}" dt="2020-01-09T17:00:28.608" v="313"/>
          <ac:spMkLst>
            <pc:docMk/>
            <pc:sldMk cId="3749445932" sldId="704"/>
            <ac:spMk id="6" creationId="{E85CAFA3-236B-974B-BA1D-E9D7D4BE78AA}"/>
          </ac:spMkLst>
        </pc:spChg>
        <pc:spChg chg="add del mod">
          <ac:chgData name="Chris Droessler" userId="625c3661-9d64-47fa-b83c-4b49393bd161" providerId="ADAL" clId="{9F66A07C-42E3-D34A-AA86-CDC0EF5582F9}" dt="2020-01-09T17:00:28.608" v="313"/>
          <ac:spMkLst>
            <pc:docMk/>
            <pc:sldMk cId="3749445932" sldId="704"/>
            <ac:spMk id="7" creationId="{6208186B-BD9F-2C41-A93C-3AAF26373EB3}"/>
          </ac:spMkLst>
        </pc:spChg>
      </pc:sldChg>
      <pc:sldChg chg="addSp delSp modSp add modTransition modNotesTx">
        <pc:chgData name="Chris Droessler" userId="625c3661-9d64-47fa-b83c-4b49393bd161" providerId="ADAL" clId="{9F66A07C-42E3-D34A-AA86-CDC0EF5582F9}" dt="2020-01-13T16:51:50.625" v="1067" actId="20577"/>
        <pc:sldMkLst>
          <pc:docMk/>
          <pc:sldMk cId="3121605373" sldId="705"/>
        </pc:sldMkLst>
        <pc:spChg chg="mod">
          <ac:chgData name="Chris Droessler" userId="625c3661-9d64-47fa-b83c-4b49393bd161" providerId="ADAL" clId="{9F66A07C-42E3-D34A-AA86-CDC0EF5582F9}" dt="2020-01-13T16:48:30.067" v="994" actId="20577"/>
          <ac:spMkLst>
            <pc:docMk/>
            <pc:sldMk cId="3121605373" sldId="705"/>
            <ac:spMk id="3" creationId="{B655E33F-579A-5E41-89CA-554A9C87B15D}"/>
          </ac:spMkLst>
        </pc:spChg>
        <pc:spChg chg="add del mod">
          <ac:chgData name="Chris Droessler" userId="625c3661-9d64-47fa-b83c-4b49393bd161" providerId="ADAL" clId="{9F66A07C-42E3-D34A-AA86-CDC0EF5582F9}" dt="2020-01-09T17:03:38.693" v="392"/>
          <ac:spMkLst>
            <pc:docMk/>
            <pc:sldMk cId="3121605373" sldId="705"/>
            <ac:spMk id="6" creationId="{F3643225-1C74-CC41-8118-9A3FA1C57819}"/>
          </ac:spMkLst>
        </pc:spChg>
        <pc:spChg chg="add del mod">
          <ac:chgData name="Chris Droessler" userId="625c3661-9d64-47fa-b83c-4b49393bd161" providerId="ADAL" clId="{9F66A07C-42E3-D34A-AA86-CDC0EF5582F9}" dt="2020-01-09T17:03:38.693" v="392"/>
          <ac:spMkLst>
            <pc:docMk/>
            <pc:sldMk cId="3121605373" sldId="705"/>
            <ac:spMk id="7" creationId="{5797B76F-11A8-344C-973C-802F9D58B73A}"/>
          </ac:spMkLst>
        </pc:spChg>
        <pc:picChg chg="add mod">
          <ac:chgData name="Chris Droessler" userId="625c3661-9d64-47fa-b83c-4b49393bd161" providerId="ADAL" clId="{9F66A07C-42E3-D34A-AA86-CDC0EF5582F9}" dt="2020-01-13T16:48:14.433" v="975" actId="14100"/>
          <ac:picMkLst>
            <pc:docMk/>
            <pc:sldMk cId="3121605373" sldId="705"/>
            <ac:picMk id="5" creationId="{5AC7A153-D452-BE44-8FFF-583AE4020D1D}"/>
          </ac:picMkLst>
        </pc:picChg>
      </pc:sldChg>
      <pc:sldChg chg="addSp delSp modSp add modTransition">
        <pc:chgData name="Chris Droessler" userId="625c3661-9d64-47fa-b83c-4b49393bd161" providerId="ADAL" clId="{9F66A07C-42E3-D34A-AA86-CDC0EF5582F9}" dt="2020-01-13T16:54:17.082" v="1084"/>
        <pc:sldMkLst>
          <pc:docMk/>
          <pc:sldMk cId="372870561" sldId="706"/>
        </pc:sldMkLst>
        <pc:spChg chg="mod">
          <ac:chgData name="Chris Droessler" userId="625c3661-9d64-47fa-b83c-4b49393bd161" providerId="ADAL" clId="{9F66A07C-42E3-D34A-AA86-CDC0EF5582F9}" dt="2020-01-13T16:54:17.082" v="1084"/>
          <ac:spMkLst>
            <pc:docMk/>
            <pc:sldMk cId="372870561" sldId="706"/>
            <ac:spMk id="3" creationId="{420FD414-E693-9242-9A7C-AEF4082D6A0C}"/>
          </ac:spMkLst>
        </pc:spChg>
        <pc:spChg chg="add del mod">
          <ac:chgData name="Chris Droessler" userId="625c3661-9d64-47fa-b83c-4b49393bd161" providerId="ADAL" clId="{9F66A07C-42E3-D34A-AA86-CDC0EF5582F9}" dt="2020-01-09T17:03:49.134" v="395"/>
          <ac:spMkLst>
            <pc:docMk/>
            <pc:sldMk cId="372870561" sldId="706"/>
            <ac:spMk id="4" creationId="{E557926C-96F9-EC43-94E0-6A51C3805E8A}"/>
          </ac:spMkLst>
        </pc:spChg>
        <pc:spChg chg="add del mod">
          <ac:chgData name="Chris Droessler" userId="625c3661-9d64-47fa-b83c-4b49393bd161" providerId="ADAL" clId="{9F66A07C-42E3-D34A-AA86-CDC0EF5582F9}" dt="2020-01-09T17:03:49.134" v="395"/>
          <ac:spMkLst>
            <pc:docMk/>
            <pc:sldMk cId="372870561" sldId="706"/>
            <ac:spMk id="5" creationId="{18BE4D8C-C507-C84E-8540-E8D15EC0768B}"/>
          </ac:spMkLst>
        </pc:spChg>
        <pc:spChg chg="add del mod">
          <ac:chgData name="Chris Droessler" userId="625c3661-9d64-47fa-b83c-4b49393bd161" providerId="ADAL" clId="{9F66A07C-42E3-D34A-AA86-CDC0EF5582F9}" dt="2020-01-09T17:03:49.509" v="396"/>
          <ac:spMkLst>
            <pc:docMk/>
            <pc:sldMk cId="372870561" sldId="706"/>
            <ac:spMk id="6" creationId="{542CD693-DCE0-AE45-9AE5-F3A6858E27DD}"/>
          </ac:spMkLst>
        </pc:spChg>
        <pc:spChg chg="add del mod">
          <ac:chgData name="Chris Droessler" userId="625c3661-9d64-47fa-b83c-4b49393bd161" providerId="ADAL" clId="{9F66A07C-42E3-D34A-AA86-CDC0EF5582F9}" dt="2020-01-09T17:03:49.509" v="396"/>
          <ac:spMkLst>
            <pc:docMk/>
            <pc:sldMk cId="372870561" sldId="706"/>
            <ac:spMk id="7" creationId="{22DB5698-A634-E04A-A8DE-4E7272312BFD}"/>
          </ac:spMkLst>
        </pc:spChg>
      </pc:sldChg>
      <pc:sldChg chg="modSp add">
        <pc:chgData name="Chris Droessler" userId="625c3661-9d64-47fa-b83c-4b49393bd161" providerId="ADAL" clId="{9F66A07C-42E3-D34A-AA86-CDC0EF5582F9}" dt="2020-01-09T16:51:42.546" v="159"/>
        <pc:sldMkLst>
          <pc:docMk/>
          <pc:sldMk cId="235505661" sldId="707"/>
        </pc:sldMkLst>
        <pc:spChg chg="mod">
          <ac:chgData name="Chris Droessler" userId="625c3661-9d64-47fa-b83c-4b49393bd161" providerId="ADAL" clId="{9F66A07C-42E3-D34A-AA86-CDC0EF5582F9}" dt="2020-01-09T16:51:42.546" v="159"/>
          <ac:spMkLst>
            <pc:docMk/>
            <pc:sldMk cId="235505661" sldId="707"/>
            <ac:spMk id="4" creationId="{00000000-0000-0000-0000-000000000000}"/>
          </ac:spMkLst>
        </pc:spChg>
      </pc:sldChg>
      <pc:sldChg chg="modSp add modNotesTx">
        <pc:chgData name="Chris Droessler" userId="625c3661-9d64-47fa-b83c-4b49393bd161" providerId="ADAL" clId="{9F66A07C-42E3-D34A-AA86-CDC0EF5582F9}" dt="2020-01-13T17:14:15.489" v="1169" actId="20577"/>
        <pc:sldMkLst>
          <pc:docMk/>
          <pc:sldMk cId="4253841091" sldId="708"/>
        </pc:sldMkLst>
        <pc:spChg chg="mod">
          <ac:chgData name="Chris Droessler" userId="625c3661-9d64-47fa-b83c-4b49393bd161" providerId="ADAL" clId="{9F66A07C-42E3-D34A-AA86-CDC0EF5582F9}" dt="2020-01-13T16:38:45.048" v="725" actId="20577"/>
          <ac:spMkLst>
            <pc:docMk/>
            <pc:sldMk cId="4253841091" sldId="708"/>
            <ac:spMk id="157" creationId="{00000000-0000-0000-0000-000000000000}"/>
          </ac:spMkLst>
        </pc:spChg>
        <pc:spChg chg="mod">
          <ac:chgData name="Chris Droessler" userId="625c3661-9d64-47fa-b83c-4b49393bd161" providerId="ADAL" clId="{9F66A07C-42E3-D34A-AA86-CDC0EF5582F9}" dt="2020-01-13T17:14:15.489" v="1169" actId="20577"/>
          <ac:spMkLst>
            <pc:docMk/>
            <pc:sldMk cId="4253841091" sldId="708"/>
            <ac:spMk id="158" creationId="{00000000-0000-0000-0000-000000000000}"/>
          </ac:spMkLst>
        </pc:spChg>
      </pc:sldChg>
      <pc:sldMasterChg chg="modSp modSldLayout">
        <pc:chgData name="Chris Droessler" userId="625c3661-9d64-47fa-b83c-4b49393bd161" providerId="ADAL" clId="{9F66A07C-42E3-D34A-AA86-CDC0EF5582F9}" dt="2020-01-09T16:35:56.635" v="27" actId="14100"/>
        <pc:sldMasterMkLst>
          <pc:docMk/>
          <pc:sldMasterMk cId="2999785688" sldId="2147483648"/>
        </pc:sldMasterMkLst>
        <pc:spChg chg="mod">
          <ac:chgData name="Chris Droessler" userId="625c3661-9d64-47fa-b83c-4b49393bd161" providerId="ADAL" clId="{9F66A07C-42E3-D34A-AA86-CDC0EF5582F9}" dt="2020-01-09T16:33:41.265" v="0"/>
          <ac:spMkLst>
            <pc:docMk/>
            <pc:sldMasterMk cId="2999785688" sldId="2147483648"/>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ac:spMk id="3" creationId="{00000000-0000-0000-0000-000000000000}"/>
          </ac:spMkLst>
        </pc:spChg>
        <pc:sldLayoutChg chg="modSp">
          <pc:chgData name="Chris Droessler" userId="625c3661-9d64-47fa-b83c-4b49393bd161" providerId="ADAL" clId="{9F66A07C-42E3-D34A-AA86-CDC0EF5582F9}" dt="2020-01-09T16:35:05.106" v="23" actId="14100"/>
          <pc:sldLayoutMkLst>
            <pc:docMk/>
            <pc:sldMasterMk cId="2999785688" sldId="2147483648"/>
            <pc:sldLayoutMk cId="813769049" sldId="2147483649"/>
          </pc:sldLayoutMkLst>
          <pc:spChg chg="mod">
            <ac:chgData name="Chris Droessler" userId="625c3661-9d64-47fa-b83c-4b49393bd161" providerId="ADAL" clId="{9F66A07C-42E3-D34A-AA86-CDC0EF5582F9}" dt="2020-01-09T16:33:41.265" v="0"/>
            <ac:spMkLst>
              <pc:docMk/>
              <pc:sldMasterMk cId="2999785688" sldId="2147483648"/>
              <pc:sldLayoutMk cId="813769049" sldId="2147483649"/>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813769049" sldId="2147483649"/>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813769049" sldId="2147483649"/>
              <ac:spMk id="9" creationId="{00000000-0000-0000-0000-000000000000}"/>
            </ac:spMkLst>
          </pc:spChg>
          <pc:picChg chg="mod">
            <ac:chgData name="Chris Droessler" userId="625c3661-9d64-47fa-b83c-4b49393bd161" providerId="ADAL" clId="{9F66A07C-42E3-D34A-AA86-CDC0EF5582F9}" dt="2020-01-09T16:35:05.106" v="23" actId="14100"/>
            <ac:picMkLst>
              <pc:docMk/>
              <pc:sldMasterMk cId="2999785688" sldId="2147483648"/>
              <pc:sldLayoutMk cId="813769049" sldId="2147483649"/>
              <ac:picMk id="11"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813769049" sldId="2147483649"/>
              <ac:cxnSpMk id="10" creationId="{00000000-0000-0000-0000-000000000000}"/>
            </ac:cxnSpMkLst>
          </pc:cxnChg>
        </pc:sldLayoutChg>
        <pc:sldLayoutChg chg="modSp">
          <pc:chgData name="Chris Droessler" userId="625c3661-9d64-47fa-b83c-4b49393bd161" providerId="ADAL" clId="{9F66A07C-42E3-D34A-AA86-CDC0EF5582F9}" dt="2020-01-09T16:35:24.754" v="24" actId="14100"/>
          <pc:sldLayoutMkLst>
            <pc:docMk/>
            <pc:sldMasterMk cId="2999785688" sldId="2147483648"/>
            <pc:sldLayoutMk cId="2476938013" sldId="2147483650"/>
          </pc:sldLayoutMkLst>
          <pc:spChg chg="mod">
            <ac:chgData name="Chris Droessler" userId="625c3661-9d64-47fa-b83c-4b49393bd161" providerId="ADAL" clId="{9F66A07C-42E3-D34A-AA86-CDC0EF5582F9}" dt="2020-01-09T16:33:41.265" v="0"/>
            <ac:spMkLst>
              <pc:docMk/>
              <pc:sldMasterMk cId="2999785688" sldId="2147483648"/>
              <pc:sldLayoutMk cId="2476938013" sldId="2147483650"/>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476938013" sldId="2147483650"/>
              <ac:spMk id="9" creationId="{00000000-0000-0000-0000-000000000000}"/>
            </ac:spMkLst>
          </pc:spChg>
          <pc:picChg chg="mod">
            <ac:chgData name="Chris Droessler" userId="625c3661-9d64-47fa-b83c-4b49393bd161" providerId="ADAL" clId="{9F66A07C-42E3-D34A-AA86-CDC0EF5582F9}" dt="2020-01-09T16:35:24.754" v="24" actId="14100"/>
            <ac:picMkLst>
              <pc:docMk/>
              <pc:sldMasterMk cId="2999785688" sldId="2147483648"/>
              <pc:sldLayoutMk cId="2476938013" sldId="2147483650"/>
              <ac:picMk id="11"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2476938013" sldId="2147483650"/>
              <ac:cxnSpMk id="10" creationId="{00000000-0000-0000-0000-000000000000}"/>
            </ac:cxnSpMkLst>
          </pc:cxnChg>
        </pc:sldLayoutChg>
        <pc:sldLayoutChg chg="modSp">
          <pc:chgData name="Chris Droessler" userId="625c3661-9d64-47fa-b83c-4b49393bd161" providerId="ADAL" clId="{9F66A07C-42E3-D34A-AA86-CDC0EF5582F9}" dt="2020-01-09T16:33:41.265" v="0"/>
          <pc:sldLayoutMkLst>
            <pc:docMk/>
            <pc:sldMasterMk cId="2999785688" sldId="2147483648"/>
            <pc:sldLayoutMk cId="181749020" sldId="2147483651"/>
          </pc:sldLayoutMkLst>
          <pc:spChg chg="mod">
            <ac:chgData name="Chris Droessler" userId="625c3661-9d64-47fa-b83c-4b49393bd161" providerId="ADAL" clId="{9F66A07C-42E3-D34A-AA86-CDC0EF5582F9}" dt="2020-01-09T16:33:41.265" v="0"/>
            <ac:spMkLst>
              <pc:docMk/>
              <pc:sldMasterMk cId="2999785688" sldId="2147483648"/>
              <pc:sldLayoutMk cId="181749020" sldId="2147483651"/>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81749020" sldId="2147483651"/>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81749020" sldId="2147483651"/>
              <ac:spMk id="9"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181749020" sldId="2147483651"/>
              <ac:picMk id="10" creationId="{00000000-0000-0000-0000-000000000000}"/>
            </ac:picMkLst>
          </pc:picChg>
        </pc:sldLayoutChg>
        <pc:sldLayoutChg chg="modSp">
          <pc:chgData name="Chris Droessler" userId="625c3661-9d64-47fa-b83c-4b49393bd161" providerId="ADAL" clId="{9F66A07C-42E3-D34A-AA86-CDC0EF5582F9}" dt="2020-01-09T16:35:40.626" v="25" actId="14100"/>
          <pc:sldLayoutMkLst>
            <pc:docMk/>
            <pc:sldMasterMk cId="2999785688" sldId="2147483648"/>
            <pc:sldLayoutMk cId="3620936448" sldId="2147483652"/>
          </pc:sldLayoutMkLst>
          <pc:spChg chg="mod">
            <ac:chgData name="Chris Droessler" userId="625c3661-9d64-47fa-b83c-4b49393bd161" providerId="ADAL" clId="{9F66A07C-42E3-D34A-AA86-CDC0EF5582F9}" dt="2020-01-09T16:33:41.265" v="0"/>
            <ac:spMkLst>
              <pc:docMk/>
              <pc:sldMasterMk cId="2999785688" sldId="2147483648"/>
              <pc:sldLayoutMk cId="3620936448" sldId="2147483652"/>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620936448" sldId="2147483652"/>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620936448" sldId="2147483652"/>
              <ac:spMk id="4" creationId="{00000000-0000-0000-0000-000000000000}"/>
            </ac:spMkLst>
          </pc:spChg>
          <pc:picChg chg="mod">
            <ac:chgData name="Chris Droessler" userId="625c3661-9d64-47fa-b83c-4b49393bd161" providerId="ADAL" clId="{9F66A07C-42E3-D34A-AA86-CDC0EF5582F9}" dt="2020-01-09T16:35:40.626" v="25" actId="14100"/>
            <ac:picMkLst>
              <pc:docMk/>
              <pc:sldMasterMk cId="2999785688" sldId="2147483648"/>
              <pc:sldLayoutMk cId="3620936448" sldId="2147483652"/>
              <ac:picMk id="12"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3620936448" sldId="2147483652"/>
              <ac:cxnSpMk id="14" creationId="{00000000-0000-0000-0000-000000000000}"/>
            </ac:cxnSpMkLst>
          </pc:cxnChg>
        </pc:sldLayoutChg>
        <pc:sldLayoutChg chg="modSp">
          <pc:chgData name="Chris Droessler" userId="625c3661-9d64-47fa-b83c-4b49393bd161" providerId="ADAL" clId="{9F66A07C-42E3-D34A-AA86-CDC0EF5582F9}" dt="2020-01-09T16:35:48.619" v="26" actId="14100"/>
          <pc:sldLayoutMkLst>
            <pc:docMk/>
            <pc:sldMasterMk cId="2999785688" sldId="2147483648"/>
            <pc:sldLayoutMk cId="1429955895" sldId="2147483653"/>
          </pc:sldLayoutMkLst>
          <pc:spChg chg="mod">
            <ac:chgData name="Chris Droessler" userId="625c3661-9d64-47fa-b83c-4b49393bd161" providerId="ADAL" clId="{9F66A07C-42E3-D34A-AA86-CDC0EF5582F9}" dt="2020-01-09T16:33:41.265" v="0"/>
            <ac:spMkLst>
              <pc:docMk/>
              <pc:sldMasterMk cId="2999785688" sldId="2147483648"/>
              <pc:sldLayoutMk cId="1429955895" sldId="2147483653"/>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5"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6"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15" creationId="{00000000-0000-0000-0000-000000000000}"/>
            </ac:spMkLst>
          </pc:spChg>
          <pc:picChg chg="mod">
            <ac:chgData name="Chris Droessler" userId="625c3661-9d64-47fa-b83c-4b49393bd161" providerId="ADAL" clId="{9F66A07C-42E3-D34A-AA86-CDC0EF5582F9}" dt="2020-01-09T16:35:48.619" v="26" actId="14100"/>
            <ac:picMkLst>
              <pc:docMk/>
              <pc:sldMasterMk cId="2999785688" sldId="2147483648"/>
              <pc:sldLayoutMk cId="1429955895" sldId="2147483653"/>
              <ac:picMk id="16"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1429955895" sldId="2147483653"/>
              <ac:cxnSpMk id="14" creationId="{00000000-0000-0000-0000-000000000000}"/>
            </ac:cxnSpMkLst>
          </pc:cxnChg>
        </pc:sldLayoutChg>
        <pc:sldLayoutChg chg="modSp">
          <pc:chgData name="Chris Droessler" userId="625c3661-9d64-47fa-b83c-4b49393bd161" providerId="ADAL" clId="{9F66A07C-42E3-D34A-AA86-CDC0EF5582F9}" dt="2020-01-09T16:35:56.635" v="27" actId="14100"/>
          <pc:sldLayoutMkLst>
            <pc:docMk/>
            <pc:sldMasterMk cId="2999785688" sldId="2147483648"/>
            <pc:sldLayoutMk cId="4137827336" sldId="2147483654"/>
          </pc:sldLayoutMkLst>
          <pc:spChg chg="mod">
            <ac:chgData name="Chris Droessler" userId="625c3661-9d64-47fa-b83c-4b49393bd161" providerId="ADAL" clId="{9F66A07C-42E3-D34A-AA86-CDC0EF5582F9}" dt="2020-01-09T16:33:41.265" v="0"/>
            <ac:spMkLst>
              <pc:docMk/>
              <pc:sldMasterMk cId="2999785688" sldId="2147483648"/>
              <pc:sldLayoutMk cId="4137827336" sldId="2147483654"/>
              <ac:spMk id="12" creationId="{00000000-0000-0000-0000-000000000000}"/>
            </ac:spMkLst>
          </pc:spChg>
          <pc:picChg chg="mod">
            <ac:chgData name="Chris Droessler" userId="625c3661-9d64-47fa-b83c-4b49393bd161" providerId="ADAL" clId="{9F66A07C-42E3-D34A-AA86-CDC0EF5582F9}" dt="2020-01-09T16:35:56.635" v="27" actId="14100"/>
            <ac:picMkLst>
              <pc:docMk/>
              <pc:sldMasterMk cId="2999785688" sldId="2147483648"/>
              <pc:sldLayoutMk cId="4137827336" sldId="2147483654"/>
              <ac:picMk id="13"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4137827336" sldId="2147483654"/>
              <ac:cxnSpMk id="14" creationId="{00000000-0000-0000-0000-000000000000}"/>
            </ac:cxnSpMkLst>
          </pc:cxnChg>
        </pc:sldLayoutChg>
        <pc:sldLayoutChg chg="modSp">
          <pc:chgData name="Chris Droessler" userId="625c3661-9d64-47fa-b83c-4b49393bd161" providerId="ADAL" clId="{9F66A07C-42E3-D34A-AA86-CDC0EF5582F9}" dt="2020-01-09T16:33:41.265" v="0"/>
          <pc:sldLayoutMkLst>
            <pc:docMk/>
            <pc:sldMasterMk cId="2999785688" sldId="2147483648"/>
            <pc:sldLayoutMk cId="3752020858" sldId="2147483656"/>
          </pc:sldLayoutMkLst>
          <pc:spChg chg="mod">
            <ac:chgData name="Chris Droessler" userId="625c3661-9d64-47fa-b83c-4b49393bd161" providerId="ADAL" clId="{9F66A07C-42E3-D34A-AA86-CDC0EF5582F9}" dt="2020-01-09T16:33:41.265" v="0"/>
            <ac:spMkLst>
              <pc:docMk/>
              <pc:sldMasterMk cId="2999785688" sldId="2147483648"/>
              <pc:sldLayoutMk cId="3752020858" sldId="2147483656"/>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5"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7"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8"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3752020858" sldId="2147483656"/>
              <ac:picMk id="9" creationId="{00000000-0000-0000-0000-000000000000}"/>
            </ac:picMkLst>
          </pc:picChg>
        </pc:sldLayoutChg>
        <pc:sldLayoutChg chg="modSp">
          <pc:chgData name="Chris Droessler" userId="625c3661-9d64-47fa-b83c-4b49393bd161" providerId="ADAL" clId="{9F66A07C-42E3-D34A-AA86-CDC0EF5582F9}" dt="2020-01-09T16:33:41.265" v="0"/>
          <pc:sldLayoutMkLst>
            <pc:docMk/>
            <pc:sldMasterMk cId="2999785688" sldId="2147483648"/>
            <pc:sldLayoutMk cId="3585843231" sldId="2147483657"/>
          </pc:sldLayoutMkLst>
          <pc:spChg chg="mod">
            <ac:chgData name="Chris Droessler" userId="625c3661-9d64-47fa-b83c-4b49393bd161" providerId="ADAL" clId="{9F66A07C-42E3-D34A-AA86-CDC0EF5582F9}" dt="2020-01-09T16:33:41.265" v="0"/>
            <ac:spMkLst>
              <pc:docMk/>
              <pc:sldMasterMk cId="2999785688" sldId="2147483648"/>
              <pc:sldLayoutMk cId="3585843231" sldId="2147483657"/>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5"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7"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8"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3585843231" sldId="2147483657"/>
              <ac:picMk id="9" creationId="{00000000-0000-0000-0000-000000000000}"/>
            </ac:picMkLst>
          </pc:picChg>
        </pc:sldLayoutChg>
        <pc:sldLayoutChg chg="modSp">
          <pc:chgData name="Chris Droessler" userId="625c3661-9d64-47fa-b83c-4b49393bd161" providerId="ADAL" clId="{9F66A07C-42E3-D34A-AA86-CDC0EF5582F9}" dt="2020-01-09T16:33:41.265" v="0"/>
          <pc:sldLayoutMkLst>
            <pc:docMk/>
            <pc:sldMasterMk cId="2999785688" sldId="2147483648"/>
            <pc:sldLayoutMk cId="2165617839" sldId="2147483658"/>
          </pc:sldLayoutMkLst>
          <pc:spChg chg="mod">
            <ac:chgData name="Chris Droessler" userId="625c3661-9d64-47fa-b83c-4b49393bd161" providerId="ADAL" clId="{9F66A07C-42E3-D34A-AA86-CDC0EF5582F9}" dt="2020-01-09T16:33:41.265" v="0"/>
            <ac:spMkLst>
              <pc:docMk/>
              <pc:sldMasterMk cId="2999785688" sldId="2147483648"/>
              <pc:sldLayoutMk cId="2165617839" sldId="2147483658"/>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165617839" sldId="2147483658"/>
              <ac:spMk id="6"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165617839" sldId="2147483658"/>
              <ac:spMk id="7"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2165617839" sldId="2147483658"/>
              <ac:picMk id="8" creationId="{00000000-0000-0000-0000-000000000000}"/>
            </ac:picMkLst>
          </pc:picChg>
          <pc:picChg chg="mod">
            <ac:chgData name="Chris Droessler" userId="625c3661-9d64-47fa-b83c-4b49393bd161" providerId="ADAL" clId="{9F66A07C-42E3-D34A-AA86-CDC0EF5582F9}" dt="2020-01-09T16:33:41.265" v="0"/>
            <ac:picMkLst>
              <pc:docMk/>
              <pc:sldMasterMk cId="2999785688" sldId="2147483648"/>
              <pc:sldLayoutMk cId="2165617839" sldId="2147483658"/>
              <ac:picMk id="9"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2165617839" sldId="2147483658"/>
              <ac:cxnSpMk id="10" creationId="{00000000-0000-0000-0000-000000000000}"/>
            </ac:cxnSpMkLst>
          </pc:cxnChg>
        </pc:sldLayoutChg>
        <pc:sldLayoutChg chg="modSp">
          <pc:chgData name="Chris Droessler" userId="625c3661-9d64-47fa-b83c-4b49393bd161" providerId="ADAL" clId="{9F66A07C-42E3-D34A-AA86-CDC0EF5582F9}" dt="2020-01-09T16:33:41.265" v="0"/>
          <pc:sldLayoutMkLst>
            <pc:docMk/>
            <pc:sldMasterMk cId="2999785688" sldId="2147483648"/>
            <pc:sldLayoutMk cId="3063052919" sldId="2147483659"/>
          </pc:sldLayoutMkLst>
          <pc:spChg chg="mod">
            <ac:chgData name="Chris Droessler" userId="625c3661-9d64-47fa-b83c-4b49393bd161" providerId="ADAL" clId="{9F66A07C-42E3-D34A-AA86-CDC0EF5582F9}" dt="2020-01-09T16:33:41.265" v="0"/>
            <ac:spMkLst>
              <pc:docMk/>
              <pc:sldMasterMk cId="2999785688" sldId="2147483648"/>
              <pc:sldLayoutMk cId="3063052919" sldId="2147483659"/>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6"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7"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3063052919" sldId="2147483659"/>
              <ac:picMk id="8" creationId="{00000000-0000-0000-0000-000000000000}"/>
            </ac:picMkLst>
          </pc:picChg>
        </pc:sldLayoutChg>
        <pc:sldLayoutChg chg="modSp">
          <pc:chgData name="Chris Droessler" userId="625c3661-9d64-47fa-b83c-4b49393bd161" providerId="ADAL" clId="{9F66A07C-42E3-D34A-AA86-CDC0EF5582F9}" dt="2020-01-09T16:33:41.265" v="0"/>
          <pc:sldLayoutMkLst>
            <pc:docMk/>
            <pc:sldMasterMk cId="2999785688" sldId="2147483648"/>
            <pc:sldLayoutMk cId="781414520" sldId="2147483660"/>
          </pc:sldLayoutMkLst>
          <pc:spChg chg="mod">
            <ac:chgData name="Chris Droessler" userId="625c3661-9d64-47fa-b83c-4b49393bd161" providerId="ADAL" clId="{9F66A07C-42E3-D34A-AA86-CDC0EF5582F9}" dt="2020-01-09T16:33:41.265" v="0"/>
            <ac:spMkLst>
              <pc:docMk/>
              <pc:sldMasterMk cId="2999785688" sldId="2147483648"/>
              <pc:sldLayoutMk cId="781414520" sldId="2147483660"/>
              <ac:spMk id="58" creationId="{00000000-0000-0000-0000-000000000000}"/>
            </ac:spMkLst>
          </pc:spChg>
        </pc:sldLayoutChg>
        <pc:sldLayoutChg chg="modSp">
          <pc:chgData name="Chris Droessler" userId="625c3661-9d64-47fa-b83c-4b49393bd161" providerId="ADAL" clId="{9F66A07C-42E3-D34A-AA86-CDC0EF5582F9}" dt="2020-01-09T16:33:41.265" v="0"/>
          <pc:sldLayoutMkLst>
            <pc:docMk/>
            <pc:sldMasterMk cId="2999785688" sldId="2147483648"/>
            <pc:sldLayoutMk cId="2544995135" sldId="2147483661"/>
          </pc:sldLayoutMkLst>
          <pc:spChg chg="mod">
            <ac:chgData name="Chris Droessler" userId="625c3661-9d64-47fa-b83c-4b49393bd161" providerId="ADAL" clId="{9F66A07C-42E3-D34A-AA86-CDC0EF5582F9}" dt="2020-01-09T16:33:41.265" v="0"/>
            <ac:spMkLst>
              <pc:docMk/>
              <pc:sldMasterMk cId="2999785688" sldId="2147483648"/>
              <pc:sldLayoutMk cId="2544995135" sldId="2147483661"/>
              <ac:spMk id="9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544995135" sldId="2147483661"/>
              <ac:spMk id="94" creationId="{00000000-0000-0000-0000-000000000000}"/>
            </ac:spMkLst>
          </pc:spChg>
        </pc:sldLayoutChg>
      </pc:sldMasterChg>
    </pc:docChg>
  </pc:docChgLst>
  <pc:docChgLst>
    <pc:chgData name="Chris Droessler" userId="625c3661-9d64-47fa-b83c-4b49393bd161" providerId="ADAL" clId="{1F5BC078-70A5-B045-8276-1CD3000E9C19}"/>
    <pc:docChg chg="custSel addSld modSld sldOrd">
      <pc:chgData name="Chris Droessler" userId="625c3661-9d64-47fa-b83c-4b49393bd161" providerId="ADAL" clId="{1F5BC078-70A5-B045-8276-1CD3000E9C19}" dt="2020-10-05T13:34:40.029" v="158" actId="20577"/>
      <pc:docMkLst>
        <pc:docMk/>
      </pc:docMkLst>
      <pc:sldChg chg="ord">
        <pc:chgData name="Chris Droessler" userId="625c3661-9d64-47fa-b83c-4b49393bd161" providerId="ADAL" clId="{1F5BC078-70A5-B045-8276-1CD3000E9C19}" dt="2020-10-05T13:14:46.543" v="0" actId="20578"/>
        <pc:sldMkLst>
          <pc:docMk/>
          <pc:sldMk cId="1267256734" sldId="267"/>
        </pc:sldMkLst>
      </pc:sldChg>
      <pc:sldChg chg="ord">
        <pc:chgData name="Chris Droessler" userId="625c3661-9d64-47fa-b83c-4b49393bd161" providerId="ADAL" clId="{1F5BC078-70A5-B045-8276-1CD3000E9C19}" dt="2020-10-05T13:14:46.543" v="0" actId="20578"/>
        <pc:sldMkLst>
          <pc:docMk/>
          <pc:sldMk cId="1407574810" sldId="268"/>
        </pc:sldMkLst>
      </pc:sldChg>
      <pc:sldChg chg="ord">
        <pc:chgData name="Chris Droessler" userId="625c3661-9d64-47fa-b83c-4b49393bd161" providerId="ADAL" clId="{1F5BC078-70A5-B045-8276-1CD3000E9C19}" dt="2020-10-05T13:14:46.543" v="0" actId="20578"/>
        <pc:sldMkLst>
          <pc:docMk/>
          <pc:sldMk cId="2326262686" sldId="269"/>
        </pc:sldMkLst>
      </pc:sldChg>
      <pc:sldChg chg="modSp mod">
        <pc:chgData name="Chris Droessler" userId="625c3661-9d64-47fa-b83c-4b49393bd161" providerId="ADAL" clId="{1F5BC078-70A5-B045-8276-1CD3000E9C19}" dt="2020-10-05T13:24:11.412" v="52" actId="20577"/>
        <pc:sldMkLst>
          <pc:docMk/>
          <pc:sldMk cId="3703431879" sldId="283"/>
        </pc:sldMkLst>
        <pc:spChg chg="mod">
          <ac:chgData name="Chris Droessler" userId="625c3661-9d64-47fa-b83c-4b49393bd161" providerId="ADAL" clId="{1F5BC078-70A5-B045-8276-1CD3000E9C19}" dt="2020-10-05T13:24:11.412" v="52" actId="20577"/>
          <ac:spMkLst>
            <pc:docMk/>
            <pc:sldMk cId="3703431879" sldId="283"/>
            <ac:spMk id="2" creationId="{898F0DBD-24FC-4921-AB7C-5101450B299E}"/>
          </ac:spMkLst>
        </pc:spChg>
      </pc:sldChg>
      <pc:sldChg chg="modSp mod">
        <pc:chgData name="Chris Droessler" userId="625c3661-9d64-47fa-b83c-4b49393bd161" providerId="ADAL" clId="{1F5BC078-70A5-B045-8276-1CD3000E9C19}" dt="2020-10-05T13:19:42.366" v="4" actId="20577"/>
        <pc:sldMkLst>
          <pc:docMk/>
          <pc:sldMk cId="2925348438" sldId="1235"/>
        </pc:sldMkLst>
        <pc:spChg chg="mod">
          <ac:chgData name="Chris Droessler" userId="625c3661-9d64-47fa-b83c-4b49393bd161" providerId="ADAL" clId="{1F5BC078-70A5-B045-8276-1CD3000E9C19}" dt="2020-10-05T13:19:42.366" v="4" actId="20577"/>
          <ac:spMkLst>
            <pc:docMk/>
            <pc:sldMk cId="2925348438" sldId="1235"/>
            <ac:spMk id="2" creationId="{5874EB1C-6B92-B246-BB6B-5E331A45A026}"/>
          </ac:spMkLst>
        </pc:spChg>
      </pc:sldChg>
      <pc:sldChg chg="modSp add mod">
        <pc:chgData name="Chris Droessler" userId="625c3661-9d64-47fa-b83c-4b49393bd161" providerId="ADAL" clId="{1F5BC078-70A5-B045-8276-1CD3000E9C19}" dt="2020-10-05T13:34:40.029" v="158" actId="20577"/>
        <pc:sldMkLst>
          <pc:docMk/>
          <pc:sldMk cId="3525045302" sldId="1237"/>
        </pc:sldMkLst>
        <pc:spChg chg="mod">
          <ac:chgData name="Chris Droessler" userId="625c3661-9d64-47fa-b83c-4b49393bd161" providerId="ADAL" clId="{1F5BC078-70A5-B045-8276-1CD3000E9C19}" dt="2020-10-05T13:34:40.029" v="158" actId="20577"/>
          <ac:spMkLst>
            <pc:docMk/>
            <pc:sldMk cId="3525045302" sldId="1237"/>
            <ac:spMk id="2" creationId="{E532B256-7B45-4348-933B-B08D5F843BDC}"/>
          </ac:spMkLst>
        </pc:spChg>
        <pc:spChg chg="mod">
          <ac:chgData name="Chris Droessler" userId="625c3661-9d64-47fa-b83c-4b49393bd161" providerId="ADAL" clId="{1F5BC078-70A5-B045-8276-1CD3000E9C19}" dt="2020-10-05T13:33:24.001" v="78" actId="20577"/>
          <ac:spMkLst>
            <pc:docMk/>
            <pc:sldMk cId="3525045302" sldId="1237"/>
            <ac:spMk id="3" creationId="{CB30C3C6-1D85-3F4C-AC8A-FD1AE313BABC}"/>
          </ac:spMkLst>
        </pc:spChg>
      </pc:sldChg>
    </pc:docChg>
  </pc:docChgLst>
  <pc:docChgLst>
    <pc:chgData name="Chris Droessler" userId="625c3661-9d64-47fa-b83c-4b49393bd161" providerId="ADAL" clId="{730E5ED1-6EA5-5844-B02E-7B01B67DA671}"/>
    <pc:docChg chg="modSld">
      <pc:chgData name="Chris Droessler" userId="625c3661-9d64-47fa-b83c-4b49393bd161" providerId="ADAL" clId="{730E5ED1-6EA5-5844-B02E-7B01B67DA671}" dt="2020-01-14T13:01:36.643" v="4" actId="20577"/>
      <pc:docMkLst>
        <pc:docMk/>
      </pc:docMkLst>
      <pc:sldChg chg="modSp">
        <pc:chgData name="Chris Droessler" userId="625c3661-9d64-47fa-b83c-4b49393bd161" providerId="ADAL" clId="{730E5ED1-6EA5-5844-B02E-7B01B67DA671}" dt="2020-01-14T13:01:24.294" v="1" actId="12"/>
        <pc:sldMkLst>
          <pc:docMk/>
          <pc:sldMk cId="467587892" sldId="259"/>
        </pc:sldMkLst>
        <pc:spChg chg="mod">
          <ac:chgData name="Chris Droessler" userId="625c3661-9d64-47fa-b83c-4b49393bd161" providerId="ADAL" clId="{730E5ED1-6EA5-5844-B02E-7B01B67DA671}" dt="2020-01-14T13:01:24.294" v="1" actId="12"/>
          <ac:spMkLst>
            <pc:docMk/>
            <pc:sldMk cId="467587892" sldId="259"/>
            <ac:spMk id="158" creationId="{00000000-0000-0000-0000-000000000000}"/>
          </ac:spMkLst>
        </pc:spChg>
      </pc:sldChg>
      <pc:sldChg chg="modSp">
        <pc:chgData name="Chris Droessler" userId="625c3661-9d64-47fa-b83c-4b49393bd161" providerId="ADAL" clId="{730E5ED1-6EA5-5844-B02E-7B01B67DA671}" dt="2020-01-14T13:01:36.643" v="4" actId="20577"/>
        <pc:sldMkLst>
          <pc:docMk/>
          <pc:sldMk cId="4253841091" sldId="708"/>
        </pc:sldMkLst>
        <pc:spChg chg="mod">
          <ac:chgData name="Chris Droessler" userId="625c3661-9d64-47fa-b83c-4b49393bd161" providerId="ADAL" clId="{730E5ED1-6EA5-5844-B02E-7B01B67DA671}" dt="2020-01-14T13:01:36.643" v="4" actId="20577"/>
          <ac:spMkLst>
            <pc:docMk/>
            <pc:sldMk cId="4253841091" sldId="708"/>
            <ac:spMk id="158" creationId="{00000000-0000-0000-0000-000000000000}"/>
          </ac:spMkLst>
        </pc:spChg>
      </pc:sldChg>
    </pc:docChg>
  </pc:docChgLst>
  <pc:docChgLst>
    <pc:chgData name="Chris Droessler" userId="625c3661-9d64-47fa-b83c-4b49393bd161" providerId="ADAL" clId="{380D94F9-79C3-514A-9001-D41624A2E1C2}"/>
    <pc:docChg chg="custSel modSld">
      <pc:chgData name="Chris Droessler" userId="625c3661-9d64-47fa-b83c-4b49393bd161" providerId="ADAL" clId="{380D94F9-79C3-514A-9001-D41624A2E1C2}" dt="2020-04-14T12:23:13.568" v="214" actId="20577"/>
      <pc:docMkLst>
        <pc:docMk/>
      </pc:docMkLst>
      <pc:sldChg chg="modSp">
        <pc:chgData name="Chris Droessler" userId="625c3661-9d64-47fa-b83c-4b49393bd161" providerId="ADAL" clId="{380D94F9-79C3-514A-9001-D41624A2E1C2}" dt="2020-04-13T14:01:18.634" v="112" actId="20577"/>
        <pc:sldMkLst>
          <pc:docMk/>
          <pc:sldMk cId="3675590858" sldId="260"/>
        </pc:sldMkLst>
        <pc:spChg chg="mod">
          <ac:chgData name="Chris Droessler" userId="625c3661-9d64-47fa-b83c-4b49393bd161" providerId="ADAL" clId="{380D94F9-79C3-514A-9001-D41624A2E1C2}" dt="2020-04-13T14:01:18.634" v="112" actId="20577"/>
          <ac:spMkLst>
            <pc:docMk/>
            <pc:sldMk cId="3675590858" sldId="260"/>
            <ac:spMk id="3" creationId="{420FD414-E693-9242-9A7C-AEF4082D6A0C}"/>
          </ac:spMkLst>
        </pc:spChg>
      </pc:sldChg>
      <pc:sldChg chg="modSp">
        <pc:chgData name="Chris Droessler" userId="625c3661-9d64-47fa-b83c-4b49393bd161" providerId="ADAL" clId="{380D94F9-79C3-514A-9001-D41624A2E1C2}" dt="2020-04-13T13:45:11.529" v="103" actId="20577"/>
        <pc:sldMkLst>
          <pc:docMk/>
          <pc:sldMk cId="372870561" sldId="706"/>
        </pc:sldMkLst>
        <pc:spChg chg="mod">
          <ac:chgData name="Chris Droessler" userId="625c3661-9d64-47fa-b83c-4b49393bd161" providerId="ADAL" clId="{380D94F9-79C3-514A-9001-D41624A2E1C2}" dt="2020-04-13T13:45:11.529" v="103" actId="20577"/>
          <ac:spMkLst>
            <pc:docMk/>
            <pc:sldMk cId="372870561" sldId="706"/>
            <ac:spMk id="3" creationId="{420FD414-E693-9242-9A7C-AEF4082D6A0C}"/>
          </ac:spMkLst>
        </pc:spChg>
      </pc:sldChg>
      <pc:sldChg chg="modSp">
        <pc:chgData name="Chris Droessler" userId="625c3661-9d64-47fa-b83c-4b49393bd161" providerId="ADAL" clId="{380D94F9-79C3-514A-9001-D41624A2E1C2}" dt="2020-04-14T12:15:37.538" v="113" actId="20577"/>
        <pc:sldMkLst>
          <pc:docMk/>
          <pc:sldMk cId="3139218337" sldId="721"/>
        </pc:sldMkLst>
        <pc:spChg chg="mod">
          <ac:chgData name="Chris Droessler" userId="625c3661-9d64-47fa-b83c-4b49393bd161" providerId="ADAL" clId="{380D94F9-79C3-514A-9001-D41624A2E1C2}" dt="2020-04-14T12:15:37.538" v="113" actId="20577"/>
          <ac:spMkLst>
            <pc:docMk/>
            <pc:sldMk cId="3139218337" sldId="721"/>
            <ac:spMk id="2" creationId="{9F09F1B7-FDAD-B64D-9F1D-6BD08418E49C}"/>
          </ac:spMkLst>
        </pc:spChg>
      </pc:sldChg>
      <pc:sldChg chg="modSp">
        <pc:chgData name="Chris Droessler" userId="625c3661-9d64-47fa-b83c-4b49393bd161" providerId="ADAL" clId="{380D94F9-79C3-514A-9001-D41624A2E1C2}" dt="2020-04-14T12:23:13.568" v="214" actId="20577"/>
        <pc:sldMkLst>
          <pc:docMk/>
          <pc:sldMk cId="3078072871" sldId="752"/>
        </pc:sldMkLst>
        <pc:spChg chg="mod">
          <ac:chgData name="Chris Droessler" userId="625c3661-9d64-47fa-b83c-4b49393bd161" providerId="ADAL" clId="{380D94F9-79C3-514A-9001-D41624A2E1C2}" dt="2020-04-14T12:23:13.568" v="214" actId="20577"/>
          <ac:spMkLst>
            <pc:docMk/>
            <pc:sldMk cId="3078072871" sldId="752"/>
            <ac:spMk id="2" creationId="{9F09F1B7-FDAD-B64D-9F1D-6BD08418E49C}"/>
          </ac:spMkLst>
        </pc:spChg>
      </pc:sldChg>
      <pc:sldChg chg="modSp">
        <pc:chgData name="Chris Droessler" userId="625c3661-9d64-47fa-b83c-4b49393bd161" providerId="ADAL" clId="{380D94F9-79C3-514A-9001-D41624A2E1C2}" dt="2020-04-14T12:22:43.420" v="192" actId="20577"/>
        <pc:sldMkLst>
          <pc:docMk/>
          <pc:sldMk cId="57546599" sldId="753"/>
        </pc:sldMkLst>
        <pc:spChg chg="mod">
          <ac:chgData name="Chris Droessler" userId="625c3661-9d64-47fa-b83c-4b49393bd161" providerId="ADAL" clId="{380D94F9-79C3-514A-9001-D41624A2E1C2}" dt="2020-04-14T12:22:43.420" v="192" actId="20577"/>
          <ac:spMkLst>
            <pc:docMk/>
            <pc:sldMk cId="57546599" sldId="753"/>
            <ac:spMk id="2" creationId="{9F09F1B7-FDAD-B64D-9F1D-6BD08418E49C}"/>
          </ac:spMkLst>
        </pc:spChg>
      </pc:sldChg>
      <pc:sldChg chg="modSp">
        <pc:chgData name="Chris Droessler" userId="625c3661-9d64-47fa-b83c-4b49393bd161" providerId="ADAL" clId="{380D94F9-79C3-514A-9001-D41624A2E1C2}" dt="2020-04-13T13:26:47.068" v="1" actId="20577"/>
        <pc:sldMkLst>
          <pc:docMk/>
          <pc:sldMk cId="1060927153" sldId="760"/>
        </pc:sldMkLst>
        <pc:spChg chg="mod">
          <ac:chgData name="Chris Droessler" userId="625c3661-9d64-47fa-b83c-4b49393bd161" providerId="ADAL" clId="{380D94F9-79C3-514A-9001-D41624A2E1C2}" dt="2020-04-13T13:26:47.068" v="1" actId="20577"/>
          <ac:spMkLst>
            <pc:docMk/>
            <pc:sldMk cId="1060927153" sldId="760"/>
            <ac:spMk id="2" creationId="{F05C3C42-C211-4596-9AFF-44B3B6C6AA51}"/>
          </ac:spMkLst>
        </pc:spChg>
      </pc:sldChg>
      <pc:sldChg chg="modSp">
        <pc:chgData name="Chris Droessler" userId="625c3661-9d64-47fa-b83c-4b49393bd161" providerId="ADAL" clId="{380D94F9-79C3-514A-9001-D41624A2E1C2}" dt="2020-04-13T13:35:27.856" v="85" actId="20577"/>
        <pc:sldMkLst>
          <pc:docMk/>
          <pc:sldMk cId="751751510" sldId="761"/>
        </pc:sldMkLst>
        <pc:spChg chg="mod">
          <ac:chgData name="Chris Droessler" userId="625c3661-9d64-47fa-b83c-4b49393bd161" providerId="ADAL" clId="{380D94F9-79C3-514A-9001-D41624A2E1C2}" dt="2020-04-13T13:35:27.856" v="85" actId="20577"/>
          <ac:spMkLst>
            <pc:docMk/>
            <pc:sldMk cId="751751510" sldId="761"/>
            <ac:spMk id="3" creationId="{DEE7BACF-8DDA-49AD-8F7F-6D148AEB59BA}"/>
          </ac:spMkLst>
        </pc:spChg>
      </pc:sldChg>
      <pc:sldChg chg="modSp">
        <pc:chgData name="Chris Droessler" userId="625c3661-9d64-47fa-b83c-4b49393bd161" providerId="ADAL" clId="{380D94F9-79C3-514A-9001-D41624A2E1C2}" dt="2020-04-13T13:35:49.552" v="86" actId="313"/>
        <pc:sldMkLst>
          <pc:docMk/>
          <pc:sldMk cId="3377696744" sldId="762"/>
        </pc:sldMkLst>
        <pc:spChg chg="mod">
          <ac:chgData name="Chris Droessler" userId="625c3661-9d64-47fa-b83c-4b49393bd161" providerId="ADAL" clId="{380D94F9-79C3-514A-9001-D41624A2E1C2}" dt="2020-04-13T13:35:49.552" v="86" actId="313"/>
          <ac:spMkLst>
            <pc:docMk/>
            <pc:sldMk cId="3377696744" sldId="762"/>
            <ac:spMk id="3" creationId="{B66DBEDF-1146-42CD-AC27-47A9D8FBC334}"/>
          </ac:spMkLst>
        </pc:spChg>
      </pc:sldChg>
    </pc:docChg>
  </pc:docChgLst>
  <pc:docChgLst>
    <pc:chgData name="Chris Droessler" userId="625c3661-9d64-47fa-b83c-4b49393bd161" providerId="ADAL" clId="{2FB715A2-91B6-224A-939E-53A3D76590B7}"/>
    <pc:docChg chg="undo custSel addSld modSld">
      <pc:chgData name="Chris Droessler" userId="625c3661-9d64-47fa-b83c-4b49393bd161" providerId="ADAL" clId="{2FB715A2-91B6-224A-939E-53A3D76590B7}" dt="2020-01-13T17:27:56.241" v="28" actId="403"/>
      <pc:docMkLst>
        <pc:docMk/>
      </pc:docMkLst>
      <pc:sldChg chg="modSp add">
        <pc:chgData name="Chris Droessler" userId="625c3661-9d64-47fa-b83c-4b49393bd161" providerId="ADAL" clId="{2FB715A2-91B6-224A-939E-53A3D76590B7}" dt="2020-01-13T17:27:56.241" v="28" actId="403"/>
        <pc:sldMkLst>
          <pc:docMk/>
          <pc:sldMk cId="2484892678" sldId="709"/>
        </pc:sldMkLst>
        <pc:spChg chg="mod">
          <ac:chgData name="Chris Droessler" userId="625c3661-9d64-47fa-b83c-4b49393bd161" providerId="ADAL" clId="{2FB715A2-91B6-224A-939E-53A3D76590B7}" dt="2020-01-13T17:24:20.035" v="6" actId="20577"/>
          <ac:spMkLst>
            <pc:docMk/>
            <pc:sldMk cId="2484892678" sldId="709"/>
            <ac:spMk id="2" creationId="{00000000-0000-0000-0000-000000000000}"/>
          </ac:spMkLst>
        </pc:spChg>
        <pc:spChg chg="mod">
          <ac:chgData name="Chris Droessler" userId="625c3661-9d64-47fa-b83c-4b49393bd161" providerId="ADAL" clId="{2FB715A2-91B6-224A-939E-53A3D76590B7}" dt="2020-01-13T17:27:56.241" v="28" actId="403"/>
          <ac:spMkLst>
            <pc:docMk/>
            <pc:sldMk cId="2484892678" sldId="709"/>
            <ac:spMk id="3" creationId="{00000000-0000-0000-0000-000000000000}"/>
          </ac:spMkLst>
        </pc:spChg>
        <pc:spChg chg="mod">
          <ac:chgData name="Chris Droessler" userId="625c3661-9d64-47fa-b83c-4b49393bd161" providerId="ADAL" clId="{2FB715A2-91B6-224A-939E-53A3D76590B7}" dt="2020-01-13T17:27:22.719" v="27" actId="1076"/>
          <ac:spMkLst>
            <pc:docMk/>
            <pc:sldMk cId="2484892678" sldId="709"/>
            <ac:spMk id="8" creationId="{E0C6E870-5B2B-4F44-A384-852B956C10A0}"/>
          </ac:spMkLst>
        </pc:spChg>
      </pc:sldChg>
    </pc:docChg>
  </pc:docChgLst>
  <pc:docChgLst>
    <pc:chgData name="Chris Droessler" userId="625c3661-9d64-47fa-b83c-4b49393bd161" providerId="ADAL" clId="{287F4D19-8B2B-5043-8CE5-F3E428A10831}"/>
    <pc:docChg chg="modSld sldOrd">
      <pc:chgData name="Chris Droessler" userId="625c3661-9d64-47fa-b83c-4b49393bd161" providerId="ADAL" clId="{287F4D19-8B2B-5043-8CE5-F3E428A10831}" dt="2020-05-11T12:56:45.467" v="2"/>
      <pc:docMkLst>
        <pc:docMk/>
      </pc:docMkLst>
      <pc:sldChg chg="ord">
        <pc:chgData name="Chris Droessler" userId="625c3661-9d64-47fa-b83c-4b49393bd161" providerId="ADAL" clId="{287F4D19-8B2B-5043-8CE5-F3E428A10831}" dt="2020-05-11T12:56:45.467" v="2"/>
        <pc:sldMkLst>
          <pc:docMk/>
          <pc:sldMk cId="3723859722" sldId="572"/>
        </pc:sldMkLst>
      </pc:sldChg>
      <pc:sldChg chg="ord">
        <pc:chgData name="Chris Droessler" userId="625c3661-9d64-47fa-b83c-4b49393bd161" providerId="ADAL" clId="{287F4D19-8B2B-5043-8CE5-F3E428A10831}" dt="2020-05-11T12:56:42.083" v="1"/>
        <pc:sldMkLst>
          <pc:docMk/>
          <pc:sldMk cId="2150733867" sldId="719"/>
        </pc:sldMkLst>
      </pc:sldChg>
      <pc:sldChg chg="modSp">
        <pc:chgData name="Chris Droessler" userId="625c3661-9d64-47fa-b83c-4b49393bd161" providerId="ADAL" clId="{287F4D19-8B2B-5043-8CE5-F3E428A10831}" dt="2020-05-11T12:56:04.781" v="0" actId="20577"/>
        <pc:sldMkLst>
          <pc:docMk/>
          <pc:sldMk cId="751751510" sldId="761"/>
        </pc:sldMkLst>
        <pc:spChg chg="mod">
          <ac:chgData name="Chris Droessler" userId="625c3661-9d64-47fa-b83c-4b49393bd161" providerId="ADAL" clId="{287F4D19-8B2B-5043-8CE5-F3E428A10831}" dt="2020-05-11T12:56:04.781" v="0" actId="20577"/>
          <ac:spMkLst>
            <pc:docMk/>
            <pc:sldMk cId="751751510" sldId="761"/>
            <ac:spMk id="3" creationId="{DEE7BACF-8DDA-49AD-8F7F-6D148AEB59BA}"/>
          </ac:spMkLst>
        </pc:spChg>
      </pc:sldChg>
    </pc:docChg>
  </pc:docChgLst>
  <pc:docChgLst>
    <pc:chgData name="Chris Droessler" userId="625c3661-9d64-47fa-b83c-4b49393bd161" providerId="ADAL" clId="{1EFC64CE-BA3A-5E48-832C-7E904B5C5850}"/>
    <pc:docChg chg="custSel addSld delSld modSld">
      <pc:chgData name="Chris Droessler" userId="625c3661-9d64-47fa-b83c-4b49393bd161" providerId="ADAL" clId="{1EFC64CE-BA3A-5E48-832C-7E904B5C5850}" dt="2020-09-04T12:44:54.592" v="47"/>
      <pc:docMkLst>
        <pc:docMk/>
      </pc:docMkLst>
      <pc:sldChg chg="add">
        <pc:chgData name="Chris Droessler" userId="625c3661-9d64-47fa-b83c-4b49393bd161" providerId="ADAL" clId="{1EFC64CE-BA3A-5E48-832C-7E904B5C5850}" dt="2020-09-04T12:44:54.592" v="47"/>
        <pc:sldMkLst>
          <pc:docMk/>
          <pc:sldMk cId="155209204" sldId="283"/>
        </pc:sldMkLst>
      </pc:sldChg>
      <pc:sldChg chg="del">
        <pc:chgData name="Chris Droessler" userId="625c3661-9d64-47fa-b83c-4b49393bd161" providerId="ADAL" clId="{1EFC64CE-BA3A-5E48-832C-7E904B5C5850}" dt="2020-09-04T12:44:50.683" v="42" actId="2696"/>
        <pc:sldMkLst>
          <pc:docMk/>
          <pc:sldMk cId="2396344987" sldId="283"/>
        </pc:sldMkLst>
      </pc:sldChg>
      <pc:sldChg chg="add">
        <pc:chgData name="Chris Droessler" userId="625c3661-9d64-47fa-b83c-4b49393bd161" providerId="ADAL" clId="{1EFC64CE-BA3A-5E48-832C-7E904B5C5850}" dt="2020-09-04T12:44:54.592" v="47"/>
        <pc:sldMkLst>
          <pc:docMk/>
          <pc:sldMk cId="3622313863" sldId="284"/>
        </pc:sldMkLst>
      </pc:sldChg>
      <pc:sldChg chg="del">
        <pc:chgData name="Chris Droessler" userId="625c3661-9d64-47fa-b83c-4b49393bd161" providerId="ADAL" clId="{1EFC64CE-BA3A-5E48-832C-7E904B5C5850}" dt="2020-09-04T12:44:50.703" v="45" actId="2696"/>
        <pc:sldMkLst>
          <pc:docMk/>
          <pc:sldMk cId="4016656519" sldId="284"/>
        </pc:sldMkLst>
      </pc:sldChg>
      <pc:sldChg chg="del">
        <pc:chgData name="Chris Droessler" userId="625c3661-9d64-47fa-b83c-4b49393bd161" providerId="ADAL" clId="{1EFC64CE-BA3A-5E48-832C-7E904B5C5850}" dt="2020-09-04T12:44:50.692" v="43" actId="2696"/>
        <pc:sldMkLst>
          <pc:docMk/>
          <pc:sldMk cId="1290876314" sldId="285"/>
        </pc:sldMkLst>
      </pc:sldChg>
      <pc:sldChg chg="add">
        <pc:chgData name="Chris Droessler" userId="625c3661-9d64-47fa-b83c-4b49393bd161" providerId="ADAL" clId="{1EFC64CE-BA3A-5E48-832C-7E904B5C5850}" dt="2020-09-04T12:44:54.592" v="47"/>
        <pc:sldMkLst>
          <pc:docMk/>
          <pc:sldMk cId="2875869074" sldId="285"/>
        </pc:sldMkLst>
      </pc:sldChg>
      <pc:sldChg chg="add">
        <pc:chgData name="Chris Droessler" userId="625c3661-9d64-47fa-b83c-4b49393bd161" providerId="ADAL" clId="{1EFC64CE-BA3A-5E48-832C-7E904B5C5850}" dt="2020-09-04T12:44:54.592" v="47"/>
        <pc:sldMkLst>
          <pc:docMk/>
          <pc:sldMk cId="1663812146" sldId="286"/>
        </pc:sldMkLst>
      </pc:sldChg>
      <pc:sldChg chg="del">
        <pc:chgData name="Chris Droessler" userId="625c3661-9d64-47fa-b83c-4b49393bd161" providerId="ADAL" clId="{1EFC64CE-BA3A-5E48-832C-7E904B5C5850}" dt="2020-09-04T12:44:50.707" v="46" actId="2696"/>
        <pc:sldMkLst>
          <pc:docMk/>
          <pc:sldMk cId="2861905659" sldId="286"/>
        </pc:sldMkLst>
      </pc:sldChg>
      <pc:sldChg chg="modSp mod">
        <pc:chgData name="Chris Droessler" userId="625c3661-9d64-47fa-b83c-4b49393bd161" providerId="ADAL" clId="{1EFC64CE-BA3A-5E48-832C-7E904B5C5850}" dt="2020-09-04T12:23:57.642" v="25" actId="20577"/>
        <pc:sldMkLst>
          <pc:docMk/>
          <pc:sldMk cId="1368034817" sldId="573"/>
        </pc:sldMkLst>
        <pc:spChg chg="mod">
          <ac:chgData name="Chris Droessler" userId="625c3661-9d64-47fa-b83c-4b49393bd161" providerId="ADAL" clId="{1EFC64CE-BA3A-5E48-832C-7E904B5C5850}" dt="2020-09-04T12:23:57.642" v="25" actId="20577"/>
          <ac:spMkLst>
            <pc:docMk/>
            <pc:sldMk cId="1368034817" sldId="573"/>
            <ac:spMk id="181" creationId="{00000000-0000-0000-0000-000000000000}"/>
          </ac:spMkLst>
        </pc:spChg>
      </pc:sldChg>
      <pc:sldChg chg="add">
        <pc:chgData name="Chris Droessler" userId="625c3661-9d64-47fa-b83c-4b49393bd161" providerId="ADAL" clId="{1EFC64CE-BA3A-5E48-832C-7E904B5C5850}" dt="2020-09-04T12:44:54.592" v="47"/>
        <pc:sldMkLst>
          <pc:docMk/>
          <pc:sldMk cId="363504523" sldId="797"/>
        </pc:sldMkLst>
      </pc:sldChg>
      <pc:sldChg chg="del">
        <pc:chgData name="Chris Droessler" userId="625c3661-9d64-47fa-b83c-4b49393bd161" providerId="ADAL" clId="{1EFC64CE-BA3A-5E48-832C-7E904B5C5850}" dt="2020-09-04T12:44:50.698" v="44" actId="2696"/>
        <pc:sldMkLst>
          <pc:docMk/>
          <pc:sldMk cId="1073162594" sldId="797"/>
        </pc:sldMkLst>
      </pc:sldChg>
      <pc:sldChg chg="modSp add mod">
        <pc:chgData name="Chris Droessler" userId="625c3661-9d64-47fa-b83c-4b49393bd161" providerId="ADAL" clId="{1EFC64CE-BA3A-5E48-832C-7E904B5C5850}" dt="2020-09-04T11:45:13.015" v="18" actId="20577"/>
        <pc:sldMkLst>
          <pc:docMk/>
          <pc:sldMk cId="4249545463" sldId="799"/>
        </pc:sldMkLst>
        <pc:spChg chg="mod">
          <ac:chgData name="Chris Droessler" userId="625c3661-9d64-47fa-b83c-4b49393bd161" providerId="ADAL" clId="{1EFC64CE-BA3A-5E48-832C-7E904B5C5850}" dt="2020-09-04T11:45:13.015" v="18" actId="20577"/>
          <ac:spMkLst>
            <pc:docMk/>
            <pc:sldMk cId="4249545463" sldId="799"/>
            <ac:spMk id="3" creationId="{3F9B6493-20F8-2A42-A8B6-91E9C1E673DC}"/>
          </ac:spMkLst>
        </pc:spChg>
      </pc:sldChg>
      <pc:sldChg chg="modSp add mod">
        <pc:chgData name="Chris Droessler" userId="625c3661-9d64-47fa-b83c-4b49393bd161" providerId="ADAL" clId="{1EFC64CE-BA3A-5E48-832C-7E904B5C5850}" dt="2020-09-04T12:27:36.503" v="41" actId="20577"/>
        <pc:sldMkLst>
          <pc:docMk/>
          <pc:sldMk cId="491022106" sldId="800"/>
        </pc:sldMkLst>
        <pc:spChg chg="mod">
          <ac:chgData name="Chris Droessler" userId="625c3661-9d64-47fa-b83c-4b49393bd161" providerId="ADAL" clId="{1EFC64CE-BA3A-5E48-832C-7E904B5C5850}" dt="2020-09-04T12:27:36.503" v="41" actId="20577"/>
          <ac:spMkLst>
            <pc:docMk/>
            <pc:sldMk cId="491022106" sldId="800"/>
            <ac:spMk id="3" creationId="{C2587EC2-C4AC-0B40-890D-16074A15091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11/10/20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11/10/20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latin typeface="+mn-lt"/>
            </a:endParaRPr>
          </a:p>
          <a:p>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Dr. Bob </a:t>
            </a:r>
            <a:r>
              <a:rPr lang="en-US" sz="1200" b="1" dirty="0" err="1">
                <a:latin typeface="+mn-lt"/>
                <a:ea typeface="ヒラギノ角ゴ Pro W3" charset="0"/>
                <a:cs typeface="Arial" charset="0"/>
              </a:rPr>
              <a:t>Witchger</a:t>
            </a:r>
            <a:r>
              <a:rPr lang="en-US" sz="1200" b="1" dirty="0">
                <a:latin typeface="+mn-lt"/>
                <a:ea typeface="ヒラギノ角ゴ Pro W3" charset="0"/>
                <a:cs typeface="Arial" charset="0"/>
              </a:rPr>
              <a:t> </a:t>
            </a:r>
          </a:p>
          <a:p>
            <a:pPr eaLnBrk="1" hangingPunct="1">
              <a:spcBef>
                <a:spcPct val="0"/>
              </a:spcBef>
              <a:spcAft>
                <a:spcPct val="30000"/>
              </a:spcAft>
            </a:pPr>
            <a:r>
              <a:rPr lang="en-US" sz="1200" dirty="0">
                <a:latin typeface="+mn-lt"/>
                <a:ea typeface="ヒラギノ角ゴ Pro W3" charset="0"/>
                <a:cs typeface="Arial" charset="0"/>
              </a:rPr>
              <a:t>919-807-7126</a:t>
            </a:r>
          </a:p>
          <a:p>
            <a:pPr eaLnBrk="1" hangingPunct="1">
              <a:spcBef>
                <a:spcPct val="0"/>
              </a:spcBef>
              <a:spcAft>
                <a:spcPct val="30000"/>
              </a:spcAft>
            </a:pPr>
            <a:r>
              <a:rPr lang="en-US" sz="1200" dirty="0" err="1">
                <a:latin typeface="+mn-lt"/>
                <a:ea typeface="ヒラギノ角ゴ Pro W3" charset="0"/>
                <a:cs typeface="Arial" charset="0"/>
              </a:rPr>
              <a:t>WitchgerB@nccommunitycolleges.edu</a:t>
            </a:r>
            <a:endParaRPr lang="en-US" sz="1200" dirty="0">
              <a:latin typeface="+mn-lt"/>
              <a:ea typeface="ヒラギノ角ゴ Pro W3" charset="0"/>
              <a:cs typeface="Arial"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Tony R. </a:t>
            </a:r>
            <a:r>
              <a:rPr lang="en-US" sz="1200" b="1" dirty="0" err="1">
                <a:latin typeface="+mn-lt"/>
              </a:rPr>
              <a:t>Reggi</a:t>
            </a:r>
            <a:endParaRPr lang="en-US" sz="1200" b="1" dirty="0">
              <a:latin typeface="+mn-lt"/>
            </a:endParaRPr>
          </a:p>
          <a:p>
            <a:r>
              <a:rPr lang="en-US" sz="1200" dirty="0">
                <a:latin typeface="+mn-lt"/>
              </a:rPr>
              <a:t>919-807-7131</a:t>
            </a:r>
          </a:p>
          <a:p>
            <a:r>
              <a:rPr lang="en-US" sz="1200" dirty="0" err="1">
                <a:latin typeface="+mn-lt"/>
              </a:rPr>
              <a:t>ReggiA@nccommunitycolleges.edu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Patti </a:t>
            </a:r>
            <a:r>
              <a:rPr lang="en-US" sz="1200" b="1" dirty="0" err="1">
                <a:latin typeface="+mn-lt"/>
              </a:rPr>
              <a:t>Coultas</a:t>
            </a:r>
            <a:endParaRPr lang="en-US" sz="1200" b="1" dirty="0">
              <a:latin typeface="+mn-lt"/>
            </a:endParaRPr>
          </a:p>
          <a:p>
            <a:r>
              <a:rPr lang="en-US" sz="1200" dirty="0">
                <a:latin typeface="+mn-lt"/>
              </a:rPr>
              <a:t>919-807-7130</a:t>
            </a:r>
          </a:p>
          <a:p>
            <a:r>
              <a:rPr lang="en-US" sz="1200" dirty="0" err="1">
                <a:latin typeface="+mn-lt"/>
              </a:rPr>
              <a:t>CoultasP@nccommunitycolleges.edu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Mary Olvera</a:t>
            </a:r>
          </a:p>
          <a:p>
            <a:r>
              <a:rPr lang="en-US" sz="1200" dirty="0">
                <a:latin typeface="+mn-lt"/>
              </a:rPr>
              <a:t>919-807-7120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OlveraM@nccommunitycolleges.edu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Michelle Lair</a:t>
            </a:r>
          </a:p>
          <a:p>
            <a:r>
              <a:rPr lang="en-US" sz="1200" dirty="0">
                <a:latin typeface="+mn-lt"/>
              </a:rPr>
              <a:t>919-807-72227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LairM@nccommunitycolleges.edu</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Chris Droessler </a:t>
            </a:r>
          </a:p>
          <a:p>
            <a:pPr eaLnBrk="1" hangingPunct="1">
              <a:spcBef>
                <a:spcPct val="0"/>
              </a:spcBef>
              <a:spcAft>
                <a:spcPct val="30000"/>
              </a:spcAft>
            </a:pPr>
            <a:r>
              <a:rPr lang="en-US" sz="1200" dirty="0">
                <a:latin typeface="+mn-lt"/>
                <a:ea typeface="ヒラギノ角ゴ Pro W3" charset="0"/>
                <a:cs typeface="Arial" charset="0"/>
              </a:rPr>
              <a:t>919-807-7068</a:t>
            </a:r>
          </a:p>
          <a:p>
            <a:pPr eaLnBrk="1" hangingPunct="1">
              <a:spcBef>
                <a:spcPct val="0"/>
              </a:spcBef>
              <a:spcAft>
                <a:spcPct val="30000"/>
              </a:spcAft>
            </a:pPr>
            <a:r>
              <a:rPr lang="en-US" sz="1200" dirty="0" err="1">
                <a:latin typeface="+mn-lt"/>
                <a:ea typeface="ヒラギノ角ゴ Pro W3" charset="0"/>
                <a:cs typeface="Arial" charset="0"/>
              </a:rPr>
              <a:t>DroesslerC@nccommunitycolleges.edu</a:t>
            </a:r>
            <a:endParaRPr lang="en-US" sz="1200" dirty="0">
              <a:latin typeface="+mn-lt"/>
              <a:ea typeface="ヒラギノ角ゴ Pro W3" charset="0"/>
              <a:cs typeface="Arial" charset="0"/>
            </a:endParaRPr>
          </a:p>
          <a:p>
            <a:endParaRPr lang="en-US" sz="1200" dirty="0">
              <a:latin typeface="+mn-lt"/>
            </a:endParaRPr>
          </a:p>
          <a:p>
            <a:r>
              <a:rPr lang="en-US" sz="1200" b="1" dirty="0">
                <a:latin typeface="+mn-lt"/>
              </a:rPr>
              <a:t>Darice McDougald</a:t>
            </a:r>
          </a:p>
          <a:p>
            <a:r>
              <a:rPr lang="en-US" sz="1200" dirty="0">
                <a:latin typeface="+mn-lt"/>
              </a:rPr>
              <a:t>919-807-7219</a:t>
            </a:r>
          </a:p>
          <a:p>
            <a:pPr eaLnBrk="1" hangingPunct="1">
              <a:spcBef>
                <a:spcPct val="0"/>
              </a:spcBef>
              <a:spcAft>
                <a:spcPct val="30000"/>
              </a:spcAft>
            </a:pPr>
            <a:r>
              <a:rPr lang="en-US" sz="1200" dirty="0" err="1">
                <a:latin typeface="+mn-lt"/>
                <a:ea typeface="ヒラギノ角ゴ Pro W3" charset="0"/>
                <a:cs typeface="Arial" charset="0"/>
              </a:rPr>
              <a:t>McDougaldD@nccommunitycolleges.edu</a:t>
            </a:r>
            <a:endParaRPr lang="en-US" sz="1200" dirty="0">
              <a:latin typeface="+mn-lt"/>
              <a:ea typeface="ヒラギノ角ゴ Pro W3"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3749697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register.gotowebinar.com</a:t>
            </a:r>
            <a:r>
              <a:rPr lang="en-US" dirty="0"/>
              <a:t>/register/2698468026529449740</a:t>
            </a:r>
          </a:p>
          <a:p>
            <a:endParaRPr lang="en-US" dirty="0"/>
          </a:p>
          <a:p>
            <a:r>
              <a:rPr lang="en-US" sz="1600" kern="1200" dirty="0">
                <a:solidFill>
                  <a:schemeClr val="tx1"/>
                </a:solidFill>
                <a:effectLst/>
                <a:latin typeface="+mn-lt"/>
                <a:ea typeface="+mn-ea"/>
                <a:cs typeface="+mn-cs"/>
              </a:rPr>
              <a:t>NCETA Workshop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For over 50 years, the North Carolina Employment and Training Association (NCETA) has been helping front-line workforce development professionals by sponsoring an annual conference, workshops, and networking opportunities.</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We are launching a new series of workshops designed to improve workforce development in North Carolina.</a:t>
            </a:r>
          </a:p>
          <a:p>
            <a:r>
              <a:rPr lang="en-US" sz="16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14</a:t>
            </a:fld>
            <a:endParaRPr lang="en-US"/>
          </a:p>
        </p:txBody>
      </p:sp>
    </p:spTree>
    <p:extLst>
      <p:ext uri="{BB962C8B-B14F-4D97-AF65-F5344CB8AC3E}">
        <p14:creationId xmlns:p14="http://schemas.microsoft.com/office/powerpoint/2010/main" val="4294084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www.ncperkins.org</a:t>
            </a:r>
            <a:r>
              <a:rPr lang="en-US"/>
              <a:t>/presentations/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781395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http://</a:t>
            </a:r>
            <a:r>
              <a:rPr lang="en-US" dirty="0" err="1"/>
              <a:t>www.ncperkins.org</a:t>
            </a:r>
            <a:r>
              <a:rPr lang="en-US" dirty="0"/>
              <a:t>/course/</a:t>
            </a:r>
            <a:r>
              <a:rPr lang="en-US" dirty="0" err="1"/>
              <a:t>view.php?id</a:t>
            </a:r>
            <a:r>
              <a:rPr lang="en-US" dirty="0"/>
              <a:t>=6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a:p>
        </p:txBody>
      </p:sp>
    </p:spTree>
    <p:extLst>
      <p:ext uri="{BB962C8B-B14F-4D97-AF65-F5344CB8AC3E}">
        <p14:creationId xmlns:p14="http://schemas.microsoft.com/office/powerpoint/2010/main" val="299784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Sept 2020</a:t>
            </a:r>
          </a:p>
          <a:p>
            <a:pPr marL="285750" indent="-285750">
              <a:buFont typeface="Arial" panose="020B0604020202020204" pitchFamily="34" charset="0"/>
              <a:buChar char="•"/>
            </a:pPr>
            <a:r>
              <a:rPr lang="en-US" dirty="0"/>
              <a:t>AB-Tech</a:t>
            </a:r>
          </a:p>
          <a:p>
            <a:pPr marL="285750" indent="-285750">
              <a:buFont typeface="Arial" panose="020B0604020202020204" pitchFamily="34" charset="0"/>
              <a:buChar char="•"/>
            </a:pPr>
            <a:r>
              <a:rPr lang="en-US" dirty="0"/>
              <a:t>Coastal Carolina</a:t>
            </a:r>
          </a:p>
          <a:p>
            <a:endParaRPr lang="en-US" dirty="0"/>
          </a:p>
          <a:p>
            <a:r>
              <a:rPr lang="en-US" dirty="0"/>
              <a:t>October 2020</a:t>
            </a:r>
          </a:p>
          <a:p>
            <a:pPr marL="285750" indent="-285750">
              <a:buFont typeface="Arial" panose="020B0604020202020204" pitchFamily="34" charset="0"/>
              <a:buChar char="•"/>
            </a:pPr>
            <a:r>
              <a:rPr lang="en-US" dirty="0"/>
              <a:t>Mitchell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Tri-County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November 2020</a:t>
            </a:r>
          </a:p>
          <a:p>
            <a:pPr marL="285750" indent="-285750">
              <a:buFont typeface="Arial" panose="020B0604020202020204" pitchFamily="34" charset="0"/>
              <a:buChar char="•"/>
            </a:pPr>
            <a:r>
              <a:rPr lang="en-US" dirty="0"/>
              <a:t>Haywood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Pamlico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December 2020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Rowan-Cabarrus</a:t>
            </a:r>
          </a:p>
          <a:p>
            <a:pPr marL="285750" indent="-285750">
              <a:buFont typeface="Arial" panose="020B0604020202020204" pitchFamily="34" charset="0"/>
              <a:buChar char="•"/>
            </a:pPr>
            <a:r>
              <a:rPr lang="en-US" dirty="0"/>
              <a:t>Isothermal</a:t>
            </a:r>
          </a:p>
          <a:p>
            <a:endParaRPr lang="en-US" dirty="0"/>
          </a:p>
          <a:p>
            <a:r>
              <a:rPr lang="en-US" dirty="0"/>
              <a:t>Johnston</a:t>
            </a:r>
          </a:p>
          <a:p>
            <a:r>
              <a:rPr lang="en-US" dirty="0"/>
              <a:t>Randolph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Pitt</a:t>
            </a:r>
          </a:p>
          <a:p>
            <a:r>
              <a:rPr lang="en-US" dirty="0"/>
              <a:t>Blue Ridge</a:t>
            </a:r>
          </a:p>
          <a:p>
            <a:r>
              <a:rPr lang="en-US" dirty="0"/>
              <a:t>Cape Fear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Mayland</a:t>
            </a:r>
            <a:endParaRPr lang="en-US" dirty="0"/>
          </a:p>
          <a:p>
            <a:r>
              <a:rPr lang="en-US" dirty="0"/>
              <a:t>Carteret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Sandhills</a:t>
            </a:r>
          </a:p>
          <a:p>
            <a:r>
              <a:rPr lang="en-US" dirty="0"/>
              <a:t>Central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Wilson</a:t>
            </a:r>
          </a:p>
          <a:p>
            <a:r>
              <a:rPr lang="en-US" dirty="0"/>
              <a:t>Cleveland</a:t>
            </a:r>
          </a:p>
          <a:p>
            <a:r>
              <a:rPr lang="en-US" dirty="0"/>
              <a:t>Craven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Wilkes</a:t>
            </a:r>
          </a:p>
          <a:p>
            <a:r>
              <a:rPr lang="en-US" dirty="0"/>
              <a:t>Durham</a:t>
            </a:r>
          </a:p>
          <a:p>
            <a:r>
              <a:rPr lang="en-US" dirty="0"/>
              <a:t>Forsyth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Southwestern</a:t>
            </a:r>
          </a:p>
          <a:p>
            <a:r>
              <a:rPr lang="en-US" dirty="0"/>
              <a:t>Halifax</a:t>
            </a:r>
          </a:p>
          <a:p>
            <a:r>
              <a:rPr lang="en-US" dirty="0"/>
              <a:t>McDowell</a:t>
            </a:r>
          </a:p>
          <a:p>
            <a:r>
              <a:rPr lang="en-US" dirty="0"/>
              <a:t>Nash</a:t>
            </a:r>
          </a:p>
          <a:p>
            <a:r>
              <a:rPr lang="en-US" dirty="0"/>
              <a:t>Richmond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Wayne</a:t>
            </a:r>
          </a:p>
          <a:p>
            <a:r>
              <a:rPr lang="en-US" dirty="0"/>
              <a:t>Robeson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Caldwell </a:t>
            </a:r>
          </a:p>
          <a:p>
            <a:r>
              <a:rPr lang="en-US" dirty="0"/>
              <a:t>Rockingham</a:t>
            </a:r>
          </a:p>
          <a:p>
            <a:r>
              <a:rPr lang="en-US" dirty="0"/>
              <a:t>South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Edgecombe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Western Piedmont</a:t>
            </a:r>
          </a:p>
          <a:p>
            <a:r>
              <a:rPr lang="en-US" dirty="0"/>
              <a:t>Southeastern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Catawba Valley</a:t>
            </a:r>
          </a:p>
          <a:p>
            <a:r>
              <a:rPr lang="en-US" dirty="0"/>
              <a:t>Stanly</a:t>
            </a:r>
          </a:p>
          <a:p>
            <a:r>
              <a:rPr lang="en-US" dirty="0"/>
              <a:t>Surry</a:t>
            </a:r>
          </a:p>
          <a:p>
            <a:r>
              <a:rPr lang="en-US" dirty="0"/>
              <a:t>Wake Tech</a:t>
            </a:r>
          </a:p>
          <a:p>
            <a:r>
              <a:rPr lang="en-US" dirty="0"/>
              <a:t>Fayetteville</a:t>
            </a:r>
          </a:p>
          <a:p>
            <a:r>
              <a:rPr lang="en-US" dirty="0"/>
              <a:t>Gaston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Vance-Granville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Sampson</a:t>
            </a:r>
          </a:p>
          <a:p>
            <a:r>
              <a:rPr lang="en-US" dirty="0"/>
              <a:t>Guilford</a:t>
            </a:r>
          </a:p>
          <a:p>
            <a:r>
              <a:rPr lang="en-US" dirty="0"/>
              <a:t>Central Carolina</a:t>
            </a:r>
          </a:p>
          <a:p>
            <a:r>
              <a:rPr lang="en-US" dirty="0"/>
              <a:t>Lenoir</a:t>
            </a:r>
          </a:p>
          <a:p>
            <a:r>
              <a:rPr lang="en-US" dirty="0"/>
              <a:t>Martin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Brunswick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Davidson</a:t>
            </a:r>
          </a:p>
          <a:p>
            <a:r>
              <a:rPr lang="en-US" dirty="0"/>
              <a:t>Roanoke-Chowan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a:t>
            </a:r>
            <a:r>
              <a:rPr lang="en-US" dirty="0" err="1"/>
              <a:t>Sprunt</a:t>
            </a:r>
            <a:endParaRPr lang="en-US" dirty="0"/>
          </a:p>
          <a:p>
            <a:r>
              <a:rPr lang="en-US" dirty="0"/>
              <a:t>Bladen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College of Albemarle</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5</a:t>
            </a:fld>
            <a:endParaRPr lang="en-US"/>
          </a:p>
        </p:txBody>
      </p:sp>
    </p:spTree>
    <p:extLst>
      <p:ext uri="{BB962C8B-B14F-4D97-AF65-F5344CB8AC3E}">
        <p14:creationId xmlns:p14="http://schemas.microsoft.com/office/powerpoint/2010/main" val="3417881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600" b="0" i="0" kern="1200" dirty="0">
                <a:solidFill>
                  <a:schemeClr val="tx1"/>
                </a:solidFill>
                <a:effectLst/>
                <a:latin typeface="+mn-lt"/>
                <a:ea typeface="+mn-ea"/>
                <a:cs typeface="+mn-cs"/>
              </a:rPr>
              <a:t>Each college will have 10-15 minutes to report on the progress of their Perkins basic grant.  The presentation could include the following:  </a:t>
            </a:r>
            <a:endParaRPr lang="en-US" b="0" i="0" dirty="0">
              <a:effectLst/>
            </a:endParaRPr>
          </a:p>
          <a:p>
            <a:pPr rtl="0" fontAlgn="base"/>
            <a:r>
              <a:rPr lang="en-US" sz="1600" b="0" i="0" kern="1200" dirty="0">
                <a:solidFill>
                  <a:schemeClr val="tx1"/>
                </a:solidFill>
                <a:effectLst/>
                <a:latin typeface="+mn-lt"/>
                <a:ea typeface="+mn-ea"/>
                <a:cs typeface="+mn-cs"/>
              </a:rPr>
              <a:t>  </a:t>
            </a:r>
            <a:endParaRPr lang="en-US" b="0" i="0" dirty="0">
              <a:effectLst/>
            </a:endParaRPr>
          </a:p>
          <a:p>
            <a:pPr rtl="0" fontAlgn="base"/>
            <a:r>
              <a:rPr lang="en-US" sz="1600" b="1" i="0" kern="1200" dirty="0">
                <a:solidFill>
                  <a:schemeClr val="tx1"/>
                </a:solidFill>
                <a:effectLst/>
                <a:latin typeface="+mn-lt"/>
                <a:ea typeface="+mn-ea"/>
                <a:cs typeface="+mn-cs"/>
              </a:rPr>
              <a:t>How the Perkins funds made a difference to CTE at your college</a:t>
            </a:r>
            <a:r>
              <a:rPr lang="en-US" sz="1600" b="0" i="0" kern="1200" dirty="0">
                <a:solidFill>
                  <a:schemeClr val="tx1"/>
                </a:solidFill>
                <a:effectLst/>
                <a:latin typeface="+mn-lt"/>
                <a:ea typeface="+mn-ea"/>
                <a:cs typeface="+mn-cs"/>
              </a:rPr>
              <a:t> </a:t>
            </a:r>
          </a:p>
          <a:p>
            <a:pPr rtl="0" fontAlgn="base"/>
            <a:r>
              <a:rPr lang="en-US" sz="1600" b="0" i="0" kern="1200" dirty="0">
                <a:solidFill>
                  <a:schemeClr val="tx1"/>
                </a:solidFill>
                <a:effectLst/>
                <a:latin typeface="+mn-lt"/>
                <a:ea typeface="+mn-ea"/>
                <a:cs typeface="+mn-cs"/>
              </a:rPr>
              <a:t>How CTE programs were improved.  </a:t>
            </a:r>
          </a:p>
          <a:p>
            <a:pPr rtl="0" fontAlgn="base"/>
            <a:r>
              <a:rPr lang="en-US" sz="1600" b="0" i="0" kern="1200" dirty="0">
                <a:solidFill>
                  <a:schemeClr val="tx1"/>
                </a:solidFill>
                <a:effectLst/>
                <a:latin typeface="+mn-lt"/>
                <a:ea typeface="+mn-ea"/>
                <a:cs typeface="+mn-cs"/>
              </a:rPr>
              <a:t>How CTE Programs of Study were enhanced.  </a:t>
            </a:r>
          </a:p>
          <a:p>
            <a:pPr rtl="0" fontAlgn="base"/>
            <a:r>
              <a:rPr lang="en-US" sz="1600" b="0" i="0" kern="1200" dirty="0">
                <a:solidFill>
                  <a:schemeClr val="tx1"/>
                </a:solidFill>
                <a:effectLst/>
                <a:latin typeface="+mn-lt"/>
                <a:ea typeface="+mn-ea"/>
                <a:cs typeface="+mn-cs"/>
              </a:rPr>
              <a:t>How students are better prepared for the workplace. </a:t>
            </a:r>
          </a:p>
          <a:p>
            <a:pPr rtl="0" fontAlgn="base"/>
            <a:r>
              <a:rPr lang="en-US" sz="1600" b="0" i="0" kern="1200" dirty="0">
                <a:solidFill>
                  <a:schemeClr val="tx1"/>
                </a:solidFill>
                <a:effectLst/>
                <a:latin typeface="+mn-lt"/>
                <a:ea typeface="+mn-ea"/>
                <a:cs typeface="+mn-cs"/>
              </a:rPr>
              <a:t>  </a:t>
            </a:r>
            <a:endParaRPr lang="en-US" b="0" i="0" dirty="0">
              <a:effectLst/>
            </a:endParaRPr>
          </a:p>
          <a:p>
            <a:pPr rtl="0" fontAlgn="base"/>
            <a:r>
              <a:rPr lang="en-US" sz="1600" b="1" i="0" kern="1200" dirty="0">
                <a:solidFill>
                  <a:schemeClr val="tx1"/>
                </a:solidFill>
                <a:effectLst/>
                <a:latin typeface="+mn-lt"/>
                <a:ea typeface="+mn-ea"/>
                <a:cs typeface="+mn-cs"/>
              </a:rPr>
              <a:t>How the college conducted the comprehensive local needs assessment (CLNA)</a:t>
            </a:r>
            <a:r>
              <a:rPr lang="en-US" sz="1600" b="0" i="0" kern="1200" dirty="0">
                <a:solidFill>
                  <a:schemeClr val="tx1"/>
                </a:solidFill>
                <a:effectLst/>
                <a:latin typeface="+mn-lt"/>
                <a:ea typeface="+mn-ea"/>
                <a:cs typeface="+mn-cs"/>
              </a:rPr>
              <a:t> </a:t>
            </a:r>
          </a:p>
          <a:p>
            <a:pPr rtl="0" fontAlgn="base"/>
            <a:r>
              <a:rPr lang="en-US" sz="1600" b="0" i="0" kern="1200" dirty="0">
                <a:solidFill>
                  <a:schemeClr val="tx1"/>
                </a:solidFill>
                <a:effectLst/>
                <a:latin typeface="+mn-lt"/>
                <a:ea typeface="+mn-ea"/>
                <a:cs typeface="+mn-cs"/>
              </a:rPr>
              <a:t>What pathways were reviewed. </a:t>
            </a:r>
          </a:p>
          <a:p>
            <a:pPr rtl="0" fontAlgn="base"/>
            <a:r>
              <a:rPr lang="en-US" sz="1600" b="0" i="0" kern="1200" dirty="0">
                <a:solidFill>
                  <a:schemeClr val="tx1"/>
                </a:solidFill>
                <a:effectLst/>
                <a:latin typeface="+mn-lt"/>
                <a:ea typeface="+mn-ea"/>
                <a:cs typeface="+mn-cs"/>
              </a:rPr>
              <a:t>What gaps or needs were discovered. </a:t>
            </a:r>
          </a:p>
          <a:p>
            <a:pPr rtl="0" fontAlgn="base"/>
            <a:r>
              <a:rPr lang="en-US" sz="1600" b="0" i="0" kern="1200" dirty="0">
                <a:solidFill>
                  <a:schemeClr val="tx1"/>
                </a:solidFill>
                <a:effectLst/>
                <a:latin typeface="+mn-lt"/>
                <a:ea typeface="+mn-ea"/>
                <a:cs typeface="+mn-cs"/>
              </a:rPr>
              <a:t>How the secondary schools were involved in the process. </a:t>
            </a:r>
          </a:p>
          <a:p>
            <a:pPr rtl="0" fontAlgn="base"/>
            <a:r>
              <a:rPr lang="en-US" sz="1600" b="0" i="0" kern="1200" dirty="0">
                <a:solidFill>
                  <a:schemeClr val="tx1"/>
                </a:solidFill>
                <a:effectLst/>
                <a:latin typeface="+mn-lt"/>
                <a:ea typeface="+mn-ea"/>
                <a:cs typeface="+mn-cs"/>
              </a:rPr>
              <a:t>How your local WIOA office/ staff was involved in the process. </a:t>
            </a:r>
          </a:p>
          <a:p>
            <a:pPr rtl="0" fontAlgn="base"/>
            <a:r>
              <a:rPr lang="en-US" sz="1600" b="0" i="0" kern="1200" dirty="0">
                <a:solidFill>
                  <a:schemeClr val="tx1"/>
                </a:solidFill>
                <a:effectLst/>
                <a:latin typeface="+mn-lt"/>
                <a:ea typeface="+mn-ea"/>
                <a:cs typeface="+mn-cs"/>
              </a:rPr>
              <a:t>  </a:t>
            </a:r>
            <a:endParaRPr lang="en-US" b="0" i="0" dirty="0">
              <a:effectLst/>
            </a:endParaRPr>
          </a:p>
          <a:p>
            <a:pPr rtl="0" fontAlgn="base"/>
            <a:r>
              <a:rPr lang="en-US" sz="1600" b="1" i="0" kern="1200" dirty="0">
                <a:solidFill>
                  <a:schemeClr val="tx1"/>
                </a:solidFill>
                <a:effectLst/>
                <a:latin typeface="+mn-lt"/>
                <a:ea typeface="+mn-ea"/>
                <a:cs typeface="+mn-cs"/>
              </a:rPr>
              <a:t>Share a CTE promising practice</a:t>
            </a:r>
            <a:r>
              <a:rPr lang="en-US" sz="1600" b="0" i="0" kern="1200" dirty="0">
                <a:solidFill>
                  <a:schemeClr val="tx1"/>
                </a:solidFill>
                <a:effectLst/>
                <a:latin typeface="+mn-lt"/>
                <a:ea typeface="+mn-ea"/>
                <a:cs typeface="+mn-cs"/>
              </a:rPr>
              <a:t> </a:t>
            </a:r>
          </a:p>
          <a:p>
            <a:pPr rtl="0" fontAlgn="base"/>
            <a:r>
              <a:rPr lang="en-US" sz="1600" b="0" i="0" kern="1200" dirty="0">
                <a:solidFill>
                  <a:schemeClr val="tx1"/>
                </a:solidFill>
                <a:effectLst/>
                <a:latin typeface="+mn-lt"/>
                <a:ea typeface="+mn-ea"/>
                <a:cs typeface="+mn-cs"/>
              </a:rPr>
              <a:t>One project funded by Perkins to share with the other colleges. </a:t>
            </a:r>
          </a:p>
          <a:p>
            <a:pPr rtl="0" fontAlgn="base"/>
            <a:r>
              <a:rPr lang="en-US" sz="1600" b="0" i="0" kern="1200" dirty="0">
                <a:solidFill>
                  <a:schemeClr val="tx1"/>
                </a:solidFill>
                <a:effectLst/>
                <a:latin typeface="+mn-lt"/>
                <a:ea typeface="+mn-ea"/>
                <a:cs typeface="+mn-cs"/>
              </a:rPr>
              <a:t>What the funding paid for. </a:t>
            </a:r>
          </a:p>
          <a:p>
            <a:pPr rtl="0" fontAlgn="base"/>
            <a:r>
              <a:rPr lang="en-US" sz="1600" b="0" i="0" kern="1200" dirty="0">
                <a:solidFill>
                  <a:schemeClr val="tx1"/>
                </a:solidFill>
                <a:effectLst/>
                <a:latin typeface="+mn-lt"/>
                <a:ea typeface="+mn-ea"/>
                <a:cs typeface="+mn-cs"/>
              </a:rPr>
              <a:t>Reflections from the staff, faculty, students, businesses. </a:t>
            </a:r>
          </a:p>
          <a:p>
            <a:pPr rtl="0" fontAlgn="base"/>
            <a:r>
              <a:rPr lang="en-US" sz="1600" b="0" i="0" kern="1200" dirty="0">
                <a:solidFill>
                  <a:schemeClr val="tx1"/>
                </a:solidFill>
                <a:effectLst/>
                <a:latin typeface="+mn-lt"/>
                <a:ea typeface="+mn-ea"/>
                <a:cs typeface="+mn-cs"/>
              </a:rPr>
              <a:t> </a:t>
            </a:r>
            <a:endParaRPr lang="en-US" b="0" i="0" dirty="0">
              <a:effectLst/>
            </a:endParaRPr>
          </a:p>
          <a:p>
            <a:pPr rtl="0" fontAlgn="base"/>
            <a:r>
              <a:rPr lang="en-US" sz="1600" b="1" i="0" kern="1200" dirty="0">
                <a:solidFill>
                  <a:schemeClr val="tx1"/>
                </a:solidFill>
                <a:effectLst/>
                <a:latin typeface="+mn-lt"/>
                <a:ea typeface="+mn-ea"/>
                <a:cs typeface="+mn-cs"/>
              </a:rPr>
              <a:t>Budget update</a:t>
            </a:r>
            <a:r>
              <a:rPr lang="en-US" sz="1600" b="0" i="0" kern="1200" dirty="0">
                <a:solidFill>
                  <a:schemeClr val="tx1"/>
                </a:solidFill>
                <a:effectLst/>
                <a:latin typeface="+mn-lt"/>
                <a:ea typeface="+mn-ea"/>
                <a:cs typeface="+mn-cs"/>
              </a:rPr>
              <a:t> </a:t>
            </a:r>
          </a:p>
          <a:p>
            <a:pPr rtl="0" fontAlgn="base"/>
            <a:r>
              <a:rPr lang="en-US" sz="1600" b="0" i="0" kern="1200" dirty="0">
                <a:solidFill>
                  <a:schemeClr val="tx1"/>
                </a:solidFill>
                <a:effectLst/>
                <a:latin typeface="+mn-lt"/>
                <a:ea typeface="+mn-ea"/>
                <a:cs typeface="+mn-cs"/>
              </a:rPr>
              <a:t>How the monies have been spent so far. </a:t>
            </a:r>
          </a:p>
          <a:p>
            <a:pPr rtl="0" fontAlgn="base"/>
            <a:r>
              <a:rPr lang="en-US" sz="1600" b="0" i="0" kern="1200" dirty="0">
                <a:solidFill>
                  <a:schemeClr val="tx1"/>
                </a:solidFill>
                <a:effectLst/>
                <a:latin typeface="+mn-lt"/>
                <a:ea typeface="+mn-ea"/>
                <a:cs typeface="+mn-cs"/>
              </a:rPr>
              <a:t>Items/services purchased. </a:t>
            </a:r>
          </a:p>
          <a:p>
            <a:pPr rtl="0" fontAlgn="base"/>
            <a:r>
              <a:rPr lang="en-US" sz="1600" b="0" i="0" kern="1200" dirty="0">
                <a:solidFill>
                  <a:schemeClr val="tx1"/>
                </a:solidFill>
                <a:effectLst/>
                <a:latin typeface="+mn-lt"/>
                <a:ea typeface="+mn-ea"/>
                <a:cs typeface="+mn-cs"/>
              </a:rPr>
              <a:t>How this year’s spending might be different under the CLNA. </a:t>
            </a:r>
          </a:p>
          <a:p>
            <a:pPr rtl="0" fontAlgn="base"/>
            <a:r>
              <a:rPr lang="en-US" sz="1600" b="0" i="0" kern="1200" dirty="0">
                <a:solidFill>
                  <a:schemeClr val="tx1"/>
                </a:solidFill>
                <a:effectLst/>
                <a:latin typeface="+mn-lt"/>
                <a:ea typeface="+mn-ea"/>
                <a:cs typeface="+mn-cs"/>
              </a:rPr>
              <a:t>Plan for spending the remainder of the funds before June 30, 2021. </a:t>
            </a:r>
          </a:p>
          <a:p>
            <a:pPr rtl="0" fontAlgn="base"/>
            <a:r>
              <a:rPr lang="en-US" sz="1600" b="0" i="0" kern="1200" dirty="0">
                <a:solidFill>
                  <a:schemeClr val="tx1"/>
                </a:solidFill>
                <a:effectLst/>
                <a:latin typeface="+mn-lt"/>
                <a:ea typeface="+mn-ea"/>
                <a:cs typeface="+mn-cs"/>
              </a:rPr>
              <a:t>  </a:t>
            </a:r>
            <a:endParaRPr lang="en-US" b="0" i="0" dirty="0">
              <a:effectLst/>
            </a:endParaRPr>
          </a:p>
          <a:p>
            <a:pPr rtl="0" fontAlgn="base"/>
            <a:r>
              <a:rPr lang="en-US" sz="1600" b="1" i="0" kern="1200" dirty="0">
                <a:solidFill>
                  <a:schemeClr val="tx1"/>
                </a:solidFill>
                <a:effectLst/>
                <a:latin typeface="+mn-lt"/>
                <a:ea typeface="+mn-ea"/>
                <a:cs typeface="+mn-cs"/>
              </a:rPr>
              <a:t>Comments, Questions, Suggestions: </a:t>
            </a:r>
            <a:r>
              <a:rPr lang="en-US" sz="1600" b="0" i="0" kern="1200" dirty="0">
                <a:solidFill>
                  <a:schemeClr val="tx1"/>
                </a:solidFill>
                <a:effectLst/>
                <a:latin typeface="+mn-lt"/>
                <a:ea typeface="+mn-ea"/>
                <a:cs typeface="+mn-cs"/>
              </a:rPr>
              <a:t> </a:t>
            </a:r>
          </a:p>
          <a:p>
            <a:pPr rtl="0" fontAlgn="base"/>
            <a:r>
              <a:rPr lang="en-US" sz="1600" b="0" i="0" kern="1200" dirty="0">
                <a:solidFill>
                  <a:schemeClr val="tx1"/>
                </a:solidFill>
                <a:effectLst/>
                <a:latin typeface="+mn-lt"/>
                <a:ea typeface="+mn-ea"/>
                <a:cs typeface="+mn-cs"/>
              </a:rPr>
              <a:t>Questions from the Perkins Staff and others in attendance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117992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406400" y="698500"/>
            <a:ext cx="6197600" cy="3486150"/>
          </a:xfrm>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17999"/>
              </a:lnSpc>
              <a:spcBef>
                <a:spcPts val="0"/>
              </a:spcBef>
              <a:spcAft>
                <a:spcPts val="0"/>
              </a:spcAft>
              <a:buClrTx/>
              <a:buSzTx/>
              <a:buFontTx/>
              <a:buNone/>
              <a:tabLst/>
              <a:defRPr sz="1800"/>
            </a:pPr>
            <a:r>
              <a:rPr lang="en-US" sz="2000" dirty="0" err="1"/>
              <a:t>www.ncperkins.org</a:t>
            </a:r>
            <a:r>
              <a:rPr lang="en-US" sz="2000" dirty="0"/>
              <a:t>/</a:t>
            </a:r>
            <a:r>
              <a:rPr lang="en-US" sz="2000" dirty="0" err="1"/>
              <a:t>udl</a:t>
            </a:r>
            <a:r>
              <a:rPr lang="en-US" sz="2000" dirty="0"/>
              <a:t>/</a:t>
            </a:r>
          </a:p>
          <a:p>
            <a:pPr lvl="0">
              <a:lnSpc>
                <a:spcPct val="117999"/>
              </a:lnSpc>
              <a:defRPr sz="1800"/>
            </a:pPr>
            <a:endParaRPr sz="2000" dirty="0"/>
          </a:p>
        </p:txBody>
      </p:sp>
      <p:sp>
        <p:nvSpPr>
          <p:cNvPr id="2" name="Date Placeholder 1">
            <a:extLst>
              <a:ext uri="{FF2B5EF4-FFF2-40B4-BE49-F238E27FC236}">
                <a16:creationId xmlns:a16="http://schemas.microsoft.com/office/drawing/2014/main" id="{667F5F44-F08E-4249-A4DA-5FFEBD12479C}"/>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2DD74338-BDC8-B94F-8298-FC5A41C4520F}"/>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457667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www.ncperkins.org</a:t>
            </a:r>
            <a:r>
              <a:rPr lang="en-US" sz="1600" dirty="0"/>
              <a:t>/</a:t>
            </a:r>
            <a:r>
              <a:rPr lang="en-US" sz="1600" dirty="0" err="1"/>
              <a:t>udl</a:t>
            </a:r>
            <a:r>
              <a:rPr lang="en-US" sz="1600" dirty="0"/>
              <a:t>/</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10</a:t>
            </a:fld>
            <a:endParaRPr lang="en-US"/>
          </a:p>
        </p:txBody>
      </p:sp>
    </p:spTree>
    <p:extLst>
      <p:ext uri="{BB962C8B-B14F-4D97-AF65-F5344CB8AC3E}">
        <p14:creationId xmlns:p14="http://schemas.microsoft.com/office/powerpoint/2010/main" val="2140870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www.ncperkins.org</a:t>
            </a:r>
            <a:r>
              <a:rPr lang="en-US" sz="1600" dirty="0"/>
              <a:t>/</a:t>
            </a:r>
            <a:r>
              <a:rPr lang="en-US" sz="1600" dirty="0" err="1"/>
              <a:t>udl</a:t>
            </a:r>
            <a:r>
              <a:rPr lang="en-US" sz="1600" dirty="0"/>
              <a:t>/</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1283873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Sept 2020</a:t>
            </a:r>
          </a:p>
          <a:p>
            <a:pPr marL="285750" indent="-285750">
              <a:buFont typeface="Arial" panose="020B0604020202020204" pitchFamily="34" charset="0"/>
              <a:buChar char="•"/>
            </a:pPr>
            <a:r>
              <a:rPr lang="en-US" dirty="0"/>
              <a:t>AB-Tech</a:t>
            </a:r>
          </a:p>
          <a:p>
            <a:pPr marL="285750" indent="-285750">
              <a:buFont typeface="Arial" panose="020B0604020202020204" pitchFamily="34" charset="0"/>
              <a:buChar char="•"/>
            </a:pPr>
            <a:r>
              <a:rPr lang="en-US" dirty="0"/>
              <a:t>Coastal Carolina</a:t>
            </a:r>
          </a:p>
          <a:p>
            <a:endParaRPr lang="en-US" dirty="0"/>
          </a:p>
          <a:p>
            <a:r>
              <a:rPr lang="en-US" dirty="0"/>
              <a:t>October 2020</a:t>
            </a:r>
          </a:p>
          <a:p>
            <a:pPr marL="285750" indent="-285750">
              <a:buFont typeface="Arial" panose="020B0604020202020204" pitchFamily="34" charset="0"/>
              <a:buChar char="•"/>
            </a:pPr>
            <a:r>
              <a:rPr lang="en-US" dirty="0"/>
              <a:t>Mitchell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Tri-County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November 2020</a:t>
            </a:r>
          </a:p>
          <a:p>
            <a:pPr marL="285750" indent="-285750">
              <a:buFont typeface="Arial" panose="020B0604020202020204" pitchFamily="34" charset="0"/>
              <a:buChar char="•"/>
            </a:pPr>
            <a:r>
              <a:rPr lang="en-US" dirty="0"/>
              <a:t>Haywood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Pamlico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December 2020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Rowan-Cabarrus</a:t>
            </a:r>
          </a:p>
          <a:p>
            <a:pPr marL="285750" indent="-285750">
              <a:buFont typeface="Arial" panose="020B0604020202020204" pitchFamily="34" charset="0"/>
              <a:buChar char="•"/>
            </a:pPr>
            <a:r>
              <a:rPr lang="en-US" dirty="0"/>
              <a:t>Isothermal</a:t>
            </a:r>
          </a:p>
          <a:p>
            <a:endParaRPr lang="en-US" dirty="0"/>
          </a:p>
          <a:p>
            <a:r>
              <a:rPr lang="en-US" dirty="0"/>
              <a:t>Johnston</a:t>
            </a:r>
          </a:p>
          <a:p>
            <a:r>
              <a:rPr lang="en-US" dirty="0"/>
              <a:t>Randolph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Pitt</a:t>
            </a:r>
          </a:p>
          <a:p>
            <a:r>
              <a:rPr lang="en-US" dirty="0"/>
              <a:t>Blue Ridge</a:t>
            </a:r>
          </a:p>
          <a:p>
            <a:r>
              <a:rPr lang="en-US" dirty="0"/>
              <a:t>Cape Fear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Mayland</a:t>
            </a:r>
            <a:endParaRPr lang="en-US" dirty="0"/>
          </a:p>
          <a:p>
            <a:r>
              <a:rPr lang="en-US" dirty="0"/>
              <a:t>Carteret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Sandhills</a:t>
            </a:r>
          </a:p>
          <a:p>
            <a:r>
              <a:rPr lang="en-US" dirty="0"/>
              <a:t>Central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Wilson</a:t>
            </a:r>
          </a:p>
          <a:p>
            <a:r>
              <a:rPr lang="en-US" dirty="0"/>
              <a:t>Cleveland</a:t>
            </a:r>
          </a:p>
          <a:p>
            <a:r>
              <a:rPr lang="en-US" dirty="0"/>
              <a:t>Craven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Wilkes</a:t>
            </a:r>
          </a:p>
          <a:p>
            <a:r>
              <a:rPr lang="en-US" dirty="0"/>
              <a:t>Durham</a:t>
            </a:r>
          </a:p>
          <a:p>
            <a:r>
              <a:rPr lang="en-US" dirty="0"/>
              <a:t>Forsyth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Southwestern</a:t>
            </a:r>
          </a:p>
          <a:p>
            <a:r>
              <a:rPr lang="en-US" dirty="0"/>
              <a:t>Halifax</a:t>
            </a:r>
          </a:p>
          <a:p>
            <a:r>
              <a:rPr lang="en-US" dirty="0"/>
              <a:t>McDowell</a:t>
            </a:r>
          </a:p>
          <a:p>
            <a:r>
              <a:rPr lang="en-US" dirty="0"/>
              <a:t>Nash</a:t>
            </a:r>
          </a:p>
          <a:p>
            <a:r>
              <a:rPr lang="en-US" dirty="0"/>
              <a:t>Richmond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Wayne</a:t>
            </a:r>
          </a:p>
          <a:p>
            <a:r>
              <a:rPr lang="en-US" dirty="0"/>
              <a:t>Robeson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Caldwell </a:t>
            </a:r>
          </a:p>
          <a:p>
            <a:r>
              <a:rPr lang="en-US" dirty="0"/>
              <a:t>Rockingham</a:t>
            </a:r>
          </a:p>
          <a:p>
            <a:r>
              <a:rPr lang="en-US" dirty="0"/>
              <a:t>South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Edgecombe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Western Piedmont</a:t>
            </a:r>
          </a:p>
          <a:p>
            <a:r>
              <a:rPr lang="en-US" dirty="0"/>
              <a:t>Southeastern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Catawba Valley</a:t>
            </a:r>
          </a:p>
          <a:p>
            <a:r>
              <a:rPr lang="en-US" dirty="0"/>
              <a:t>Stanly</a:t>
            </a:r>
          </a:p>
          <a:p>
            <a:r>
              <a:rPr lang="en-US" dirty="0"/>
              <a:t>Surry</a:t>
            </a:r>
          </a:p>
          <a:p>
            <a:r>
              <a:rPr lang="en-US" dirty="0"/>
              <a:t>Wake Tech</a:t>
            </a:r>
          </a:p>
          <a:p>
            <a:r>
              <a:rPr lang="en-US" dirty="0"/>
              <a:t>Fayetteville</a:t>
            </a:r>
          </a:p>
          <a:p>
            <a:r>
              <a:rPr lang="en-US" dirty="0"/>
              <a:t>Gaston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Vance-Granville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Sampson</a:t>
            </a:r>
          </a:p>
          <a:p>
            <a:r>
              <a:rPr lang="en-US" dirty="0"/>
              <a:t>Guilford</a:t>
            </a:r>
          </a:p>
          <a:p>
            <a:r>
              <a:rPr lang="en-US" dirty="0"/>
              <a:t>Central Carolina</a:t>
            </a:r>
          </a:p>
          <a:p>
            <a:r>
              <a:rPr lang="en-US" dirty="0"/>
              <a:t>Lenoir</a:t>
            </a:r>
          </a:p>
          <a:p>
            <a:r>
              <a:rPr lang="en-US" dirty="0"/>
              <a:t>Martin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Brunswick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Davidson</a:t>
            </a:r>
          </a:p>
          <a:p>
            <a:r>
              <a:rPr lang="en-US" dirty="0"/>
              <a:t>Roanoke-Chowan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a:t>
            </a:r>
            <a:r>
              <a:rPr lang="en-US" dirty="0" err="1"/>
              <a:t>Sprunt</a:t>
            </a:r>
            <a:endParaRPr lang="en-US" dirty="0"/>
          </a:p>
          <a:p>
            <a:r>
              <a:rPr lang="en-US" dirty="0"/>
              <a:t>Bladen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College of Albemarle</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12</a:t>
            </a:fld>
            <a:endParaRPr lang="en-US"/>
          </a:p>
        </p:txBody>
      </p:sp>
    </p:spTree>
    <p:extLst>
      <p:ext uri="{BB962C8B-B14F-4D97-AF65-F5344CB8AC3E}">
        <p14:creationId xmlns:p14="http://schemas.microsoft.com/office/powerpoint/2010/main" val="3719895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register.gotowebinar.com</a:t>
            </a:r>
            <a:r>
              <a:rPr lang="en-US" dirty="0"/>
              <a:t>/register/5236610349597012493</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1726278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11/10/20</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11/10/20</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11/10/20</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11/10/20</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egister.gotowebinar.com/register/523661034959701249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ncperkins.org/presentatio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10" Type="http://schemas.microsoft.com/office/2007/relationships/hdphoto" Target="../media/hdphoto1.wdp"/><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Perkins Update Webinar</a:t>
            </a:r>
          </a:p>
        </p:txBody>
      </p:sp>
      <p:sp>
        <p:nvSpPr>
          <p:cNvPr id="3" name="Subtitle 2"/>
          <p:cNvSpPr>
            <a:spLocks noGrp="1"/>
          </p:cNvSpPr>
          <p:nvPr>
            <p:ph type="subTitle" idx="1"/>
          </p:nvPr>
        </p:nvSpPr>
        <p:spPr/>
        <p:txBody>
          <a:bodyPr/>
          <a:lstStyle/>
          <a:p>
            <a:r>
              <a:rPr lang="en-US" dirty="0"/>
              <a:t>November 10, 2020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00" y="3531661"/>
            <a:ext cx="4678926" cy="1472640"/>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330D90-7E8F-49A1-B7BE-BC686CD99A2C}"/>
              </a:ext>
            </a:extLst>
          </p:cNvPr>
          <p:cNvSpPr>
            <a:spLocks noGrp="1"/>
          </p:cNvSpPr>
          <p:nvPr>
            <p:ph idx="1"/>
          </p:nvPr>
        </p:nvSpPr>
        <p:spPr>
          <a:xfrm>
            <a:off x="193963" y="1283855"/>
            <a:ext cx="8765309" cy="3733277"/>
          </a:xfrm>
        </p:spPr>
        <p:txBody>
          <a:bodyPr>
            <a:normAutofit fontScale="77500" lnSpcReduction="20000"/>
          </a:bodyPr>
          <a:lstStyle/>
          <a:p>
            <a:pPr marL="0" indent="0" rtl="0">
              <a:spcBef>
                <a:spcPts val="0"/>
              </a:spcBef>
              <a:spcAft>
                <a:spcPts val="0"/>
              </a:spcAft>
              <a:buNone/>
            </a:pPr>
            <a:r>
              <a:rPr lang="en-US" b="1" i="0" u="sng" dirty="0">
                <a:solidFill>
                  <a:srgbClr val="003768"/>
                </a:solidFill>
                <a:effectLst/>
                <a:latin typeface="Arial" panose="020B0604020202020204" pitchFamily="34" charset="0"/>
              </a:rPr>
              <a:t>Workshop # 1</a:t>
            </a:r>
            <a:r>
              <a:rPr lang="en-US" b="0" i="0" u="sng" dirty="0">
                <a:effectLst/>
                <a:latin typeface="Arial" panose="020B0604020202020204" pitchFamily="34" charset="0"/>
              </a:rPr>
              <a:t>: October 20, 2020 2:30-3:30</a:t>
            </a:r>
            <a:endParaRPr lang="en-US" dirty="0">
              <a:effectLst/>
            </a:endParaRPr>
          </a:p>
          <a:p>
            <a:pPr marL="0" indent="0" rtl="0">
              <a:spcBef>
                <a:spcPts val="0"/>
              </a:spcBef>
              <a:spcAft>
                <a:spcPts val="0"/>
              </a:spcAft>
              <a:buNone/>
            </a:pPr>
            <a:br>
              <a:rPr lang="en-US" dirty="0"/>
            </a:br>
            <a:r>
              <a:rPr lang="en-US" b="1" i="0" u="none" strike="noStrike" dirty="0">
                <a:effectLst/>
                <a:latin typeface="Arial" panose="020B0604020202020204" pitchFamily="34" charset="0"/>
              </a:rPr>
              <a:t>UDL 101: What is Universal Design for Learning and Why Do We Need It Right Now?</a:t>
            </a:r>
            <a:endParaRPr lang="en-US" dirty="0">
              <a:effectLst/>
            </a:endParaRPr>
          </a:p>
          <a:p>
            <a:pPr marL="169069" lvl="1" indent="0">
              <a:spcBef>
                <a:spcPts val="0"/>
              </a:spcBef>
              <a:buNone/>
            </a:pPr>
            <a:br>
              <a:rPr lang="en-US" dirty="0"/>
            </a:br>
            <a:r>
              <a:rPr lang="en-US" b="0" i="0" u="none" strike="noStrike" dirty="0">
                <a:effectLst/>
                <a:latin typeface="Arial" panose="020B0604020202020204" pitchFamily="34" charset="0"/>
              </a:rPr>
              <a:t>With the wide variety of students now entering higher education who have constant and varying demands on their time and attention, how can we reach and teach everyone? Even more so, how can we leverage the diversity of learners in our classes to create a better learning experience for all students with a richer, more nuanced understanding of our world? This workshop will introduce participants to the neuroscience based principles of Universal Design for Learning, how these principles are applied, and why it should matter to us and our students.</a:t>
            </a:r>
            <a:endParaRPr lang="en-US" dirty="0">
              <a:effectLst/>
            </a:endParaRPr>
          </a:p>
          <a:p>
            <a:pPr marL="0" indent="0" rtl="0">
              <a:spcBef>
                <a:spcPts val="0"/>
              </a:spcBef>
              <a:spcAft>
                <a:spcPts val="0"/>
              </a:spcAft>
              <a:buNone/>
            </a:pPr>
            <a:endParaRPr lang="en-US" dirty="0">
              <a:effectLst/>
            </a:endParaRPr>
          </a:p>
          <a:p>
            <a:pPr marL="0" indent="0" rtl="0">
              <a:spcBef>
                <a:spcPts val="0"/>
              </a:spcBef>
              <a:spcAft>
                <a:spcPts val="0"/>
              </a:spcAft>
              <a:buNone/>
            </a:pPr>
            <a:r>
              <a:rPr lang="en-US" b="1" i="0" u="sng" dirty="0">
                <a:solidFill>
                  <a:srgbClr val="003768"/>
                </a:solidFill>
                <a:effectLst/>
                <a:latin typeface="Arial" panose="020B0604020202020204" pitchFamily="34" charset="0"/>
              </a:rPr>
              <a:t>Workshop # 2</a:t>
            </a:r>
            <a:r>
              <a:rPr lang="en-US" b="0" i="0" u="sng" dirty="0">
                <a:effectLst/>
                <a:latin typeface="Arial" panose="020B0604020202020204" pitchFamily="34" charset="0"/>
              </a:rPr>
              <a:t>: October 27, 2020 2:30-3:30</a:t>
            </a:r>
            <a:endParaRPr lang="en-US" dirty="0">
              <a:effectLst/>
            </a:endParaRPr>
          </a:p>
          <a:p>
            <a:pPr marL="0" indent="0" rtl="0">
              <a:spcBef>
                <a:spcPts val="0"/>
              </a:spcBef>
              <a:spcAft>
                <a:spcPts val="0"/>
              </a:spcAft>
              <a:buNone/>
            </a:pPr>
            <a:br>
              <a:rPr lang="en-US" dirty="0"/>
            </a:br>
            <a:r>
              <a:rPr lang="en-US" b="1" i="0" u="none" strike="noStrike" dirty="0">
                <a:effectLst/>
                <a:latin typeface="Arial" panose="020B0604020202020204" pitchFamily="34" charset="0"/>
              </a:rPr>
              <a:t>The WHY of Learning: Engaging ALL Students (not just the ones you wish were in your class)</a:t>
            </a:r>
            <a:endParaRPr lang="en-US" dirty="0">
              <a:effectLst/>
            </a:endParaRPr>
          </a:p>
          <a:p>
            <a:pPr marL="169069" lvl="1" indent="0">
              <a:spcBef>
                <a:spcPts val="0"/>
              </a:spcBef>
              <a:buNone/>
            </a:pPr>
            <a:br>
              <a:rPr lang="en-US" dirty="0"/>
            </a:br>
            <a:r>
              <a:rPr lang="en-US" b="0" i="0" u="none" strike="noStrike" dirty="0">
                <a:effectLst/>
                <a:latin typeface="Arial" panose="020B0604020202020204" pitchFamily="34" charset="0"/>
              </a:rPr>
              <a:t>How can you motivate and engage all of the students in your classroom? What strategies can help right away and what can we plan for long term to help struggling students? How can we motivate students to want to learn the material in the first place, even when they have a hard time motivating themselves? This workshop presents participants with neuro-science based UDL strategies to motivate and engage students!</a:t>
            </a:r>
            <a:endParaRPr lang="en-US" dirty="0">
              <a:effectLst/>
            </a:endParaRPr>
          </a:p>
        </p:txBody>
      </p:sp>
      <p:sp>
        <p:nvSpPr>
          <p:cNvPr id="3" name="Title 2">
            <a:extLst>
              <a:ext uri="{FF2B5EF4-FFF2-40B4-BE49-F238E27FC236}">
                <a16:creationId xmlns:a16="http://schemas.microsoft.com/office/drawing/2014/main" id="{AF919E37-3A3F-44EF-99AE-DDEC41FE75B4}"/>
              </a:ext>
            </a:extLst>
          </p:cNvPr>
          <p:cNvSpPr>
            <a:spLocks noGrp="1"/>
          </p:cNvSpPr>
          <p:nvPr>
            <p:ph type="title"/>
          </p:nvPr>
        </p:nvSpPr>
        <p:spPr/>
        <p:txBody>
          <a:bodyPr/>
          <a:lstStyle/>
          <a:p>
            <a:r>
              <a:rPr lang="en-US" dirty="0"/>
              <a:t>UDL Workshop Series sessions 1 &amp; 2</a:t>
            </a:r>
          </a:p>
        </p:txBody>
      </p:sp>
      <p:sp>
        <p:nvSpPr>
          <p:cNvPr id="4" name="TextBox 3">
            <a:extLst>
              <a:ext uri="{FF2B5EF4-FFF2-40B4-BE49-F238E27FC236}">
                <a16:creationId xmlns:a16="http://schemas.microsoft.com/office/drawing/2014/main" id="{33C017EE-E89A-0440-A9B8-AD143E09EA3C}"/>
              </a:ext>
            </a:extLst>
          </p:cNvPr>
          <p:cNvSpPr txBox="1"/>
          <p:nvPr/>
        </p:nvSpPr>
        <p:spPr>
          <a:xfrm>
            <a:off x="6488481" y="749036"/>
            <a:ext cx="3457183" cy="369332"/>
          </a:xfrm>
          <a:prstGeom prst="rect">
            <a:avLst/>
          </a:prstGeom>
          <a:noFill/>
        </p:spPr>
        <p:txBody>
          <a:bodyPr wrap="square" rtlCol="0">
            <a:spAutoFit/>
          </a:bodyPr>
          <a:lstStyle/>
          <a:p>
            <a:r>
              <a:rPr lang="en-US" dirty="0" err="1"/>
              <a:t>www.ncperkins.org</a:t>
            </a:r>
            <a:r>
              <a:rPr lang="en-US" dirty="0"/>
              <a:t>/</a:t>
            </a:r>
            <a:r>
              <a:rPr lang="en-US" dirty="0" err="1"/>
              <a:t>udl</a:t>
            </a:r>
            <a:r>
              <a:rPr lang="en-US" dirty="0"/>
              <a:t>/</a:t>
            </a:r>
          </a:p>
        </p:txBody>
      </p:sp>
    </p:spTree>
    <p:extLst>
      <p:ext uri="{BB962C8B-B14F-4D97-AF65-F5344CB8AC3E}">
        <p14:creationId xmlns:p14="http://schemas.microsoft.com/office/powerpoint/2010/main" val="140757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7D7496-E6BC-4B5F-84DB-05B3E506EEC3}"/>
              </a:ext>
            </a:extLst>
          </p:cNvPr>
          <p:cNvSpPr>
            <a:spLocks noGrp="1"/>
          </p:cNvSpPr>
          <p:nvPr>
            <p:ph idx="1"/>
          </p:nvPr>
        </p:nvSpPr>
        <p:spPr>
          <a:xfrm>
            <a:off x="249382" y="1320904"/>
            <a:ext cx="8682182" cy="3548753"/>
          </a:xfrm>
        </p:spPr>
        <p:txBody>
          <a:bodyPr>
            <a:normAutofit fontScale="92500" lnSpcReduction="10000"/>
          </a:bodyPr>
          <a:lstStyle/>
          <a:p>
            <a:pPr marL="0" indent="0" rtl="0">
              <a:spcBef>
                <a:spcPts val="0"/>
              </a:spcBef>
              <a:spcAft>
                <a:spcPts val="0"/>
              </a:spcAft>
              <a:buNone/>
            </a:pPr>
            <a:r>
              <a:rPr lang="en-US" sz="1700" b="1" i="0" u="sng" dirty="0">
                <a:solidFill>
                  <a:srgbClr val="003768"/>
                </a:solidFill>
                <a:effectLst/>
                <a:latin typeface="Arial" panose="020B0604020202020204" pitchFamily="34" charset="0"/>
              </a:rPr>
              <a:t>Workshop # 3</a:t>
            </a:r>
            <a:r>
              <a:rPr lang="en-US" sz="1700" b="0" i="0" u="sng" dirty="0">
                <a:solidFill>
                  <a:srgbClr val="222222"/>
                </a:solidFill>
                <a:effectLst/>
                <a:latin typeface="Arial" panose="020B0604020202020204" pitchFamily="34" charset="0"/>
              </a:rPr>
              <a:t>: November 3, 2020 2:30-3:30</a:t>
            </a:r>
            <a:endParaRPr lang="en-US" sz="1700" dirty="0">
              <a:effectLst/>
            </a:endParaRPr>
          </a:p>
          <a:p>
            <a:pPr marL="0" indent="0" rtl="0">
              <a:spcBef>
                <a:spcPts val="0"/>
              </a:spcBef>
              <a:spcAft>
                <a:spcPts val="0"/>
              </a:spcAft>
              <a:buNone/>
            </a:pPr>
            <a:br>
              <a:rPr lang="en-US" sz="1700" dirty="0"/>
            </a:br>
            <a:r>
              <a:rPr lang="en-US" sz="1700" b="1" i="0" u="none" strike="noStrike" dirty="0">
                <a:solidFill>
                  <a:srgbClr val="222222"/>
                </a:solidFill>
                <a:effectLst/>
                <a:latin typeface="Arial" panose="020B0604020202020204" pitchFamily="34" charset="0"/>
              </a:rPr>
              <a:t>The HOW of Learning: Assessment with UDL Principles in Mind</a:t>
            </a:r>
            <a:endParaRPr lang="en-US" sz="1700" dirty="0">
              <a:effectLst/>
            </a:endParaRPr>
          </a:p>
          <a:p>
            <a:pPr marL="0" indent="0" rtl="0">
              <a:spcBef>
                <a:spcPts val="0"/>
              </a:spcBef>
              <a:spcAft>
                <a:spcPts val="0"/>
              </a:spcAft>
              <a:buNone/>
            </a:pPr>
            <a:r>
              <a:rPr lang="en-US" sz="1800" b="0" i="0" u="none" strike="noStrike" dirty="0">
                <a:solidFill>
                  <a:srgbClr val="222222"/>
                </a:solidFill>
                <a:effectLst/>
                <a:latin typeface="Arial" panose="020B0604020202020204" pitchFamily="34" charset="0"/>
              </a:rPr>
              <a:t> </a:t>
            </a:r>
            <a:endParaRPr lang="en-US" dirty="0">
              <a:effectLst/>
            </a:endParaRPr>
          </a:p>
          <a:p>
            <a:pPr marL="169069" lvl="1" indent="0">
              <a:spcBef>
                <a:spcPts val="0"/>
              </a:spcBef>
              <a:buNone/>
            </a:pPr>
            <a:r>
              <a:rPr lang="en-US" sz="1500" b="0" i="0" u="none" strike="noStrike" dirty="0">
                <a:solidFill>
                  <a:srgbClr val="222222"/>
                </a:solidFill>
                <a:effectLst/>
                <a:latin typeface="Arial" panose="020B0604020202020204" pitchFamily="34" charset="0"/>
              </a:rPr>
              <a:t>What are executive functions and how do they affect student learning? This presentation helps instructors to create new ways of thinking about assessments and course design to get better results from students right away! Let's learn how to best help our students and make our lives a lot easier in the process!</a:t>
            </a:r>
            <a:endParaRPr lang="en-US" dirty="0">
              <a:effectLst/>
            </a:endParaRPr>
          </a:p>
          <a:p>
            <a:pPr marL="0" indent="0" rtl="0">
              <a:spcBef>
                <a:spcPts val="0"/>
              </a:spcBef>
              <a:spcAft>
                <a:spcPts val="0"/>
              </a:spcAft>
              <a:buNone/>
            </a:pPr>
            <a:br>
              <a:rPr lang="en-US" dirty="0"/>
            </a:br>
            <a:r>
              <a:rPr lang="en-US" sz="1700" b="1" i="0" u="sng" dirty="0">
                <a:solidFill>
                  <a:srgbClr val="003768"/>
                </a:solidFill>
                <a:effectLst/>
                <a:latin typeface="Arial" panose="020B0604020202020204" pitchFamily="34" charset="0"/>
              </a:rPr>
              <a:t>Workshop # 4</a:t>
            </a:r>
            <a:r>
              <a:rPr lang="en-US" sz="1700" b="0" i="0" u="sng" dirty="0">
                <a:solidFill>
                  <a:srgbClr val="222222"/>
                </a:solidFill>
                <a:effectLst/>
                <a:latin typeface="Arial" panose="020B0604020202020204" pitchFamily="34" charset="0"/>
              </a:rPr>
              <a:t>: November 10, 2020 2:30-3:30</a:t>
            </a:r>
            <a:endParaRPr lang="en-US" sz="1700" dirty="0">
              <a:effectLst/>
            </a:endParaRPr>
          </a:p>
          <a:p>
            <a:pPr marL="0" indent="0" rtl="0">
              <a:spcBef>
                <a:spcPts val="0"/>
              </a:spcBef>
              <a:spcAft>
                <a:spcPts val="0"/>
              </a:spcAft>
              <a:buNone/>
            </a:pPr>
            <a:br>
              <a:rPr lang="en-US" sz="1700" dirty="0"/>
            </a:br>
            <a:r>
              <a:rPr lang="en-US" sz="1700" b="1" i="0" u="none" strike="noStrike" dirty="0">
                <a:solidFill>
                  <a:srgbClr val="000000"/>
                </a:solidFill>
                <a:effectLst/>
                <a:latin typeface="Arial" panose="020B0604020202020204" pitchFamily="34" charset="0"/>
              </a:rPr>
              <a:t>The WHAT of Learning: Creating Resourceful, Knowledgeable Learners</a:t>
            </a:r>
            <a:endParaRPr lang="en-US" sz="1700" dirty="0">
              <a:effectLst/>
            </a:endParaRPr>
          </a:p>
          <a:p>
            <a:pPr marL="169069" lvl="1" indent="0">
              <a:spcBef>
                <a:spcPts val="0"/>
              </a:spcBef>
              <a:buNone/>
            </a:pPr>
            <a:br>
              <a:rPr lang="en-US" dirty="0"/>
            </a:br>
            <a:r>
              <a:rPr lang="en-US" sz="1500" b="0" i="0" u="none" strike="noStrike" dirty="0">
                <a:solidFill>
                  <a:srgbClr val="000000"/>
                </a:solidFill>
                <a:effectLst/>
                <a:latin typeface="Arial" panose="020B0604020202020204" pitchFamily="34" charset="0"/>
              </a:rPr>
              <a:t>How can we make sure that we take down all barriers to learning so that our students can learn and thrive? What little things can we do, what big ideas should we keep in mind? This presentation will guide instructors in how to best offer information to students in a way that reaches and teaches a diverse array of learners.</a:t>
            </a:r>
            <a:endParaRPr lang="en-US" dirty="0">
              <a:effectLst/>
            </a:endParaRPr>
          </a:p>
          <a:p>
            <a:pPr marL="0" indent="0">
              <a:buNone/>
            </a:pPr>
            <a:endParaRPr lang="en-US" dirty="0"/>
          </a:p>
        </p:txBody>
      </p:sp>
      <p:sp>
        <p:nvSpPr>
          <p:cNvPr id="3" name="Title 2">
            <a:extLst>
              <a:ext uri="{FF2B5EF4-FFF2-40B4-BE49-F238E27FC236}">
                <a16:creationId xmlns:a16="http://schemas.microsoft.com/office/drawing/2014/main" id="{2299915D-B8BE-4072-874F-2D353ACF7A54}"/>
              </a:ext>
            </a:extLst>
          </p:cNvPr>
          <p:cNvSpPr>
            <a:spLocks noGrp="1"/>
          </p:cNvSpPr>
          <p:nvPr>
            <p:ph type="title"/>
          </p:nvPr>
        </p:nvSpPr>
        <p:spPr/>
        <p:txBody>
          <a:bodyPr/>
          <a:lstStyle/>
          <a:p>
            <a:r>
              <a:rPr lang="en-US" dirty="0"/>
              <a:t>UDL Workshop Series sessions 3 &amp; 4</a:t>
            </a:r>
          </a:p>
        </p:txBody>
      </p:sp>
      <p:sp>
        <p:nvSpPr>
          <p:cNvPr id="6" name="TextBox 5">
            <a:extLst>
              <a:ext uri="{FF2B5EF4-FFF2-40B4-BE49-F238E27FC236}">
                <a16:creationId xmlns:a16="http://schemas.microsoft.com/office/drawing/2014/main" id="{5FB0D2B8-909F-6048-AEC4-347F92AD74FC}"/>
              </a:ext>
            </a:extLst>
          </p:cNvPr>
          <p:cNvSpPr txBox="1"/>
          <p:nvPr/>
        </p:nvSpPr>
        <p:spPr>
          <a:xfrm>
            <a:off x="6488481" y="749036"/>
            <a:ext cx="3457183" cy="369332"/>
          </a:xfrm>
          <a:prstGeom prst="rect">
            <a:avLst/>
          </a:prstGeom>
          <a:noFill/>
        </p:spPr>
        <p:txBody>
          <a:bodyPr wrap="square" rtlCol="0">
            <a:spAutoFit/>
          </a:bodyPr>
          <a:lstStyle/>
          <a:p>
            <a:r>
              <a:rPr lang="en-US" dirty="0" err="1"/>
              <a:t>www.ncperkins.org</a:t>
            </a:r>
            <a:r>
              <a:rPr lang="en-US" dirty="0"/>
              <a:t>/</a:t>
            </a:r>
            <a:r>
              <a:rPr lang="en-US" dirty="0" err="1"/>
              <a:t>udl</a:t>
            </a:r>
            <a:r>
              <a:rPr lang="en-US" dirty="0"/>
              <a:t>/</a:t>
            </a:r>
          </a:p>
        </p:txBody>
      </p:sp>
    </p:spTree>
    <p:extLst>
      <p:ext uri="{BB962C8B-B14F-4D97-AF65-F5344CB8AC3E}">
        <p14:creationId xmlns:p14="http://schemas.microsoft.com/office/powerpoint/2010/main" val="232626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b="1" dirty="0"/>
              <a:t>Pamlico Community College</a:t>
            </a:r>
          </a:p>
          <a:p>
            <a:r>
              <a:rPr lang="en-US" dirty="0"/>
              <a:t>Expand the size and scope of Welding</a:t>
            </a:r>
          </a:p>
          <a:p>
            <a:r>
              <a:rPr lang="en-US" dirty="0"/>
              <a:t>CAD, 3-D printers, portable virtual welder</a:t>
            </a:r>
          </a:p>
          <a:p>
            <a:r>
              <a:rPr lang="en-US" dirty="0"/>
              <a:t>Portable welder tracks student work, improvement </a:t>
            </a:r>
          </a:p>
          <a:p>
            <a:endParaRPr lang="en-US" dirty="0"/>
          </a:p>
          <a:p>
            <a:pPr marL="0" indent="0">
              <a:buNone/>
            </a:pPr>
            <a:r>
              <a:rPr lang="en-US" dirty="0"/>
              <a:t>https://</a:t>
            </a:r>
            <a:r>
              <a:rPr lang="en-US" dirty="0" err="1"/>
              <a:t>www.ncperkins.org</a:t>
            </a:r>
            <a:r>
              <a:rPr lang="en-US" dirty="0"/>
              <a:t>/video</a:t>
            </a:r>
          </a:p>
          <a:p>
            <a:endParaRPr lang="en-US" dirty="0"/>
          </a:p>
          <a:p>
            <a:endParaRPr lang="en-US" dirty="0"/>
          </a:p>
        </p:txBody>
      </p:sp>
      <p:sp>
        <p:nvSpPr>
          <p:cNvPr id="2" name="Title 1">
            <a:extLst>
              <a:ext uri="{FF2B5EF4-FFF2-40B4-BE49-F238E27FC236}">
                <a16:creationId xmlns:a16="http://schemas.microsoft.com/office/drawing/2014/main" id="{F51D6C97-1B25-458F-85E7-6F055DC9D482}"/>
              </a:ext>
            </a:extLst>
          </p:cNvPr>
          <p:cNvSpPr>
            <a:spLocks noGrp="1"/>
          </p:cNvSpPr>
          <p:nvPr>
            <p:ph type="title"/>
          </p:nvPr>
        </p:nvSpPr>
        <p:spPr/>
        <p:txBody>
          <a:bodyPr/>
          <a:lstStyle/>
          <a:p>
            <a:r>
              <a:rPr lang="en-US" dirty="0"/>
              <a:t>Promising Practice Videos 2020</a:t>
            </a:r>
          </a:p>
        </p:txBody>
      </p:sp>
    </p:spTree>
    <p:extLst>
      <p:ext uri="{BB962C8B-B14F-4D97-AF65-F5344CB8AC3E}">
        <p14:creationId xmlns:p14="http://schemas.microsoft.com/office/powerpoint/2010/main" val="220492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p:txBody>
          <a:bodyPr/>
          <a:lstStyle/>
          <a:p>
            <a:r>
              <a:rPr lang="en-US" dirty="0"/>
              <a:t>November 18, 2020 @ 9am</a:t>
            </a:r>
          </a:p>
          <a:p>
            <a:r>
              <a:rPr lang="en-US" dirty="0"/>
              <a:t>Come explore the new </a:t>
            </a:r>
            <a:r>
              <a:rPr lang="en-US" dirty="0" err="1"/>
              <a:t>NCCareers.org</a:t>
            </a:r>
            <a:r>
              <a:rPr lang="en-US" dirty="0"/>
              <a:t> website</a:t>
            </a:r>
          </a:p>
          <a:p>
            <a:r>
              <a:rPr lang="en-US" dirty="0"/>
              <a:t>Helps you to discover careers that match your career interests</a:t>
            </a:r>
          </a:p>
          <a:p>
            <a:endParaRPr lang="en-US" dirty="0"/>
          </a:p>
          <a:p>
            <a:r>
              <a:rPr lang="en-US" dirty="0">
                <a:hlinkClick r:id="rId3"/>
              </a:rPr>
              <a:t>https://register.gotowebinar.com/register/5236610349597012493</a:t>
            </a:r>
            <a:endParaRPr lang="en-US" dirty="0"/>
          </a:p>
          <a:p>
            <a:endParaRPr lang="en-US" dirty="0"/>
          </a:p>
          <a:p>
            <a:r>
              <a:rPr lang="en-US" dirty="0"/>
              <a:t>See all upcoming and past webinars at </a:t>
            </a:r>
            <a:r>
              <a:rPr lang="en-US" dirty="0">
                <a:hlinkClick r:id="rId4"/>
              </a:rPr>
              <a:t>https://www.ncperkins.org/presentations/</a:t>
            </a:r>
            <a:endParaRPr lang="en-US" dirty="0"/>
          </a:p>
          <a:p>
            <a:endParaRPr lang="en-US" dirty="0"/>
          </a:p>
          <a:p>
            <a:endParaRPr lang="en-US" dirty="0"/>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AFD0-0344-E744-9C5E-631E6D5B978C}"/>
              </a:ext>
            </a:extLst>
          </p:cNvPr>
          <p:cNvSpPr>
            <a:spLocks noGrp="1"/>
          </p:cNvSpPr>
          <p:nvPr>
            <p:ph type="title"/>
          </p:nvPr>
        </p:nvSpPr>
        <p:spPr/>
        <p:txBody>
          <a:bodyPr/>
          <a:lstStyle/>
          <a:p>
            <a:r>
              <a:rPr lang="en-US" dirty="0"/>
              <a:t>NCETA Workshops</a:t>
            </a:r>
          </a:p>
        </p:txBody>
      </p:sp>
      <p:sp>
        <p:nvSpPr>
          <p:cNvPr id="6" name="TextBox 5">
            <a:extLst>
              <a:ext uri="{FF2B5EF4-FFF2-40B4-BE49-F238E27FC236}">
                <a16:creationId xmlns:a16="http://schemas.microsoft.com/office/drawing/2014/main" id="{732B4283-5ED5-EC4D-B982-F064C7ED3407}"/>
              </a:ext>
            </a:extLst>
          </p:cNvPr>
          <p:cNvSpPr txBox="1"/>
          <p:nvPr/>
        </p:nvSpPr>
        <p:spPr>
          <a:xfrm>
            <a:off x="243678" y="3503967"/>
            <a:ext cx="4084644" cy="923330"/>
          </a:xfrm>
          <a:prstGeom prst="rect">
            <a:avLst/>
          </a:prstGeom>
          <a:noFill/>
        </p:spPr>
        <p:txBody>
          <a:bodyPr wrap="none" rtlCol="0">
            <a:spAutoFit/>
          </a:bodyPr>
          <a:lstStyle/>
          <a:p>
            <a:pPr marL="285750" indent="-285750">
              <a:buFont typeface="Arial" panose="020B0604020202020204" pitchFamily="34" charset="0"/>
              <a:buChar char="•"/>
            </a:pPr>
            <a:r>
              <a:rPr lang="en-US" dirty="0"/>
              <a:t>Monthly webinar series for </a:t>
            </a:r>
            <a:br>
              <a:rPr lang="en-US" dirty="0"/>
            </a:br>
            <a:r>
              <a:rPr lang="en-US" dirty="0"/>
              <a:t>workforce professionals</a:t>
            </a:r>
          </a:p>
          <a:p>
            <a:pPr marL="285750" indent="-285750">
              <a:buFont typeface="Arial" panose="020B0604020202020204" pitchFamily="34" charset="0"/>
              <a:buChar char="•"/>
            </a:pPr>
            <a:r>
              <a:rPr lang="en-US" dirty="0"/>
              <a:t>Replaces the spring NCETA Conference</a:t>
            </a:r>
          </a:p>
        </p:txBody>
      </p:sp>
      <p:sp>
        <p:nvSpPr>
          <p:cNvPr id="7" name="TextBox 6">
            <a:extLst>
              <a:ext uri="{FF2B5EF4-FFF2-40B4-BE49-F238E27FC236}">
                <a16:creationId xmlns:a16="http://schemas.microsoft.com/office/drawing/2014/main" id="{55A84F6C-C17F-4241-BDB6-2BF19E2D0350}"/>
              </a:ext>
            </a:extLst>
          </p:cNvPr>
          <p:cNvSpPr txBox="1"/>
          <p:nvPr/>
        </p:nvSpPr>
        <p:spPr>
          <a:xfrm>
            <a:off x="401782" y="4427297"/>
            <a:ext cx="4170218" cy="646331"/>
          </a:xfrm>
          <a:prstGeom prst="rect">
            <a:avLst/>
          </a:prstGeom>
          <a:noFill/>
        </p:spPr>
        <p:txBody>
          <a:bodyPr wrap="square" rtlCol="0">
            <a:spAutoFit/>
          </a:bodyPr>
          <a:lstStyle/>
          <a:p>
            <a:r>
              <a:rPr lang="en-US" dirty="0"/>
              <a:t>https://</a:t>
            </a:r>
            <a:r>
              <a:rPr lang="en-US" dirty="0" err="1"/>
              <a:t>register.gotowebinar.com</a:t>
            </a:r>
            <a:r>
              <a:rPr lang="en-US" dirty="0"/>
              <a:t>/register/2698468026529449740</a:t>
            </a:r>
          </a:p>
        </p:txBody>
      </p:sp>
      <p:sp>
        <p:nvSpPr>
          <p:cNvPr id="4" name="TextBox 3">
            <a:extLst>
              <a:ext uri="{FF2B5EF4-FFF2-40B4-BE49-F238E27FC236}">
                <a16:creationId xmlns:a16="http://schemas.microsoft.com/office/drawing/2014/main" id="{FB788EF7-AEC5-CF47-8140-A613D03952B5}"/>
              </a:ext>
            </a:extLst>
          </p:cNvPr>
          <p:cNvSpPr txBox="1"/>
          <p:nvPr/>
        </p:nvSpPr>
        <p:spPr>
          <a:xfrm>
            <a:off x="957890" y="1398766"/>
            <a:ext cx="3679548" cy="707886"/>
          </a:xfrm>
          <a:prstGeom prst="rect">
            <a:avLst/>
          </a:prstGeom>
          <a:noFill/>
        </p:spPr>
        <p:txBody>
          <a:bodyPr wrap="square" rtlCol="0">
            <a:spAutoFit/>
          </a:bodyPr>
          <a:lstStyle/>
          <a:p>
            <a:r>
              <a:rPr lang="en-US" sz="2000" b="1" dirty="0"/>
              <a:t>Thursday, November 19 @ 3 pm</a:t>
            </a:r>
          </a:p>
          <a:p>
            <a:endParaRPr lang="en-US" sz="2000" b="1" dirty="0"/>
          </a:p>
        </p:txBody>
      </p:sp>
      <p:sp>
        <p:nvSpPr>
          <p:cNvPr id="3" name="Rectangle 2">
            <a:extLst>
              <a:ext uri="{FF2B5EF4-FFF2-40B4-BE49-F238E27FC236}">
                <a16:creationId xmlns:a16="http://schemas.microsoft.com/office/drawing/2014/main" id="{A49E09A3-6A14-0543-9876-4FC1717ECBFC}"/>
              </a:ext>
            </a:extLst>
          </p:cNvPr>
          <p:cNvSpPr/>
          <p:nvPr/>
        </p:nvSpPr>
        <p:spPr>
          <a:xfrm>
            <a:off x="243678" y="1857378"/>
            <a:ext cx="4700636" cy="1200329"/>
          </a:xfrm>
          <a:prstGeom prst="rect">
            <a:avLst/>
          </a:prstGeom>
        </p:spPr>
        <p:txBody>
          <a:bodyPr wrap="square">
            <a:spAutoFit/>
          </a:bodyPr>
          <a:lstStyle/>
          <a:p>
            <a:pPr marL="285750" indent="-285750">
              <a:buFont typeface="Arial" panose="020B0604020202020204" pitchFamily="34" charset="0"/>
              <a:buChar char="•"/>
            </a:pPr>
            <a:r>
              <a:rPr lang="en-US" b="1" dirty="0" err="1"/>
              <a:t>FindHelp.org</a:t>
            </a:r>
            <a:endParaRPr lang="en-US" b="1" dirty="0"/>
          </a:p>
          <a:p>
            <a:pPr marL="285750" indent="-285750">
              <a:buFont typeface="Arial" panose="020B0604020202020204" pitchFamily="34" charset="0"/>
              <a:buChar char="•"/>
            </a:pPr>
            <a:r>
              <a:rPr lang="en-US" dirty="0"/>
              <a:t>Aunt Bertha’s network connects people seeking help and verified social care providers that serve them.</a:t>
            </a:r>
          </a:p>
        </p:txBody>
      </p:sp>
      <p:pic>
        <p:nvPicPr>
          <p:cNvPr id="9" name="Picture 8">
            <a:extLst>
              <a:ext uri="{FF2B5EF4-FFF2-40B4-BE49-F238E27FC236}">
                <a16:creationId xmlns:a16="http://schemas.microsoft.com/office/drawing/2014/main" id="{FD4D2884-1701-864F-916E-AC75EA1F0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028" y="707570"/>
            <a:ext cx="4657971" cy="4518359"/>
          </a:xfrm>
          <a:prstGeom prst="rect">
            <a:avLst/>
          </a:prstGeom>
        </p:spPr>
      </p:pic>
    </p:spTree>
    <p:extLst>
      <p:ext uri="{BB962C8B-B14F-4D97-AF65-F5344CB8AC3E}">
        <p14:creationId xmlns:p14="http://schemas.microsoft.com/office/powerpoint/2010/main" val="181636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eptember 25, 2019    Edgar Training Raleigh…"/>
          <p:cNvSpPr txBox="1">
            <a:spLocks noGrp="1"/>
          </p:cNvSpPr>
          <p:nvPr>
            <p:ph idx="1"/>
          </p:nvPr>
        </p:nvSpPr>
        <p:spPr/>
        <p:txBody>
          <a:bodyPr/>
          <a:lstStyle/>
          <a:p>
            <a:r>
              <a:rPr lang="en-US" dirty="0"/>
              <a:t>Training online -  </a:t>
            </a:r>
            <a:r>
              <a:rPr lang="en-US" dirty="0" err="1"/>
              <a:t>www.ncperkins.org</a:t>
            </a:r>
            <a:endParaRPr lang="en-US" dirty="0"/>
          </a:p>
          <a:p>
            <a:r>
              <a:rPr lang="en-US" dirty="0"/>
              <a:t>Perkins Update Webinars - Second Tuesday </a:t>
            </a:r>
          </a:p>
          <a:p>
            <a:r>
              <a:rPr lang="en-US" dirty="0"/>
              <a:t>Career Pathways Webinars - Third Wednesday </a:t>
            </a:r>
          </a:p>
          <a:p>
            <a:r>
              <a:rPr lang="en-US" dirty="0"/>
              <a:t>At your College by request </a:t>
            </a:r>
          </a:p>
        </p:txBody>
      </p:sp>
      <p:sp>
        <p:nvSpPr>
          <p:cNvPr id="397" name="CTE Training"/>
          <p:cNvSpPr txBox="1">
            <a:spLocks noGrp="1"/>
          </p:cNvSpPr>
          <p:nvPr>
            <p:ph type="title"/>
          </p:nvPr>
        </p:nvSpPr>
        <p:spPr/>
        <p:txBody>
          <a:bodyPr/>
          <a:lstStyle/>
          <a:p>
            <a:r>
              <a:rPr lang="en-US" dirty="0"/>
              <a:t>CTE Training </a:t>
            </a:r>
          </a:p>
        </p:txBody>
      </p:sp>
      <p:sp>
        <p:nvSpPr>
          <p:cNvPr id="2" name="Rectangle 1">
            <a:extLst>
              <a:ext uri="{FF2B5EF4-FFF2-40B4-BE49-F238E27FC236}">
                <a16:creationId xmlns:a16="http://schemas.microsoft.com/office/drawing/2014/main" id="{B0D331E7-BF0F-0641-A40B-823AC0AD88A5}"/>
              </a:ext>
            </a:extLst>
          </p:cNvPr>
          <p:cNvSpPr/>
          <p:nvPr/>
        </p:nvSpPr>
        <p:spPr>
          <a:xfrm>
            <a:off x="2262868" y="4447788"/>
            <a:ext cx="4191725" cy="369332"/>
          </a:xfrm>
          <a:prstGeom prst="rect">
            <a:avLst/>
          </a:prstGeom>
        </p:spPr>
        <p:txBody>
          <a:bodyPr wrap="none">
            <a:spAutoFit/>
          </a:bodyPr>
          <a:lstStyle/>
          <a:p>
            <a:r>
              <a:rPr lang="en-US" dirty="0"/>
              <a:t>https://</a:t>
            </a:r>
            <a:r>
              <a:rPr lang="en-US" dirty="0" err="1"/>
              <a:t>www.ncperkins.org</a:t>
            </a:r>
            <a:r>
              <a:rPr lang="en-US" dirty="0"/>
              <a:t>/presentations/</a:t>
            </a:r>
          </a:p>
        </p:txBody>
      </p:sp>
    </p:spTree>
    <p:extLst>
      <p:ext uri="{BB962C8B-B14F-4D97-AF65-F5344CB8AC3E}">
        <p14:creationId xmlns:p14="http://schemas.microsoft.com/office/powerpoint/2010/main" val="38772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p:txBody>
          <a:bodyPr/>
          <a:lstStyle/>
          <a:p>
            <a:r>
              <a:rPr lang="en-US" dirty="0"/>
              <a:t>2</a:t>
            </a:r>
            <a:r>
              <a:rPr lang="en-US" baseline="30000" dirty="0"/>
              <a:t>nd</a:t>
            </a:r>
            <a:r>
              <a:rPr lang="en-US" dirty="0"/>
              <a:t> Tuesday of the month</a:t>
            </a:r>
          </a:p>
          <a:p>
            <a:r>
              <a:rPr lang="en-US" dirty="0"/>
              <a:t>9 am</a:t>
            </a:r>
          </a:p>
          <a:p>
            <a:r>
              <a:rPr lang="en-US" dirty="0"/>
              <a:t>Via </a:t>
            </a:r>
            <a:r>
              <a:rPr lang="en-US" dirty="0" err="1"/>
              <a:t>GoToWebinar</a:t>
            </a:r>
            <a:endParaRPr lang="en-US" dirty="0"/>
          </a:p>
          <a:p>
            <a:r>
              <a:rPr lang="en-US" dirty="0"/>
              <a:t>Find the registration links at </a:t>
            </a:r>
            <a:r>
              <a:rPr lang="en-US" dirty="0" err="1"/>
              <a:t>NCperkins.org</a:t>
            </a:r>
            <a:r>
              <a:rPr lang="en-US" dirty="0"/>
              <a:t>/presentations</a:t>
            </a:r>
          </a:p>
          <a:p>
            <a:endParaRPr lang="en-US" dirty="0"/>
          </a:p>
          <a:p>
            <a:r>
              <a:rPr lang="en-US" dirty="0"/>
              <a:t>Next Update:  Tuesday, January 12, 2021</a:t>
            </a:r>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472" y="4509248"/>
            <a:ext cx="4569056" cy="360409"/>
          </a:xfrm>
          <a:prstGeom prst="rect">
            <a:avLst/>
          </a:prstGeom>
        </p:spPr>
      </p:pic>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1964872" y="1200150"/>
            <a:ext cx="5437414" cy="3943350"/>
          </a:xfrm>
        </p:spPr>
        <p:txBody>
          <a:bodyPr>
            <a:noAutofit/>
          </a:bodyPr>
          <a:lstStyle/>
          <a:p>
            <a:pPr marL="0" indent="0">
              <a:spcBef>
                <a:spcPts val="300"/>
              </a:spcBef>
              <a:spcAft>
                <a:spcPts val="400"/>
              </a:spcAft>
              <a:buNone/>
              <a:tabLst>
                <a:tab pos="555625" algn="l"/>
                <a:tab pos="5026025" algn="r"/>
              </a:tabLst>
            </a:pPr>
            <a:r>
              <a:rPr lang="en-US" sz="1600" b="1" dirty="0"/>
              <a:t>Dr. Bob </a:t>
            </a:r>
            <a:r>
              <a:rPr lang="en-US" sz="1600" b="1" dirty="0" err="1"/>
              <a:t>Witchger</a:t>
            </a:r>
            <a:r>
              <a:rPr lang="en-US" sz="1600" b="1" dirty="0"/>
              <a:t>	</a:t>
            </a:r>
            <a:r>
              <a:rPr lang="en-US" sz="1400" dirty="0"/>
              <a:t>Director, Career &amp; Technical Education</a:t>
            </a:r>
            <a:br>
              <a:rPr lang="en-US" sz="1400" dirty="0"/>
            </a:br>
            <a:r>
              <a:rPr lang="en-US" sz="1400" dirty="0"/>
              <a:t>	</a:t>
            </a:r>
            <a:r>
              <a:rPr lang="en-US" sz="1400" dirty="0" err="1"/>
              <a:t>WitchgerB@nccommunitycolleges.edu</a:t>
            </a:r>
            <a:r>
              <a:rPr lang="en-US" sz="1400" dirty="0"/>
              <a:t>	919-807-7126</a:t>
            </a:r>
          </a:p>
          <a:p>
            <a:pPr marL="0" indent="0">
              <a:spcBef>
                <a:spcPts val="300"/>
              </a:spcBef>
              <a:spcAft>
                <a:spcPts val="400"/>
              </a:spcAft>
              <a:buNone/>
              <a:tabLst>
                <a:tab pos="555625" algn="l"/>
                <a:tab pos="5026025" algn="r"/>
              </a:tabLst>
            </a:pPr>
            <a:r>
              <a:rPr lang="en-US" sz="1600" b="1" dirty="0"/>
              <a:t>Dr. Tony R. </a:t>
            </a:r>
            <a:r>
              <a:rPr lang="en-US" sz="1600" b="1" dirty="0" err="1"/>
              <a:t>Reggi</a:t>
            </a:r>
            <a:r>
              <a:rPr lang="en-US" sz="1400" dirty="0"/>
              <a:t>	Coordinator, Career &amp; Technical Education</a:t>
            </a:r>
            <a:br>
              <a:rPr lang="en-US" sz="1400" dirty="0"/>
            </a:br>
            <a:r>
              <a:rPr lang="en-US" sz="1400" dirty="0"/>
              <a:t>	</a:t>
            </a:r>
            <a:r>
              <a:rPr lang="en-US" sz="1400" dirty="0" err="1"/>
              <a:t>ReggiA@nccommunitycolleges.edu</a:t>
            </a:r>
            <a:r>
              <a:rPr lang="en-US" sz="1400" dirty="0"/>
              <a:t>	919-807-7131</a:t>
            </a:r>
          </a:p>
          <a:p>
            <a:pPr marL="0" indent="0">
              <a:spcBef>
                <a:spcPts val="300"/>
              </a:spcBef>
              <a:spcAft>
                <a:spcPts val="400"/>
              </a:spcAft>
              <a:buNone/>
              <a:tabLst>
                <a:tab pos="555625" algn="l"/>
                <a:tab pos="5026025" algn="r"/>
              </a:tabLst>
            </a:pPr>
            <a:r>
              <a:rPr lang="en-US" sz="1600" b="1" dirty="0"/>
              <a:t>Patti </a:t>
            </a:r>
            <a:r>
              <a:rPr lang="en-US" sz="1600" b="1" dirty="0" err="1"/>
              <a:t>Coultas</a:t>
            </a:r>
            <a:r>
              <a:rPr lang="en-US" sz="1400" dirty="0"/>
              <a:t>	Coordinator, Career &amp; Technical Education</a:t>
            </a:r>
            <a:br>
              <a:rPr lang="en-US" sz="1400" dirty="0"/>
            </a:br>
            <a:r>
              <a:rPr lang="en-US" sz="1400" dirty="0"/>
              <a:t>	</a:t>
            </a:r>
            <a:r>
              <a:rPr lang="en-US" sz="1400" dirty="0" err="1"/>
              <a:t>CoultasP@nccommunitycolleges.edu</a:t>
            </a:r>
            <a:r>
              <a:rPr lang="en-US" sz="1400" dirty="0"/>
              <a:t>	919-807-7130</a:t>
            </a:r>
          </a:p>
          <a:p>
            <a:pPr marL="0" indent="0">
              <a:spcBef>
                <a:spcPts val="300"/>
              </a:spcBef>
              <a:spcAft>
                <a:spcPts val="400"/>
              </a:spcAft>
              <a:buNone/>
              <a:tabLst>
                <a:tab pos="555625" algn="l"/>
                <a:tab pos="5026025" algn="r"/>
              </a:tabLst>
            </a:pPr>
            <a:r>
              <a:rPr lang="en-US" sz="1600" b="1" dirty="0"/>
              <a:t>Dr. Mary Olvera</a:t>
            </a:r>
            <a:r>
              <a:rPr lang="en-US" sz="1800" dirty="0"/>
              <a:t>	</a:t>
            </a:r>
            <a:r>
              <a:rPr lang="en-US" sz="1400" dirty="0"/>
              <a:t>Coordinator, Career &amp; Technical Education</a:t>
            </a:r>
            <a:br>
              <a:rPr lang="en-US" sz="1400" dirty="0"/>
            </a:br>
            <a:r>
              <a:rPr lang="en-US" sz="1400" dirty="0"/>
              <a:t>	</a:t>
            </a:r>
            <a:r>
              <a:rPr lang="en-US" sz="1400" dirty="0" err="1"/>
              <a:t>OlveraM@nccommunitycolleges.edu</a:t>
            </a:r>
            <a:r>
              <a:rPr lang="en-US" sz="1400" dirty="0"/>
              <a:t>	919-807-7120</a:t>
            </a:r>
          </a:p>
          <a:p>
            <a:pPr marL="0" indent="0">
              <a:spcBef>
                <a:spcPts val="300"/>
              </a:spcBef>
              <a:spcAft>
                <a:spcPts val="400"/>
              </a:spcAft>
              <a:buNone/>
              <a:tabLst>
                <a:tab pos="555625" algn="l"/>
                <a:tab pos="5026025" algn="r"/>
              </a:tabLst>
            </a:pPr>
            <a:r>
              <a:rPr lang="en-US" sz="1600" b="1" dirty="0"/>
              <a:t>Michelle Lair</a:t>
            </a:r>
            <a:r>
              <a:rPr lang="en-US" sz="1600" dirty="0"/>
              <a:t>	</a:t>
            </a:r>
            <a:r>
              <a:rPr lang="en-US" sz="1400" dirty="0"/>
              <a:t>Coordinator, Career &amp; Technical Education</a:t>
            </a:r>
            <a:br>
              <a:rPr lang="en-US" sz="1400" dirty="0"/>
            </a:br>
            <a:r>
              <a:rPr lang="en-US" sz="1400" dirty="0"/>
              <a:t>	</a:t>
            </a:r>
            <a:r>
              <a:rPr lang="en-US" sz="1400" dirty="0" err="1"/>
              <a:t>LairM@nccommunitycolleges.edu</a:t>
            </a:r>
            <a:r>
              <a:rPr lang="en-US" sz="1400" dirty="0"/>
              <a:t>	919-807-7227</a:t>
            </a:r>
          </a:p>
          <a:p>
            <a:pPr marL="0" indent="0">
              <a:spcBef>
                <a:spcPts val="300"/>
              </a:spcBef>
              <a:spcAft>
                <a:spcPts val="400"/>
              </a:spcAft>
              <a:buNone/>
              <a:tabLst>
                <a:tab pos="555625" algn="l"/>
                <a:tab pos="5026025" algn="r"/>
              </a:tabLst>
            </a:pPr>
            <a:r>
              <a:rPr lang="en-US" sz="1600" b="1" dirty="0"/>
              <a:t>Chris </a:t>
            </a:r>
            <a:r>
              <a:rPr lang="en-US" sz="1600" b="1" dirty="0" err="1"/>
              <a:t>Droessler</a:t>
            </a:r>
            <a:r>
              <a:rPr lang="en-US" sz="1400" dirty="0"/>
              <a:t>	Coordinator, Career &amp; Technical Education</a:t>
            </a:r>
            <a:br>
              <a:rPr lang="en-US" sz="1400" dirty="0"/>
            </a:br>
            <a:r>
              <a:rPr lang="en-US" sz="1400" dirty="0"/>
              <a:t>	</a:t>
            </a:r>
            <a:r>
              <a:rPr lang="en-US" sz="1400" dirty="0" err="1"/>
              <a:t>DroesslerC@nccommunitycolleges.edu</a:t>
            </a:r>
            <a:r>
              <a:rPr lang="en-US" sz="1400" dirty="0"/>
              <a:t>	919-807-7068</a:t>
            </a:r>
          </a:p>
          <a:p>
            <a:pPr marL="0" indent="0">
              <a:spcBef>
                <a:spcPts val="300"/>
              </a:spcBef>
              <a:spcAft>
                <a:spcPts val="400"/>
              </a:spcAft>
              <a:buNone/>
              <a:tabLst>
                <a:tab pos="555625" algn="l"/>
                <a:tab pos="5026025" algn="r"/>
              </a:tabLst>
            </a:pPr>
            <a:r>
              <a:rPr lang="en-US" sz="1600" b="1" dirty="0"/>
              <a:t>Darice McDougald</a:t>
            </a:r>
            <a:r>
              <a:rPr lang="en-US" sz="1400" dirty="0"/>
              <a:t>	CTE Administrative Assistant</a:t>
            </a:r>
            <a:br>
              <a:rPr lang="en-US" sz="1400" dirty="0"/>
            </a:br>
            <a:r>
              <a:rPr lang="en-US" sz="1400" dirty="0"/>
              <a:t>	McDougaldD@nccommunitycolleges.edu	919-807-7219</a:t>
            </a:r>
          </a:p>
        </p:txBody>
      </p:sp>
    </p:spTree>
    <p:extLst>
      <p:ext uri="{BB962C8B-B14F-4D97-AF65-F5344CB8AC3E}">
        <p14:creationId xmlns:p14="http://schemas.microsoft.com/office/powerpoint/2010/main" val="21507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asses and smiling at the camera&#10;&#10;Description automatically generated">
            <a:extLst>
              <a:ext uri="{FF2B5EF4-FFF2-40B4-BE49-F238E27FC236}">
                <a16:creationId xmlns:a16="http://schemas.microsoft.com/office/drawing/2014/main" id="{5C0A037A-7580-994D-BB38-81789984B5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4865" y="2916433"/>
            <a:ext cx="1504713" cy="1828800"/>
          </a:xfrm>
          <a:prstGeom prst="rect">
            <a:avLst/>
          </a:prstGeom>
        </p:spPr>
      </p:pic>
      <p:pic>
        <p:nvPicPr>
          <p:cNvPr id="9" name="Picture 8" descr="A person wearing a suit and tie smiling and looking at the camera&#10;&#10;Description automatically generated">
            <a:extLst>
              <a:ext uri="{FF2B5EF4-FFF2-40B4-BE49-F238E27FC236}">
                <a16:creationId xmlns:a16="http://schemas.microsoft.com/office/drawing/2014/main" id="{50C20E19-B647-2943-B43D-E5ACCA5CF4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683226" y="595952"/>
            <a:ext cx="1571784" cy="1828800"/>
          </a:xfrm>
          <a:prstGeom prst="rect">
            <a:avLst/>
          </a:prstGeom>
        </p:spPr>
      </p:pic>
      <p:sp>
        <p:nvSpPr>
          <p:cNvPr id="8" name="Title 1">
            <a:extLst>
              <a:ext uri="{FF2B5EF4-FFF2-40B4-BE49-F238E27FC236}">
                <a16:creationId xmlns:a16="http://schemas.microsoft.com/office/drawing/2014/main" id="{9C304A69-DE4E-4345-9810-9DA1D45285EA}"/>
              </a:ext>
            </a:extLst>
          </p:cNvPr>
          <p:cNvSpPr txBox="1">
            <a:spLocks/>
          </p:cNvSpPr>
          <p:nvPr/>
        </p:nvSpPr>
        <p:spPr>
          <a:xfrm>
            <a:off x="421026"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b="0" dirty="0">
                <a:latin typeface="+mn-lt"/>
              </a:rPr>
              <a:t>Bob </a:t>
            </a:r>
            <a:r>
              <a:rPr lang="en-US" b="0" dirty="0" err="1">
                <a:latin typeface="+mn-lt"/>
              </a:rPr>
              <a:t>Witchger</a:t>
            </a:r>
            <a:endParaRPr lang="en-US" b="0" dirty="0">
              <a:latin typeface="+mn-lt"/>
            </a:endParaRPr>
          </a:p>
        </p:txBody>
      </p:sp>
      <p:sp>
        <p:nvSpPr>
          <p:cNvPr id="7" name="TextBox 6">
            <a:extLst>
              <a:ext uri="{FF2B5EF4-FFF2-40B4-BE49-F238E27FC236}">
                <a16:creationId xmlns:a16="http://schemas.microsoft.com/office/drawing/2014/main" id="{A8086652-7647-1B42-87ED-E46826222F07}"/>
              </a:ext>
            </a:extLst>
          </p:cNvPr>
          <p:cNvSpPr txBox="1"/>
          <p:nvPr/>
        </p:nvSpPr>
        <p:spPr>
          <a:xfrm>
            <a:off x="0" y="88550"/>
            <a:ext cx="9144000" cy="492443"/>
          </a:xfrm>
          <a:prstGeom prst="rect">
            <a:avLst/>
          </a:prstGeom>
          <a:noFill/>
        </p:spPr>
        <p:txBody>
          <a:bodyPr wrap="square" rtlCol="0">
            <a:spAutoFit/>
          </a:bodyPr>
          <a:lstStyle/>
          <a:p>
            <a:pPr algn="ctr"/>
            <a:r>
              <a:rPr lang="en-US" sz="2600" b="1" i="1" dirty="0">
                <a:solidFill>
                  <a:srgbClr val="0070C0"/>
                </a:solidFill>
              </a:rPr>
              <a:t>Team Perkins</a:t>
            </a:r>
          </a:p>
        </p:txBody>
      </p:sp>
      <p:pic>
        <p:nvPicPr>
          <p:cNvPr id="15362" name="Picture 2" descr="https://media-exp1.licdn.com/dms/image/C4E03AQFTVBLhd7rKug/profile-displayphoto-shrink_200_200/0?e=1593043200&amp;v=beta&amp;t=3pdTw5cRoUuBQpQJXoaRPDx4mNsQd4VaFnp7-xn3wBA">
            <a:extLst>
              <a:ext uri="{FF2B5EF4-FFF2-40B4-BE49-F238E27FC236}">
                <a16:creationId xmlns:a16="http://schemas.microsoft.com/office/drawing/2014/main" id="{67ED7FDC-72CD-4141-B860-99E89006608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727955" y="2916434"/>
            <a:ext cx="14966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0EB8D66-9B76-C248-A53C-0724D13198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5648" y="2916434"/>
            <a:ext cx="1502202" cy="1828800"/>
          </a:xfrm>
          <a:prstGeom prst="rect">
            <a:avLst/>
          </a:prstGeom>
        </p:spPr>
      </p:pic>
      <p:pic>
        <p:nvPicPr>
          <p:cNvPr id="15364" name="Picture 4" descr="https://media-exp1.licdn.com/dms/image/C5603AQFIsG1DAe7dAw/profile-displayphoto-shrink_800_800/0?e=1593043200&amp;v=beta&amp;t=Et1ldSJdUcrVJyAfZ3iX_stB6AYyRcpPZxWm6p5lb8A">
            <a:extLst>
              <a:ext uri="{FF2B5EF4-FFF2-40B4-BE49-F238E27FC236}">
                <a16:creationId xmlns:a16="http://schemas.microsoft.com/office/drawing/2014/main" id="{E8E67CCD-21AA-A948-B321-AD9DC86ADA97}"/>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flipH="1">
            <a:off x="2845962" y="595952"/>
            <a:ext cx="159374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4C371F4D-8FF6-D04B-BAE4-A0B04901DD2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5067487" y="595952"/>
            <a:ext cx="1465135" cy="1828800"/>
          </a:xfrm>
          <a:prstGeom prst="rect">
            <a:avLst/>
          </a:prstGeom>
        </p:spPr>
      </p:pic>
      <p:sp>
        <p:nvSpPr>
          <p:cNvPr id="24" name="Title 1">
            <a:extLst>
              <a:ext uri="{FF2B5EF4-FFF2-40B4-BE49-F238E27FC236}">
                <a16:creationId xmlns:a16="http://schemas.microsoft.com/office/drawing/2014/main" id="{2DBA2A06-9D0F-904D-B81C-59BD4387E4A2}"/>
              </a:ext>
            </a:extLst>
          </p:cNvPr>
          <p:cNvSpPr txBox="1">
            <a:spLocks/>
          </p:cNvSpPr>
          <p:nvPr/>
        </p:nvSpPr>
        <p:spPr>
          <a:xfrm>
            <a:off x="2607994"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Patti </a:t>
            </a:r>
            <a:r>
              <a:rPr lang="en-US" dirty="0" err="1"/>
              <a:t>Coultas</a:t>
            </a:r>
            <a:endParaRPr lang="en-US" dirty="0"/>
          </a:p>
        </p:txBody>
      </p:sp>
      <p:sp>
        <p:nvSpPr>
          <p:cNvPr id="25" name="Title 1">
            <a:extLst>
              <a:ext uri="{FF2B5EF4-FFF2-40B4-BE49-F238E27FC236}">
                <a16:creationId xmlns:a16="http://schemas.microsoft.com/office/drawing/2014/main" id="{8C7FC917-24B5-5E4E-8CD6-3AAA34BC2CD4}"/>
              </a:ext>
            </a:extLst>
          </p:cNvPr>
          <p:cNvSpPr txBox="1">
            <a:spLocks/>
          </p:cNvSpPr>
          <p:nvPr/>
        </p:nvSpPr>
        <p:spPr>
          <a:xfrm>
            <a:off x="4751962"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dirty="0"/>
              <a:t>Tony </a:t>
            </a:r>
            <a:r>
              <a:rPr lang="en-US" dirty="0" err="1"/>
              <a:t>Reggi</a:t>
            </a:r>
            <a:endParaRPr lang="en-US" b="0" dirty="0">
              <a:latin typeface="+mn-lt"/>
            </a:endParaRPr>
          </a:p>
        </p:txBody>
      </p:sp>
      <p:sp>
        <p:nvSpPr>
          <p:cNvPr id="28" name="Title 1">
            <a:extLst>
              <a:ext uri="{FF2B5EF4-FFF2-40B4-BE49-F238E27FC236}">
                <a16:creationId xmlns:a16="http://schemas.microsoft.com/office/drawing/2014/main" id="{5971810C-6538-C449-A0D0-E6B473F32336}"/>
              </a:ext>
            </a:extLst>
          </p:cNvPr>
          <p:cNvSpPr txBox="1">
            <a:spLocks/>
          </p:cNvSpPr>
          <p:nvPr/>
        </p:nvSpPr>
        <p:spPr>
          <a:xfrm>
            <a:off x="1454697"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Michelle Lair</a:t>
            </a:r>
          </a:p>
        </p:txBody>
      </p:sp>
      <p:sp>
        <p:nvSpPr>
          <p:cNvPr id="29" name="Title 1">
            <a:extLst>
              <a:ext uri="{FF2B5EF4-FFF2-40B4-BE49-F238E27FC236}">
                <a16:creationId xmlns:a16="http://schemas.microsoft.com/office/drawing/2014/main" id="{E92757AE-2B86-7946-8186-1489784916BB}"/>
              </a:ext>
            </a:extLst>
          </p:cNvPr>
          <p:cNvSpPr txBox="1">
            <a:spLocks/>
          </p:cNvSpPr>
          <p:nvPr/>
        </p:nvSpPr>
        <p:spPr>
          <a:xfrm>
            <a:off x="3615161"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Mary Olvera</a:t>
            </a:r>
          </a:p>
        </p:txBody>
      </p:sp>
      <p:sp>
        <p:nvSpPr>
          <p:cNvPr id="30" name="Title 1">
            <a:extLst>
              <a:ext uri="{FF2B5EF4-FFF2-40B4-BE49-F238E27FC236}">
                <a16:creationId xmlns:a16="http://schemas.microsoft.com/office/drawing/2014/main" id="{A11A273A-00B3-AD4E-B8F6-F4E8AF91DE9E}"/>
              </a:ext>
            </a:extLst>
          </p:cNvPr>
          <p:cNvSpPr txBox="1">
            <a:spLocks/>
          </p:cNvSpPr>
          <p:nvPr/>
        </p:nvSpPr>
        <p:spPr>
          <a:xfrm>
            <a:off x="5785633"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spcAft>
                <a:spcPct val="30000"/>
              </a:spcAft>
            </a:pPr>
            <a:r>
              <a:rPr lang="en-US" dirty="0">
                <a:ea typeface="ヒラギノ角ゴ Pro W3" charset="0"/>
                <a:cs typeface="Arial" charset="0"/>
              </a:rPr>
              <a:t>Chris Droessler </a:t>
            </a:r>
          </a:p>
        </p:txBody>
      </p:sp>
      <p:pic>
        <p:nvPicPr>
          <p:cNvPr id="17" name="Picture 16">
            <a:extLst>
              <a:ext uri="{FF2B5EF4-FFF2-40B4-BE49-F238E27FC236}">
                <a16:creationId xmlns:a16="http://schemas.microsoft.com/office/drawing/2014/main" id="{AA9D18CA-C9D8-8044-8064-B7D0694642C3}"/>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8000"/>
                    </a14:imgEffect>
                  </a14:imgLayer>
                </a14:imgProps>
              </a:ext>
              <a:ext uri="{28A0092B-C50C-407E-A947-70E740481C1C}">
                <a14:useLocalDpi xmlns:a14="http://schemas.microsoft.com/office/drawing/2010/main" val="0"/>
              </a:ext>
            </a:extLst>
          </a:blip>
          <a:srcRect l="6301" t="3868" r="11388" b="19841"/>
          <a:stretch/>
        </p:blipFill>
        <p:spPr>
          <a:xfrm flipH="1">
            <a:off x="7090874" y="595952"/>
            <a:ext cx="1394704" cy="1871526"/>
          </a:xfrm>
          <a:prstGeom prst="rect">
            <a:avLst/>
          </a:prstGeom>
        </p:spPr>
      </p:pic>
      <p:sp>
        <p:nvSpPr>
          <p:cNvPr id="20" name="Title 1">
            <a:extLst>
              <a:ext uri="{FF2B5EF4-FFF2-40B4-BE49-F238E27FC236}">
                <a16:creationId xmlns:a16="http://schemas.microsoft.com/office/drawing/2014/main" id="{AC16A630-DACA-554F-9BAB-35DAB57B8B5F}"/>
              </a:ext>
            </a:extLst>
          </p:cNvPr>
          <p:cNvSpPr txBox="1">
            <a:spLocks/>
          </p:cNvSpPr>
          <p:nvPr/>
        </p:nvSpPr>
        <p:spPr>
          <a:xfrm flipH="1">
            <a:off x="6543348" y="2439711"/>
            <a:ext cx="2468130" cy="605320"/>
          </a:xfrm>
          <a:prstGeom prst="rect">
            <a:avLst/>
          </a:prstGeom>
        </p:spPr>
        <p:txBody>
          <a:bodyPr vert="horz" lIns="91440" tIns="45720" rIns="91440" bIns="45720" rtlCol="0" anchor="t">
            <a:normAutofit fontScale="92500"/>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sz="2600" dirty="0"/>
              <a:t>Darice McDougald</a:t>
            </a:r>
          </a:p>
          <a:p>
            <a:pPr algn="ctr">
              <a:tabLst>
                <a:tab pos="7297738" algn="r"/>
              </a:tabLst>
            </a:pPr>
            <a:endParaRPr lang="en-US" dirty="0"/>
          </a:p>
        </p:txBody>
      </p:sp>
    </p:spTree>
    <p:extLst>
      <p:ext uri="{BB962C8B-B14F-4D97-AF65-F5344CB8AC3E}">
        <p14:creationId xmlns:p14="http://schemas.microsoft.com/office/powerpoint/2010/main" val="229835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60524-9086-49B3-AC0B-AB2662CD333B}"/>
              </a:ext>
            </a:extLst>
          </p:cNvPr>
          <p:cNvSpPr>
            <a:spLocks noGrp="1"/>
          </p:cNvSpPr>
          <p:nvPr>
            <p:ph idx="1"/>
          </p:nvPr>
        </p:nvSpPr>
        <p:spPr/>
        <p:txBody>
          <a:bodyPr/>
          <a:lstStyle/>
          <a:p>
            <a:r>
              <a:rPr lang="en-US" dirty="0"/>
              <a:t>How are you all doing? </a:t>
            </a:r>
          </a:p>
          <a:p>
            <a:r>
              <a:rPr lang="en-US" dirty="0"/>
              <a:t>What’s happening at your College? </a:t>
            </a:r>
          </a:p>
          <a:p>
            <a:r>
              <a:rPr lang="en-US" dirty="0"/>
              <a:t>What can we do to assist you?</a:t>
            </a:r>
          </a:p>
        </p:txBody>
      </p:sp>
      <p:sp>
        <p:nvSpPr>
          <p:cNvPr id="2" name="Title 1">
            <a:extLst>
              <a:ext uri="{FF2B5EF4-FFF2-40B4-BE49-F238E27FC236}">
                <a16:creationId xmlns:a16="http://schemas.microsoft.com/office/drawing/2014/main" id="{F05C3C42-C211-4596-9AFF-44B3B6C6AA51}"/>
              </a:ext>
            </a:extLst>
          </p:cNvPr>
          <p:cNvSpPr>
            <a:spLocks noGrp="1"/>
          </p:cNvSpPr>
          <p:nvPr>
            <p:ph type="title"/>
          </p:nvPr>
        </p:nvSpPr>
        <p:spPr/>
        <p:txBody>
          <a:bodyPr/>
          <a:lstStyle/>
          <a:p>
            <a:r>
              <a:rPr lang="en-US" dirty="0"/>
              <a:t>COVID-19 Follow Up</a:t>
            </a:r>
          </a:p>
        </p:txBody>
      </p:sp>
    </p:spTree>
    <p:extLst>
      <p:ext uri="{BB962C8B-B14F-4D97-AF65-F5344CB8AC3E}">
        <p14:creationId xmlns:p14="http://schemas.microsoft.com/office/powerpoint/2010/main" val="106092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a:normAutofit/>
          </a:bodyPr>
          <a:lstStyle/>
          <a:p>
            <a:pPr marL="0" indent="0">
              <a:lnSpc>
                <a:spcPct val="150000"/>
              </a:lnSpc>
              <a:buNone/>
            </a:pPr>
            <a:r>
              <a:rPr lang="en-US" sz="2400" dirty="0"/>
              <a:t>Develop more fully the </a:t>
            </a:r>
            <a:r>
              <a:rPr lang="en-US" sz="2400" b="1" dirty="0"/>
              <a:t>academic</a:t>
            </a:r>
            <a:r>
              <a:rPr lang="en-US" sz="2400" dirty="0"/>
              <a:t> knowledge and </a:t>
            </a:r>
            <a:r>
              <a:rPr lang="en-US" sz="2400" b="1" dirty="0"/>
              <a:t>technical</a:t>
            </a:r>
            <a:r>
              <a:rPr lang="en-US" sz="2400" dirty="0"/>
              <a:t> and </a:t>
            </a:r>
            <a:r>
              <a:rPr lang="en-US" sz="2400" b="1" dirty="0"/>
              <a:t>employability skills </a:t>
            </a:r>
            <a:r>
              <a:rPr lang="en-US" sz="2400" dirty="0"/>
              <a:t>of secondary education students and </a:t>
            </a:r>
            <a:r>
              <a:rPr lang="en-US" sz="2400" b="1" dirty="0"/>
              <a:t>postsecondary education students who elect to enroll</a:t>
            </a:r>
            <a:r>
              <a:rPr lang="en-US" sz="2400" dirty="0"/>
              <a:t> in CTE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b="1" dirty="0"/>
              <a:t>Haywood Community College</a:t>
            </a:r>
          </a:p>
          <a:p>
            <a:r>
              <a:rPr lang="en-US" dirty="0"/>
              <a:t>Daily Tip series for faculty to help encourage them during COVID-19</a:t>
            </a:r>
          </a:p>
          <a:p>
            <a:endParaRPr lang="en-US" dirty="0"/>
          </a:p>
          <a:p>
            <a:pPr marL="0" indent="0">
              <a:buNone/>
            </a:pPr>
            <a:r>
              <a:rPr lang="en-US" dirty="0"/>
              <a:t>https://</a:t>
            </a:r>
            <a:r>
              <a:rPr lang="en-US" dirty="0" err="1"/>
              <a:t>www.ncperkins.org</a:t>
            </a:r>
            <a:r>
              <a:rPr lang="en-US" dirty="0"/>
              <a:t>/video</a:t>
            </a:r>
          </a:p>
          <a:p>
            <a:endParaRPr lang="en-US" dirty="0"/>
          </a:p>
          <a:p>
            <a:endParaRPr lang="en-US" dirty="0"/>
          </a:p>
        </p:txBody>
      </p:sp>
      <p:sp>
        <p:nvSpPr>
          <p:cNvPr id="2" name="Title 1">
            <a:extLst>
              <a:ext uri="{FF2B5EF4-FFF2-40B4-BE49-F238E27FC236}">
                <a16:creationId xmlns:a16="http://schemas.microsoft.com/office/drawing/2014/main" id="{F51D6C97-1B25-458F-85E7-6F055DC9D482}"/>
              </a:ext>
            </a:extLst>
          </p:cNvPr>
          <p:cNvSpPr>
            <a:spLocks noGrp="1"/>
          </p:cNvSpPr>
          <p:nvPr>
            <p:ph type="title"/>
          </p:nvPr>
        </p:nvSpPr>
        <p:spPr/>
        <p:txBody>
          <a:bodyPr/>
          <a:lstStyle/>
          <a:p>
            <a:r>
              <a:rPr lang="en-US" dirty="0"/>
              <a:t>Promising Practice Videos 2020</a:t>
            </a:r>
          </a:p>
        </p:txBody>
      </p:sp>
    </p:spTree>
    <p:extLst>
      <p:ext uri="{BB962C8B-B14F-4D97-AF65-F5344CB8AC3E}">
        <p14:creationId xmlns:p14="http://schemas.microsoft.com/office/powerpoint/2010/main" val="353446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1EC49D-6B69-E14A-8E98-9D2FCCBF7BB6}"/>
              </a:ext>
            </a:extLst>
          </p:cNvPr>
          <p:cNvSpPr>
            <a:spLocks noGrp="1"/>
          </p:cNvSpPr>
          <p:nvPr>
            <p:ph idx="1"/>
          </p:nvPr>
        </p:nvSpPr>
        <p:spPr/>
        <p:txBody>
          <a:bodyPr/>
          <a:lstStyle/>
          <a:p>
            <a:r>
              <a:rPr lang="en-US" dirty="0"/>
              <a:t>Need modified budget</a:t>
            </a:r>
          </a:p>
          <a:p>
            <a:r>
              <a:rPr lang="en-US" dirty="0"/>
              <a:t>Your final allocation before the carryover funds is “Total Allotment” in the FY 2020-21 State Aid Allocations and Budget Policies, page 31-34.</a:t>
            </a:r>
          </a:p>
          <a:p>
            <a:r>
              <a:rPr lang="en-US" dirty="0"/>
              <a:t>Carryover funds should be approved at the November 20 State Board meeting.</a:t>
            </a:r>
          </a:p>
          <a:p>
            <a:r>
              <a:rPr lang="en-US" dirty="0"/>
              <a:t>Budget must reflect CLNA</a:t>
            </a:r>
          </a:p>
          <a:p>
            <a:r>
              <a:rPr lang="en-US" dirty="0"/>
              <a:t>Modified budgets are due January 8, 2021</a:t>
            </a:r>
          </a:p>
          <a:p>
            <a:endParaRPr lang="en-US" dirty="0"/>
          </a:p>
          <a:p>
            <a:endParaRPr lang="en-US" dirty="0"/>
          </a:p>
        </p:txBody>
      </p:sp>
      <p:sp>
        <p:nvSpPr>
          <p:cNvPr id="3" name="Title 2">
            <a:extLst>
              <a:ext uri="{FF2B5EF4-FFF2-40B4-BE49-F238E27FC236}">
                <a16:creationId xmlns:a16="http://schemas.microsoft.com/office/drawing/2014/main" id="{0F46C0BB-FF2D-3A4F-8FBE-EA82C29F9A0A}"/>
              </a:ext>
            </a:extLst>
          </p:cNvPr>
          <p:cNvSpPr>
            <a:spLocks noGrp="1"/>
          </p:cNvSpPr>
          <p:nvPr>
            <p:ph type="title"/>
          </p:nvPr>
        </p:nvSpPr>
        <p:spPr/>
        <p:txBody>
          <a:bodyPr/>
          <a:lstStyle/>
          <a:p>
            <a:r>
              <a:rPr lang="en-US" dirty="0"/>
              <a:t>Carryover Funds</a:t>
            </a:r>
          </a:p>
        </p:txBody>
      </p:sp>
    </p:spTree>
    <p:extLst>
      <p:ext uri="{BB962C8B-B14F-4D97-AF65-F5344CB8AC3E}">
        <p14:creationId xmlns:p14="http://schemas.microsoft.com/office/powerpoint/2010/main" val="93164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32B256-7B45-4348-933B-B08D5F843BDC}"/>
              </a:ext>
            </a:extLst>
          </p:cNvPr>
          <p:cNvSpPr>
            <a:spLocks noGrp="1"/>
          </p:cNvSpPr>
          <p:nvPr>
            <p:ph idx="1"/>
          </p:nvPr>
        </p:nvSpPr>
        <p:spPr/>
        <p:txBody>
          <a:bodyPr/>
          <a:lstStyle/>
          <a:p>
            <a:r>
              <a:rPr lang="en-US" dirty="0"/>
              <a:t>Monitoring Dates – </a:t>
            </a:r>
            <a:r>
              <a:rPr lang="en-US"/>
              <a:t>January through May 2021</a:t>
            </a:r>
            <a:endParaRPr lang="en-US" dirty="0"/>
          </a:p>
          <a:p>
            <a:r>
              <a:rPr lang="en-US" dirty="0"/>
              <a:t>Equipment</a:t>
            </a:r>
          </a:p>
          <a:p>
            <a:r>
              <a:rPr lang="en-US" dirty="0"/>
              <a:t>Time and Effort</a:t>
            </a:r>
          </a:p>
          <a:p>
            <a:r>
              <a:rPr lang="en-US" dirty="0"/>
              <a:t>Site</a:t>
            </a:r>
          </a:p>
        </p:txBody>
      </p:sp>
      <p:sp>
        <p:nvSpPr>
          <p:cNvPr id="3" name="Title 2">
            <a:extLst>
              <a:ext uri="{FF2B5EF4-FFF2-40B4-BE49-F238E27FC236}">
                <a16:creationId xmlns:a16="http://schemas.microsoft.com/office/drawing/2014/main" id="{CB30C3C6-1D85-3F4C-AC8A-FD1AE313BABC}"/>
              </a:ext>
            </a:extLst>
          </p:cNvPr>
          <p:cNvSpPr>
            <a:spLocks noGrp="1"/>
          </p:cNvSpPr>
          <p:nvPr>
            <p:ph type="title"/>
          </p:nvPr>
        </p:nvSpPr>
        <p:spPr/>
        <p:txBody>
          <a:bodyPr/>
          <a:lstStyle/>
          <a:p>
            <a:r>
              <a:rPr lang="en-US" dirty="0"/>
              <a:t>Perkins Monitoring Update</a:t>
            </a:r>
          </a:p>
        </p:txBody>
      </p:sp>
    </p:spTree>
    <p:extLst>
      <p:ext uri="{BB962C8B-B14F-4D97-AF65-F5344CB8AC3E}">
        <p14:creationId xmlns:p14="http://schemas.microsoft.com/office/powerpoint/2010/main" val="352504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21BB52-AAF4-FD41-AD92-150B5D07CFAD}"/>
              </a:ext>
            </a:extLst>
          </p:cNvPr>
          <p:cNvSpPr>
            <a:spLocks noGrp="1"/>
          </p:cNvSpPr>
          <p:nvPr>
            <p:ph idx="1"/>
          </p:nvPr>
        </p:nvSpPr>
        <p:spPr/>
        <p:txBody>
          <a:bodyPr/>
          <a:lstStyle/>
          <a:p>
            <a:pPr marL="0" indent="0">
              <a:buNone/>
            </a:pPr>
            <a:r>
              <a:rPr lang="en-US" dirty="0"/>
              <a:t>January 19, 21, 26, 28, February 2, 2021</a:t>
            </a:r>
          </a:p>
          <a:p>
            <a:pPr fontAlgn="base"/>
            <a:r>
              <a:rPr lang="en-US" dirty="0"/>
              <a:t>How the Perkins funds made a difference to CTE at your college </a:t>
            </a:r>
          </a:p>
          <a:p>
            <a:r>
              <a:rPr lang="en-US" dirty="0"/>
              <a:t>How the college conducted the comprehensive local needs assessment (CLNA) </a:t>
            </a:r>
          </a:p>
          <a:p>
            <a:r>
              <a:rPr lang="en-US" dirty="0"/>
              <a:t>Share a CTE promising practice </a:t>
            </a:r>
          </a:p>
          <a:p>
            <a:r>
              <a:rPr lang="en-US" dirty="0"/>
              <a:t>Budget update </a:t>
            </a:r>
          </a:p>
          <a:p>
            <a:endParaRPr lang="en-US" dirty="0"/>
          </a:p>
        </p:txBody>
      </p:sp>
      <p:sp>
        <p:nvSpPr>
          <p:cNvPr id="3" name="Title 2">
            <a:extLst>
              <a:ext uri="{FF2B5EF4-FFF2-40B4-BE49-F238E27FC236}">
                <a16:creationId xmlns:a16="http://schemas.microsoft.com/office/drawing/2014/main" id="{05FF58BA-FBBC-5F42-8326-1F8FCEDE1D60}"/>
              </a:ext>
            </a:extLst>
          </p:cNvPr>
          <p:cNvSpPr>
            <a:spLocks noGrp="1"/>
          </p:cNvSpPr>
          <p:nvPr>
            <p:ph type="title"/>
          </p:nvPr>
        </p:nvSpPr>
        <p:spPr/>
        <p:txBody>
          <a:bodyPr/>
          <a:lstStyle/>
          <a:p>
            <a:r>
              <a:rPr lang="en-US" dirty="0"/>
              <a:t>Mid-year Reviews</a:t>
            </a:r>
          </a:p>
        </p:txBody>
      </p:sp>
    </p:spTree>
    <p:extLst>
      <p:ext uri="{BB962C8B-B14F-4D97-AF65-F5344CB8AC3E}">
        <p14:creationId xmlns:p14="http://schemas.microsoft.com/office/powerpoint/2010/main" val="180026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62"/>
          <p:cNvSpPr>
            <a:spLocks noGrp="1"/>
          </p:cNvSpPr>
          <p:nvPr>
            <p:ph type="title"/>
          </p:nvPr>
        </p:nvSpPr>
        <p:spPr/>
        <p:txBody>
          <a:bodyPr>
            <a:normAutofit/>
          </a:bodyPr>
          <a:lstStyle>
            <a:lvl1pPr>
              <a:defRPr sz="3800"/>
            </a:lvl1pPr>
          </a:lstStyle>
          <a:p>
            <a:r>
              <a:rPr lang="en-US" sz="3000" dirty="0">
                <a:sym typeface="American Typewriter"/>
              </a:rPr>
              <a:t>Free Universal Design for Learning </a:t>
            </a:r>
            <a:br>
              <a:rPr lang="en-US" sz="3000" dirty="0">
                <a:sym typeface="American Typewriter"/>
              </a:rPr>
            </a:br>
            <a:r>
              <a:rPr lang="en-US" sz="3000" dirty="0">
                <a:sym typeface="American Typewriter"/>
              </a:rPr>
              <a:t>On-line Workshop Series</a:t>
            </a:r>
            <a:endParaRPr lang="en-US" sz="3000" dirty="0"/>
          </a:p>
        </p:txBody>
      </p:sp>
      <p:pic>
        <p:nvPicPr>
          <p:cNvPr id="13" name="Picture 12">
            <a:extLst>
              <a:ext uri="{FF2B5EF4-FFF2-40B4-BE49-F238E27FC236}">
                <a16:creationId xmlns:a16="http://schemas.microsoft.com/office/drawing/2014/main" id="{C0AFF070-A13B-4E8E-A697-0518D861D4A4}"/>
              </a:ext>
            </a:extLst>
          </p:cNvPr>
          <p:cNvPicPr>
            <a:picLocks noChangeAspect="1"/>
          </p:cNvPicPr>
          <p:nvPr/>
        </p:nvPicPr>
        <p:blipFill>
          <a:blip r:embed="rId3"/>
          <a:stretch>
            <a:fillRect/>
          </a:stretch>
        </p:blipFill>
        <p:spPr>
          <a:xfrm>
            <a:off x="1987608" y="1285461"/>
            <a:ext cx="5168783" cy="3858039"/>
          </a:xfrm>
          <a:prstGeom prst="rect">
            <a:avLst/>
          </a:prstGeom>
        </p:spPr>
      </p:pic>
    </p:spTree>
    <p:extLst>
      <p:ext uri="{BB962C8B-B14F-4D97-AF65-F5344CB8AC3E}">
        <p14:creationId xmlns:p14="http://schemas.microsoft.com/office/powerpoint/2010/main" val="126725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1673</Words>
  <Application>Microsoft Macintosh PowerPoint</Application>
  <PresentationFormat>On-screen Show (16:9)</PresentationFormat>
  <Paragraphs>316</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Helvetica Neue Medium</vt:lpstr>
      <vt:lpstr>Times New Roman</vt:lpstr>
      <vt:lpstr>Office Theme</vt:lpstr>
      <vt:lpstr>Perkins Update Webinar</vt:lpstr>
      <vt:lpstr>PowerPoint Presentation</vt:lpstr>
      <vt:lpstr>COVID-19 Follow Up</vt:lpstr>
      <vt:lpstr>Purpose of Perkins </vt:lpstr>
      <vt:lpstr>Promising Practice Videos 2020</vt:lpstr>
      <vt:lpstr>Carryover Funds</vt:lpstr>
      <vt:lpstr>Perkins Monitoring Update</vt:lpstr>
      <vt:lpstr>Mid-year Reviews</vt:lpstr>
      <vt:lpstr>Free Universal Design for Learning  On-line Workshop Series</vt:lpstr>
      <vt:lpstr>UDL Workshop Series sessions 1 &amp; 2</vt:lpstr>
      <vt:lpstr>UDL Workshop Series sessions 3 &amp; 4</vt:lpstr>
      <vt:lpstr>Promising Practice Videos 2020</vt:lpstr>
      <vt:lpstr>Raising the Awareness of Career Pathways Webinars</vt:lpstr>
      <vt:lpstr>NCETA Workshops</vt:lpstr>
      <vt:lpstr>CTE Training </vt:lpstr>
      <vt:lpstr>Perkins Updates</vt:lpstr>
      <vt:lpstr>Perkins/CTE State Staff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2017-04-26T15:33:33Z</cp:lastPrinted>
  <dcterms:created xsi:type="dcterms:W3CDTF">2017-04-24T19:18:55Z</dcterms:created>
  <dcterms:modified xsi:type="dcterms:W3CDTF">2020-11-10T13:10:40Z</dcterms:modified>
</cp:coreProperties>
</file>