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75BF25-B40C-4598-BC07-7CF8AB5F7E3B}" v="9" dt="2020-01-17T16:09:18.314"/>
    <p1510:client id="{7A89DC7B-694F-4795-982A-825053DADA38}" v="947" dt="2020-01-16T21:04:47.726"/>
    <p1510:client id="{90A57962-3375-416F-8A20-F7B0F2788362}" v="230" dt="2020-01-10T19:34:36.817"/>
    <p1510:client id="{AF27A3D4-118C-4374-8D99-57D0F3F7C0FC}" v="1016" dt="2020-01-10T19:35:55.077"/>
    <p1510:client id="{E57448C1-BED8-4BCC-BBFE-585FEBCA062B}" v="2" dt="2020-01-13T13:52:36.364"/>
    <p1510:client id="{F2B8D748-1967-44B3-8126-D59B9E4046E7}" v="462" dt="2020-01-16T22:26:33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ri A. Allen" userId="S::taallen2@waketech.edu::23ec9caa-fe6a-44ca-a39c-c2b4edb80c7a" providerId="AD" clId="Web-{90A57962-3375-416F-8A20-F7B0F2788362}"/>
    <pc:docChg chg="modSld">
      <pc:chgData name="Terri A. Allen" userId="S::taallen2@waketech.edu::23ec9caa-fe6a-44ca-a39c-c2b4edb80c7a" providerId="AD" clId="Web-{90A57962-3375-416F-8A20-F7B0F2788362}" dt="2020-01-10T19:37:15.069" v="230"/>
      <pc:docMkLst>
        <pc:docMk/>
      </pc:docMkLst>
      <pc:sldChg chg="addSp delSp modSp mod setBg setClrOvrMap">
        <pc:chgData name="Terri A. Allen" userId="S::taallen2@waketech.edu::23ec9caa-fe6a-44ca-a39c-c2b4edb80c7a" providerId="AD" clId="Web-{90A57962-3375-416F-8A20-F7B0F2788362}" dt="2020-01-10T19:37:15.069" v="230"/>
        <pc:sldMkLst>
          <pc:docMk/>
          <pc:sldMk cId="2202260388" sldId="257"/>
        </pc:sldMkLst>
        <pc:spChg chg="mod">
          <ac:chgData name="Terri A. Allen" userId="S::taallen2@waketech.edu::23ec9caa-fe6a-44ca-a39c-c2b4edb80c7a" providerId="AD" clId="Web-{90A57962-3375-416F-8A20-F7B0F2788362}" dt="2020-01-10T19:37:15.069" v="230"/>
          <ac:spMkLst>
            <pc:docMk/>
            <pc:sldMk cId="2202260388" sldId="257"/>
            <ac:spMk id="2" creationId="{0C799604-6CC1-42DE-8E59-D64D754F38CE}"/>
          </ac:spMkLst>
        </pc:spChg>
        <pc:spChg chg="del mod">
          <ac:chgData name="Terri A. Allen" userId="S::taallen2@waketech.edu::23ec9caa-fe6a-44ca-a39c-c2b4edb80c7a" providerId="AD" clId="Web-{90A57962-3375-416F-8A20-F7B0F2788362}" dt="2020-01-10T19:37:15.069" v="230"/>
          <ac:spMkLst>
            <pc:docMk/>
            <pc:sldMk cId="2202260388" sldId="257"/>
            <ac:spMk id="3" creationId="{1117658F-7459-4933-BBE0-CB80F7C3157D}"/>
          </ac:spMkLst>
        </pc:spChg>
        <pc:spChg chg="add">
          <ac:chgData name="Terri A. Allen" userId="S::taallen2@waketech.edu::23ec9caa-fe6a-44ca-a39c-c2b4edb80c7a" providerId="AD" clId="Web-{90A57962-3375-416F-8A20-F7B0F2788362}" dt="2020-01-10T19:37:15.069" v="230"/>
          <ac:spMkLst>
            <pc:docMk/>
            <pc:sldMk cId="2202260388" sldId="257"/>
            <ac:spMk id="10" creationId="{BFABBCE0-E08C-4BBE-9FD2-E2B253D4D5F2}"/>
          </ac:spMkLst>
        </pc:spChg>
        <pc:spChg chg="add">
          <ac:chgData name="Terri A. Allen" userId="S::taallen2@waketech.edu::23ec9caa-fe6a-44ca-a39c-c2b4edb80c7a" providerId="AD" clId="Web-{90A57962-3375-416F-8A20-F7B0F2788362}" dt="2020-01-10T19:37:15.069" v="230"/>
          <ac:spMkLst>
            <pc:docMk/>
            <pc:sldMk cId="2202260388" sldId="257"/>
            <ac:spMk id="12" creationId="{FF426BAC-43D6-468E-B6FF-167034D5CE43}"/>
          </ac:spMkLst>
        </pc:spChg>
        <pc:spChg chg="add">
          <ac:chgData name="Terri A. Allen" userId="S::taallen2@waketech.edu::23ec9caa-fe6a-44ca-a39c-c2b4edb80c7a" providerId="AD" clId="Web-{90A57962-3375-416F-8A20-F7B0F2788362}" dt="2020-01-10T19:37:15.069" v="230"/>
          <ac:spMkLst>
            <pc:docMk/>
            <pc:sldMk cId="2202260388" sldId="257"/>
            <ac:spMk id="14" creationId="{FB02D80E-5995-4C54-8387-5893C2C89473}"/>
          </ac:spMkLst>
        </pc:spChg>
        <pc:spChg chg="add">
          <ac:chgData name="Terri A. Allen" userId="S::taallen2@waketech.edu::23ec9caa-fe6a-44ca-a39c-c2b4edb80c7a" providerId="AD" clId="Web-{90A57962-3375-416F-8A20-F7B0F2788362}" dt="2020-01-10T19:37:15.069" v="230"/>
          <ac:spMkLst>
            <pc:docMk/>
            <pc:sldMk cId="2202260388" sldId="257"/>
            <ac:spMk id="16" creationId="{896083C8-1401-4950-AF56-E2FAFE42D656}"/>
          </ac:spMkLst>
        </pc:spChg>
        <pc:graphicFrameChg chg="add">
          <ac:chgData name="Terri A. Allen" userId="S::taallen2@waketech.edu::23ec9caa-fe6a-44ca-a39c-c2b4edb80c7a" providerId="AD" clId="Web-{90A57962-3375-416F-8A20-F7B0F2788362}" dt="2020-01-10T19:37:15.069" v="230"/>
          <ac:graphicFrameMkLst>
            <pc:docMk/>
            <pc:sldMk cId="2202260388" sldId="257"/>
            <ac:graphicFrameMk id="5" creationId="{ABBFBD2B-FB26-4478-91D0-0E440634A8A8}"/>
          </ac:graphicFrameMkLst>
        </pc:graphicFrameChg>
      </pc:sldChg>
    </pc:docChg>
  </pc:docChgLst>
  <pc:docChgLst>
    <pc:chgData name="Keith Babuszczak" userId="S::kbabuszczak@waketech.edu::4d3f5b10-b9ff-4423-ab61-13383c2570f7" providerId="AD" clId="Web-{E57448C1-BED8-4BCC-BBFE-585FEBCA062B}"/>
    <pc:docChg chg="modSld">
      <pc:chgData name="Keith Babuszczak" userId="S::kbabuszczak@waketech.edu::4d3f5b10-b9ff-4423-ab61-13383c2570f7" providerId="AD" clId="Web-{E57448C1-BED8-4BCC-BBFE-585FEBCA062B}" dt="2020-01-13T13:52:36.364" v="1" actId="20577"/>
      <pc:docMkLst>
        <pc:docMk/>
      </pc:docMkLst>
      <pc:sldChg chg="modSp">
        <pc:chgData name="Keith Babuszczak" userId="S::kbabuszczak@waketech.edu::4d3f5b10-b9ff-4423-ab61-13383c2570f7" providerId="AD" clId="Web-{E57448C1-BED8-4BCC-BBFE-585FEBCA062B}" dt="2020-01-13T13:52:36.364" v="1" actId="20577"/>
        <pc:sldMkLst>
          <pc:docMk/>
          <pc:sldMk cId="3356967747" sldId="259"/>
        </pc:sldMkLst>
        <pc:graphicFrameChg chg="modGraphic">
          <ac:chgData name="Keith Babuszczak" userId="S::kbabuszczak@waketech.edu::4d3f5b10-b9ff-4423-ab61-13383c2570f7" providerId="AD" clId="Web-{E57448C1-BED8-4BCC-BBFE-585FEBCA062B}" dt="2020-01-13T13:52:36.364" v="1" actId="20577"/>
          <ac:graphicFrameMkLst>
            <pc:docMk/>
            <pc:sldMk cId="3356967747" sldId="259"/>
            <ac:graphicFrameMk id="15" creationId="{8E2E4656-B359-44D5-8EC5-BEC5FEC9BFD8}"/>
          </ac:graphicFrameMkLst>
        </pc:graphicFrameChg>
      </pc:sldChg>
    </pc:docChg>
  </pc:docChgLst>
  <pc:docChgLst>
    <pc:chgData name="Terri A. Allen" userId="S::taallen2@waketech.edu::23ec9caa-fe6a-44ca-a39c-c2b4edb80c7a" providerId="AD" clId="Web-{7A89DC7B-694F-4795-982A-825053DADA38}"/>
    <pc:docChg chg="modSld">
      <pc:chgData name="Terri A. Allen" userId="S::taallen2@waketech.edu::23ec9caa-fe6a-44ca-a39c-c2b4edb80c7a" providerId="AD" clId="Web-{7A89DC7B-694F-4795-982A-825053DADA38}" dt="2020-01-16T21:04:47.726" v="947" actId="20577"/>
      <pc:docMkLst>
        <pc:docMk/>
      </pc:docMkLst>
      <pc:sldChg chg="modSp">
        <pc:chgData name="Terri A. Allen" userId="S::taallen2@waketech.edu::23ec9caa-fe6a-44ca-a39c-c2b4edb80c7a" providerId="AD" clId="Web-{7A89DC7B-694F-4795-982A-825053DADA38}" dt="2020-01-16T20:36:54.083" v="6" actId="20577"/>
        <pc:sldMkLst>
          <pc:docMk/>
          <pc:sldMk cId="109857222" sldId="256"/>
        </pc:sldMkLst>
        <pc:spChg chg="mod">
          <ac:chgData name="Terri A. Allen" userId="S::taallen2@waketech.edu::23ec9caa-fe6a-44ca-a39c-c2b4edb80c7a" providerId="AD" clId="Web-{7A89DC7B-694F-4795-982A-825053DADA38}" dt="2020-01-16T20:36:54.083" v="6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 mod setBg">
        <pc:chgData name="Terri A. Allen" userId="S::taallen2@waketech.edu::23ec9caa-fe6a-44ca-a39c-c2b4edb80c7a" providerId="AD" clId="Web-{7A89DC7B-694F-4795-982A-825053DADA38}" dt="2020-01-16T20:43:12.778" v="195" actId="20577"/>
        <pc:sldMkLst>
          <pc:docMk/>
          <pc:sldMk cId="2202260388" sldId="257"/>
        </pc:sldMkLst>
        <pc:spChg chg="mod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2" creationId="{0C799604-6CC1-42DE-8E59-D64D754F38CE}"/>
          </ac:spMkLst>
        </pc:spChg>
        <pc:spChg chg="del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10" creationId="{BFABBCE0-E08C-4BBE-9FD2-E2B253D4D5F2}"/>
          </ac:spMkLst>
        </pc:spChg>
        <pc:spChg chg="del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12" creationId="{FF426BAC-43D6-468E-B6FF-167034D5CE43}"/>
          </ac:spMkLst>
        </pc:spChg>
        <pc:spChg chg="del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14" creationId="{FB02D80E-5995-4C54-8387-5893C2C89473}"/>
          </ac:spMkLst>
        </pc:spChg>
        <pc:spChg chg="del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16" creationId="{896083C8-1401-4950-AF56-E2FAFE42D656}"/>
          </ac:spMkLst>
        </pc:spChg>
        <pc:spChg chg="add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21" creationId="{F92989FB-1024-49B7-BDF1-B3CE27D48623}"/>
          </ac:spMkLst>
        </pc:spChg>
        <pc:spChg chg="add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23" creationId="{2987D6F4-EC95-4EF1-A8AD-4B70386CEEC7}"/>
          </ac:spMkLst>
        </pc:spChg>
        <pc:spChg chg="add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25" creationId="{F5F792DF-9D0A-4DB6-9A9E-7312F5A7E87D}"/>
          </ac:spMkLst>
        </pc:spChg>
        <pc:spChg chg="add">
          <ac:chgData name="Terri A. Allen" userId="S::taallen2@waketech.edu::23ec9caa-fe6a-44ca-a39c-c2b4edb80c7a" providerId="AD" clId="Web-{7A89DC7B-694F-4795-982A-825053DADA38}" dt="2020-01-16T20:41:53.823" v="145"/>
          <ac:spMkLst>
            <pc:docMk/>
            <pc:sldMk cId="2202260388" sldId="257"/>
            <ac:spMk id="27" creationId="{7BC7EA7B-802E-41F4-8926-C4475287AA31}"/>
          </ac:spMkLst>
        </pc:spChg>
        <pc:graphicFrameChg chg="mod modGraphic">
          <ac:chgData name="Terri A. Allen" userId="S::taallen2@waketech.edu::23ec9caa-fe6a-44ca-a39c-c2b4edb80c7a" providerId="AD" clId="Web-{7A89DC7B-694F-4795-982A-825053DADA38}" dt="2020-01-16T20:43:12.778" v="195" actId="20577"/>
          <ac:graphicFrameMkLst>
            <pc:docMk/>
            <pc:sldMk cId="2202260388" sldId="257"/>
            <ac:graphicFrameMk id="5" creationId="{ABBFBD2B-FB26-4478-91D0-0E440634A8A8}"/>
          </ac:graphicFrameMkLst>
        </pc:graphicFrameChg>
      </pc:sldChg>
      <pc:sldChg chg="addSp delSp modSp mod setBg setClrOvrMap">
        <pc:chgData name="Terri A. Allen" userId="S::taallen2@waketech.edu::23ec9caa-fe6a-44ca-a39c-c2b4edb80c7a" providerId="AD" clId="Web-{7A89DC7B-694F-4795-982A-825053DADA38}" dt="2020-01-16T20:57:03.982" v="643"/>
        <pc:sldMkLst>
          <pc:docMk/>
          <pc:sldMk cId="3186800644" sldId="258"/>
        </pc:sldMkLst>
        <pc:spChg chg="mod">
          <ac:chgData name="Terri A. Allen" userId="S::taallen2@waketech.edu::23ec9caa-fe6a-44ca-a39c-c2b4edb80c7a" providerId="AD" clId="Web-{7A89DC7B-694F-4795-982A-825053DADA38}" dt="2020-01-16T20:57:03.982" v="643"/>
          <ac:spMkLst>
            <pc:docMk/>
            <pc:sldMk cId="3186800644" sldId="258"/>
            <ac:spMk id="2" creationId="{7B0CF5F7-6D15-4108-BBBE-F2758BE1B079}"/>
          </ac:spMkLst>
        </pc:spChg>
        <pc:spChg chg="del mod">
          <ac:chgData name="Terri A. Allen" userId="S::taallen2@waketech.edu::23ec9caa-fe6a-44ca-a39c-c2b4edb80c7a" providerId="AD" clId="Web-{7A89DC7B-694F-4795-982A-825053DADA38}" dt="2020-01-16T20:57:03.982" v="643"/>
          <ac:spMkLst>
            <pc:docMk/>
            <pc:sldMk cId="3186800644" sldId="258"/>
            <ac:spMk id="3" creationId="{00903163-5C86-4DF4-91EF-7FBAEE7C0DB4}"/>
          </ac:spMkLst>
        </pc:spChg>
        <pc:spChg chg="add">
          <ac:chgData name="Terri A. Allen" userId="S::taallen2@waketech.edu::23ec9caa-fe6a-44ca-a39c-c2b4edb80c7a" providerId="AD" clId="Web-{7A89DC7B-694F-4795-982A-825053DADA38}" dt="2020-01-16T20:57:03.982" v="643"/>
          <ac:spMkLst>
            <pc:docMk/>
            <pc:sldMk cId="3186800644" sldId="258"/>
            <ac:spMk id="10" creationId="{F92989FB-1024-49B7-BDF1-B3CE27D48623}"/>
          </ac:spMkLst>
        </pc:spChg>
        <pc:spChg chg="add">
          <ac:chgData name="Terri A. Allen" userId="S::taallen2@waketech.edu::23ec9caa-fe6a-44ca-a39c-c2b4edb80c7a" providerId="AD" clId="Web-{7A89DC7B-694F-4795-982A-825053DADA38}" dt="2020-01-16T20:57:03.982" v="643"/>
          <ac:spMkLst>
            <pc:docMk/>
            <pc:sldMk cId="3186800644" sldId="258"/>
            <ac:spMk id="12" creationId="{2987D6F4-EC95-4EF1-A8AD-4B70386CEEC7}"/>
          </ac:spMkLst>
        </pc:spChg>
        <pc:spChg chg="add">
          <ac:chgData name="Terri A. Allen" userId="S::taallen2@waketech.edu::23ec9caa-fe6a-44ca-a39c-c2b4edb80c7a" providerId="AD" clId="Web-{7A89DC7B-694F-4795-982A-825053DADA38}" dt="2020-01-16T20:57:03.982" v="643"/>
          <ac:spMkLst>
            <pc:docMk/>
            <pc:sldMk cId="3186800644" sldId="258"/>
            <ac:spMk id="14" creationId="{F5F792DF-9D0A-4DB6-9A9E-7312F5A7E87D}"/>
          </ac:spMkLst>
        </pc:spChg>
        <pc:spChg chg="add">
          <ac:chgData name="Terri A. Allen" userId="S::taallen2@waketech.edu::23ec9caa-fe6a-44ca-a39c-c2b4edb80c7a" providerId="AD" clId="Web-{7A89DC7B-694F-4795-982A-825053DADA38}" dt="2020-01-16T20:57:03.982" v="643"/>
          <ac:spMkLst>
            <pc:docMk/>
            <pc:sldMk cId="3186800644" sldId="258"/>
            <ac:spMk id="16" creationId="{7BC7EA7B-802E-41F4-8926-C4475287AA31}"/>
          </ac:spMkLst>
        </pc:spChg>
        <pc:graphicFrameChg chg="add">
          <ac:chgData name="Terri A. Allen" userId="S::taallen2@waketech.edu::23ec9caa-fe6a-44ca-a39c-c2b4edb80c7a" providerId="AD" clId="Web-{7A89DC7B-694F-4795-982A-825053DADA38}" dt="2020-01-16T20:57:03.982" v="643"/>
          <ac:graphicFrameMkLst>
            <pc:docMk/>
            <pc:sldMk cId="3186800644" sldId="258"/>
            <ac:graphicFrameMk id="5" creationId="{455955BE-E877-4F1C-A261-A027C1FDDC32}"/>
          </ac:graphicFrameMkLst>
        </pc:graphicFrameChg>
      </pc:sldChg>
      <pc:sldChg chg="modSp">
        <pc:chgData name="Terri A. Allen" userId="S::taallen2@waketech.edu::23ec9caa-fe6a-44ca-a39c-c2b4edb80c7a" providerId="AD" clId="Web-{7A89DC7B-694F-4795-982A-825053DADA38}" dt="2020-01-16T21:04:47.710" v="946" actId="20577"/>
        <pc:sldMkLst>
          <pc:docMk/>
          <pc:sldMk cId="2477453120" sldId="260"/>
        </pc:sldMkLst>
        <pc:spChg chg="mod">
          <ac:chgData name="Terri A. Allen" userId="S::taallen2@waketech.edu::23ec9caa-fe6a-44ca-a39c-c2b4edb80c7a" providerId="AD" clId="Web-{7A89DC7B-694F-4795-982A-825053DADA38}" dt="2020-01-16T21:04:47.710" v="946" actId="20577"/>
          <ac:spMkLst>
            <pc:docMk/>
            <pc:sldMk cId="2477453120" sldId="260"/>
            <ac:spMk id="3" creationId="{E9E2C705-A095-4BE2-AA8E-138ECC871181}"/>
          </ac:spMkLst>
        </pc:spChg>
      </pc:sldChg>
    </pc:docChg>
  </pc:docChgLst>
  <pc:docChgLst>
    <pc:chgData name="Keith Babuszczak" userId="S::kbabuszczak@waketech.edu::4d3f5b10-b9ff-4423-ab61-13383c2570f7" providerId="AD" clId="Web-{F2B8D748-1967-44B3-8126-D59B9E4046E7}"/>
    <pc:docChg chg="modSld">
      <pc:chgData name="Keith Babuszczak" userId="S::kbabuszczak@waketech.edu::4d3f5b10-b9ff-4423-ab61-13383c2570f7" providerId="AD" clId="Web-{F2B8D748-1967-44B3-8126-D59B9E4046E7}" dt="2020-01-16T22:26:33.925" v="460"/>
      <pc:docMkLst>
        <pc:docMk/>
      </pc:docMkLst>
      <pc:sldChg chg="modSp">
        <pc:chgData name="Keith Babuszczak" userId="S::kbabuszczak@waketech.edu::4d3f5b10-b9ff-4423-ab61-13383c2570f7" providerId="AD" clId="Web-{F2B8D748-1967-44B3-8126-D59B9E4046E7}" dt="2020-01-16T22:26:33.925" v="460"/>
        <pc:sldMkLst>
          <pc:docMk/>
          <pc:sldMk cId="2202260388" sldId="257"/>
        </pc:sldMkLst>
        <pc:graphicFrameChg chg="mod modGraphic">
          <ac:chgData name="Keith Babuszczak" userId="S::kbabuszczak@waketech.edu::4d3f5b10-b9ff-4423-ab61-13383c2570f7" providerId="AD" clId="Web-{F2B8D748-1967-44B3-8126-D59B9E4046E7}" dt="2020-01-16T22:26:33.925" v="460"/>
          <ac:graphicFrameMkLst>
            <pc:docMk/>
            <pc:sldMk cId="2202260388" sldId="257"/>
            <ac:graphicFrameMk id="5" creationId="{ABBFBD2B-FB26-4478-91D0-0E440634A8A8}"/>
          </ac:graphicFrameMkLst>
        </pc:graphicFrameChg>
      </pc:sldChg>
      <pc:sldChg chg="addSp delSp modSp mod setBg setClrOvrMap">
        <pc:chgData name="Keith Babuszczak" userId="S::kbabuszczak@waketech.edu::4d3f5b10-b9ff-4423-ab61-13383c2570f7" providerId="AD" clId="Web-{F2B8D748-1967-44B3-8126-D59B9E4046E7}" dt="2020-01-16T22:22:10.127" v="448" actId="20577"/>
        <pc:sldMkLst>
          <pc:docMk/>
          <pc:sldMk cId="2477453120" sldId="260"/>
        </pc:sldMkLst>
        <pc:spChg chg="mod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2" creationId="{01AEE07C-2DB1-4452-B761-E042C4B58C4C}"/>
          </ac:spMkLst>
        </pc:spChg>
        <pc:spChg chg="del mod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3" creationId="{E9E2C705-A095-4BE2-AA8E-138ECC871181}"/>
          </ac:spMkLst>
        </pc:spChg>
        <pc:spChg chg="del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8" creationId="{B373F125-DEF3-41D6-9918-AB21A2ACC37A}"/>
          </ac:spMkLst>
        </pc:spChg>
        <pc:spChg chg="del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10" creationId="{71E9F226-EB6E-48C9-ADDA-636DE4BF4EBE}"/>
          </ac:spMkLst>
        </pc:spChg>
        <pc:spChg chg="add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17" creationId="{F92989FB-1024-49B7-BDF1-B3CE27D48623}"/>
          </ac:spMkLst>
        </pc:spChg>
        <pc:spChg chg="add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19" creationId="{2987D6F4-EC95-4EF1-A8AD-4B70386CEEC7}"/>
          </ac:spMkLst>
        </pc:spChg>
        <pc:spChg chg="add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21" creationId="{F5F792DF-9D0A-4DB6-9A9E-7312F5A7E87D}"/>
          </ac:spMkLst>
        </pc:spChg>
        <pc:spChg chg="add">
          <ac:chgData name="Keith Babuszczak" userId="S::kbabuszczak@waketech.edu::4d3f5b10-b9ff-4423-ab61-13383c2570f7" providerId="AD" clId="Web-{F2B8D748-1967-44B3-8126-D59B9E4046E7}" dt="2020-01-16T22:19:35.080" v="417"/>
          <ac:spMkLst>
            <pc:docMk/>
            <pc:sldMk cId="2477453120" sldId="260"/>
            <ac:spMk id="23" creationId="{7BC7EA7B-802E-41F4-8926-C4475287AA31}"/>
          </ac:spMkLst>
        </pc:spChg>
        <pc:graphicFrameChg chg="add mod modGraphic">
          <ac:chgData name="Keith Babuszczak" userId="S::kbabuszczak@waketech.edu::4d3f5b10-b9ff-4423-ab61-13383c2570f7" providerId="AD" clId="Web-{F2B8D748-1967-44B3-8126-D59B9E4046E7}" dt="2020-01-16T22:22:10.127" v="448" actId="20577"/>
          <ac:graphicFrameMkLst>
            <pc:docMk/>
            <pc:sldMk cId="2477453120" sldId="260"/>
            <ac:graphicFrameMk id="12" creationId="{F0E803E2-5809-44C0-B938-58FF8D2AA025}"/>
          </ac:graphicFrameMkLst>
        </pc:graphicFrameChg>
      </pc:sldChg>
    </pc:docChg>
  </pc:docChgLst>
  <pc:docChgLst>
    <pc:chgData name="Terri A. Allen" userId="S::taallen2@waketech.edu::23ec9caa-fe6a-44ca-a39c-c2b4edb80c7a" providerId="AD" clId="Web-{88A955CA-CDCE-4C1C-94AC-3F366E6AA240}"/>
    <pc:docChg chg="modSld">
      <pc:chgData name="Terri A. Allen" userId="S::taallen2@waketech.edu::23ec9caa-fe6a-44ca-a39c-c2b4edb80c7a" providerId="AD" clId="Web-{88A955CA-CDCE-4C1C-94AC-3F366E6AA240}" dt="2020-01-16T21:05:42.254" v="0"/>
      <pc:docMkLst>
        <pc:docMk/>
      </pc:docMkLst>
      <pc:sldChg chg="addSp modSp mod setBg">
        <pc:chgData name="Terri A. Allen" userId="S::taallen2@waketech.edu::23ec9caa-fe6a-44ca-a39c-c2b4edb80c7a" providerId="AD" clId="Web-{88A955CA-CDCE-4C1C-94AC-3F366E6AA240}" dt="2020-01-16T21:05:42.254" v="0"/>
        <pc:sldMkLst>
          <pc:docMk/>
          <pc:sldMk cId="2477453120" sldId="260"/>
        </pc:sldMkLst>
        <pc:spChg chg="mod">
          <ac:chgData name="Terri A. Allen" userId="S::taallen2@waketech.edu::23ec9caa-fe6a-44ca-a39c-c2b4edb80c7a" providerId="AD" clId="Web-{88A955CA-CDCE-4C1C-94AC-3F366E6AA240}" dt="2020-01-16T21:05:42.254" v="0"/>
          <ac:spMkLst>
            <pc:docMk/>
            <pc:sldMk cId="2477453120" sldId="260"/>
            <ac:spMk id="2" creationId="{01AEE07C-2DB1-4452-B761-E042C4B58C4C}"/>
          </ac:spMkLst>
        </pc:spChg>
        <pc:spChg chg="mod">
          <ac:chgData name="Terri A. Allen" userId="S::taallen2@waketech.edu::23ec9caa-fe6a-44ca-a39c-c2b4edb80c7a" providerId="AD" clId="Web-{88A955CA-CDCE-4C1C-94AC-3F366E6AA240}" dt="2020-01-16T21:05:42.254" v="0"/>
          <ac:spMkLst>
            <pc:docMk/>
            <pc:sldMk cId="2477453120" sldId="260"/>
            <ac:spMk id="3" creationId="{E9E2C705-A095-4BE2-AA8E-138ECC871181}"/>
          </ac:spMkLst>
        </pc:spChg>
        <pc:spChg chg="add">
          <ac:chgData name="Terri A. Allen" userId="S::taallen2@waketech.edu::23ec9caa-fe6a-44ca-a39c-c2b4edb80c7a" providerId="AD" clId="Web-{88A955CA-CDCE-4C1C-94AC-3F366E6AA240}" dt="2020-01-16T21:05:42.254" v="0"/>
          <ac:spMkLst>
            <pc:docMk/>
            <pc:sldMk cId="2477453120" sldId="260"/>
            <ac:spMk id="8" creationId="{B373F125-DEF3-41D6-9918-AB21A2ACC37A}"/>
          </ac:spMkLst>
        </pc:spChg>
        <pc:spChg chg="add">
          <ac:chgData name="Terri A. Allen" userId="S::taallen2@waketech.edu::23ec9caa-fe6a-44ca-a39c-c2b4edb80c7a" providerId="AD" clId="Web-{88A955CA-CDCE-4C1C-94AC-3F366E6AA240}" dt="2020-01-16T21:05:42.254" v="0"/>
          <ac:spMkLst>
            <pc:docMk/>
            <pc:sldMk cId="2477453120" sldId="260"/>
            <ac:spMk id="10" creationId="{71E9F226-EB6E-48C9-ADDA-636DE4BF4EBE}"/>
          </ac:spMkLst>
        </pc:spChg>
      </pc:sldChg>
    </pc:docChg>
  </pc:docChgLst>
  <pc:docChgLst>
    <pc:chgData name="Terri A. Allen" userId="S::taallen2@waketech.edu::23ec9caa-fe6a-44ca-a39c-c2b4edb80c7a" providerId="AD" clId="Web-{7675BF25-B40C-4598-BC07-7CF8AB5F7E3B}"/>
    <pc:docChg chg="modSld">
      <pc:chgData name="Terri A. Allen" userId="S::taallen2@waketech.edu::23ec9caa-fe6a-44ca-a39c-c2b4edb80c7a" providerId="AD" clId="Web-{7675BF25-B40C-4598-BC07-7CF8AB5F7E3B}" dt="2020-01-17T16:09:18.314" v="8" actId="20577"/>
      <pc:docMkLst>
        <pc:docMk/>
      </pc:docMkLst>
      <pc:sldChg chg="modSp">
        <pc:chgData name="Terri A. Allen" userId="S::taallen2@waketech.edu::23ec9caa-fe6a-44ca-a39c-c2b4edb80c7a" providerId="AD" clId="Web-{7675BF25-B40C-4598-BC07-7CF8AB5F7E3B}" dt="2020-01-17T16:09:18.314" v="8" actId="20577"/>
        <pc:sldMkLst>
          <pc:docMk/>
          <pc:sldMk cId="2477453120" sldId="260"/>
        </pc:sldMkLst>
        <pc:graphicFrameChg chg="modGraphic">
          <ac:chgData name="Terri A. Allen" userId="S::taallen2@waketech.edu::23ec9caa-fe6a-44ca-a39c-c2b4edb80c7a" providerId="AD" clId="Web-{7675BF25-B40C-4598-BC07-7CF8AB5F7E3B}" dt="2020-01-17T16:09:18.314" v="8" actId="20577"/>
          <ac:graphicFrameMkLst>
            <pc:docMk/>
            <pc:sldMk cId="2477453120" sldId="260"/>
            <ac:graphicFrameMk id="12" creationId="{F0E803E2-5809-44C0-B938-58FF8D2AA025}"/>
          </ac:graphicFrameMkLst>
        </pc:graphicFrameChg>
      </pc:sldChg>
    </pc:docChg>
  </pc:docChgLst>
  <pc:docChgLst>
    <pc:chgData name="Keith Babuszczak" userId="S::kbabuszczak@waketech.edu::4d3f5b10-b9ff-4423-ab61-13383c2570f7" providerId="AD" clId="Web-{AF27A3D4-118C-4374-8D99-57D0F3F7C0FC}"/>
    <pc:docChg chg="addSld modSld addMainMaster delMainMaster">
      <pc:chgData name="Keith Babuszczak" userId="S::kbabuszczak@waketech.edu::4d3f5b10-b9ff-4423-ab61-13383c2570f7" providerId="AD" clId="Web-{AF27A3D4-118C-4374-8D99-57D0F3F7C0FC}" dt="2020-01-10T19:35:55.077" v="1022" actId="20577"/>
      <pc:docMkLst>
        <pc:docMk/>
      </pc:docMkLst>
      <pc:sldChg chg="addSp delSp modSp mod setBg modClrScheme setClrOvrMap chgLayout">
        <pc:chgData name="Keith Babuszczak" userId="S::kbabuszczak@waketech.edu::4d3f5b10-b9ff-4423-ab61-13383c2570f7" providerId="AD" clId="Web-{AF27A3D4-118C-4374-8D99-57D0F3F7C0FC}" dt="2020-01-10T19:18:27.786" v="104" actId="1076"/>
        <pc:sldMkLst>
          <pc:docMk/>
          <pc:sldMk cId="109857222" sldId="256"/>
        </pc:sldMkLst>
        <pc:spChg chg="mod">
          <ac:chgData name="Keith Babuszczak" userId="S::kbabuszczak@waketech.edu::4d3f5b10-b9ff-4423-ab61-13383c2570f7" providerId="AD" clId="Web-{AF27A3D4-118C-4374-8D99-57D0F3F7C0FC}" dt="2020-01-10T19:18:27.786" v="104" actId="1076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Keith Babuszczak" userId="S::kbabuszczak@waketech.edu::4d3f5b10-b9ff-4423-ab61-13383c2570f7" providerId="AD" clId="Web-{AF27A3D4-118C-4374-8D99-57D0F3F7C0FC}" dt="2020-01-10T19:18:18.318" v="103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15.240" v="3"/>
          <ac:spMkLst>
            <pc:docMk/>
            <pc:sldMk cId="109857222" sldId="256"/>
            <ac:spMk id="5" creationId="{6B695AA2-4B70-477F-AF90-536B720A1343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21.599" v="5"/>
          <ac:spMkLst>
            <pc:docMk/>
            <pc:sldMk cId="109857222" sldId="256"/>
            <ac:spMk id="8" creationId="{DB4A12B6-EF0D-43E8-8C17-4FAD4D2766E4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11.053" v="1"/>
          <ac:spMkLst>
            <pc:docMk/>
            <pc:sldMk cId="109857222" sldId="256"/>
            <ac:spMk id="9" creationId="{2644B391-9BFE-445C-A9EC-F544BB85FBC7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21.599" v="5"/>
          <ac:spMkLst>
            <pc:docMk/>
            <pc:sldMk cId="109857222" sldId="256"/>
            <ac:spMk id="10" creationId="{AE107525-0C02-447F-8A3F-553320A7230E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11.053" v="1"/>
          <ac:spMkLst>
            <pc:docMk/>
            <pc:sldMk cId="109857222" sldId="256"/>
            <ac:spMk id="11" creationId="{80F26E69-87D9-4655-AE7B-280A87AA3CAD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29.552" v="7"/>
          <ac:spMkLst>
            <pc:docMk/>
            <pc:sldMk cId="109857222" sldId="256"/>
            <ac:spMk id="12" creationId="{0671A8AE-40A1-4631-A6B8-581AFF065482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21.599" v="5"/>
          <ac:spMkLst>
            <pc:docMk/>
            <pc:sldMk cId="109857222" sldId="256"/>
            <ac:spMk id="13" creationId="{AB7A42E3-05D8-4A0B-9D4E-20EF581E57C0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29.552" v="7"/>
          <ac:spMkLst>
            <pc:docMk/>
            <pc:sldMk cId="109857222" sldId="256"/>
            <ac:spMk id="16" creationId="{A44CD100-6267-4E62-AA64-2182A3A6A1C0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29.552" v="7"/>
          <ac:spMkLst>
            <pc:docMk/>
            <pc:sldMk cId="109857222" sldId="256"/>
            <ac:spMk id="18" creationId="{AF2F604E-43BE-4DC3-B983-E071523364F8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29.552" v="7"/>
          <ac:spMkLst>
            <pc:docMk/>
            <pc:sldMk cId="109857222" sldId="256"/>
            <ac:spMk id="20" creationId="{08C9B587-E65E-4B52-B37C-ABEBB6E87928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17:32.834" v="9"/>
          <ac:spMkLst>
            <pc:docMk/>
            <pc:sldMk cId="109857222" sldId="256"/>
            <ac:spMk id="21" creationId="{6482F060-A4AF-4E0B-B364-7C6BA4AE9C03}"/>
          </ac:spMkLst>
        </pc:spChg>
        <pc:spChg chg="add">
          <ac:chgData name="Keith Babuszczak" userId="S::kbabuszczak@waketech.edu::4d3f5b10-b9ff-4423-ab61-13383c2570f7" providerId="AD" clId="Web-{AF27A3D4-118C-4374-8D99-57D0F3F7C0FC}" dt="2020-01-10T19:17:32.912" v="10"/>
          <ac:spMkLst>
            <pc:docMk/>
            <pc:sldMk cId="109857222" sldId="256"/>
            <ac:spMk id="24" creationId="{C1FA8F66-3B85-411D-A2A6-A50DF3026D9A}"/>
          </ac:spMkLst>
        </pc:spChg>
        <pc:spChg chg="add">
          <ac:chgData name="Keith Babuszczak" userId="S::kbabuszczak@waketech.edu::4d3f5b10-b9ff-4423-ab61-13383c2570f7" providerId="AD" clId="Web-{AF27A3D4-118C-4374-8D99-57D0F3F7C0FC}" dt="2020-01-10T19:17:32.912" v="10"/>
          <ac:spMkLst>
            <pc:docMk/>
            <pc:sldMk cId="109857222" sldId="256"/>
            <ac:spMk id="26" creationId="{D695E25C-06E7-4082-BE92-B571B616BC5A}"/>
          </ac:spMkLst>
        </pc:spChg>
        <pc:spChg chg="add">
          <ac:chgData name="Keith Babuszczak" userId="S::kbabuszczak@waketech.edu::4d3f5b10-b9ff-4423-ab61-13383c2570f7" providerId="AD" clId="Web-{AF27A3D4-118C-4374-8D99-57D0F3F7C0FC}" dt="2020-01-10T19:17:32.912" v="10"/>
          <ac:spMkLst>
            <pc:docMk/>
            <pc:sldMk cId="109857222" sldId="256"/>
            <ac:spMk id="27" creationId="{E64BD7DF-F4BB-427F-B4F6-6DC83A59AA0F}"/>
          </ac:spMkLst>
        </pc:spChg>
        <pc:picChg chg="add del">
          <ac:chgData name="Keith Babuszczak" userId="S::kbabuszczak@waketech.edu::4d3f5b10-b9ff-4423-ab61-13383c2570f7" providerId="AD" clId="Web-{AF27A3D4-118C-4374-8D99-57D0F3F7C0FC}" dt="2020-01-10T19:17:11.053" v="1"/>
          <ac:picMkLst>
            <pc:docMk/>
            <pc:sldMk cId="109857222" sldId="256"/>
            <ac:picMk id="4" creationId="{6672BEA9-22BA-425B-A6C3-6BCA174A0A0F}"/>
          </ac:picMkLst>
        </pc:picChg>
        <pc:picChg chg="add del">
          <ac:chgData name="Keith Babuszczak" userId="S::kbabuszczak@waketech.edu::4d3f5b10-b9ff-4423-ab61-13383c2570f7" providerId="AD" clId="Web-{AF27A3D4-118C-4374-8D99-57D0F3F7C0FC}" dt="2020-01-10T19:17:15.240" v="3"/>
          <ac:picMkLst>
            <pc:docMk/>
            <pc:sldMk cId="109857222" sldId="256"/>
            <ac:picMk id="6" creationId="{BC9E2E2E-A0C6-4FA5-90BE-A9E87BA5905D}"/>
          </ac:picMkLst>
        </pc:picChg>
        <pc:picChg chg="add del">
          <ac:chgData name="Keith Babuszczak" userId="S::kbabuszczak@waketech.edu::4d3f5b10-b9ff-4423-ab61-13383c2570f7" providerId="AD" clId="Web-{AF27A3D4-118C-4374-8D99-57D0F3F7C0FC}" dt="2020-01-10T19:17:21.599" v="5"/>
          <ac:picMkLst>
            <pc:docMk/>
            <pc:sldMk cId="109857222" sldId="256"/>
            <ac:picMk id="7" creationId="{74FA7828-60BF-41C1-8F28-8D90DCC6189C}"/>
          </ac:picMkLst>
        </pc:picChg>
        <pc:picChg chg="add del">
          <ac:chgData name="Keith Babuszczak" userId="S::kbabuszczak@waketech.edu::4d3f5b10-b9ff-4423-ab61-13383c2570f7" providerId="AD" clId="Web-{AF27A3D4-118C-4374-8D99-57D0F3F7C0FC}" dt="2020-01-10T19:17:29.552" v="7"/>
          <ac:picMkLst>
            <pc:docMk/>
            <pc:sldMk cId="109857222" sldId="256"/>
            <ac:picMk id="14" creationId="{D0802ED8-4AFC-4A27-ACD1-59C6643B33F1}"/>
          </ac:picMkLst>
        </pc:picChg>
        <pc:picChg chg="add del">
          <ac:chgData name="Keith Babuszczak" userId="S::kbabuszczak@waketech.edu::4d3f5b10-b9ff-4423-ab61-13383c2570f7" providerId="AD" clId="Web-{AF27A3D4-118C-4374-8D99-57D0F3F7C0FC}" dt="2020-01-10T19:17:32.834" v="9"/>
          <ac:picMkLst>
            <pc:docMk/>
            <pc:sldMk cId="109857222" sldId="256"/>
            <ac:picMk id="23" creationId="{9113280F-D735-4A65-A525-05E83020EC48}"/>
          </ac:picMkLst>
        </pc:picChg>
        <pc:picChg chg="add">
          <ac:chgData name="Keith Babuszczak" userId="S::kbabuszczak@waketech.edu::4d3f5b10-b9ff-4423-ab61-13383c2570f7" providerId="AD" clId="Web-{AF27A3D4-118C-4374-8D99-57D0F3F7C0FC}" dt="2020-01-10T19:17:32.912" v="10"/>
          <ac:picMkLst>
            <pc:docMk/>
            <pc:sldMk cId="109857222" sldId="256"/>
            <ac:picMk id="25" creationId="{69436886-F21D-4B72-B07F-40E8D069A4DF}"/>
          </ac:picMkLst>
        </pc:picChg>
        <pc:cxnChg chg="add del">
          <ac:chgData name="Keith Babuszczak" userId="S::kbabuszczak@waketech.edu::4d3f5b10-b9ff-4423-ab61-13383c2570f7" providerId="AD" clId="Web-{AF27A3D4-118C-4374-8D99-57D0F3F7C0FC}" dt="2020-01-10T19:17:21.599" v="5"/>
          <ac:cxnSpMkLst>
            <pc:docMk/>
            <pc:sldMk cId="109857222" sldId="256"/>
            <ac:cxnSpMk id="15" creationId="{6EE9A54B-189D-4645-8254-FDC4210EC6DB}"/>
          </ac:cxnSpMkLst>
        </pc:cxnChg>
        <pc:cxnChg chg="add del">
          <ac:chgData name="Keith Babuszczak" userId="S::kbabuszczak@waketech.edu::4d3f5b10-b9ff-4423-ab61-13383c2570f7" providerId="AD" clId="Web-{AF27A3D4-118C-4374-8D99-57D0F3F7C0FC}" dt="2020-01-10T19:17:21.599" v="5"/>
          <ac:cxnSpMkLst>
            <pc:docMk/>
            <pc:sldMk cId="109857222" sldId="256"/>
            <ac:cxnSpMk id="17" creationId="{511CE48F-D5E4-4520-AF1E-8F85CFBDA596}"/>
          </ac:cxnSpMkLst>
        </pc:cxnChg>
        <pc:cxnChg chg="add del">
          <ac:chgData name="Keith Babuszczak" userId="S::kbabuszczak@waketech.edu::4d3f5b10-b9ff-4423-ab61-13383c2570f7" providerId="AD" clId="Web-{AF27A3D4-118C-4374-8D99-57D0F3F7C0FC}" dt="2020-01-10T19:17:21.599" v="5"/>
          <ac:cxnSpMkLst>
            <pc:docMk/>
            <pc:sldMk cId="109857222" sldId="256"/>
            <ac:cxnSpMk id="19" creationId="{41448851-39AD-4943-BF9C-C50704E08377}"/>
          </ac:cxnSpMkLst>
        </pc:cxnChg>
        <pc:cxnChg chg="add del">
          <ac:chgData name="Keith Babuszczak" userId="S::kbabuszczak@waketech.edu::4d3f5b10-b9ff-4423-ab61-13383c2570f7" providerId="AD" clId="Web-{AF27A3D4-118C-4374-8D99-57D0F3F7C0FC}" dt="2020-01-10T19:17:32.834" v="9"/>
          <ac:cxnSpMkLst>
            <pc:docMk/>
            <pc:sldMk cId="109857222" sldId="256"/>
            <ac:cxnSpMk id="22" creationId="{B9EB6DAA-2F0C-43D5-A577-15D5D2C4E3F5}"/>
          </ac:cxnSpMkLst>
        </pc:cxnChg>
      </pc:sldChg>
      <pc:sldChg chg="modSp new">
        <pc:chgData name="Keith Babuszczak" userId="S::kbabuszczak@waketech.edu::4d3f5b10-b9ff-4423-ab61-13383c2570f7" providerId="AD" clId="Web-{AF27A3D4-118C-4374-8D99-57D0F3F7C0FC}" dt="2020-01-10T19:23:50.894" v="188" actId="20577"/>
        <pc:sldMkLst>
          <pc:docMk/>
          <pc:sldMk cId="2202260388" sldId="257"/>
        </pc:sldMkLst>
        <pc:spChg chg="mod">
          <ac:chgData name="Keith Babuszczak" userId="S::kbabuszczak@waketech.edu::4d3f5b10-b9ff-4423-ab61-13383c2570f7" providerId="AD" clId="Web-{AF27A3D4-118C-4374-8D99-57D0F3F7C0FC}" dt="2020-01-10T19:23:50.894" v="188" actId="20577"/>
          <ac:spMkLst>
            <pc:docMk/>
            <pc:sldMk cId="2202260388" sldId="257"/>
            <ac:spMk id="2" creationId="{0C799604-6CC1-42DE-8E59-D64D754F38CE}"/>
          </ac:spMkLst>
        </pc:spChg>
      </pc:sldChg>
      <pc:sldChg chg="modSp new">
        <pc:chgData name="Keith Babuszczak" userId="S::kbabuszczak@waketech.edu::4d3f5b10-b9ff-4423-ab61-13383c2570f7" providerId="AD" clId="Web-{AF27A3D4-118C-4374-8D99-57D0F3F7C0FC}" dt="2020-01-10T19:24:23.737" v="255" actId="20577"/>
        <pc:sldMkLst>
          <pc:docMk/>
          <pc:sldMk cId="3186800644" sldId="258"/>
        </pc:sldMkLst>
        <pc:spChg chg="mod">
          <ac:chgData name="Keith Babuszczak" userId="S::kbabuszczak@waketech.edu::4d3f5b10-b9ff-4423-ab61-13383c2570f7" providerId="AD" clId="Web-{AF27A3D4-118C-4374-8D99-57D0F3F7C0FC}" dt="2020-01-10T19:24:23.737" v="255" actId="20577"/>
          <ac:spMkLst>
            <pc:docMk/>
            <pc:sldMk cId="3186800644" sldId="258"/>
            <ac:spMk id="2" creationId="{7B0CF5F7-6D15-4108-BBBE-F2758BE1B079}"/>
          </ac:spMkLst>
        </pc:spChg>
      </pc:sldChg>
      <pc:sldChg chg="addSp delSp modSp new mod setBg setClrOvrMap">
        <pc:chgData name="Keith Babuszczak" userId="S::kbabuszczak@waketech.edu::4d3f5b10-b9ff-4423-ab61-13383c2570f7" providerId="AD" clId="Web-{AF27A3D4-118C-4374-8D99-57D0F3F7C0FC}" dt="2020-01-10T19:35:55.077" v="1022" actId="20577"/>
        <pc:sldMkLst>
          <pc:docMk/>
          <pc:sldMk cId="3356967747" sldId="259"/>
        </pc:sldMkLst>
        <pc:spChg chg="mod">
          <ac:chgData name="Keith Babuszczak" userId="S::kbabuszczak@waketech.edu::4d3f5b10-b9ff-4423-ab61-13383c2570f7" providerId="AD" clId="Web-{AF27A3D4-118C-4374-8D99-57D0F3F7C0FC}" dt="2020-01-10T19:34:44.139" v="1010"/>
          <ac:spMkLst>
            <pc:docMk/>
            <pc:sldMk cId="3356967747" sldId="259"/>
            <ac:spMk id="2" creationId="{1BDE01D4-66E7-4B64-9887-792FD8D96B3B}"/>
          </ac:spMkLst>
        </pc:spChg>
        <pc:spChg chg="add del mod">
          <ac:chgData name="Keith Babuszczak" userId="S::kbabuszczak@waketech.edu::4d3f5b10-b9ff-4423-ab61-13383c2570f7" providerId="AD" clId="Web-{AF27A3D4-118C-4374-8D99-57D0F3F7C0FC}" dt="2020-01-10T19:34:44.139" v="1010"/>
          <ac:spMkLst>
            <pc:docMk/>
            <pc:sldMk cId="3356967747" sldId="259"/>
            <ac:spMk id="3" creationId="{2BD2CFBB-ED30-4E08-8DDE-5C4EF0B4CA5A}"/>
          </ac:spMkLst>
        </pc:spChg>
        <pc:spChg chg="add">
          <ac:chgData name="Keith Babuszczak" userId="S::kbabuszczak@waketech.edu::4d3f5b10-b9ff-4423-ab61-13383c2570f7" providerId="AD" clId="Web-{AF27A3D4-118C-4374-8D99-57D0F3F7C0FC}" dt="2020-01-10T19:34:44.139" v="1010"/>
          <ac:spMkLst>
            <pc:docMk/>
            <pc:sldMk cId="3356967747" sldId="259"/>
            <ac:spMk id="8" creationId="{BFABBCE0-E08C-4BBE-9FD2-E2B253D4D5F2}"/>
          </ac:spMkLst>
        </pc:spChg>
        <pc:spChg chg="add">
          <ac:chgData name="Keith Babuszczak" userId="S::kbabuszczak@waketech.edu::4d3f5b10-b9ff-4423-ab61-13383c2570f7" providerId="AD" clId="Web-{AF27A3D4-118C-4374-8D99-57D0F3F7C0FC}" dt="2020-01-10T19:34:44.139" v="1010"/>
          <ac:spMkLst>
            <pc:docMk/>
            <pc:sldMk cId="3356967747" sldId="259"/>
            <ac:spMk id="9" creationId="{FF426BAC-43D6-468E-B6FF-167034D5CE43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34:44.046" v="1009"/>
          <ac:spMkLst>
            <pc:docMk/>
            <pc:sldMk cId="3356967747" sldId="259"/>
            <ac:spMk id="10" creationId="{F92989FB-1024-49B7-BDF1-B3CE27D48623}"/>
          </ac:spMkLst>
        </pc:spChg>
        <pc:spChg chg="add">
          <ac:chgData name="Keith Babuszczak" userId="S::kbabuszczak@waketech.edu::4d3f5b10-b9ff-4423-ab61-13383c2570f7" providerId="AD" clId="Web-{AF27A3D4-118C-4374-8D99-57D0F3F7C0FC}" dt="2020-01-10T19:34:44.139" v="1010"/>
          <ac:spMkLst>
            <pc:docMk/>
            <pc:sldMk cId="3356967747" sldId="259"/>
            <ac:spMk id="11" creationId="{FB02D80E-5995-4C54-8387-5893C2C89473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34:44.046" v="1009"/>
          <ac:spMkLst>
            <pc:docMk/>
            <pc:sldMk cId="3356967747" sldId="259"/>
            <ac:spMk id="12" creationId="{2987D6F4-EC95-4EF1-A8AD-4B70386CEEC7}"/>
          </ac:spMkLst>
        </pc:spChg>
        <pc:spChg chg="add">
          <ac:chgData name="Keith Babuszczak" userId="S::kbabuszczak@waketech.edu::4d3f5b10-b9ff-4423-ab61-13383c2570f7" providerId="AD" clId="Web-{AF27A3D4-118C-4374-8D99-57D0F3F7C0FC}" dt="2020-01-10T19:34:44.139" v="1010"/>
          <ac:spMkLst>
            <pc:docMk/>
            <pc:sldMk cId="3356967747" sldId="259"/>
            <ac:spMk id="13" creationId="{896083C8-1401-4950-AF56-E2FAFE42D656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34:44.046" v="1009"/>
          <ac:spMkLst>
            <pc:docMk/>
            <pc:sldMk cId="3356967747" sldId="259"/>
            <ac:spMk id="14" creationId="{F5F792DF-9D0A-4DB6-9A9E-7312F5A7E87D}"/>
          </ac:spMkLst>
        </pc:spChg>
        <pc:spChg chg="add del">
          <ac:chgData name="Keith Babuszczak" userId="S::kbabuszczak@waketech.edu::4d3f5b10-b9ff-4423-ab61-13383c2570f7" providerId="AD" clId="Web-{AF27A3D4-118C-4374-8D99-57D0F3F7C0FC}" dt="2020-01-10T19:34:44.046" v="1009"/>
          <ac:spMkLst>
            <pc:docMk/>
            <pc:sldMk cId="3356967747" sldId="259"/>
            <ac:spMk id="16" creationId="{7BC7EA7B-802E-41F4-8926-C4475287AA31}"/>
          </ac:spMkLst>
        </pc:spChg>
        <pc:graphicFrameChg chg="add del mod">
          <ac:chgData name="Keith Babuszczak" userId="S::kbabuszczak@waketech.edu::4d3f5b10-b9ff-4423-ab61-13383c2570f7" providerId="AD" clId="Web-{AF27A3D4-118C-4374-8D99-57D0F3F7C0FC}" dt="2020-01-10T19:29:22.345" v="435"/>
          <ac:graphicFrameMkLst>
            <pc:docMk/>
            <pc:sldMk cId="3356967747" sldId="259"/>
            <ac:graphicFrameMk id="5" creationId="{9C664667-EFAF-48B4-B91A-676F45FD737C}"/>
          </ac:graphicFrameMkLst>
        </pc:graphicFrameChg>
        <pc:graphicFrameChg chg="add del">
          <ac:chgData name="Keith Babuszczak" userId="S::kbabuszczak@waketech.edu::4d3f5b10-b9ff-4423-ab61-13383c2570f7" providerId="AD" clId="Web-{AF27A3D4-118C-4374-8D99-57D0F3F7C0FC}" dt="2020-01-10T19:34:44.046" v="1009"/>
          <ac:graphicFrameMkLst>
            <pc:docMk/>
            <pc:sldMk cId="3356967747" sldId="259"/>
            <ac:graphicFrameMk id="6" creationId="{AD3DE252-6DAD-494C-BDF8-F6FC945CDB19}"/>
          </ac:graphicFrameMkLst>
        </pc:graphicFrameChg>
        <pc:graphicFrameChg chg="add del mod">
          <ac:chgData name="Keith Babuszczak" userId="S::kbabuszczak@waketech.edu::4d3f5b10-b9ff-4423-ab61-13383c2570f7" providerId="AD" clId="Web-{AF27A3D4-118C-4374-8D99-57D0F3F7C0FC}" dt="2020-01-10T19:30:20.360" v="590"/>
          <ac:graphicFrameMkLst>
            <pc:docMk/>
            <pc:sldMk cId="3356967747" sldId="259"/>
            <ac:graphicFrameMk id="7" creationId="{C819181F-2E63-4384-9139-5FE74C470A0D}"/>
          </ac:graphicFrameMkLst>
        </pc:graphicFrameChg>
        <pc:graphicFrameChg chg="add modGraphic">
          <ac:chgData name="Keith Babuszczak" userId="S::kbabuszczak@waketech.edu::4d3f5b10-b9ff-4423-ab61-13383c2570f7" providerId="AD" clId="Web-{AF27A3D4-118C-4374-8D99-57D0F3F7C0FC}" dt="2020-01-10T19:35:55.077" v="1022" actId="20577"/>
          <ac:graphicFrameMkLst>
            <pc:docMk/>
            <pc:sldMk cId="3356967747" sldId="259"/>
            <ac:graphicFrameMk id="15" creationId="{8E2E4656-B359-44D5-8EC5-BEC5FEC9BFD8}"/>
          </ac:graphicFrameMkLst>
        </pc:graphicFrameChg>
      </pc:sldChg>
      <pc:sldChg chg="modSp new">
        <pc:chgData name="Keith Babuszczak" userId="S::kbabuszczak@waketech.edu::4d3f5b10-b9ff-4423-ab61-13383c2570f7" providerId="AD" clId="Web-{AF27A3D4-118C-4374-8D99-57D0F3F7C0FC}" dt="2020-01-10T19:24:57.925" v="393" actId="20577"/>
        <pc:sldMkLst>
          <pc:docMk/>
          <pc:sldMk cId="2477453120" sldId="260"/>
        </pc:sldMkLst>
        <pc:spChg chg="mod">
          <ac:chgData name="Keith Babuszczak" userId="S::kbabuszczak@waketech.edu::4d3f5b10-b9ff-4423-ab61-13383c2570f7" providerId="AD" clId="Web-{AF27A3D4-118C-4374-8D99-57D0F3F7C0FC}" dt="2020-01-10T19:24:57.925" v="393" actId="20577"/>
          <ac:spMkLst>
            <pc:docMk/>
            <pc:sldMk cId="2477453120" sldId="260"/>
            <ac:spMk id="2" creationId="{01AEE07C-2DB1-4452-B761-E042C4B58C4C}"/>
          </ac:spMkLst>
        </pc:spChg>
      </pc:sldChg>
      <pc:sldMasterChg chg="add del addSldLayout delSldLayout">
        <pc:chgData name="Keith Babuszczak" userId="S::kbabuszczak@waketech.edu::4d3f5b10-b9ff-4423-ab61-13383c2570f7" providerId="AD" clId="Web-{AF27A3D4-118C-4374-8D99-57D0F3F7C0FC}" dt="2020-01-10T19:17:32.912" v="10"/>
        <pc:sldMasterMkLst>
          <pc:docMk/>
          <pc:sldMasterMk cId="2460954070" sldId="2147483660"/>
        </pc:sldMasterMkLst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Keith Babuszczak" userId="S::kbabuszczak@waketech.edu::4d3f5b10-b9ff-4423-ab61-13383c2570f7" providerId="AD" clId="Web-{AF27A3D4-118C-4374-8D99-57D0F3F7C0FC}" dt="2020-01-10T19:17:29.552" v="7"/>
        <pc:sldMasterMkLst>
          <pc:docMk/>
          <pc:sldMasterMk cId="2559172845" sldId="2147483672"/>
        </pc:sldMasterMkLst>
        <pc:sldLayoutChg chg="add del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45478201" sldId="2147483673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400186926" sldId="2147483674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294827855" sldId="2147483675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2111086558" sldId="2147483676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3700638754" sldId="2147483677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3382700121" sldId="2147483678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355625319" sldId="2147483679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3707938874" sldId="2147483680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1679284093" sldId="2147483681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2048575994" sldId="2147483682"/>
          </pc:sldLayoutMkLst>
        </pc:sldLayoutChg>
        <pc:sldLayoutChg chg="add del replId">
          <pc:chgData name="Keith Babuszczak" userId="S::kbabuszczak@waketech.edu::4d3f5b10-b9ff-4423-ab61-13383c2570f7" providerId="AD" clId="Web-{AF27A3D4-118C-4374-8D99-57D0F3F7C0FC}" dt="2020-01-10T19:17:29.552" v="7"/>
          <pc:sldLayoutMkLst>
            <pc:docMk/>
            <pc:sldMasterMk cId="2559172845" sldId="2147483672"/>
            <pc:sldLayoutMk cId="1183414415" sldId="2147483683"/>
          </pc:sldLayoutMkLst>
        </pc:sldLayoutChg>
      </pc:sldMasterChg>
      <pc:sldMasterChg chg="add del addSldLayout delSldLayout">
        <pc:chgData name="Keith Babuszczak" userId="S::kbabuszczak@waketech.edu::4d3f5b10-b9ff-4423-ab61-13383c2570f7" providerId="AD" clId="Web-{AF27A3D4-118C-4374-8D99-57D0F3F7C0FC}" dt="2020-01-10T19:17:21.599" v="5"/>
        <pc:sldMasterMkLst>
          <pc:docMk/>
          <pc:sldMasterMk cId="3416393297" sldId="2147483685"/>
        </pc:sldMasterMkLst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2292722666" sldId="2147483674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646446191" sldId="2147483675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2344861848" sldId="2147483676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1860891500" sldId="2147483677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3016050836" sldId="2147483678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1975014493" sldId="2147483679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1780885137" sldId="2147483680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2742287477" sldId="2147483681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3599634893" sldId="2147483682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3051965524" sldId="2147483683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21.599" v="5"/>
          <pc:sldLayoutMkLst>
            <pc:docMk/>
            <pc:sldMasterMk cId="3416393297" sldId="2147483685"/>
            <pc:sldLayoutMk cId="1112588682" sldId="2147483684"/>
          </pc:sldLayoutMkLst>
        </pc:sldLayoutChg>
      </pc:sldMasterChg>
      <pc:sldMasterChg chg="add del addSldLayout delSldLayout">
        <pc:chgData name="Keith Babuszczak" userId="S::kbabuszczak@waketech.edu::4d3f5b10-b9ff-4423-ab61-13383c2570f7" providerId="AD" clId="Web-{AF27A3D4-118C-4374-8D99-57D0F3F7C0FC}" dt="2020-01-10T19:17:15.240" v="3"/>
        <pc:sldMasterMkLst>
          <pc:docMk/>
          <pc:sldMasterMk cId="2829345294" sldId="2147483698"/>
        </pc:sldMasterMkLst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291814506" sldId="2147483687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1894399006" sldId="2147483688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3928229490" sldId="2147483689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3213605065" sldId="2147483690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4044874828" sldId="2147483691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3307506195" sldId="2147483692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1842203095" sldId="2147483693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2481395213" sldId="2147483694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1062709731" sldId="2147483695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3325359889" sldId="2147483696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5.240" v="3"/>
          <pc:sldLayoutMkLst>
            <pc:docMk/>
            <pc:sldMasterMk cId="2829345294" sldId="2147483698"/>
            <pc:sldLayoutMk cId="3704172469" sldId="2147483697"/>
          </pc:sldLayoutMkLst>
        </pc:sldLayoutChg>
      </pc:sldMasterChg>
      <pc:sldMasterChg chg="add del addSldLayout delSldLayout">
        <pc:chgData name="Keith Babuszczak" userId="S::kbabuszczak@waketech.edu::4d3f5b10-b9ff-4423-ab61-13383c2570f7" providerId="AD" clId="Web-{AF27A3D4-118C-4374-8D99-57D0F3F7C0FC}" dt="2020-01-10T19:17:32.834" v="9"/>
        <pc:sldMasterMkLst>
          <pc:docMk/>
          <pc:sldMasterMk cId="2011249532" sldId="2147483743"/>
        </pc:sldMasterMkLst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632288" sldId="2147483732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3535480291" sldId="2147483733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1311585624" sldId="2147483734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1928342258" sldId="2147483735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72331160" sldId="2147483736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2879640679" sldId="2147483737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698253483" sldId="2147483738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445670266" sldId="2147483739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2784244636" sldId="2147483740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2855642492" sldId="2147483741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32.834" v="9"/>
          <pc:sldLayoutMkLst>
            <pc:docMk/>
            <pc:sldMasterMk cId="2011249532" sldId="2147483743"/>
            <pc:sldLayoutMk cId="3546205670" sldId="2147483742"/>
          </pc:sldLayoutMkLst>
        </pc:sldLayoutChg>
      </pc:sldMasterChg>
      <pc:sldMasterChg chg="add addSldLayout">
        <pc:chgData name="Keith Babuszczak" userId="S::kbabuszczak@waketech.edu::4d3f5b10-b9ff-4423-ab61-13383c2570f7" providerId="AD" clId="Web-{AF27A3D4-118C-4374-8D99-57D0F3F7C0FC}" dt="2020-01-10T19:17:32.912" v="10"/>
        <pc:sldMasterMkLst>
          <pc:docMk/>
          <pc:sldMasterMk cId="4250848623" sldId="2147483756"/>
        </pc:sldMasterMkLst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3514190295" sldId="2147483745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1032739607" sldId="2147483746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424703786" sldId="2147483747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3139247739" sldId="2147483748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3744634847" sldId="2147483749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2553859109" sldId="2147483750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2739368668" sldId="2147483751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623341714" sldId="2147483752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3708625482" sldId="2147483753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2836664855" sldId="2147483754"/>
          </pc:sldLayoutMkLst>
        </pc:sldLayoutChg>
        <pc:sldLayoutChg chg="add">
          <pc:chgData name="Keith Babuszczak" userId="S::kbabuszczak@waketech.edu::4d3f5b10-b9ff-4423-ab61-13383c2570f7" providerId="AD" clId="Web-{AF27A3D4-118C-4374-8D99-57D0F3F7C0FC}" dt="2020-01-10T19:17:32.912" v="10"/>
          <pc:sldLayoutMkLst>
            <pc:docMk/>
            <pc:sldMasterMk cId="4250848623" sldId="2147483756"/>
            <pc:sldLayoutMk cId="3860022732" sldId="2147483755"/>
          </pc:sldLayoutMkLst>
        </pc:sldLayoutChg>
      </pc:sldMasterChg>
      <pc:sldMasterChg chg="add del addSldLayout delSldLayout">
        <pc:chgData name="Keith Babuszczak" userId="S::kbabuszczak@waketech.edu::4d3f5b10-b9ff-4423-ab61-13383c2570f7" providerId="AD" clId="Web-{AF27A3D4-118C-4374-8D99-57D0F3F7C0FC}" dt="2020-01-10T19:17:11.053" v="1"/>
        <pc:sldMasterMkLst>
          <pc:docMk/>
          <pc:sldMasterMk cId="1426094949" sldId="2147483769"/>
        </pc:sldMasterMkLst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136367963" sldId="2147483758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620136745" sldId="2147483759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1985284019" sldId="2147483760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4113109288" sldId="2147483761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2842498330" sldId="2147483762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2552894333" sldId="2147483763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2908570703" sldId="2147483764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2755347698" sldId="2147483765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69215785" sldId="2147483766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3243726184" sldId="2147483767"/>
          </pc:sldLayoutMkLst>
        </pc:sldLayoutChg>
        <pc:sldLayoutChg chg="add del">
          <pc:chgData name="Keith Babuszczak" userId="S::kbabuszczak@waketech.edu::4d3f5b10-b9ff-4423-ab61-13383c2570f7" providerId="AD" clId="Web-{AF27A3D4-118C-4374-8D99-57D0F3F7C0FC}" dt="2020-01-10T19:17:11.053" v="1"/>
          <pc:sldLayoutMkLst>
            <pc:docMk/>
            <pc:sldMasterMk cId="1426094949" sldId="2147483769"/>
            <pc:sldLayoutMk cId="1496255181" sldId="2147483768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2" Type="http://schemas.openxmlformats.org/officeDocument/2006/relationships/image" Target="../media/image21.svg"/><Relationship Id="rId16" Type="http://schemas.openxmlformats.org/officeDocument/2006/relationships/image" Target="../media/image35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Relationship Id="rId14" Type="http://schemas.openxmlformats.org/officeDocument/2006/relationships/image" Target="../media/image33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2" Type="http://schemas.openxmlformats.org/officeDocument/2006/relationships/image" Target="../media/image21.svg"/><Relationship Id="rId16" Type="http://schemas.openxmlformats.org/officeDocument/2006/relationships/image" Target="../media/image35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Relationship Id="rId14" Type="http://schemas.openxmlformats.org/officeDocument/2006/relationships/image" Target="../media/image33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98666-AAC5-45E7-934E-7B685B81B37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A005A9B-55F8-4F93-BBF2-5783D60F2E36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"/>
              <a:cs typeface="Calibri"/>
            </a:rPr>
            <a:t>Equipment –New Mammography program-Spring 2020</a:t>
          </a:r>
          <a:br>
            <a:rPr lang="en-US" dirty="0">
              <a:latin typeface="Calibri"/>
              <a:cs typeface="Calibri"/>
            </a:rPr>
          </a:br>
          <a:r>
            <a:rPr lang="en-US" dirty="0">
              <a:latin typeface="Calibri"/>
              <a:cs typeface="Calibri"/>
            </a:rPr>
            <a:t>Replacement equipment for many programs -</a:t>
          </a:r>
          <a:r>
            <a:rPr lang="en-US" b="0" i="0" u="none" strike="noStrike" cap="none" baseline="0" noProof="0" dirty="0">
              <a:latin typeface="Calibri"/>
              <a:cs typeface="Calibri"/>
            </a:rPr>
            <a:t> Culinary Arts, AHR, MET, Welding, and EMS</a:t>
          </a:r>
          <a:endParaRPr lang="en-US" b="0" i="0" u="none" strike="noStrike" cap="none" baseline="0" noProof="0" dirty="0">
            <a:solidFill>
              <a:srgbClr val="010000"/>
            </a:solidFill>
            <a:latin typeface="Calibri"/>
            <a:cs typeface="Calibri"/>
          </a:endParaRPr>
        </a:p>
      </dgm:t>
    </dgm:pt>
    <dgm:pt modelId="{646824EF-FE9D-416B-9210-80427550EA68}" type="parTrans" cxnId="{12882733-31BC-479E-921C-CD7339B476BB}">
      <dgm:prSet/>
      <dgm:spPr/>
      <dgm:t>
        <a:bodyPr/>
        <a:lstStyle/>
        <a:p>
          <a:endParaRPr lang="en-US"/>
        </a:p>
      </dgm:t>
    </dgm:pt>
    <dgm:pt modelId="{35EF2B26-C23D-4FD4-8952-2AEF787E73DD}" type="sibTrans" cxnId="{12882733-31BC-479E-921C-CD7339B476BB}">
      <dgm:prSet/>
      <dgm:spPr/>
      <dgm:t>
        <a:bodyPr/>
        <a:lstStyle/>
        <a:p>
          <a:endParaRPr lang="en-US"/>
        </a:p>
      </dgm:t>
    </dgm:pt>
    <dgm:pt modelId="{A1753A24-2B1D-4999-A958-4E82733EE8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"/>
              <a:cs typeface="Calibri"/>
            </a:rPr>
            <a:t>Hiring a Full-time Perkins Grant Director</a:t>
          </a:r>
        </a:p>
      </dgm:t>
    </dgm:pt>
    <dgm:pt modelId="{4BC1A62A-FF9D-4053-968C-321851D13610}" type="parTrans" cxnId="{C811EA0B-40E0-4456-BC08-440EFD778900}">
      <dgm:prSet/>
      <dgm:spPr/>
      <dgm:t>
        <a:bodyPr/>
        <a:lstStyle/>
        <a:p>
          <a:endParaRPr lang="en-US"/>
        </a:p>
      </dgm:t>
    </dgm:pt>
    <dgm:pt modelId="{A7213C44-EBD1-4CBC-8305-77C279D385AF}" type="sibTrans" cxnId="{C811EA0B-40E0-4456-BC08-440EFD778900}">
      <dgm:prSet/>
      <dgm:spPr/>
      <dgm:t>
        <a:bodyPr/>
        <a:lstStyle/>
        <a:p>
          <a:endParaRPr lang="en-US"/>
        </a:p>
      </dgm:t>
    </dgm:pt>
    <dgm:pt modelId="{365DD6EA-FF64-4931-8D90-F2A99FAF4B00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"/>
              <a:cs typeface="Calibri"/>
            </a:rPr>
            <a:t>Teaching to Lead training for Early College High School instructors</a:t>
          </a:r>
        </a:p>
      </dgm:t>
    </dgm:pt>
    <dgm:pt modelId="{89EF9624-0B39-4C29-A32C-1E2835F2AF97}" type="parTrans" cxnId="{1A3F02C5-1559-43A6-9434-44E7653CB288}">
      <dgm:prSet/>
      <dgm:spPr/>
    </dgm:pt>
    <dgm:pt modelId="{712AF170-0632-46A9-A4F9-CF1F3D856CE9}" type="sibTrans" cxnId="{1A3F02C5-1559-43A6-9434-44E7653CB288}">
      <dgm:prSet/>
      <dgm:spPr/>
    </dgm:pt>
    <dgm:pt modelId="{021D7613-F8D7-4852-AFAF-EA6BA9BEA140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"/>
              <a:cs typeface="Calibri"/>
            </a:rPr>
            <a:t>SAP software - Supply Chain Management and Accounting</a:t>
          </a:r>
        </a:p>
      </dgm:t>
    </dgm:pt>
    <dgm:pt modelId="{FCB41CAC-AAEE-4958-AB62-292B6261D8EB}" type="parTrans" cxnId="{DADBCE49-009C-4B2F-8104-27B72D754434}">
      <dgm:prSet/>
      <dgm:spPr/>
    </dgm:pt>
    <dgm:pt modelId="{7B9FDF53-268C-4FA6-8D03-3F104BBF0489}" type="sibTrans" cxnId="{DADBCE49-009C-4B2F-8104-27B72D754434}">
      <dgm:prSet/>
      <dgm:spPr/>
    </dgm:pt>
    <dgm:pt modelId="{BFD98E1D-0632-452F-BF92-302DAE61EE72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"/>
              <a:cs typeface="Calibri"/>
            </a:rPr>
            <a:t>Return to Industry</a:t>
          </a:r>
        </a:p>
      </dgm:t>
    </dgm:pt>
    <dgm:pt modelId="{43F5BF5A-3501-4B93-B0FE-D66F61F0B6C2}" type="parTrans" cxnId="{119B2D74-C71A-4783-97C8-CDC1EE46BE13}">
      <dgm:prSet/>
      <dgm:spPr/>
    </dgm:pt>
    <dgm:pt modelId="{F403EAA1-F4E1-4065-BE5E-D8A07F33EA94}" type="sibTrans" cxnId="{119B2D74-C71A-4783-97C8-CDC1EE46BE13}">
      <dgm:prSet/>
      <dgm:spPr/>
    </dgm:pt>
    <dgm:pt modelId="{D56127E7-E734-4AD4-AD5E-D61336699E12}" type="pres">
      <dgm:prSet presAssocID="{B6D98666-AAC5-45E7-934E-7B685B81B37D}" presName="root" presStyleCnt="0">
        <dgm:presLayoutVars>
          <dgm:dir/>
          <dgm:resizeHandles val="exact"/>
        </dgm:presLayoutVars>
      </dgm:prSet>
      <dgm:spPr/>
    </dgm:pt>
    <dgm:pt modelId="{F9EACA6E-0E70-45F3-BD2B-7EF2E8C0285B}" type="pres">
      <dgm:prSet presAssocID="{CA005A9B-55F8-4F93-BBF2-5783D60F2E36}" presName="compNode" presStyleCnt="0"/>
      <dgm:spPr/>
    </dgm:pt>
    <dgm:pt modelId="{8F30916A-7838-4950-8AE4-F7683C597619}" type="pres">
      <dgm:prSet presAssocID="{CA005A9B-55F8-4F93-BBF2-5783D60F2E36}" presName="bgRect" presStyleLbl="bgShp" presStyleIdx="0" presStyleCnt="5"/>
      <dgm:spPr/>
    </dgm:pt>
    <dgm:pt modelId="{1551E108-A232-49B8-B778-57620ABE7986}" type="pres">
      <dgm:prSet presAssocID="{CA005A9B-55F8-4F93-BBF2-5783D60F2E3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x trolley"/>
        </a:ext>
      </dgm:extLst>
    </dgm:pt>
    <dgm:pt modelId="{644E1961-68DC-454E-9C2C-4A8DBAD4939C}" type="pres">
      <dgm:prSet presAssocID="{CA005A9B-55F8-4F93-BBF2-5783D60F2E36}" presName="spaceRect" presStyleCnt="0"/>
      <dgm:spPr/>
    </dgm:pt>
    <dgm:pt modelId="{974B9F67-C39A-4143-95CA-9254A340C175}" type="pres">
      <dgm:prSet presAssocID="{CA005A9B-55F8-4F93-BBF2-5783D60F2E36}" presName="parTx" presStyleLbl="revTx" presStyleIdx="0" presStyleCnt="5">
        <dgm:presLayoutVars>
          <dgm:chMax val="0"/>
          <dgm:chPref val="0"/>
        </dgm:presLayoutVars>
      </dgm:prSet>
      <dgm:spPr/>
    </dgm:pt>
    <dgm:pt modelId="{DC9C8224-C9C3-421D-A1FA-E8F886F62351}" type="pres">
      <dgm:prSet presAssocID="{35EF2B26-C23D-4FD4-8952-2AEF787E73DD}" presName="sibTrans" presStyleCnt="0"/>
      <dgm:spPr/>
    </dgm:pt>
    <dgm:pt modelId="{E9D7EFD0-EDC1-41AC-9FD0-0FDA29F9DA32}" type="pres">
      <dgm:prSet presAssocID="{365DD6EA-FF64-4931-8D90-F2A99FAF4B00}" presName="compNode" presStyleCnt="0"/>
      <dgm:spPr/>
    </dgm:pt>
    <dgm:pt modelId="{9D4A01A5-3643-492C-B97E-5F6D9A9304A7}" type="pres">
      <dgm:prSet presAssocID="{365DD6EA-FF64-4931-8D90-F2A99FAF4B00}" presName="bgRect" presStyleLbl="bgShp" presStyleIdx="1" presStyleCnt="5"/>
      <dgm:spPr/>
    </dgm:pt>
    <dgm:pt modelId="{3C9BB98F-884A-4225-B1A0-602605D12925}" type="pres">
      <dgm:prSet presAssocID="{365DD6EA-FF64-4931-8D90-F2A99FAF4B0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CA5E983-1ADE-4620-9AA4-89E3A9882541}" type="pres">
      <dgm:prSet presAssocID="{365DD6EA-FF64-4931-8D90-F2A99FAF4B00}" presName="spaceRect" presStyleCnt="0"/>
      <dgm:spPr/>
    </dgm:pt>
    <dgm:pt modelId="{0BB43B7E-325E-4C89-9C06-0C1EA562D933}" type="pres">
      <dgm:prSet presAssocID="{365DD6EA-FF64-4931-8D90-F2A99FAF4B00}" presName="parTx" presStyleLbl="revTx" presStyleIdx="1" presStyleCnt="5">
        <dgm:presLayoutVars>
          <dgm:chMax val="0"/>
          <dgm:chPref val="0"/>
        </dgm:presLayoutVars>
      </dgm:prSet>
      <dgm:spPr/>
    </dgm:pt>
    <dgm:pt modelId="{EB1D8416-7C1F-43AD-912C-CADF18BA9CF9}" type="pres">
      <dgm:prSet presAssocID="{712AF170-0632-46A9-A4F9-CF1F3D856CE9}" presName="sibTrans" presStyleCnt="0"/>
      <dgm:spPr/>
    </dgm:pt>
    <dgm:pt modelId="{E2721D02-4A71-436F-961C-F21E14C717B4}" type="pres">
      <dgm:prSet presAssocID="{021D7613-F8D7-4852-AFAF-EA6BA9BEA140}" presName="compNode" presStyleCnt="0"/>
      <dgm:spPr/>
    </dgm:pt>
    <dgm:pt modelId="{DCCD7031-5B6D-4DA9-9833-3955FDBE5BF0}" type="pres">
      <dgm:prSet presAssocID="{021D7613-F8D7-4852-AFAF-EA6BA9BEA140}" presName="bgRect" presStyleLbl="bgShp" presStyleIdx="2" presStyleCnt="5"/>
      <dgm:spPr/>
    </dgm:pt>
    <dgm:pt modelId="{CDE1CA44-BE13-4B5B-B4E4-DC43EC2FB681}" type="pres">
      <dgm:prSet presAssocID="{021D7613-F8D7-4852-AFAF-EA6BA9BEA14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CCE42AB7-DEEF-4488-BFAC-ADC93707A9E2}" type="pres">
      <dgm:prSet presAssocID="{021D7613-F8D7-4852-AFAF-EA6BA9BEA140}" presName="spaceRect" presStyleCnt="0"/>
      <dgm:spPr/>
    </dgm:pt>
    <dgm:pt modelId="{F6FD0583-4A55-4BC8-8528-4D2D403AEE10}" type="pres">
      <dgm:prSet presAssocID="{021D7613-F8D7-4852-AFAF-EA6BA9BEA140}" presName="parTx" presStyleLbl="revTx" presStyleIdx="2" presStyleCnt="5">
        <dgm:presLayoutVars>
          <dgm:chMax val="0"/>
          <dgm:chPref val="0"/>
        </dgm:presLayoutVars>
      </dgm:prSet>
      <dgm:spPr/>
    </dgm:pt>
    <dgm:pt modelId="{7AD3709E-49D2-4ED0-948D-AAB27AF20E10}" type="pres">
      <dgm:prSet presAssocID="{7B9FDF53-268C-4FA6-8D03-3F104BBF0489}" presName="sibTrans" presStyleCnt="0"/>
      <dgm:spPr/>
    </dgm:pt>
    <dgm:pt modelId="{9DD3C13C-0B95-4D63-9469-9677DC3C2427}" type="pres">
      <dgm:prSet presAssocID="{BFD98E1D-0632-452F-BF92-302DAE61EE72}" presName="compNode" presStyleCnt="0"/>
      <dgm:spPr/>
    </dgm:pt>
    <dgm:pt modelId="{73D6BA58-89BB-4017-AA91-7273CA0DEAC3}" type="pres">
      <dgm:prSet presAssocID="{BFD98E1D-0632-452F-BF92-302DAE61EE72}" presName="bgRect" presStyleLbl="bgShp" presStyleIdx="3" presStyleCnt="5"/>
      <dgm:spPr/>
    </dgm:pt>
    <dgm:pt modelId="{7F092505-2F3C-48D9-91CE-7D5938BDAD02}" type="pres">
      <dgm:prSet presAssocID="{BFD98E1D-0632-452F-BF92-302DAE61EE7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83B4BB25-D4A6-46B9-84C6-893D4A9C59DC}" type="pres">
      <dgm:prSet presAssocID="{BFD98E1D-0632-452F-BF92-302DAE61EE72}" presName="spaceRect" presStyleCnt="0"/>
      <dgm:spPr/>
    </dgm:pt>
    <dgm:pt modelId="{5BBC2D97-82A0-411F-AA3F-7006AEFFBACC}" type="pres">
      <dgm:prSet presAssocID="{BFD98E1D-0632-452F-BF92-302DAE61EE72}" presName="parTx" presStyleLbl="revTx" presStyleIdx="3" presStyleCnt="5">
        <dgm:presLayoutVars>
          <dgm:chMax val="0"/>
          <dgm:chPref val="0"/>
        </dgm:presLayoutVars>
      </dgm:prSet>
      <dgm:spPr/>
    </dgm:pt>
    <dgm:pt modelId="{BB759435-2BB1-49B8-8A56-1074A29CE453}" type="pres">
      <dgm:prSet presAssocID="{F403EAA1-F4E1-4065-BE5E-D8A07F33EA94}" presName="sibTrans" presStyleCnt="0"/>
      <dgm:spPr/>
    </dgm:pt>
    <dgm:pt modelId="{295C5676-AA29-486D-90B2-D33B9688D8ED}" type="pres">
      <dgm:prSet presAssocID="{A1753A24-2B1D-4999-A958-4E82733EE85A}" presName="compNode" presStyleCnt="0"/>
      <dgm:spPr/>
    </dgm:pt>
    <dgm:pt modelId="{0F77CA65-3FEE-4BE4-8DEC-3E45AD1F875F}" type="pres">
      <dgm:prSet presAssocID="{A1753A24-2B1D-4999-A958-4E82733EE85A}" presName="bgRect" presStyleLbl="bgShp" presStyleIdx="4" presStyleCnt="5"/>
      <dgm:spPr/>
    </dgm:pt>
    <dgm:pt modelId="{484AD04C-4196-4943-BBA2-4B0FF1812565}" type="pres">
      <dgm:prSet presAssocID="{A1753A24-2B1D-4999-A958-4E82733EE85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68BAF04B-E113-4357-804E-E21EF5B8E735}" type="pres">
      <dgm:prSet presAssocID="{A1753A24-2B1D-4999-A958-4E82733EE85A}" presName="spaceRect" presStyleCnt="0"/>
      <dgm:spPr/>
    </dgm:pt>
    <dgm:pt modelId="{F000D985-9E0D-40C4-AA96-B15FA38F9091}" type="pres">
      <dgm:prSet presAssocID="{A1753A24-2B1D-4999-A958-4E82733EE85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811EA0B-40E0-4456-BC08-440EFD778900}" srcId="{B6D98666-AAC5-45E7-934E-7B685B81B37D}" destId="{A1753A24-2B1D-4999-A958-4E82733EE85A}" srcOrd="4" destOrd="0" parTransId="{4BC1A62A-FF9D-4053-968C-321851D13610}" sibTransId="{A7213C44-EBD1-4CBC-8305-77C279D385AF}"/>
    <dgm:cxn modelId="{B75AE022-ACB2-44BC-A22D-D631F575497E}" type="presOf" srcId="{A1753A24-2B1D-4999-A958-4E82733EE85A}" destId="{F000D985-9E0D-40C4-AA96-B15FA38F9091}" srcOrd="0" destOrd="0" presId="urn:microsoft.com/office/officeart/2018/2/layout/IconVerticalSolidList"/>
    <dgm:cxn modelId="{D6DB2332-E47C-410A-82A3-F7B764D02ACF}" type="presOf" srcId="{CA005A9B-55F8-4F93-BBF2-5783D60F2E36}" destId="{974B9F67-C39A-4143-95CA-9254A340C175}" srcOrd="0" destOrd="0" presId="urn:microsoft.com/office/officeart/2018/2/layout/IconVerticalSolidList"/>
    <dgm:cxn modelId="{12882733-31BC-479E-921C-CD7339B476BB}" srcId="{B6D98666-AAC5-45E7-934E-7B685B81B37D}" destId="{CA005A9B-55F8-4F93-BBF2-5783D60F2E36}" srcOrd="0" destOrd="0" parTransId="{646824EF-FE9D-416B-9210-80427550EA68}" sibTransId="{35EF2B26-C23D-4FD4-8952-2AEF787E73DD}"/>
    <dgm:cxn modelId="{DE1EDF3E-7F46-439D-9D00-7ABF10C97531}" type="presOf" srcId="{365DD6EA-FF64-4931-8D90-F2A99FAF4B00}" destId="{0BB43B7E-325E-4C89-9C06-0C1EA562D933}" srcOrd="0" destOrd="0" presId="urn:microsoft.com/office/officeart/2018/2/layout/IconVerticalSolidList"/>
    <dgm:cxn modelId="{DADBCE49-009C-4B2F-8104-27B72D754434}" srcId="{B6D98666-AAC5-45E7-934E-7B685B81B37D}" destId="{021D7613-F8D7-4852-AFAF-EA6BA9BEA140}" srcOrd="2" destOrd="0" parTransId="{FCB41CAC-AAEE-4958-AB62-292B6261D8EB}" sibTransId="{7B9FDF53-268C-4FA6-8D03-3F104BBF0489}"/>
    <dgm:cxn modelId="{119B2D74-C71A-4783-97C8-CDC1EE46BE13}" srcId="{B6D98666-AAC5-45E7-934E-7B685B81B37D}" destId="{BFD98E1D-0632-452F-BF92-302DAE61EE72}" srcOrd="3" destOrd="0" parTransId="{43F5BF5A-3501-4B93-B0FE-D66F61F0B6C2}" sibTransId="{F403EAA1-F4E1-4065-BE5E-D8A07F33EA94}"/>
    <dgm:cxn modelId="{A65007A3-E235-442B-BF60-74BB9E1F28BE}" type="presOf" srcId="{B6D98666-AAC5-45E7-934E-7B685B81B37D}" destId="{D56127E7-E734-4AD4-AD5E-D61336699E12}" srcOrd="0" destOrd="0" presId="urn:microsoft.com/office/officeart/2018/2/layout/IconVerticalSolidList"/>
    <dgm:cxn modelId="{BB435AB6-205F-4B83-A8DE-F29CB0B90029}" type="presOf" srcId="{021D7613-F8D7-4852-AFAF-EA6BA9BEA140}" destId="{F6FD0583-4A55-4BC8-8528-4D2D403AEE10}" srcOrd="0" destOrd="0" presId="urn:microsoft.com/office/officeart/2018/2/layout/IconVerticalSolidList"/>
    <dgm:cxn modelId="{1A3F02C5-1559-43A6-9434-44E7653CB288}" srcId="{B6D98666-AAC5-45E7-934E-7B685B81B37D}" destId="{365DD6EA-FF64-4931-8D90-F2A99FAF4B00}" srcOrd="1" destOrd="0" parTransId="{89EF9624-0B39-4C29-A32C-1E2835F2AF97}" sibTransId="{712AF170-0632-46A9-A4F9-CF1F3D856CE9}"/>
    <dgm:cxn modelId="{9645DCD9-A2C5-4C8E-A75A-11B94687E32A}" type="presOf" srcId="{BFD98E1D-0632-452F-BF92-302DAE61EE72}" destId="{5BBC2D97-82A0-411F-AA3F-7006AEFFBACC}" srcOrd="0" destOrd="0" presId="urn:microsoft.com/office/officeart/2018/2/layout/IconVerticalSolidList"/>
    <dgm:cxn modelId="{76770417-F903-4479-9A3F-527D9C4A2E15}" type="presParOf" srcId="{D56127E7-E734-4AD4-AD5E-D61336699E12}" destId="{F9EACA6E-0E70-45F3-BD2B-7EF2E8C0285B}" srcOrd="0" destOrd="0" presId="urn:microsoft.com/office/officeart/2018/2/layout/IconVerticalSolidList"/>
    <dgm:cxn modelId="{C5F6FD4B-17DA-4D8E-99D8-6E06BCA1016B}" type="presParOf" srcId="{F9EACA6E-0E70-45F3-BD2B-7EF2E8C0285B}" destId="{8F30916A-7838-4950-8AE4-F7683C597619}" srcOrd="0" destOrd="0" presId="urn:microsoft.com/office/officeart/2018/2/layout/IconVerticalSolidList"/>
    <dgm:cxn modelId="{E4331DC0-D0F2-4627-8621-17F43BA687F9}" type="presParOf" srcId="{F9EACA6E-0E70-45F3-BD2B-7EF2E8C0285B}" destId="{1551E108-A232-49B8-B778-57620ABE7986}" srcOrd="1" destOrd="0" presId="urn:microsoft.com/office/officeart/2018/2/layout/IconVerticalSolidList"/>
    <dgm:cxn modelId="{DDDE7725-7C53-4B29-A6EE-BC7C358A481B}" type="presParOf" srcId="{F9EACA6E-0E70-45F3-BD2B-7EF2E8C0285B}" destId="{644E1961-68DC-454E-9C2C-4A8DBAD4939C}" srcOrd="2" destOrd="0" presId="urn:microsoft.com/office/officeart/2018/2/layout/IconVerticalSolidList"/>
    <dgm:cxn modelId="{7E88C92A-8E2E-4CF9-95DB-ABF0B2EB0848}" type="presParOf" srcId="{F9EACA6E-0E70-45F3-BD2B-7EF2E8C0285B}" destId="{974B9F67-C39A-4143-95CA-9254A340C175}" srcOrd="3" destOrd="0" presId="urn:microsoft.com/office/officeart/2018/2/layout/IconVerticalSolidList"/>
    <dgm:cxn modelId="{6B624970-EBF9-4E81-8999-EA3F949B331F}" type="presParOf" srcId="{D56127E7-E734-4AD4-AD5E-D61336699E12}" destId="{DC9C8224-C9C3-421D-A1FA-E8F886F62351}" srcOrd="1" destOrd="0" presId="urn:microsoft.com/office/officeart/2018/2/layout/IconVerticalSolidList"/>
    <dgm:cxn modelId="{53A052D0-C455-442B-9B31-E65B0F742891}" type="presParOf" srcId="{D56127E7-E734-4AD4-AD5E-D61336699E12}" destId="{E9D7EFD0-EDC1-41AC-9FD0-0FDA29F9DA32}" srcOrd="2" destOrd="0" presId="urn:microsoft.com/office/officeart/2018/2/layout/IconVerticalSolidList"/>
    <dgm:cxn modelId="{5F7F8C92-29D3-46C3-89F6-9AFE8E05AED0}" type="presParOf" srcId="{E9D7EFD0-EDC1-41AC-9FD0-0FDA29F9DA32}" destId="{9D4A01A5-3643-492C-B97E-5F6D9A9304A7}" srcOrd="0" destOrd="0" presId="urn:microsoft.com/office/officeart/2018/2/layout/IconVerticalSolidList"/>
    <dgm:cxn modelId="{9BEDA938-9A6D-43E7-A8A2-F719E5674017}" type="presParOf" srcId="{E9D7EFD0-EDC1-41AC-9FD0-0FDA29F9DA32}" destId="{3C9BB98F-884A-4225-B1A0-602605D12925}" srcOrd="1" destOrd="0" presId="urn:microsoft.com/office/officeart/2018/2/layout/IconVerticalSolidList"/>
    <dgm:cxn modelId="{A8912B9B-F158-402C-B959-CA5EAE872F0A}" type="presParOf" srcId="{E9D7EFD0-EDC1-41AC-9FD0-0FDA29F9DA32}" destId="{6CA5E983-1ADE-4620-9AA4-89E3A9882541}" srcOrd="2" destOrd="0" presId="urn:microsoft.com/office/officeart/2018/2/layout/IconVerticalSolidList"/>
    <dgm:cxn modelId="{1B3F166C-BB76-4523-A9A1-8BDAA0B33E1D}" type="presParOf" srcId="{E9D7EFD0-EDC1-41AC-9FD0-0FDA29F9DA32}" destId="{0BB43B7E-325E-4C89-9C06-0C1EA562D933}" srcOrd="3" destOrd="0" presId="urn:microsoft.com/office/officeart/2018/2/layout/IconVerticalSolidList"/>
    <dgm:cxn modelId="{DC01AFE0-9A17-4DAA-9614-49CCFB5495EC}" type="presParOf" srcId="{D56127E7-E734-4AD4-AD5E-D61336699E12}" destId="{EB1D8416-7C1F-43AD-912C-CADF18BA9CF9}" srcOrd="3" destOrd="0" presId="urn:microsoft.com/office/officeart/2018/2/layout/IconVerticalSolidList"/>
    <dgm:cxn modelId="{42CA672A-9286-4E6C-A331-E2EB6A8F0D0B}" type="presParOf" srcId="{D56127E7-E734-4AD4-AD5E-D61336699E12}" destId="{E2721D02-4A71-436F-961C-F21E14C717B4}" srcOrd="4" destOrd="0" presId="urn:microsoft.com/office/officeart/2018/2/layout/IconVerticalSolidList"/>
    <dgm:cxn modelId="{30EF7494-1772-4888-96AC-D069DF9929AD}" type="presParOf" srcId="{E2721D02-4A71-436F-961C-F21E14C717B4}" destId="{DCCD7031-5B6D-4DA9-9833-3955FDBE5BF0}" srcOrd="0" destOrd="0" presId="urn:microsoft.com/office/officeart/2018/2/layout/IconVerticalSolidList"/>
    <dgm:cxn modelId="{460ED6DD-29E4-4E2E-82B6-EC24731FC2DD}" type="presParOf" srcId="{E2721D02-4A71-436F-961C-F21E14C717B4}" destId="{CDE1CA44-BE13-4B5B-B4E4-DC43EC2FB681}" srcOrd="1" destOrd="0" presId="urn:microsoft.com/office/officeart/2018/2/layout/IconVerticalSolidList"/>
    <dgm:cxn modelId="{9FA934F0-979D-4E18-8E37-BD7A4BC7B691}" type="presParOf" srcId="{E2721D02-4A71-436F-961C-F21E14C717B4}" destId="{CCE42AB7-DEEF-4488-BFAC-ADC93707A9E2}" srcOrd="2" destOrd="0" presId="urn:microsoft.com/office/officeart/2018/2/layout/IconVerticalSolidList"/>
    <dgm:cxn modelId="{76C3A502-CF99-4610-BB3E-B371E9B610DD}" type="presParOf" srcId="{E2721D02-4A71-436F-961C-F21E14C717B4}" destId="{F6FD0583-4A55-4BC8-8528-4D2D403AEE10}" srcOrd="3" destOrd="0" presId="urn:microsoft.com/office/officeart/2018/2/layout/IconVerticalSolidList"/>
    <dgm:cxn modelId="{8039D453-8458-4FE8-BEE8-D334230A4570}" type="presParOf" srcId="{D56127E7-E734-4AD4-AD5E-D61336699E12}" destId="{7AD3709E-49D2-4ED0-948D-AAB27AF20E10}" srcOrd="5" destOrd="0" presId="urn:microsoft.com/office/officeart/2018/2/layout/IconVerticalSolidList"/>
    <dgm:cxn modelId="{AE25A0F0-5463-4B9A-B9B3-B2636F6EBF3F}" type="presParOf" srcId="{D56127E7-E734-4AD4-AD5E-D61336699E12}" destId="{9DD3C13C-0B95-4D63-9469-9677DC3C2427}" srcOrd="6" destOrd="0" presId="urn:microsoft.com/office/officeart/2018/2/layout/IconVerticalSolidList"/>
    <dgm:cxn modelId="{1D1CBA7B-4FA0-4679-B9F1-AD223CFA0D18}" type="presParOf" srcId="{9DD3C13C-0B95-4D63-9469-9677DC3C2427}" destId="{73D6BA58-89BB-4017-AA91-7273CA0DEAC3}" srcOrd="0" destOrd="0" presId="urn:microsoft.com/office/officeart/2018/2/layout/IconVerticalSolidList"/>
    <dgm:cxn modelId="{DDC7548C-524E-4205-AF9C-99EC7821F93A}" type="presParOf" srcId="{9DD3C13C-0B95-4D63-9469-9677DC3C2427}" destId="{7F092505-2F3C-48D9-91CE-7D5938BDAD02}" srcOrd="1" destOrd="0" presId="urn:microsoft.com/office/officeart/2018/2/layout/IconVerticalSolidList"/>
    <dgm:cxn modelId="{4A4827B1-CE11-4A0A-89D1-4E3E0BC53AF2}" type="presParOf" srcId="{9DD3C13C-0B95-4D63-9469-9677DC3C2427}" destId="{83B4BB25-D4A6-46B9-84C6-893D4A9C59DC}" srcOrd="2" destOrd="0" presId="urn:microsoft.com/office/officeart/2018/2/layout/IconVerticalSolidList"/>
    <dgm:cxn modelId="{793E5A62-01C5-44AD-97B0-207BA2311C31}" type="presParOf" srcId="{9DD3C13C-0B95-4D63-9469-9677DC3C2427}" destId="{5BBC2D97-82A0-411F-AA3F-7006AEFFBACC}" srcOrd="3" destOrd="0" presId="urn:microsoft.com/office/officeart/2018/2/layout/IconVerticalSolidList"/>
    <dgm:cxn modelId="{FDD18DDA-6EAA-4032-8DD1-7C9F4EF2B307}" type="presParOf" srcId="{D56127E7-E734-4AD4-AD5E-D61336699E12}" destId="{BB759435-2BB1-49B8-8A56-1074A29CE453}" srcOrd="7" destOrd="0" presId="urn:microsoft.com/office/officeart/2018/2/layout/IconVerticalSolidList"/>
    <dgm:cxn modelId="{647D377D-A4DF-47F0-93CD-EB71BCEFE660}" type="presParOf" srcId="{D56127E7-E734-4AD4-AD5E-D61336699E12}" destId="{295C5676-AA29-486D-90B2-D33B9688D8ED}" srcOrd="8" destOrd="0" presId="urn:microsoft.com/office/officeart/2018/2/layout/IconVerticalSolidList"/>
    <dgm:cxn modelId="{BF5B7CAF-87C7-405F-8F3F-6CEEAD66BF80}" type="presParOf" srcId="{295C5676-AA29-486D-90B2-D33B9688D8ED}" destId="{0F77CA65-3FEE-4BE4-8DEC-3E45AD1F875F}" srcOrd="0" destOrd="0" presId="urn:microsoft.com/office/officeart/2018/2/layout/IconVerticalSolidList"/>
    <dgm:cxn modelId="{C989E593-160F-46A6-8649-9ABA968ACB97}" type="presParOf" srcId="{295C5676-AA29-486D-90B2-D33B9688D8ED}" destId="{484AD04C-4196-4943-BBA2-4B0FF1812565}" srcOrd="1" destOrd="0" presId="urn:microsoft.com/office/officeart/2018/2/layout/IconVerticalSolidList"/>
    <dgm:cxn modelId="{EF5BF99B-84F1-4220-8AF6-EE01B9D99A6A}" type="presParOf" srcId="{295C5676-AA29-486D-90B2-D33B9688D8ED}" destId="{68BAF04B-E113-4357-804E-E21EF5B8E735}" srcOrd="2" destOrd="0" presId="urn:microsoft.com/office/officeart/2018/2/layout/IconVerticalSolidList"/>
    <dgm:cxn modelId="{1A0C8FEF-0FE3-4DFC-B30A-EFFD606B7132}" type="presParOf" srcId="{295C5676-AA29-486D-90B2-D33B9688D8ED}" destId="{F000D985-9E0D-40C4-AA96-B15FA38F90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C40905-A520-45D8-8DA9-9B25BE1C14B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8DBA6D1-8179-4C29-B66C-3CC388506C6C}">
      <dgm:prSet/>
      <dgm:spPr/>
      <dgm:t>
        <a:bodyPr/>
        <a:lstStyle/>
        <a:p>
          <a:r>
            <a:rPr lang="en-US"/>
            <a:t>Programs of study have up to date equipment that meets industry standard</a:t>
          </a:r>
        </a:p>
      </dgm:t>
    </dgm:pt>
    <dgm:pt modelId="{AF065D25-90F1-4620-B454-8620F7A560E6}" type="parTrans" cxnId="{33E060A2-EA55-4D56-A6FB-6307EE701934}">
      <dgm:prSet/>
      <dgm:spPr/>
      <dgm:t>
        <a:bodyPr/>
        <a:lstStyle/>
        <a:p>
          <a:endParaRPr lang="en-US"/>
        </a:p>
      </dgm:t>
    </dgm:pt>
    <dgm:pt modelId="{1E896191-3EDB-4F9D-B438-24356A18E028}" type="sibTrans" cxnId="{33E060A2-EA55-4D56-A6FB-6307EE701934}">
      <dgm:prSet/>
      <dgm:spPr/>
      <dgm:t>
        <a:bodyPr/>
        <a:lstStyle/>
        <a:p>
          <a:endParaRPr lang="en-US"/>
        </a:p>
      </dgm:t>
    </dgm:pt>
    <dgm:pt modelId="{2FDF3710-5BA0-4E5D-961B-6BAF1287FC73}">
      <dgm:prSet/>
      <dgm:spPr/>
      <dgm:t>
        <a:bodyPr/>
        <a:lstStyle/>
        <a:p>
          <a:r>
            <a:rPr lang="en-US"/>
            <a:t>Able to better prepare students for licensure and certification exams</a:t>
          </a:r>
        </a:p>
      </dgm:t>
    </dgm:pt>
    <dgm:pt modelId="{0D8F7829-8ACE-4D11-9ABB-5BA111811841}" type="parTrans" cxnId="{85FFD8E0-DE18-4645-BDA2-229F1B208478}">
      <dgm:prSet/>
      <dgm:spPr/>
      <dgm:t>
        <a:bodyPr/>
        <a:lstStyle/>
        <a:p>
          <a:endParaRPr lang="en-US"/>
        </a:p>
      </dgm:t>
    </dgm:pt>
    <dgm:pt modelId="{A6B1D575-B81A-4E06-A049-7275AA603641}" type="sibTrans" cxnId="{85FFD8E0-DE18-4645-BDA2-229F1B208478}">
      <dgm:prSet/>
      <dgm:spPr/>
      <dgm:t>
        <a:bodyPr/>
        <a:lstStyle/>
        <a:p>
          <a:endParaRPr lang="en-US"/>
        </a:p>
      </dgm:t>
    </dgm:pt>
    <dgm:pt modelId="{6A906924-D90B-4D40-926A-655A8E9C52F8}">
      <dgm:prSet/>
      <dgm:spPr/>
      <dgm:t>
        <a:bodyPr/>
        <a:lstStyle/>
        <a:p>
          <a:r>
            <a:rPr lang="en-US"/>
            <a:t>Students remain competitive in job market with acquired skill sets </a:t>
          </a:r>
        </a:p>
      </dgm:t>
    </dgm:pt>
    <dgm:pt modelId="{00FFA000-A1F6-472F-B855-684C7A845552}" type="parTrans" cxnId="{E4BF450B-59A5-4F29-8632-37DDA457158D}">
      <dgm:prSet/>
      <dgm:spPr/>
      <dgm:t>
        <a:bodyPr/>
        <a:lstStyle/>
        <a:p>
          <a:endParaRPr lang="en-US"/>
        </a:p>
      </dgm:t>
    </dgm:pt>
    <dgm:pt modelId="{FDE21CD7-297C-41EE-AD60-58BB957AAD4F}" type="sibTrans" cxnId="{E4BF450B-59A5-4F29-8632-37DDA457158D}">
      <dgm:prSet/>
      <dgm:spPr/>
      <dgm:t>
        <a:bodyPr/>
        <a:lstStyle/>
        <a:p>
          <a:endParaRPr lang="en-US"/>
        </a:p>
      </dgm:t>
    </dgm:pt>
    <dgm:pt modelId="{CF80C729-8462-410A-8CFF-C1C45842D9D9}">
      <dgm:prSet/>
      <dgm:spPr/>
      <dgm:t>
        <a:bodyPr/>
        <a:lstStyle/>
        <a:p>
          <a:r>
            <a:rPr lang="en-US"/>
            <a:t>Improve student use of technology in Supply Chain and Accounting with SAP software</a:t>
          </a:r>
        </a:p>
      </dgm:t>
    </dgm:pt>
    <dgm:pt modelId="{50B65561-FD43-4C04-A9A0-87B90A5C3BB9}" type="parTrans" cxnId="{09AE7215-4FA4-4A4E-B0E3-F39081A8505C}">
      <dgm:prSet/>
      <dgm:spPr/>
      <dgm:t>
        <a:bodyPr/>
        <a:lstStyle/>
        <a:p>
          <a:endParaRPr lang="en-US"/>
        </a:p>
      </dgm:t>
    </dgm:pt>
    <dgm:pt modelId="{E8E93CF6-07DB-441A-A2BF-F2AAC1744E79}" type="sibTrans" cxnId="{09AE7215-4FA4-4A4E-B0E3-F39081A8505C}">
      <dgm:prSet/>
      <dgm:spPr/>
      <dgm:t>
        <a:bodyPr/>
        <a:lstStyle/>
        <a:p>
          <a:endParaRPr lang="en-US"/>
        </a:p>
      </dgm:t>
    </dgm:pt>
    <dgm:pt modelId="{139B25A4-C9C8-409F-A252-B3B7AB593362}" type="pres">
      <dgm:prSet presAssocID="{78C40905-A520-45D8-8DA9-9B25BE1C14B8}" presName="root" presStyleCnt="0">
        <dgm:presLayoutVars>
          <dgm:dir/>
          <dgm:resizeHandles val="exact"/>
        </dgm:presLayoutVars>
      </dgm:prSet>
      <dgm:spPr/>
    </dgm:pt>
    <dgm:pt modelId="{F73E5203-D83F-4057-8343-A00CC13DD7FA}" type="pres">
      <dgm:prSet presAssocID="{A8DBA6D1-8179-4C29-B66C-3CC388506C6C}" presName="compNode" presStyleCnt="0"/>
      <dgm:spPr/>
    </dgm:pt>
    <dgm:pt modelId="{5114DBAE-C029-4742-B374-FDD9CF3BAA89}" type="pres">
      <dgm:prSet presAssocID="{A8DBA6D1-8179-4C29-B66C-3CC388506C6C}" presName="bgRect" presStyleLbl="bgShp" presStyleIdx="0" presStyleCnt="4"/>
      <dgm:spPr/>
    </dgm:pt>
    <dgm:pt modelId="{35659E85-DDFE-44D4-84E4-A4F71EFCEE30}" type="pres">
      <dgm:prSet presAssocID="{A8DBA6D1-8179-4C29-B66C-3CC388506C6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5C024A01-8479-48C8-A54F-71C30D967E63}" type="pres">
      <dgm:prSet presAssocID="{A8DBA6D1-8179-4C29-B66C-3CC388506C6C}" presName="spaceRect" presStyleCnt="0"/>
      <dgm:spPr/>
    </dgm:pt>
    <dgm:pt modelId="{5765171F-8CA8-47FA-86B5-81BE040189CB}" type="pres">
      <dgm:prSet presAssocID="{A8DBA6D1-8179-4C29-B66C-3CC388506C6C}" presName="parTx" presStyleLbl="revTx" presStyleIdx="0" presStyleCnt="4">
        <dgm:presLayoutVars>
          <dgm:chMax val="0"/>
          <dgm:chPref val="0"/>
        </dgm:presLayoutVars>
      </dgm:prSet>
      <dgm:spPr/>
    </dgm:pt>
    <dgm:pt modelId="{765A3A28-DCDD-4C00-A080-0D5813B1F8D5}" type="pres">
      <dgm:prSet presAssocID="{1E896191-3EDB-4F9D-B438-24356A18E028}" presName="sibTrans" presStyleCnt="0"/>
      <dgm:spPr/>
    </dgm:pt>
    <dgm:pt modelId="{01B5DB30-5421-419F-9CD1-491791BA74A6}" type="pres">
      <dgm:prSet presAssocID="{2FDF3710-5BA0-4E5D-961B-6BAF1287FC73}" presName="compNode" presStyleCnt="0"/>
      <dgm:spPr/>
    </dgm:pt>
    <dgm:pt modelId="{D23E3504-C81F-4059-86DA-47F56A41BCE5}" type="pres">
      <dgm:prSet presAssocID="{2FDF3710-5BA0-4E5D-961B-6BAF1287FC73}" presName="bgRect" presStyleLbl="bgShp" presStyleIdx="1" presStyleCnt="4"/>
      <dgm:spPr/>
    </dgm:pt>
    <dgm:pt modelId="{6EA28645-ACA0-4E7E-9594-7428B98EDB59}" type="pres">
      <dgm:prSet presAssocID="{2FDF3710-5BA0-4E5D-961B-6BAF1287FC7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E157C689-56C1-4C61-BE42-E54AB06B1930}" type="pres">
      <dgm:prSet presAssocID="{2FDF3710-5BA0-4E5D-961B-6BAF1287FC73}" presName="spaceRect" presStyleCnt="0"/>
      <dgm:spPr/>
    </dgm:pt>
    <dgm:pt modelId="{AA07FACA-FC29-4C58-A9E5-7CC04FA07E76}" type="pres">
      <dgm:prSet presAssocID="{2FDF3710-5BA0-4E5D-961B-6BAF1287FC73}" presName="parTx" presStyleLbl="revTx" presStyleIdx="1" presStyleCnt="4">
        <dgm:presLayoutVars>
          <dgm:chMax val="0"/>
          <dgm:chPref val="0"/>
        </dgm:presLayoutVars>
      </dgm:prSet>
      <dgm:spPr/>
    </dgm:pt>
    <dgm:pt modelId="{DEAC61C0-01EA-4FBE-84DB-D1B22D02FDD1}" type="pres">
      <dgm:prSet presAssocID="{A6B1D575-B81A-4E06-A049-7275AA603641}" presName="sibTrans" presStyleCnt="0"/>
      <dgm:spPr/>
    </dgm:pt>
    <dgm:pt modelId="{148DA1BB-F686-4967-A159-43A636848311}" type="pres">
      <dgm:prSet presAssocID="{6A906924-D90B-4D40-926A-655A8E9C52F8}" presName="compNode" presStyleCnt="0"/>
      <dgm:spPr/>
    </dgm:pt>
    <dgm:pt modelId="{0D003B29-6AEE-4219-A4BE-F785FD867524}" type="pres">
      <dgm:prSet presAssocID="{6A906924-D90B-4D40-926A-655A8E9C52F8}" presName="bgRect" presStyleLbl="bgShp" presStyleIdx="2" presStyleCnt="4"/>
      <dgm:spPr/>
    </dgm:pt>
    <dgm:pt modelId="{23D430AA-2897-4257-8B81-80D22E691387}" type="pres">
      <dgm:prSet presAssocID="{6A906924-D90B-4D40-926A-655A8E9C52F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27B64B3D-6C9D-45CB-BDE8-2BB785AB1F48}" type="pres">
      <dgm:prSet presAssocID="{6A906924-D90B-4D40-926A-655A8E9C52F8}" presName="spaceRect" presStyleCnt="0"/>
      <dgm:spPr/>
    </dgm:pt>
    <dgm:pt modelId="{79D4F8C7-5A31-4BAB-B78F-651B0911AFDE}" type="pres">
      <dgm:prSet presAssocID="{6A906924-D90B-4D40-926A-655A8E9C52F8}" presName="parTx" presStyleLbl="revTx" presStyleIdx="2" presStyleCnt="4">
        <dgm:presLayoutVars>
          <dgm:chMax val="0"/>
          <dgm:chPref val="0"/>
        </dgm:presLayoutVars>
      </dgm:prSet>
      <dgm:spPr/>
    </dgm:pt>
    <dgm:pt modelId="{CCCA7B78-5A4E-4C0E-AE92-389FAB54DED7}" type="pres">
      <dgm:prSet presAssocID="{FDE21CD7-297C-41EE-AD60-58BB957AAD4F}" presName="sibTrans" presStyleCnt="0"/>
      <dgm:spPr/>
    </dgm:pt>
    <dgm:pt modelId="{A35B7312-3001-4489-9B0F-B8CB21205E28}" type="pres">
      <dgm:prSet presAssocID="{CF80C729-8462-410A-8CFF-C1C45842D9D9}" presName="compNode" presStyleCnt="0"/>
      <dgm:spPr/>
    </dgm:pt>
    <dgm:pt modelId="{7403990B-9487-4DF5-B9DA-FD22BDF3F6DC}" type="pres">
      <dgm:prSet presAssocID="{CF80C729-8462-410A-8CFF-C1C45842D9D9}" presName="bgRect" presStyleLbl="bgShp" presStyleIdx="3" presStyleCnt="4"/>
      <dgm:spPr/>
    </dgm:pt>
    <dgm:pt modelId="{CC12ED3F-F710-4B35-A5CF-EE24898AC125}" type="pres">
      <dgm:prSet presAssocID="{CF80C729-8462-410A-8CFF-C1C45842D9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AD38BFE-DDF2-4ABC-A5A3-DC5706DC624C}" type="pres">
      <dgm:prSet presAssocID="{CF80C729-8462-410A-8CFF-C1C45842D9D9}" presName="spaceRect" presStyleCnt="0"/>
      <dgm:spPr/>
    </dgm:pt>
    <dgm:pt modelId="{3DFD1536-F8B3-4320-BEF3-94D8DC5D81BF}" type="pres">
      <dgm:prSet presAssocID="{CF80C729-8462-410A-8CFF-C1C45842D9D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2BF5D00-EB59-40EA-98FD-3563C10A4808}" type="presOf" srcId="{A8DBA6D1-8179-4C29-B66C-3CC388506C6C}" destId="{5765171F-8CA8-47FA-86B5-81BE040189CB}" srcOrd="0" destOrd="0" presId="urn:microsoft.com/office/officeart/2018/2/layout/IconVerticalSolidList"/>
    <dgm:cxn modelId="{E4BF450B-59A5-4F29-8632-37DDA457158D}" srcId="{78C40905-A520-45D8-8DA9-9B25BE1C14B8}" destId="{6A906924-D90B-4D40-926A-655A8E9C52F8}" srcOrd="2" destOrd="0" parTransId="{00FFA000-A1F6-472F-B855-684C7A845552}" sibTransId="{FDE21CD7-297C-41EE-AD60-58BB957AAD4F}"/>
    <dgm:cxn modelId="{41E89C0B-1E70-4E47-A55F-FF571379A8CF}" type="presOf" srcId="{6A906924-D90B-4D40-926A-655A8E9C52F8}" destId="{79D4F8C7-5A31-4BAB-B78F-651B0911AFDE}" srcOrd="0" destOrd="0" presId="urn:microsoft.com/office/officeart/2018/2/layout/IconVerticalSolidList"/>
    <dgm:cxn modelId="{09AE7215-4FA4-4A4E-B0E3-F39081A8505C}" srcId="{78C40905-A520-45D8-8DA9-9B25BE1C14B8}" destId="{CF80C729-8462-410A-8CFF-C1C45842D9D9}" srcOrd="3" destOrd="0" parTransId="{50B65561-FD43-4C04-A9A0-87B90A5C3BB9}" sibTransId="{E8E93CF6-07DB-441A-A2BF-F2AAC1744E79}"/>
    <dgm:cxn modelId="{9BCE9F25-2EC5-4F42-B82B-342B8632B18D}" type="presOf" srcId="{78C40905-A520-45D8-8DA9-9B25BE1C14B8}" destId="{139B25A4-C9C8-409F-A252-B3B7AB593362}" srcOrd="0" destOrd="0" presId="urn:microsoft.com/office/officeart/2018/2/layout/IconVerticalSolidList"/>
    <dgm:cxn modelId="{CDB52633-FA29-49AE-ABF3-9F9FA602C7E9}" type="presOf" srcId="{CF80C729-8462-410A-8CFF-C1C45842D9D9}" destId="{3DFD1536-F8B3-4320-BEF3-94D8DC5D81BF}" srcOrd="0" destOrd="0" presId="urn:microsoft.com/office/officeart/2018/2/layout/IconVerticalSolidList"/>
    <dgm:cxn modelId="{9562666F-4803-49AA-BB04-9DB444D0133F}" type="presOf" srcId="{2FDF3710-5BA0-4E5D-961B-6BAF1287FC73}" destId="{AA07FACA-FC29-4C58-A9E5-7CC04FA07E76}" srcOrd="0" destOrd="0" presId="urn:microsoft.com/office/officeart/2018/2/layout/IconVerticalSolidList"/>
    <dgm:cxn modelId="{33E060A2-EA55-4D56-A6FB-6307EE701934}" srcId="{78C40905-A520-45D8-8DA9-9B25BE1C14B8}" destId="{A8DBA6D1-8179-4C29-B66C-3CC388506C6C}" srcOrd="0" destOrd="0" parTransId="{AF065D25-90F1-4620-B454-8620F7A560E6}" sibTransId="{1E896191-3EDB-4F9D-B438-24356A18E028}"/>
    <dgm:cxn modelId="{85FFD8E0-DE18-4645-BDA2-229F1B208478}" srcId="{78C40905-A520-45D8-8DA9-9B25BE1C14B8}" destId="{2FDF3710-5BA0-4E5D-961B-6BAF1287FC73}" srcOrd="1" destOrd="0" parTransId="{0D8F7829-8ACE-4D11-9ABB-5BA111811841}" sibTransId="{A6B1D575-B81A-4E06-A049-7275AA603641}"/>
    <dgm:cxn modelId="{73B24705-8217-441B-A393-C4D66D3264F9}" type="presParOf" srcId="{139B25A4-C9C8-409F-A252-B3B7AB593362}" destId="{F73E5203-D83F-4057-8343-A00CC13DD7FA}" srcOrd="0" destOrd="0" presId="urn:microsoft.com/office/officeart/2018/2/layout/IconVerticalSolidList"/>
    <dgm:cxn modelId="{4442A844-7980-47CB-8232-EC6639350986}" type="presParOf" srcId="{F73E5203-D83F-4057-8343-A00CC13DD7FA}" destId="{5114DBAE-C029-4742-B374-FDD9CF3BAA89}" srcOrd="0" destOrd="0" presId="urn:microsoft.com/office/officeart/2018/2/layout/IconVerticalSolidList"/>
    <dgm:cxn modelId="{27149279-ACE2-46D2-A185-666D0CA3D94D}" type="presParOf" srcId="{F73E5203-D83F-4057-8343-A00CC13DD7FA}" destId="{35659E85-DDFE-44D4-84E4-A4F71EFCEE30}" srcOrd="1" destOrd="0" presId="urn:microsoft.com/office/officeart/2018/2/layout/IconVerticalSolidList"/>
    <dgm:cxn modelId="{D0ED7301-1588-462B-8713-70AFF4E9144C}" type="presParOf" srcId="{F73E5203-D83F-4057-8343-A00CC13DD7FA}" destId="{5C024A01-8479-48C8-A54F-71C30D967E63}" srcOrd="2" destOrd="0" presId="urn:microsoft.com/office/officeart/2018/2/layout/IconVerticalSolidList"/>
    <dgm:cxn modelId="{742ED1C1-B972-4C2C-A642-BCCE0788C823}" type="presParOf" srcId="{F73E5203-D83F-4057-8343-A00CC13DD7FA}" destId="{5765171F-8CA8-47FA-86B5-81BE040189CB}" srcOrd="3" destOrd="0" presId="urn:microsoft.com/office/officeart/2018/2/layout/IconVerticalSolidList"/>
    <dgm:cxn modelId="{D89E986D-2267-472D-82D8-E15253D128C5}" type="presParOf" srcId="{139B25A4-C9C8-409F-A252-B3B7AB593362}" destId="{765A3A28-DCDD-4C00-A080-0D5813B1F8D5}" srcOrd="1" destOrd="0" presId="urn:microsoft.com/office/officeart/2018/2/layout/IconVerticalSolidList"/>
    <dgm:cxn modelId="{A0A2CFF0-DE3B-4761-AA16-FE4ADC5186D4}" type="presParOf" srcId="{139B25A4-C9C8-409F-A252-B3B7AB593362}" destId="{01B5DB30-5421-419F-9CD1-491791BA74A6}" srcOrd="2" destOrd="0" presId="urn:microsoft.com/office/officeart/2018/2/layout/IconVerticalSolidList"/>
    <dgm:cxn modelId="{A52056FB-F72F-4BD4-9D4D-B18B77591684}" type="presParOf" srcId="{01B5DB30-5421-419F-9CD1-491791BA74A6}" destId="{D23E3504-C81F-4059-86DA-47F56A41BCE5}" srcOrd="0" destOrd="0" presId="urn:microsoft.com/office/officeart/2018/2/layout/IconVerticalSolidList"/>
    <dgm:cxn modelId="{FAFC42ED-C7CF-4E91-BE00-9023D3E0002C}" type="presParOf" srcId="{01B5DB30-5421-419F-9CD1-491791BA74A6}" destId="{6EA28645-ACA0-4E7E-9594-7428B98EDB59}" srcOrd="1" destOrd="0" presId="urn:microsoft.com/office/officeart/2018/2/layout/IconVerticalSolidList"/>
    <dgm:cxn modelId="{E290C72A-6F77-4B09-8A4F-DF3E88FB5C30}" type="presParOf" srcId="{01B5DB30-5421-419F-9CD1-491791BA74A6}" destId="{E157C689-56C1-4C61-BE42-E54AB06B1930}" srcOrd="2" destOrd="0" presId="urn:microsoft.com/office/officeart/2018/2/layout/IconVerticalSolidList"/>
    <dgm:cxn modelId="{F37811C9-0D5A-4660-BAD3-0226D9341B30}" type="presParOf" srcId="{01B5DB30-5421-419F-9CD1-491791BA74A6}" destId="{AA07FACA-FC29-4C58-A9E5-7CC04FA07E76}" srcOrd="3" destOrd="0" presId="urn:microsoft.com/office/officeart/2018/2/layout/IconVerticalSolidList"/>
    <dgm:cxn modelId="{C0609F1D-7E7D-4380-B098-B5D164B3305C}" type="presParOf" srcId="{139B25A4-C9C8-409F-A252-B3B7AB593362}" destId="{DEAC61C0-01EA-4FBE-84DB-D1B22D02FDD1}" srcOrd="3" destOrd="0" presId="urn:microsoft.com/office/officeart/2018/2/layout/IconVerticalSolidList"/>
    <dgm:cxn modelId="{D59754E5-F990-46EB-A704-237B698A3688}" type="presParOf" srcId="{139B25A4-C9C8-409F-A252-B3B7AB593362}" destId="{148DA1BB-F686-4967-A159-43A636848311}" srcOrd="4" destOrd="0" presId="urn:microsoft.com/office/officeart/2018/2/layout/IconVerticalSolidList"/>
    <dgm:cxn modelId="{037CC5A3-CAC7-48D8-941C-5FE01EAA1028}" type="presParOf" srcId="{148DA1BB-F686-4967-A159-43A636848311}" destId="{0D003B29-6AEE-4219-A4BE-F785FD867524}" srcOrd="0" destOrd="0" presId="urn:microsoft.com/office/officeart/2018/2/layout/IconVerticalSolidList"/>
    <dgm:cxn modelId="{D3466ACF-94FA-44D3-8E22-35A957F3BD63}" type="presParOf" srcId="{148DA1BB-F686-4967-A159-43A636848311}" destId="{23D430AA-2897-4257-8B81-80D22E691387}" srcOrd="1" destOrd="0" presId="urn:microsoft.com/office/officeart/2018/2/layout/IconVerticalSolidList"/>
    <dgm:cxn modelId="{0895B700-4053-424B-AB1E-612D99241C49}" type="presParOf" srcId="{148DA1BB-F686-4967-A159-43A636848311}" destId="{27B64B3D-6C9D-45CB-BDE8-2BB785AB1F48}" srcOrd="2" destOrd="0" presId="urn:microsoft.com/office/officeart/2018/2/layout/IconVerticalSolidList"/>
    <dgm:cxn modelId="{B29B536D-33E9-4BE9-B31B-B1F0B172AE7D}" type="presParOf" srcId="{148DA1BB-F686-4967-A159-43A636848311}" destId="{79D4F8C7-5A31-4BAB-B78F-651B0911AFDE}" srcOrd="3" destOrd="0" presId="urn:microsoft.com/office/officeart/2018/2/layout/IconVerticalSolidList"/>
    <dgm:cxn modelId="{1E83F29D-40F4-4A9D-80F0-241D2D6B9BFF}" type="presParOf" srcId="{139B25A4-C9C8-409F-A252-B3B7AB593362}" destId="{CCCA7B78-5A4E-4C0E-AE92-389FAB54DED7}" srcOrd="5" destOrd="0" presId="urn:microsoft.com/office/officeart/2018/2/layout/IconVerticalSolidList"/>
    <dgm:cxn modelId="{8F163413-8F4C-4005-AFC5-0FBE07FB1BAB}" type="presParOf" srcId="{139B25A4-C9C8-409F-A252-B3B7AB593362}" destId="{A35B7312-3001-4489-9B0F-B8CB21205E28}" srcOrd="6" destOrd="0" presId="urn:microsoft.com/office/officeart/2018/2/layout/IconVerticalSolidList"/>
    <dgm:cxn modelId="{54999E37-2509-477B-9314-4C4DF10AC2E8}" type="presParOf" srcId="{A35B7312-3001-4489-9B0F-B8CB21205E28}" destId="{7403990B-9487-4DF5-B9DA-FD22BDF3F6DC}" srcOrd="0" destOrd="0" presId="urn:microsoft.com/office/officeart/2018/2/layout/IconVerticalSolidList"/>
    <dgm:cxn modelId="{34AF7861-1F77-43BA-B6CC-71462253C189}" type="presParOf" srcId="{A35B7312-3001-4489-9B0F-B8CB21205E28}" destId="{CC12ED3F-F710-4B35-A5CF-EE24898AC125}" srcOrd="1" destOrd="0" presId="urn:microsoft.com/office/officeart/2018/2/layout/IconVerticalSolidList"/>
    <dgm:cxn modelId="{38B2E336-06FB-4ECF-9537-C572E926BD47}" type="presParOf" srcId="{A35B7312-3001-4489-9B0F-B8CB21205E28}" destId="{CAD38BFE-DDF2-4ABC-A5A3-DC5706DC624C}" srcOrd="2" destOrd="0" presId="urn:microsoft.com/office/officeart/2018/2/layout/IconVerticalSolidList"/>
    <dgm:cxn modelId="{B10AE965-CE8B-4D22-8C8F-5F3E7E85A731}" type="presParOf" srcId="{A35B7312-3001-4489-9B0F-B8CB21205E28}" destId="{3DFD1536-F8B3-4320-BEF3-94D8DC5D81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553F61-C472-4082-9086-BCA453C69CC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442365A-763B-4300-B0F1-49217D3E2E1A}">
      <dgm:prSet/>
      <dgm:spPr/>
      <dgm:t>
        <a:bodyPr/>
        <a:lstStyle/>
        <a:p>
          <a:r>
            <a:rPr lang="en-US"/>
            <a:t>Four instructors participated - two part-time and two full-time opportunities</a:t>
          </a:r>
        </a:p>
      </dgm:t>
    </dgm:pt>
    <dgm:pt modelId="{33E79364-2872-4DAF-BC95-C3452873DC64}" type="parTrans" cxnId="{BC2291A6-7E94-4C72-AA3C-F38896C2396F}">
      <dgm:prSet/>
      <dgm:spPr/>
      <dgm:t>
        <a:bodyPr/>
        <a:lstStyle/>
        <a:p>
          <a:endParaRPr lang="en-US"/>
        </a:p>
      </dgm:t>
    </dgm:pt>
    <dgm:pt modelId="{26BEE765-4ED2-40FA-B20D-F698A1AD81F6}" type="sibTrans" cxnId="{BC2291A6-7E94-4C72-AA3C-F38896C2396F}">
      <dgm:prSet/>
      <dgm:spPr/>
      <dgm:t>
        <a:bodyPr/>
        <a:lstStyle/>
        <a:p>
          <a:endParaRPr lang="en-US"/>
        </a:p>
      </dgm:t>
    </dgm:pt>
    <dgm:pt modelId="{4651B0CD-113F-4E95-94AC-B05E1982E0D7}">
      <dgm:prSet/>
      <dgm:spPr/>
      <dgm:t>
        <a:bodyPr/>
        <a:lstStyle/>
        <a:p>
          <a:r>
            <a:rPr lang="en-US"/>
            <a:t>Perkins paid the instructors' salaries</a:t>
          </a:r>
        </a:p>
      </dgm:t>
    </dgm:pt>
    <dgm:pt modelId="{72B392DE-16DB-4518-B1FD-0AD0EF0F6615}" type="parTrans" cxnId="{4B17BB70-32C4-42A8-A13D-643A15E9692C}">
      <dgm:prSet/>
      <dgm:spPr/>
      <dgm:t>
        <a:bodyPr/>
        <a:lstStyle/>
        <a:p>
          <a:endParaRPr lang="en-US"/>
        </a:p>
      </dgm:t>
    </dgm:pt>
    <dgm:pt modelId="{D75FAD82-8BFD-4AEB-BA32-4923D9523A54}" type="sibTrans" cxnId="{4B17BB70-32C4-42A8-A13D-643A15E9692C}">
      <dgm:prSet/>
      <dgm:spPr/>
      <dgm:t>
        <a:bodyPr/>
        <a:lstStyle/>
        <a:p>
          <a:endParaRPr lang="en-US"/>
        </a:p>
      </dgm:t>
    </dgm:pt>
    <dgm:pt modelId="{CB9A4A55-CE01-41F8-B139-C98D8361EFFC}">
      <dgm:prSet/>
      <dgm:spPr/>
      <dgm:t>
        <a:bodyPr/>
        <a:lstStyle/>
        <a:p>
          <a:r>
            <a:rPr lang="en-US"/>
            <a:t>Programs represented: Advertising &amp; Graphic Design, Computer Programming, Medical Office Administration, and Simulation and Game Development</a:t>
          </a:r>
        </a:p>
      </dgm:t>
    </dgm:pt>
    <dgm:pt modelId="{208EC9FD-B5DC-48FF-832F-F636EFDB797E}" type="parTrans" cxnId="{F9F703E1-989A-490F-AFE0-9883C5E275D2}">
      <dgm:prSet/>
      <dgm:spPr/>
      <dgm:t>
        <a:bodyPr/>
        <a:lstStyle/>
        <a:p>
          <a:endParaRPr lang="en-US"/>
        </a:p>
      </dgm:t>
    </dgm:pt>
    <dgm:pt modelId="{F07ACC19-02AE-45E9-8513-DF2B656E3FAD}" type="sibTrans" cxnId="{F9F703E1-989A-490F-AFE0-9883C5E275D2}">
      <dgm:prSet/>
      <dgm:spPr/>
      <dgm:t>
        <a:bodyPr/>
        <a:lstStyle/>
        <a:p>
          <a:endParaRPr lang="en-US"/>
        </a:p>
      </dgm:t>
    </dgm:pt>
    <dgm:pt modelId="{0990CE74-3FDE-4395-A88C-4B4362637C2C}">
      <dgm:prSet/>
      <dgm:spPr/>
      <dgm:t>
        <a:bodyPr/>
        <a:lstStyle/>
        <a:p>
          <a:r>
            <a:rPr lang="en-US"/>
            <a:t>11 courses updated</a:t>
          </a:r>
        </a:p>
      </dgm:t>
    </dgm:pt>
    <dgm:pt modelId="{9F5E77C1-81DF-4F01-B7BD-92627178DF54}" type="parTrans" cxnId="{BC287C89-4227-4CA2-AAE9-AC5E7E85CE63}">
      <dgm:prSet/>
      <dgm:spPr/>
      <dgm:t>
        <a:bodyPr/>
        <a:lstStyle/>
        <a:p>
          <a:endParaRPr lang="en-US"/>
        </a:p>
      </dgm:t>
    </dgm:pt>
    <dgm:pt modelId="{F76A33F6-4ABB-40FB-BB83-E193A02CF090}" type="sibTrans" cxnId="{BC287C89-4227-4CA2-AAE9-AC5E7E85CE63}">
      <dgm:prSet/>
      <dgm:spPr/>
      <dgm:t>
        <a:bodyPr/>
        <a:lstStyle/>
        <a:p>
          <a:endParaRPr lang="en-US"/>
        </a:p>
      </dgm:t>
    </dgm:pt>
    <dgm:pt modelId="{468E34A3-2D8E-4F70-B74B-CCE685C137E8}">
      <dgm:prSet/>
      <dgm:spPr/>
      <dgm:t>
        <a:bodyPr/>
        <a:lstStyle/>
        <a:p>
          <a:r>
            <a:rPr lang="en-US"/>
            <a:t>All identified ways to strengthen relationships with employer partners; one partner provided integral feedback in a successful NSF grant application</a:t>
          </a:r>
        </a:p>
      </dgm:t>
    </dgm:pt>
    <dgm:pt modelId="{46F8EA1F-AAFF-4D11-A9D1-1ECF4E1C95D2}" type="parTrans" cxnId="{8EBEA06C-E0D1-413F-9490-46E527EEA3C1}">
      <dgm:prSet/>
      <dgm:spPr/>
      <dgm:t>
        <a:bodyPr/>
        <a:lstStyle/>
        <a:p>
          <a:endParaRPr lang="en-US"/>
        </a:p>
      </dgm:t>
    </dgm:pt>
    <dgm:pt modelId="{5556FEF2-12C3-4657-A4BB-4D6CE3634789}" type="sibTrans" cxnId="{8EBEA06C-E0D1-413F-9490-46E527EEA3C1}">
      <dgm:prSet/>
      <dgm:spPr/>
      <dgm:t>
        <a:bodyPr/>
        <a:lstStyle/>
        <a:p>
          <a:endParaRPr lang="en-US"/>
        </a:p>
      </dgm:t>
    </dgm:pt>
    <dgm:pt modelId="{30C60D2A-1C91-4EAD-9474-06510862A188}">
      <dgm:prSet/>
      <dgm:spPr/>
      <dgm:t>
        <a:bodyPr/>
        <a:lstStyle/>
        <a:p>
          <a:pPr rtl="0"/>
          <a:r>
            <a:rPr lang="en-US">
              <a:latin typeface="Bahnschrift" panose="020B0502020104020203"/>
            </a:rPr>
            <a:t>All mentioned</a:t>
          </a:r>
          <a:r>
            <a:rPr lang="en-US"/>
            <a:t> that they learned a lot about workflow, project management, and the environment/</a:t>
          </a:r>
          <a:r>
            <a:rPr lang="en-US">
              <a:latin typeface="Bahnschrift" panose="020B0502020104020203"/>
            </a:rPr>
            <a:t> </a:t>
          </a:r>
          <a:r>
            <a:rPr lang="en-US"/>
            <a:t>culture of individual employers</a:t>
          </a:r>
        </a:p>
      </dgm:t>
    </dgm:pt>
    <dgm:pt modelId="{D9098A96-6946-49A4-BBFC-15C6349E5ECA}" type="parTrans" cxnId="{2C15F215-4A3B-4E22-B809-8EAA044BF62C}">
      <dgm:prSet/>
      <dgm:spPr/>
      <dgm:t>
        <a:bodyPr/>
        <a:lstStyle/>
        <a:p>
          <a:endParaRPr lang="en-US"/>
        </a:p>
      </dgm:t>
    </dgm:pt>
    <dgm:pt modelId="{63FF368E-84B5-4556-BEE7-9146CAD8D731}" type="sibTrans" cxnId="{2C15F215-4A3B-4E22-B809-8EAA044BF62C}">
      <dgm:prSet/>
      <dgm:spPr/>
      <dgm:t>
        <a:bodyPr/>
        <a:lstStyle/>
        <a:p>
          <a:endParaRPr lang="en-US"/>
        </a:p>
      </dgm:t>
    </dgm:pt>
    <dgm:pt modelId="{965F3EC4-7ABB-42C7-9385-A5A3C898446D}">
      <dgm:prSet/>
      <dgm:spPr/>
      <dgm:t>
        <a:bodyPr/>
        <a:lstStyle/>
        <a:p>
          <a:r>
            <a:rPr lang="en-US"/>
            <a:t>Plans are to continue in 2020-2021</a:t>
          </a:r>
        </a:p>
      </dgm:t>
    </dgm:pt>
    <dgm:pt modelId="{388B2106-A7D7-4FC8-BA4E-1E8DA637D2F5}" type="parTrans" cxnId="{98725380-778D-4DC1-98EC-EC2C1ABF9C9D}">
      <dgm:prSet/>
      <dgm:spPr/>
      <dgm:t>
        <a:bodyPr/>
        <a:lstStyle/>
        <a:p>
          <a:endParaRPr lang="en-US"/>
        </a:p>
      </dgm:t>
    </dgm:pt>
    <dgm:pt modelId="{25B04D93-0F41-4B68-A0B3-52BEBFADE549}" type="sibTrans" cxnId="{98725380-778D-4DC1-98EC-EC2C1ABF9C9D}">
      <dgm:prSet/>
      <dgm:spPr/>
      <dgm:t>
        <a:bodyPr/>
        <a:lstStyle/>
        <a:p>
          <a:endParaRPr lang="en-US"/>
        </a:p>
      </dgm:t>
    </dgm:pt>
    <dgm:pt modelId="{61AF5DEA-F251-428C-A785-B83A61909991}">
      <dgm:prSet/>
      <dgm:spPr/>
      <dgm:t>
        <a:bodyPr/>
        <a:lstStyle/>
        <a:p>
          <a:r>
            <a:rPr lang="en-US"/>
            <a:t>Especially looking to partners to host recurring opportunities  </a:t>
          </a:r>
        </a:p>
      </dgm:t>
    </dgm:pt>
    <dgm:pt modelId="{80F410DE-BAD8-408A-ABFD-F3B82C19B5BE}" type="parTrans" cxnId="{762166FC-5AF7-4A9E-B413-352F80DCAE06}">
      <dgm:prSet/>
      <dgm:spPr/>
      <dgm:t>
        <a:bodyPr/>
        <a:lstStyle/>
        <a:p>
          <a:endParaRPr lang="en-US"/>
        </a:p>
      </dgm:t>
    </dgm:pt>
    <dgm:pt modelId="{B886E2A0-0DF0-4A4E-B4C3-9557C86C8462}" type="sibTrans" cxnId="{762166FC-5AF7-4A9E-B413-352F80DCAE06}">
      <dgm:prSet/>
      <dgm:spPr/>
      <dgm:t>
        <a:bodyPr/>
        <a:lstStyle/>
        <a:p>
          <a:endParaRPr lang="en-US"/>
        </a:p>
      </dgm:t>
    </dgm:pt>
    <dgm:pt modelId="{6183BAF1-D57E-4845-990F-AA19FF31A240}" type="pres">
      <dgm:prSet presAssocID="{5C553F61-C472-4082-9086-BCA453C69CCA}" presName="root" presStyleCnt="0">
        <dgm:presLayoutVars>
          <dgm:dir/>
          <dgm:resizeHandles val="exact"/>
        </dgm:presLayoutVars>
      </dgm:prSet>
      <dgm:spPr/>
    </dgm:pt>
    <dgm:pt modelId="{78D8AF7C-0ED4-4D95-8D11-4F9DCED529AE}" type="pres">
      <dgm:prSet presAssocID="{2442365A-763B-4300-B0F1-49217D3E2E1A}" presName="compNode" presStyleCnt="0"/>
      <dgm:spPr/>
    </dgm:pt>
    <dgm:pt modelId="{8798805C-6570-487A-84DA-94ECE221692C}" type="pres">
      <dgm:prSet presAssocID="{2442365A-763B-4300-B0F1-49217D3E2E1A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24085C8-87E3-48A3-9418-83A5958AF1AB}" type="pres">
      <dgm:prSet presAssocID="{2442365A-763B-4300-B0F1-49217D3E2E1A}" presName="spaceRect" presStyleCnt="0"/>
      <dgm:spPr/>
    </dgm:pt>
    <dgm:pt modelId="{D39F1398-1893-4CC1-B2A4-234C615F6E8B}" type="pres">
      <dgm:prSet presAssocID="{2442365A-763B-4300-B0F1-49217D3E2E1A}" presName="textRect" presStyleLbl="revTx" presStyleIdx="0" presStyleCnt="8">
        <dgm:presLayoutVars>
          <dgm:chMax val="1"/>
          <dgm:chPref val="1"/>
        </dgm:presLayoutVars>
      </dgm:prSet>
      <dgm:spPr/>
    </dgm:pt>
    <dgm:pt modelId="{AC85EA43-CA8A-410F-A0A0-DFB68FBB7268}" type="pres">
      <dgm:prSet presAssocID="{26BEE765-4ED2-40FA-B20D-F698A1AD81F6}" presName="sibTrans" presStyleCnt="0"/>
      <dgm:spPr/>
    </dgm:pt>
    <dgm:pt modelId="{848206DC-C855-4B83-B020-3CFDD985E092}" type="pres">
      <dgm:prSet presAssocID="{4651B0CD-113F-4E95-94AC-B05E1982E0D7}" presName="compNode" presStyleCnt="0"/>
      <dgm:spPr/>
    </dgm:pt>
    <dgm:pt modelId="{9F0F6765-F998-4556-AE19-31EB1A1EAE25}" type="pres">
      <dgm:prSet presAssocID="{4651B0CD-113F-4E95-94AC-B05E1982E0D7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2036D97A-7A21-423B-9347-FB6CA3EB24FE}" type="pres">
      <dgm:prSet presAssocID="{4651B0CD-113F-4E95-94AC-B05E1982E0D7}" presName="spaceRect" presStyleCnt="0"/>
      <dgm:spPr/>
    </dgm:pt>
    <dgm:pt modelId="{26921C10-D20E-494E-8B6B-A2DB1C1281E8}" type="pres">
      <dgm:prSet presAssocID="{4651B0CD-113F-4E95-94AC-B05E1982E0D7}" presName="textRect" presStyleLbl="revTx" presStyleIdx="1" presStyleCnt="8">
        <dgm:presLayoutVars>
          <dgm:chMax val="1"/>
          <dgm:chPref val="1"/>
        </dgm:presLayoutVars>
      </dgm:prSet>
      <dgm:spPr/>
    </dgm:pt>
    <dgm:pt modelId="{601E11AE-8D0E-4714-BD5A-5B0D954EC48A}" type="pres">
      <dgm:prSet presAssocID="{D75FAD82-8BFD-4AEB-BA32-4923D9523A54}" presName="sibTrans" presStyleCnt="0"/>
      <dgm:spPr/>
    </dgm:pt>
    <dgm:pt modelId="{1429199E-6FE3-4025-8F16-E029FA9D52F5}" type="pres">
      <dgm:prSet presAssocID="{CB9A4A55-CE01-41F8-B139-C98D8361EFFC}" presName="compNode" presStyleCnt="0"/>
      <dgm:spPr/>
    </dgm:pt>
    <dgm:pt modelId="{81717E3B-C2F1-45DE-B4C4-268A47A82031}" type="pres">
      <dgm:prSet presAssocID="{CB9A4A55-CE01-41F8-B139-C98D8361EFFC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BFCED9B9-74C4-4E91-ABF0-910F70C4EAFA}" type="pres">
      <dgm:prSet presAssocID="{CB9A4A55-CE01-41F8-B139-C98D8361EFFC}" presName="spaceRect" presStyleCnt="0"/>
      <dgm:spPr/>
    </dgm:pt>
    <dgm:pt modelId="{B3FE6DCF-13F6-4A74-AA3C-06542BC49681}" type="pres">
      <dgm:prSet presAssocID="{CB9A4A55-CE01-41F8-B139-C98D8361EFFC}" presName="textRect" presStyleLbl="revTx" presStyleIdx="2" presStyleCnt="8">
        <dgm:presLayoutVars>
          <dgm:chMax val="1"/>
          <dgm:chPref val="1"/>
        </dgm:presLayoutVars>
      </dgm:prSet>
      <dgm:spPr/>
    </dgm:pt>
    <dgm:pt modelId="{8CD625B6-C4BE-4AD6-B3FB-39097D6E3DA8}" type="pres">
      <dgm:prSet presAssocID="{F07ACC19-02AE-45E9-8513-DF2B656E3FAD}" presName="sibTrans" presStyleCnt="0"/>
      <dgm:spPr/>
    </dgm:pt>
    <dgm:pt modelId="{60E9FBEC-56DA-4F0D-B83D-31B93331A71D}" type="pres">
      <dgm:prSet presAssocID="{0990CE74-3FDE-4395-A88C-4B4362637C2C}" presName="compNode" presStyleCnt="0"/>
      <dgm:spPr/>
    </dgm:pt>
    <dgm:pt modelId="{34FA8FC7-54B5-4517-B331-5DCD87F32D42}" type="pres">
      <dgm:prSet presAssocID="{0990CE74-3FDE-4395-A88C-4B4362637C2C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50134E7-D3A9-4175-9F79-664AA2EDD06D}" type="pres">
      <dgm:prSet presAssocID="{0990CE74-3FDE-4395-A88C-4B4362637C2C}" presName="spaceRect" presStyleCnt="0"/>
      <dgm:spPr/>
    </dgm:pt>
    <dgm:pt modelId="{1BEE5A82-5F26-4A03-B938-EAA2B8CA67D0}" type="pres">
      <dgm:prSet presAssocID="{0990CE74-3FDE-4395-A88C-4B4362637C2C}" presName="textRect" presStyleLbl="revTx" presStyleIdx="3" presStyleCnt="8">
        <dgm:presLayoutVars>
          <dgm:chMax val="1"/>
          <dgm:chPref val="1"/>
        </dgm:presLayoutVars>
      </dgm:prSet>
      <dgm:spPr/>
    </dgm:pt>
    <dgm:pt modelId="{76D13365-2BFB-4D5B-9AA5-C6A3015A4695}" type="pres">
      <dgm:prSet presAssocID="{F76A33F6-4ABB-40FB-BB83-E193A02CF090}" presName="sibTrans" presStyleCnt="0"/>
      <dgm:spPr/>
    </dgm:pt>
    <dgm:pt modelId="{C190AC93-5B46-4558-8666-A8F88E937AD4}" type="pres">
      <dgm:prSet presAssocID="{468E34A3-2D8E-4F70-B74B-CCE685C137E8}" presName="compNode" presStyleCnt="0"/>
      <dgm:spPr/>
    </dgm:pt>
    <dgm:pt modelId="{4341DAEF-DAD8-43B6-B567-BAF02511BD8E}" type="pres">
      <dgm:prSet presAssocID="{468E34A3-2D8E-4F70-B74B-CCE685C137E8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BD2EB96-1A43-4EAF-85F2-753F0B49A690}" type="pres">
      <dgm:prSet presAssocID="{468E34A3-2D8E-4F70-B74B-CCE685C137E8}" presName="spaceRect" presStyleCnt="0"/>
      <dgm:spPr/>
    </dgm:pt>
    <dgm:pt modelId="{8A4ACC44-3349-4CDE-998A-C02C6369EE75}" type="pres">
      <dgm:prSet presAssocID="{468E34A3-2D8E-4F70-B74B-CCE685C137E8}" presName="textRect" presStyleLbl="revTx" presStyleIdx="4" presStyleCnt="8">
        <dgm:presLayoutVars>
          <dgm:chMax val="1"/>
          <dgm:chPref val="1"/>
        </dgm:presLayoutVars>
      </dgm:prSet>
      <dgm:spPr/>
    </dgm:pt>
    <dgm:pt modelId="{DD3F97A6-8797-4499-9759-D50766EA3C67}" type="pres">
      <dgm:prSet presAssocID="{5556FEF2-12C3-4657-A4BB-4D6CE3634789}" presName="sibTrans" presStyleCnt="0"/>
      <dgm:spPr/>
    </dgm:pt>
    <dgm:pt modelId="{BCF784AC-534D-4541-88E4-B722BA0972E4}" type="pres">
      <dgm:prSet presAssocID="{30C60D2A-1C91-4EAD-9474-06510862A188}" presName="compNode" presStyleCnt="0"/>
      <dgm:spPr/>
    </dgm:pt>
    <dgm:pt modelId="{B84BFC38-32A5-4F31-8C9E-ED746FCB6E63}" type="pres">
      <dgm:prSet presAssocID="{30C60D2A-1C91-4EAD-9474-06510862A188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19B6DBC5-2FC8-437A-B219-9781564DF203}" type="pres">
      <dgm:prSet presAssocID="{30C60D2A-1C91-4EAD-9474-06510862A188}" presName="spaceRect" presStyleCnt="0"/>
      <dgm:spPr/>
    </dgm:pt>
    <dgm:pt modelId="{418FBE90-E723-4557-AEAB-746E29493169}" type="pres">
      <dgm:prSet presAssocID="{30C60D2A-1C91-4EAD-9474-06510862A188}" presName="textRect" presStyleLbl="revTx" presStyleIdx="5" presStyleCnt="8">
        <dgm:presLayoutVars>
          <dgm:chMax val="1"/>
          <dgm:chPref val="1"/>
        </dgm:presLayoutVars>
      </dgm:prSet>
      <dgm:spPr/>
    </dgm:pt>
    <dgm:pt modelId="{276710C7-3ACF-40F1-81D4-9A58995ECC23}" type="pres">
      <dgm:prSet presAssocID="{63FF368E-84B5-4556-BEE7-9146CAD8D731}" presName="sibTrans" presStyleCnt="0"/>
      <dgm:spPr/>
    </dgm:pt>
    <dgm:pt modelId="{D4975B0C-FF9E-4C91-B58D-8DCF8C0D6AD1}" type="pres">
      <dgm:prSet presAssocID="{965F3EC4-7ABB-42C7-9385-A5A3C898446D}" presName="compNode" presStyleCnt="0"/>
      <dgm:spPr/>
    </dgm:pt>
    <dgm:pt modelId="{6632EA60-8911-413E-A519-B93552E5749C}" type="pres">
      <dgm:prSet presAssocID="{965F3EC4-7ABB-42C7-9385-A5A3C898446D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FE416082-93A2-4556-BF2A-169C2089B694}" type="pres">
      <dgm:prSet presAssocID="{965F3EC4-7ABB-42C7-9385-A5A3C898446D}" presName="spaceRect" presStyleCnt="0"/>
      <dgm:spPr/>
    </dgm:pt>
    <dgm:pt modelId="{FCDA96D9-8EA7-4668-8515-439FBE7188E0}" type="pres">
      <dgm:prSet presAssocID="{965F3EC4-7ABB-42C7-9385-A5A3C898446D}" presName="textRect" presStyleLbl="revTx" presStyleIdx="6" presStyleCnt="8">
        <dgm:presLayoutVars>
          <dgm:chMax val="1"/>
          <dgm:chPref val="1"/>
        </dgm:presLayoutVars>
      </dgm:prSet>
      <dgm:spPr/>
    </dgm:pt>
    <dgm:pt modelId="{D3CBBC55-BF65-400A-8FB2-7B97451F37A3}" type="pres">
      <dgm:prSet presAssocID="{25B04D93-0F41-4B68-A0B3-52BEBFADE549}" presName="sibTrans" presStyleCnt="0"/>
      <dgm:spPr/>
    </dgm:pt>
    <dgm:pt modelId="{1D9993E3-3D58-4790-8019-332E42DDB134}" type="pres">
      <dgm:prSet presAssocID="{61AF5DEA-F251-428C-A785-B83A61909991}" presName="compNode" presStyleCnt="0"/>
      <dgm:spPr/>
    </dgm:pt>
    <dgm:pt modelId="{E2831731-8462-4946-B1AF-00E47CE4ADB3}" type="pres">
      <dgm:prSet presAssocID="{61AF5DEA-F251-428C-A785-B83A61909991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39AB3A4-2A58-4B5D-B4C9-E25BEEBE4074}" type="pres">
      <dgm:prSet presAssocID="{61AF5DEA-F251-428C-A785-B83A61909991}" presName="spaceRect" presStyleCnt="0"/>
      <dgm:spPr/>
    </dgm:pt>
    <dgm:pt modelId="{E6B3E91D-0F8C-4573-AB91-7D347E64CD3D}" type="pres">
      <dgm:prSet presAssocID="{61AF5DEA-F251-428C-A785-B83A61909991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DC301A14-E359-4EBA-B9B1-C5F7C581885D}" type="presOf" srcId="{CB9A4A55-CE01-41F8-B139-C98D8361EFFC}" destId="{B3FE6DCF-13F6-4A74-AA3C-06542BC49681}" srcOrd="0" destOrd="0" presId="urn:microsoft.com/office/officeart/2018/2/layout/IconLabelList"/>
    <dgm:cxn modelId="{2C15F215-4A3B-4E22-B809-8EAA044BF62C}" srcId="{5C553F61-C472-4082-9086-BCA453C69CCA}" destId="{30C60D2A-1C91-4EAD-9474-06510862A188}" srcOrd="5" destOrd="0" parTransId="{D9098A96-6946-49A4-BBFC-15C6349E5ECA}" sibTransId="{63FF368E-84B5-4556-BEE7-9146CAD8D731}"/>
    <dgm:cxn modelId="{E730A45C-4A49-46A0-AE69-838042C7AFCB}" type="presOf" srcId="{468E34A3-2D8E-4F70-B74B-CCE685C137E8}" destId="{8A4ACC44-3349-4CDE-998A-C02C6369EE75}" srcOrd="0" destOrd="0" presId="urn:microsoft.com/office/officeart/2018/2/layout/IconLabelList"/>
    <dgm:cxn modelId="{6A3EB84A-04A4-4AB1-B778-C2F9B65382AC}" type="presOf" srcId="{0990CE74-3FDE-4395-A88C-4B4362637C2C}" destId="{1BEE5A82-5F26-4A03-B938-EAA2B8CA67D0}" srcOrd="0" destOrd="0" presId="urn:microsoft.com/office/officeart/2018/2/layout/IconLabelList"/>
    <dgm:cxn modelId="{92B7374C-B3F7-47CF-B957-6AEF39F2D14F}" type="presOf" srcId="{5C553F61-C472-4082-9086-BCA453C69CCA}" destId="{6183BAF1-D57E-4845-990F-AA19FF31A240}" srcOrd="0" destOrd="0" presId="urn:microsoft.com/office/officeart/2018/2/layout/IconLabelList"/>
    <dgm:cxn modelId="{8EBEA06C-E0D1-413F-9490-46E527EEA3C1}" srcId="{5C553F61-C472-4082-9086-BCA453C69CCA}" destId="{468E34A3-2D8E-4F70-B74B-CCE685C137E8}" srcOrd="4" destOrd="0" parTransId="{46F8EA1F-AAFF-4D11-A9D1-1ECF4E1C95D2}" sibTransId="{5556FEF2-12C3-4657-A4BB-4D6CE3634789}"/>
    <dgm:cxn modelId="{4B17BB70-32C4-42A8-A13D-643A15E9692C}" srcId="{5C553F61-C472-4082-9086-BCA453C69CCA}" destId="{4651B0CD-113F-4E95-94AC-B05E1982E0D7}" srcOrd="1" destOrd="0" parTransId="{72B392DE-16DB-4518-B1FD-0AD0EF0F6615}" sibTransId="{D75FAD82-8BFD-4AEB-BA32-4923D9523A54}"/>
    <dgm:cxn modelId="{98725380-778D-4DC1-98EC-EC2C1ABF9C9D}" srcId="{5C553F61-C472-4082-9086-BCA453C69CCA}" destId="{965F3EC4-7ABB-42C7-9385-A5A3C898446D}" srcOrd="6" destOrd="0" parTransId="{388B2106-A7D7-4FC8-BA4E-1E8DA637D2F5}" sibTransId="{25B04D93-0F41-4B68-A0B3-52BEBFADE549}"/>
    <dgm:cxn modelId="{BC287C89-4227-4CA2-AAE9-AC5E7E85CE63}" srcId="{5C553F61-C472-4082-9086-BCA453C69CCA}" destId="{0990CE74-3FDE-4395-A88C-4B4362637C2C}" srcOrd="3" destOrd="0" parTransId="{9F5E77C1-81DF-4F01-B7BD-92627178DF54}" sibTransId="{F76A33F6-4ABB-40FB-BB83-E193A02CF090}"/>
    <dgm:cxn modelId="{D68CF894-57ED-4768-A548-4882EA84AD41}" type="presOf" srcId="{61AF5DEA-F251-428C-A785-B83A61909991}" destId="{E6B3E91D-0F8C-4573-AB91-7D347E64CD3D}" srcOrd="0" destOrd="0" presId="urn:microsoft.com/office/officeart/2018/2/layout/IconLabelList"/>
    <dgm:cxn modelId="{0694FDA2-EB53-49CD-923B-1FA1FA102A4F}" type="presOf" srcId="{4651B0CD-113F-4E95-94AC-B05E1982E0D7}" destId="{26921C10-D20E-494E-8B6B-A2DB1C1281E8}" srcOrd="0" destOrd="0" presId="urn:microsoft.com/office/officeart/2018/2/layout/IconLabelList"/>
    <dgm:cxn modelId="{2DEC41A5-B76A-471C-B016-D497AE8A22AA}" type="presOf" srcId="{30C60D2A-1C91-4EAD-9474-06510862A188}" destId="{418FBE90-E723-4557-AEAB-746E29493169}" srcOrd="0" destOrd="0" presId="urn:microsoft.com/office/officeart/2018/2/layout/IconLabelList"/>
    <dgm:cxn modelId="{BC2291A6-7E94-4C72-AA3C-F38896C2396F}" srcId="{5C553F61-C472-4082-9086-BCA453C69CCA}" destId="{2442365A-763B-4300-B0F1-49217D3E2E1A}" srcOrd="0" destOrd="0" parTransId="{33E79364-2872-4DAF-BC95-C3452873DC64}" sibTransId="{26BEE765-4ED2-40FA-B20D-F698A1AD81F6}"/>
    <dgm:cxn modelId="{99E630AB-0424-466A-9C7B-2C0B1E32B947}" type="presOf" srcId="{2442365A-763B-4300-B0F1-49217D3E2E1A}" destId="{D39F1398-1893-4CC1-B2A4-234C615F6E8B}" srcOrd="0" destOrd="0" presId="urn:microsoft.com/office/officeart/2018/2/layout/IconLabelList"/>
    <dgm:cxn modelId="{FC78B1D6-F4BB-4167-8E87-031421452BE0}" type="presOf" srcId="{965F3EC4-7ABB-42C7-9385-A5A3C898446D}" destId="{FCDA96D9-8EA7-4668-8515-439FBE7188E0}" srcOrd="0" destOrd="0" presId="urn:microsoft.com/office/officeart/2018/2/layout/IconLabelList"/>
    <dgm:cxn modelId="{F9F703E1-989A-490F-AFE0-9883C5E275D2}" srcId="{5C553F61-C472-4082-9086-BCA453C69CCA}" destId="{CB9A4A55-CE01-41F8-B139-C98D8361EFFC}" srcOrd="2" destOrd="0" parTransId="{208EC9FD-B5DC-48FF-832F-F636EFDB797E}" sibTransId="{F07ACC19-02AE-45E9-8513-DF2B656E3FAD}"/>
    <dgm:cxn modelId="{762166FC-5AF7-4A9E-B413-352F80DCAE06}" srcId="{5C553F61-C472-4082-9086-BCA453C69CCA}" destId="{61AF5DEA-F251-428C-A785-B83A61909991}" srcOrd="7" destOrd="0" parTransId="{80F410DE-BAD8-408A-ABFD-F3B82C19B5BE}" sibTransId="{B886E2A0-0DF0-4A4E-B4C3-9557C86C8462}"/>
    <dgm:cxn modelId="{2A76A1A4-05B9-448A-ADC4-3693D4A64530}" type="presParOf" srcId="{6183BAF1-D57E-4845-990F-AA19FF31A240}" destId="{78D8AF7C-0ED4-4D95-8D11-4F9DCED529AE}" srcOrd="0" destOrd="0" presId="urn:microsoft.com/office/officeart/2018/2/layout/IconLabelList"/>
    <dgm:cxn modelId="{6C92DACB-3FCA-4805-9994-B62BD3EE4453}" type="presParOf" srcId="{78D8AF7C-0ED4-4D95-8D11-4F9DCED529AE}" destId="{8798805C-6570-487A-84DA-94ECE221692C}" srcOrd="0" destOrd="0" presId="urn:microsoft.com/office/officeart/2018/2/layout/IconLabelList"/>
    <dgm:cxn modelId="{C5A19F76-886C-4897-B3A8-56CB29338980}" type="presParOf" srcId="{78D8AF7C-0ED4-4D95-8D11-4F9DCED529AE}" destId="{524085C8-87E3-48A3-9418-83A5958AF1AB}" srcOrd="1" destOrd="0" presId="urn:microsoft.com/office/officeart/2018/2/layout/IconLabelList"/>
    <dgm:cxn modelId="{12213AD5-5BAB-450D-A94E-8101EA87B1FF}" type="presParOf" srcId="{78D8AF7C-0ED4-4D95-8D11-4F9DCED529AE}" destId="{D39F1398-1893-4CC1-B2A4-234C615F6E8B}" srcOrd="2" destOrd="0" presId="urn:microsoft.com/office/officeart/2018/2/layout/IconLabelList"/>
    <dgm:cxn modelId="{4689B4BE-CDD6-4201-A93A-BF1F57EE4A0D}" type="presParOf" srcId="{6183BAF1-D57E-4845-990F-AA19FF31A240}" destId="{AC85EA43-CA8A-410F-A0A0-DFB68FBB7268}" srcOrd="1" destOrd="0" presId="urn:microsoft.com/office/officeart/2018/2/layout/IconLabelList"/>
    <dgm:cxn modelId="{82DDBE85-A4D9-4992-B9FD-A0D0D81BDD80}" type="presParOf" srcId="{6183BAF1-D57E-4845-990F-AA19FF31A240}" destId="{848206DC-C855-4B83-B020-3CFDD985E092}" srcOrd="2" destOrd="0" presId="urn:microsoft.com/office/officeart/2018/2/layout/IconLabelList"/>
    <dgm:cxn modelId="{D06033E9-8B2A-4C9A-B1E2-40295D1105A4}" type="presParOf" srcId="{848206DC-C855-4B83-B020-3CFDD985E092}" destId="{9F0F6765-F998-4556-AE19-31EB1A1EAE25}" srcOrd="0" destOrd="0" presId="urn:microsoft.com/office/officeart/2018/2/layout/IconLabelList"/>
    <dgm:cxn modelId="{BB3E9CF5-0F8C-4FE7-B879-D2CE44EBA016}" type="presParOf" srcId="{848206DC-C855-4B83-B020-3CFDD985E092}" destId="{2036D97A-7A21-423B-9347-FB6CA3EB24FE}" srcOrd="1" destOrd="0" presId="urn:microsoft.com/office/officeart/2018/2/layout/IconLabelList"/>
    <dgm:cxn modelId="{C58E3C2F-D0EE-4681-91FD-4A8AE49D58D7}" type="presParOf" srcId="{848206DC-C855-4B83-B020-3CFDD985E092}" destId="{26921C10-D20E-494E-8B6B-A2DB1C1281E8}" srcOrd="2" destOrd="0" presId="urn:microsoft.com/office/officeart/2018/2/layout/IconLabelList"/>
    <dgm:cxn modelId="{ED9F4860-33CA-417A-909F-59FDF438AC62}" type="presParOf" srcId="{6183BAF1-D57E-4845-990F-AA19FF31A240}" destId="{601E11AE-8D0E-4714-BD5A-5B0D954EC48A}" srcOrd="3" destOrd="0" presId="urn:microsoft.com/office/officeart/2018/2/layout/IconLabelList"/>
    <dgm:cxn modelId="{72139445-4420-44B2-B636-0536086EC09C}" type="presParOf" srcId="{6183BAF1-D57E-4845-990F-AA19FF31A240}" destId="{1429199E-6FE3-4025-8F16-E029FA9D52F5}" srcOrd="4" destOrd="0" presId="urn:microsoft.com/office/officeart/2018/2/layout/IconLabelList"/>
    <dgm:cxn modelId="{EE08E663-DC7D-4866-AB19-AF45DF2AF88A}" type="presParOf" srcId="{1429199E-6FE3-4025-8F16-E029FA9D52F5}" destId="{81717E3B-C2F1-45DE-B4C4-268A47A82031}" srcOrd="0" destOrd="0" presId="urn:microsoft.com/office/officeart/2018/2/layout/IconLabelList"/>
    <dgm:cxn modelId="{94473308-F301-4CAC-A6AE-099F9119F73E}" type="presParOf" srcId="{1429199E-6FE3-4025-8F16-E029FA9D52F5}" destId="{BFCED9B9-74C4-4E91-ABF0-910F70C4EAFA}" srcOrd="1" destOrd="0" presId="urn:microsoft.com/office/officeart/2018/2/layout/IconLabelList"/>
    <dgm:cxn modelId="{B5BE0D4C-A71A-4C5D-B71B-F39B7C088CF8}" type="presParOf" srcId="{1429199E-6FE3-4025-8F16-E029FA9D52F5}" destId="{B3FE6DCF-13F6-4A74-AA3C-06542BC49681}" srcOrd="2" destOrd="0" presId="urn:microsoft.com/office/officeart/2018/2/layout/IconLabelList"/>
    <dgm:cxn modelId="{F724E49A-61D6-408E-96DF-19D69B5C494D}" type="presParOf" srcId="{6183BAF1-D57E-4845-990F-AA19FF31A240}" destId="{8CD625B6-C4BE-4AD6-B3FB-39097D6E3DA8}" srcOrd="5" destOrd="0" presId="urn:microsoft.com/office/officeart/2018/2/layout/IconLabelList"/>
    <dgm:cxn modelId="{9CDC79F3-B227-4FFB-A885-26F5CDE68DCD}" type="presParOf" srcId="{6183BAF1-D57E-4845-990F-AA19FF31A240}" destId="{60E9FBEC-56DA-4F0D-B83D-31B93331A71D}" srcOrd="6" destOrd="0" presId="urn:microsoft.com/office/officeart/2018/2/layout/IconLabelList"/>
    <dgm:cxn modelId="{C3E723EE-12AD-4F2C-A9E4-07F6CABBD306}" type="presParOf" srcId="{60E9FBEC-56DA-4F0D-B83D-31B93331A71D}" destId="{34FA8FC7-54B5-4517-B331-5DCD87F32D42}" srcOrd="0" destOrd="0" presId="urn:microsoft.com/office/officeart/2018/2/layout/IconLabelList"/>
    <dgm:cxn modelId="{F0A6D6A0-E948-4148-9AA5-BB33AB54DA93}" type="presParOf" srcId="{60E9FBEC-56DA-4F0D-B83D-31B93331A71D}" destId="{A50134E7-D3A9-4175-9F79-664AA2EDD06D}" srcOrd="1" destOrd="0" presId="urn:microsoft.com/office/officeart/2018/2/layout/IconLabelList"/>
    <dgm:cxn modelId="{FF1DD275-10DD-4957-9635-92D709EFF197}" type="presParOf" srcId="{60E9FBEC-56DA-4F0D-B83D-31B93331A71D}" destId="{1BEE5A82-5F26-4A03-B938-EAA2B8CA67D0}" srcOrd="2" destOrd="0" presId="urn:microsoft.com/office/officeart/2018/2/layout/IconLabelList"/>
    <dgm:cxn modelId="{8D443E27-B046-4E94-895C-29B35BF9A37F}" type="presParOf" srcId="{6183BAF1-D57E-4845-990F-AA19FF31A240}" destId="{76D13365-2BFB-4D5B-9AA5-C6A3015A4695}" srcOrd="7" destOrd="0" presId="urn:microsoft.com/office/officeart/2018/2/layout/IconLabelList"/>
    <dgm:cxn modelId="{57982A88-59E1-42BD-BE32-F955C6227556}" type="presParOf" srcId="{6183BAF1-D57E-4845-990F-AA19FF31A240}" destId="{C190AC93-5B46-4558-8666-A8F88E937AD4}" srcOrd="8" destOrd="0" presId="urn:microsoft.com/office/officeart/2018/2/layout/IconLabelList"/>
    <dgm:cxn modelId="{79C13DF8-ED77-422A-A3A7-40D6FD050EC9}" type="presParOf" srcId="{C190AC93-5B46-4558-8666-A8F88E937AD4}" destId="{4341DAEF-DAD8-43B6-B567-BAF02511BD8E}" srcOrd="0" destOrd="0" presId="urn:microsoft.com/office/officeart/2018/2/layout/IconLabelList"/>
    <dgm:cxn modelId="{23CF0071-1AE9-414D-BCA2-6C35DEC7154D}" type="presParOf" srcId="{C190AC93-5B46-4558-8666-A8F88E937AD4}" destId="{0BD2EB96-1A43-4EAF-85F2-753F0B49A690}" srcOrd="1" destOrd="0" presId="urn:microsoft.com/office/officeart/2018/2/layout/IconLabelList"/>
    <dgm:cxn modelId="{35CCA0F6-4E12-4F48-BE78-62B58E3F8CB7}" type="presParOf" srcId="{C190AC93-5B46-4558-8666-A8F88E937AD4}" destId="{8A4ACC44-3349-4CDE-998A-C02C6369EE75}" srcOrd="2" destOrd="0" presId="urn:microsoft.com/office/officeart/2018/2/layout/IconLabelList"/>
    <dgm:cxn modelId="{65F34BBF-1465-4095-B983-691E87263CA7}" type="presParOf" srcId="{6183BAF1-D57E-4845-990F-AA19FF31A240}" destId="{DD3F97A6-8797-4499-9759-D50766EA3C67}" srcOrd="9" destOrd="0" presId="urn:microsoft.com/office/officeart/2018/2/layout/IconLabelList"/>
    <dgm:cxn modelId="{3D8993C1-9B3F-4607-AC43-8CB4AE7F7F26}" type="presParOf" srcId="{6183BAF1-D57E-4845-990F-AA19FF31A240}" destId="{BCF784AC-534D-4541-88E4-B722BA0972E4}" srcOrd="10" destOrd="0" presId="urn:microsoft.com/office/officeart/2018/2/layout/IconLabelList"/>
    <dgm:cxn modelId="{BDE2DDDF-F985-46D1-BA9C-8015BBA541B1}" type="presParOf" srcId="{BCF784AC-534D-4541-88E4-B722BA0972E4}" destId="{B84BFC38-32A5-4F31-8C9E-ED746FCB6E63}" srcOrd="0" destOrd="0" presId="urn:microsoft.com/office/officeart/2018/2/layout/IconLabelList"/>
    <dgm:cxn modelId="{03B099C8-1B8E-42AC-B45B-F5761C815687}" type="presParOf" srcId="{BCF784AC-534D-4541-88E4-B722BA0972E4}" destId="{19B6DBC5-2FC8-437A-B219-9781564DF203}" srcOrd="1" destOrd="0" presId="urn:microsoft.com/office/officeart/2018/2/layout/IconLabelList"/>
    <dgm:cxn modelId="{74297D33-AEF9-4F7C-9690-B3FA6BD8F935}" type="presParOf" srcId="{BCF784AC-534D-4541-88E4-B722BA0972E4}" destId="{418FBE90-E723-4557-AEAB-746E29493169}" srcOrd="2" destOrd="0" presId="urn:microsoft.com/office/officeart/2018/2/layout/IconLabelList"/>
    <dgm:cxn modelId="{4F0BDF41-79A9-4560-BE0A-5436ACDF850A}" type="presParOf" srcId="{6183BAF1-D57E-4845-990F-AA19FF31A240}" destId="{276710C7-3ACF-40F1-81D4-9A58995ECC23}" srcOrd="11" destOrd="0" presId="urn:microsoft.com/office/officeart/2018/2/layout/IconLabelList"/>
    <dgm:cxn modelId="{8072D525-4030-42AA-9DC8-5FCEED47212A}" type="presParOf" srcId="{6183BAF1-D57E-4845-990F-AA19FF31A240}" destId="{D4975B0C-FF9E-4C91-B58D-8DCF8C0D6AD1}" srcOrd="12" destOrd="0" presId="urn:microsoft.com/office/officeart/2018/2/layout/IconLabelList"/>
    <dgm:cxn modelId="{915C888A-ABD2-4BAB-8480-970A1780CE52}" type="presParOf" srcId="{D4975B0C-FF9E-4C91-B58D-8DCF8C0D6AD1}" destId="{6632EA60-8911-413E-A519-B93552E5749C}" srcOrd="0" destOrd="0" presId="urn:microsoft.com/office/officeart/2018/2/layout/IconLabelList"/>
    <dgm:cxn modelId="{1E3155DA-8270-4A9F-A744-5A02620FDEE6}" type="presParOf" srcId="{D4975B0C-FF9E-4C91-B58D-8DCF8C0D6AD1}" destId="{FE416082-93A2-4556-BF2A-169C2089B694}" srcOrd="1" destOrd="0" presId="urn:microsoft.com/office/officeart/2018/2/layout/IconLabelList"/>
    <dgm:cxn modelId="{ED32CCA8-FC59-46F8-A02E-E1C6BE2535CE}" type="presParOf" srcId="{D4975B0C-FF9E-4C91-B58D-8DCF8C0D6AD1}" destId="{FCDA96D9-8EA7-4668-8515-439FBE7188E0}" srcOrd="2" destOrd="0" presId="urn:microsoft.com/office/officeart/2018/2/layout/IconLabelList"/>
    <dgm:cxn modelId="{826B270E-1428-42F4-BE59-971E1ED0B316}" type="presParOf" srcId="{6183BAF1-D57E-4845-990F-AA19FF31A240}" destId="{D3CBBC55-BF65-400A-8FB2-7B97451F37A3}" srcOrd="13" destOrd="0" presId="urn:microsoft.com/office/officeart/2018/2/layout/IconLabelList"/>
    <dgm:cxn modelId="{50185AF0-EFAF-4D5E-ADD1-A76DEBC72424}" type="presParOf" srcId="{6183BAF1-D57E-4845-990F-AA19FF31A240}" destId="{1D9993E3-3D58-4790-8019-332E42DDB134}" srcOrd="14" destOrd="0" presId="urn:microsoft.com/office/officeart/2018/2/layout/IconLabelList"/>
    <dgm:cxn modelId="{65E50B08-2A12-4CD1-901C-B712A3E7A7CF}" type="presParOf" srcId="{1D9993E3-3D58-4790-8019-332E42DDB134}" destId="{E2831731-8462-4946-B1AF-00E47CE4ADB3}" srcOrd="0" destOrd="0" presId="urn:microsoft.com/office/officeart/2018/2/layout/IconLabelList"/>
    <dgm:cxn modelId="{43D92AAB-4C69-4176-B0E4-AF658BF5C791}" type="presParOf" srcId="{1D9993E3-3D58-4790-8019-332E42DDB134}" destId="{F39AB3A4-2A58-4B5D-B4C9-E25BEEBE4074}" srcOrd="1" destOrd="0" presId="urn:microsoft.com/office/officeart/2018/2/layout/IconLabelList"/>
    <dgm:cxn modelId="{4AFA3C38-3480-4B15-8EFA-0761FFB520B4}" type="presParOf" srcId="{1D9993E3-3D58-4790-8019-332E42DDB134}" destId="{E6B3E91D-0F8C-4573-AB91-7D347E64CD3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E4755D-6EEB-4037-B905-0B6666ECEB1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539B03D-CEAB-481D-95D9-D11CFFCCEDFD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/>
            <a:t>Deans and Provosts have completed their divisions' needs assessment with input from advisory committees, referring to local labor market data, and through reviewing current activities</a:t>
          </a:r>
          <a:r>
            <a:rPr lang="en-US" dirty="0">
              <a:latin typeface="Bahnschrift" panose="020B0502020104020203"/>
            </a:rPr>
            <a:t> and</a:t>
          </a:r>
          <a:r>
            <a:rPr lang="en-US" b="0" i="0" u="none" strike="noStrike" cap="none" baseline="0" noProof="0" dirty="0">
              <a:latin typeface="Bahnschrift"/>
            </a:rPr>
            <a:t> gaps</a:t>
          </a:r>
          <a:endParaRPr lang="en-US" dirty="0"/>
        </a:p>
      </dgm:t>
    </dgm:pt>
    <dgm:pt modelId="{254DE448-7E9D-4124-B8E4-2D1B724B4C7C}" type="parTrans" cxnId="{383BA4FB-FC58-4CEA-A92B-6FA48BCC6105}">
      <dgm:prSet/>
      <dgm:spPr/>
      <dgm:t>
        <a:bodyPr/>
        <a:lstStyle/>
        <a:p>
          <a:endParaRPr lang="en-US"/>
        </a:p>
      </dgm:t>
    </dgm:pt>
    <dgm:pt modelId="{475B0115-2F79-4266-9B63-E819E999C7F7}" type="sibTrans" cxnId="{383BA4FB-FC58-4CEA-A92B-6FA48BCC6105}">
      <dgm:prSet/>
      <dgm:spPr/>
      <dgm:t>
        <a:bodyPr/>
        <a:lstStyle/>
        <a:p>
          <a:endParaRPr lang="en-US"/>
        </a:p>
      </dgm:t>
    </dgm:pt>
    <dgm:pt modelId="{F93E1BB1-4203-4D9A-BB03-A007DC9B2A1A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/>
            <a:t>Involved WCPSS CTE Director</a:t>
          </a:r>
          <a:br>
            <a:rPr lang="en-US" dirty="0"/>
          </a:br>
          <a:r>
            <a:rPr lang="en-US" dirty="0"/>
            <a:t>Members from WCPSS have joined advisory committees</a:t>
          </a:r>
        </a:p>
      </dgm:t>
    </dgm:pt>
    <dgm:pt modelId="{6964AC78-8222-421D-9721-B69CEF9D45A3}" type="parTrans" cxnId="{7360E71A-90FE-46FB-BEA3-B683991D00F5}">
      <dgm:prSet/>
      <dgm:spPr/>
      <dgm:t>
        <a:bodyPr/>
        <a:lstStyle/>
        <a:p>
          <a:endParaRPr lang="en-US"/>
        </a:p>
      </dgm:t>
    </dgm:pt>
    <dgm:pt modelId="{E10E3419-2244-499A-BF4C-C228A9A4AD05}" type="sibTrans" cxnId="{7360E71A-90FE-46FB-BEA3-B683991D00F5}">
      <dgm:prSet/>
      <dgm:spPr/>
      <dgm:t>
        <a:bodyPr/>
        <a:lstStyle/>
        <a:p>
          <a:endParaRPr lang="en-US"/>
        </a:p>
      </dgm:t>
    </dgm:pt>
    <dgm:pt modelId="{7EF9CAF2-F160-40E3-ADA7-579C214CAB45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/>
            <a:t>Next Steps</a:t>
          </a:r>
          <a:r>
            <a:rPr lang="en-US" dirty="0">
              <a:solidFill>
                <a:srgbClr val="010000"/>
              </a:solidFill>
              <a:latin typeface="Bahnschrift" panose="020B0502020104020203"/>
            </a:rPr>
            <a:t>:</a:t>
          </a:r>
          <a:br>
            <a:rPr lang="en-US" dirty="0">
              <a:latin typeface="Bahnschrift" panose="020B0502020104020203"/>
            </a:rPr>
          </a:br>
          <a:r>
            <a:rPr lang="en-US" dirty="0"/>
            <a:t>Strengthen connections with NCWorks</a:t>
          </a:r>
          <a:br>
            <a:rPr lang="en-US" dirty="0"/>
          </a:br>
          <a:r>
            <a:rPr lang="en-US" dirty="0"/>
            <a:t>Share plans with WCPSS and review their needs assessment</a:t>
          </a:r>
          <a:br>
            <a:rPr lang="en-US" dirty="0"/>
          </a:br>
          <a:r>
            <a:rPr lang="en-US" dirty="0"/>
            <a:t>Complete action plan and budget</a:t>
          </a:r>
        </a:p>
      </dgm:t>
    </dgm:pt>
    <dgm:pt modelId="{02CD2503-6289-41AA-86B2-5E32242F229C}" type="parTrans" cxnId="{C68E88F2-522F-4FC7-8808-BC07A5448004}">
      <dgm:prSet/>
      <dgm:spPr/>
      <dgm:t>
        <a:bodyPr/>
        <a:lstStyle/>
        <a:p>
          <a:endParaRPr lang="en-US"/>
        </a:p>
      </dgm:t>
    </dgm:pt>
    <dgm:pt modelId="{C3DC844A-3EFC-4663-B316-0D62E3666862}" type="sibTrans" cxnId="{C68E88F2-522F-4FC7-8808-BC07A5448004}">
      <dgm:prSet/>
      <dgm:spPr/>
      <dgm:t>
        <a:bodyPr/>
        <a:lstStyle/>
        <a:p>
          <a:endParaRPr lang="en-US"/>
        </a:p>
      </dgm:t>
    </dgm:pt>
    <dgm:pt modelId="{58AD519A-F71B-43F0-BBD5-9B0F2D1679C5}" type="pres">
      <dgm:prSet presAssocID="{98E4755D-6EEB-4037-B905-0B6666ECEB1E}" presName="root" presStyleCnt="0">
        <dgm:presLayoutVars>
          <dgm:dir/>
          <dgm:resizeHandles val="exact"/>
        </dgm:presLayoutVars>
      </dgm:prSet>
      <dgm:spPr/>
    </dgm:pt>
    <dgm:pt modelId="{8E2FBE03-2365-407B-8E98-667063143126}" type="pres">
      <dgm:prSet presAssocID="{5539B03D-CEAB-481D-95D9-D11CFFCCEDFD}" presName="compNode" presStyleCnt="0"/>
      <dgm:spPr/>
    </dgm:pt>
    <dgm:pt modelId="{C09308CC-FC92-49AD-9D81-997CC2492B2C}" type="pres">
      <dgm:prSet presAssocID="{5539B03D-CEAB-481D-95D9-D11CFFCCEDFD}" presName="bgRect" presStyleLbl="bgShp" presStyleIdx="0" presStyleCnt="3"/>
      <dgm:spPr/>
    </dgm:pt>
    <dgm:pt modelId="{7D759E95-FE5B-43DE-9F11-2E1E7C7F7C32}" type="pres">
      <dgm:prSet presAssocID="{5539B03D-CEAB-481D-95D9-D11CFFCCEDF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7358DA7D-EF17-4F29-8DAA-00CECBBEAED3}" type="pres">
      <dgm:prSet presAssocID="{5539B03D-CEAB-481D-95D9-D11CFFCCEDFD}" presName="spaceRect" presStyleCnt="0"/>
      <dgm:spPr/>
    </dgm:pt>
    <dgm:pt modelId="{5F0778F0-2845-4907-BF63-970DD27E54BA}" type="pres">
      <dgm:prSet presAssocID="{5539B03D-CEAB-481D-95D9-D11CFFCCEDFD}" presName="parTx" presStyleLbl="revTx" presStyleIdx="0" presStyleCnt="3">
        <dgm:presLayoutVars>
          <dgm:chMax val="0"/>
          <dgm:chPref val="0"/>
        </dgm:presLayoutVars>
      </dgm:prSet>
      <dgm:spPr/>
    </dgm:pt>
    <dgm:pt modelId="{A8D11ECC-71A6-4ACE-B158-24FE8575E345}" type="pres">
      <dgm:prSet presAssocID="{475B0115-2F79-4266-9B63-E819E999C7F7}" presName="sibTrans" presStyleCnt="0"/>
      <dgm:spPr/>
    </dgm:pt>
    <dgm:pt modelId="{B9EE68D8-8766-4227-B597-C630337A9DEF}" type="pres">
      <dgm:prSet presAssocID="{F93E1BB1-4203-4D9A-BB03-A007DC9B2A1A}" presName="compNode" presStyleCnt="0"/>
      <dgm:spPr/>
    </dgm:pt>
    <dgm:pt modelId="{FEBE04EF-548C-4B74-B299-A977E587DF32}" type="pres">
      <dgm:prSet presAssocID="{F93E1BB1-4203-4D9A-BB03-A007DC9B2A1A}" presName="bgRect" presStyleLbl="bgShp" presStyleIdx="1" presStyleCnt="3"/>
      <dgm:spPr/>
    </dgm:pt>
    <dgm:pt modelId="{B9B83040-E210-4729-920F-D1CC8AFDC2B6}" type="pres">
      <dgm:prSet presAssocID="{F93E1BB1-4203-4D9A-BB03-A007DC9B2A1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ed"/>
        </a:ext>
      </dgm:extLst>
    </dgm:pt>
    <dgm:pt modelId="{BA43EA09-08CF-422B-9A47-BC93C2C88188}" type="pres">
      <dgm:prSet presAssocID="{F93E1BB1-4203-4D9A-BB03-A007DC9B2A1A}" presName="spaceRect" presStyleCnt="0"/>
      <dgm:spPr/>
    </dgm:pt>
    <dgm:pt modelId="{1FD4467A-8D8F-4968-8B4F-8CC0CC389EAC}" type="pres">
      <dgm:prSet presAssocID="{F93E1BB1-4203-4D9A-BB03-A007DC9B2A1A}" presName="parTx" presStyleLbl="revTx" presStyleIdx="1" presStyleCnt="3">
        <dgm:presLayoutVars>
          <dgm:chMax val="0"/>
          <dgm:chPref val="0"/>
        </dgm:presLayoutVars>
      </dgm:prSet>
      <dgm:spPr/>
    </dgm:pt>
    <dgm:pt modelId="{46D1D121-916A-4D4A-8481-D9911DB7F818}" type="pres">
      <dgm:prSet presAssocID="{E10E3419-2244-499A-BF4C-C228A9A4AD05}" presName="sibTrans" presStyleCnt="0"/>
      <dgm:spPr/>
    </dgm:pt>
    <dgm:pt modelId="{D733B17C-4BA4-4FCF-8F00-087B9D36064F}" type="pres">
      <dgm:prSet presAssocID="{7EF9CAF2-F160-40E3-ADA7-579C214CAB45}" presName="compNode" presStyleCnt="0"/>
      <dgm:spPr/>
    </dgm:pt>
    <dgm:pt modelId="{E29FD229-1BCE-4FF6-95F4-98FC8A9C705B}" type="pres">
      <dgm:prSet presAssocID="{7EF9CAF2-F160-40E3-ADA7-579C214CAB45}" presName="bgRect" presStyleLbl="bgShp" presStyleIdx="2" presStyleCnt="3"/>
      <dgm:spPr/>
    </dgm:pt>
    <dgm:pt modelId="{0FB34DE8-98E5-4035-BB29-B085336FA952}" type="pres">
      <dgm:prSet presAssocID="{7EF9CAF2-F160-40E3-ADA7-579C214CAB4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7C27B61C-A13F-4249-B307-E722E1E0D98B}" type="pres">
      <dgm:prSet presAssocID="{7EF9CAF2-F160-40E3-ADA7-579C214CAB45}" presName="spaceRect" presStyleCnt="0"/>
      <dgm:spPr/>
    </dgm:pt>
    <dgm:pt modelId="{64AE15B6-CF03-470E-8D49-3DD5B1B3AED2}" type="pres">
      <dgm:prSet presAssocID="{7EF9CAF2-F160-40E3-ADA7-579C214CAB4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EF4FB0F-96F2-428F-87DA-DD3E84918C9D}" type="presOf" srcId="{F93E1BB1-4203-4D9A-BB03-A007DC9B2A1A}" destId="{1FD4467A-8D8F-4968-8B4F-8CC0CC389EAC}" srcOrd="0" destOrd="0" presId="urn:microsoft.com/office/officeart/2018/2/layout/IconVerticalSolidList"/>
    <dgm:cxn modelId="{7360E71A-90FE-46FB-BEA3-B683991D00F5}" srcId="{98E4755D-6EEB-4037-B905-0B6666ECEB1E}" destId="{F93E1BB1-4203-4D9A-BB03-A007DC9B2A1A}" srcOrd="1" destOrd="0" parTransId="{6964AC78-8222-421D-9721-B69CEF9D45A3}" sibTransId="{E10E3419-2244-499A-BF4C-C228A9A4AD05}"/>
    <dgm:cxn modelId="{5F2152C9-D50F-4E4F-BABF-D94A8A2191D1}" type="presOf" srcId="{5539B03D-CEAB-481D-95D9-D11CFFCCEDFD}" destId="{5F0778F0-2845-4907-BF63-970DD27E54BA}" srcOrd="0" destOrd="0" presId="urn:microsoft.com/office/officeart/2018/2/layout/IconVerticalSolidList"/>
    <dgm:cxn modelId="{6DB98CD9-2263-4BF6-96F0-62BA2F39C053}" type="presOf" srcId="{98E4755D-6EEB-4037-B905-0B6666ECEB1E}" destId="{58AD519A-F71B-43F0-BBD5-9B0F2D1679C5}" srcOrd="0" destOrd="0" presId="urn:microsoft.com/office/officeart/2018/2/layout/IconVerticalSolidList"/>
    <dgm:cxn modelId="{C68E88F2-522F-4FC7-8808-BC07A5448004}" srcId="{98E4755D-6EEB-4037-B905-0B6666ECEB1E}" destId="{7EF9CAF2-F160-40E3-ADA7-579C214CAB45}" srcOrd="2" destOrd="0" parTransId="{02CD2503-6289-41AA-86B2-5E32242F229C}" sibTransId="{C3DC844A-3EFC-4663-B316-0D62E3666862}"/>
    <dgm:cxn modelId="{232D19F6-53A0-4432-AFAC-546C86759208}" type="presOf" srcId="{7EF9CAF2-F160-40E3-ADA7-579C214CAB45}" destId="{64AE15B6-CF03-470E-8D49-3DD5B1B3AED2}" srcOrd="0" destOrd="0" presId="urn:microsoft.com/office/officeart/2018/2/layout/IconVerticalSolidList"/>
    <dgm:cxn modelId="{383BA4FB-FC58-4CEA-A92B-6FA48BCC6105}" srcId="{98E4755D-6EEB-4037-B905-0B6666ECEB1E}" destId="{5539B03D-CEAB-481D-95D9-D11CFFCCEDFD}" srcOrd="0" destOrd="0" parTransId="{254DE448-7E9D-4124-B8E4-2D1B724B4C7C}" sibTransId="{475B0115-2F79-4266-9B63-E819E999C7F7}"/>
    <dgm:cxn modelId="{394D633B-FE80-401B-B5E2-5DCEFD38A2FF}" type="presParOf" srcId="{58AD519A-F71B-43F0-BBD5-9B0F2D1679C5}" destId="{8E2FBE03-2365-407B-8E98-667063143126}" srcOrd="0" destOrd="0" presId="urn:microsoft.com/office/officeart/2018/2/layout/IconVerticalSolidList"/>
    <dgm:cxn modelId="{A73083C2-1150-42D8-B3C2-EE2E3EB97EC8}" type="presParOf" srcId="{8E2FBE03-2365-407B-8E98-667063143126}" destId="{C09308CC-FC92-49AD-9D81-997CC2492B2C}" srcOrd="0" destOrd="0" presId="urn:microsoft.com/office/officeart/2018/2/layout/IconVerticalSolidList"/>
    <dgm:cxn modelId="{F72D0206-F5E8-4BBE-8F79-FF201E16E31D}" type="presParOf" srcId="{8E2FBE03-2365-407B-8E98-667063143126}" destId="{7D759E95-FE5B-43DE-9F11-2E1E7C7F7C32}" srcOrd="1" destOrd="0" presId="urn:microsoft.com/office/officeart/2018/2/layout/IconVerticalSolidList"/>
    <dgm:cxn modelId="{53F80E4A-9037-469D-BEBC-15E3F3A4EB9F}" type="presParOf" srcId="{8E2FBE03-2365-407B-8E98-667063143126}" destId="{7358DA7D-EF17-4F29-8DAA-00CECBBEAED3}" srcOrd="2" destOrd="0" presId="urn:microsoft.com/office/officeart/2018/2/layout/IconVerticalSolidList"/>
    <dgm:cxn modelId="{4283F4AF-F1FD-4EAF-AE44-5B31D9066847}" type="presParOf" srcId="{8E2FBE03-2365-407B-8E98-667063143126}" destId="{5F0778F0-2845-4907-BF63-970DD27E54BA}" srcOrd="3" destOrd="0" presId="urn:microsoft.com/office/officeart/2018/2/layout/IconVerticalSolidList"/>
    <dgm:cxn modelId="{A5C22F3B-5F1F-4ACA-AB40-1103B9254EF3}" type="presParOf" srcId="{58AD519A-F71B-43F0-BBD5-9B0F2D1679C5}" destId="{A8D11ECC-71A6-4ACE-B158-24FE8575E345}" srcOrd="1" destOrd="0" presId="urn:microsoft.com/office/officeart/2018/2/layout/IconVerticalSolidList"/>
    <dgm:cxn modelId="{45B3E95E-AEBA-4066-9ACE-EE350A03034B}" type="presParOf" srcId="{58AD519A-F71B-43F0-BBD5-9B0F2D1679C5}" destId="{B9EE68D8-8766-4227-B597-C630337A9DEF}" srcOrd="2" destOrd="0" presId="urn:microsoft.com/office/officeart/2018/2/layout/IconVerticalSolidList"/>
    <dgm:cxn modelId="{085FC143-7D60-494A-A4B5-3905ABAD2027}" type="presParOf" srcId="{B9EE68D8-8766-4227-B597-C630337A9DEF}" destId="{FEBE04EF-548C-4B74-B299-A977E587DF32}" srcOrd="0" destOrd="0" presId="urn:microsoft.com/office/officeart/2018/2/layout/IconVerticalSolidList"/>
    <dgm:cxn modelId="{F7E3B548-372B-46F4-942A-6FFAEB104590}" type="presParOf" srcId="{B9EE68D8-8766-4227-B597-C630337A9DEF}" destId="{B9B83040-E210-4729-920F-D1CC8AFDC2B6}" srcOrd="1" destOrd="0" presId="urn:microsoft.com/office/officeart/2018/2/layout/IconVerticalSolidList"/>
    <dgm:cxn modelId="{1FA8B44B-389B-4AC7-89B1-B3581FEA7EF4}" type="presParOf" srcId="{B9EE68D8-8766-4227-B597-C630337A9DEF}" destId="{BA43EA09-08CF-422B-9A47-BC93C2C88188}" srcOrd="2" destOrd="0" presId="urn:microsoft.com/office/officeart/2018/2/layout/IconVerticalSolidList"/>
    <dgm:cxn modelId="{D4D65382-E759-4423-B8BD-34D87309DF1F}" type="presParOf" srcId="{B9EE68D8-8766-4227-B597-C630337A9DEF}" destId="{1FD4467A-8D8F-4968-8B4F-8CC0CC389EAC}" srcOrd="3" destOrd="0" presId="urn:microsoft.com/office/officeart/2018/2/layout/IconVerticalSolidList"/>
    <dgm:cxn modelId="{25AE16D8-A2CB-42DE-995C-AE63E3FBF88D}" type="presParOf" srcId="{58AD519A-F71B-43F0-BBD5-9B0F2D1679C5}" destId="{46D1D121-916A-4D4A-8481-D9911DB7F818}" srcOrd="3" destOrd="0" presId="urn:microsoft.com/office/officeart/2018/2/layout/IconVerticalSolidList"/>
    <dgm:cxn modelId="{5E5E3E20-66EF-4FCA-ACC4-EC16E5F376CE}" type="presParOf" srcId="{58AD519A-F71B-43F0-BBD5-9B0F2D1679C5}" destId="{D733B17C-4BA4-4FCF-8F00-087B9D36064F}" srcOrd="4" destOrd="0" presId="urn:microsoft.com/office/officeart/2018/2/layout/IconVerticalSolidList"/>
    <dgm:cxn modelId="{0B3E6DC1-C0BC-44A8-95A7-37D0D9D01C26}" type="presParOf" srcId="{D733B17C-4BA4-4FCF-8F00-087B9D36064F}" destId="{E29FD229-1BCE-4FF6-95F4-98FC8A9C705B}" srcOrd="0" destOrd="0" presId="urn:microsoft.com/office/officeart/2018/2/layout/IconVerticalSolidList"/>
    <dgm:cxn modelId="{F885C067-91BE-4A9E-856E-EDBCED9ADA45}" type="presParOf" srcId="{D733B17C-4BA4-4FCF-8F00-087B9D36064F}" destId="{0FB34DE8-98E5-4035-BB29-B085336FA952}" srcOrd="1" destOrd="0" presId="urn:microsoft.com/office/officeart/2018/2/layout/IconVerticalSolidList"/>
    <dgm:cxn modelId="{D5CC65BD-28FD-46F8-93BA-03FC253E2B15}" type="presParOf" srcId="{D733B17C-4BA4-4FCF-8F00-087B9D36064F}" destId="{7C27B61C-A13F-4249-B307-E722E1E0D98B}" srcOrd="2" destOrd="0" presId="urn:microsoft.com/office/officeart/2018/2/layout/IconVerticalSolidList"/>
    <dgm:cxn modelId="{2F872929-274D-4E27-9AAA-CD660D09BD05}" type="presParOf" srcId="{D733B17C-4BA4-4FCF-8F00-087B9D36064F}" destId="{64AE15B6-CF03-470E-8D49-3DD5B1B3AED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0916A-7838-4950-8AE4-F7683C597619}">
      <dsp:nvSpPr>
        <dsp:cNvPr id="0" name=""/>
        <dsp:cNvSpPr/>
      </dsp:nvSpPr>
      <dsp:spPr>
        <a:xfrm>
          <a:off x="0" y="5974"/>
          <a:ext cx="7012370" cy="736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1E108-A232-49B8-B778-57620ABE7986}">
      <dsp:nvSpPr>
        <dsp:cNvPr id="0" name=""/>
        <dsp:cNvSpPr/>
      </dsp:nvSpPr>
      <dsp:spPr>
        <a:xfrm>
          <a:off x="222885" y="171757"/>
          <a:ext cx="405643" cy="4052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B9F67-C39A-4143-95CA-9254A340C175}">
      <dsp:nvSpPr>
        <dsp:cNvPr id="0" name=""/>
        <dsp:cNvSpPr/>
      </dsp:nvSpPr>
      <dsp:spPr>
        <a:xfrm>
          <a:off x="851414" y="5974"/>
          <a:ext cx="6135166" cy="78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853" tIns="82853" rIns="82853" bIns="82853" numCol="1" spcCol="1270" anchor="ctr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/>
              <a:cs typeface="Calibri"/>
            </a:rPr>
            <a:t>Equipment –New Mammography program-Spring 2020</a:t>
          </a:r>
          <a:br>
            <a:rPr lang="en-US" sz="1400" kern="1200" dirty="0">
              <a:latin typeface="Calibri"/>
              <a:cs typeface="Calibri"/>
            </a:rPr>
          </a:br>
          <a:r>
            <a:rPr lang="en-US" sz="1400" kern="1200" dirty="0">
              <a:latin typeface="Calibri"/>
              <a:cs typeface="Calibri"/>
            </a:rPr>
            <a:t>Replacement equipment for many programs -</a:t>
          </a:r>
          <a:r>
            <a:rPr lang="en-US" sz="1400" b="0" i="0" u="none" strike="noStrike" kern="1200" cap="none" baseline="0" noProof="0" dirty="0">
              <a:latin typeface="Calibri"/>
              <a:cs typeface="Calibri"/>
            </a:rPr>
            <a:t> Culinary Arts, AHR, MET, Welding, and EMS</a:t>
          </a:r>
          <a:endParaRPr lang="en-US" sz="1400" b="0" i="0" u="none" strike="noStrike" kern="1200" cap="none" baseline="0" noProof="0" dirty="0">
            <a:solidFill>
              <a:srgbClr val="010000"/>
            </a:solidFill>
            <a:latin typeface="Calibri"/>
            <a:cs typeface="Calibri"/>
          </a:endParaRPr>
        </a:p>
      </dsp:txBody>
      <dsp:txXfrm>
        <a:off x="851414" y="5974"/>
        <a:ext cx="6135166" cy="782863"/>
      </dsp:txXfrm>
    </dsp:sp>
    <dsp:sp modelId="{9D4A01A5-3643-492C-B97E-5F6D9A9304A7}">
      <dsp:nvSpPr>
        <dsp:cNvPr id="0" name=""/>
        <dsp:cNvSpPr/>
      </dsp:nvSpPr>
      <dsp:spPr>
        <a:xfrm>
          <a:off x="0" y="984554"/>
          <a:ext cx="7012370" cy="736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BB98F-884A-4225-B1A0-602605D12925}">
      <dsp:nvSpPr>
        <dsp:cNvPr id="0" name=""/>
        <dsp:cNvSpPr/>
      </dsp:nvSpPr>
      <dsp:spPr>
        <a:xfrm>
          <a:off x="222885" y="1150337"/>
          <a:ext cx="405643" cy="4052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B43B7E-325E-4C89-9C06-0C1EA562D933}">
      <dsp:nvSpPr>
        <dsp:cNvPr id="0" name=""/>
        <dsp:cNvSpPr/>
      </dsp:nvSpPr>
      <dsp:spPr>
        <a:xfrm>
          <a:off x="851414" y="984554"/>
          <a:ext cx="6135166" cy="78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853" tIns="82853" rIns="82853" bIns="82853" numCol="1" spcCol="1270" anchor="ctr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/>
              <a:cs typeface="Calibri"/>
            </a:rPr>
            <a:t>Teaching to Lead training for Early College High School instructors</a:t>
          </a:r>
        </a:p>
      </dsp:txBody>
      <dsp:txXfrm>
        <a:off x="851414" y="984554"/>
        <a:ext cx="6135166" cy="782863"/>
      </dsp:txXfrm>
    </dsp:sp>
    <dsp:sp modelId="{DCCD7031-5B6D-4DA9-9833-3955FDBE5BF0}">
      <dsp:nvSpPr>
        <dsp:cNvPr id="0" name=""/>
        <dsp:cNvSpPr/>
      </dsp:nvSpPr>
      <dsp:spPr>
        <a:xfrm>
          <a:off x="0" y="1963133"/>
          <a:ext cx="7012370" cy="736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1CA44-BE13-4B5B-B4E4-DC43EC2FB681}">
      <dsp:nvSpPr>
        <dsp:cNvPr id="0" name=""/>
        <dsp:cNvSpPr/>
      </dsp:nvSpPr>
      <dsp:spPr>
        <a:xfrm>
          <a:off x="222885" y="2128916"/>
          <a:ext cx="405643" cy="4052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D0583-4A55-4BC8-8528-4D2D403AEE10}">
      <dsp:nvSpPr>
        <dsp:cNvPr id="0" name=""/>
        <dsp:cNvSpPr/>
      </dsp:nvSpPr>
      <dsp:spPr>
        <a:xfrm>
          <a:off x="851414" y="1963133"/>
          <a:ext cx="6135166" cy="78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853" tIns="82853" rIns="82853" bIns="82853" numCol="1" spcCol="1270" anchor="ctr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/>
              <a:cs typeface="Calibri"/>
            </a:rPr>
            <a:t>SAP software - Supply Chain Management and Accounting</a:t>
          </a:r>
        </a:p>
      </dsp:txBody>
      <dsp:txXfrm>
        <a:off x="851414" y="1963133"/>
        <a:ext cx="6135166" cy="782863"/>
      </dsp:txXfrm>
    </dsp:sp>
    <dsp:sp modelId="{73D6BA58-89BB-4017-AA91-7273CA0DEAC3}">
      <dsp:nvSpPr>
        <dsp:cNvPr id="0" name=""/>
        <dsp:cNvSpPr/>
      </dsp:nvSpPr>
      <dsp:spPr>
        <a:xfrm>
          <a:off x="0" y="2941713"/>
          <a:ext cx="7012370" cy="736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092505-2F3C-48D9-91CE-7D5938BDAD02}">
      <dsp:nvSpPr>
        <dsp:cNvPr id="0" name=""/>
        <dsp:cNvSpPr/>
      </dsp:nvSpPr>
      <dsp:spPr>
        <a:xfrm>
          <a:off x="222885" y="3107496"/>
          <a:ext cx="405643" cy="4052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C2D97-82A0-411F-AA3F-7006AEFFBACC}">
      <dsp:nvSpPr>
        <dsp:cNvPr id="0" name=""/>
        <dsp:cNvSpPr/>
      </dsp:nvSpPr>
      <dsp:spPr>
        <a:xfrm>
          <a:off x="851414" y="2941713"/>
          <a:ext cx="6135166" cy="78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853" tIns="82853" rIns="82853" bIns="8285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/>
              <a:cs typeface="Calibri"/>
            </a:rPr>
            <a:t>Return to Industry</a:t>
          </a:r>
        </a:p>
      </dsp:txBody>
      <dsp:txXfrm>
        <a:off x="851414" y="2941713"/>
        <a:ext cx="6135166" cy="782863"/>
      </dsp:txXfrm>
    </dsp:sp>
    <dsp:sp modelId="{0F77CA65-3FEE-4BE4-8DEC-3E45AD1F875F}">
      <dsp:nvSpPr>
        <dsp:cNvPr id="0" name=""/>
        <dsp:cNvSpPr/>
      </dsp:nvSpPr>
      <dsp:spPr>
        <a:xfrm>
          <a:off x="0" y="3920292"/>
          <a:ext cx="7012370" cy="736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AD04C-4196-4943-BBA2-4B0FF1812565}">
      <dsp:nvSpPr>
        <dsp:cNvPr id="0" name=""/>
        <dsp:cNvSpPr/>
      </dsp:nvSpPr>
      <dsp:spPr>
        <a:xfrm>
          <a:off x="222885" y="4086075"/>
          <a:ext cx="405643" cy="4052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0D985-9E0D-40C4-AA96-B15FA38F9091}">
      <dsp:nvSpPr>
        <dsp:cNvPr id="0" name=""/>
        <dsp:cNvSpPr/>
      </dsp:nvSpPr>
      <dsp:spPr>
        <a:xfrm>
          <a:off x="851414" y="3920292"/>
          <a:ext cx="6135166" cy="78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853" tIns="82853" rIns="82853" bIns="8285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/>
              <a:cs typeface="Calibri"/>
            </a:rPr>
            <a:t>Hiring a Full-time Perkins Grant Director</a:t>
          </a:r>
        </a:p>
      </dsp:txBody>
      <dsp:txXfrm>
        <a:off x="851414" y="3920292"/>
        <a:ext cx="6135166" cy="7828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DBAE-C029-4742-B374-FDD9CF3BAA89}">
      <dsp:nvSpPr>
        <dsp:cNvPr id="0" name=""/>
        <dsp:cNvSpPr/>
      </dsp:nvSpPr>
      <dsp:spPr>
        <a:xfrm>
          <a:off x="0" y="1954"/>
          <a:ext cx="7012370" cy="990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59E85-DDFE-44D4-84E4-A4F71EFCEE30}">
      <dsp:nvSpPr>
        <dsp:cNvPr id="0" name=""/>
        <dsp:cNvSpPr/>
      </dsp:nvSpPr>
      <dsp:spPr>
        <a:xfrm>
          <a:off x="299648" y="224833"/>
          <a:ext cx="544815" cy="5448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5171F-8CA8-47FA-86B5-81BE040189CB}">
      <dsp:nvSpPr>
        <dsp:cNvPr id="0" name=""/>
        <dsp:cNvSpPr/>
      </dsp:nvSpPr>
      <dsp:spPr>
        <a:xfrm>
          <a:off x="1144111" y="1954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Programs of study have up to date equipment that meets industry standard</a:t>
          </a:r>
        </a:p>
      </dsp:txBody>
      <dsp:txXfrm>
        <a:off x="1144111" y="1954"/>
        <a:ext cx="5868258" cy="990573"/>
      </dsp:txXfrm>
    </dsp:sp>
    <dsp:sp modelId="{D23E3504-C81F-4059-86DA-47F56A41BCE5}">
      <dsp:nvSpPr>
        <dsp:cNvPr id="0" name=""/>
        <dsp:cNvSpPr/>
      </dsp:nvSpPr>
      <dsp:spPr>
        <a:xfrm>
          <a:off x="0" y="1240170"/>
          <a:ext cx="7012370" cy="990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A28645-ACA0-4E7E-9594-7428B98EDB59}">
      <dsp:nvSpPr>
        <dsp:cNvPr id="0" name=""/>
        <dsp:cNvSpPr/>
      </dsp:nvSpPr>
      <dsp:spPr>
        <a:xfrm>
          <a:off x="299648" y="1463049"/>
          <a:ext cx="544815" cy="5448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7FACA-FC29-4C58-A9E5-7CC04FA07E76}">
      <dsp:nvSpPr>
        <dsp:cNvPr id="0" name=""/>
        <dsp:cNvSpPr/>
      </dsp:nvSpPr>
      <dsp:spPr>
        <a:xfrm>
          <a:off x="1144111" y="1240170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Able to better prepare students for licensure and certification exams</a:t>
          </a:r>
        </a:p>
      </dsp:txBody>
      <dsp:txXfrm>
        <a:off x="1144111" y="1240170"/>
        <a:ext cx="5868258" cy="990573"/>
      </dsp:txXfrm>
    </dsp:sp>
    <dsp:sp modelId="{0D003B29-6AEE-4219-A4BE-F785FD867524}">
      <dsp:nvSpPr>
        <dsp:cNvPr id="0" name=""/>
        <dsp:cNvSpPr/>
      </dsp:nvSpPr>
      <dsp:spPr>
        <a:xfrm>
          <a:off x="0" y="2478387"/>
          <a:ext cx="7012370" cy="9905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D430AA-2897-4257-8B81-80D22E691387}">
      <dsp:nvSpPr>
        <dsp:cNvPr id="0" name=""/>
        <dsp:cNvSpPr/>
      </dsp:nvSpPr>
      <dsp:spPr>
        <a:xfrm>
          <a:off x="299648" y="2701266"/>
          <a:ext cx="544815" cy="5448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4F8C7-5A31-4BAB-B78F-651B0911AFDE}">
      <dsp:nvSpPr>
        <dsp:cNvPr id="0" name=""/>
        <dsp:cNvSpPr/>
      </dsp:nvSpPr>
      <dsp:spPr>
        <a:xfrm>
          <a:off x="1144111" y="2478387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Students remain competitive in job market with acquired skill sets </a:t>
          </a:r>
        </a:p>
      </dsp:txBody>
      <dsp:txXfrm>
        <a:off x="1144111" y="2478387"/>
        <a:ext cx="5868258" cy="990573"/>
      </dsp:txXfrm>
    </dsp:sp>
    <dsp:sp modelId="{7403990B-9487-4DF5-B9DA-FD22BDF3F6DC}">
      <dsp:nvSpPr>
        <dsp:cNvPr id="0" name=""/>
        <dsp:cNvSpPr/>
      </dsp:nvSpPr>
      <dsp:spPr>
        <a:xfrm>
          <a:off x="0" y="3716603"/>
          <a:ext cx="7012370" cy="9905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2ED3F-F710-4B35-A5CF-EE24898AC125}">
      <dsp:nvSpPr>
        <dsp:cNvPr id="0" name=""/>
        <dsp:cNvSpPr/>
      </dsp:nvSpPr>
      <dsp:spPr>
        <a:xfrm>
          <a:off x="299648" y="3939482"/>
          <a:ext cx="544815" cy="5448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D1536-F8B3-4320-BEF3-94D8DC5D81BF}">
      <dsp:nvSpPr>
        <dsp:cNvPr id="0" name=""/>
        <dsp:cNvSpPr/>
      </dsp:nvSpPr>
      <dsp:spPr>
        <a:xfrm>
          <a:off x="1144111" y="3716603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Improve student use of technology in Supply Chain and Accounting with SAP software</a:t>
          </a:r>
        </a:p>
      </dsp:txBody>
      <dsp:txXfrm>
        <a:off x="1144111" y="3716603"/>
        <a:ext cx="5868258" cy="990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8805C-6570-487A-84DA-94ECE221692C}">
      <dsp:nvSpPr>
        <dsp:cNvPr id="0" name=""/>
        <dsp:cNvSpPr/>
      </dsp:nvSpPr>
      <dsp:spPr>
        <a:xfrm>
          <a:off x="330307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F1398-1893-4CC1-B2A4-234C615F6E8B}">
      <dsp:nvSpPr>
        <dsp:cNvPr id="0" name=""/>
        <dsp:cNvSpPr/>
      </dsp:nvSpPr>
      <dsp:spPr>
        <a:xfrm>
          <a:off x="1596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Four instructors participated - two part-time and two full-time opportunities</a:t>
          </a:r>
        </a:p>
      </dsp:txBody>
      <dsp:txXfrm>
        <a:off x="1596" y="1931920"/>
        <a:ext cx="1195312" cy="717187"/>
      </dsp:txXfrm>
    </dsp:sp>
    <dsp:sp modelId="{9F0F6765-F998-4556-AE19-31EB1A1EAE25}">
      <dsp:nvSpPr>
        <dsp:cNvPr id="0" name=""/>
        <dsp:cNvSpPr/>
      </dsp:nvSpPr>
      <dsp:spPr>
        <a:xfrm>
          <a:off x="1734799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21C10-D20E-494E-8B6B-A2DB1C1281E8}">
      <dsp:nvSpPr>
        <dsp:cNvPr id="0" name=""/>
        <dsp:cNvSpPr/>
      </dsp:nvSpPr>
      <dsp:spPr>
        <a:xfrm>
          <a:off x="1406088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Perkins paid the instructors' salaries</a:t>
          </a:r>
        </a:p>
      </dsp:txBody>
      <dsp:txXfrm>
        <a:off x="1406088" y="1931920"/>
        <a:ext cx="1195312" cy="717187"/>
      </dsp:txXfrm>
    </dsp:sp>
    <dsp:sp modelId="{81717E3B-C2F1-45DE-B4C4-268A47A82031}">
      <dsp:nvSpPr>
        <dsp:cNvPr id="0" name=""/>
        <dsp:cNvSpPr/>
      </dsp:nvSpPr>
      <dsp:spPr>
        <a:xfrm>
          <a:off x="3139291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FE6DCF-13F6-4A74-AA3C-06542BC49681}">
      <dsp:nvSpPr>
        <dsp:cNvPr id="0" name=""/>
        <dsp:cNvSpPr/>
      </dsp:nvSpPr>
      <dsp:spPr>
        <a:xfrm>
          <a:off x="2810580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Programs represented: Advertising &amp; Graphic Design, Computer Programming, Medical Office Administration, and Simulation and Game Development</a:t>
          </a:r>
        </a:p>
      </dsp:txBody>
      <dsp:txXfrm>
        <a:off x="2810580" y="1931920"/>
        <a:ext cx="1195312" cy="717187"/>
      </dsp:txXfrm>
    </dsp:sp>
    <dsp:sp modelId="{34FA8FC7-54B5-4517-B331-5DCD87F32D42}">
      <dsp:nvSpPr>
        <dsp:cNvPr id="0" name=""/>
        <dsp:cNvSpPr/>
      </dsp:nvSpPr>
      <dsp:spPr>
        <a:xfrm>
          <a:off x="4543783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EE5A82-5F26-4A03-B938-EAA2B8CA67D0}">
      <dsp:nvSpPr>
        <dsp:cNvPr id="0" name=""/>
        <dsp:cNvSpPr/>
      </dsp:nvSpPr>
      <dsp:spPr>
        <a:xfrm>
          <a:off x="4215072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11 courses updated</a:t>
          </a:r>
        </a:p>
      </dsp:txBody>
      <dsp:txXfrm>
        <a:off x="4215072" y="1931920"/>
        <a:ext cx="1195312" cy="717187"/>
      </dsp:txXfrm>
    </dsp:sp>
    <dsp:sp modelId="{4341DAEF-DAD8-43B6-B567-BAF02511BD8E}">
      <dsp:nvSpPr>
        <dsp:cNvPr id="0" name=""/>
        <dsp:cNvSpPr/>
      </dsp:nvSpPr>
      <dsp:spPr>
        <a:xfrm>
          <a:off x="5948275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ACC44-3349-4CDE-998A-C02C6369EE75}">
      <dsp:nvSpPr>
        <dsp:cNvPr id="0" name=""/>
        <dsp:cNvSpPr/>
      </dsp:nvSpPr>
      <dsp:spPr>
        <a:xfrm>
          <a:off x="5619564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All identified ways to strengthen relationships with employer partners; one partner provided integral feedback in a successful NSF grant application</a:t>
          </a:r>
        </a:p>
      </dsp:txBody>
      <dsp:txXfrm>
        <a:off x="5619564" y="1931920"/>
        <a:ext cx="1195312" cy="717187"/>
      </dsp:txXfrm>
    </dsp:sp>
    <dsp:sp modelId="{B84BFC38-32A5-4F31-8C9E-ED746FCB6E63}">
      <dsp:nvSpPr>
        <dsp:cNvPr id="0" name=""/>
        <dsp:cNvSpPr/>
      </dsp:nvSpPr>
      <dsp:spPr>
        <a:xfrm>
          <a:off x="7352767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FBE90-E723-4557-AEAB-746E29493169}">
      <dsp:nvSpPr>
        <dsp:cNvPr id="0" name=""/>
        <dsp:cNvSpPr/>
      </dsp:nvSpPr>
      <dsp:spPr>
        <a:xfrm>
          <a:off x="7024057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Bahnschrift" panose="020B0502020104020203"/>
            </a:rPr>
            <a:t>All mentioned</a:t>
          </a:r>
          <a:r>
            <a:rPr lang="en-US" sz="1100" kern="1200"/>
            <a:t> that they learned a lot about workflow, project management, and the environment/</a:t>
          </a:r>
          <a:r>
            <a:rPr lang="en-US" sz="1100" kern="1200">
              <a:latin typeface="Bahnschrift" panose="020B0502020104020203"/>
            </a:rPr>
            <a:t> </a:t>
          </a:r>
          <a:r>
            <a:rPr lang="en-US" sz="1100" kern="1200"/>
            <a:t>culture of individual employers</a:t>
          </a:r>
        </a:p>
      </dsp:txBody>
      <dsp:txXfrm>
        <a:off x="7024057" y="1931920"/>
        <a:ext cx="1195312" cy="717187"/>
      </dsp:txXfrm>
    </dsp:sp>
    <dsp:sp modelId="{6632EA60-8911-413E-A519-B93552E5749C}">
      <dsp:nvSpPr>
        <dsp:cNvPr id="0" name=""/>
        <dsp:cNvSpPr/>
      </dsp:nvSpPr>
      <dsp:spPr>
        <a:xfrm>
          <a:off x="8757260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A96D9-8EA7-4668-8515-439FBE7188E0}">
      <dsp:nvSpPr>
        <dsp:cNvPr id="0" name=""/>
        <dsp:cNvSpPr/>
      </dsp:nvSpPr>
      <dsp:spPr>
        <a:xfrm>
          <a:off x="8428549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Plans are to continue in 2020-2021</a:t>
          </a:r>
        </a:p>
      </dsp:txBody>
      <dsp:txXfrm>
        <a:off x="8428549" y="1931920"/>
        <a:ext cx="1195312" cy="717187"/>
      </dsp:txXfrm>
    </dsp:sp>
    <dsp:sp modelId="{E2831731-8462-4946-B1AF-00E47CE4ADB3}">
      <dsp:nvSpPr>
        <dsp:cNvPr id="0" name=""/>
        <dsp:cNvSpPr/>
      </dsp:nvSpPr>
      <dsp:spPr>
        <a:xfrm>
          <a:off x="10161752" y="1165173"/>
          <a:ext cx="537890" cy="537890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3E91D-0F8C-4573-AB91-7D347E64CD3D}">
      <dsp:nvSpPr>
        <dsp:cNvPr id="0" name=""/>
        <dsp:cNvSpPr/>
      </dsp:nvSpPr>
      <dsp:spPr>
        <a:xfrm>
          <a:off x="9833041" y="1931920"/>
          <a:ext cx="1195312" cy="71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Especially looking to partners to host recurring opportunities  </a:t>
          </a:r>
        </a:p>
      </dsp:txBody>
      <dsp:txXfrm>
        <a:off x="9833041" y="1931920"/>
        <a:ext cx="1195312" cy="7171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308CC-FC92-49AD-9D81-997CC2492B2C}">
      <dsp:nvSpPr>
        <dsp:cNvPr id="0" name=""/>
        <dsp:cNvSpPr/>
      </dsp:nvSpPr>
      <dsp:spPr>
        <a:xfrm>
          <a:off x="0" y="574"/>
          <a:ext cx="7012370" cy="13451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759E95-FE5B-43DE-9F11-2E1E7C7F7C32}">
      <dsp:nvSpPr>
        <dsp:cNvPr id="0" name=""/>
        <dsp:cNvSpPr/>
      </dsp:nvSpPr>
      <dsp:spPr>
        <a:xfrm>
          <a:off x="406904" y="303230"/>
          <a:ext cx="739825" cy="73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778F0-2845-4907-BF63-970DD27E54BA}">
      <dsp:nvSpPr>
        <dsp:cNvPr id="0" name=""/>
        <dsp:cNvSpPr/>
      </dsp:nvSpPr>
      <dsp:spPr>
        <a:xfrm>
          <a:off x="1553633" y="574"/>
          <a:ext cx="5458736" cy="134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360" tIns="142360" rIns="142360" bIns="142360" numCol="1" spcCol="1270" anchor="ctr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Deans and Provosts have completed their divisions' needs assessment with input from advisory committees, referring to local labor market data, and through reviewing current activities</a:t>
          </a:r>
          <a:r>
            <a:rPr lang="en-US" sz="1400" kern="1200" dirty="0">
              <a:latin typeface="Bahnschrift" panose="020B0502020104020203"/>
            </a:rPr>
            <a:t> and</a:t>
          </a:r>
          <a:r>
            <a:rPr lang="en-US" sz="1400" b="0" i="0" u="none" strike="noStrike" kern="1200" cap="none" baseline="0" noProof="0" dirty="0">
              <a:latin typeface="Bahnschrift"/>
            </a:rPr>
            <a:t> gaps</a:t>
          </a:r>
          <a:endParaRPr lang="en-US" sz="1400" kern="1200" dirty="0"/>
        </a:p>
      </dsp:txBody>
      <dsp:txXfrm>
        <a:off x="1553633" y="574"/>
        <a:ext cx="5458736" cy="1345137"/>
      </dsp:txXfrm>
    </dsp:sp>
    <dsp:sp modelId="{FEBE04EF-548C-4B74-B299-A977E587DF32}">
      <dsp:nvSpPr>
        <dsp:cNvPr id="0" name=""/>
        <dsp:cNvSpPr/>
      </dsp:nvSpPr>
      <dsp:spPr>
        <a:xfrm>
          <a:off x="0" y="1681996"/>
          <a:ext cx="7012370" cy="13451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83040-E210-4729-920F-D1CC8AFDC2B6}">
      <dsp:nvSpPr>
        <dsp:cNvPr id="0" name=""/>
        <dsp:cNvSpPr/>
      </dsp:nvSpPr>
      <dsp:spPr>
        <a:xfrm>
          <a:off x="406904" y="1984652"/>
          <a:ext cx="739825" cy="73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467A-8D8F-4968-8B4F-8CC0CC389EAC}">
      <dsp:nvSpPr>
        <dsp:cNvPr id="0" name=""/>
        <dsp:cNvSpPr/>
      </dsp:nvSpPr>
      <dsp:spPr>
        <a:xfrm>
          <a:off x="1553633" y="1681996"/>
          <a:ext cx="5458736" cy="134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360" tIns="142360" rIns="142360" bIns="142360" numCol="1" spcCol="1270" anchor="ctr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Involved WCPSS CTE Director</a:t>
          </a:r>
          <a:br>
            <a:rPr lang="en-US" sz="1400" kern="1200" dirty="0"/>
          </a:br>
          <a:r>
            <a:rPr lang="en-US" sz="1400" kern="1200" dirty="0"/>
            <a:t>Members from WCPSS have joined advisory committees</a:t>
          </a:r>
        </a:p>
      </dsp:txBody>
      <dsp:txXfrm>
        <a:off x="1553633" y="1681996"/>
        <a:ext cx="5458736" cy="1345137"/>
      </dsp:txXfrm>
    </dsp:sp>
    <dsp:sp modelId="{E29FD229-1BCE-4FF6-95F4-98FC8A9C705B}">
      <dsp:nvSpPr>
        <dsp:cNvPr id="0" name=""/>
        <dsp:cNvSpPr/>
      </dsp:nvSpPr>
      <dsp:spPr>
        <a:xfrm>
          <a:off x="0" y="3363418"/>
          <a:ext cx="7012370" cy="13451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B34DE8-98E5-4035-BB29-B085336FA952}">
      <dsp:nvSpPr>
        <dsp:cNvPr id="0" name=""/>
        <dsp:cNvSpPr/>
      </dsp:nvSpPr>
      <dsp:spPr>
        <a:xfrm>
          <a:off x="406904" y="3666074"/>
          <a:ext cx="739825" cy="73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E15B6-CF03-470E-8D49-3DD5B1B3AED2}">
      <dsp:nvSpPr>
        <dsp:cNvPr id="0" name=""/>
        <dsp:cNvSpPr/>
      </dsp:nvSpPr>
      <dsp:spPr>
        <a:xfrm>
          <a:off x="1553633" y="3363418"/>
          <a:ext cx="5458736" cy="134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360" tIns="142360" rIns="142360" bIns="142360" numCol="1" spcCol="1270" anchor="ctr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Next Steps</a:t>
          </a:r>
          <a:r>
            <a:rPr lang="en-US" sz="1400" kern="1200" dirty="0">
              <a:solidFill>
                <a:srgbClr val="010000"/>
              </a:solidFill>
              <a:latin typeface="Bahnschrift" panose="020B0502020104020203"/>
            </a:rPr>
            <a:t>:</a:t>
          </a:r>
          <a:br>
            <a:rPr lang="en-US" sz="1400" kern="1200" dirty="0">
              <a:latin typeface="Bahnschrift" panose="020B0502020104020203"/>
            </a:rPr>
          </a:br>
          <a:r>
            <a:rPr lang="en-US" sz="1400" kern="1200" dirty="0"/>
            <a:t>Strengthen connections with NCWorks</a:t>
          </a:r>
          <a:br>
            <a:rPr lang="en-US" sz="1400" kern="1200" dirty="0"/>
          </a:br>
          <a:r>
            <a:rPr lang="en-US" sz="1400" kern="1200" dirty="0"/>
            <a:t>Share plans with WCPSS and review their needs assessment</a:t>
          </a:r>
          <a:br>
            <a:rPr lang="en-US" sz="1400" kern="1200" dirty="0"/>
          </a:br>
          <a:r>
            <a:rPr lang="en-US" sz="1400" kern="1200" dirty="0"/>
            <a:t>Complete action plan and budget</a:t>
          </a:r>
        </a:p>
      </dsp:txBody>
      <dsp:txXfrm>
        <a:off x="1553633" y="3363418"/>
        <a:ext cx="5458736" cy="1345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1/17/2020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9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4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1/17/2020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2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1/17/2020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3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1/17/2020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4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3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5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1/17/2020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6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6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084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55" r:id="rId5"/>
    <p:sldLayoutId id="2147483749" r:id="rId6"/>
    <p:sldLayoutId id="2147483750" r:id="rId7"/>
    <p:sldLayoutId id="2147483751" r:id="rId8"/>
    <p:sldLayoutId id="2147483754" r:id="rId9"/>
    <p:sldLayoutId id="2147483752" r:id="rId10"/>
    <p:sldLayoutId id="2147483753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69436886-F21D-4B72-B07F-40E8D069A4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18640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6" name="Rectangle 10">
            <a:extLst>
              <a:ext uri="{FF2B5EF4-FFF2-40B4-BE49-F238E27FC236}">
                <a16:creationId xmlns:a16="http://schemas.microsoft.com/office/drawing/2014/main" id="{D695E25C-06E7-4082-BE92-B571B616B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285571"/>
            <a:ext cx="1126540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E64BD7DF-F4BB-427F-B4F6-6DC83A59A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4829735"/>
            <a:ext cx="10965141" cy="895244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Perkins Update  2019-2020– Wake Tech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799604-6CC1-42DE-8E59-D64D754F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chemeClr val="bg1">
                    <a:lumMod val="85000"/>
                    <a:lumOff val="15000"/>
                  </a:schemeClr>
                </a:solidFill>
              </a:rPr>
              <a:t>Perkins Budget/Spending YTD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BFBD2B-FB26-4478-91D0-0E440634A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440202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2260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0CF5F7-6D15-4108-BBBE-F2758BE1B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>
                    <a:lumMod val="85000"/>
                    <a:lumOff val="15000"/>
                  </a:schemeClr>
                </a:solidFill>
              </a:rPr>
              <a:t>Benefits of Perkins YTD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5955BE-E877-4F1C-A261-A027C1FDDC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862871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800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DE01D4-66E7-4B64-9887-792FD8D9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Promising Practice – Back to Industry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8E2E4656-B359-44D5-8EC5-BEC5FEC9BF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609221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6967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EE07C-2DB1-4452-B761-E042C4B58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>
                    <a:lumMod val="85000"/>
                    <a:lumOff val="15000"/>
                  </a:schemeClr>
                </a:solidFill>
              </a:rPr>
              <a:t>Perkins V </a:t>
            </a:r>
            <a:br>
              <a:rPr lang="en-US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bg1">
                    <a:lumMod val="85000"/>
                    <a:lumOff val="15000"/>
                  </a:schemeClr>
                </a:solidFill>
              </a:rPr>
              <a:t>CLNA Progress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0E803E2-5809-44C0-B938-58FF8D2AA0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760660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7453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412429"/>
      </a:dk2>
      <a:lt2>
        <a:srgbClr val="E2E4E8"/>
      </a:lt2>
      <a:accent1>
        <a:srgbClr val="C9982E"/>
      </a:accent1>
      <a:accent2>
        <a:srgbClr val="EB784E"/>
      </a:accent2>
      <a:accent3>
        <a:srgbClr val="EE6E81"/>
      </a:accent3>
      <a:accent4>
        <a:srgbClr val="EB4EA6"/>
      </a:accent4>
      <a:accent5>
        <a:srgbClr val="EE6EEC"/>
      </a:accent5>
      <a:accent6>
        <a:srgbClr val="AD4EEB"/>
      </a:accent6>
      <a:hlink>
        <a:srgbClr val="697FAE"/>
      </a:hlink>
      <a:folHlink>
        <a:srgbClr val="7F7F7F"/>
      </a:folHlink>
    </a:clrScheme>
    <a:fontScheme name="Dividend">
      <a:majorFont>
        <a:latin typeface="Bahnschrif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News Gothic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B46B021B947344907F0A28493D156E" ma:contentTypeVersion="22" ma:contentTypeDescription="Create a new document." ma:contentTypeScope="" ma:versionID="9837fc813051c6d1020dd6a7f615304e">
  <xsd:schema xmlns:xsd="http://www.w3.org/2001/XMLSchema" xmlns:xs="http://www.w3.org/2001/XMLSchema" xmlns:p="http://schemas.microsoft.com/office/2006/metadata/properties" xmlns:ns2="e0d7cb05-b091-4d70-8bd4-9da150794477" targetNamespace="http://schemas.microsoft.com/office/2006/metadata/properties" ma:root="true" ma:fieldsID="bd78f22848e04db20deff56d97bcb395" ns2:_="">
    <xsd:import namespace="e0d7cb05-b091-4d70-8bd4-9da150794477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7cb05-b091-4d70-8bd4-9da15079447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e0d7cb05-b091-4d70-8bd4-9da150794477" xsi:nil="true"/>
    <Invited_Leaders xmlns="e0d7cb05-b091-4d70-8bd4-9da150794477" xsi:nil="true"/>
    <Members xmlns="e0d7cb05-b091-4d70-8bd4-9da150794477">
      <UserInfo>
        <DisplayName/>
        <AccountId xsi:nil="true"/>
        <AccountType/>
      </UserInfo>
    </Members>
    <Member_Groups xmlns="e0d7cb05-b091-4d70-8bd4-9da150794477">
      <UserInfo>
        <DisplayName/>
        <AccountId xsi:nil="true"/>
        <AccountType/>
      </UserInfo>
    </Member_Groups>
    <NotebookType xmlns="e0d7cb05-b091-4d70-8bd4-9da150794477" xsi:nil="true"/>
    <AppVersion xmlns="e0d7cb05-b091-4d70-8bd4-9da150794477" xsi:nil="true"/>
    <TeamsChannelId xmlns="e0d7cb05-b091-4d70-8bd4-9da150794477" xsi:nil="true"/>
    <IsNotebookLocked xmlns="e0d7cb05-b091-4d70-8bd4-9da150794477" xsi:nil="true"/>
    <Is_Collaboration_Space_Locked xmlns="e0d7cb05-b091-4d70-8bd4-9da150794477" xsi:nil="true"/>
    <Self_Registration_Enabled xmlns="e0d7cb05-b091-4d70-8bd4-9da150794477" xsi:nil="true"/>
    <Has_Leaders_Only_SectionGroup xmlns="e0d7cb05-b091-4d70-8bd4-9da150794477" xsi:nil="true"/>
    <Invited_Members xmlns="e0d7cb05-b091-4d70-8bd4-9da150794477" xsi:nil="true"/>
    <Templates xmlns="e0d7cb05-b091-4d70-8bd4-9da150794477" xsi:nil="true"/>
    <CultureName xmlns="e0d7cb05-b091-4d70-8bd4-9da150794477" xsi:nil="true"/>
    <DefaultSectionNames xmlns="e0d7cb05-b091-4d70-8bd4-9da150794477" xsi:nil="true"/>
    <FolderType xmlns="e0d7cb05-b091-4d70-8bd4-9da150794477" xsi:nil="true"/>
    <Leaders xmlns="e0d7cb05-b091-4d70-8bd4-9da150794477">
      <UserInfo>
        <DisplayName/>
        <AccountId xsi:nil="true"/>
        <AccountType/>
      </UserInfo>
    </Leaders>
    <Math_Settings xmlns="e0d7cb05-b091-4d70-8bd4-9da150794477" xsi:nil="true"/>
    <Owner xmlns="e0d7cb05-b091-4d70-8bd4-9da150794477">
      <UserInfo>
        <DisplayName/>
        <AccountId xsi:nil="true"/>
        <AccountType/>
      </UserInfo>
    </Owner>
    <Distribution_Groups xmlns="e0d7cb05-b091-4d70-8bd4-9da150794477" xsi:nil="true"/>
  </documentManagement>
</p:properties>
</file>

<file path=customXml/itemProps1.xml><?xml version="1.0" encoding="utf-8"?>
<ds:datastoreItem xmlns:ds="http://schemas.openxmlformats.org/officeDocument/2006/customXml" ds:itemID="{E3671681-F1DD-4E15-BA19-67736824B2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0F79D8-CE32-43E9-B376-0AEAA550C417}">
  <ds:schemaRefs>
    <ds:schemaRef ds:uri="e0d7cb05-b091-4d70-8bd4-9da15079447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1DE46A-A3A0-4A66-AE3E-3C2D00742C4A}">
  <ds:schemaRefs>
    <ds:schemaRef ds:uri="e0d7cb05-b091-4d70-8bd4-9da150794477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DividendVTI</vt:lpstr>
      <vt:lpstr>Perkins Update  2019-2020– Wake Tech</vt:lpstr>
      <vt:lpstr>Perkins Budget/Spending YTD</vt:lpstr>
      <vt:lpstr>Benefits of Perkins YTD</vt:lpstr>
      <vt:lpstr>Promising Practice – Back to Industry</vt:lpstr>
      <vt:lpstr>Perkins V  CLNA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81</cp:revision>
  <dcterms:created xsi:type="dcterms:W3CDTF">2020-01-10T19:15:47Z</dcterms:created>
  <dcterms:modified xsi:type="dcterms:W3CDTF">2020-01-17T16:09:19Z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0x01010064B46B021B947344907F0A28493D156E</vt:lpwstr>
  </property>
</Properties>
</file>