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68" r:id="rId5"/>
    <p:sldId id="259" r:id="rId6"/>
    <p:sldId id="262" r:id="rId7"/>
    <p:sldId id="261" r:id="rId8"/>
    <p:sldId id="260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8" y="10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28469A-7FE4-45AC-8388-72A1BD56AB9C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099959E1-EA59-4C6C-B197-530F621387BB}">
      <dgm:prSet/>
      <dgm:spPr/>
      <dgm:t>
        <a:bodyPr/>
        <a:lstStyle/>
        <a:p>
          <a:r>
            <a:rPr lang="en-US"/>
            <a:t>Greg Thomas – Vice President of Academic and Student Affairs</a:t>
          </a:r>
        </a:p>
      </dgm:t>
    </dgm:pt>
    <dgm:pt modelId="{8C7EDF89-1761-4911-BBBA-04E8B5144934}" type="parTrans" cxnId="{EBF776BE-817E-4ED7-8981-A5D5DD81397B}">
      <dgm:prSet/>
      <dgm:spPr/>
      <dgm:t>
        <a:bodyPr/>
        <a:lstStyle/>
        <a:p>
          <a:endParaRPr lang="en-US"/>
        </a:p>
      </dgm:t>
    </dgm:pt>
    <dgm:pt modelId="{441C5E87-F034-4D93-A7B3-FAC1E3AAC6D0}" type="sibTrans" cxnId="{EBF776BE-817E-4ED7-8981-A5D5DD81397B}">
      <dgm:prSet/>
      <dgm:spPr/>
      <dgm:t>
        <a:bodyPr/>
        <a:lstStyle/>
        <a:p>
          <a:endParaRPr lang="en-US"/>
        </a:p>
      </dgm:t>
    </dgm:pt>
    <dgm:pt modelId="{7299F9A7-DEAB-49AF-AEB3-19D363D3E646}">
      <dgm:prSet/>
      <dgm:spPr/>
      <dgm:t>
        <a:bodyPr/>
        <a:lstStyle/>
        <a:p>
          <a:r>
            <a:rPr lang="en-US"/>
            <a:t>Amy Penson - Controller</a:t>
          </a:r>
        </a:p>
      </dgm:t>
    </dgm:pt>
    <dgm:pt modelId="{6F2E21F7-FDE0-4DAE-9F14-5D14CC494B95}" type="parTrans" cxnId="{8500234F-599F-440B-A57B-DC5D02F38AE8}">
      <dgm:prSet/>
      <dgm:spPr/>
      <dgm:t>
        <a:bodyPr/>
        <a:lstStyle/>
        <a:p>
          <a:endParaRPr lang="en-US"/>
        </a:p>
      </dgm:t>
    </dgm:pt>
    <dgm:pt modelId="{28F70E50-76CE-45A8-BC9A-3F50178F87E2}" type="sibTrans" cxnId="{8500234F-599F-440B-A57B-DC5D02F38AE8}">
      <dgm:prSet/>
      <dgm:spPr/>
      <dgm:t>
        <a:bodyPr/>
        <a:lstStyle/>
        <a:p>
          <a:endParaRPr lang="en-US"/>
        </a:p>
      </dgm:t>
    </dgm:pt>
    <dgm:pt modelId="{6E6FFCBF-B9EA-41FA-881E-37047B8B5FA3}">
      <dgm:prSet/>
      <dgm:spPr/>
      <dgm:t>
        <a:bodyPr/>
        <a:lstStyle/>
        <a:p>
          <a:r>
            <a:rPr lang="en-US"/>
            <a:t>Bobbi Hodge – Faculty Chair, Applied Sciences and Engineering Technology</a:t>
          </a:r>
        </a:p>
      </dgm:t>
    </dgm:pt>
    <dgm:pt modelId="{81A9C162-5C4C-4053-B337-2E400E3E4C4F}" type="parTrans" cxnId="{3DA394CF-5465-4A43-A5CA-E2C807CB5DB7}">
      <dgm:prSet/>
      <dgm:spPr/>
      <dgm:t>
        <a:bodyPr/>
        <a:lstStyle/>
        <a:p>
          <a:endParaRPr lang="en-US"/>
        </a:p>
      </dgm:t>
    </dgm:pt>
    <dgm:pt modelId="{314AE90F-21BC-43E4-93CC-2ECE13A1AFA2}" type="sibTrans" cxnId="{3DA394CF-5465-4A43-A5CA-E2C807CB5DB7}">
      <dgm:prSet/>
      <dgm:spPr/>
      <dgm:t>
        <a:bodyPr/>
        <a:lstStyle/>
        <a:p>
          <a:endParaRPr lang="en-US"/>
        </a:p>
      </dgm:t>
    </dgm:pt>
    <dgm:pt modelId="{AF52F97E-DBD8-4DC5-A9F9-DF0D5B2A57D5}">
      <dgm:prSet/>
      <dgm:spPr/>
      <dgm:t>
        <a:bodyPr/>
        <a:lstStyle/>
        <a:p>
          <a:r>
            <a:rPr lang="en-US"/>
            <a:t>Donna Hood – Dean of Health and Public Services</a:t>
          </a:r>
        </a:p>
      </dgm:t>
    </dgm:pt>
    <dgm:pt modelId="{A869F6A7-33C1-4187-8C71-269086464D9E}" type="parTrans" cxnId="{BDAC3BCA-A16A-4C82-988F-57022F3DE6AF}">
      <dgm:prSet/>
      <dgm:spPr/>
      <dgm:t>
        <a:bodyPr/>
        <a:lstStyle/>
        <a:p>
          <a:endParaRPr lang="en-US"/>
        </a:p>
      </dgm:t>
    </dgm:pt>
    <dgm:pt modelId="{B34A086C-574F-47DD-BD70-81C019A48F44}" type="sibTrans" cxnId="{BDAC3BCA-A16A-4C82-988F-57022F3DE6AF}">
      <dgm:prSet/>
      <dgm:spPr/>
      <dgm:t>
        <a:bodyPr/>
        <a:lstStyle/>
        <a:p>
          <a:endParaRPr lang="en-US"/>
        </a:p>
      </dgm:t>
    </dgm:pt>
    <dgm:pt modelId="{5B2CCFA7-AE10-4180-870A-927A0A345D89}">
      <dgm:prSet/>
      <dgm:spPr/>
      <dgm:t>
        <a:bodyPr/>
        <a:lstStyle/>
        <a:p>
          <a:r>
            <a:rPr lang="en-US"/>
            <a:t>Jared Allen – Instructor, Mechatronics and Machining</a:t>
          </a:r>
        </a:p>
      </dgm:t>
    </dgm:pt>
    <dgm:pt modelId="{8BA75998-B75A-4218-834C-626AF196245C}" type="parTrans" cxnId="{84FEB574-ED53-4542-9872-A9290B40EABF}">
      <dgm:prSet/>
      <dgm:spPr/>
      <dgm:t>
        <a:bodyPr/>
        <a:lstStyle/>
        <a:p>
          <a:endParaRPr lang="en-US"/>
        </a:p>
      </dgm:t>
    </dgm:pt>
    <dgm:pt modelId="{E1960DE8-A70B-4F94-A641-B515970C49DC}" type="sibTrans" cxnId="{84FEB574-ED53-4542-9872-A9290B40EABF}">
      <dgm:prSet/>
      <dgm:spPr/>
      <dgm:t>
        <a:bodyPr/>
        <a:lstStyle/>
        <a:p>
          <a:endParaRPr lang="en-US"/>
        </a:p>
      </dgm:t>
    </dgm:pt>
    <dgm:pt modelId="{F31F4D2B-500E-44FE-91B8-300C5657CB2C}">
      <dgm:prSet/>
      <dgm:spPr/>
      <dgm:t>
        <a:bodyPr/>
        <a:lstStyle/>
        <a:p>
          <a:r>
            <a:rPr lang="en-US"/>
            <a:t>Kem Harvey – Dean of Applied Technologies</a:t>
          </a:r>
        </a:p>
      </dgm:t>
    </dgm:pt>
    <dgm:pt modelId="{C4BB92C5-D06A-4E82-AC15-0AD884FB1DD9}" type="parTrans" cxnId="{9C60AF4F-20C2-40DA-8FC8-30A7F7E8FA86}">
      <dgm:prSet/>
      <dgm:spPr/>
      <dgm:t>
        <a:bodyPr/>
        <a:lstStyle/>
        <a:p>
          <a:endParaRPr lang="en-US"/>
        </a:p>
      </dgm:t>
    </dgm:pt>
    <dgm:pt modelId="{233FBE66-C335-499A-ABD0-86286792ABA2}" type="sibTrans" cxnId="{9C60AF4F-20C2-40DA-8FC8-30A7F7E8FA86}">
      <dgm:prSet/>
      <dgm:spPr/>
      <dgm:t>
        <a:bodyPr/>
        <a:lstStyle/>
        <a:p>
          <a:endParaRPr lang="en-US"/>
        </a:p>
      </dgm:t>
    </dgm:pt>
    <dgm:pt modelId="{CBC496CB-56D7-4D17-A48D-B8FE740A2A98}">
      <dgm:prSet/>
      <dgm:spPr/>
      <dgm:t>
        <a:bodyPr/>
        <a:lstStyle/>
        <a:p>
          <a:r>
            <a:rPr lang="en-US"/>
            <a:t>Sarah Kilgo – Faculty Chair, Business Sciences</a:t>
          </a:r>
        </a:p>
      </dgm:t>
    </dgm:pt>
    <dgm:pt modelId="{652F97F5-9045-46DA-8442-168EEFD26CF3}" type="parTrans" cxnId="{1DC1D5F1-3296-4BC4-BAB1-9B13BB7B4D05}">
      <dgm:prSet/>
      <dgm:spPr/>
      <dgm:t>
        <a:bodyPr/>
        <a:lstStyle/>
        <a:p>
          <a:endParaRPr lang="en-US"/>
        </a:p>
      </dgm:t>
    </dgm:pt>
    <dgm:pt modelId="{F02E117D-B937-4EAF-8C69-3CBFC754C866}" type="sibTrans" cxnId="{1DC1D5F1-3296-4BC4-BAB1-9B13BB7B4D05}">
      <dgm:prSet/>
      <dgm:spPr/>
      <dgm:t>
        <a:bodyPr/>
        <a:lstStyle/>
        <a:p>
          <a:endParaRPr lang="en-US"/>
        </a:p>
      </dgm:t>
    </dgm:pt>
    <dgm:pt modelId="{C671F0A3-162A-4AEF-910A-BBFFCF23C373}">
      <dgm:prSet/>
      <dgm:spPr/>
      <dgm:t>
        <a:bodyPr/>
        <a:lstStyle/>
        <a:p>
          <a:r>
            <a:rPr lang="en-US"/>
            <a:t>Leeann Cline- Burris – Director of Institutional Effectiveness and Strategic Analytics</a:t>
          </a:r>
        </a:p>
      </dgm:t>
    </dgm:pt>
    <dgm:pt modelId="{E36D0157-F64B-4568-8315-A1FB98025577}" type="parTrans" cxnId="{AB45C667-D580-4F6A-B16F-E92314E62AFA}">
      <dgm:prSet/>
      <dgm:spPr/>
      <dgm:t>
        <a:bodyPr/>
        <a:lstStyle/>
        <a:p>
          <a:endParaRPr lang="en-US"/>
        </a:p>
      </dgm:t>
    </dgm:pt>
    <dgm:pt modelId="{C2D5D696-51D9-4AF5-9B68-BE7D922863BC}" type="sibTrans" cxnId="{AB45C667-D580-4F6A-B16F-E92314E62AFA}">
      <dgm:prSet/>
      <dgm:spPr/>
      <dgm:t>
        <a:bodyPr/>
        <a:lstStyle/>
        <a:p>
          <a:endParaRPr lang="en-US"/>
        </a:p>
      </dgm:t>
    </dgm:pt>
    <dgm:pt modelId="{9A647E64-8E6E-403B-B506-049B8AF6740C}" type="pres">
      <dgm:prSet presAssocID="{CD28469A-7FE4-45AC-8388-72A1BD56AB9C}" presName="vert0" presStyleCnt="0">
        <dgm:presLayoutVars>
          <dgm:dir/>
          <dgm:animOne val="branch"/>
          <dgm:animLvl val="lvl"/>
        </dgm:presLayoutVars>
      </dgm:prSet>
      <dgm:spPr/>
    </dgm:pt>
    <dgm:pt modelId="{F10A60C2-6775-43C8-A5E2-FE857ADB847C}" type="pres">
      <dgm:prSet presAssocID="{099959E1-EA59-4C6C-B197-530F621387BB}" presName="thickLine" presStyleLbl="alignNode1" presStyleIdx="0" presStyleCnt="8"/>
      <dgm:spPr/>
    </dgm:pt>
    <dgm:pt modelId="{47054D23-BAAE-4FED-9AB4-41615C800D1D}" type="pres">
      <dgm:prSet presAssocID="{099959E1-EA59-4C6C-B197-530F621387BB}" presName="horz1" presStyleCnt="0"/>
      <dgm:spPr/>
    </dgm:pt>
    <dgm:pt modelId="{3D5E873D-2AD4-42F7-BB72-5371D786022E}" type="pres">
      <dgm:prSet presAssocID="{099959E1-EA59-4C6C-B197-530F621387BB}" presName="tx1" presStyleLbl="revTx" presStyleIdx="0" presStyleCnt="8"/>
      <dgm:spPr/>
    </dgm:pt>
    <dgm:pt modelId="{B393943F-300B-4DF1-A5AE-E1EA5E7B2AB8}" type="pres">
      <dgm:prSet presAssocID="{099959E1-EA59-4C6C-B197-530F621387BB}" presName="vert1" presStyleCnt="0"/>
      <dgm:spPr/>
    </dgm:pt>
    <dgm:pt modelId="{8F49FB95-1EE3-4AF8-9CE5-B5B8C1E9CEDE}" type="pres">
      <dgm:prSet presAssocID="{7299F9A7-DEAB-49AF-AEB3-19D363D3E646}" presName="thickLine" presStyleLbl="alignNode1" presStyleIdx="1" presStyleCnt="8"/>
      <dgm:spPr/>
    </dgm:pt>
    <dgm:pt modelId="{6247CAB0-16AB-47E7-AD36-43E0576A5938}" type="pres">
      <dgm:prSet presAssocID="{7299F9A7-DEAB-49AF-AEB3-19D363D3E646}" presName="horz1" presStyleCnt="0"/>
      <dgm:spPr/>
    </dgm:pt>
    <dgm:pt modelId="{D5742760-34FD-4D02-88C7-D0949B7C35CB}" type="pres">
      <dgm:prSet presAssocID="{7299F9A7-DEAB-49AF-AEB3-19D363D3E646}" presName="tx1" presStyleLbl="revTx" presStyleIdx="1" presStyleCnt="8"/>
      <dgm:spPr/>
    </dgm:pt>
    <dgm:pt modelId="{06EEDD15-B316-4BE7-8033-B949946F8862}" type="pres">
      <dgm:prSet presAssocID="{7299F9A7-DEAB-49AF-AEB3-19D363D3E646}" presName="vert1" presStyleCnt="0"/>
      <dgm:spPr/>
    </dgm:pt>
    <dgm:pt modelId="{6E06B21A-25C3-48AF-A4E2-1891986F4D2B}" type="pres">
      <dgm:prSet presAssocID="{6E6FFCBF-B9EA-41FA-881E-37047B8B5FA3}" presName="thickLine" presStyleLbl="alignNode1" presStyleIdx="2" presStyleCnt="8"/>
      <dgm:spPr/>
    </dgm:pt>
    <dgm:pt modelId="{6394067A-2F36-4CB6-B189-8CD336DC23E5}" type="pres">
      <dgm:prSet presAssocID="{6E6FFCBF-B9EA-41FA-881E-37047B8B5FA3}" presName="horz1" presStyleCnt="0"/>
      <dgm:spPr/>
    </dgm:pt>
    <dgm:pt modelId="{328A4051-6DE7-489B-8061-11C45C38C1DC}" type="pres">
      <dgm:prSet presAssocID="{6E6FFCBF-B9EA-41FA-881E-37047B8B5FA3}" presName="tx1" presStyleLbl="revTx" presStyleIdx="2" presStyleCnt="8"/>
      <dgm:spPr/>
    </dgm:pt>
    <dgm:pt modelId="{CDFF89E2-5E4A-448C-BD1D-A9FC25556DFE}" type="pres">
      <dgm:prSet presAssocID="{6E6FFCBF-B9EA-41FA-881E-37047B8B5FA3}" presName="vert1" presStyleCnt="0"/>
      <dgm:spPr/>
    </dgm:pt>
    <dgm:pt modelId="{985AABF2-CE38-4592-9AEB-104637484DCC}" type="pres">
      <dgm:prSet presAssocID="{AF52F97E-DBD8-4DC5-A9F9-DF0D5B2A57D5}" presName="thickLine" presStyleLbl="alignNode1" presStyleIdx="3" presStyleCnt="8"/>
      <dgm:spPr/>
    </dgm:pt>
    <dgm:pt modelId="{5D377F27-D79A-4E13-A31E-6556397A6B7B}" type="pres">
      <dgm:prSet presAssocID="{AF52F97E-DBD8-4DC5-A9F9-DF0D5B2A57D5}" presName="horz1" presStyleCnt="0"/>
      <dgm:spPr/>
    </dgm:pt>
    <dgm:pt modelId="{5EDAFD9C-9B51-4CB4-B417-04904AAC9C92}" type="pres">
      <dgm:prSet presAssocID="{AF52F97E-DBD8-4DC5-A9F9-DF0D5B2A57D5}" presName="tx1" presStyleLbl="revTx" presStyleIdx="3" presStyleCnt="8"/>
      <dgm:spPr/>
    </dgm:pt>
    <dgm:pt modelId="{90C5BC95-3C0A-4559-98F8-C625A2CABB83}" type="pres">
      <dgm:prSet presAssocID="{AF52F97E-DBD8-4DC5-A9F9-DF0D5B2A57D5}" presName="vert1" presStyleCnt="0"/>
      <dgm:spPr/>
    </dgm:pt>
    <dgm:pt modelId="{192A30D1-9319-44D2-8BDA-026FE8FF85A2}" type="pres">
      <dgm:prSet presAssocID="{5B2CCFA7-AE10-4180-870A-927A0A345D89}" presName="thickLine" presStyleLbl="alignNode1" presStyleIdx="4" presStyleCnt="8"/>
      <dgm:spPr/>
    </dgm:pt>
    <dgm:pt modelId="{263597BC-3C7A-48BA-BD08-471B31F0FFA5}" type="pres">
      <dgm:prSet presAssocID="{5B2CCFA7-AE10-4180-870A-927A0A345D89}" presName="horz1" presStyleCnt="0"/>
      <dgm:spPr/>
    </dgm:pt>
    <dgm:pt modelId="{33BF3C35-25A0-4655-8419-F012112688E0}" type="pres">
      <dgm:prSet presAssocID="{5B2CCFA7-AE10-4180-870A-927A0A345D89}" presName="tx1" presStyleLbl="revTx" presStyleIdx="4" presStyleCnt="8"/>
      <dgm:spPr/>
    </dgm:pt>
    <dgm:pt modelId="{5D2B6E1F-B31F-4149-A93A-7ED7ED8E4451}" type="pres">
      <dgm:prSet presAssocID="{5B2CCFA7-AE10-4180-870A-927A0A345D89}" presName="vert1" presStyleCnt="0"/>
      <dgm:spPr/>
    </dgm:pt>
    <dgm:pt modelId="{632517CA-20EB-49EA-BDDF-50C7A6A84F63}" type="pres">
      <dgm:prSet presAssocID="{F31F4D2B-500E-44FE-91B8-300C5657CB2C}" presName="thickLine" presStyleLbl="alignNode1" presStyleIdx="5" presStyleCnt="8"/>
      <dgm:spPr/>
    </dgm:pt>
    <dgm:pt modelId="{C6097F64-5CFF-4EAC-B0D2-87517E237236}" type="pres">
      <dgm:prSet presAssocID="{F31F4D2B-500E-44FE-91B8-300C5657CB2C}" presName="horz1" presStyleCnt="0"/>
      <dgm:spPr/>
    </dgm:pt>
    <dgm:pt modelId="{B2CEB010-2AC7-4264-8E66-3208127583A5}" type="pres">
      <dgm:prSet presAssocID="{F31F4D2B-500E-44FE-91B8-300C5657CB2C}" presName="tx1" presStyleLbl="revTx" presStyleIdx="5" presStyleCnt="8"/>
      <dgm:spPr/>
    </dgm:pt>
    <dgm:pt modelId="{59FC6F02-44BC-45B8-8F7A-5D375D64D591}" type="pres">
      <dgm:prSet presAssocID="{F31F4D2B-500E-44FE-91B8-300C5657CB2C}" presName="vert1" presStyleCnt="0"/>
      <dgm:spPr/>
    </dgm:pt>
    <dgm:pt modelId="{1EE6D6B7-F9DA-4D38-BCCC-6E88DC9D374C}" type="pres">
      <dgm:prSet presAssocID="{CBC496CB-56D7-4D17-A48D-B8FE740A2A98}" presName="thickLine" presStyleLbl="alignNode1" presStyleIdx="6" presStyleCnt="8"/>
      <dgm:spPr/>
    </dgm:pt>
    <dgm:pt modelId="{109C8C57-8655-4A15-8FD0-59687997282E}" type="pres">
      <dgm:prSet presAssocID="{CBC496CB-56D7-4D17-A48D-B8FE740A2A98}" presName="horz1" presStyleCnt="0"/>
      <dgm:spPr/>
    </dgm:pt>
    <dgm:pt modelId="{9AE59838-C7B2-44DD-BE7D-40A76291D66A}" type="pres">
      <dgm:prSet presAssocID="{CBC496CB-56D7-4D17-A48D-B8FE740A2A98}" presName="tx1" presStyleLbl="revTx" presStyleIdx="6" presStyleCnt="8"/>
      <dgm:spPr/>
    </dgm:pt>
    <dgm:pt modelId="{4F3F4052-9A7A-4BE6-A719-8D2740F52B9E}" type="pres">
      <dgm:prSet presAssocID="{CBC496CB-56D7-4D17-A48D-B8FE740A2A98}" presName="vert1" presStyleCnt="0"/>
      <dgm:spPr/>
    </dgm:pt>
    <dgm:pt modelId="{6D233985-1CE6-457A-BDDD-E580060CDF95}" type="pres">
      <dgm:prSet presAssocID="{C671F0A3-162A-4AEF-910A-BBFFCF23C373}" presName="thickLine" presStyleLbl="alignNode1" presStyleIdx="7" presStyleCnt="8"/>
      <dgm:spPr/>
    </dgm:pt>
    <dgm:pt modelId="{9EFE58E7-29AA-456D-9AE1-3E7D3F910D5C}" type="pres">
      <dgm:prSet presAssocID="{C671F0A3-162A-4AEF-910A-BBFFCF23C373}" presName="horz1" presStyleCnt="0"/>
      <dgm:spPr/>
    </dgm:pt>
    <dgm:pt modelId="{9690BE07-7CC7-44FF-9683-2E522728B21B}" type="pres">
      <dgm:prSet presAssocID="{C671F0A3-162A-4AEF-910A-BBFFCF23C373}" presName="tx1" presStyleLbl="revTx" presStyleIdx="7" presStyleCnt="8"/>
      <dgm:spPr/>
    </dgm:pt>
    <dgm:pt modelId="{F2071B5B-AA11-4332-A6F4-C94908A55E06}" type="pres">
      <dgm:prSet presAssocID="{C671F0A3-162A-4AEF-910A-BBFFCF23C373}" presName="vert1" presStyleCnt="0"/>
      <dgm:spPr/>
    </dgm:pt>
  </dgm:ptLst>
  <dgm:cxnLst>
    <dgm:cxn modelId="{F0CE970B-BB9E-41A8-A50E-85CDE5B346C3}" type="presOf" srcId="{AF52F97E-DBD8-4DC5-A9F9-DF0D5B2A57D5}" destId="{5EDAFD9C-9B51-4CB4-B417-04904AAC9C92}" srcOrd="0" destOrd="0" presId="urn:microsoft.com/office/officeart/2008/layout/LinedList"/>
    <dgm:cxn modelId="{24044617-3FF0-402D-9F29-1CBD099BBC93}" type="presOf" srcId="{CD28469A-7FE4-45AC-8388-72A1BD56AB9C}" destId="{9A647E64-8E6E-403B-B506-049B8AF6740C}" srcOrd="0" destOrd="0" presId="urn:microsoft.com/office/officeart/2008/layout/LinedList"/>
    <dgm:cxn modelId="{CCEAB95D-412A-4019-A261-3DA963553ACD}" type="presOf" srcId="{C671F0A3-162A-4AEF-910A-BBFFCF23C373}" destId="{9690BE07-7CC7-44FF-9683-2E522728B21B}" srcOrd="0" destOrd="0" presId="urn:microsoft.com/office/officeart/2008/layout/LinedList"/>
    <dgm:cxn modelId="{32239241-883D-444D-ACBB-8116E8B85177}" type="presOf" srcId="{7299F9A7-DEAB-49AF-AEB3-19D363D3E646}" destId="{D5742760-34FD-4D02-88C7-D0949B7C35CB}" srcOrd="0" destOrd="0" presId="urn:microsoft.com/office/officeart/2008/layout/LinedList"/>
    <dgm:cxn modelId="{61696643-6451-4D02-B140-9132C2EC4532}" type="presOf" srcId="{F31F4D2B-500E-44FE-91B8-300C5657CB2C}" destId="{B2CEB010-2AC7-4264-8E66-3208127583A5}" srcOrd="0" destOrd="0" presId="urn:microsoft.com/office/officeart/2008/layout/LinedList"/>
    <dgm:cxn modelId="{AB45C667-D580-4F6A-B16F-E92314E62AFA}" srcId="{CD28469A-7FE4-45AC-8388-72A1BD56AB9C}" destId="{C671F0A3-162A-4AEF-910A-BBFFCF23C373}" srcOrd="7" destOrd="0" parTransId="{E36D0157-F64B-4568-8315-A1FB98025577}" sibTransId="{C2D5D696-51D9-4AF5-9B68-BE7D922863BC}"/>
    <dgm:cxn modelId="{8500234F-599F-440B-A57B-DC5D02F38AE8}" srcId="{CD28469A-7FE4-45AC-8388-72A1BD56AB9C}" destId="{7299F9A7-DEAB-49AF-AEB3-19D363D3E646}" srcOrd="1" destOrd="0" parTransId="{6F2E21F7-FDE0-4DAE-9F14-5D14CC494B95}" sibTransId="{28F70E50-76CE-45A8-BC9A-3F50178F87E2}"/>
    <dgm:cxn modelId="{9C60AF4F-20C2-40DA-8FC8-30A7F7E8FA86}" srcId="{CD28469A-7FE4-45AC-8388-72A1BD56AB9C}" destId="{F31F4D2B-500E-44FE-91B8-300C5657CB2C}" srcOrd="5" destOrd="0" parTransId="{C4BB92C5-D06A-4E82-AC15-0AD884FB1DD9}" sibTransId="{233FBE66-C335-499A-ABD0-86286792ABA2}"/>
    <dgm:cxn modelId="{84FEB574-ED53-4542-9872-A9290B40EABF}" srcId="{CD28469A-7FE4-45AC-8388-72A1BD56AB9C}" destId="{5B2CCFA7-AE10-4180-870A-927A0A345D89}" srcOrd="4" destOrd="0" parTransId="{8BA75998-B75A-4218-834C-626AF196245C}" sibTransId="{E1960DE8-A70B-4F94-A641-B515970C49DC}"/>
    <dgm:cxn modelId="{520537B2-BA69-43D0-B6A3-A273BF4359F9}" type="presOf" srcId="{CBC496CB-56D7-4D17-A48D-B8FE740A2A98}" destId="{9AE59838-C7B2-44DD-BE7D-40A76291D66A}" srcOrd="0" destOrd="0" presId="urn:microsoft.com/office/officeart/2008/layout/LinedList"/>
    <dgm:cxn modelId="{EBF776BE-817E-4ED7-8981-A5D5DD81397B}" srcId="{CD28469A-7FE4-45AC-8388-72A1BD56AB9C}" destId="{099959E1-EA59-4C6C-B197-530F621387BB}" srcOrd="0" destOrd="0" parTransId="{8C7EDF89-1761-4911-BBBA-04E8B5144934}" sibTransId="{441C5E87-F034-4D93-A7B3-FAC1E3AAC6D0}"/>
    <dgm:cxn modelId="{BDAC3BCA-A16A-4C82-988F-57022F3DE6AF}" srcId="{CD28469A-7FE4-45AC-8388-72A1BD56AB9C}" destId="{AF52F97E-DBD8-4DC5-A9F9-DF0D5B2A57D5}" srcOrd="3" destOrd="0" parTransId="{A869F6A7-33C1-4187-8C71-269086464D9E}" sibTransId="{B34A086C-574F-47DD-BD70-81C019A48F44}"/>
    <dgm:cxn modelId="{3DA394CF-5465-4A43-A5CA-E2C807CB5DB7}" srcId="{CD28469A-7FE4-45AC-8388-72A1BD56AB9C}" destId="{6E6FFCBF-B9EA-41FA-881E-37047B8B5FA3}" srcOrd="2" destOrd="0" parTransId="{81A9C162-5C4C-4053-B337-2E400E3E4C4F}" sibTransId="{314AE90F-21BC-43E4-93CC-2ECE13A1AFA2}"/>
    <dgm:cxn modelId="{CFAA6ED8-AEBA-4B76-B319-C655C93AF52E}" type="presOf" srcId="{5B2CCFA7-AE10-4180-870A-927A0A345D89}" destId="{33BF3C35-25A0-4655-8419-F012112688E0}" srcOrd="0" destOrd="0" presId="urn:microsoft.com/office/officeart/2008/layout/LinedList"/>
    <dgm:cxn modelId="{6D79AEEB-8568-4A38-BFA4-51F7C5C50D4A}" type="presOf" srcId="{099959E1-EA59-4C6C-B197-530F621387BB}" destId="{3D5E873D-2AD4-42F7-BB72-5371D786022E}" srcOrd="0" destOrd="0" presId="urn:microsoft.com/office/officeart/2008/layout/LinedList"/>
    <dgm:cxn modelId="{1DC1D5F1-3296-4BC4-BAB1-9B13BB7B4D05}" srcId="{CD28469A-7FE4-45AC-8388-72A1BD56AB9C}" destId="{CBC496CB-56D7-4D17-A48D-B8FE740A2A98}" srcOrd="6" destOrd="0" parTransId="{652F97F5-9045-46DA-8442-168EEFD26CF3}" sibTransId="{F02E117D-B937-4EAF-8C69-3CBFC754C866}"/>
    <dgm:cxn modelId="{41AB8EFE-7103-40CA-B95A-8F1B42F884F9}" type="presOf" srcId="{6E6FFCBF-B9EA-41FA-881E-37047B8B5FA3}" destId="{328A4051-6DE7-489B-8061-11C45C38C1DC}" srcOrd="0" destOrd="0" presId="urn:microsoft.com/office/officeart/2008/layout/LinedList"/>
    <dgm:cxn modelId="{5A3C5BBA-441F-49E2-BC92-D32DCB458AA0}" type="presParOf" srcId="{9A647E64-8E6E-403B-B506-049B8AF6740C}" destId="{F10A60C2-6775-43C8-A5E2-FE857ADB847C}" srcOrd="0" destOrd="0" presId="urn:microsoft.com/office/officeart/2008/layout/LinedList"/>
    <dgm:cxn modelId="{0E6EB0AA-5634-4C52-9313-70F52B9EE48B}" type="presParOf" srcId="{9A647E64-8E6E-403B-B506-049B8AF6740C}" destId="{47054D23-BAAE-4FED-9AB4-41615C800D1D}" srcOrd="1" destOrd="0" presId="urn:microsoft.com/office/officeart/2008/layout/LinedList"/>
    <dgm:cxn modelId="{B112010A-15C9-4423-8B3D-09C42F323434}" type="presParOf" srcId="{47054D23-BAAE-4FED-9AB4-41615C800D1D}" destId="{3D5E873D-2AD4-42F7-BB72-5371D786022E}" srcOrd="0" destOrd="0" presId="urn:microsoft.com/office/officeart/2008/layout/LinedList"/>
    <dgm:cxn modelId="{70677804-8EB5-4A06-A4C0-348975202C78}" type="presParOf" srcId="{47054D23-BAAE-4FED-9AB4-41615C800D1D}" destId="{B393943F-300B-4DF1-A5AE-E1EA5E7B2AB8}" srcOrd="1" destOrd="0" presId="urn:microsoft.com/office/officeart/2008/layout/LinedList"/>
    <dgm:cxn modelId="{898FBEEA-1ED9-423A-AB40-0616E7A8F687}" type="presParOf" srcId="{9A647E64-8E6E-403B-B506-049B8AF6740C}" destId="{8F49FB95-1EE3-4AF8-9CE5-B5B8C1E9CEDE}" srcOrd="2" destOrd="0" presId="urn:microsoft.com/office/officeart/2008/layout/LinedList"/>
    <dgm:cxn modelId="{4CD7634C-27C5-4CED-8B41-E91EA6CB2C65}" type="presParOf" srcId="{9A647E64-8E6E-403B-B506-049B8AF6740C}" destId="{6247CAB0-16AB-47E7-AD36-43E0576A5938}" srcOrd="3" destOrd="0" presId="urn:microsoft.com/office/officeart/2008/layout/LinedList"/>
    <dgm:cxn modelId="{D980CC6D-1722-45FA-BA69-78BCCF95546B}" type="presParOf" srcId="{6247CAB0-16AB-47E7-AD36-43E0576A5938}" destId="{D5742760-34FD-4D02-88C7-D0949B7C35CB}" srcOrd="0" destOrd="0" presId="urn:microsoft.com/office/officeart/2008/layout/LinedList"/>
    <dgm:cxn modelId="{9B94F001-3583-4F85-9B89-39703C6C520F}" type="presParOf" srcId="{6247CAB0-16AB-47E7-AD36-43E0576A5938}" destId="{06EEDD15-B316-4BE7-8033-B949946F8862}" srcOrd="1" destOrd="0" presId="urn:microsoft.com/office/officeart/2008/layout/LinedList"/>
    <dgm:cxn modelId="{F0FFDB73-713F-45BB-9771-8CCD6888907E}" type="presParOf" srcId="{9A647E64-8E6E-403B-B506-049B8AF6740C}" destId="{6E06B21A-25C3-48AF-A4E2-1891986F4D2B}" srcOrd="4" destOrd="0" presId="urn:microsoft.com/office/officeart/2008/layout/LinedList"/>
    <dgm:cxn modelId="{560F1DD7-169E-4AB1-BECF-123184D3351D}" type="presParOf" srcId="{9A647E64-8E6E-403B-B506-049B8AF6740C}" destId="{6394067A-2F36-4CB6-B189-8CD336DC23E5}" srcOrd="5" destOrd="0" presId="urn:microsoft.com/office/officeart/2008/layout/LinedList"/>
    <dgm:cxn modelId="{7E14E560-3F07-4FB2-AC67-45AC25314510}" type="presParOf" srcId="{6394067A-2F36-4CB6-B189-8CD336DC23E5}" destId="{328A4051-6DE7-489B-8061-11C45C38C1DC}" srcOrd="0" destOrd="0" presId="urn:microsoft.com/office/officeart/2008/layout/LinedList"/>
    <dgm:cxn modelId="{22F5526E-8C98-47E8-93C5-104998E900E3}" type="presParOf" srcId="{6394067A-2F36-4CB6-B189-8CD336DC23E5}" destId="{CDFF89E2-5E4A-448C-BD1D-A9FC25556DFE}" srcOrd="1" destOrd="0" presId="urn:microsoft.com/office/officeart/2008/layout/LinedList"/>
    <dgm:cxn modelId="{D9A7C06B-5301-42B1-8CC7-5F83834EBC66}" type="presParOf" srcId="{9A647E64-8E6E-403B-B506-049B8AF6740C}" destId="{985AABF2-CE38-4592-9AEB-104637484DCC}" srcOrd="6" destOrd="0" presId="urn:microsoft.com/office/officeart/2008/layout/LinedList"/>
    <dgm:cxn modelId="{B924D41F-5C46-4A37-9410-2C4D319C59B3}" type="presParOf" srcId="{9A647E64-8E6E-403B-B506-049B8AF6740C}" destId="{5D377F27-D79A-4E13-A31E-6556397A6B7B}" srcOrd="7" destOrd="0" presId="urn:microsoft.com/office/officeart/2008/layout/LinedList"/>
    <dgm:cxn modelId="{ED3863B2-F7C3-4CD8-B3E5-3FF0B797ECF8}" type="presParOf" srcId="{5D377F27-D79A-4E13-A31E-6556397A6B7B}" destId="{5EDAFD9C-9B51-4CB4-B417-04904AAC9C92}" srcOrd="0" destOrd="0" presId="urn:microsoft.com/office/officeart/2008/layout/LinedList"/>
    <dgm:cxn modelId="{2544FE03-C34B-414E-BDED-65F784C3D69E}" type="presParOf" srcId="{5D377F27-D79A-4E13-A31E-6556397A6B7B}" destId="{90C5BC95-3C0A-4559-98F8-C625A2CABB83}" srcOrd="1" destOrd="0" presId="urn:microsoft.com/office/officeart/2008/layout/LinedList"/>
    <dgm:cxn modelId="{9DE0850B-3190-415B-A432-A6846E4F8FC7}" type="presParOf" srcId="{9A647E64-8E6E-403B-B506-049B8AF6740C}" destId="{192A30D1-9319-44D2-8BDA-026FE8FF85A2}" srcOrd="8" destOrd="0" presId="urn:microsoft.com/office/officeart/2008/layout/LinedList"/>
    <dgm:cxn modelId="{01094A69-C8DF-479B-891F-1336ECC9C5F6}" type="presParOf" srcId="{9A647E64-8E6E-403B-B506-049B8AF6740C}" destId="{263597BC-3C7A-48BA-BD08-471B31F0FFA5}" srcOrd="9" destOrd="0" presId="urn:microsoft.com/office/officeart/2008/layout/LinedList"/>
    <dgm:cxn modelId="{7C011432-DED3-4B09-BE4D-4F8A06CAE4EC}" type="presParOf" srcId="{263597BC-3C7A-48BA-BD08-471B31F0FFA5}" destId="{33BF3C35-25A0-4655-8419-F012112688E0}" srcOrd="0" destOrd="0" presId="urn:microsoft.com/office/officeart/2008/layout/LinedList"/>
    <dgm:cxn modelId="{560923C5-A8D3-4848-BDA3-1D7C6F8DEBC1}" type="presParOf" srcId="{263597BC-3C7A-48BA-BD08-471B31F0FFA5}" destId="{5D2B6E1F-B31F-4149-A93A-7ED7ED8E4451}" srcOrd="1" destOrd="0" presId="urn:microsoft.com/office/officeart/2008/layout/LinedList"/>
    <dgm:cxn modelId="{A9275E73-5CC1-48B2-B2B4-23F87585FA90}" type="presParOf" srcId="{9A647E64-8E6E-403B-B506-049B8AF6740C}" destId="{632517CA-20EB-49EA-BDDF-50C7A6A84F63}" srcOrd="10" destOrd="0" presId="urn:microsoft.com/office/officeart/2008/layout/LinedList"/>
    <dgm:cxn modelId="{40800BDE-DFED-4014-AE19-A2B73BC1CD93}" type="presParOf" srcId="{9A647E64-8E6E-403B-B506-049B8AF6740C}" destId="{C6097F64-5CFF-4EAC-B0D2-87517E237236}" srcOrd="11" destOrd="0" presId="urn:microsoft.com/office/officeart/2008/layout/LinedList"/>
    <dgm:cxn modelId="{61C849D9-F641-46FC-AC7C-1CAA0BF2A900}" type="presParOf" srcId="{C6097F64-5CFF-4EAC-B0D2-87517E237236}" destId="{B2CEB010-2AC7-4264-8E66-3208127583A5}" srcOrd="0" destOrd="0" presId="urn:microsoft.com/office/officeart/2008/layout/LinedList"/>
    <dgm:cxn modelId="{5DB8E15A-4E58-4DE8-AF7F-4228ACBD92F6}" type="presParOf" srcId="{C6097F64-5CFF-4EAC-B0D2-87517E237236}" destId="{59FC6F02-44BC-45B8-8F7A-5D375D64D591}" srcOrd="1" destOrd="0" presId="urn:microsoft.com/office/officeart/2008/layout/LinedList"/>
    <dgm:cxn modelId="{78C91652-9230-4BE2-96AF-329E454CB5DB}" type="presParOf" srcId="{9A647E64-8E6E-403B-B506-049B8AF6740C}" destId="{1EE6D6B7-F9DA-4D38-BCCC-6E88DC9D374C}" srcOrd="12" destOrd="0" presId="urn:microsoft.com/office/officeart/2008/layout/LinedList"/>
    <dgm:cxn modelId="{C64A6482-C0DA-45BB-90B7-4E3388C75C13}" type="presParOf" srcId="{9A647E64-8E6E-403B-B506-049B8AF6740C}" destId="{109C8C57-8655-4A15-8FD0-59687997282E}" srcOrd="13" destOrd="0" presId="urn:microsoft.com/office/officeart/2008/layout/LinedList"/>
    <dgm:cxn modelId="{413D432C-56FC-4FE3-8336-A0536D62AD7D}" type="presParOf" srcId="{109C8C57-8655-4A15-8FD0-59687997282E}" destId="{9AE59838-C7B2-44DD-BE7D-40A76291D66A}" srcOrd="0" destOrd="0" presId="urn:microsoft.com/office/officeart/2008/layout/LinedList"/>
    <dgm:cxn modelId="{92DA9C2F-9C56-4E99-83F8-CA73ED7CDE05}" type="presParOf" srcId="{109C8C57-8655-4A15-8FD0-59687997282E}" destId="{4F3F4052-9A7A-4BE6-A719-8D2740F52B9E}" srcOrd="1" destOrd="0" presId="urn:microsoft.com/office/officeart/2008/layout/LinedList"/>
    <dgm:cxn modelId="{379AB2C5-7678-4214-9148-6D814999B456}" type="presParOf" srcId="{9A647E64-8E6E-403B-B506-049B8AF6740C}" destId="{6D233985-1CE6-457A-BDDD-E580060CDF95}" srcOrd="14" destOrd="0" presId="urn:microsoft.com/office/officeart/2008/layout/LinedList"/>
    <dgm:cxn modelId="{23C4A227-9BB7-4FF1-B124-5AA9821230E3}" type="presParOf" srcId="{9A647E64-8E6E-403B-B506-049B8AF6740C}" destId="{9EFE58E7-29AA-456D-9AE1-3E7D3F910D5C}" srcOrd="15" destOrd="0" presId="urn:microsoft.com/office/officeart/2008/layout/LinedList"/>
    <dgm:cxn modelId="{5DACE658-6153-4333-AD3A-257566286997}" type="presParOf" srcId="{9EFE58E7-29AA-456D-9AE1-3E7D3F910D5C}" destId="{9690BE07-7CC7-44FF-9683-2E522728B21B}" srcOrd="0" destOrd="0" presId="urn:microsoft.com/office/officeart/2008/layout/LinedList"/>
    <dgm:cxn modelId="{72FCFD3E-0512-43E9-92E9-FB2F21B6B059}" type="presParOf" srcId="{9EFE58E7-29AA-456D-9AE1-3E7D3F910D5C}" destId="{F2071B5B-AA11-4332-A6F4-C94908A55E0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B70E91-E667-4F47-808E-085A07FF42DC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900952-7911-4C2D-BCDD-71D3D0F63871}">
      <dgm:prSet/>
      <dgm:spPr/>
      <dgm:t>
        <a:bodyPr/>
        <a:lstStyle/>
        <a:p>
          <a:r>
            <a:rPr lang="en-US" dirty="0"/>
            <a:t>Hurricane Helene Relief Project</a:t>
          </a:r>
        </a:p>
      </dgm:t>
    </dgm:pt>
    <dgm:pt modelId="{8B92FAB6-68F9-4C17-9D5F-4B9E9DC2CAD0}" type="parTrans" cxnId="{7E8C6E62-EB43-4E8A-8864-142C6E46E5F5}">
      <dgm:prSet/>
      <dgm:spPr/>
      <dgm:t>
        <a:bodyPr/>
        <a:lstStyle/>
        <a:p>
          <a:endParaRPr lang="en-US"/>
        </a:p>
      </dgm:t>
    </dgm:pt>
    <dgm:pt modelId="{AD5943FC-17A0-4F9E-946C-3A8624B0130D}" type="sibTrans" cxnId="{7E8C6E62-EB43-4E8A-8864-142C6E46E5F5}">
      <dgm:prSet/>
      <dgm:spPr/>
      <dgm:t>
        <a:bodyPr/>
        <a:lstStyle/>
        <a:p>
          <a:endParaRPr lang="en-US"/>
        </a:p>
      </dgm:t>
    </dgm:pt>
    <dgm:pt modelId="{5568E7A9-BE7F-4DB7-ABD0-4B6B4DE0692C}">
      <dgm:prSet/>
      <dgm:spPr/>
      <dgm:t>
        <a:bodyPr/>
        <a:lstStyle/>
        <a:p>
          <a:r>
            <a:rPr lang="en-US"/>
            <a:t>I-Tech Support</a:t>
          </a:r>
        </a:p>
      </dgm:t>
    </dgm:pt>
    <dgm:pt modelId="{7E4C4048-1FBC-4D2F-B3B1-97972693E587}" type="parTrans" cxnId="{47C39D3A-74C4-43D2-AAE9-3F5152DB007D}">
      <dgm:prSet/>
      <dgm:spPr/>
      <dgm:t>
        <a:bodyPr/>
        <a:lstStyle/>
        <a:p>
          <a:endParaRPr lang="en-US"/>
        </a:p>
      </dgm:t>
    </dgm:pt>
    <dgm:pt modelId="{C2A52A55-DB8F-4296-A236-D1E1A3EB1BC6}" type="sibTrans" cxnId="{47C39D3A-74C4-43D2-AAE9-3F5152DB007D}">
      <dgm:prSet/>
      <dgm:spPr/>
      <dgm:t>
        <a:bodyPr/>
        <a:lstStyle/>
        <a:p>
          <a:endParaRPr lang="en-US"/>
        </a:p>
      </dgm:t>
    </dgm:pt>
    <dgm:pt modelId="{FD3AD9DE-F1FD-4FD3-9155-472AAC54E10F}">
      <dgm:prSet/>
      <dgm:spPr/>
      <dgm:t>
        <a:bodyPr/>
        <a:lstStyle/>
        <a:p>
          <a:r>
            <a:rPr lang="en-US"/>
            <a:t>Lending Closet including books and equipment</a:t>
          </a:r>
        </a:p>
      </dgm:t>
    </dgm:pt>
    <dgm:pt modelId="{03E3DFC3-F79D-484C-B83B-95F639264C74}" type="parTrans" cxnId="{C5C1E698-F9F6-4A35-8381-9FF3600FBA6C}">
      <dgm:prSet/>
      <dgm:spPr/>
      <dgm:t>
        <a:bodyPr/>
        <a:lstStyle/>
        <a:p>
          <a:endParaRPr lang="en-US"/>
        </a:p>
      </dgm:t>
    </dgm:pt>
    <dgm:pt modelId="{6DCD24EF-E323-46B8-A88C-7ABA2DB9D54F}" type="sibTrans" cxnId="{C5C1E698-F9F6-4A35-8381-9FF3600FBA6C}">
      <dgm:prSet/>
      <dgm:spPr/>
      <dgm:t>
        <a:bodyPr/>
        <a:lstStyle/>
        <a:p>
          <a:endParaRPr lang="en-US"/>
        </a:p>
      </dgm:t>
    </dgm:pt>
    <dgm:pt modelId="{2E9DBC33-0850-4CA2-8B4F-1F72E0569561}">
      <dgm:prSet/>
      <dgm:spPr/>
      <dgm:t>
        <a:bodyPr/>
        <a:lstStyle/>
        <a:p>
          <a:r>
            <a:rPr lang="en-US"/>
            <a:t>Transportation </a:t>
          </a:r>
        </a:p>
      </dgm:t>
    </dgm:pt>
    <dgm:pt modelId="{77D3F66B-CC14-41DE-A5A9-878DB924FB27}" type="parTrans" cxnId="{86C9820C-9A6D-4EC0-A162-44B8F8F51636}">
      <dgm:prSet/>
      <dgm:spPr/>
      <dgm:t>
        <a:bodyPr/>
        <a:lstStyle/>
        <a:p>
          <a:endParaRPr lang="en-US"/>
        </a:p>
      </dgm:t>
    </dgm:pt>
    <dgm:pt modelId="{C88B4EFF-4135-48AB-8D4C-09BFB42AFAEA}" type="sibTrans" cxnId="{86C9820C-9A6D-4EC0-A162-44B8F8F51636}">
      <dgm:prSet/>
      <dgm:spPr/>
      <dgm:t>
        <a:bodyPr/>
        <a:lstStyle/>
        <a:p>
          <a:endParaRPr lang="en-US"/>
        </a:p>
      </dgm:t>
    </dgm:pt>
    <dgm:pt modelId="{1F5CACE5-42FC-4987-A644-212FBA1E868A}">
      <dgm:prSet/>
      <dgm:spPr/>
      <dgm:t>
        <a:bodyPr/>
        <a:lstStyle/>
        <a:p>
          <a:r>
            <a:rPr lang="en-US"/>
            <a:t>Professional Development</a:t>
          </a:r>
        </a:p>
      </dgm:t>
    </dgm:pt>
    <dgm:pt modelId="{94BF076B-9A7B-49C1-A6B7-21438868FF08}" type="parTrans" cxnId="{FD76EFB1-5B6D-47A5-8E1C-2CAE172C28AB}">
      <dgm:prSet/>
      <dgm:spPr/>
      <dgm:t>
        <a:bodyPr/>
        <a:lstStyle/>
        <a:p>
          <a:endParaRPr lang="en-US"/>
        </a:p>
      </dgm:t>
    </dgm:pt>
    <dgm:pt modelId="{77A38809-A676-4D12-B4EA-58AA7C0426BE}" type="sibTrans" cxnId="{FD76EFB1-5B6D-47A5-8E1C-2CAE172C28AB}">
      <dgm:prSet/>
      <dgm:spPr/>
      <dgm:t>
        <a:bodyPr/>
        <a:lstStyle/>
        <a:p>
          <a:endParaRPr lang="en-US"/>
        </a:p>
      </dgm:t>
    </dgm:pt>
    <dgm:pt modelId="{21CCC5CA-77C1-4D48-AD9E-6B45E387FADD}">
      <dgm:prSet/>
      <dgm:spPr/>
      <dgm:t>
        <a:bodyPr/>
        <a:lstStyle/>
        <a:p>
          <a:r>
            <a:rPr lang="en-US"/>
            <a:t>Support for Certification Costs (HST and Medical Billing and Coding)</a:t>
          </a:r>
        </a:p>
      </dgm:t>
    </dgm:pt>
    <dgm:pt modelId="{4C91C2A1-704E-4171-B8E6-9285CFCCE247}" type="parTrans" cxnId="{AAAE98A4-330E-4567-AE06-A70E8A152C31}">
      <dgm:prSet/>
      <dgm:spPr/>
      <dgm:t>
        <a:bodyPr/>
        <a:lstStyle/>
        <a:p>
          <a:endParaRPr lang="en-US"/>
        </a:p>
      </dgm:t>
    </dgm:pt>
    <dgm:pt modelId="{604B66D2-32A1-4B8C-839F-CBF891CD9BD8}" type="sibTrans" cxnId="{AAAE98A4-330E-4567-AE06-A70E8A152C31}">
      <dgm:prSet/>
      <dgm:spPr/>
      <dgm:t>
        <a:bodyPr/>
        <a:lstStyle/>
        <a:p>
          <a:endParaRPr lang="en-US"/>
        </a:p>
      </dgm:t>
    </dgm:pt>
    <dgm:pt modelId="{B23976DE-E7E0-416E-B775-A13242615FB3}">
      <dgm:prSet/>
      <dgm:spPr/>
      <dgm:t>
        <a:bodyPr/>
        <a:lstStyle/>
        <a:p>
          <a:r>
            <a:rPr lang="en-US"/>
            <a:t>Support of Student Activities (FBLA)</a:t>
          </a:r>
        </a:p>
      </dgm:t>
    </dgm:pt>
    <dgm:pt modelId="{6C5EA81B-718F-4C9E-B00E-2050E2E278F9}" type="parTrans" cxnId="{BFE6C76E-A8ED-4FB0-889C-D86E8179B5E5}">
      <dgm:prSet/>
      <dgm:spPr/>
      <dgm:t>
        <a:bodyPr/>
        <a:lstStyle/>
        <a:p>
          <a:endParaRPr lang="en-US"/>
        </a:p>
      </dgm:t>
    </dgm:pt>
    <dgm:pt modelId="{4FB3F841-6D12-4D31-824B-596B34E42E0B}" type="sibTrans" cxnId="{BFE6C76E-A8ED-4FB0-889C-D86E8179B5E5}">
      <dgm:prSet/>
      <dgm:spPr/>
      <dgm:t>
        <a:bodyPr/>
        <a:lstStyle/>
        <a:p>
          <a:endParaRPr lang="en-US"/>
        </a:p>
      </dgm:t>
    </dgm:pt>
    <dgm:pt modelId="{8FCB73B6-C596-4EF6-A28F-FBE386111E26}">
      <dgm:prSet/>
      <dgm:spPr/>
      <dgm:t>
        <a:bodyPr/>
        <a:lstStyle/>
        <a:p>
          <a:r>
            <a:rPr lang="en-US"/>
            <a:t>Equipment for Hands on Experiences</a:t>
          </a:r>
        </a:p>
      </dgm:t>
    </dgm:pt>
    <dgm:pt modelId="{54ECD095-2D31-4619-A1E2-C1C8D6F24019}" type="parTrans" cxnId="{D6F7737D-3A18-43FF-A7BF-871F21053C07}">
      <dgm:prSet/>
      <dgm:spPr/>
      <dgm:t>
        <a:bodyPr/>
        <a:lstStyle/>
        <a:p>
          <a:endParaRPr lang="en-US"/>
        </a:p>
      </dgm:t>
    </dgm:pt>
    <dgm:pt modelId="{4B20C4DF-3A12-47A7-B7B0-459E38C42B11}" type="sibTrans" cxnId="{D6F7737D-3A18-43FF-A7BF-871F21053C07}">
      <dgm:prSet/>
      <dgm:spPr/>
      <dgm:t>
        <a:bodyPr/>
        <a:lstStyle/>
        <a:p>
          <a:endParaRPr lang="en-US"/>
        </a:p>
      </dgm:t>
    </dgm:pt>
    <dgm:pt modelId="{4D5B9C24-50BE-4B30-BDA6-C723AAC3251A}">
      <dgm:prSet/>
      <dgm:spPr/>
      <dgm:t>
        <a:bodyPr/>
        <a:lstStyle/>
        <a:p>
          <a:r>
            <a:rPr lang="en-US"/>
            <a:t>VR Equipment and Software for XRAIL</a:t>
          </a:r>
        </a:p>
      </dgm:t>
    </dgm:pt>
    <dgm:pt modelId="{BFF3850E-D53A-4DDD-BE84-11049C206BE0}" type="parTrans" cxnId="{13F233D7-1C4E-4947-87C6-6B06F445CBE5}">
      <dgm:prSet/>
      <dgm:spPr/>
      <dgm:t>
        <a:bodyPr/>
        <a:lstStyle/>
        <a:p>
          <a:endParaRPr lang="en-US"/>
        </a:p>
      </dgm:t>
    </dgm:pt>
    <dgm:pt modelId="{92372483-F5B8-48C0-878B-DC7973A9BA4F}" type="sibTrans" cxnId="{13F233D7-1C4E-4947-87C6-6B06F445CBE5}">
      <dgm:prSet/>
      <dgm:spPr/>
      <dgm:t>
        <a:bodyPr/>
        <a:lstStyle/>
        <a:p>
          <a:endParaRPr lang="en-US"/>
        </a:p>
      </dgm:t>
    </dgm:pt>
    <dgm:pt modelId="{DD53AB00-45D0-4349-BDF8-247AA5BE7F03}">
      <dgm:prSet/>
      <dgm:spPr/>
      <dgm:t>
        <a:bodyPr/>
        <a:lstStyle/>
        <a:p>
          <a:r>
            <a:rPr lang="en-US"/>
            <a:t>Dental Assisting/Hygiene Equipment for On-Campus Clinic</a:t>
          </a:r>
        </a:p>
      </dgm:t>
    </dgm:pt>
    <dgm:pt modelId="{26105674-F477-4634-8FDB-AA93FEAEB6A3}" type="parTrans" cxnId="{4B3207AA-4684-4C22-A58C-28CD3C5C3595}">
      <dgm:prSet/>
      <dgm:spPr/>
      <dgm:t>
        <a:bodyPr/>
        <a:lstStyle/>
        <a:p>
          <a:endParaRPr lang="en-US"/>
        </a:p>
      </dgm:t>
    </dgm:pt>
    <dgm:pt modelId="{D97ED7B2-D388-4BFE-97BB-28A036B3F17C}" type="sibTrans" cxnId="{4B3207AA-4684-4C22-A58C-28CD3C5C3595}">
      <dgm:prSet/>
      <dgm:spPr/>
      <dgm:t>
        <a:bodyPr/>
        <a:lstStyle/>
        <a:p>
          <a:endParaRPr lang="en-US"/>
        </a:p>
      </dgm:t>
    </dgm:pt>
    <dgm:pt modelId="{3E0F9DBE-E76E-485A-89AE-DAC26B65E1AD}">
      <dgm:prSet/>
      <dgm:spPr/>
      <dgm:t>
        <a:bodyPr/>
        <a:lstStyle/>
        <a:p>
          <a:r>
            <a:rPr lang="en-US"/>
            <a:t>Portable CNC Mill</a:t>
          </a:r>
        </a:p>
      </dgm:t>
    </dgm:pt>
    <dgm:pt modelId="{88D048C4-5FBF-40F0-B5AF-54AC6D05CF2F}" type="parTrans" cxnId="{B8AF767A-8988-48F9-A692-15DEB3C275F7}">
      <dgm:prSet/>
      <dgm:spPr/>
      <dgm:t>
        <a:bodyPr/>
        <a:lstStyle/>
        <a:p>
          <a:endParaRPr lang="en-US"/>
        </a:p>
      </dgm:t>
    </dgm:pt>
    <dgm:pt modelId="{A6E76199-45F6-4376-89A6-2675B2934149}" type="sibTrans" cxnId="{B8AF767A-8988-48F9-A692-15DEB3C275F7}">
      <dgm:prSet/>
      <dgm:spPr/>
      <dgm:t>
        <a:bodyPr/>
        <a:lstStyle/>
        <a:p>
          <a:endParaRPr lang="en-US"/>
        </a:p>
      </dgm:t>
    </dgm:pt>
    <dgm:pt modelId="{18EBFD8B-8103-4F04-A5A6-4734872EE473}">
      <dgm:prSet/>
      <dgm:spPr/>
      <dgm:t>
        <a:bodyPr/>
        <a:lstStyle/>
        <a:p>
          <a:r>
            <a:rPr lang="en-US" dirty="0"/>
            <a:t>Over 50 stoves built and distributed to families in need</a:t>
          </a:r>
        </a:p>
      </dgm:t>
    </dgm:pt>
    <dgm:pt modelId="{21950F02-4231-4503-A9C2-09170619D0BC}" type="parTrans" cxnId="{CE10C020-4024-472D-9171-14329EA667F5}">
      <dgm:prSet/>
      <dgm:spPr/>
      <dgm:t>
        <a:bodyPr/>
        <a:lstStyle/>
        <a:p>
          <a:endParaRPr lang="en-US"/>
        </a:p>
      </dgm:t>
    </dgm:pt>
    <dgm:pt modelId="{63F2A744-61E6-4118-B3BD-47730BC73DC7}" type="sibTrans" cxnId="{CE10C020-4024-472D-9171-14329EA667F5}">
      <dgm:prSet/>
      <dgm:spPr/>
      <dgm:t>
        <a:bodyPr/>
        <a:lstStyle/>
        <a:p>
          <a:endParaRPr lang="en-US"/>
        </a:p>
      </dgm:t>
    </dgm:pt>
    <dgm:pt modelId="{2218BB56-9A76-4C2C-8738-86597F76A9D2}">
      <dgm:prSet/>
      <dgm:spPr/>
      <dgm:t>
        <a:bodyPr/>
        <a:lstStyle/>
        <a:p>
          <a:r>
            <a:rPr lang="en-US" dirty="0"/>
            <a:t>Project allowed students to make up lab time lost due to the hurricane</a:t>
          </a:r>
        </a:p>
      </dgm:t>
    </dgm:pt>
    <dgm:pt modelId="{AE4D5E9C-A7AF-4AC2-9E57-DBE6F17D9165}" type="parTrans" cxnId="{0B748D8F-883E-4803-9E79-1D37E8B244CD}">
      <dgm:prSet/>
      <dgm:spPr/>
      <dgm:t>
        <a:bodyPr/>
        <a:lstStyle/>
        <a:p>
          <a:endParaRPr lang="en-US"/>
        </a:p>
      </dgm:t>
    </dgm:pt>
    <dgm:pt modelId="{120D292D-EAD0-4FA7-AFF4-DDA4A7E03426}" type="sibTrans" cxnId="{0B748D8F-883E-4803-9E79-1D37E8B244CD}">
      <dgm:prSet/>
      <dgm:spPr/>
      <dgm:t>
        <a:bodyPr/>
        <a:lstStyle/>
        <a:p>
          <a:endParaRPr lang="en-US"/>
        </a:p>
      </dgm:t>
    </dgm:pt>
    <dgm:pt modelId="{A9155037-1D08-4394-9916-2C395709A7C9}" type="pres">
      <dgm:prSet presAssocID="{02B70E91-E667-4F47-808E-085A07FF42DC}" presName="linear" presStyleCnt="0">
        <dgm:presLayoutVars>
          <dgm:animLvl val="lvl"/>
          <dgm:resizeHandles val="exact"/>
        </dgm:presLayoutVars>
      </dgm:prSet>
      <dgm:spPr/>
    </dgm:pt>
    <dgm:pt modelId="{FF56532B-DEB1-4714-9466-CB18B17AED1C}" type="pres">
      <dgm:prSet presAssocID="{51900952-7911-4C2D-BCDD-71D3D0F63871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556EDCC5-9B39-423A-ABDF-3E6E4B0D459F}" type="pres">
      <dgm:prSet presAssocID="{51900952-7911-4C2D-BCDD-71D3D0F63871}" presName="childText" presStyleLbl="revTx" presStyleIdx="0" presStyleCnt="3">
        <dgm:presLayoutVars>
          <dgm:bulletEnabled val="1"/>
        </dgm:presLayoutVars>
      </dgm:prSet>
      <dgm:spPr/>
    </dgm:pt>
    <dgm:pt modelId="{FB601173-3CAD-4C33-B22A-9FEF45E33004}" type="pres">
      <dgm:prSet presAssocID="{5568E7A9-BE7F-4DB7-ABD0-4B6B4DE0692C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760EFB62-2D4A-4D7A-8F8F-155B870A1C9A}" type="pres">
      <dgm:prSet presAssocID="{5568E7A9-BE7F-4DB7-ABD0-4B6B4DE0692C}" presName="childText" presStyleLbl="revTx" presStyleIdx="1" presStyleCnt="3">
        <dgm:presLayoutVars>
          <dgm:bulletEnabled val="1"/>
        </dgm:presLayoutVars>
      </dgm:prSet>
      <dgm:spPr/>
    </dgm:pt>
    <dgm:pt modelId="{52E24DDB-6533-4FA8-9489-7BC301324A98}" type="pres">
      <dgm:prSet presAssocID="{1F5CACE5-42FC-4987-A644-212FBA1E868A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0D6F82C1-04EA-4383-BC4D-5F0EFECB8077}" type="pres">
      <dgm:prSet presAssocID="{77A38809-A676-4D12-B4EA-58AA7C0426BE}" presName="spacer" presStyleCnt="0"/>
      <dgm:spPr/>
    </dgm:pt>
    <dgm:pt modelId="{33EA1399-9D02-4783-95FA-9C1FEAD0E48E}" type="pres">
      <dgm:prSet presAssocID="{21CCC5CA-77C1-4D48-AD9E-6B45E387FADD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8B304BCE-5ED9-4E3B-A281-932669A74628}" type="pres">
      <dgm:prSet presAssocID="{604B66D2-32A1-4B8C-839F-CBF891CD9BD8}" presName="spacer" presStyleCnt="0"/>
      <dgm:spPr/>
    </dgm:pt>
    <dgm:pt modelId="{2EA7934A-1390-4FFD-ACD4-AA5B76625698}" type="pres">
      <dgm:prSet presAssocID="{B23976DE-E7E0-416E-B775-A13242615FB3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10C02B5B-F902-4DA8-AB87-A6E85C642806}" type="pres">
      <dgm:prSet presAssocID="{4FB3F841-6D12-4D31-824B-596B34E42E0B}" presName="spacer" presStyleCnt="0"/>
      <dgm:spPr/>
    </dgm:pt>
    <dgm:pt modelId="{9D07AD1D-6871-4553-979A-F9D88157620C}" type="pres">
      <dgm:prSet presAssocID="{8FCB73B6-C596-4EF6-A28F-FBE386111E26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8D50D3C3-AB11-4569-B817-8C7284FF6831}" type="pres">
      <dgm:prSet presAssocID="{8FCB73B6-C596-4EF6-A28F-FBE386111E26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E2F1150B-2BA1-4462-AC9E-F848567AB5EA}" type="presOf" srcId="{8FCB73B6-C596-4EF6-A28F-FBE386111E26}" destId="{9D07AD1D-6871-4553-979A-F9D88157620C}" srcOrd="0" destOrd="0" presId="urn:microsoft.com/office/officeart/2005/8/layout/vList2"/>
    <dgm:cxn modelId="{86C9820C-9A6D-4EC0-A162-44B8F8F51636}" srcId="{5568E7A9-BE7F-4DB7-ABD0-4B6B4DE0692C}" destId="{2E9DBC33-0850-4CA2-8B4F-1F72E0569561}" srcOrd="1" destOrd="0" parTransId="{77D3F66B-CC14-41DE-A5A9-878DB924FB27}" sibTransId="{C88B4EFF-4135-48AB-8D4C-09BFB42AFAEA}"/>
    <dgm:cxn modelId="{CE10C020-4024-472D-9171-14329EA667F5}" srcId="{51900952-7911-4C2D-BCDD-71D3D0F63871}" destId="{18EBFD8B-8103-4F04-A5A6-4734872EE473}" srcOrd="0" destOrd="0" parTransId="{21950F02-4231-4503-A9C2-09170619D0BC}" sibTransId="{63F2A744-61E6-4118-B3BD-47730BC73DC7}"/>
    <dgm:cxn modelId="{47C39D3A-74C4-43D2-AAE9-3F5152DB007D}" srcId="{02B70E91-E667-4F47-808E-085A07FF42DC}" destId="{5568E7A9-BE7F-4DB7-ABD0-4B6B4DE0692C}" srcOrd="1" destOrd="0" parTransId="{7E4C4048-1FBC-4D2F-B3B1-97972693E587}" sibTransId="{C2A52A55-DB8F-4296-A236-D1E1A3EB1BC6}"/>
    <dgm:cxn modelId="{4B54AA5D-FC28-4426-BF7F-20328098CC13}" type="presOf" srcId="{02B70E91-E667-4F47-808E-085A07FF42DC}" destId="{A9155037-1D08-4394-9916-2C395709A7C9}" srcOrd="0" destOrd="0" presId="urn:microsoft.com/office/officeart/2005/8/layout/vList2"/>
    <dgm:cxn modelId="{7E8C6E62-EB43-4E8A-8864-142C6E46E5F5}" srcId="{02B70E91-E667-4F47-808E-085A07FF42DC}" destId="{51900952-7911-4C2D-BCDD-71D3D0F63871}" srcOrd="0" destOrd="0" parTransId="{8B92FAB6-68F9-4C17-9D5F-4B9E9DC2CAD0}" sibTransId="{AD5943FC-17A0-4F9E-946C-3A8624B0130D}"/>
    <dgm:cxn modelId="{316E9262-FB1D-4CA7-8C2F-921507399EA2}" type="presOf" srcId="{51900952-7911-4C2D-BCDD-71D3D0F63871}" destId="{FF56532B-DEB1-4714-9466-CB18B17AED1C}" srcOrd="0" destOrd="0" presId="urn:microsoft.com/office/officeart/2005/8/layout/vList2"/>
    <dgm:cxn modelId="{02A7B242-0F0E-413F-A71D-DA6243EC55E9}" type="presOf" srcId="{1F5CACE5-42FC-4987-A644-212FBA1E868A}" destId="{52E24DDB-6533-4FA8-9489-7BC301324A98}" srcOrd="0" destOrd="0" presId="urn:microsoft.com/office/officeart/2005/8/layout/vList2"/>
    <dgm:cxn modelId="{F1BA1245-3DDC-4636-8A06-49AD431B7550}" type="presOf" srcId="{DD53AB00-45D0-4349-BDF8-247AA5BE7F03}" destId="{8D50D3C3-AB11-4569-B817-8C7284FF6831}" srcOrd="0" destOrd="1" presId="urn:microsoft.com/office/officeart/2005/8/layout/vList2"/>
    <dgm:cxn modelId="{2965A366-2089-449D-86DF-370A117C2B59}" type="presOf" srcId="{2218BB56-9A76-4C2C-8738-86597F76A9D2}" destId="{556EDCC5-9B39-423A-ABDF-3E6E4B0D459F}" srcOrd="0" destOrd="1" presId="urn:microsoft.com/office/officeart/2005/8/layout/vList2"/>
    <dgm:cxn modelId="{83D57B6E-03AD-47C9-B5EC-55320967E70F}" type="presOf" srcId="{FD3AD9DE-F1FD-4FD3-9155-472AAC54E10F}" destId="{760EFB62-2D4A-4D7A-8F8F-155B870A1C9A}" srcOrd="0" destOrd="0" presId="urn:microsoft.com/office/officeart/2005/8/layout/vList2"/>
    <dgm:cxn modelId="{BFE6C76E-A8ED-4FB0-889C-D86E8179B5E5}" srcId="{02B70E91-E667-4F47-808E-085A07FF42DC}" destId="{B23976DE-E7E0-416E-B775-A13242615FB3}" srcOrd="4" destOrd="0" parTransId="{6C5EA81B-718F-4C9E-B00E-2050E2E278F9}" sibTransId="{4FB3F841-6D12-4D31-824B-596B34E42E0B}"/>
    <dgm:cxn modelId="{B8AF767A-8988-48F9-A692-15DEB3C275F7}" srcId="{8FCB73B6-C596-4EF6-A28F-FBE386111E26}" destId="{3E0F9DBE-E76E-485A-89AE-DAC26B65E1AD}" srcOrd="2" destOrd="0" parTransId="{88D048C4-5FBF-40F0-B5AF-54AC6D05CF2F}" sibTransId="{A6E76199-45F6-4376-89A6-2675B2934149}"/>
    <dgm:cxn modelId="{D6F7737D-3A18-43FF-A7BF-871F21053C07}" srcId="{02B70E91-E667-4F47-808E-085A07FF42DC}" destId="{8FCB73B6-C596-4EF6-A28F-FBE386111E26}" srcOrd="5" destOrd="0" parTransId="{54ECD095-2D31-4619-A1E2-C1C8D6F24019}" sibTransId="{4B20C4DF-3A12-47A7-B7B0-459E38C42B11}"/>
    <dgm:cxn modelId="{50A42C88-FF1B-4A3A-BCD9-596C95015692}" type="presOf" srcId="{2E9DBC33-0850-4CA2-8B4F-1F72E0569561}" destId="{760EFB62-2D4A-4D7A-8F8F-155B870A1C9A}" srcOrd="0" destOrd="1" presId="urn:microsoft.com/office/officeart/2005/8/layout/vList2"/>
    <dgm:cxn modelId="{0B748D8F-883E-4803-9E79-1D37E8B244CD}" srcId="{51900952-7911-4C2D-BCDD-71D3D0F63871}" destId="{2218BB56-9A76-4C2C-8738-86597F76A9D2}" srcOrd="1" destOrd="0" parTransId="{AE4D5E9C-A7AF-4AC2-9E57-DBE6F17D9165}" sibTransId="{120D292D-EAD0-4FA7-AFF4-DDA4A7E03426}"/>
    <dgm:cxn modelId="{C5C1E698-F9F6-4A35-8381-9FF3600FBA6C}" srcId="{5568E7A9-BE7F-4DB7-ABD0-4B6B4DE0692C}" destId="{FD3AD9DE-F1FD-4FD3-9155-472AAC54E10F}" srcOrd="0" destOrd="0" parTransId="{03E3DFC3-F79D-484C-B83B-95F639264C74}" sibTransId="{6DCD24EF-E323-46B8-A88C-7ABA2DB9D54F}"/>
    <dgm:cxn modelId="{AAAE98A4-330E-4567-AE06-A70E8A152C31}" srcId="{02B70E91-E667-4F47-808E-085A07FF42DC}" destId="{21CCC5CA-77C1-4D48-AD9E-6B45E387FADD}" srcOrd="3" destOrd="0" parTransId="{4C91C2A1-704E-4171-B8E6-9285CFCCE247}" sibTransId="{604B66D2-32A1-4B8C-839F-CBF891CD9BD8}"/>
    <dgm:cxn modelId="{51076BA5-785C-409C-9019-F107762064C7}" type="presOf" srcId="{21CCC5CA-77C1-4D48-AD9E-6B45E387FADD}" destId="{33EA1399-9D02-4783-95FA-9C1FEAD0E48E}" srcOrd="0" destOrd="0" presId="urn:microsoft.com/office/officeart/2005/8/layout/vList2"/>
    <dgm:cxn modelId="{4B3207AA-4684-4C22-A58C-28CD3C5C3595}" srcId="{8FCB73B6-C596-4EF6-A28F-FBE386111E26}" destId="{DD53AB00-45D0-4349-BDF8-247AA5BE7F03}" srcOrd="1" destOrd="0" parTransId="{26105674-F477-4634-8FDB-AA93FEAEB6A3}" sibTransId="{D97ED7B2-D388-4BFE-97BB-28A036B3F17C}"/>
    <dgm:cxn modelId="{FD76EFB1-5B6D-47A5-8E1C-2CAE172C28AB}" srcId="{02B70E91-E667-4F47-808E-085A07FF42DC}" destId="{1F5CACE5-42FC-4987-A644-212FBA1E868A}" srcOrd="2" destOrd="0" parTransId="{94BF076B-9A7B-49C1-A6B7-21438868FF08}" sibTransId="{77A38809-A676-4D12-B4EA-58AA7C0426BE}"/>
    <dgm:cxn modelId="{0F768DC7-4A0D-44DA-AD13-D389CA12F53F}" type="presOf" srcId="{18EBFD8B-8103-4F04-A5A6-4734872EE473}" destId="{556EDCC5-9B39-423A-ABDF-3E6E4B0D459F}" srcOrd="0" destOrd="0" presId="urn:microsoft.com/office/officeart/2005/8/layout/vList2"/>
    <dgm:cxn modelId="{922498C8-482D-4F51-AC90-4DD10060022E}" type="presOf" srcId="{4D5B9C24-50BE-4B30-BDA6-C723AAC3251A}" destId="{8D50D3C3-AB11-4569-B817-8C7284FF6831}" srcOrd="0" destOrd="0" presId="urn:microsoft.com/office/officeart/2005/8/layout/vList2"/>
    <dgm:cxn modelId="{13F233D7-1C4E-4947-87C6-6B06F445CBE5}" srcId="{8FCB73B6-C596-4EF6-A28F-FBE386111E26}" destId="{4D5B9C24-50BE-4B30-BDA6-C723AAC3251A}" srcOrd="0" destOrd="0" parTransId="{BFF3850E-D53A-4DDD-BE84-11049C206BE0}" sibTransId="{92372483-F5B8-48C0-878B-DC7973A9BA4F}"/>
    <dgm:cxn modelId="{4A16C8D7-7472-470F-B6A8-934504729109}" type="presOf" srcId="{3E0F9DBE-E76E-485A-89AE-DAC26B65E1AD}" destId="{8D50D3C3-AB11-4569-B817-8C7284FF6831}" srcOrd="0" destOrd="2" presId="urn:microsoft.com/office/officeart/2005/8/layout/vList2"/>
    <dgm:cxn modelId="{F53A92F1-91E6-4877-84BD-95D5722ABE6F}" type="presOf" srcId="{B23976DE-E7E0-416E-B775-A13242615FB3}" destId="{2EA7934A-1390-4FFD-ACD4-AA5B76625698}" srcOrd="0" destOrd="0" presId="urn:microsoft.com/office/officeart/2005/8/layout/vList2"/>
    <dgm:cxn modelId="{9E7869F6-A8B0-48DD-9E12-B7407429C521}" type="presOf" srcId="{5568E7A9-BE7F-4DB7-ABD0-4B6B4DE0692C}" destId="{FB601173-3CAD-4C33-B22A-9FEF45E33004}" srcOrd="0" destOrd="0" presId="urn:microsoft.com/office/officeart/2005/8/layout/vList2"/>
    <dgm:cxn modelId="{7EC78DE9-2C0C-49BF-BA55-123B2523BC01}" type="presParOf" srcId="{A9155037-1D08-4394-9916-2C395709A7C9}" destId="{FF56532B-DEB1-4714-9466-CB18B17AED1C}" srcOrd="0" destOrd="0" presId="urn:microsoft.com/office/officeart/2005/8/layout/vList2"/>
    <dgm:cxn modelId="{D7124C35-B045-4924-802E-0F596413E092}" type="presParOf" srcId="{A9155037-1D08-4394-9916-2C395709A7C9}" destId="{556EDCC5-9B39-423A-ABDF-3E6E4B0D459F}" srcOrd="1" destOrd="0" presId="urn:microsoft.com/office/officeart/2005/8/layout/vList2"/>
    <dgm:cxn modelId="{23FB71FD-07C3-46F7-9876-700BD7C7D22B}" type="presParOf" srcId="{A9155037-1D08-4394-9916-2C395709A7C9}" destId="{FB601173-3CAD-4C33-B22A-9FEF45E33004}" srcOrd="2" destOrd="0" presId="urn:microsoft.com/office/officeart/2005/8/layout/vList2"/>
    <dgm:cxn modelId="{07A04E97-8E3F-430A-9333-105C930BF9FC}" type="presParOf" srcId="{A9155037-1D08-4394-9916-2C395709A7C9}" destId="{760EFB62-2D4A-4D7A-8F8F-155B870A1C9A}" srcOrd="3" destOrd="0" presId="urn:microsoft.com/office/officeart/2005/8/layout/vList2"/>
    <dgm:cxn modelId="{15CC8F47-4508-45B6-9487-91B1D41E7749}" type="presParOf" srcId="{A9155037-1D08-4394-9916-2C395709A7C9}" destId="{52E24DDB-6533-4FA8-9489-7BC301324A98}" srcOrd="4" destOrd="0" presId="urn:microsoft.com/office/officeart/2005/8/layout/vList2"/>
    <dgm:cxn modelId="{6DCBAE00-E2D1-4694-BFFE-BC72455E56E0}" type="presParOf" srcId="{A9155037-1D08-4394-9916-2C395709A7C9}" destId="{0D6F82C1-04EA-4383-BC4D-5F0EFECB8077}" srcOrd="5" destOrd="0" presId="urn:microsoft.com/office/officeart/2005/8/layout/vList2"/>
    <dgm:cxn modelId="{525F64FF-6762-441A-9449-3AD9AB1DE208}" type="presParOf" srcId="{A9155037-1D08-4394-9916-2C395709A7C9}" destId="{33EA1399-9D02-4783-95FA-9C1FEAD0E48E}" srcOrd="6" destOrd="0" presId="urn:microsoft.com/office/officeart/2005/8/layout/vList2"/>
    <dgm:cxn modelId="{E127CFD6-66B5-4403-A4EB-080622EF685E}" type="presParOf" srcId="{A9155037-1D08-4394-9916-2C395709A7C9}" destId="{8B304BCE-5ED9-4E3B-A281-932669A74628}" srcOrd="7" destOrd="0" presId="urn:microsoft.com/office/officeart/2005/8/layout/vList2"/>
    <dgm:cxn modelId="{A403EFC1-A88C-4C08-9EF9-E719A2FADA69}" type="presParOf" srcId="{A9155037-1D08-4394-9916-2C395709A7C9}" destId="{2EA7934A-1390-4FFD-ACD4-AA5B76625698}" srcOrd="8" destOrd="0" presId="urn:microsoft.com/office/officeart/2005/8/layout/vList2"/>
    <dgm:cxn modelId="{690560A4-B3DD-45D3-A938-0E60BB105287}" type="presParOf" srcId="{A9155037-1D08-4394-9916-2C395709A7C9}" destId="{10C02B5B-F902-4DA8-AB87-A6E85C642806}" srcOrd="9" destOrd="0" presId="urn:microsoft.com/office/officeart/2005/8/layout/vList2"/>
    <dgm:cxn modelId="{F3BA96BD-E07D-4F45-AFAB-46A69B48476F}" type="presParOf" srcId="{A9155037-1D08-4394-9916-2C395709A7C9}" destId="{9D07AD1D-6871-4553-979A-F9D88157620C}" srcOrd="10" destOrd="0" presId="urn:microsoft.com/office/officeart/2005/8/layout/vList2"/>
    <dgm:cxn modelId="{EB8718C3-0B24-4246-B012-9CFB95A70939}" type="presParOf" srcId="{A9155037-1D08-4394-9916-2C395709A7C9}" destId="{8D50D3C3-AB11-4569-B817-8C7284FF6831}" srcOrd="1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117685-109F-4424-997D-248861692010}" type="doc">
      <dgm:prSet loTypeId="urn:microsoft.com/office/officeart/2005/8/layout/hList1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4FA5702-99CA-4B45-906A-C83839AFEBC2}">
      <dgm:prSet/>
      <dgm:spPr/>
      <dgm:t>
        <a:bodyPr/>
        <a:lstStyle/>
        <a:p>
          <a:r>
            <a:rPr lang="en-US"/>
            <a:t>All are high impact, but largest impact was through I-Tech Support</a:t>
          </a:r>
        </a:p>
      </dgm:t>
    </dgm:pt>
    <dgm:pt modelId="{8F617BF2-1146-4EDB-A78B-140F27ED6719}" type="parTrans" cxnId="{9BB75102-B783-4C35-AFBE-D3CB3E06782E}">
      <dgm:prSet/>
      <dgm:spPr/>
      <dgm:t>
        <a:bodyPr/>
        <a:lstStyle/>
        <a:p>
          <a:endParaRPr lang="en-US"/>
        </a:p>
      </dgm:t>
    </dgm:pt>
    <dgm:pt modelId="{94EBF26A-117C-4A39-91D7-FE8CB0175171}" type="sibTrans" cxnId="{9BB75102-B783-4C35-AFBE-D3CB3E06782E}">
      <dgm:prSet/>
      <dgm:spPr/>
      <dgm:t>
        <a:bodyPr/>
        <a:lstStyle/>
        <a:p>
          <a:endParaRPr lang="en-US"/>
        </a:p>
      </dgm:t>
    </dgm:pt>
    <dgm:pt modelId="{D1D8A973-0B28-4F0A-9C54-3CA2CBA5185E}">
      <dgm:prSet/>
      <dgm:spPr/>
      <dgm:t>
        <a:bodyPr/>
        <a:lstStyle/>
        <a:p>
          <a:r>
            <a:rPr lang="en-US"/>
            <a:t>Increased access for students by removing barriers to CCP CTE Pathways.</a:t>
          </a:r>
        </a:p>
      </dgm:t>
    </dgm:pt>
    <dgm:pt modelId="{09CBE0A8-4B13-42CD-98E8-83CFF7249E10}" type="parTrans" cxnId="{E8ED9380-7590-4C73-AD07-BB714C2EC730}">
      <dgm:prSet/>
      <dgm:spPr/>
      <dgm:t>
        <a:bodyPr/>
        <a:lstStyle/>
        <a:p>
          <a:endParaRPr lang="en-US"/>
        </a:p>
      </dgm:t>
    </dgm:pt>
    <dgm:pt modelId="{87F9B26F-7A26-49D4-9907-861660B09C89}" type="sibTrans" cxnId="{E8ED9380-7590-4C73-AD07-BB714C2EC730}">
      <dgm:prSet/>
      <dgm:spPr/>
      <dgm:t>
        <a:bodyPr/>
        <a:lstStyle/>
        <a:p>
          <a:endParaRPr lang="en-US"/>
        </a:p>
      </dgm:t>
    </dgm:pt>
    <dgm:pt modelId="{DD8C76B1-1BFA-4280-B004-5C2E3BCDF9C8}">
      <dgm:prSet/>
      <dgm:spPr/>
      <dgm:t>
        <a:bodyPr/>
        <a:lstStyle/>
        <a:p>
          <a:r>
            <a:rPr lang="en-US" dirty="0"/>
            <a:t>I-Tech enrollment up, for instance, doubled afternoon CCP Welding Enrollment</a:t>
          </a:r>
        </a:p>
      </dgm:t>
    </dgm:pt>
    <dgm:pt modelId="{F1ABF7FC-C9AD-482A-A696-38A17AFBA966}" type="parTrans" cxnId="{386BAE70-66FB-4323-A7AF-284FE3EF9561}">
      <dgm:prSet/>
      <dgm:spPr/>
      <dgm:t>
        <a:bodyPr/>
        <a:lstStyle/>
        <a:p>
          <a:endParaRPr lang="en-US"/>
        </a:p>
      </dgm:t>
    </dgm:pt>
    <dgm:pt modelId="{AC6B2D62-DF0C-4644-BF50-00C9898C34F6}" type="sibTrans" cxnId="{386BAE70-66FB-4323-A7AF-284FE3EF9561}">
      <dgm:prSet/>
      <dgm:spPr/>
      <dgm:t>
        <a:bodyPr/>
        <a:lstStyle/>
        <a:p>
          <a:endParaRPr lang="en-US"/>
        </a:p>
      </dgm:t>
    </dgm:pt>
    <dgm:pt modelId="{12A07071-27EC-4146-901C-CEDF54D6A0B4}">
      <dgm:prSet/>
      <dgm:spPr/>
      <dgm:t>
        <a:bodyPr/>
        <a:lstStyle/>
        <a:p>
          <a:r>
            <a:rPr lang="en-US" dirty="0"/>
            <a:t>I-Tech students perform well, and we have had a high number CCP CTE pathway completers in the past 3 years (265, including 139 in  programs with an on-campus component)</a:t>
          </a:r>
        </a:p>
      </dgm:t>
    </dgm:pt>
    <dgm:pt modelId="{0E698251-C26C-4A8E-9F17-DE1E8E437AC4}" type="parTrans" cxnId="{A33115BD-1E47-4B53-ADD8-B0757D2CA290}">
      <dgm:prSet/>
      <dgm:spPr/>
      <dgm:t>
        <a:bodyPr/>
        <a:lstStyle/>
        <a:p>
          <a:endParaRPr lang="en-US"/>
        </a:p>
      </dgm:t>
    </dgm:pt>
    <dgm:pt modelId="{1C9FE76A-A3DC-4E79-9E39-381BD01BD5D5}" type="sibTrans" cxnId="{A33115BD-1E47-4B53-ADD8-B0757D2CA290}">
      <dgm:prSet/>
      <dgm:spPr/>
      <dgm:t>
        <a:bodyPr/>
        <a:lstStyle/>
        <a:p>
          <a:endParaRPr lang="en-US"/>
        </a:p>
      </dgm:t>
    </dgm:pt>
    <dgm:pt modelId="{D92CA02E-05B5-4FDE-9586-503B01BA626C}" type="pres">
      <dgm:prSet presAssocID="{DA117685-109F-4424-997D-248861692010}" presName="Name0" presStyleCnt="0">
        <dgm:presLayoutVars>
          <dgm:dir/>
          <dgm:animLvl val="lvl"/>
          <dgm:resizeHandles val="exact"/>
        </dgm:presLayoutVars>
      </dgm:prSet>
      <dgm:spPr/>
    </dgm:pt>
    <dgm:pt modelId="{0A75ED4C-F740-41AB-944E-F12160EE8853}" type="pres">
      <dgm:prSet presAssocID="{D4FA5702-99CA-4B45-906A-C83839AFEBC2}" presName="composite" presStyleCnt="0"/>
      <dgm:spPr/>
    </dgm:pt>
    <dgm:pt modelId="{B9C2AC16-5373-4F7E-8646-E984619A3315}" type="pres">
      <dgm:prSet presAssocID="{D4FA5702-99CA-4B45-906A-C83839AFEBC2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40950969-3F85-465E-918A-68E39F04014F}" type="pres">
      <dgm:prSet presAssocID="{D4FA5702-99CA-4B45-906A-C83839AFEBC2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9BB75102-B783-4C35-AFBE-D3CB3E06782E}" srcId="{DA117685-109F-4424-997D-248861692010}" destId="{D4FA5702-99CA-4B45-906A-C83839AFEBC2}" srcOrd="0" destOrd="0" parTransId="{8F617BF2-1146-4EDB-A78B-140F27ED6719}" sibTransId="{94EBF26A-117C-4A39-91D7-FE8CB0175171}"/>
    <dgm:cxn modelId="{37719915-27D5-4D8E-8EDB-7BA806659E55}" type="presOf" srcId="{DD8C76B1-1BFA-4280-B004-5C2E3BCDF9C8}" destId="{40950969-3F85-465E-918A-68E39F04014F}" srcOrd="0" destOrd="1" presId="urn:microsoft.com/office/officeart/2005/8/layout/hList1"/>
    <dgm:cxn modelId="{80E2AC1A-2687-4AF2-8134-0F32ECB09909}" type="presOf" srcId="{D1D8A973-0B28-4F0A-9C54-3CA2CBA5185E}" destId="{40950969-3F85-465E-918A-68E39F04014F}" srcOrd="0" destOrd="0" presId="urn:microsoft.com/office/officeart/2005/8/layout/hList1"/>
    <dgm:cxn modelId="{BF3A9D4B-D199-4EE1-86A2-A05A81EE04F1}" type="presOf" srcId="{12A07071-27EC-4146-901C-CEDF54D6A0B4}" destId="{40950969-3F85-465E-918A-68E39F04014F}" srcOrd="0" destOrd="2" presId="urn:microsoft.com/office/officeart/2005/8/layout/hList1"/>
    <dgm:cxn modelId="{386BAE70-66FB-4323-A7AF-284FE3EF9561}" srcId="{D1D8A973-0B28-4F0A-9C54-3CA2CBA5185E}" destId="{DD8C76B1-1BFA-4280-B004-5C2E3BCDF9C8}" srcOrd="0" destOrd="0" parTransId="{F1ABF7FC-C9AD-482A-A696-38A17AFBA966}" sibTransId="{AC6B2D62-DF0C-4644-BF50-00C9898C34F6}"/>
    <dgm:cxn modelId="{8DF7EE7E-E910-4F48-BCF0-9575D6C75C4F}" type="presOf" srcId="{D4FA5702-99CA-4B45-906A-C83839AFEBC2}" destId="{B9C2AC16-5373-4F7E-8646-E984619A3315}" srcOrd="0" destOrd="0" presId="urn:microsoft.com/office/officeart/2005/8/layout/hList1"/>
    <dgm:cxn modelId="{E8ED9380-7590-4C73-AD07-BB714C2EC730}" srcId="{D4FA5702-99CA-4B45-906A-C83839AFEBC2}" destId="{D1D8A973-0B28-4F0A-9C54-3CA2CBA5185E}" srcOrd="0" destOrd="0" parTransId="{09CBE0A8-4B13-42CD-98E8-83CFF7249E10}" sibTransId="{87F9B26F-7A26-49D4-9907-861660B09C89}"/>
    <dgm:cxn modelId="{A33115BD-1E47-4B53-ADD8-B0757D2CA290}" srcId="{D1D8A973-0B28-4F0A-9C54-3CA2CBA5185E}" destId="{12A07071-27EC-4146-901C-CEDF54D6A0B4}" srcOrd="1" destOrd="0" parTransId="{0E698251-C26C-4A8E-9F17-DE1E8E437AC4}" sibTransId="{1C9FE76A-A3DC-4E79-9E39-381BD01BD5D5}"/>
    <dgm:cxn modelId="{491BEAEE-EBA3-46B8-933F-2E5AC1E63158}" type="presOf" srcId="{DA117685-109F-4424-997D-248861692010}" destId="{D92CA02E-05B5-4FDE-9586-503B01BA626C}" srcOrd="0" destOrd="0" presId="urn:microsoft.com/office/officeart/2005/8/layout/hList1"/>
    <dgm:cxn modelId="{653F0209-9243-4970-A407-339B886612C6}" type="presParOf" srcId="{D92CA02E-05B5-4FDE-9586-503B01BA626C}" destId="{0A75ED4C-F740-41AB-944E-F12160EE8853}" srcOrd="0" destOrd="0" presId="urn:microsoft.com/office/officeart/2005/8/layout/hList1"/>
    <dgm:cxn modelId="{59A200E6-42B5-4B8C-B2C0-45F35C0E804D}" type="presParOf" srcId="{0A75ED4C-F740-41AB-944E-F12160EE8853}" destId="{B9C2AC16-5373-4F7E-8646-E984619A3315}" srcOrd="0" destOrd="0" presId="urn:microsoft.com/office/officeart/2005/8/layout/hList1"/>
    <dgm:cxn modelId="{42125809-BBF3-45C4-B78E-B6E74E1E7185}" type="presParOf" srcId="{0A75ED4C-F740-41AB-944E-F12160EE8853}" destId="{40950969-3F85-465E-918A-68E39F04014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AE8CFF-00F2-453F-865E-0A1746966332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1C1E9CD-00D9-4629-B6D1-5E127D12B8DD}">
      <dgm:prSet/>
      <dgm:spPr/>
      <dgm:t>
        <a:bodyPr/>
        <a:lstStyle/>
        <a:p>
          <a:r>
            <a:rPr lang="en-US"/>
            <a:t>Agronomy (Purdue)</a:t>
          </a:r>
        </a:p>
      </dgm:t>
    </dgm:pt>
    <dgm:pt modelId="{C84F0BB9-7E33-4EEF-B3A1-DD106332F5CB}" type="parTrans" cxnId="{73501AC8-8CAC-4A8F-8A74-1E26BAC80907}">
      <dgm:prSet/>
      <dgm:spPr/>
      <dgm:t>
        <a:bodyPr/>
        <a:lstStyle/>
        <a:p>
          <a:endParaRPr lang="en-US"/>
        </a:p>
      </dgm:t>
    </dgm:pt>
    <dgm:pt modelId="{7E8E3C71-1516-46D8-ACE6-EC09FA9EF411}" type="sibTrans" cxnId="{73501AC8-8CAC-4A8F-8A74-1E26BAC80907}">
      <dgm:prSet/>
      <dgm:spPr/>
      <dgm:t>
        <a:bodyPr/>
        <a:lstStyle/>
        <a:p>
          <a:endParaRPr lang="en-US"/>
        </a:p>
      </dgm:t>
    </dgm:pt>
    <dgm:pt modelId="{B71EF4C8-A849-45E7-8E64-D1BD0E996116}">
      <dgm:prSet/>
      <dgm:spPr/>
      <dgm:t>
        <a:bodyPr/>
        <a:lstStyle/>
        <a:p>
          <a:r>
            <a:rPr lang="en-US"/>
            <a:t>Nutrient Management (Purdue)</a:t>
          </a:r>
        </a:p>
      </dgm:t>
    </dgm:pt>
    <dgm:pt modelId="{4CF86FD0-4554-497F-825D-F8E35319D5A3}" type="parTrans" cxnId="{25C821D9-C9BB-4FFB-98C1-1D25295BF13E}">
      <dgm:prSet/>
      <dgm:spPr/>
      <dgm:t>
        <a:bodyPr/>
        <a:lstStyle/>
        <a:p>
          <a:endParaRPr lang="en-US"/>
        </a:p>
      </dgm:t>
    </dgm:pt>
    <dgm:pt modelId="{3E925D9B-91E4-4E50-8E8E-AC6C62E8416B}" type="sibTrans" cxnId="{25C821D9-C9BB-4FFB-98C1-1D25295BF13E}">
      <dgm:prSet/>
      <dgm:spPr/>
      <dgm:t>
        <a:bodyPr/>
        <a:lstStyle/>
        <a:p>
          <a:endParaRPr lang="en-US"/>
        </a:p>
      </dgm:t>
    </dgm:pt>
    <dgm:pt modelId="{C80327F9-02B5-42B0-81AD-6A40F1DBD22F}">
      <dgm:prSet/>
      <dgm:spPr/>
      <dgm:t>
        <a:bodyPr/>
        <a:lstStyle/>
        <a:p>
          <a:r>
            <a:rPr lang="en-US"/>
            <a:t>Welding Instructor Conference (Beyond the Booth)</a:t>
          </a:r>
        </a:p>
      </dgm:t>
    </dgm:pt>
    <dgm:pt modelId="{D2E7B6A6-E532-45B1-9FC3-F0E9E8B8B398}" type="parTrans" cxnId="{98924F19-1D75-4F47-AC5B-BD5764402107}">
      <dgm:prSet/>
      <dgm:spPr/>
      <dgm:t>
        <a:bodyPr/>
        <a:lstStyle/>
        <a:p>
          <a:endParaRPr lang="en-US"/>
        </a:p>
      </dgm:t>
    </dgm:pt>
    <dgm:pt modelId="{FAB49D51-B057-4D04-B7D4-8CD55846DADD}" type="sibTrans" cxnId="{98924F19-1D75-4F47-AC5B-BD5764402107}">
      <dgm:prSet/>
      <dgm:spPr/>
      <dgm:t>
        <a:bodyPr/>
        <a:lstStyle/>
        <a:p>
          <a:endParaRPr lang="en-US"/>
        </a:p>
      </dgm:t>
    </dgm:pt>
    <dgm:pt modelId="{B38CB155-1330-48DA-99FF-36A651DA3719}">
      <dgm:prSet/>
      <dgm:spPr/>
      <dgm:t>
        <a:bodyPr/>
        <a:lstStyle/>
        <a:p>
          <a:r>
            <a:rPr lang="en-US"/>
            <a:t>Advanced Manufacturing (SME Fusion)</a:t>
          </a:r>
        </a:p>
      </dgm:t>
    </dgm:pt>
    <dgm:pt modelId="{ED17461A-E90A-44AC-8FD1-63BF32F975C5}" type="parTrans" cxnId="{A14249A9-5640-4926-A258-0A0C44BFADA4}">
      <dgm:prSet/>
      <dgm:spPr/>
      <dgm:t>
        <a:bodyPr/>
        <a:lstStyle/>
        <a:p>
          <a:endParaRPr lang="en-US"/>
        </a:p>
      </dgm:t>
    </dgm:pt>
    <dgm:pt modelId="{7F662636-EA63-42DD-B67B-9E0B9253CA51}" type="sibTrans" cxnId="{A14249A9-5640-4926-A258-0A0C44BFADA4}">
      <dgm:prSet/>
      <dgm:spPr/>
      <dgm:t>
        <a:bodyPr/>
        <a:lstStyle/>
        <a:p>
          <a:endParaRPr lang="en-US"/>
        </a:p>
      </dgm:t>
    </dgm:pt>
    <dgm:pt modelId="{041B05F7-2D08-4A76-BD10-97402742D7A2}">
      <dgm:prSet/>
      <dgm:spPr/>
      <dgm:t>
        <a:bodyPr/>
        <a:lstStyle/>
        <a:p>
          <a:r>
            <a:rPr lang="en-US"/>
            <a:t>Additive Manufacturing (Rapid TCT)</a:t>
          </a:r>
        </a:p>
      </dgm:t>
    </dgm:pt>
    <dgm:pt modelId="{4700608F-4D77-4830-9AE5-16DAD2450F8D}" type="parTrans" cxnId="{ACA42A7E-6F2F-4271-9BEE-DAE16ABA0BB1}">
      <dgm:prSet/>
      <dgm:spPr/>
      <dgm:t>
        <a:bodyPr/>
        <a:lstStyle/>
        <a:p>
          <a:endParaRPr lang="en-US"/>
        </a:p>
      </dgm:t>
    </dgm:pt>
    <dgm:pt modelId="{49CCB350-5633-431B-8D28-1BBFC5D62094}" type="sibTrans" cxnId="{ACA42A7E-6F2F-4271-9BEE-DAE16ABA0BB1}">
      <dgm:prSet/>
      <dgm:spPr/>
      <dgm:t>
        <a:bodyPr/>
        <a:lstStyle/>
        <a:p>
          <a:endParaRPr lang="en-US"/>
        </a:p>
      </dgm:t>
    </dgm:pt>
    <dgm:pt modelId="{228F6370-866A-4924-8151-A4312C41794E}">
      <dgm:prSet/>
      <dgm:spPr/>
      <dgm:t>
        <a:bodyPr/>
        <a:lstStyle/>
        <a:p>
          <a:r>
            <a:rPr lang="en-US"/>
            <a:t>OSHA Instructor Training</a:t>
          </a:r>
        </a:p>
      </dgm:t>
    </dgm:pt>
    <dgm:pt modelId="{5D517C9D-3799-4156-948E-A1508E278C17}" type="parTrans" cxnId="{0C081623-61FE-42A6-AE3F-87C7A195D087}">
      <dgm:prSet/>
      <dgm:spPr/>
      <dgm:t>
        <a:bodyPr/>
        <a:lstStyle/>
        <a:p>
          <a:endParaRPr lang="en-US"/>
        </a:p>
      </dgm:t>
    </dgm:pt>
    <dgm:pt modelId="{4378AA57-2E73-4079-BA56-D9F60206FAD2}" type="sibTrans" cxnId="{0C081623-61FE-42A6-AE3F-87C7A195D087}">
      <dgm:prSet/>
      <dgm:spPr/>
      <dgm:t>
        <a:bodyPr/>
        <a:lstStyle/>
        <a:p>
          <a:endParaRPr lang="en-US"/>
        </a:p>
      </dgm:t>
    </dgm:pt>
    <dgm:pt modelId="{99CAC8D6-04A3-4647-8DCB-0D4EFE5EEBC8}">
      <dgm:prSet/>
      <dgm:spPr/>
      <dgm:t>
        <a:bodyPr/>
        <a:lstStyle/>
        <a:p>
          <a:r>
            <a:rPr lang="en-US"/>
            <a:t>PATH certification – leads center accreditation</a:t>
          </a:r>
        </a:p>
      </dgm:t>
    </dgm:pt>
    <dgm:pt modelId="{E239EC5D-8A19-4E7C-9043-423024683713}" type="parTrans" cxnId="{81EA5C25-6715-499C-825E-9D8A0712838D}">
      <dgm:prSet/>
      <dgm:spPr/>
      <dgm:t>
        <a:bodyPr/>
        <a:lstStyle/>
        <a:p>
          <a:endParaRPr lang="en-US"/>
        </a:p>
      </dgm:t>
    </dgm:pt>
    <dgm:pt modelId="{CDEC8187-3E77-4431-9A14-DAC02B0744D8}" type="sibTrans" cxnId="{81EA5C25-6715-499C-825E-9D8A0712838D}">
      <dgm:prSet/>
      <dgm:spPr/>
      <dgm:t>
        <a:bodyPr/>
        <a:lstStyle/>
        <a:p>
          <a:endParaRPr lang="en-US"/>
        </a:p>
      </dgm:t>
    </dgm:pt>
    <dgm:pt modelId="{6539224C-D462-4D48-B999-F12CCDFC480A}" type="pres">
      <dgm:prSet presAssocID="{2DAE8CFF-00F2-453F-865E-0A1746966332}" presName="diagram" presStyleCnt="0">
        <dgm:presLayoutVars>
          <dgm:dir/>
          <dgm:resizeHandles val="exact"/>
        </dgm:presLayoutVars>
      </dgm:prSet>
      <dgm:spPr/>
    </dgm:pt>
    <dgm:pt modelId="{44F3B857-A743-4ECF-BCE9-4A47A758F005}" type="pres">
      <dgm:prSet presAssocID="{51C1E9CD-00D9-4629-B6D1-5E127D12B8DD}" presName="node" presStyleLbl="node1" presStyleIdx="0" presStyleCnt="7">
        <dgm:presLayoutVars>
          <dgm:bulletEnabled val="1"/>
        </dgm:presLayoutVars>
      </dgm:prSet>
      <dgm:spPr/>
    </dgm:pt>
    <dgm:pt modelId="{47032A58-1A22-447C-8961-8488974EFF21}" type="pres">
      <dgm:prSet presAssocID="{7E8E3C71-1516-46D8-ACE6-EC09FA9EF411}" presName="sibTrans" presStyleCnt="0"/>
      <dgm:spPr/>
    </dgm:pt>
    <dgm:pt modelId="{7DA2972E-4B5F-4B8A-81FD-656F7076F710}" type="pres">
      <dgm:prSet presAssocID="{B71EF4C8-A849-45E7-8E64-D1BD0E996116}" presName="node" presStyleLbl="node1" presStyleIdx="1" presStyleCnt="7">
        <dgm:presLayoutVars>
          <dgm:bulletEnabled val="1"/>
        </dgm:presLayoutVars>
      </dgm:prSet>
      <dgm:spPr/>
    </dgm:pt>
    <dgm:pt modelId="{69F54C3E-8035-4A9E-AAA9-58B5EC7269DC}" type="pres">
      <dgm:prSet presAssocID="{3E925D9B-91E4-4E50-8E8E-AC6C62E8416B}" presName="sibTrans" presStyleCnt="0"/>
      <dgm:spPr/>
    </dgm:pt>
    <dgm:pt modelId="{DA1C303A-19FE-48B6-9ED9-997D4BFCC065}" type="pres">
      <dgm:prSet presAssocID="{C80327F9-02B5-42B0-81AD-6A40F1DBD22F}" presName="node" presStyleLbl="node1" presStyleIdx="2" presStyleCnt="7">
        <dgm:presLayoutVars>
          <dgm:bulletEnabled val="1"/>
        </dgm:presLayoutVars>
      </dgm:prSet>
      <dgm:spPr/>
    </dgm:pt>
    <dgm:pt modelId="{D2EA4438-5904-4F81-92DD-436CD7EF3E19}" type="pres">
      <dgm:prSet presAssocID="{FAB49D51-B057-4D04-B7D4-8CD55846DADD}" presName="sibTrans" presStyleCnt="0"/>
      <dgm:spPr/>
    </dgm:pt>
    <dgm:pt modelId="{8B7ADEB7-37E4-43E0-9DFF-13F8BDD70B39}" type="pres">
      <dgm:prSet presAssocID="{B38CB155-1330-48DA-99FF-36A651DA3719}" presName="node" presStyleLbl="node1" presStyleIdx="3" presStyleCnt="7">
        <dgm:presLayoutVars>
          <dgm:bulletEnabled val="1"/>
        </dgm:presLayoutVars>
      </dgm:prSet>
      <dgm:spPr/>
    </dgm:pt>
    <dgm:pt modelId="{5BA822A4-BF6A-44F0-821F-29962893D816}" type="pres">
      <dgm:prSet presAssocID="{7F662636-EA63-42DD-B67B-9E0B9253CA51}" presName="sibTrans" presStyleCnt="0"/>
      <dgm:spPr/>
    </dgm:pt>
    <dgm:pt modelId="{6463F6DF-681F-4470-B36C-16AA4F479AFD}" type="pres">
      <dgm:prSet presAssocID="{041B05F7-2D08-4A76-BD10-97402742D7A2}" presName="node" presStyleLbl="node1" presStyleIdx="4" presStyleCnt="7">
        <dgm:presLayoutVars>
          <dgm:bulletEnabled val="1"/>
        </dgm:presLayoutVars>
      </dgm:prSet>
      <dgm:spPr/>
    </dgm:pt>
    <dgm:pt modelId="{0AB2CDCE-7A3D-4EA1-8810-214DC22AD6F4}" type="pres">
      <dgm:prSet presAssocID="{49CCB350-5633-431B-8D28-1BBFC5D62094}" presName="sibTrans" presStyleCnt="0"/>
      <dgm:spPr/>
    </dgm:pt>
    <dgm:pt modelId="{9A652F78-0345-4C4C-B5E8-34E92AD1D213}" type="pres">
      <dgm:prSet presAssocID="{228F6370-866A-4924-8151-A4312C41794E}" presName="node" presStyleLbl="node1" presStyleIdx="5" presStyleCnt="7">
        <dgm:presLayoutVars>
          <dgm:bulletEnabled val="1"/>
        </dgm:presLayoutVars>
      </dgm:prSet>
      <dgm:spPr/>
    </dgm:pt>
    <dgm:pt modelId="{08835691-FC67-4634-AB17-4062D726B417}" type="pres">
      <dgm:prSet presAssocID="{4378AA57-2E73-4079-BA56-D9F60206FAD2}" presName="sibTrans" presStyleCnt="0"/>
      <dgm:spPr/>
    </dgm:pt>
    <dgm:pt modelId="{1000982E-3083-4E97-B7FC-FB3C3F4199DA}" type="pres">
      <dgm:prSet presAssocID="{99CAC8D6-04A3-4647-8DCB-0D4EFE5EEBC8}" presName="node" presStyleLbl="node1" presStyleIdx="6" presStyleCnt="7">
        <dgm:presLayoutVars>
          <dgm:bulletEnabled val="1"/>
        </dgm:presLayoutVars>
      </dgm:prSet>
      <dgm:spPr/>
    </dgm:pt>
  </dgm:ptLst>
  <dgm:cxnLst>
    <dgm:cxn modelId="{7B97C70E-A9E4-444D-92F6-B44E7311849D}" type="presOf" srcId="{B38CB155-1330-48DA-99FF-36A651DA3719}" destId="{8B7ADEB7-37E4-43E0-9DFF-13F8BDD70B39}" srcOrd="0" destOrd="0" presId="urn:microsoft.com/office/officeart/2005/8/layout/default"/>
    <dgm:cxn modelId="{98924F19-1D75-4F47-AC5B-BD5764402107}" srcId="{2DAE8CFF-00F2-453F-865E-0A1746966332}" destId="{C80327F9-02B5-42B0-81AD-6A40F1DBD22F}" srcOrd="2" destOrd="0" parTransId="{D2E7B6A6-E532-45B1-9FC3-F0E9E8B8B398}" sibTransId="{FAB49D51-B057-4D04-B7D4-8CD55846DADD}"/>
    <dgm:cxn modelId="{0C081623-61FE-42A6-AE3F-87C7A195D087}" srcId="{2DAE8CFF-00F2-453F-865E-0A1746966332}" destId="{228F6370-866A-4924-8151-A4312C41794E}" srcOrd="5" destOrd="0" parTransId="{5D517C9D-3799-4156-948E-A1508E278C17}" sibTransId="{4378AA57-2E73-4079-BA56-D9F60206FAD2}"/>
    <dgm:cxn modelId="{81EA5C25-6715-499C-825E-9D8A0712838D}" srcId="{2DAE8CFF-00F2-453F-865E-0A1746966332}" destId="{99CAC8D6-04A3-4647-8DCB-0D4EFE5EEBC8}" srcOrd="6" destOrd="0" parTransId="{E239EC5D-8A19-4E7C-9043-423024683713}" sibTransId="{CDEC8187-3E77-4431-9A14-DAC02B0744D8}"/>
    <dgm:cxn modelId="{9E47D731-FFAD-4BD1-9231-5474DFEDB1E5}" type="presOf" srcId="{B71EF4C8-A849-45E7-8E64-D1BD0E996116}" destId="{7DA2972E-4B5F-4B8A-81FD-656F7076F710}" srcOrd="0" destOrd="0" presId="urn:microsoft.com/office/officeart/2005/8/layout/default"/>
    <dgm:cxn modelId="{25F8185B-091F-4384-8720-5512928F1E21}" type="presOf" srcId="{228F6370-866A-4924-8151-A4312C41794E}" destId="{9A652F78-0345-4C4C-B5E8-34E92AD1D213}" srcOrd="0" destOrd="0" presId="urn:microsoft.com/office/officeart/2005/8/layout/default"/>
    <dgm:cxn modelId="{88C24274-C0F4-4D2C-BC50-3AF03B5E8588}" type="presOf" srcId="{99CAC8D6-04A3-4647-8DCB-0D4EFE5EEBC8}" destId="{1000982E-3083-4E97-B7FC-FB3C3F4199DA}" srcOrd="0" destOrd="0" presId="urn:microsoft.com/office/officeart/2005/8/layout/default"/>
    <dgm:cxn modelId="{ACA42A7E-6F2F-4271-9BEE-DAE16ABA0BB1}" srcId="{2DAE8CFF-00F2-453F-865E-0A1746966332}" destId="{041B05F7-2D08-4A76-BD10-97402742D7A2}" srcOrd="4" destOrd="0" parTransId="{4700608F-4D77-4830-9AE5-16DAD2450F8D}" sibTransId="{49CCB350-5633-431B-8D28-1BBFC5D62094}"/>
    <dgm:cxn modelId="{E5B5AE9F-655B-4280-A416-B3BC4A1517F0}" type="presOf" srcId="{C80327F9-02B5-42B0-81AD-6A40F1DBD22F}" destId="{DA1C303A-19FE-48B6-9ED9-997D4BFCC065}" srcOrd="0" destOrd="0" presId="urn:microsoft.com/office/officeart/2005/8/layout/default"/>
    <dgm:cxn modelId="{A14249A9-5640-4926-A258-0A0C44BFADA4}" srcId="{2DAE8CFF-00F2-453F-865E-0A1746966332}" destId="{B38CB155-1330-48DA-99FF-36A651DA3719}" srcOrd="3" destOrd="0" parTransId="{ED17461A-E90A-44AC-8FD1-63BF32F975C5}" sibTransId="{7F662636-EA63-42DD-B67B-9E0B9253CA51}"/>
    <dgm:cxn modelId="{1E6CBAC4-589A-4D1B-8E2F-66C560D49273}" type="presOf" srcId="{2DAE8CFF-00F2-453F-865E-0A1746966332}" destId="{6539224C-D462-4D48-B999-F12CCDFC480A}" srcOrd="0" destOrd="0" presId="urn:microsoft.com/office/officeart/2005/8/layout/default"/>
    <dgm:cxn modelId="{73501AC8-8CAC-4A8F-8A74-1E26BAC80907}" srcId="{2DAE8CFF-00F2-453F-865E-0A1746966332}" destId="{51C1E9CD-00D9-4629-B6D1-5E127D12B8DD}" srcOrd="0" destOrd="0" parTransId="{C84F0BB9-7E33-4EEF-B3A1-DD106332F5CB}" sibTransId="{7E8E3C71-1516-46D8-ACE6-EC09FA9EF411}"/>
    <dgm:cxn modelId="{25C821D9-C9BB-4FFB-98C1-1D25295BF13E}" srcId="{2DAE8CFF-00F2-453F-865E-0A1746966332}" destId="{B71EF4C8-A849-45E7-8E64-D1BD0E996116}" srcOrd="1" destOrd="0" parTransId="{4CF86FD0-4554-497F-825D-F8E35319D5A3}" sibTransId="{3E925D9B-91E4-4E50-8E8E-AC6C62E8416B}"/>
    <dgm:cxn modelId="{49D14DF3-E419-4A47-9D8E-7D55B826FCD3}" type="presOf" srcId="{51C1E9CD-00D9-4629-B6D1-5E127D12B8DD}" destId="{44F3B857-A743-4ECF-BCE9-4A47A758F005}" srcOrd="0" destOrd="0" presId="urn:microsoft.com/office/officeart/2005/8/layout/default"/>
    <dgm:cxn modelId="{AE2148F4-9D46-4FDB-B749-374B49F0D226}" type="presOf" srcId="{041B05F7-2D08-4A76-BD10-97402742D7A2}" destId="{6463F6DF-681F-4470-B36C-16AA4F479AFD}" srcOrd="0" destOrd="0" presId="urn:microsoft.com/office/officeart/2005/8/layout/default"/>
    <dgm:cxn modelId="{DC01AD79-51C9-48FB-8F8D-136CA71DF2E3}" type="presParOf" srcId="{6539224C-D462-4D48-B999-F12CCDFC480A}" destId="{44F3B857-A743-4ECF-BCE9-4A47A758F005}" srcOrd="0" destOrd="0" presId="urn:microsoft.com/office/officeart/2005/8/layout/default"/>
    <dgm:cxn modelId="{7FA44F7C-422F-437F-A518-05C547B85510}" type="presParOf" srcId="{6539224C-D462-4D48-B999-F12CCDFC480A}" destId="{47032A58-1A22-447C-8961-8488974EFF21}" srcOrd="1" destOrd="0" presId="urn:microsoft.com/office/officeart/2005/8/layout/default"/>
    <dgm:cxn modelId="{EA13AC53-86DC-4452-8A51-1523C92AFFD1}" type="presParOf" srcId="{6539224C-D462-4D48-B999-F12CCDFC480A}" destId="{7DA2972E-4B5F-4B8A-81FD-656F7076F710}" srcOrd="2" destOrd="0" presId="urn:microsoft.com/office/officeart/2005/8/layout/default"/>
    <dgm:cxn modelId="{C69C6693-5DB2-4100-9C22-94ACC08300AD}" type="presParOf" srcId="{6539224C-D462-4D48-B999-F12CCDFC480A}" destId="{69F54C3E-8035-4A9E-AAA9-58B5EC7269DC}" srcOrd="3" destOrd="0" presId="urn:microsoft.com/office/officeart/2005/8/layout/default"/>
    <dgm:cxn modelId="{A4987D4B-F46E-49D6-B91E-6C76723F99B2}" type="presParOf" srcId="{6539224C-D462-4D48-B999-F12CCDFC480A}" destId="{DA1C303A-19FE-48B6-9ED9-997D4BFCC065}" srcOrd="4" destOrd="0" presId="urn:microsoft.com/office/officeart/2005/8/layout/default"/>
    <dgm:cxn modelId="{226DE01D-814E-4301-BE26-61EF1ACBD9C4}" type="presParOf" srcId="{6539224C-D462-4D48-B999-F12CCDFC480A}" destId="{D2EA4438-5904-4F81-92DD-436CD7EF3E19}" srcOrd="5" destOrd="0" presId="urn:microsoft.com/office/officeart/2005/8/layout/default"/>
    <dgm:cxn modelId="{F5C63213-5684-4F96-A2F4-9FAA2D16613A}" type="presParOf" srcId="{6539224C-D462-4D48-B999-F12CCDFC480A}" destId="{8B7ADEB7-37E4-43E0-9DFF-13F8BDD70B39}" srcOrd="6" destOrd="0" presId="urn:microsoft.com/office/officeart/2005/8/layout/default"/>
    <dgm:cxn modelId="{512E2591-F561-4382-97DC-804B2293A464}" type="presParOf" srcId="{6539224C-D462-4D48-B999-F12CCDFC480A}" destId="{5BA822A4-BF6A-44F0-821F-29962893D816}" srcOrd="7" destOrd="0" presId="urn:microsoft.com/office/officeart/2005/8/layout/default"/>
    <dgm:cxn modelId="{8C58BFAA-AF9E-4AE8-A97C-7585413AB799}" type="presParOf" srcId="{6539224C-D462-4D48-B999-F12CCDFC480A}" destId="{6463F6DF-681F-4470-B36C-16AA4F479AFD}" srcOrd="8" destOrd="0" presId="urn:microsoft.com/office/officeart/2005/8/layout/default"/>
    <dgm:cxn modelId="{43476C8F-4181-4714-A530-B2F39DACBC31}" type="presParOf" srcId="{6539224C-D462-4D48-B999-F12CCDFC480A}" destId="{0AB2CDCE-7A3D-4EA1-8810-214DC22AD6F4}" srcOrd="9" destOrd="0" presId="urn:microsoft.com/office/officeart/2005/8/layout/default"/>
    <dgm:cxn modelId="{3B717F20-C4E2-40F1-968A-EE508F6192CA}" type="presParOf" srcId="{6539224C-D462-4D48-B999-F12CCDFC480A}" destId="{9A652F78-0345-4C4C-B5E8-34E92AD1D213}" srcOrd="10" destOrd="0" presId="urn:microsoft.com/office/officeart/2005/8/layout/default"/>
    <dgm:cxn modelId="{51F83DA0-82BB-416A-B75C-2E890D5C26AB}" type="presParOf" srcId="{6539224C-D462-4D48-B999-F12CCDFC480A}" destId="{08835691-FC67-4634-AB17-4062D726B417}" srcOrd="11" destOrd="0" presId="urn:microsoft.com/office/officeart/2005/8/layout/default"/>
    <dgm:cxn modelId="{E75EE8F9-E9C0-4CE5-83EC-F3144BFEE3AD}" type="presParOf" srcId="{6539224C-D462-4D48-B999-F12CCDFC480A}" destId="{1000982E-3083-4E97-B7FC-FB3C3F4199DA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0A60C2-6775-43C8-A5E2-FE857ADB847C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5E873D-2AD4-42F7-BB72-5371D786022E}">
      <dsp:nvSpPr>
        <dsp:cNvPr id="0" name=""/>
        <dsp:cNvSpPr/>
      </dsp:nvSpPr>
      <dsp:spPr>
        <a:xfrm>
          <a:off x="0" y="0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Greg Thomas – Vice President of Academic and Student Affairs</a:t>
          </a:r>
        </a:p>
      </dsp:txBody>
      <dsp:txXfrm>
        <a:off x="0" y="0"/>
        <a:ext cx="6900512" cy="692017"/>
      </dsp:txXfrm>
    </dsp:sp>
    <dsp:sp modelId="{8F49FB95-1EE3-4AF8-9CE5-B5B8C1E9CEDE}">
      <dsp:nvSpPr>
        <dsp:cNvPr id="0" name=""/>
        <dsp:cNvSpPr/>
      </dsp:nvSpPr>
      <dsp:spPr>
        <a:xfrm>
          <a:off x="0" y="692017"/>
          <a:ext cx="6900512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742760-34FD-4D02-88C7-D0949B7C35CB}">
      <dsp:nvSpPr>
        <dsp:cNvPr id="0" name=""/>
        <dsp:cNvSpPr/>
      </dsp:nvSpPr>
      <dsp:spPr>
        <a:xfrm>
          <a:off x="0" y="692017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Amy Penson - Controller</a:t>
          </a:r>
        </a:p>
      </dsp:txBody>
      <dsp:txXfrm>
        <a:off x="0" y="692017"/>
        <a:ext cx="6900512" cy="692017"/>
      </dsp:txXfrm>
    </dsp:sp>
    <dsp:sp modelId="{6E06B21A-25C3-48AF-A4E2-1891986F4D2B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8A4051-6DE7-489B-8061-11C45C38C1DC}">
      <dsp:nvSpPr>
        <dsp:cNvPr id="0" name=""/>
        <dsp:cNvSpPr/>
      </dsp:nvSpPr>
      <dsp:spPr>
        <a:xfrm>
          <a:off x="0" y="1384035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Bobbi Hodge – Faculty Chair, Applied Sciences and Engineering Technology</a:t>
          </a:r>
        </a:p>
      </dsp:txBody>
      <dsp:txXfrm>
        <a:off x="0" y="1384035"/>
        <a:ext cx="6900512" cy="692017"/>
      </dsp:txXfrm>
    </dsp:sp>
    <dsp:sp modelId="{985AABF2-CE38-4592-9AEB-104637484DCC}">
      <dsp:nvSpPr>
        <dsp:cNvPr id="0" name=""/>
        <dsp:cNvSpPr/>
      </dsp:nvSpPr>
      <dsp:spPr>
        <a:xfrm>
          <a:off x="0" y="2076052"/>
          <a:ext cx="6900512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DAFD9C-9B51-4CB4-B417-04904AAC9C92}">
      <dsp:nvSpPr>
        <dsp:cNvPr id="0" name=""/>
        <dsp:cNvSpPr/>
      </dsp:nvSpPr>
      <dsp:spPr>
        <a:xfrm>
          <a:off x="0" y="2076052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Donna Hood – Dean of Health and Public Services</a:t>
          </a:r>
        </a:p>
      </dsp:txBody>
      <dsp:txXfrm>
        <a:off x="0" y="2076052"/>
        <a:ext cx="6900512" cy="692017"/>
      </dsp:txXfrm>
    </dsp:sp>
    <dsp:sp modelId="{192A30D1-9319-44D2-8BDA-026FE8FF85A2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BF3C35-25A0-4655-8419-F012112688E0}">
      <dsp:nvSpPr>
        <dsp:cNvPr id="0" name=""/>
        <dsp:cNvSpPr/>
      </dsp:nvSpPr>
      <dsp:spPr>
        <a:xfrm>
          <a:off x="0" y="2768070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Jared Allen – Instructor, Mechatronics and Machining</a:t>
          </a:r>
        </a:p>
      </dsp:txBody>
      <dsp:txXfrm>
        <a:off x="0" y="2768070"/>
        <a:ext cx="6900512" cy="692017"/>
      </dsp:txXfrm>
    </dsp:sp>
    <dsp:sp modelId="{632517CA-20EB-49EA-BDDF-50C7A6A84F63}">
      <dsp:nvSpPr>
        <dsp:cNvPr id="0" name=""/>
        <dsp:cNvSpPr/>
      </dsp:nvSpPr>
      <dsp:spPr>
        <a:xfrm>
          <a:off x="0" y="3460088"/>
          <a:ext cx="6900512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CEB010-2AC7-4264-8E66-3208127583A5}">
      <dsp:nvSpPr>
        <dsp:cNvPr id="0" name=""/>
        <dsp:cNvSpPr/>
      </dsp:nvSpPr>
      <dsp:spPr>
        <a:xfrm>
          <a:off x="0" y="3460088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Kem Harvey – Dean of Applied Technologies</a:t>
          </a:r>
        </a:p>
      </dsp:txBody>
      <dsp:txXfrm>
        <a:off x="0" y="3460088"/>
        <a:ext cx="6900512" cy="692017"/>
      </dsp:txXfrm>
    </dsp:sp>
    <dsp:sp modelId="{1EE6D6B7-F9DA-4D38-BCCC-6E88DC9D374C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E59838-C7B2-44DD-BE7D-40A76291D66A}">
      <dsp:nvSpPr>
        <dsp:cNvPr id="0" name=""/>
        <dsp:cNvSpPr/>
      </dsp:nvSpPr>
      <dsp:spPr>
        <a:xfrm>
          <a:off x="0" y="4152105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Sarah Kilgo – Faculty Chair, Business Sciences</a:t>
          </a:r>
        </a:p>
      </dsp:txBody>
      <dsp:txXfrm>
        <a:off x="0" y="4152105"/>
        <a:ext cx="6900512" cy="692017"/>
      </dsp:txXfrm>
    </dsp:sp>
    <dsp:sp modelId="{6D233985-1CE6-457A-BDDD-E580060CDF95}">
      <dsp:nvSpPr>
        <dsp:cNvPr id="0" name=""/>
        <dsp:cNvSpPr/>
      </dsp:nvSpPr>
      <dsp:spPr>
        <a:xfrm>
          <a:off x="0" y="4844123"/>
          <a:ext cx="6900512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90BE07-7CC7-44FF-9683-2E522728B21B}">
      <dsp:nvSpPr>
        <dsp:cNvPr id="0" name=""/>
        <dsp:cNvSpPr/>
      </dsp:nvSpPr>
      <dsp:spPr>
        <a:xfrm>
          <a:off x="0" y="4844123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Leeann Cline- Burris – Director of Institutional Effectiveness and Strategic Analytics</a:t>
          </a:r>
        </a:p>
      </dsp:txBody>
      <dsp:txXfrm>
        <a:off x="0" y="4844123"/>
        <a:ext cx="6900512" cy="6920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56532B-DEB1-4714-9466-CB18B17AED1C}">
      <dsp:nvSpPr>
        <dsp:cNvPr id="0" name=""/>
        <dsp:cNvSpPr/>
      </dsp:nvSpPr>
      <dsp:spPr>
        <a:xfrm>
          <a:off x="0" y="82465"/>
          <a:ext cx="6713552" cy="393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Hurricane Helene Relief Project</a:t>
          </a:r>
        </a:p>
      </dsp:txBody>
      <dsp:txXfrm>
        <a:off x="19191" y="101656"/>
        <a:ext cx="6675170" cy="354738"/>
      </dsp:txXfrm>
    </dsp:sp>
    <dsp:sp modelId="{556EDCC5-9B39-423A-ABDF-3E6E4B0D459F}">
      <dsp:nvSpPr>
        <dsp:cNvPr id="0" name=""/>
        <dsp:cNvSpPr/>
      </dsp:nvSpPr>
      <dsp:spPr>
        <a:xfrm>
          <a:off x="0" y="475585"/>
          <a:ext cx="6713552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155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/>
            <a:t>Over 50 stoves built and distributed to families in need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/>
            <a:t>Project allowed students to make up lab time lost due to the hurricane</a:t>
          </a:r>
        </a:p>
      </dsp:txBody>
      <dsp:txXfrm>
        <a:off x="0" y="475585"/>
        <a:ext cx="6713552" cy="414000"/>
      </dsp:txXfrm>
    </dsp:sp>
    <dsp:sp modelId="{FB601173-3CAD-4C33-B22A-9FEF45E33004}">
      <dsp:nvSpPr>
        <dsp:cNvPr id="0" name=""/>
        <dsp:cNvSpPr/>
      </dsp:nvSpPr>
      <dsp:spPr>
        <a:xfrm>
          <a:off x="0" y="889585"/>
          <a:ext cx="6713552" cy="393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I-Tech Support</a:t>
          </a:r>
        </a:p>
      </dsp:txBody>
      <dsp:txXfrm>
        <a:off x="19191" y="908776"/>
        <a:ext cx="6675170" cy="354738"/>
      </dsp:txXfrm>
    </dsp:sp>
    <dsp:sp modelId="{760EFB62-2D4A-4D7A-8F8F-155B870A1C9A}">
      <dsp:nvSpPr>
        <dsp:cNvPr id="0" name=""/>
        <dsp:cNvSpPr/>
      </dsp:nvSpPr>
      <dsp:spPr>
        <a:xfrm>
          <a:off x="0" y="1282705"/>
          <a:ext cx="6713552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155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/>
            <a:t>Lending Closet including books and equipment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/>
            <a:t>Transportation </a:t>
          </a:r>
        </a:p>
      </dsp:txBody>
      <dsp:txXfrm>
        <a:off x="0" y="1282705"/>
        <a:ext cx="6713552" cy="414000"/>
      </dsp:txXfrm>
    </dsp:sp>
    <dsp:sp modelId="{52E24DDB-6533-4FA8-9489-7BC301324A98}">
      <dsp:nvSpPr>
        <dsp:cNvPr id="0" name=""/>
        <dsp:cNvSpPr/>
      </dsp:nvSpPr>
      <dsp:spPr>
        <a:xfrm>
          <a:off x="0" y="1696706"/>
          <a:ext cx="6713552" cy="393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Professional Development</a:t>
          </a:r>
        </a:p>
      </dsp:txBody>
      <dsp:txXfrm>
        <a:off x="19191" y="1715897"/>
        <a:ext cx="6675170" cy="354738"/>
      </dsp:txXfrm>
    </dsp:sp>
    <dsp:sp modelId="{33EA1399-9D02-4783-95FA-9C1FEAD0E48E}">
      <dsp:nvSpPr>
        <dsp:cNvPr id="0" name=""/>
        <dsp:cNvSpPr/>
      </dsp:nvSpPr>
      <dsp:spPr>
        <a:xfrm>
          <a:off x="0" y="2135906"/>
          <a:ext cx="6713552" cy="393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Support for Certification Costs (HST and Medical Billing and Coding)</a:t>
          </a:r>
        </a:p>
      </dsp:txBody>
      <dsp:txXfrm>
        <a:off x="19191" y="2155097"/>
        <a:ext cx="6675170" cy="354738"/>
      </dsp:txXfrm>
    </dsp:sp>
    <dsp:sp modelId="{2EA7934A-1390-4FFD-ACD4-AA5B76625698}">
      <dsp:nvSpPr>
        <dsp:cNvPr id="0" name=""/>
        <dsp:cNvSpPr/>
      </dsp:nvSpPr>
      <dsp:spPr>
        <a:xfrm>
          <a:off x="0" y="2575106"/>
          <a:ext cx="6713552" cy="393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Support of Student Activities (FBLA)</a:t>
          </a:r>
        </a:p>
      </dsp:txBody>
      <dsp:txXfrm>
        <a:off x="19191" y="2594297"/>
        <a:ext cx="6675170" cy="354738"/>
      </dsp:txXfrm>
    </dsp:sp>
    <dsp:sp modelId="{9D07AD1D-6871-4553-979A-F9D88157620C}">
      <dsp:nvSpPr>
        <dsp:cNvPr id="0" name=""/>
        <dsp:cNvSpPr/>
      </dsp:nvSpPr>
      <dsp:spPr>
        <a:xfrm>
          <a:off x="0" y="3014306"/>
          <a:ext cx="6713552" cy="393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Equipment for Hands on Experiences</a:t>
          </a:r>
        </a:p>
      </dsp:txBody>
      <dsp:txXfrm>
        <a:off x="19191" y="3033497"/>
        <a:ext cx="6675170" cy="354738"/>
      </dsp:txXfrm>
    </dsp:sp>
    <dsp:sp modelId="{8D50D3C3-AB11-4569-B817-8C7284FF6831}">
      <dsp:nvSpPr>
        <dsp:cNvPr id="0" name=""/>
        <dsp:cNvSpPr/>
      </dsp:nvSpPr>
      <dsp:spPr>
        <a:xfrm>
          <a:off x="0" y="3407426"/>
          <a:ext cx="6713552" cy="62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155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/>
            <a:t>VR Equipment and Software for XRAIL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/>
            <a:t>Dental Assisting/Hygiene Equipment for On-Campus Clinic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/>
            <a:t>Portable CNC Mill</a:t>
          </a:r>
        </a:p>
      </dsp:txBody>
      <dsp:txXfrm>
        <a:off x="0" y="3407426"/>
        <a:ext cx="6713552" cy="6292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C2AC16-5373-4F7E-8646-E984619A3315}">
      <dsp:nvSpPr>
        <dsp:cNvPr id="0" name=""/>
        <dsp:cNvSpPr/>
      </dsp:nvSpPr>
      <dsp:spPr>
        <a:xfrm>
          <a:off x="0" y="118316"/>
          <a:ext cx="6713552" cy="85205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All are high impact, but largest impact was through I-Tech Support</a:t>
          </a:r>
        </a:p>
      </dsp:txBody>
      <dsp:txXfrm>
        <a:off x="0" y="118316"/>
        <a:ext cx="6713552" cy="852058"/>
      </dsp:txXfrm>
    </dsp:sp>
    <dsp:sp modelId="{40950969-3F85-465E-918A-68E39F04014F}">
      <dsp:nvSpPr>
        <dsp:cNvPr id="0" name=""/>
        <dsp:cNvSpPr/>
      </dsp:nvSpPr>
      <dsp:spPr>
        <a:xfrm>
          <a:off x="0" y="970375"/>
          <a:ext cx="6713552" cy="303047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Increased access for students by removing barriers to CCP CTE Pathways.</a:t>
          </a:r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I-Tech enrollment up, for instance, doubled afternoon CCP Welding Enrollment</a:t>
          </a:r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I-Tech students perform well, and we have had a high number CCP CTE pathway completers in the past 3 years (265, including 139 in  programs with an on-campus component)</a:t>
          </a:r>
        </a:p>
      </dsp:txBody>
      <dsp:txXfrm>
        <a:off x="0" y="970375"/>
        <a:ext cx="6713552" cy="30304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F3B857-A743-4ECF-BCE9-4A47A758F005}">
      <dsp:nvSpPr>
        <dsp:cNvPr id="0" name=""/>
        <dsp:cNvSpPr/>
      </dsp:nvSpPr>
      <dsp:spPr>
        <a:xfrm>
          <a:off x="3080" y="385801"/>
          <a:ext cx="2444055" cy="14664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Agronomy (Purdue)</a:t>
          </a:r>
        </a:p>
      </dsp:txBody>
      <dsp:txXfrm>
        <a:off x="3080" y="385801"/>
        <a:ext cx="2444055" cy="1466433"/>
      </dsp:txXfrm>
    </dsp:sp>
    <dsp:sp modelId="{7DA2972E-4B5F-4B8A-81FD-656F7076F710}">
      <dsp:nvSpPr>
        <dsp:cNvPr id="0" name=""/>
        <dsp:cNvSpPr/>
      </dsp:nvSpPr>
      <dsp:spPr>
        <a:xfrm>
          <a:off x="2691541" y="385801"/>
          <a:ext cx="2444055" cy="1466433"/>
        </a:xfrm>
        <a:prstGeom prst="rect">
          <a:avLst/>
        </a:prstGeom>
        <a:solidFill>
          <a:schemeClr val="accent2">
            <a:hueOff val="1073936"/>
            <a:satOff val="-3082"/>
            <a:lumOff val="-493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Nutrient Management (Purdue)</a:t>
          </a:r>
        </a:p>
      </dsp:txBody>
      <dsp:txXfrm>
        <a:off x="2691541" y="385801"/>
        <a:ext cx="2444055" cy="1466433"/>
      </dsp:txXfrm>
    </dsp:sp>
    <dsp:sp modelId="{DA1C303A-19FE-48B6-9ED9-997D4BFCC065}">
      <dsp:nvSpPr>
        <dsp:cNvPr id="0" name=""/>
        <dsp:cNvSpPr/>
      </dsp:nvSpPr>
      <dsp:spPr>
        <a:xfrm>
          <a:off x="5380002" y="385801"/>
          <a:ext cx="2444055" cy="1466433"/>
        </a:xfrm>
        <a:prstGeom prst="rect">
          <a:avLst/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Welding Instructor Conference (Beyond the Booth)</a:t>
          </a:r>
        </a:p>
      </dsp:txBody>
      <dsp:txXfrm>
        <a:off x="5380002" y="385801"/>
        <a:ext cx="2444055" cy="1466433"/>
      </dsp:txXfrm>
    </dsp:sp>
    <dsp:sp modelId="{8B7ADEB7-37E4-43E0-9DFF-13F8BDD70B39}">
      <dsp:nvSpPr>
        <dsp:cNvPr id="0" name=""/>
        <dsp:cNvSpPr/>
      </dsp:nvSpPr>
      <dsp:spPr>
        <a:xfrm>
          <a:off x="8068463" y="385801"/>
          <a:ext cx="2444055" cy="1466433"/>
        </a:xfrm>
        <a:prstGeom prst="rect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Advanced Manufacturing (SME Fusion)</a:t>
          </a:r>
        </a:p>
      </dsp:txBody>
      <dsp:txXfrm>
        <a:off x="8068463" y="385801"/>
        <a:ext cx="2444055" cy="1466433"/>
      </dsp:txXfrm>
    </dsp:sp>
    <dsp:sp modelId="{6463F6DF-681F-4470-B36C-16AA4F479AFD}">
      <dsp:nvSpPr>
        <dsp:cNvPr id="0" name=""/>
        <dsp:cNvSpPr/>
      </dsp:nvSpPr>
      <dsp:spPr>
        <a:xfrm>
          <a:off x="1347311" y="2096640"/>
          <a:ext cx="2444055" cy="1466433"/>
        </a:xfrm>
        <a:prstGeom prst="rect">
          <a:avLst/>
        </a:prstGeom>
        <a:solidFill>
          <a:schemeClr val="accent2">
            <a:hueOff val="4295743"/>
            <a:satOff val="-12329"/>
            <a:lumOff val="-1973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Additive Manufacturing (Rapid TCT)</a:t>
          </a:r>
        </a:p>
      </dsp:txBody>
      <dsp:txXfrm>
        <a:off x="1347311" y="2096640"/>
        <a:ext cx="2444055" cy="1466433"/>
      </dsp:txXfrm>
    </dsp:sp>
    <dsp:sp modelId="{9A652F78-0345-4C4C-B5E8-34E92AD1D213}">
      <dsp:nvSpPr>
        <dsp:cNvPr id="0" name=""/>
        <dsp:cNvSpPr/>
      </dsp:nvSpPr>
      <dsp:spPr>
        <a:xfrm>
          <a:off x="4035772" y="2096640"/>
          <a:ext cx="2444055" cy="1466433"/>
        </a:xfrm>
        <a:prstGeom prst="rect">
          <a:avLst/>
        </a:prstGeom>
        <a:solidFill>
          <a:schemeClr val="accent2">
            <a:hueOff val="5369678"/>
            <a:satOff val="-15411"/>
            <a:lumOff val="-2467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OSHA Instructor Training</a:t>
          </a:r>
        </a:p>
      </dsp:txBody>
      <dsp:txXfrm>
        <a:off x="4035772" y="2096640"/>
        <a:ext cx="2444055" cy="1466433"/>
      </dsp:txXfrm>
    </dsp:sp>
    <dsp:sp modelId="{1000982E-3083-4E97-B7FC-FB3C3F4199DA}">
      <dsp:nvSpPr>
        <dsp:cNvPr id="0" name=""/>
        <dsp:cNvSpPr/>
      </dsp:nvSpPr>
      <dsp:spPr>
        <a:xfrm>
          <a:off x="6724233" y="2096640"/>
          <a:ext cx="2444055" cy="1466433"/>
        </a:xfrm>
        <a:prstGeom prst="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PATH certification – leads center accreditation</a:t>
          </a:r>
        </a:p>
      </dsp:txBody>
      <dsp:txXfrm>
        <a:off x="6724233" y="2096640"/>
        <a:ext cx="2444055" cy="14664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0A796D-FB93-44F2-9DD3-86510002FAB1}" type="datetimeFigureOut">
              <a:t>6/4/2025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DC7C6B-6940-46D2-A532-9A0BE9B2D65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616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Hurricane Helene response - Portable Stove Project</a:t>
            </a:r>
            <a:endParaRPr lang="en-US" dirty="0"/>
          </a:p>
          <a:p>
            <a:r>
              <a:rPr lang="en-US" dirty="0"/>
              <a:t>Hurricane Helene struck western North Carolina (late Sept), causing widespread damage and school closures.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Impact: Isothermal Community College (ICC) closed until Oct. 7; instructors sought meaningful ways to make up lost class time.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Idea: Nathan Fisher, ICC welding instructor, proposed a community-help welding project.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Inspiration: Collaboration with Swedish partners from Trelleborg and </a:t>
            </a:r>
            <a:r>
              <a:rPr lang="en-US" dirty="0" err="1"/>
              <a:t>Teknicollege</a:t>
            </a:r>
            <a:r>
              <a:rPr lang="en-US" dirty="0"/>
              <a:t> (Sweden’s largest trade school).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The Stove Design: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Purpose: Aid disaster victims (NC) and Ukrainian refugees (Sweden).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Features: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Rectangular steel box with legs, smokestack, damper, and door.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Functions as a stove, oven, and heat source.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Adaptation: ICC students converted Swedish plans to U.S. measurements and materials.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Execution: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Team: ICC welding instructors and students.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Support: Material donations from companies like Anderson Welding.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Distribution: First 15 stoves delivered to Yancey County; 40 more in progress.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Impact: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Local Aid: Provided essential cooking and heating to storm-affected residents.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Educational Value: Hands-on learning, international collaboration, and community service.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Key Takeaway: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Collaboration across borders and disciplines can lead to innovative, life-improving solutions.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VR equipment from TAP3d – virtual reality career exploration focused on manufacturing in Automation Technician, Robotics Technician, Maintenance Technician, Industrial Mechanic, Industrial Electrician, CNC Operator, Semiconductor Technician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DC7C6B-6940-46D2-A532-9A0BE9B2D658}" type="slidenum"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61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Welding Instructor Training – Beyond the booth</a:t>
            </a:r>
          </a:p>
          <a:p>
            <a:r>
              <a:rPr lang="en-US"/>
              <a:t>Audience: New high school and community college welding instructors with no formal teacher training.</a:t>
            </a:r>
          </a:p>
          <a:p>
            <a:r>
              <a:rPr lang="en-US"/>
              <a:t>Focus Areas: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Curriculum and lesson planning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Lab and classroom management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Presentation and teaching techniques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Goals: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Learn to teach, not just instruct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Adapt to different learning styles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Gain tools for a successful first year</a:t>
            </a:r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DC7C6B-6940-46D2-A532-9A0BE9B2D658}" type="slidenum"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025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60 attendees at joint advisory committee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DC7C6B-6940-46D2-A532-9A0BE9B2D658}" type="slidenum"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39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skilgo@isothermal.edu" TargetMode="External"/><Relationship Id="rId3" Type="http://schemas.openxmlformats.org/officeDocument/2006/relationships/hyperlink" Target="mailto:apenson@isothermal.edu" TargetMode="External"/><Relationship Id="rId7" Type="http://schemas.openxmlformats.org/officeDocument/2006/relationships/hyperlink" Target="mailto:kharvey@isothermal.edu" TargetMode="External"/><Relationship Id="rId2" Type="http://schemas.openxmlformats.org/officeDocument/2006/relationships/hyperlink" Target="mailto:gthomas@isothermal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allen@isothermal.edu" TargetMode="External"/><Relationship Id="rId5" Type="http://schemas.openxmlformats.org/officeDocument/2006/relationships/hyperlink" Target="mailto:dhood@isothermal.edu" TargetMode="External"/><Relationship Id="rId4" Type="http://schemas.openxmlformats.org/officeDocument/2006/relationships/hyperlink" Target="mailto:bhodge@isothermal.edu" TargetMode="External"/><Relationship Id="rId9" Type="http://schemas.openxmlformats.org/officeDocument/2006/relationships/hyperlink" Target="mailto:lacline@isothermal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8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8A94871E-96FC-4ADE-815B-41A636E34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80" y="320040"/>
            <a:ext cx="6692827" cy="3892669"/>
          </a:xfrm>
        </p:spPr>
        <p:txBody>
          <a:bodyPr>
            <a:normAutofit/>
          </a:bodyPr>
          <a:lstStyle/>
          <a:p>
            <a:pPr algn="l"/>
            <a:r>
              <a:rPr lang="en-US" sz="6600" dirty="0"/>
              <a:t>Isothermal Community College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" y="4631161"/>
            <a:ext cx="6692827" cy="15694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dirty="0">
                <a:latin typeface="Aptos Display"/>
              </a:rPr>
              <a:t>Perkins End of Year Presentation</a:t>
            </a:r>
          </a:p>
          <a:p>
            <a:pPr algn="l"/>
            <a:r>
              <a:rPr lang="en-US" dirty="0">
                <a:latin typeface="Aptos Display"/>
              </a:rPr>
              <a:t>June 4, 2025</a:t>
            </a:r>
          </a:p>
        </p:txBody>
      </p:sp>
      <p:sp>
        <p:nvSpPr>
          <p:cNvPr id="78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5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B13E88F3-1C09-1B35-D733-1C4454E25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8679" y="890588"/>
            <a:ext cx="7610475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417A9B-37BA-9483-7DA7-07EA4AE5A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/>
              <a:t>Questions?</a:t>
            </a:r>
            <a:endParaRPr lang="en-US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83617-C0AE-DF73-0BAB-24AB2BF7B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200" dirty="0"/>
          </a:p>
          <a:p>
            <a:r>
              <a:rPr lang="en-US" sz="2200" dirty="0"/>
              <a:t>Greg Thomas </a:t>
            </a:r>
            <a:r>
              <a:rPr lang="en-US" sz="2200" dirty="0">
                <a:hlinkClick r:id="rId2"/>
              </a:rPr>
              <a:t>gthomas@isothermal.edu</a:t>
            </a:r>
            <a:r>
              <a:rPr lang="en-US" sz="2200" dirty="0"/>
              <a:t> </a:t>
            </a:r>
            <a:endParaRPr lang="en-US" dirty="0"/>
          </a:p>
          <a:p>
            <a:r>
              <a:rPr lang="en-US" sz="2200" dirty="0"/>
              <a:t>Amy Penson </a:t>
            </a:r>
            <a:r>
              <a:rPr lang="en-US" sz="2200" dirty="0">
                <a:hlinkClick r:id="rId3"/>
              </a:rPr>
              <a:t>apenson@isothermal.edu</a:t>
            </a:r>
            <a:r>
              <a:rPr lang="en-US" sz="2200" dirty="0"/>
              <a:t> </a:t>
            </a:r>
          </a:p>
          <a:p>
            <a:r>
              <a:rPr lang="en-US" sz="2200" dirty="0"/>
              <a:t>Bobbi Hodge </a:t>
            </a:r>
            <a:r>
              <a:rPr lang="en-US" sz="2200" dirty="0">
                <a:hlinkClick r:id="rId4"/>
              </a:rPr>
              <a:t>bhodge@isothermal.edu</a:t>
            </a:r>
            <a:endParaRPr lang="en-US" sz="2200" dirty="0"/>
          </a:p>
          <a:p>
            <a:r>
              <a:rPr lang="en-US" sz="2200" dirty="0"/>
              <a:t>Donna Hood </a:t>
            </a:r>
            <a:r>
              <a:rPr lang="en-US" sz="2200" dirty="0">
                <a:hlinkClick r:id="rId5"/>
              </a:rPr>
              <a:t>dhood@isothermal.edu</a:t>
            </a:r>
            <a:endParaRPr lang="en-US" sz="2200" dirty="0"/>
          </a:p>
          <a:p>
            <a:r>
              <a:rPr lang="en-US" sz="2200" dirty="0"/>
              <a:t>Jared Allen </a:t>
            </a:r>
            <a:r>
              <a:rPr lang="en-US" sz="2200" dirty="0">
                <a:hlinkClick r:id="rId6"/>
              </a:rPr>
              <a:t>jallen@isothermal.edu</a:t>
            </a:r>
            <a:endParaRPr lang="en-US" sz="2200" dirty="0"/>
          </a:p>
          <a:p>
            <a:r>
              <a:rPr lang="en-US" sz="2200" dirty="0"/>
              <a:t>Kem Harvey </a:t>
            </a:r>
            <a:r>
              <a:rPr lang="en-US" sz="2200" dirty="0">
                <a:hlinkClick r:id="rId7"/>
              </a:rPr>
              <a:t>kharvey@isothermal.edu</a:t>
            </a:r>
            <a:endParaRPr lang="en-US" sz="2200" dirty="0"/>
          </a:p>
          <a:p>
            <a:r>
              <a:rPr lang="en-US" sz="2200" dirty="0"/>
              <a:t>Sarah Kilgo </a:t>
            </a:r>
            <a:r>
              <a:rPr lang="en-US" sz="2200" dirty="0">
                <a:hlinkClick r:id="rId8"/>
              </a:rPr>
              <a:t>skilgo@isothermal.edu</a:t>
            </a:r>
            <a:endParaRPr lang="en-US" sz="2200" dirty="0"/>
          </a:p>
          <a:p>
            <a:r>
              <a:rPr lang="en-US" sz="2200" dirty="0"/>
              <a:t>Leeann Cline-Burris </a:t>
            </a:r>
            <a:r>
              <a:rPr lang="en-US" sz="2200" dirty="0">
                <a:hlinkClick r:id="rId9"/>
              </a:rPr>
              <a:t>lacline@isothermal.edu</a:t>
            </a:r>
            <a:r>
              <a:rPr lang="en-US" sz="2200" dirty="0"/>
              <a:t> </a:t>
            </a:r>
          </a:p>
          <a:p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817885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742C5C-A94B-AAA2-D112-299F232F0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pPr algn="ctr"/>
            <a:r>
              <a:rPr lang="en-US" sz="5400" dirty="0"/>
              <a:t>Our Perkins Team </a:t>
            </a:r>
            <a:endParaRPr lang="en-US"/>
          </a:p>
        </p:txBody>
      </p:sp>
      <p:sp>
        <p:nvSpPr>
          <p:cNvPr id="54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B867EA5-06DB-30B5-8DD4-8BE342A446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6680286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007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482FBA-B148-322B-CCAE-A60F9E4D6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pPr algn="ctr"/>
            <a:r>
              <a:rPr lang="en-US" sz="4600" dirty="0"/>
              <a:t>Perkins Funded Activities </a:t>
            </a:r>
            <a:br>
              <a:rPr lang="en-US" sz="4600" dirty="0"/>
            </a:br>
            <a:r>
              <a:rPr lang="en-US" sz="4600" dirty="0"/>
              <a:t>for the 23-24 and 24-25 Academic Years</a:t>
            </a:r>
            <a:endParaRPr lang="en-US" dirty="0"/>
          </a:p>
        </p:txBody>
      </p:sp>
      <p:sp>
        <p:nvSpPr>
          <p:cNvPr id="67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3" name="Content Placeholder 2">
            <a:extLst>
              <a:ext uri="{FF2B5EF4-FFF2-40B4-BE49-F238E27FC236}">
                <a16:creationId xmlns:a16="http://schemas.microsoft.com/office/drawing/2014/main" id="{29DBA169-05AC-83CF-F666-8A3595CD5F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6274023"/>
              </p:ext>
            </p:extLst>
          </p:nvPr>
        </p:nvGraphicFramePr>
        <p:xfrm>
          <a:off x="572493" y="2071316"/>
          <a:ext cx="6713552" cy="4119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71" name="Picture 270" descr="A blue and black logo&#10;&#10;AI-generated content may be incorrect.">
            <a:extLst>
              <a:ext uri="{FF2B5EF4-FFF2-40B4-BE49-F238E27FC236}">
                <a16:creationId xmlns:a16="http://schemas.microsoft.com/office/drawing/2014/main" id="{757BD095-2752-B94D-A176-7C60287BA2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44619" y="2690030"/>
            <a:ext cx="3713329" cy="289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161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ADA216DF-C268-4A25-A2DC-51E15F550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7735D3-C752-6DF2-CB1F-3B8677F3C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5019" y="5120135"/>
            <a:ext cx="7865752" cy="1065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6600" dirty="0"/>
              <a:t>Hurricane Helene </a:t>
            </a:r>
            <a:br>
              <a:rPr lang="en-US" sz="6600" dirty="0"/>
            </a:br>
            <a:r>
              <a:rPr lang="en-US" sz="6600" dirty="0"/>
              <a:t>Relief Project</a:t>
            </a:r>
          </a:p>
        </p:txBody>
      </p:sp>
      <p:pic>
        <p:nvPicPr>
          <p:cNvPr id="6" name="Content Placeholder 3" descr="A metal stove in a factory&#10;&#10;AI-generated content may be incorrect.">
            <a:extLst>
              <a:ext uri="{FF2B5EF4-FFF2-40B4-BE49-F238E27FC236}">
                <a16:creationId xmlns:a16="http://schemas.microsoft.com/office/drawing/2014/main" id="{CD5B8E54-32DD-A145-C729-7614FD82D308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rcRect r="14352" b="-2"/>
          <a:stretch>
            <a:fillRect/>
          </a:stretch>
        </p:blipFill>
        <p:spPr>
          <a:xfrm rot="5400000">
            <a:off x="4274448" y="418633"/>
            <a:ext cx="4087368" cy="3579286"/>
          </a:xfrm>
          <a:prstGeom prst="rect">
            <a:avLst/>
          </a:prstGeom>
        </p:spPr>
      </p:pic>
      <p:pic>
        <p:nvPicPr>
          <p:cNvPr id="4" name="Content Placeholder 3" descr="A group of people standing next to a metal stove&#10;&#10;AI-generated content may be incorrect.">
            <a:extLst>
              <a:ext uri="{FF2B5EF4-FFF2-40B4-BE49-F238E27FC236}">
                <a16:creationId xmlns:a16="http://schemas.microsoft.com/office/drawing/2014/main" id="{3AAFAA2E-29C0-8AE2-3387-0D3B3C2969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6451" y="164592"/>
            <a:ext cx="3758184" cy="2818638"/>
          </a:xfrm>
          <a:prstGeom prst="rect">
            <a:avLst/>
          </a:prstGeom>
        </p:spPr>
      </p:pic>
      <p:sp>
        <p:nvSpPr>
          <p:cNvPr id="30" name="sketch line">
            <a:extLst>
              <a:ext uri="{FF2B5EF4-FFF2-40B4-BE49-F238E27FC236}">
                <a16:creationId xmlns:a16="http://schemas.microsoft.com/office/drawing/2014/main" id="{DE127D07-37F2-4FE3-9F47-F0CD6740D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9376" y="563476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large stack of metal boxes&#10;&#10;AI-generated content may be incorrect.">
            <a:extLst>
              <a:ext uri="{FF2B5EF4-FFF2-40B4-BE49-F238E27FC236}">
                <a16:creationId xmlns:a16="http://schemas.microsoft.com/office/drawing/2014/main" id="{6DABC823-A186-47B6-3A98-E03CF23BB6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41381" y="674842"/>
            <a:ext cx="4081994" cy="3061495"/>
          </a:xfrm>
          <a:prstGeom prst="rect">
            <a:avLst/>
          </a:prstGeom>
        </p:spPr>
      </p:pic>
      <p:pic>
        <p:nvPicPr>
          <p:cNvPr id="5" name="Picture 4" descr="A group of people standing in a factory&#10;&#10;AI-generated content may be incorrect.">
            <a:extLst>
              <a:ext uri="{FF2B5EF4-FFF2-40B4-BE49-F238E27FC236}">
                <a16:creationId xmlns:a16="http://schemas.microsoft.com/office/drawing/2014/main" id="{4C75E115-64E8-3FF7-F620-C769D6DE9D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451" y="3310946"/>
            <a:ext cx="3758184" cy="281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566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78DEC1-F16D-5198-94A0-1D4DAF0ED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/>
              <a:t>High Impact Strategies</a:t>
            </a:r>
          </a:p>
        </p:txBody>
      </p:sp>
      <p:sp>
        <p:nvSpPr>
          <p:cNvPr id="20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5566151-BA50-29A1-ED0F-D65A3B51F0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3636089"/>
              </p:ext>
            </p:extLst>
          </p:nvPr>
        </p:nvGraphicFramePr>
        <p:xfrm>
          <a:off x="572493" y="2071316"/>
          <a:ext cx="6713552" cy="4119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7" name="Picture 46" descr="A group of people in graduation gowns and caps&#10;&#10;AI-generated content may be incorrect.">
            <a:extLst>
              <a:ext uri="{FF2B5EF4-FFF2-40B4-BE49-F238E27FC236}">
                <a16:creationId xmlns:a16="http://schemas.microsoft.com/office/drawing/2014/main" id="{7DDB6EC5-44D9-5484-4370-542E85A201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66429" y="1831075"/>
            <a:ext cx="3676366" cy="490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970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47C69F-6386-CC18-2F11-56483AE35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000"/>
              <a:t>Benefits of Professional Development</a:t>
            </a:r>
            <a:endParaRPr lang="en-US"/>
          </a:p>
        </p:txBody>
      </p:sp>
      <p:sp>
        <p:nvSpPr>
          <p:cNvPr id="3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586BFF9-3A23-188B-D49E-08FF373C54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9796329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61779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5C8C9D-FCAE-E5CB-073B-0C65EBECA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Partner Engagement</a:t>
            </a:r>
            <a:endParaRPr lang="en-US" dirty="0"/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A95AA-DBC7-9E6E-808F-DA7703684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015" y="1929383"/>
            <a:ext cx="11412416" cy="478793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 dirty="0"/>
              <a:t>Two major activities in addition to regular maintenance of communication:</a:t>
            </a:r>
          </a:p>
          <a:p>
            <a:pPr marL="457200" indent="-457200"/>
            <a:r>
              <a:rPr lang="en-US" sz="2200" dirty="0"/>
              <a:t>Joint Advisory Board Meeting (</a:t>
            </a:r>
            <a:r>
              <a:rPr lang="en-US" sz="1800" dirty="0"/>
              <a:t>60 attendees representing 9 program areas)</a:t>
            </a:r>
          </a:p>
          <a:p>
            <a:pPr marL="914400" lvl="1" indent="-457200"/>
            <a:r>
              <a:rPr lang="en-US" sz="1800" dirty="0"/>
              <a:t>100% of advisory board members stated they agree (85% agree, 15% mostly agree) that the agenda and topics covered were relevant and valuable.</a:t>
            </a:r>
          </a:p>
          <a:p>
            <a:pPr marL="914400" lvl="1" indent="-457200"/>
            <a:r>
              <a:rPr lang="en-US" sz="1800" dirty="0"/>
              <a:t>100% of advisory board members stated they agree (92% agree, 7% mostly agree) that the skills and knowledge students gain through the program they advise prepare them well for the job market.</a:t>
            </a:r>
          </a:p>
          <a:p>
            <a:pPr marL="914400" lvl="1" indent="-457200"/>
            <a:r>
              <a:rPr lang="en-US" sz="1800" dirty="0"/>
              <a:t>100% of advisory board members stated they agree (85% agree, 12% mostly agree, 4% somewhat agree) that their participation as an advisory board member affects college programming.</a:t>
            </a:r>
          </a:p>
          <a:p>
            <a:pPr marL="457200" indent="-457200"/>
            <a:r>
              <a:rPr lang="en-US" sz="2200" dirty="0"/>
              <a:t>“Counselors’ Lunch” (</a:t>
            </a:r>
            <a:r>
              <a:rPr lang="en-US" sz="1800" dirty="0"/>
              <a:t>23 attendees representing 7 high schools)</a:t>
            </a:r>
          </a:p>
          <a:p>
            <a:pPr marL="914400" lvl="1" indent="-457200"/>
            <a:r>
              <a:rPr lang="en-US" sz="1800" dirty="0"/>
              <a:t>High school representatives expressed enthusiasm about the new programs being introduced for students, as well as the upcoming new building at Isothermal.</a:t>
            </a:r>
          </a:p>
          <a:p>
            <a:pPr marL="914400" lvl="1" indent="-457200"/>
            <a:r>
              <a:rPr lang="en-US" sz="1800" dirty="0"/>
              <a:t>They actively participated in productive discussions on how Isothermal can enhance its support for high school students.</a:t>
            </a:r>
          </a:p>
          <a:p>
            <a:pPr marL="914400" lvl="1" indent="-457200"/>
            <a:r>
              <a:rPr lang="en-US" sz="1800" dirty="0"/>
              <a:t>There was a shared acknowledgment of the strong and positive partnership between Isothermal and the high schools represented.</a:t>
            </a:r>
          </a:p>
        </p:txBody>
      </p:sp>
    </p:spTree>
    <p:extLst>
      <p:ext uri="{BB962C8B-B14F-4D97-AF65-F5344CB8AC3E}">
        <p14:creationId xmlns:p14="http://schemas.microsoft.com/office/powerpoint/2010/main" val="1831198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74E9B5-E0B4-51D8-B72E-DB37093B0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/>
              <a:t>Implementation Challenges</a:t>
            </a:r>
            <a:endParaRPr lang="en-US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1C8A9-C33D-DD06-079E-F2AE15044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5852532" cy="463154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 dirty="0"/>
              <a:t>Mostly external, including:</a:t>
            </a:r>
          </a:p>
          <a:p>
            <a:pPr marL="0" indent="0">
              <a:buNone/>
            </a:pPr>
            <a:endParaRPr lang="en-US" sz="2200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200" dirty="0"/>
              <a:t>Hurricane Helene</a:t>
            </a:r>
          </a:p>
          <a:p>
            <a:pPr marL="457200" lvl="1" indent="0">
              <a:buNone/>
            </a:pPr>
            <a:endParaRPr lang="en-US" sz="2200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200" dirty="0"/>
              <a:t>Communication with two school systems, especially during and after the hurricane and considering the fiscal challenges facing our largest K-12 partner</a:t>
            </a:r>
          </a:p>
          <a:p>
            <a:pPr marL="457200" lvl="1" indent="0">
              <a:buNone/>
            </a:pPr>
            <a:endParaRPr lang="en-US" sz="2200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200" dirty="0"/>
              <a:t>The effects of governmental shifts, especially the costs of CTE related equipment and supplies as tariffs and regulations change</a:t>
            </a:r>
          </a:p>
        </p:txBody>
      </p:sp>
      <p:pic>
        <p:nvPicPr>
          <p:cNvPr id="5" name="Picture 4" descr="A parking lot with cars parked in front of a building&#10;&#10;AI-generated content may be incorrect.">
            <a:extLst>
              <a:ext uri="{FF2B5EF4-FFF2-40B4-BE49-F238E27FC236}">
                <a16:creationId xmlns:a16="http://schemas.microsoft.com/office/drawing/2014/main" id="{5CDEF000-BB2D-FCB1-9B66-A5CD3BB40A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732" y="2626938"/>
            <a:ext cx="5334351" cy="300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310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E9F71D-DE6F-B6D5-58CC-BA0D06E0E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779" y="713232"/>
            <a:ext cx="3600860" cy="5431536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Top 2 Priorities for the </a:t>
            </a:r>
            <a:br>
              <a:rPr lang="en-US" sz="5400" dirty="0"/>
            </a:br>
            <a:r>
              <a:rPr lang="en-US" sz="5400" dirty="0"/>
              <a:t>25-26 Academic Year</a:t>
            </a:r>
            <a:endParaRPr lang="en-US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555AB-2EF4-634C-5115-A13BF1813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713232"/>
            <a:ext cx="6224335" cy="5431536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Maintaining the momentum of our I-Tech efforts</a:t>
            </a:r>
            <a:endParaRPr lang="en-US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200" dirty="0"/>
              <a:t>Continue to support and grow existing programs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200" dirty="0"/>
              <a:t>Examine and establish new programs</a:t>
            </a:r>
          </a:p>
          <a:p>
            <a:pPr marL="457200" lvl="1" indent="0">
              <a:buNone/>
            </a:pPr>
            <a:endParaRPr lang="en-US" sz="2200" dirty="0"/>
          </a:p>
          <a:p>
            <a:r>
              <a:rPr lang="en-US" sz="2200" dirty="0"/>
              <a:t>Establishment of the ICC Career Center</a:t>
            </a: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US" sz="2200" dirty="0"/>
              <a:t>Support students from career interest exploration through successful attainment of a family sustaining career</a:t>
            </a: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US" sz="2200" dirty="0"/>
              <a:t>Prioritize development of "soft skills"</a:t>
            </a: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US" sz="2200" dirty="0"/>
              <a:t>Integration of WBL programming and grow apprenticeship opportunities </a:t>
            </a:r>
          </a:p>
          <a:p>
            <a:pPr marL="457200" lvl="1" indent="0">
              <a:buNone/>
            </a:pPr>
            <a:endParaRPr lang="en-US" sz="2200" dirty="0"/>
          </a:p>
          <a:p>
            <a:r>
              <a:rPr lang="en-US" sz="2200" dirty="0"/>
              <a:t>Combined initiative: Possible "Works" model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en-US" sz="2200" dirty="0"/>
          </a:p>
          <a:p>
            <a:pPr lvl="1">
              <a:buFont typeface="Courier New" panose="020B0604020202020204" pitchFamily="34" charset="0"/>
              <a:buChar char="o"/>
            </a:pPr>
            <a:endParaRPr lang="en-US" sz="2200" dirty="0"/>
          </a:p>
          <a:p>
            <a:pPr marL="457200" lvl="1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798805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995</Words>
  <Application>Microsoft Office PowerPoint</Application>
  <PresentationFormat>Widescreen</PresentationFormat>
  <Paragraphs>117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Courier New</vt:lpstr>
      <vt:lpstr>Courier New,monospace</vt:lpstr>
      <vt:lpstr>office theme</vt:lpstr>
      <vt:lpstr>Isothermal Community College </vt:lpstr>
      <vt:lpstr>Our Perkins Team </vt:lpstr>
      <vt:lpstr>Perkins Funded Activities  for the 23-24 and 24-25 Academic Years</vt:lpstr>
      <vt:lpstr>Hurricane Helene  Relief Project</vt:lpstr>
      <vt:lpstr>High Impact Strategies</vt:lpstr>
      <vt:lpstr>Benefits of Professional Development</vt:lpstr>
      <vt:lpstr>Partner Engagement</vt:lpstr>
      <vt:lpstr>Implementation Challenges</vt:lpstr>
      <vt:lpstr>Top 2 Priorities for the  25-26 Academic Year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Greg Thomas</cp:lastModifiedBy>
  <cp:revision>116</cp:revision>
  <dcterms:created xsi:type="dcterms:W3CDTF">2025-06-03T19:29:20Z</dcterms:created>
  <dcterms:modified xsi:type="dcterms:W3CDTF">2025-06-04T13:38:34Z</dcterms:modified>
</cp:coreProperties>
</file>