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1" r:id="rId6"/>
    <p:sldId id="293" r:id="rId7"/>
    <p:sldId id="294" r:id="rId8"/>
    <p:sldId id="295" r:id="rId9"/>
    <p:sldId id="296" r:id="rId10"/>
    <p:sldId id="291" r:id="rId11"/>
    <p:sldId id="298" r:id="rId12"/>
    <p:sldId id="299" r:id="rId13"/>
    <p:sldId id="300" r:id="rId14"/>
    <p:sldId id="289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DD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0"/>
    <p:restoredTop sz="72311" autoAdjust="0"/>
  </p:normalViewPr>
  <p:slideViewPr>
    <p:cSldViewPr>
      <p:cViewPr>
        <p:scale>
          <a:sx n="84" d="100"/>
          <a:sy n="84" d="100"/>
        </p:scale>
        <p:origin x="920" y="6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1504"/>
    </p:cViewPr>
  </p:sorterViewPr>
  <p:notesViewPr>
    <p:cSldViewPr>
      <p:cViewPr varScale="1">
        <p:scale>
          <a:sx n="84" d="100"/>
          <a:sy n="84" d="100"/>
        </p:scale>
        <p:origin x="2296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02BC-678A-4932-B82B-1499DA207151}" type="datetimeFigureOut">
              <a:rPr lang="en-US" smtClean="0"/>
              <a:pPr/>
              <a:t>3/21/17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C1209-4D24-4E6B-B850-B0D789831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66E1-CEEA-41BF-A457-E538D89CB544}" type="datetimeFigureOut">
              <a:rPr lang="en-US" smtClean="0"/>
              <a:pPr/>
              <a:t>3/21/17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6C6A2-84B9-4F4B-9D29-2CFB53138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North Carolina Employment and Training Association Spring Conference</a:t>
            </a:r>
          </a:p>
          <a:p>
            <a:r>
              <a:rPr lang="en-US" b="1" dirty="0" smtClean="0"/>
              <a:t>April 19-21, 2017</a:t>
            </a:r>
          </a:p>
          <a:p>
            <a:r>
              <a:rPr lang="en-US" b="1" dirty="0" smtClean="0"/>
              <a:t>Hilton Riverside • Wilmington NC</a:t>
            </a:r>
          </a:p>
          <a:p>
            <a:endParaRPr lang="en-US" b="1" dirty="0" smtClean="0"/>
          </a:p>
          <a:p>
            <a:r>
              <a:rPr lang="en-US" dirty="0" smtClean="0"/>
              <a:t>Workforce Innovation and Opportunity Act (WIOA), Career Pathways, Partner Collaboration, Employer Engagement, State and National Trends and Updates</a:t>
            </a:r>
          </a:p>
          <a:p>
            <a:endParaRPr lang="en-US" b="1" dirty="0" smtClean="0"/>
          </a:p>
          <a:p>
            <a:r>
              <a:rPr lang="en-US" dirty="0" err="1" smtClean="0"/>
              <a:t>nceta.org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" t="12396" r="819" b="13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3" y="81800"/>
            <a:ext cx="3820297" cy="14564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11842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NCCCS_logo_2C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2667000" cy="10146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Postsecondary Perkins </a:t>
            </a:r>
            <a:r>
              <a:rPr lang="en-US" dirty="0" smtClean="0"/>
              <a:t>Update</a:t>
            </a:r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March 21,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79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Perkins Evaluations &amp;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mr-IN" dirty="0" smtClean="0"/>
              <a:t>–</a:t>
            </a:r>
            <a:r>
              <a:rPr lang="en-US" dirty="0" smtClean="0"/>
              <a:t> Short 3 </a:t>
            </a:r>
            <a:r>
              <a:rPr lang="mr-IN" dirty="0" smtClean="0"/>
              <a:t>–</a:t>
            </a:r>
            <a:r>
              <a:rPr lang="en-US" dirty="0" smtClean="0"/>
              <a:t> 5 min video summarizing your most significant achievement in CTE during 2016-17 </a:t>
            </a:r>
          </a:p>
          <a:p>
            <a:r>
              <a:rPr lang="en-US" dirty="0" smtClean="0"/>
              <a:t>Evaluation Webinars</a:t>
            </a:r>
          </a:p>
          <a:p>
            <a:pPr lvl="1"/>
            <a:r>
              <a:rPr lang="en-US" dirty="0" smtClean="0"/>
              <a:t>Jennifer will contact colleges to schedule evaluations on May 22, 23, 25, 30, or June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Postsecondary Perkins 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idx="1"/>
          </p:nvPr>
        </p:nvSpPr>
        <p:spPr>
          <a:xfrm>
            <a:off x="914400" y="3600450"/>
            <a:ext cx="7162800" cy="31051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pPr>
            <a:r>
              <a:rPr lang="en-US" sz="2800" b="1" dirty="0">
                <a:latin typeface="Calibri Light" panose="020F0302020204030204" pitchFamily="34" charset="0"/>
              </a:rPr>
              <a:t>Bob </a:t>
            </a:r>
            <a:r>
              <a:rPr lang="en-US" sz="2800" b="1" dirty="0" err="1">
                <a:latin typeface="Calibri Light" panose="020F0302020204030204" pitchFamily="34" charset="0"/>
              </a:rPr>
              <a:t>Witchger</a:t>
            </a:r>
            <a:r>
              <a:rPr lang="en-US" sz="2800" b="1" dirty="0">
                <a:latin typeface="Calibri Light" panose="020F0302020204030204" pitchFamily="34" charset="0"/>
              </a:rPr>
              <a:t> </a:t>
            </a:r>
            <a:r>
              <a:rPr lang="en-US" sz="2400" b="1" dirty="0">
                <a:latin typeface="Calibri Light" panose="020F0302020204030204" pitchFamily="34" charset="0"/>
              </a:rPr>
              <a:t/>
            </a:r>
            <a:br>
              <a:rPr lang="en-US" sz="2400" b="1" dirty="0">
                <a:latin typeface="Calibri Light" panose="020F0302020204030204" pitchFamily="34" charset="0"/>
              </a:rPr>
            </a:br>
            <a:r>
              <a:rPr lang="en-US" sz="2400" dirty="0">
                <a:latin typeface="Calibri Light" panose="020F0302020204030204" pitchFamily="34" charset="0"/>
              </a:rPr>
              <a:t>Career and Technical Education Director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pPr>
            <a:r>
              <a:rPr lang="en-US" sz="2800" b="1" dirty="0" smtClean="0">
                <a:latin typeface="Calibri Light" panose="020F0302020204030204" pitchFamily="34" charset="0"/>
              </a:rPr>
              <a:t>Jennifer Holloway</a:t>
            </a:r>
            <a:r>
              <a:rPr lang="en-US" sz="2400" dirty="0">
                <a:latin typeface="Calibri Light" panose="020F0302020204030204" pitchFamily="34" charset="0"/>
              </a:rPr>
              <a:t/>
            </a:r>
            <a:br>
              <a:rPr lang="en-US" sz="2400" dirty="0">
                <a:latin typeface="Calibri Light" panose="020F0302020204030204" pitchFamily="34" charset="0"/>
              </a:rPr>
            </a:br>
            <a:r>
              <a:rPr lang="en-US" sz="2400" dirty="0">
                <a:latin typeface="Calibri Light" panose="020F0302020204030204" pitchFamily="34" charset="0"/>
              </a:rPr>
              <a:t>Administrative Assistant 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pPr>
            <a:r>
              <a:rPr lang="en-US" sz="2800" b="1" dirty="0">
                <a:latin typeface="Calibri Light" panose="020F0302020204030204" pitchFamily="34" charset="0"/>
              </a:rPr>
              <a:t>Julia Hamilton, Tony </a:t>
            </a:r>
            <a:r>
              <a:rPr lang="en-US" sz="2800" b="1" dirty="0" err="1">
                <a:latin typeface="Calibri Light" panose="020F0302020204030204" pitchFamily="34" charset="0"/>
              </a:rPr>
              <a:t>Reggi</a:t>
            </a:r>
            <a:r>
              <a:rPr lang="en-US" sz="2800" b="1" dirty="0">
                <a:latin typeface="Calibri Light" panose="020F0302020204030204" pitchFamily="34" charset="0"/>
              </a:rPr>
              <a:t>, &amp; Chris </a:t>
            </a:r>
            <a:r>
              <a:rPr lang="en-US" sz="2800" b="1" dirty="0" err="1">
                <a:latin typeface="Calibri Light" panose="020F0302020204030204" pitchFamily="34" charset="0"/>
              </a:rPr>
              <a:t>Droessler</a:t>
            </a:r>
            <a:r>
              <a:rPr lang="en-US" sz="2800" b="1" dirty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/>
            </a:r>
            <a:br>
              <a:rPr lang="en-US" sz="2400" dirty="0">
                <a:latin typeface="Calibri Light" panose="020F0302020204030204" pitchFamily="34" charset="0"/>
              </a:rPr>
            </a:br>
            <a:r>
              <a:rPr lang="en-US" sz="2400" dirty="0">
                <a:latin typeface="Calibri Light" panose="020F0302020204030204" pitchFamily="34" charset="0"/>
              </a:rPr>
              <a:t>Career and Technical Education Coordinators </a:t>
            </a:r>
          </a:p>
        </p:txBody>
      </p:sp>
    </p:spTree>
    <p:extLst>
      <p:ext uri="{BB962C8B-B14F-4D97-AF65-F5344CB8AC3E}">
        <p14:creationId xmlns:p14="http://schemas.microsoft.com/office/powerpoint/2010/main" val="3687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" y="381000"/>
            <a:ext cx="907593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Where’s Bob?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Apprenticeship Council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Work-Based Learning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Jennifer Holloway, our new administrative assistant</a:t>
            </a:r>
          </a:p>
          <a:p>
            <a:pPr lvl="1"/>
            <a:r>
              <a:rPr lang="en-US" dirty="0" smtClean="0"/>
              <a:t>919-807-7129</a:t>
            </a:r>
          </a:p>
          <a:p>
            <a:pPr lvl="1"/>
            <a:r>
              <a:rPr lang="en-US" dirty="0" err="1" smtClean="0"/>
              <a:t>hollowayj@nccommunitycolleges.edu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2362200" cy="27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Planning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27, </a:t>
            </a:r>
            <a:r>
              <a:rPr lang="en-US" dirty="0" smtClean="0"/>
              <a:t>2017 </a:t>
            </a:r>
            <a:r>
              <a:rPr lang="en-US" dirty="0"/>
              <a:t>– Greensboro</a:t>
            </a:r>
          </a:p>
          <a:p>
            <a:pPr lvl="1"/>
            <a:r>
              <a:rPr lang="en-US" dirty="0" smtClean="0"/>
              <a:t>10:00 am </a:t>
            </a:r>
            <a:r>
              <a:rPr lang="en-US" dirty="0"/>
              <a:t>– Meet at the Coliseum 	</a:t>
            </a:r>
          </a:p>
          <a:p>
            <a:pPr lvl="2"/>
            <a:r>
              <a:rPr lang="en-US" dirty="0"/>
              <a:t>Tour </a:t>
            </a:r>
            <a:r>
              <a:rPr lang="en-US" dirty="0" err="1"/>
              <a:t>SkillsUSA</a:t>
            </a:r>
            <a:r>
              <a:rPr lang="en-US" dirty="0"/>
              <a:t> Competitions</a:t>
            </a:r>
          </a:p>
          <a:p>
            <a:pPr lvl="2"/>
            <a:r>
              <a:rPr lang="en-US" dirty="0"/>
              <a:t>Lunch tickets will be provided</a:t>
            </a:r>
          </a:p>
          <a:p>
            <a:pPr lvl="1"/>
            <a:r>
              <a:rPr lang="en-US" dirty="0" smtClean="0"/>
              <a:t>1:00 pm </a:t>
            </a:r>
            <a:r>
              <a:rPr lang="en-US" dirty="0"/>
              <a:t>– </a:t>
            </a:r>
            <a:r>
              <a:rPr lang="en-US" dirty="0" smtClean="0"/>
              <a:t>4:30 pm </a:t>
            </a:r>
            <a:r>
              <a:rPr lang="en-US" dirty="0"/>
              <a:t>– </a:t>
            </a:r>
            <a:r>
              <a:rPr lang="en-US" dirty="0" err="1"/>
              <a:t>Koury</a:t>
            </a:r>
            <a:r>
              <a:rPr lang="en-US" dirty="0"/>
              <a:t> Convention Center</a:t>
            </a:r>
          </a:p>
          <a:p>
            <a:pPr lvl="1"/>
            <a:r>
              <a:rPr lang="en-US" dirty="0" smtClean="0"/>
              <a:t>6:30 pm -  Postsecondary </a:t>
            </a:r>
            <a:r>
              <a:rPr lang="en-US" dirty="0" err="1" smtClean="0"/>
              <a:t>SkillsUSA</a:t>
            </a:r>
            <a:r>
              <a:rPr lang="en-US" dirty="0" smtClean="0"/>
              <a:t> Awards Ceremony</a:t>
            </a:r>
          </a:p>
          <a:p>
            <a:pPr lvl="2"/>
            <a:r>
              <a:rPr lang="en-US" dirty="0" err="1" smtClean="0"/>
              <a:t>Koury</a:t>
            </a:r>
            <a:r>
              <a:rPr lang="en-US" dirty="0" smtClean="0"/>
              <a:t> Convention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FAUPLs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colleges will receive new Negotiated Levels of Performance</a:t>
            </a:r>
          </a:p>
          <a:p>
            <a:r>
              <a:rPr lang="en-US" dirty="0"/>
              <a:t>Levels will be determined using the same process as the other Performance Indicators</a:t>
            </a:r>
          </a:p>
          <a:p>
            <a:r>
              <a:rPr lang="en-US" dirty="0" smtClean="0"/>
              <a:t>Each measure will have a </a:t>
            </a:r>
            <a:r>
              <a:rPr lang="en-US" dirty="0"/>
              <a:t>3-year state-wide goal in addition to the Federal standard</a:t>
            </a:r>
          </a:p>
          <a:p>
            <a:r>
              <a:rPr lang="en-US" dirty="0"/>
              <a:t>Colleges will be contacted individually to discuss new negotiated levels.</a:t>
            </a:r>
          </a:p>
        </p:txBody>
      </p:sp>
    </p:spTree>
    <p:extLst>
      <p:ext uri="{BB962C8B-B14F-4D97-AF65-F5344CB8AC3E}">
        <p14:creationId xmlns:p14="http://schemas.microsoft.com/office/powerpoint/2010/main" val="11421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 RFP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RFP with DPI to enhance existing </a:t>
            </a:r>
            <a:br>
              <a:rPr lang="en-US" dirty="0" smtClean="0"/>
            </a:br>
            <a:r>
              <a:rPr lang="en-US" dirty="0" smtClean="0"/>
              <a:t>9 </a:t>
            </a:r>
            <a:r>
              <a:rPr lang="mr-IN" dirty="0" smtClean="0"/>
              <a:t>–</a:t>
            </a:r>
            <a:r>
              <a:rPr lang="en-US" dirty="0" smtClean="0"/>
              <a:t> 14 Career Pathways</a:t>
            </a:r>
          </a:p>
          <a:p>
            <a:r>
              <a:rPr lang="en-US" dirty="0" smtClean="0"/>
              <a:t>Focus will be on increasing performance and retention in existing pathways</a:t>
            </a:r>
          </a:p>
        </p:txBody>
      </p:sp>
    </p:spTree>
    <p:extLst>
      <p:ext uri="{BB962C8B-B14F-4D97-AF65-F5344CB8AC3E}">
        <p14:creationId xmlns:p14="http://schemas.microsoft.com/office/powerpoint/2010/main" val="7077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 Articulation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with CAOs on Monday</a:t>
            </a:r>
          </a:p>
          <a:p>
            <a:r>
              <a:rPr lang="en-US" dirty="0" smtClean="0"/>
              <a:t>CAOs will approve final changes</a:t>
            </a:r>
          </a:p>
          <a:p>
            <a:r>
              <a:rPr lang="en-US" dirty="0" smtClean="0"/>
              <a:t>Send to State Board for final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f6adc5d79a94e37ab7ec9b9c483552f xmlns="f46e81e7-297d-417f-b698-00dff3f07a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fc194862-fd4a-42aa-9550-b5fd9ecd1cff</TermId>
        </TermInfo>
      </Terms>
    </mf6adc5d79a94e37ab7ec9b9c483552f>
    <Departments xmlns="88203bfa-d4ac-462e-8616-0292cc28843a">Marketing and Public Affairs</Departments>
    <PublishingExpirationDate xmlns="http://schemas.microsoft.com/sharepoint/v3" xsi:nil="true"/>
    <PublishingStartDate xmlns="http://schemas.microsoft.com/sharepoint/v3" xsi:nil="true"/>
    <TaxCatchAll xmlns="88203bfa-d4ac-462e-8616-0292cc28843a">
      <Value>38</Value>
      <Value>34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B5CEF851A894EBF7DD1FB22F51352" ma:contentTypeVersion="20" ma:contentTypeDescription="Create a new document." ma:contentTypeScope="" ma:versionID="8f3af701f3df8a9c9048a907c74c0ac2">
  <xsd:schema xmlns:xsd="http://www.w3.org/2001/XMLSchema" xmlns:xs="http://www.w3.org/2001/XMLSchema" xmlns:p="http://schemas.microsoft.com/office/2006/metadata/properties" xmlns:ns1="http://schemas.microsoft.com/sharepoint/v3" xmlns:ns2="88203bfa-d4ac-462e-8616-0292cc28843a" xmlns:ns3="f46e81e7-297d-417f-b698-00dff3f07a0e" targetNamespace="http://schemas.microsoft.com/office/2006/metadata/properties" ma:root="true" ma:fieldsID="369e50db597ab9061d2b510d58b9a267" ns1:_="" ns2:_="" ns3:_="">
    <xsd:import namespace="http://schemas.microsoft.com/sharepoint/v3"/>
    <xsd:import namespace="88203bfa-d4ac-462e-8616-0292cc28843a"/>
    <xsd:import namespace="f46e81e7-297d-417f-b698-00dff3f07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partments"/>
                <xsd:element ref="ns2:TaxCatchAll" minOccurs="0"/>
                <xsd:element ref="ns3:mf6adc5d79a94e37ab7ec9b9c48355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03bfa-d4ac-462e-8616-0292cc28843a" elementFormDefault="qualified">
    <xsd:import namespace="http://schemas.microsoft.com/office/2006/documentManagement/types"/>
    <xsd:import namespace="http://schemas.microsoft.com/office/infopath/2007/PartnerControls"/>
    <xsd:element name="Departments" ma:index="10" ma:displayName="Departments" ma:description="Select the department associated with this document or file. Department selections are based on this organization&#10;http://www.nccommunitycolleges.edu/Personnel/NCCCS_Directory.htm" ma:format="Dropdown" ma:internalName="Departments">
      <xsd:simpleType>
        <xsd:restriction base="dms:Choice">
          <xsd:enumeration value="Administrative and Facility Services"/>
          <xsd:enumeration value="Budgeting and Accounting and State-Level Accounting"/>
          <xsd:enumeration value="Contracts and Grants"/>
          <xsd:enumeration value="Human Resources"/>
          <xsd:enumeration value="Information Services"/>
          <xsd:enumeration value="Legal Affairs"/>
          <xsd:enumeration value="Marketing and Public Affairs"/>
          <xsd:enumeration value="Travel"/>
        </xsd:restriction>
      </xsd:simpleType>
    </xsd:element>
    <xsd:element name="TaxCatchAll" ma:index="11" nillable="true" ma:displayName="Taxonomy Catch All Column" ma:hidden="true" ma:list="{c4007c1c-46bb-42fa-88e6-4247e554f2f5}" ma:internalName="TaxCatchAll" ma:showField="CatchAllData" ma:web="88203bfa-d4ac-462e-8616-0292cc288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e81e7-297d-417f-b698-00dff3f07a0e" elementFormDefault="qualified">
    <xsd:import namespace="http://schemas.microsoft.com/office/2006/documentManagement/types"/>
    <xsd:import namespace="http://schemas.microsoft.com/office/infopath/2007/PartnerControls"/>
    <xsd:element name="mf6adc5d79a94e37ab7ec9b9c483552f" ma:index="13" ma:taxonomy="true" ma:internalName="mf6adc5d79a94e37ab7ec9b9c483552f" ma:taxonomyFieldName="Types" ma:displayName="Document Type" ma:indexed="true" ma:readOnly="false" ma:default="" ma:fieldId="{6f6adc5d-79a9-4e37-ab7e-c9b9c483552f}" ma:sspId="ff2c0a30-6022-4a53-931e-4e94d75a6b78" ma:termSetId="e83798e3-13ef-49a2-860b-1634b308a9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EDD1A-F66B-4A90-8803-6512E3CBFB2F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8203bfa-d4ac-462e-8616-0292cc28843a"/>
    <ds:schemaRef ds:uri="f46e81e7-297d-417f-b698-00dff3f07a0e"/>
    <ds:schemaRef ds:uri="http://schemas.microsoft.com/sharepoint/v3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2B2E925-8E2E-4675-A322-811AC5A545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C27CC1-3EE5-40B7-B2E3-EB81E1651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203bfa-d4ac-462e-8616-0292cc28843a"/>
    <ds:schemaRef ds:uri="f46e81e7-297d-417f-b698-00dff3f07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20474</TotalTime>
  <Words>213</Words>
  <Application>Microsoft Macintosh PowerPoint</Application>
  <PresentationFormat>On-screen Show (4:3)</PresentationFormat>
  <Paragraphs>48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Franklin Gothic Medium</vt:lpstr>
      <vt:lpstr>Mangal</vt:lpstr>
      <vt:lpstr>Arial</vt:lpstr>
      <vt:lpstr>Office Theme</vt:lpstr>
      <vt:lpstr>Postsecondary Perkins Update</vt:lpstr>
      <vt:lpstr>PowerPoint Presentation</vt:lpstr>
      <vt:lpstr>Where’s Bob?</vt:lpstr>
      <vt:lpstr>Welcome</vt:lpstr>
      <vt:lpstr>April Planning Meeting</vt:lpstr>
      <vt:lpstr>FAUPLs</vt:lpstr>
      <vt:lpstr>PowerPoint Presentation</vt:lpstr>
      <vt:lpstr>Career Pathway RFP</vt:lpstr>
      <vt:lpstr>HS Articulation Agreement</vt:lpstr>
      <vt:lpstr>Perkins Evaluations &amp; Videos</vt:lpstr>
      <vt:lpstr>Postsecondary Perkins </vt:lpstr>
    </vt:vector>
  </TitlesOfParts>
  <Company>NCCCS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Droessler</dc:title>
  <dc:creator>Chris Droessler</dc:creator>
  <cp:lastModifiedBy>Microsoft Office User</cp:lastModifiedBy>
  <cp:revision>853</cp:revision>
  <cp:lastPrinted>2016-07-11T03:21:50Z</cp:lastPrinted>
  <dcterms:created xsi:type="dcterms:W3CDTF">2009-10-29T12:13:41Z</dcterms:created>
  <dcterms:modified xsi:type="dcterms:W3CDTF">2017-03-21T14:07:39Z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0x010100D3FB5CEF851A894EBF7DD1FB22F51352</vt:lpwstr>
  </property>
  <property fmtid="{D5CDD505-2E9C-101B-9397-08002B2CF9AE}" pid="3" name="Descriptors">
    <vt:lpwstr/>
  </property>
  <property fmtid="{D5CDD505-2E9C-101B-9397-08002B2CF9AE}" pid="4" name="Functions">
    <vt:lpwstr>34;#Branding|6e354d85-bdd8-4cc8-a485-4803f6fdee24</vt:lpwstr>
  </property>
  <property fmtid="{D5CDD505-2E9C-101B-9397-08002B2CF9AE}" pid="5" name="Types">
    <vt:lpwstr>38;#Template|fc194862-fd4a-42aa-9550-b5fd9ecd1cff</vt:lpwstr>
  </property>
  <property fmtid="{D5CDD505-2E9C-101B-9397-08002B2CF9AE}" pid="6" name="Objects">
    <vt:lpwstr/>
  </property>
  <property fmtid="{D5CDD505-2E9C-101B-9397-08002B2CF9AE}" pid="7" name="da5133d6118044a3aaacc66dd229ac83">
    <vt:lpwstr>Branding|6e354d85-bdd8-4cc8-a485-4803f6fdee24</vt:lpwstr>
  </property>
</Properties>
</file>