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0"/>
  </p:notesMasterIdLst>
  <p:handoutMasterIdLst>
    <p:handoutMasterId r:id="rId41"/>
  </p:handoutMasterIdLst>
  <p:sldIdLst>
    <p:sldId id="778" r:id="rId2"/>
    <p:sldId id="600" r:id="rId3"/>
    <p:sldId id="812" r:id="rId4"/>
    <p:sldId id="813" r:id="rId5"/>
    <p:sldId id="842" r:id="rId6"/>
    <p:sldId id="839" r:id="rId7"/>
    <p:sldId id="840" r:id="rId8"/>
    <p:sldId id="816" r:id="rId9"/>
    <p:sldId id="838" r:id="rId10"/>
    <p:sldId id="841" r:id="rId11"/>
    <p:sldId id="844" r:id="rId12"/>
    <p:sldId id="845" r:id="rId13"/>
    <p:sldId id="843" r:id="rId14"/>
    <p:sldId id="810" r:id="rId15"/>
    <p:sldId id="811" r:id="rId16"/>
    <p:sldId id="809" r:id="rId17"/>
    <p:sldId id="814" r:id="rId18"/>
    <p:sldId id="815" r:id="rId19"/>
    <p:sldId id="781" r:id="rId20"/>
    <p:sldId id="817" r:id="rId21"/>
    <p:sldId id="819" r:id="rId22"/>
    <p:sldId id="818" r:id="rId23"/>
    <p:sldId id="832" r:id="rId24"/>
    <p:sldId id="848" r:id="rId25"/>
    <p:sldId id="820" r:id="rId26"/>
    <p:sldId id="834" r:id="rId27"/>
    <p:sldId id="821" r:id="rId28"/>
    <p:sldId id="822" r:id="rId29"/>
    <p:sldId id="833" r:id="rId30"/>
    <p:sldId id="823" r:id="rId31"/>
    <p:sldId id="847" r:id="rId32"/>
    <p:sldId id="836" r:id="rId33"/>
    <p:sldId id="825" r:id="rId34"/>
    <p:sldId id="837" r:id="rId35"/>
    <p:sldId id="549" r:id="rId36"/>
    <p:sldId id="849" r:id="rId37"/>
    <p:sldId id="704" r:id="rId38"/>
    <p:sldId id="808"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11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032158-A456-E541-B95C-F30527C9775D}" v="1" dt="2019-09-19T12:06:48.0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147" autoAdjust="0"/>
    <p:restoredTop sz="70496"/>
  </p:normalViewPr>
  <p:slideViewPr>
    <p:cSldViewPr snapToGrid="0">
      <p:cViewPr varScale="1">
        <p:scale>
          <a:sx n="84" d="100"/>
          <a:sy n="84" d="100"/>
        </p:scale>
        <p:origin x="2248" y="184"/>
      </p:cViewPr>
      <p:guideLst/>
    </p:cSldViewPr>
  </p:slideViewPr>
  <p:outlineViewPr>
    <p:cViewPr>
      <p:scale>
        <a:sx n="33" d="100"/>
        <a:sy n="33" d="100"/>
      </p:scale>
      <p:origin x="0" y="-11632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Droessler" userId="625c3661-9d64-47fa-b83c-4b49393bd161" providerId="ADAL" clId="{9103765C-3B91-ED40-A5A4-72AB82A6896B}"/>
  </pc:docChgLst>
  <pc:docChgLst>
    <pc:chgData name="Chris Droessler" userId="625c3661-9d64-47fa-b83c-4b49393bd161" providerId="ADAL" clId="{43711EB9-B0BF-8446-9C8F-1567A2F51201}"/>
  </pc:docChgLst>
  <pc:docChgLst>
    <pc:chgData name="Chris Droessler" userId="625c3661-9d64-47fa-b83c-4b49393bd161" providerId="ADAL" clId="{4DD3190C-BC6F-494B-8DE1-EFF08B699E14}"/>
  </pc:docChgLst>
  <pc:docChgLst>
    <pc:chgData name="Chris Droessler" userId="625c3661-9d64-47fa-b83c-4b49393bd161" providerId="ADAL" clId="{E526C8AA-4518-3C47-A391-4E4135EDE1B3}"/>
    <pc:docChg chg="undo custSel addSld delSld modSld sldOrd">
      <pc:chgData name="Chris Droessler" userId="625c3661-9d64-47fa-b83c-4b49393bd161" providerId="ADAL" clId="{E526C8AA-4518-3C47-A391-4E4135EDE1B3}" dt="2019-09-17T18:08:23.148" v="2784" actId="1035"/>
      <pc:docMkLst>
        <pc:docMk/>
      </pc:docMkLst>
      <pc:sldChg chg="addSp modSp ord">
        <pc:chgData name="Chris Droessler" userId="625c3661-9d64-47fa-b83c-4b49393bd161" providerId="ADAL" clId="{E526C8AA-4518-3C47-A391-4E4135EDE1B3}" dt="2019-09-16T13:53:52.995" v="1946" actId="1076"/>
        <pc:sldMkLst>
          <pc:docMk/>
          <pc:sldMk cId="4070380419" sldId="549"/>
        </pc:sldMkLst>
        <pc:spChg chg="mod">
          <ac:chgData name="Chris Droessler" userId="625c3661-9d64-47fa-b83c-4b49393bd161" providerId="ADAL" clId="{E526C8AA-4518-3C47-A391-4E4135EDE1B3}" dt="2019-09-16T13:43:23.610" v="1925"/>
          <ac:spMkLst>
            <pc:docMk/>
            <pc:sldMk cId="4070380419" sldId="549"/>
            <ac:spMk id="2" creationId="{00000000-0000-0000-0000-000000000000}"/>
          </ac:spMkLst>
        </pc:spChg>
        <pc:spChg chg="mod">
          <ac:chgData name="Chris Droessler" userId="625c3661-9d64-47fa-b83c-4b49393bd161" providerId="ADAL" clId="{E526C8AA-4518-3C47-A391-4E4135EDE1B3}" dt="2019-09-16T13:53:46.436" v="1944" actId="1076"/>
          <ac:spMkLst>
            <pc:docMk/>
            <pc:sldMk cId="4070380419" sldId="549"/>
            <ac:spMk id="3" creationId="{00000000-0000-0000-0000-000000000000}"/>
          </ac:spMkLst>
        </pc:spChg>
        <pc:picChg chg="add mod">
          <ac:chgData name="Chris Droessler" userId="625c3661-9d64-47fa-b83c-4b49393bd161" providerId="ADAL" clId="{E526C8AA-4518-3C47-A391-4E4135EDE1B3}" dt="2019-09-16T13:53:52.995" v="1946" actId="1076"/>
          <ac:picMkLst>
            <pc:docMk/>
            <pc:sldMk cId="4070380419" sldId="549"/>
            <ac:picMk id="1026" creationId="{DC9E601E-5F34-D54C-B269-6C7626537B6C}"/>
          </ac:picMkLst>
        </pc:picChg>
      </pc:sldChg>
      <pc:sldChg chg="ord">
        <pc:chgData name="Chris Droessler" userId="625c3661-9d64-47fa-b83c-4b49393bd161" providerId="ADAL" clId="{E526C8AA-4518-3C47-A391-4E4135EDE1B3}" dt="2019-09-16T14:17:04.254" v="1995"/>
        <pc:sldMkLst>
          <pc:docMk/>
          <pc:sldMk cId="4124846671" sldId="702"/>
        </pc:sldMkLst>
      </pc:sldChg>
      <pc:sldChg chg="modSp ord modNotesTx">
        <pc:chgData name="Chris Droessler" userId="625c3661-9d64-47fa-b83c-4b49393bd161" providerId="ADAL" clId="{E526C8AA-4518-3C47-A391-4E4135EDE1B3}" dt="2019-09-16T13:12:04.091" v="1875" actId="2711"/>
        <pc:sldMkLst>
          <pc:docMk/>
          <pc:sldMk cId="2568485961" sldId="704"/>
        </pc:sldMkLst>
        <pc:spChg chg="mod">
          <ac:chgData name="Chris Droessler" userId="625c3661-9d64-47fa-b83c-4b49393bd161" providerId="ADAL" clId="{E526C8AA-4518-3C47-A391-4E4135EDE1B3}" dt="2019-09-16T13:11:26.733" v="1873" actId="20577"/>
          <ac:spMkLst>
            <pc:docMk/>
            <pc:sldMk cId="2568485961" sldId="704"/>
            <ac:spMk id="2" creationId="{D323E2E6-2EF3-C942-8A91-325510536B92}"/>
          </ac:spMkLst>
        </pc:spChg>
        <pc:spChg chg="mod">
          <ac:chgData name="Chris Droessler" userId="625c3661-9d64-47fa-b83c-4b49393bd161" providerId="ADAL" clId="{E526C8AA-4518-3C47-A391-4E4135EDE1B3}" dt="2019-09-16T13:11:33.021" v="1874" actId="20577"/>
          <ac:spMkLst>
            <pc:docMk/>
            <pc:sldMk cId="2568485961" sldId="704"/>
            <ac:spMk id="7" creationId="{6913A1F7-E1F0-1C4B-A3D4-D9208E295A27}"/>
          </ac:spMkLst>
        </pc:spChg>
      </pc:sldChg>
      <pc:sldChg chg="modSp modNotesTx">
        <pc:chgData name="Chris Droessler" userId="625c3661-9d64-47fa-b83c-4b49393bd161" providerId="ADAL" clId="{E526C8AA-4518-3C47-A391-4E4135EDE1B3}" dt="2019-09-16T13:12:43.909" v="1888" actId="20577"/>
        <pc:sldMkLst>
          <pc:docMk/>
          <pc:sldMk cId="2111422149" sldId="778"/>
        </pc:sldMkLst>
        <pc:spChg chg="mod">
          <ac:chgData name="Chris Droessler" userId="625c3661-9d64-47fa-b83c-4b49393bd161" providerId="ADAL" clId="{E526C8AA-4518-3C47-A391-4E4135EDE1B3}" dt="2019-09-16T13:12:37.228" v="1887" actId="20577"/>
          <ac:spMkLst>
            <pc:docMk/>
            <pc:sldMk cId="2111422149" sldId="778"/>
            <ac:spMk id="2" creationId="{00000000-0000-0000-0000-000000000000}"/>
          </ac:spMkLst>
        </pc:spChg>
      </pc:sldChg>
      <pc:sldChg chg="ord">
        <pc:chgData name="Chris Droessler" userId="625c3661-9d64-47fa-b83c-4b49393bd161" providerId="ADAL" clId="{E526C8AA-4518-3C47-A391-4E4135EDE1B3}" dt="2019-09-16T11:36:45.166" v="148"/>
        <pc:sldMkLst>
          <pc:docMk/>
          <pc:sldMk cId="1365725820" sldId="781"/>
        </pc:sldMkLst>
      </pc:sldChg>
      <pc:sldChg chg="ord">
        <pc:chgData name="Chris Droessler" userId="625c3661-9d64-47fa-b83c-4b49393bd161" providerId="ADAL" clId="{E526C8AA-4518-3C47-A391-4E4135EDE1B3}" dt="2019-09-16T13:11:08.216" v="1863"/>
        <pc:sldMkLst>
          <pc:docMk/>
          <pc:sldMk cId="1038816616" sldId="808"/>
        </pc:sldMkLst>
      </pc:sldChg>
      <pc:sldChg chg="modNotesTx">
        <pc:chgData name="Chris Droessler" userId="625c3661-9d64-47fa-b83c-4b49393bd161" providerId="ADAL" clId="{E526C8AA-4518-3C47-A391-4E4135EDE1B3}" dt="2019-09-16T12:10:08.686" v="458" actId="20577"/>
        <pc:sldMkLst>
          <pc:docMk/>
          <pc:sldMk cId="1364732294" sldId="814"/>
        </pc:sldMkLst>
      </pc:sldChg>
      <pc:sldChg chg="addSp modSp add ord modNotesTx">
        <pc:chgData name="Chris Droessler" userId="625c3661-9d64-47fa-b83c-4b49393bd161" providerId="ADAL" clId="{E526C8AA-4518-3C47-A391-4E4135EDE1B3}" dt="2019-09-16T12:08:39.600" v="451"/>
        <pc:sldMkLst>
          <pc:docMk/>
          <pc:sldMk cId="1525684160" sldId="816"/>
        </pc:sldMkLst>
        <pc:spChg chg="mod">
          <ac:chgData name="Chris Droessler" userId="625c3661-9d64-47fa-b83c-4b49393bd161" providerId="ADAL" clId="{E526C8AA-4518-3C47-A391-4E4135EDE1B3}" dt="2019-09-16T11:49:45.326" v="248" actId="20577"/>
          <ac:spMkLst>
            <pc:docMk/>
            <pc:sldMk cId="1525684160" sldId="816"/>
            <ac:spMk id="2" creationId="{57501756-357C-644B-AF8F-5588B12423A9}"/>
          </ac:spMkLst>
        </pc:spChg>
        <pc:spChg chg="mod">
          <ac:chgData name="Chris Droessler" userId="625c3661-9d64-47fa-b83c-4b49393bd161" providerId="ADAL" clId="{E526C8AA-4518-3C47-A391-4E4135EDE1B3}" dt="2019-09-16T11:38:07.415" v="162"/>
          <ac:spMkLst>
            <pc:docMk/>
            <pc:sldMk cId="1525684160" sldId="816"/>
            <ac:spMk id="3" creationId="{EBDCBDE6-C965-BC49-9784-2F261C6875EA}"/>
          </ac:spMkLst>
        </pc:spChg>
        <pc:spChg chg="add mod">
          <ac:chgData name="Chris Droessler" userId="625c3661-9d64-47fa-b83c-4b49393bd161" providerId="ADAL" clId="{E526C8AA-4518-3C47-A391-4E4135EDE1B3}" dt="2019-09-16T11:50:30.484" v="256" actId="14100"/>
          <ac:spMkLst>
            <pc:docMk/>
            <pc:sldMk cId="1525684160" sldId="816"/>
            <ac:spMk id="4" creationId="{2DA45A37-BFEB-1647-BB68-9FE3C087031A}"/>
          </ac:spMkLst>
        </pc:spChg>
        <pc:picChg chg="add mod">
          <ac:chgData name="Chris Droessler" userId="625c3661-9d64-47fa-b83c-4b49393bd161" providerId="ADAL" clId="{E526C8AA-4518-3C47-A391-4E4135EDE1B3}" dt="2019-09-16T11:50:33.164" v="258" actId="1036"/>
          <ac:picMkLst>
            <pc:docMk/>
            <pc:sldMk cId="1525684160" sldId="816"/>
            <ac:picMk id="1026" creationId="{1D8A82B7-FEA2-3C41-886E-9209086C7BDC}"/>
          </ac:picMkLst>
        </pc:picChg>
      </pc:sldChg>
      <pc:sldChg chg="addSp modSp add modNotesTx">
        <pc:chgData name="Chris Droessler" userId="625c3661-9d64-47fa-b83c-4b49393bd161" providerId="ADAL" clId="{E526C8AA-4518-3C47-A391-4E4135EDE1B3}" dt="2019-09-12T18:51:08.306" v="20" actId="20577"/>
        <pc:sldMkLst>
          <pc:docMk/>
          <pc:sldMk cId="1015071628" sldId="817"/>
        </pc:sldMkLst>
        <pc:spChg chg="mod">
          <ac:chgData name="Chris Droessler" userId="625c3661-9d64-47fa-b83c-4b49393bd161" providerId="ADAL" clId="{E526C8AA-4518-3C47-A391-4E4135EDE1B3}" dt="2019-09-12T18:49:05.716" v="5"/>
          <ac:spMkLst>
            <pc:docMk/>
            <pc:sldMk cId="1015071628" sldId="817"/>
            <ac:spMk id="2" creationId="{00000000-0000-0000-0000-000000000000}"/>
          </ac:spMkLst>
        </pc:spChg>
        <pc:spChg chg="mod">
          <ac:chgData name="Chris Droessler" userId="625c3661-9d64-47fa-b83c-4b49393bd161" providerId="ADAL" clId="{E526C8AA-4518-3C47-A391-4E4135EDE1B3}" dt="2019-09-12T18:49:18.712" v="7" actId="404"/>
          <ac:spMkLst>
            <pc:docMk/>
            <pc:sldMk cId="1015071628" sldId="817"/>
            <ac:spMk id="3" creationId="{00000000-0000-0000-0000-000000000000}"/>
          </ac:spMkLst>
        </pc:spChg>
        <pc:picChg chg="add mod">
          <ac:chgData name="Chris Droessler" userId="625c3661-9d64-47fa-b83c-4b49393bd161" providerId="ADAL" clId="{E526C8AA-4518-3C47-A391-4E4135EDE1B3}" dt="2019-09-12T18:50:49.296" v="13" actId="1076"/>
          <ac:picMkLst>
            <pc:docMk/>
            <pc:sldMk cId="1015071628" sldId="817"/>
            <ac:picMk id="1026" creationId="{5593E662-D81A-CF4A-BB86-BA4F452BF84D}"/>
          </ac:picMkLst>
        </pc:picChg>
      </pc:sldChg>
      <pc:sldChg chg="addSp delSp modSp add modNotesTx">
        <pc:chgData name="Chris Droessler" userId="625c3661-9d64-47fa-b83c-4b49393bd161" providerId="ADAL" clId="{E526C8AA-4518-3C47-A391-4E4135EDE1B3}" dt="2019-09-12T18:53:29.287" v="32" actId="20577"/>
        <pc:sldMkLst>
          <pc:docMk/>
          <pc:sldMk cId="1486996601" sldId="818"/>
        </pc:sldMkLst>
        <pc:spChg chg="mod">
          <ac:chgData name="Chris Droessler" userId="625c3661-9d64-47fa-b83c-4b49393bd161" providerId="ADAL" clId="{E526C8AA-4518-3C47-A391-4E4135EDE1B3}" dt="2019-09-12T18:52:49.783" v="23"/>
          <ac:spMkLst>
            <pc:docMk/>
            <pc:sldMk cId="1486996601" sldId="818"/>
            <ac:spMk id="2" creationId="{00000000-0000-0000-0000-000000000000}"/>
          </ac:spMkLst>
        </pc:spChg>
        <pc:spChg chg="mod">
          <ac:chgData name="Chris Droessler" userId="625c3661-9d64-47fa-b83c-4b49393bd161" providerId="ADAL" clId="{E526C8AA-4518-3C47-A391-4E4135EDE1B3}" dt="2019-09-12T18:53:29.287" v="32" actId="20577"/>
          <ac:spMkLst>
            <pc:docMk/>
            <pc:sldMk cId="1486996601" sldId="818"/>
            <ac:spMk id="3" creationId="{00000000-0000-0000-0000-000000000000}"/>
          </ac:spMkLst>
        </pc:spChg>
        <pc:picChg chg="del">
          <ac:chgData name="Chris Droessler" userId="625c3661-9d64-47fa-b83c-4b49393bd161" providerId="ADAL" clId="{E526C8AA-4518-3C47-A391-4E4135EDE1B3}" dt="2019-09-12T18:53:18.767" v="27" actId="478"/>
          <ac:picMkLst>
            <pc:docMk/>
            <pc:sldMk cId="1486996601" sldId="818"/>
            <ac:picMk id="1026" creationId="{5593E662-D81A-CF4A-BB86-BA4F452BF84D}"/>
          </ac:picMkLst>
        </pc:picChg>
        <pc:picChg chg="add mod">
          <ac:chgData name="Chris Droessler" userId="625c3661-9d64-47fa-b83c-4b49393bd161" providerId="ADAL" clId="{E526C8AA-4518-3C47-A391-4E4135EDE1B3}" dt="2019-09-12T18:53:26.493" v="30" actId="1076"/>
          <ac:picMkLst>
            <pc:docMk/>
            <pc:sldMk cId="1486996601" sldId="818"/>
            <ac:picMk id="2050" creationId="{3D12E400-E07C-814D-B65A-046E84AB9B54}"/>
          </ac:picMkLst>
        </pc:picChg>
      </pc:sldChg>
      <pc:sldChg chg="modSp add modNotesTx">
        <pc:chgData name="Chris Droessler" userId="625c3661-9d64-47fa-b83c-4b49393bd161" providerId="ADAL" clId="{E526C8AA-4518-3C47-A391-4E4135EDE1B3}" dt="2019-09-12T18:54:40.537" v="37" actId="113"/>
        <pc:sldMkLst>
          <pc:docMk/>
          <pc:sldMk cId="626158433" sldId="819"/>
        </pc:sldMkLst>
        <pc:spChg chg="mod">
          <ac:chgData name="Chris Droessler" userId="625c3661-9d64-47fa-b83c-4b49393bd161" providerId="ADAL" clId="{E526C8AA-4518-3C47-A391-4E4135EDE1B3}" dt="2019-09-12T18:54:20.829" v="35"/>
          <ac:spMkLst>
            <pc:docMk/>
            <pc:sldMk cId="626158433" sldId="819"/>
            <ac:spMk id="2" creationId="{00000000-0000-0000-0000-000000000000}"/>
          </ac:spMkLst>
        </pc:spChg>
        <pc:spChg chg="mod">
          <ac:chgData name="Chris Droessler" userId="625c3661-9d64-47fa-b83c-4b49393bd161" providerId="ADAL" clId="{E526C8AA-4518-3C47-A391-4E4135EDE1B3}" dt="2019-09-12T18:54:40.537" v="37" actId="113"/>
          <ac:spMkLst>
            <pc:docMk/>
            <pc:sldMk cId="626158433" sldId="819"/>
            <ac:spMk id="3" creationId="{00000000-0000-0000-0000-000000000000}"/>
          </ac:spMkLst>
        </pc:spChg>
      </pc:sldChg>
      <pc:sldChg chg="addSp modSp add modNotesTx">
        <pc:chgData name="Chris Droessler" userId="625c3661-9d64-47fa-b83c-4b49393bd161" providerId="ADAL" clId="{E526C8AA-4518-3C47-A391-4E4135EDE1B3}" dt="2019-09-17T17:58:22.865" v="2524" actId="20577"/>
        <pc:sldMkLst>
          <pc:docMk/>
          <pc:sldMk cId="4242653718" sldId="820"/>
        </pc:sldMkLst>
        <pc:spChg chg="mod">
          <ac:chgData name="Chris Droessler" userId="625c3661-9d64-47fa-b83c-4b49393bd161" providerId="ADAL" clId="{E526C8AA-4518-3C47-A391-4E4135EDE1B3}" dt="2019-09-12T19:39:41.089" v="72" actId="20577"/>
          <ac:spMkLst>
            <pc:docMk/>
            <pc:sldMk cId="4242653718" sldId="820"/>
            <ac:spMk id="2" creationId="{00000000-0000-0000-0000-000000000000}"/>
          </ac:spMkLst>
        </pc:spChg>
        <pc:spChg chg="mod">
          <ac:chgData name="Chris Droessler" userId="625c3661-9d64-47fa-b83c-4b49393bd161" providerId="ADAL" clId="{E526C8AA-4518-3C47-A391-4E4135EDE1B3}" dt="2019-09-12T19:42:50.782" v="91" actId="1076"/>
          <ac:spMkLst>
            <pc:docMk/>
            <pc:sldMk cId="4242653718" sldId="820"/>
            <ac:spMk id="3" creationId="{00000000-0000-0000-0000-000000000000}"/>
          </ac:spMkLst>
        </pc:spChg>
        <pc:spChg chg="add mod">
          <ac:chgData name="Chris Droessler" userId="625c3661-9d64-47fa-b83c-4b49393bd161" providerId="ADAL" clId="{E526C8AA-4518-3C47-A391-4E4135EDE1B3}" dt="2019-09-17T17:48:38.320" v="2468" actId="403"/>
          <ac:spMkLst>
            <pc:docMk/>
            <pc:sldMk cId="4242653718" sldId="820"/>
            <ac:spMk id="4" creationId="{542F601B-A3BE-EF46-9C5E-0A6088BCC4EE}"/>
          </ac:spMkLst>
        </pc:spChg>
        <pc:picChg chg="add mod">
          <ac:chgData name="Chris Droessler" userId="625c3661-9d64-47fa-b83c-4b49393bd161" providerId="ADAL" clId="{E526C8AA-4518-3C47-A391-4E4135EDE1B3}" dt="2019-09-12T19:42:55.374" v="92" actId="1076"/>
          <ac:picMkLst>
            <pc:docMk/>
            <pc:sldMk cId="4242653718" sldId="820"/>
            <ac:picMk id="2050" creationId="{2D1C2B7F-B063-C145-AAAB-513EE7E81D9A}"/>
          </ac:picMkLst>
        </pc:picChg>
      </pc:sldChg>
      <pc:sldChg chg="addSp modSp add modNotesTx">
        <pc:chgData name="Chris Droessler" userId="625c3661-9d64-47fa-b83c-4b49393bd161" providerId="ADAL" clId="{E526C8AA-4518-3C47-A391-4E4135EDE1B3}" dt="2019-09-17T18:03:41.764" v="2750" actId="313"/>
        <pc:sldMkLst>
          <pc:docMk/>
          <pc:sldMk cId="3844764248" sldId="821"/>
        </pc:sldMkLst>
        <pc:spChg chg="mod">
          <ac:chgData name="Chris Droessler" userId="625c3661-9d64-47fa-b83c-4b49393bd161" providerId="ADAL" clId="{E526C8AA-4518-3C47-A391-4E4135EDE1B3}" dt="2019-09-16T12:43:00.734" v="1712" actId="20577"/>
          <ac:spMkLst>
            <pc:docMk/>
            <pc:sldMk cId="3844764248" sldId="821"/>
            <ac:spMk id="2" creationId="{FF7620C6-CC14-6E4B-8E27-ECA6FB1F4934}"/>
          </ac:spMkLst>
        </pc:spChg>
        <pc:spChg chg="mod">
          <ac:chgData name="Chris Droessler" userId="625c3661-9d64-47fa-b83c-4b49393bd161" providerId="ADAL" clId="{E526C8AA-4518-3C47-A391-4E4135EDE1B3}" dt="2019-09-12T19:41:29.091" v="84"/>
          <ac:spMkLst>
            <pc:docMk/>
            <pc:sldMk cId="3844764248" sldId="821"/>
            <ac:spMk id="3" creationId="{D2BDC66B-E7E9-8A46-8B71-14AFFC6F56C4}"/>
          </ac:spMkLst>
        </pc:spChg>
        <pc:spChg chg="add mod">
          <ac:chgData name="Chris Droessler" userId="625c3661-9d64-47fa-b83c-4b49393bd161" providerId="ADAL" clId="{E526C8AA-4518-3C47-A391-4E4135EDE1B3}" dt="2019-09-17T18:02:49.265" v="2614" actId="1076"/>
          <ac:spMkLst>
            <pc:docMk/>
            <pc:sldMk cId="3844764248" sldId="821"/>
            <ac:spMk id="4" creationId="{EF857FD9-DACE-D943-974C-9A78154EC345}"/>
          </ac:spMkLst>
        </pc:spChg>
        <pc:picChg chg="add mod">
          <ac:chgData name="Chris Droessler" userId="625c3661-9d64-47fa-b83c-4b49393bd161" providerId="ADAL" clId="{E526C8AA-4518-3C47-A391-4E4135EDE1B3}" dt="2019-09-12T19:43:13.815" v="93" actId="1076"/>
          <ac:picMkLst>
            <pc:docMk/>
            <pc:sldMk cId="3844764248" sldId="821"/>
            <ac:picMk id="1026" creationId="{1158E48A-9185-6E41-9BA5-B78279E3DAA7}"/>
          </ac:picMkLst>
        </pc:picChg>
      </pc:sldChg>
      <pc:sldChg chg="addSp modSp add">
        <pc:chgData name="Chris Droessler" userId="625c3661-9d64-47fa-b83c-4b49393bd161" providerId="ADAL" clId="{E526C8AA-4518-3C47-A391-4E4135EDE1B3}" dt="2019-09-17T18:04:03.699" v="2751"/>
        <pc:sldMkLst>
          <pc:docMk/>
          <pc:sldMk cId="1188397068" sldId="822"/>
        </pc:sldMkLst>
        <pc:spChg chg="mod">
          <ac:chgData name="Chris Droessler" userId="625c3661-9d64-47fa-b83c-4b49393bd161" providerId="ADAL" clId="{E526C8AA-4518-3C47-A391-4E4135EDE1B3}" dt="2019-09-16T12:44:26.997" v="1759" actId="20577"/>
          <ac:spMkLst>
            <pc:docMk/>
            <pc:sldMk cId="1188397068" sldId="822"/>
            <ac:spMk id="2" creationId="{FF7620C6-CC14-6E4B-8E27-ECA6FB1F4934}"/>
          </ac:spMkLst>
        </pc:spChg>
        <pc:spChg chg="add">
          <ac:chgData name="Chris Droessler" userId="625c3661-9d64-47fa-b83c-4b49393bd161" providerId="ADAL" clId="{E526C8AA-4518-3C47-A391-4E4135EDE1B3}" dt="2019-09-17T18:04:03.699" v="2751"/>
          <ac:spMkLst>
            <pc:docMk/>
            <pc:sldMk cId="1188397068" sldId="822"/>
            <ac:spMk id="5" creationId="{CE9864BB-5604-7042-8B89-93D44D6B25EA}"/>
          </ac:spMkLst>
        </pc:spChg>
        <pc:picChg chg="mod">
          <ac:chgData name="Chris Droessler" userId="625c3661-9d64-47fa-b83c-4b49393bd161" providerId="ADAL" clId="{E526C8AA-4518-3C47-A391-4E4135EDE1B3}" dt="2019-09-12T19:43:58.432" v="100" actId="1076"/>
          <ac:picMkLst>
            <pc:docMk/>
            <pc:sldMk cId="1188397068" sldId="822"/>
            <ac:picMk id="1026" creationId="{1158E48A-9185-6E41-9BA5-B78279E3DAA7}"/>
          </ac:picMkLst>
        </pc:picChg>
      </pc:sldChg>
      <pc:sldChg chg="addSp modSp add">
        <pc:chgData name="Chris Droessler" userId="625c3661-9d64-47fa-b83c-4b49393bd161" providerId="ADAL" clId="{E526C8AA-4518-3C47-A391-4E4135EDE1B3}" dt="2019-09-17T18:04:29.089" v="2755" actId="1076"/>
        <pc:sldMkLst>
          <pc:docMk/>
          <pc:sldMk cId="2092233098" sldId="823"/>
        </pc:sldMkLst>
        <pc:spChg chg="mod">
          <ac:chgData name="Chris Droessler" userId="625c3661-9d64-47fa-b83c-4b49393bd161" providerId="ADAL" clId="{E526C8AA-4518-3C47-A391-4E4135EDE1B3}" dt="2019-09-16T13:56:16.356" v="1947"/>
          <ac:spMkLst>
            <pc:docMk/>
            <pc:sldMk cId="2092233098" sldId="823"/>
            <ac:spMk id="2" creationId="{FC36B12B-1D3D-5644-A499-9773D068CFDD}"/>
          </ac:spMkLst>
        </pc:spChg>
        <pc:spChg chg="mod">
          <ac:chgData name="Chris Droessler" userId="625c3661-9d64-47fa-b83c-4b49393bd161" providerId="ADAL" clId="{E526C8AA-4518-3C47-A391-4E4135EDE1B3}" dt="2019-09-12T19:45:02.823" v="102"/>
          <ac:spMkLst>
            <pc:docMk/>
            <pc:sldMk cId="2092233098" sldId="823"/>
            <ac:spMk id="3" creationId="{D31E6E81-A445-404C-9FC2-617390E8A1F7}"/>
          </ac:spMkLst>
        </pc:spChg>
        <pc:spChg chg="add mod">
          <ac:chgData name="Chris Droessler" userId="625c3661-9d64-47fa-b83c-4b49393bd161" providerId="ADAL" clId="{E526C8AA-4518-3C47-A391-4E4135EDE1B3}" dt="2019-09-17T18:04:29.089" v="2755" actId="1076"/>
          <ac:spMkLst>
            <pc:docMk/>
            <pc:sldMk cId="2092233098" sldId="823"/>
            <ac:spMk id="4" creationId="{EA3ADE23-B927-8F4E-9362-E39A6586D19D}"/>
          </ac:spMkLst>
        </pc:spChg>
        <pc:picChg chg="add mod">
          <ac:chgData name="Chris Droessler" userId="625c3661-9d64-47fa-b83c-4b49393bd161" providerId="ADAL" clId="{E526C8AA-4518-3C47-A391-4E4135EDE1B3}" dt="2019-09-16T13:57:13.828" v="1961" actId="1035"/>
          <ac:picMkLst>
            <pc:docMk/>
            <pc:sldMk cId="2092233098" sldId="823"/>
            <ac:picMk id="2050" creationId="{E5A2E662-7752-814A-96D7-2093458918D5}"/>
          </ac:picMkLst>
        </pc:picChg>
      </pc:sldChg>
      <pc:sldChg chg="addSp delSp modSp add modNotesTx">
        <pc:chgData name="Chris Droessler" userId="625c3661-9d64-47fa-b83c-4b49393bd161" providerId="ADAL" clId="{E526C8AA-4518-3C47-A391-4E4135EDE1B3}" dt="2019-09-17T18:05:46.617" v="2767" actId="1076"/>
        <pc:sldMkLst>
          <pc:docMk/>
          <pc:sldMk cId="432448494" sldId="825"/>
        </pc:sldMkLst>
        <pc:spChg chg="mod">
          <ac:chgData name="Chris Droessler" userId="625c3661-9d64-47fa-b83c-4b49393bd161" providerId="ADAL" clId="{E526C8AA-4518-3C47-A391-4E4135EDE1B3}" dt="2019-09-17T18:05:41.503" v="2766" actId="255"/>
          <ac:spMkLst>
            <pc:docMk/>
            <pc:sldMk cId="432448494" sldId="825"/>
            <ac:spMk id="2" creationId="{B1212E04-2889-2E45-A485-8C5BAB9B5EE3}"/>
          </ac:spMkLst>
        </pc:spChg>
        <pc:spChg chg="mod">
          <ac:chgData name="Chris Droessler" userId="625c3661-9d64-47fa-b83c-4b49393bd161" providerId="ADAL" clId="{E526C8AA-4518-3C47-A391-4E4135EDE1B3}" dt="2019-09-12T19:52:58.828" v="114"/>
          <ac:spMkLst>
            <pc:docMk/>
            <pc:sldMk cId="432448494" sldId="825"/>
            <ac:spMk id="3" creationId="{7B155338-BF18-7C47-873A-33B7F002E4AB}"/>
          </ac:spMkLst>
        </pc:spChg>
        <pc:spChg chg="add mod">
          <ac:chgData name="Chris Droessler" userId="625c3661-9d64-47fa-b83c-4b49393bd161" providerId="ADAL" clId="{E526C8AA-4518-3C47-A391-4E4135EDE1B3}" dt="2019-09-17T18:05:46.617" v="2767" actId="1076"/>
          <ac:spMkLst>
            <pc:docMk/>
            <pc:sldMk cId="432448494" sldId="825"/>
            <ac:spMk id="4" creationId="{256F0184-EEDF-EA40-AC6B-BDF248588D3B}"/>
          </ac:spMkLst>
        </pc:spChg>
        <pc:picChg chg="add del mod">
          <ac:chgData name="Chris Droessler" userId="625c3661-9d64-47fa-b83c-4b49393bd161" providerId="ADAL" clId="{E526C8AA-4518-3C47-A391-4E4135EDE1B3}" dt="2019-09-16T13:59:16.548" v="1969" actId="478"/>
          <ac:picMkLst>
            <pc:docMk/>
            <pc:sldMk cId="432448494" sldId="825"/>
            <ac:picMk id="4098" creationId="{7A51B8F7-1183-4D44-9E41-C5182E02AE8C}"/>
          </ac:picMkLst>
        </pc:picChg>
        <pc:picChg chg="add mod">
          <ac:chgData name="Chris Droessler" userId="625c3661-9d64-47fa-b83c-4b49393bd161" providerId="ADAL" clId="{E526C8AA-4518-3C47-A391-4E4135EDE1B3}" dt="2019-09-16T14:00:51.179" v="1986" actId="14100"/>
          <ac:picMkLst>
            <pc:docMk/>
            <pc:sldMk cId="432448494" sldId="825"/>
            <ac:picMk id="4100" creationId="{DBF91DDE-B6C2-C946-A5A7-723E16536F46}"/>
          </ac:picMkLst>
        </pc:picChg>
      </pc:sldChg>
      <pc:sldChg chg="add ord">
        <pc:chgData name="Chris Droessler" userId="625c3661-9d64-47fa-b83c-4b49393bd161" providerId="ADAL" clId="{E526C8AA-4518-3C47-A391-4E4135EDE1B3}" dt="2019-09-17T17:44:11.933" v="2061"/>
        <pc:sldMkLst>
          <pc:docMk/>
          <pc:sldMk cId="3675072746" sldId="832"/>
        </pc:sldMkLst>
      </pc:sldChg>
      <pc:sldChg chg="add ord">
        <pc:chgData name="Chris Droessler" userId="625c3661-9d64-47fa-b83c-4b49393bd161" providerId="ADAL" clId="{E526C8AA-4518-3C47-A391-4E4135EDE1B3}" dt="2019-09-16T11:37:10.943" v="155"/>
        <pc:sldMkLst>
          <pc:docMk/>
          <pc:sldMk cId="717981642" sldId="833"/>
        </pc:sldMkLst>
      </pc:sldChg>
      <pc:sldChg chg="add">
        <pc:chgData name="Chris Droessler" userId="625c3661-9d64-47fa-b83c-4b49393bd161" providerId="ADAL" clId="{E526C8AA-4518-3C47-A391-4E4135EDE1B3}" dt="2019-09-16T11:37:04.459" v="153"/>
        <pc:sldMkLst>
          <pc:docMk/>
          <pc:sldMk cId="191284455" sldId="834"/>
        </pc:sldMkLst>
      </pc:sldChg>
      <pc:sldChg chg="add ord">
        <pc:chgData name="Chris Droessler" userId="625c3661-9d64-47fa-b83c-4b49393bd161" providerId="ADAL" clId="{E526C8AA-4518-3C47-A391-4E4135EDE1B3}" dt="2019-09-16T11:37:19.335" v="159"/>
        <pc:sldMkLst>
          <pc:docMk/>
          <pc:sldMk cId="2060181839" sldId="836"/>
        </pc:sldMkLst>
      </pc:sldChg>
      <pc:sldChg chg="addSp modSp add ord">
        <pc:chgData name="Chris Droessler" userId="625c3661-9d64-47fa-b83c-4b49393bd161" providerId="ADAL" clId="{E526C8AA-4518-3C47-A391-4E4135EDE1B3}" dt="2019-09-16T13:59:42.426" v="1970"/>
        <pc:sldMkLst>
          <pc:docMk/>
          <pc:sldMk cId="1873851908" sldId="837"/>
        </pc:sldMkLst>
        <pc:picChg chg="add mod">
          <ac:chgData name="Chris Droessler" userId="625c3661-9d64-47fa-b83c-4b49393bd161" providerId="ADAL" clId="{E526C8AA-4518-3C47-A391-4E4135EDE1B3}" dt="2019-09-16T13:59:42.426" v="1970"/>
          <ac:picMkLst>
            <pc:docMk/>
            <pc:sldMk cId="1873851908" sldId="837"/>
            <ac:picMk id="2" creationId="{6153DD3A-9DC2-3D46-9502-B5E9BDD94B1B}"/>
          </ac:picMkLst>
        </pc:picChg>
      </pc:sldChg>
      <pc:sldChg chg="addSp delSp modSp add ord modNotesTx">
        <pc:chgData name="Chris Droessler" userId="625c3661-9d64-47fa-b83c-4b49393bd161" providerId="ADAL" clId="{E526C8AA-4518-3C47-A391-4E4135EDE1B3}" dt="2019-09-17T17:41:08.690" v="2058" actId="1036"/>
        <pc:sldMkLst>
          <pc:docMk/>
          <pc:sldMk cId="3849458112" sldId="838"/>
        </pc:sldMkLst>
        <pc:spChg chg="mod">
          <ac:chgData name="Chris Droessler" userId="625c3661-9d64-47fa-b83c-4b49393bd161" providerId="ADAL" clId="{E526C8AA-4518-3C47-A391-4E4135EDE1B3}" dt="2019-09-16T11:50:45.749" v="260" actId="20577"/>
          <ac:spMkLst>
            <pc:docMk/>
            <pc:sldMk cId="3849458112" sldId="838"/>
            <ac:spMk id="2" creationId="{57501756-357C-644B-AF8F-5588B12423A9}"/>
          </ac:spMkLst>
        </pc:spChg>
        <pc:spChg chg="add mod">
          <ac:chgData name="Chris Droessler" userId="625c3661-9d64-47fa-b83c-4b49393bd161" providerId="ADAL" clId="{E526C8AA-4518-3C47-A391-4E4135EDE1B3}" dt="2019-09-17T17:41:08.690" v="2058" actId="1036"/>
          <ac:spMkLst>
            <pc:docMk/>
            <pc:sldMk cId="3849458112" sldId="838"/>
            <ac:spMk id="4" creationId="{17249D3A-5FA4-3743-97E1-3C8CDA4A150C}"/>
          </ac:spMkLst>
        </pc:spChg>
        <pc:picChg chg="del">
          <ac:chgData name="Chris Droessler" userId="625c3661-9d64-47fa-b83c-4b49393bd161" providerId="ADAL" clId="{E526C8AA-4518-3C47-A391-4E4135EDE1B3}" dt="2019-09-16T11:50:38.060" v="259" actId="478"/>
          <ac:picMkLst>
            <pc:docMk/>
            <pc:sldMk cId="3849458112" sldId="838"/>
            <ac:picMk id="1026" creationId="{1D8A82B7-FEA2-3C41-886E-9209086C7BDC}"/>
          </ac:picMkLst>
        </pc:picChg>
      </pc:sldChg>
      <pc:sldChg chg="addSp modSp add setBg modNotesTx">
        <pc:chgData name="Chris Droessler" userId="625c3661-9d64-47fa-b83c-4b49393bd161" providerId="ADAL" clId="{E526C8AA-4518-3C47-A391-4E4135EDE1B3}" dt="2019-09-16T12:29:12.045" v="1538" actId="20577"/>
        <pc:sldMkLst>
          <pc:docMk/>
          <pc:sldMk cId="2184843332" sldId="839"/>
        </pc:sldMkLst>
        <pc:spChg chg="add mod">
          <ac:chgData name="Chris Droessler" userId="625c3661-9d64-47fa-b83c-4b49393bd161" providerId="ADAL" clId="{E526C8AA-4518-3C47-A391-4E4135EDE1B3}" dt="2019-09-16T12:02:57.266" v="293" actId="20577"/>
          <ac:spMkLst>
            <pc:docMk/>
            <pc:sldMk cId="2184843332" sldId="839"/>
            <ac:spMk id="2" creationId="{4DA8B870-798B-5143-804D-3A655E78B729}"/>
          </ac:spMkLst>
        </pc:spChg>
        <pc:spChg chg="add mod">
          <ac:chgData name="Chris Droessler" userId="625c3661-9d64-47fa-b83c-4b49393bd161" providerId="ADAL" clId="{E526C8AA-4518-3C47-A391-4E4135EDE1B3}" dt="2019-09-16T12:04:00.416" v="347" actId="20577"/>
          <ac:spMkLst>
            <pc:docMk/>
            <pc:sldMk cId="2184843332" sldId="839"/>
            <ac:spMk id="3" creationId="{3FF6D8E8-1139-654C-9518-BFEB960F2D13}"/>
          </ac:spMkLst>
        </pc:spChg>
        <pc:picChg chg="add mod">
          <ac:chgData name="Chris Droessler" userId="625c3661-9d64-47fa-b83c-4b49393bd161" providerId="ADAL" clId="{E526C8AA-4518-3C47-A391-4E4135EDE1B3}" dt="2019-09-16T12:06:10.860" v="354" actId="1076"/>
          <ac:picMkLst>
            <pc:docMk/>
            <pc:sldMk cId="2184843332" sldId="839"/>
            <ac:picMk id="5" creationId="{2D3F7DAA-F475-8E40-B843-5818C445E165}"/>
          </ac:picMkLst>
        </pc:picChg>
      </pc:sldChg>
      <pc:sldChg chg="addSp delSp modSp add modNotesTx">
        <pc:chgData name="Chris Droessler" userId="625c3661-9d64-47fa-b83c-4b49393bd161" providerId="ADAL" clId="{E526C8AA-4518-3C47-A391-4E4135EDE1B3}" dt="2019-09-16T12:25:39.276" v="1525" actId="14100"/>
        <pc:sldMkLst>
          <pc:docMk/>
          <pc:sldMk cId="3329983637" sldId="840"/>
        </pc:sldMkLst>
        <pc:picChg chg="del">
          <ac:chgData name="Chris Droessler" userId="625c3661-9d64-47fa-b83c-4b49393bd161" providerId="ADAL" clId="{E526C8AA-4518-3C47-A391-4E4135EDE1B3}" dt="2019-09-16T12:06:19.828" v="356" actId="478"/>
          <ac:picMkLst>
            <pc:docMk/>
            <pc:sldMk cId="3329983637" sldId="840"/>
            <ac:picMk id="5" creationId="{2D3F7DAA-F475-8E40-B843-5818C445E165}"/>
          </ac:picMkLst>
        </pc:picChg>
        <pc:picChg chg="add mod">
          <ac:chgData name="Chris Droessler" userId="625c3661-9d64-47fa-b83c-4b49393bd161" providerId="ADAL" clId="{E526C8AA-4518-3C47-A391-4E4135EDE1B3}" dt="2019-09-16T12:25:39.276" v="1525" actId="14100"/>
          <ac:picMkLst>
            <pc:docMk/>
            <pc:sldMk cId="3329983637" sldId="840"/>
            <ac:picMk id="6" creationId="{B6A576AE-FEF6-4E4B-9956-37BC4FB34220}"/>
          </ac:picMkLst>
        </pc:picChg>
      </pc:sldChg>
      <pc:sldChg chg="add ord">
        <pc:chgData name="Chris Droessler" userId="625c3661-9d64-47fa-b83c-4b49393bd161" providerId="ADAL" clId="{E526C8AA-4518-3C47-A391-4E4135EDE1B3}" dt="2019-09-16T12:08:59.454" v="453"/>
        <pc:sldMkLst>
          <pc:docMk/>
          <pc:sldMk cId="3371106981" sldId="841"/>
        </pc:sldMkLst>
      </pc:sldChg>
      <pc:sldChg chg="add ord">
        <pc:chgData name="Chris Droessler" userId="625c3661-9d64-47fa-b83c-4b49393bd161" providerId="ADAL" clId="{E526C8AA-4518-3C47-A391-4E4135EDE1B3}" dt="2019-09-16T12:09:09.263" v="455"/>
        <pc:sldMkLst>
          <pc:docMk/>
          <pc:sldMk cId="3950998610" sldId="842"/>
        </pc:sldMkLst>
      </pc:sldChg>
      <pc:sldChg chg="add">
        <pc:chgData name="Chris Droessler" userId="625c3661-9d64-47fa-b83c-4b49393bd161" providerId="ADAL" clId="{E526C8AA-4518-3C47-A391-4E4135EDE1B3}" dt="2019-09-16T12:11:28.836" v="459"/>
        <pc:sldMkLst>
          <pc:docMk/>
          <pc:sldMk cId="1534246481" sldId="843"/>
        </pc:sldMkLst>
      </pc:sldChg>
      <pc:sldChg chg="addSp delSp modSp add setBg">
        <pc:chgData name="Chris Droessler" userId="625c3661-9d64-47fa-b83c-4b49393bd161" providerId="ADAL" clId="{E526C8AA-4518-3C47-A391-4E4135EDE1B3}" dt="2019-09-16T12:14:35.589" v="502"/>
        <pc:sldMkLst>
          <pc:docMk/>
          <pc:sldMk cId="3190036350" sldId="844"/>
        </pc:sldMkLst>
        <pc:spChg chg="mod">
          <ac:chgData name="Chris Droessler" userId="625c3661-9d64-47fa-b83c-4b49393bd161" providerId="ADAL" clId="{E526C8AA-4518-3C47-A391-4E4135EDE1B3}" dt="2019-09-16T12:14:15.997" v="484" actId="20577"/>
          <ac:spMkLst>
            <pc:docMk/>
            <pc:sldMk cId="3190036350" sldId="844"/>
            <ac:spMk id="3" creationId="{FEC01E81-577E-C343-8C16-10930FE40C22}"/>
          </ac:spMkLst>
        </pc:spChg>
        <pc:spChg chg="add del mod">
          <ac:chgData name="Chris Droessler" userId="625c3661-9d64-47fa-b83c-4b49393bd161" providerId="ADAL" clId="{E526C8AA-4518-3C47-A391-4E4135EDE1B3}" dt="2019-09-16T12:12:19.412" v="481" actId="478"/>
          <ac:spMkLst>
            <pc:docMk/>
            <pc:sldMk cId="3190036350" sldId="844"/>
            <ac:spMk id="4" creationId="{924F4510-2747-3841-A124-FCFE8400036F}"/>
          </ac:spMkLst>
        </pc:spChg>
        <pc:picChg chg="add mod">
          <ac:chgData name="Chris Droessler" userId="625c3661-9d64-47fa-b83c-4b49393bd161" providerId="ADAL" clId="{E526C8AA-4518-3C47-A391-4E4135EDE1B3}" dt="2019-09-16T12:14:28.001" v="501" actId="1036"/>
          <ac:picMkLst>
            <pc:docMk/>
            <pc:sldMk cId="3190036350" sldId="844"/>
            <ac:picMk id="3075" creationId="{3D2DFA64-D076-3E4E-BF23-2589850500DE}"/>
          </ac:picMkLst>
        </pc:picChg>
      </pc:sldChg>
      <pc:sldChg chg="addSp delSp modSp add modNotesTx">
        <pc:chgData name="Chris Droessler" userId="625c3661-9d64-47fa-b83c-4b49393bd161" providerId="ADAL" clId="{E526C8AA-4518-3C47-A391-4E4135EDE1B3}" dt="2019-09-16T12:30:49.604" v="1682" actId="20577"/>
        <pc:sldMkLst>
          <pc:docMk/>
          <pc:sldMk cId="927717290" sldId="845"/>
        </pc:sldMkLst>
        <pc:spChg chg="mod">
          <ac:chgData name="Chris Droessler" userId="625c3661-9d64-47fa-b83c-4b49393bd161" providerId="ADAL" clId="{E526C8AA-4518-3C47-A391-4E4135EDE1B3}" dt="2019-09-16T12:16:52.165" v="627" actId="20577"/>
          <ac:spMkLst>
            <pc:docMk/>
            <pc:sldMk cId="927717290" sldId="845"/>
            <ac:spMk id="2" creationId="{440F18B0-4365-5F4A-8224-4CB5194A98BA}"/>
          </ac:spMkLst>
        </pc:spChg>
        <pc:picChg chg="add del mod">
          <ac:chgData name="Chris Droessler" userId="625c3661-9d64-47fa-b83c-4b49393bd161" providerId="ADAL" clId="{E526C8AA-4518-3C47-A391-4E4135EDE1B3}" dt="2019-09-16T12:25:24.233" v="1522"/>
          <ac:picMkLst>
            <pc:docMk/>
            <pc:sldMk cId="927717290" sldId="845"/>
            <ac:picMk id="5" creationId="{7AA94E53-B9AC-5148-A14D-4898C6D83339}"/>
          </ac:picMkLst>
        </pc:picChg>
        <pc:picChg chg="add mod">
          <ac:chgData name="Chris Droessler" userId="625c3661-9d64-47fa-b83c-4b49393bd161" providerId="ADAL" clId="{E526C8AA-4518-3C47-A391-4E4135EDE1B3}" dt="2019-09-16T12:25:05.300" v="1513" actId="1076"/>
          <ac:picMkLst>
            <pc:docMk/>
            <pc:sldMk cId="927717290" sldId="845"/>
            <ac:picMk id="6" creationId="{0AB06907-0CF6-F241-A747-EE9B9FC6F814}"/>
          </ac:picMkLst>
        </pc:picChg>
        <pc:picChg chg="mod">
          <ac:chgData name="Chris Droessler" userId="625c3661-9d64-47fa-b83c-4b49393bd161" providerId="ADAL" clId="{E526C8AA-4518-3C47-A391-4E4135EDE1B3}" dt="2019-09-16T12:24:10.363" v="1508" actId="1076"/>
          <ac:picMkLst>
            <pc:docMk/>
            <pc:sldMk cId="927717290" sldId="845"/>
            <ac:picMk id="3075" creationId="{3D2DFA64-D076-3E4E-BF23-2589850500DE}"/>
          </ac:picMkLst>
        </pc:picChg>
      </pc:sldChg>
      <pc:sldChg chg="addSp delSp modSp add">
        <pc:chgData name="Chris Droessler" userId="625c3661-9d64-47fa-b83c-4b49393bd161" providerId="ADAL" clId="{E526C8AA-4518-3C47-A391-4E4135EDE1B3}" dt="2019-09-17T18:05:10.643" v="2761" actId="255"/>
        <pc:sldMkLst>
          <pc:docMk/>
          <pc:sldMk cId="3470741671" sldId="847"/>
        </pc:sldMkLst>
        <pc:spChg chg="add del mod">
          <ac:chgData name="Chris Droessler" userId="625c3661-9d64-47fa-b83c-4b49393bd161" providerId="ADAL" clId="{E526C8AA-4518-3C47-A391-4E4135EDE1B3}" dt="2019-09-17T18:04:51.307" v="2757"/>
          <ac:spMkLst>
            <pc:docMk/>
            <pc:sldMk cId="3470741671" sldId="847"/>
            <ac:spMk id="2" creationId="{C01C95A1-70DF-0F49-BCAB-8220AC9D049D}"/>
          </ac:spMkLst>
        </pc:spChg>
        <pc:spChg chg="del mod">
          <ac:chgData name="Chris Droessler" userId="625c3661-9d64-47fa-b83c-4b49393bd161" providerId="ADAL" clId="{E526C8AA-4518-3C47-A391-4E4135EDE1B3}" dt="2019-09-16T14:15:33.136" v="1989" actId="478"/>
          <ac:spMkLst>
            <pc:docMk/>
            <pc:sldMk cId="3470741671" sldId="847"/>
            <ac:spMk id="2" creationId="{FC36B12B-1D3D-5644-A499-9773D068CFDD}"/>
          </ac:spMkLst>
        </pc:spChg>
        <pc:spChg chg="mod">
          <ac:chgData name="Chris Droessler" userId="625c3661-9d64-47fa-b83c-4b49393bd161" providerId="ADAL" clId="{E526C8AA-4518-3C47-A391-4E4135EDE1B3}" dt="2019-09-17T18:05:10.643" v="2761" actId="255"/>
          <ac:spMkLst>
            <pc:docMk/>
            <pc:sldMk cId="3470741671" sldId="847"/>
            <ac:spMk id="3" creationId="{D31E6E81-A445-404C-9FC2-617390E8A1F7}"/>
          </ac:spMkLst>
        </pc:spChg>
        <pc:spChg chg="add del mod">
          <ac:chgData name="Chris Droessler" userId="625c3661-9d64-47fa-b83c-4b49393bd161" providerId="ADAL" clId="{E526C8AA-4518-3C47-A391-4E4135EDE1B3}" dt="2019-09-17T18:04:52.586" v="2758"/>
          <ac:spMkLst>
            <pc:docMk/>
            <pc:sldMk cId="3470741671" sldId="847"/>
            <ac:spMk id="4" creationId="{8C6720E0-7036-964A-B424-EE4CF500A7D5}"/>
          </ac:spMkLst>
        </pc:spChg>
        <pc:spChg chg="add del mod">
          <ac:chgData name="Chris Droessler" userId="625c3661-9d64-47fa-b83c-4b49393bd161" providerId="ADAL" clId="{E526C8AA-4518-3C47-A391-4E4135EDE1B3}" dt="2019-09-16T14:15:42.656" v="1991"/>
          <ac:spMkLst>
            <pc:docMk/>
            <pc:sldMk cId="3470741671" sldId="847"/>
            <ac:spMk id="5" creationId="{0CAFBD9C-903E-9648-B63F-E06815108614}"/>
          </ac:spMkLst>
        </pc:spChg>
        <pc:picChg chg="add mod">
          <ac:chgData name="Chris Droessler" userId="625c3661-9d64-47fa-b83c-4b49393bd161" providerId="ADAL" clId="{E526C8AA-4518-3C47-A391-4E4135EDE1B3}" dt="2019-09-16T14:15:51.492" v="1993" actId="1076"/>
          <ac:picMkLst>
            <pc:docMk/>
            <pc:sldMk cId="3470741671" sldId="847"/>
            <ac:picMk id="6" creationId="{1B97A3EA-DA1A-A14A-AC8C-823D592FB985}"/>
          </ac:picMkLst>
        </pc:picChg>
        <pc:picChg chg="del">
          <ac:chgData name="Chris Droessler" userId="625c3661-9d64-47fa-b83c-4b49393bd161" providerId="ADAL" clId="{E526C8AA-4518-3C47-A391-4E4135EDE1B3}" dt="2019-09-16T14:15:35.771" v="1990" actId="478"/>
          <ac:picMkLst>
            <pc:docMk/>
            <pc:sldMk cId="3470741671" sldId="847"/>
            <ac:picMk id="2050" creationId="{E5A2E662-7752-814A-96D7-2093458918D5}"/>
          </ac:picMkLst>
        </pc:picChg>
      </pc:sldChg>
      <pc:sldChg chg="modSp add ord modNotesTx">
        <pc:chgData name="Chris Droessler" userId="625c3661-9d64-47fa-b83c-4b49393bd161" providerId="ADAL" clId="{E526C8AA-4518-3C47-A391-4E4135EDE1B3}" dt="2019-09-17T17:59:07.298" v="2606" actId="20577"/>
        <pc:sldMkLst>
          <pc:docMk/>
          <pc:sldMk cId="788866233" sldId="848"/>
        </pc:sldMkLst>
        <pc:spChg chg="mod">
          <ac:chgData name="Chris Droessler" userId="625c3661-9d64-47fa-b83c-4b49393bd161" providerId="ADAL" clId="{E526C8AA-4518-3C47-A391-4E4135EDE1B3}" dt="2019-09-17T17:59:07.298" v="2606" actId="20577"/>
          <ac:spMkLst>
            <pc:docMk/>
            <pc:sldMk cId="788866233" sldId="848"/>
            <ac:spMk id="2" creationId="{440F18B0-4365-5F4A-8224-4CB5194A98BA}"/>
          </ac:spMkLst>
        </pc:spChg>
        <pc:spChg chg="mod">
          <ac:chgData name="Chris Droessler" userId="625c3661-9d64-47fa-b83c-4b49393bd161" providerId="ADAL" clId="{E526C8AA-4518-3C47-A391-4E4135EDE1B3}" dt="2019-09-17T17:44:26.418" v="2068" actId="20577"/>
          <ac:spMkLst>
            <pc:docMk/>
            <pc:sldMk cId="788866233" sldId="848"/>
            <ac:spMk id="3" creationId="{FEC01E81-577E-C343-8C16-10930FE40C22}"/>
          </ac:spMkLst>
        </pc:spChg>
        <pc:picChg chg="mod">
          <ac:chgData name="Chris Droessler" userId="625c3661-9d64-47fa-b83c-4b49393bd161" providerId="ADAL" clId="{E526C8AA-4518-3C47-A391-4E4135EDE1B3}" dt="2019-09-17T17:46:21.857" v="2191" actId="1076"/>
          <ac:picMkLst>
            <pc:docMk/>
            <pc:sldMk cId="788866233" sldId="848"/>
            <ac:picMk id="6" creationId="{0AB06907-0CF6-F241-A747-EE9B9FC6F814}"/>
          </ac:picMkLst>
        </pc:picChg>
        <pc:picChg chg="mod">
          <ac:chgData name="Chris Droessler" userId="625c3661-9d64-47fa-b83c-4b49393bd161" providerId="ADAL" clId="{E526C8AA-4518-3C47-A391-4E4135EDE1B3}" dt="2019-09-17T17:44:30.240" v="2069" actId="1076"/>
          <ac:picMkLst>
            <pc:docMk/>
            <pc:sldMk cId="788866233" sldId="848"/>
            <ac:picMk id="3075" creationId="{3D2DFA64-D076-3E4E-BF23-2589850500DE}"/>
          </ac:picMkLst>
        </pc:picChg>
      </pc:sldChg>
      <pc:sldChg chg="modSp add ord modNotesTx">
        <pc:chgData name="Chris Droessler" userId="625c3661-9d64-47fa-b83c-4b49393bd161" providerId="ADAL" clId="{E526C8AA-4518-3C47-A391-4E4135EDE1B3}" dt="2019-09-17T18:08:23.148" v="2784" actId="1035"/>
        <pc:sldMkLst>
          <pc:docMk/>
          <pc:sldMk cId="2135932411" sldId="849"/>
        </pc:sldMkLst>
        <pc:picChg chg="mod">
          <ac:chgData name="Chris Droessler" userId="625c3661-9d64-47fa-b83c-4b49393bd161" providerId="ADAL" clId="{E526C8AA-4518-3C47-A391-4E4135EDE1B3}" dt="2019-09-17T18:08:23.148" v="2784" actId="1035"/>
          <ac:picMkLst>
            <pc:docMk/>
            <pc:sldMk cId="2135932411" sldId="849"/>
            <ac:picMk id="1026" creationId="{ED12A15B-AE12-0649-9D72-DD357D3FB5FD}"/>
          </ac:picMkLst>
        </pc:picChg>
      </pc:sldChg>
    </pc:docChg>
  </pc:docChgLst>
  <pc:docChgLst>
    <pc:chgData name="Chris Droessler" userId="625c3661-9d64-47fa-b83c-4b49393bd161" providerId="ADAL" clId="{EC032158-A456-E541-B95C-F30527C9775D}"/>
    <pc:docChg chg="delSld modSld sldOrd">
      <pc:chgData name="Chris Droessler" userId="625c3661-9d64-47fa-b83c-4b49393bd161" providerId="ADAL" clId="{EC032158-A456-E541-B95C-F30527C9775D}" dt="2019-09-19T12:06:54.212" v="59" actId="2696"/>
      <pc:docMkLst>
        <pc:docMk/>
      </pc:docMkLst>
      <pc:sldChg chg="del">
        <pc:chgData name="Chris Droessler" userId="625c3661-9d64-47fa-b83c-4b49393bd161" providerId="ADAL" clId="{EC032158-A456-E541-B95C-F30527C9775D}" dt="2019-09-19T12:06:44.100" v="32" actId="2696"/>
        <pc:sldMkLst>
          <pc:docMk/>
          <pc:sldMk cId="1601590592" sldId="265"/>
        </pc:sldMkLst>
      </pc:sldChg>
      <pc:sldChg chg="del">
        <pc:chgData name="Chris Droessler" userId="625c3661-9d64-47fa-b83c-4b49393bd161" providerId="ADAL" clId="{EC032158-A456-E541-B95C-F30527C9775D}" dt="2019-09-19T12:06:44.147" v="39" actId="2696"/>
        <pc:sldMkLst>
          <pc:docMk/>
          <pc:sldMk cId="354679795" sldId="268"/>
        </pc:sldMkLst>
      </pc:sldChg>
      <pc:sldChg chg="del">
        <pc:chgData name="Chris Droessler" userId="625c3661-9d64-47fa-b83c-4b49393bd161" providerId="ADAL" clId="{EC032158-A456-E541-B95C-F30527C9775D}" dt="2019-09-19T12:06:44.152" v="40" actId="2696"/>
        <pc:sldMkLst>
          <pc:docMk/>
          <pc:sldMk cId="1792735702" sldId="272"/>
        </pc:sldMkLst>
      </pc:sldChg>
      <pc:sldChg chg="del">
        <pc:chgData name="Chris Droessler" userId="625c3661-9d64-47fa-b83c-4b49393bd161" providerId="ADAL" clId="{EC032158-A456-E541-B95C-F30527C9775D}" dt="2019-09-19T12:06:44.210" v="54" actId="2696"/>
        <pc:sldMkLst>
          <pc:docMk/>
          <pc:sldMk cId="485712414" sldId="274"/>
        </pc:sldMkLst>
      </pc:sldChg>
      <pc:sldChg chg="del">
        <pc:chgData name="Chris Droessler" userId="625c3661-9d64-47fa-b83c-4b49393bd161" providerId="ADAL" clId="{EC032158-A456-E541-B95C-F30527C9775D}" dt="2019-09-19T12:06:44.190" v="48" actId="2696"/>
        <pc:sldMkLst>
          <pc:docMk/>
          <pc:sldMk cId="1312623294" sldId="275"/>
        </pc:sldMkLst>
      </pc:sldChg>
      <pc:sldChg chg="del">
        <pc:chgData name="Chris Droessler" userId="625c3661-9d64-47fa-b83c-4b49393bd161" providerId="ADAL" clId="{EC032158-A456-E541-B95C-F30527C9775D}" dt="2019-09-19T12:06:43.783" v="0" actId="2696"/>
        <pc:sldMkLst>
          <pc:docMk/>
          <pc:sldMk cId="753626156" sldId="281"/>
        </pc:sldMkLst>
      </pc:sldChg>
      <pc:sldChg chg="del">
        <pc:chgData name="Chris Droessler" userId="625c3661-9d64-47fa-b83c-4b49393bd161" providerId="ADAL" clId="{EC032158-A456-E541-B95C-F30527C9775D}" dt="2019-09-19T12:06:44.134" v="37" actId="2696"/>
        <pc:sldMkLst>
          <pc:docMk/>
          <pc:sldMk cId="3223483966" sldId="509"/>
        </pc:sldMkLst>
      </pc:sldChg>
      <pc:sldChg chg="del">
        <pc:chgData name="Chris Droessler" userId="625c3661-9d64-47fa-b83c-4b49393bd161" providerId="ADAL" clId="{EC032158-A456-E541-B95C-F30527C9775D}" dt="2019-09-19T12:06:44.086" v="30" actId="2696"/>
        <pc:sldMkLst>
          <pc:docMk/>
          <pc:sldMk cId="3526271831" sldId="511"/>
        </pc:sldMkLst>
      </pc:sldChg>
      <pc:sldChg chg="del">
        <pc:chgData name="Chris Droessler" userId="625c3661-9d64-47fa-b83c-4b49393bd161" providerId="ADAL" clId="{EC032158-A456-E541-B95C-F30527C9775D}" dt="2019-09-19T12:06:44.163" v="42" actId="2696"/>
        <pc:sldMkLst>
          <pc:docMk/>
          <pc:sldMk cId="4254513729" sldId="512"/>
        </pc:sldMkLst>
      </pc:sldChg>
      <pc:sldChg chg="del">
        <pc:chgData name="Chris Droessler" userId="625c3661-9d64-47fa-b83c-4b49393bd161" providerId="ADAL" clId="{EC032158-A456-E541-B95C-F30527C9775D}" dt="2019-09-19T12:06:44.003" v="20" actId="2696"/>
        <pc:sldMkLst>
          <pc:docMk/>
          <pc:sldMk cId="2817247336" sldId="513"/>
        </pc:sldMkLst>
      </pc:sldChg>
      <pc:sldChg chg="del">
        <pc:chgData name="Chris Droessler" userId="625c3661-9d64-47fa-b83c-4b49393bd161" providerId="ADAL" clId="{EC032158-A456-E541-B95C-F30527C9775D}" dt="2019-09-19T12:06:44.207" v="53" actId="2696"/>
        <pc:sldMkLst>
          <pc:docMk/>
          <pc:sldMk cId="3186210653" sldId="514"/>
        </pc:sldMkLst>
      </pc:sldChg>
      <pc:sldChg chg="del">
        <pc:chgData name="Chris Droessler" userId="625c3661-9d64-47fa-b83c-4b49393bd161" providerId="ADAL" clId="{EC032158-A456-E541-B95C-F30527C9775D}" dt="2019-09-19T12:06:44.204" v="52" actId="2696"/>
        <pc:sldMkLst>
          <pc:docMk/>
          <pc:sldMk cId="1148131924" sldId="515"/>
        </pc:sldMkLst>
      </pc:sldChg>
      <pc:sldChg chg="del">
        <pc:chgData name="Chris Droessler" userId="625c3661-9d64-47fa-b83c-4b49393bd161" providerId="ADAL" clId="{EC032158-A456-E541-B95C-F30527C9775D}" dt="2019-09-19T12:06:44.030" v="23" actId="2696"/>
        <pc:sldMkLst>
          <pc:docMk/>
          <pc:sldMk cId="2289089368" sldId="519"/>
        </pc:sldMkLst>
      </pc:sldChg>
      <pc:sldChg chg="del">
        <pc:chgData name="Chris Droessler" userId="625c3661-9d64-47fa-b83c-4b49393bd161" providerId="ADAL" clId="{EC032158-A456-E541-B95C-F30527C9775D}" dt="2019-09-19T12:06:43.954" v="15" actId="2696"/>
        <pc:sldMkLst>
          <pc:docMk/>
          <pc:sldMk cId="2881002776" sldId="521"/>
        </pc:sldMkLst>
      </pc:sldChg>
      <pc:sldChg chg="del">
        <pc:chgData name="Chris Droessler" userId="625c3661-9d64-47fa-b83c-4b49393bd161" providerId="ADAL" clId="{EC032158-A456-E541-B95C-F30527C9775D}" dt="2019-09-19T12:06:44.063" v="27" actId="2696"/>
        <pc:sldMkLst>
          <pc:docMk/>
          <pc:sldMk cId="2779310115" sldId="525"/>
        </pc:sldMkLst>
      </pc:sldChg>
      <pc:sldChg chg="del">
        <pc:chgData name="Chris Droessler" userId="625c3661-9d64-47fa-b83c-4b49393bd161" providerId="ADAL" clId="{EC032158-A456-E541-B95C-F30527C9775D}" dt="2019-09-19T12:06:44.198" v="50" actId="2696"/>
        <pc:sldMkLst>
          <pc:docMk/>
          <pc:sldMk cId="1802031989" sldId="528"/>
        </pc:sldMkLst>
      </pc:sldChg>
      <pc:sldChg chg="del">
        <pc:chgData name="Chris Droessler" userId="625c3661-9d64-47fa-b83c-4b49393bd161" providerId="ADAL" clId="{EC032158-A456-E541-B95C-F30527C9775D}" dt="2019-09-19T12:06:43.944" v="14" actId="2696"/>
        <pc:sldMkLst>
          <pc:docMk/>
          <pc:sldMk cId="1557097039" sldId="532"/>
        </pc:sldMkLst>
      </pc:sldChg>
      <pc:sldChg chg="del">
        <pc:chgData name="Chris Droessler" userId="625c3661-9d64-47fa-b83c-4b49393bd161" providerId="ADAL" clId="{EC032158-A456-E541-B95C-F30527C9775D}" dt="2019-09-19T12:06:44.178" v="45" actId="2696"/>
        <pc:sldMkLst>
          <pc:docMk/>
          <pc:sldMk cId="3308247913" sldId="534"/>
        </pc:sldMkLst>
      </pc:sldChg>
      <pc:sldChg chg="del">
        <pc:chgData name="Chris Droessler" userId="625c3661-9d64-47fa-b83c-4b49393bd161" providerId="ADAL" clId="{EC032158-A456-E541-B95C-F30527C9775D}" dt="2019-09-19T12:06:43.984" v="18" actId="2696"/>
        <pc:sldMkLst>
          <pc:docMk/>
          <pc:sldMk cId="1170993290" sldId="538"/>
        </pc:sldMkLst>
      </pc:sldChg>
      <pc:sldChg chg="del">
        <pc:chgData name="Chris Droessler" userId="625c3661-9d64-47fa-b83c-4b49393bd161" providerId="ADAL" clId="{EC032158-A456-E541-B95C-F30527C9775D}" dt="2019-09-19T12:06:44.186" v="47" actId="2696"/>
        <pc:sldMkLst>
          <pc:docMk/>
          <pc:sldMk cId="2992138866" sldId="542"/>
        </pc:sldMkLst>
      </pc:sldChg>
      <pc:sldChg chg="del">
        <pc:chgData name="Chris Droessler" userId="625c3661-9d64-47fa-b83c-4b49393bd161" providerId="ADAL" clId="{EC032158-A456-E541-B95C-F30527C9775D}" dt="2019-09-19T12:06:44.012" v="21" actId="2696"/>
        <pc:sldMkLst>
          <pc:docMk/>
          <pc:sldMk cId="1152502431" sldId="543"/>
        </pc:sldMkLst>
      </pc:sldChg>
      <pc:sldChg chg="del">
        <pc:chgData name="Chris Droessler" userId="625c3661-9d64-47fa-b83c-4b49393bd161" providerId="ADAL" clId="{EC032158-A456-E541-B95C-F30527C9775D}" dt="2019-09-19T12:06:44.047" v="25" actId="2696"/>
        <pc:sldMkLst>
          <pc:docMk/>
          <pc:sldMk cId="1784353046" sldId="544"/>
        </pc:sldMkLst>
      </pc:sldChg>
      <pc:sldChg chg="del">
        <pc:chgData name="Chris Droessler" userId="625c3661-9d64-47fa-b83c-4b49393bd161" providerId="ADAL" clId="{EC032158-A456-E541-B95C-F30527C9775D}" dt="2019-09-19T12:06:43.964" v="16" actId="2696"/>
        <pc:sldMkLst>
          <pc:docMk/>
          <pc:sldMk cId="1969882827" sldId="545"/>
        </pc:sldMkLst>
      </pc:sldChg>
      <pc:sldChg chg="del">
        <pc:chgData name="Chris Droessler" userId="625c3661-9d64-47fa-b83c-4b49393bd161" providerId="ADAL" clId="{EC032158-A456-E541-B95C-F30527C9775D}" dt="2019-09-19T12:06:44.173" v="44" actId="2696"/>
        <pc:sldMkLst>
          <pc:docMk/>
          <pc:sldMk cId="3765622904" sldId="546"/>
        </pc:sldMkLst>
      </pc:sldChg>
      <pc:sldChg chg="del">
        <pc:chgData name="Chris Droessler" userId="625c3661-9d64-47fa-b83c-4b49393bd161" providerId="ADAL" clId="{EC032158-A456-E541-B95C-F30527C9775D}" dt="2019-09-19T12:06:44.055" v="26" actId="2696"/>
        <pc:sldMkLst>
          <pc:docMk/>
          <pc:sldMk cId="1567014597" sldId="547"/>
        </pc:sldMkLst>
      </pc:sldChg>
      <pc:sldChg chg="del">
        <pc:chgData name="Chris Droessler" userId="625c3661-9d64-47fa-b83c-4b49393bd161" providerId="ADAL" clId="{EC032158-A456-E541-B95C-F30527C9775D}" dt="2019-09-19T12:06:44.213" v="55" actId="2696"/>
        <pc:sldMkLst>
          <pc:docMk/>
          <pc:sldMk cId="1972243842" sldId="548"/>
        </pc:sldMkLst>
      </pc:sldChg>
      <pc:sldChg chg="del">
        <pc:chgData name="Chris Droessler" userId="625c3661-9d64-47fa-b83c-4b49393bd161" providerId="ADAL" clId="{EC032158-A456-E541-B95C-F30527C9775D}" dt="2019-09-19T12:06:43.933" v="13" actId="2696"/>
        <pc:sldMkLst>
          <pc:docMk/>
          <pc:sldMk cId="447470941" sldId="550"/>
        </pc:sldMkLst>
      </pc:sldChg>
      <pc:sldChg chg="del">
        <pc:chgData name="Chris Droessler" userId="625c3661-9d64-47fa-b83c-4b49393bd161" providerId="ADAL" clId="{EC032158-A456-E541-B95C-F30527C9775D}" dt="2019-09-19T12:06:44.140" v="38" actId="2696"/>
        <pc:sldMkLst>
          <pc:docMk/>
          <pc:sldMk cId="3038918188" sldId="551"/>
        </pc:sldMkLst>
      </pc:sldChg>
      <pc:sldChg chg="del">
        <pc:chgData name="Chris Droessler" userId="625c3661-9d64-47fa-b83c-4b49393bd161" providerId="ADAL" clId="{EC032158-A456-E541-B95C-F30527C9775D}" dt="2019-09-19T12:06:44.158" v="41" actId="2696"/>
        <pc:sldMkLst>
          <pc:docMk/>
          <pc:sldMk cId="2261795799" sldId="552"/>
        </pc:sldMkLst>
      </pc:sldChg>
      <pc:sldChg chg="del">
        <pc:chgData name="Chris Droessler" userId="625c3661-9d64-47fa-b83c-4b49393bd161" providerId="ADAL" clId="{EC032158-A456-E541-B95C-F30527C9775D}" dt="2019-09-19T12:06:44.122" v="35" actId="2696"/>
        <pc:sldMkLst>
          <pc:docMk/>
          <pc:sldMk cId="797042957" sldId="554"/>
        </pc:sldMkLst>
      </pc:sldChg>
      <pc:sldChg chg="del">
        <pc:chgData name="Chris Droessler" userId="625c3661-9d64-47fa-b83c-4b49393bd161" providerId="ADAL" clId="{EC032158-A456-E541-B95C-F30527C9775D}" dt="2019-09-19T12:06:44.128" v="36" actId="2696"/>
        <pc:sldMkLst>
          <pc:docMk/>
          <pc:sldMk cId="1127496624" sldId="561"/>
        </pc:sldMkLst>
      </pc:sldChg>
      <pc:sldChg chg="del">
        <pc:chgData name="Chris Droessler" userId="625c3661-9d64-47fa-b83c-4b49393bd161" providerId="ADAL" clId="{EC032158-A456-E541-B95C-F30527C9775D}" dt="2019-09-19T12:06:43.974" v="17" actId="2696"/>
        <pc:sldMkLst>
          <pc:docMk/>
          <pc:sldMk cId="1107501514" sldId="562"/>
        </pc:sldMkLst>
      </pc:sldChg>
      <pc:sldChg chg="del">
        <pc:chgData name="Chris Droessler" userId="625c3661-9d64-47fa-b83c-4b49393bd161" providerId="ADAL" clId="{EC032158-A456-E541-B95C-F30527C9775D}" dt="2019-09-19T12:06:43.857" v="6" actId="2696"/>
        <pc:sldMkLst>
          <pc:docMk/>
          <pc:sldMk cId="1261742435" sldId="564"/>
        </pc:sldMkLst>
      </pc:sldChg>
      <pc:sldChg chg="del">
        <pc:chgData name="Chris Droessler" userId="625c3661-9d64-47fa-b83c-4b49393bd161" providerId="ADAL" clId="{EC032158-A456-E541-B95C-F30527C9775D}" dt="2019-09-19T12:06:44.071" v="28" actId="2696"/>
        <pc:sldMkLst>
          <pc:docMk/>
          <pc:sldMk cId="3391111163" sldId="565"/>
        </pc:sldMkLst>
      </pc:sldChg>
      <pc:sldChg chg="del">
        <pc:chgData name="Chris Droessler" userId="625c3661-9d64-47fa-b83c-4b49393bd161" providerId="ADAL" clId="{EC032158-A456-E541-B95C-F30527C9775D}" dt="2019-09-19T12:06:44.021" v="22" actId="2696"/>
        <pc:sldMkLst>
          <pc:docMk/>
          <pc:sldMk cId="793579014" sldId="566"/>
        </pc:sldMkLst>
      </pc:sldChg>
      <pc:sldChg chg="del">
        <pc:chgData name="Chris Droessler" userId="625c3661-9d64-47fa-b83c-4b49393bd161" providerId="ADAL" clId="{EC032158-A456-E541-B95C-F30527C9775D}" dt="2019-09-19T12:06:44.108" v="33" actId="2696"/>
        <pc:sldMkLst>
          <pc:docMk/>
          <pc:sldMk cId="520573234" sldId="599"/>
        </pc:sldMkLst>
      </pc:sldChg>
      <pc:sldChg chg="del">
        <pc:chgData name="Chris Droessler" userId="625c3661-9d64-47fa-b83c-4b49393bd161" providerId="ADAL" clId="{EC032158-A456-E541-B95C-F30527C9775D}" dt="2019-09-19T12:06:44.093" v="31" actId="2696"/>
        <pc:sldMkLst>
          <pc:docMk/>
          <pc:sldMk cId="279613620" sldId="613"/>
        </pc:sldMkLst>
      </pc:sldChg>
      <pc:sldChg chg="del">
        <pc:chgData name="Chris Droessler" userId="625c3661-9d64-47fa-b83c-4b49393bd161" providerId="ADAL" clId="{EC032158-A456-E541-B95C-F30527C9775D}" dt="2019-09-19T12:06:43.913" v="11" actId="2696"/>
        <pc:sldMkLst>
          <pc:docMk/>
          <pc:sldMk cId="158575149" sldId="699"/>
        </pc:sldMkLst>
      </pc:sldChg>
      <pc:sldChg chg="del">
        <pc:chgData name="Chris Droessler" userId="625c3661-9d64-47fa-b83c-4b49393bd161" providerId="ADAL" clId="{EC032158-A456-E541-B95C-F30527C9775D}" dt="2019-09-19T12:06:54.212" v="59" actId="2696"/>
        <pc:sldMkLst>
          <pc:docMk/>
          <pc:sldMk cId="4124846671" sldId="702"/>
        </pc:sldMkLst>
      </pc:sldChg>
      <pc:sldChg chg="del">
        <pc:chgData name="Chris Droessler" userId="625c3661-9d64-47fa-b83c-4b49393bd161" providerId="ADAL" clId="{EC032158-A456-E541-B95C-F30527C9775D}" dt="2019-09-19T12:06:43.902" v="10" actId="2696"/>
        <pc:sldMkLst>
          <pc:docMk/>
          <pc:sldMk cId="3697479050" sldId="709"/>
        </pc:sldMkLst>
      </pc:sldChg>
      <pc:sldChg chg="del">
        <pc:chgData name="Chris Droessler" userId="625c3661-9d64-47fa-b83c-4b49393bd161" providerId="ADAL" clId="{EC032158-A456-E541-B95C-F30527C9775D}" dt="2019-09-19T12:06:43.891" v="9" actId="2696"/>
        <pc:sldMkLst>
          <pc:docMk/>
          <pc:sldMk cId="1704069926" sldId="710"/>
        </pc:sldMkLst>
      </pc:sldChg>
      <pc:sldChg chg="del">
        <pc:chgData name="Chris Droessler" userId="625c3661-9d64-47fa-b83c-4b49393bd161" providerId="ADAL" clId="{EC032158-A456-E541-B95C-F30527C9775D}" dt="2019-09-19T12:06:44.217" v="57" actId="2696"/>
        <pc:sldMkLst>
          <pc:docMk/>
          <pc:sldMk cId="2473793993" sldId="744"/>
        </pc:sldMkLst>
      </pc:sldChg>
      <pc:sldChg chg="del">
        <pc:chgData name="Chris Droessler" userId="625c3661-9d64-47fa-b83c-4b49393bd161" providerId="ADAL" clId="{EC032158-A456-E541-B95C-F30527C9775D}" dt="2019-09-19T12:06:43.868" v="7" actId="2696"/>
        <pc:sldMkLst>
          <pc:docMk/>
          <pc:sldMk cId="4200904338" sldId="746"/>
        </pc:sldMkLst>
      </pc:sldChg>
      <pc:sldChg chg="del">
        <pc:chgData name="Chris Droessler" userId="625c3661-9d64-47fa-b83c-4b49393bd161" providerId="ADAL" clId="{EC032158-A456-E541-B95C-F30527C9775D}" dt="2019-09-19T12:06:44.216" v="56" actId="2696"/>
        <pc:sldMkLst>
          <pc:docMk/>
          <pc:sldMk cId="3168181729" sldId="751"/>
        </pc:sldMkLst>
      </pc:sldChg>
      <pc:sldChg chg="del">
        <pc:chgData name="Chris Droessler" userId="625c3661-9d64-47fa-b83c-4b49393bd161" providerId="ADAL" clId="{EC032158-A456-E541-B95C-F30527C9775D}" dt="2019-09-19T12:06:44.169" v="43" actId="2696"/>
        <pc:sldMkLst>
          <pc:docMk/>
          <pc:sldMk cId="393665633" sldId="763"/>
        </pc:sldMkLst>
      </pc:sldChg>
      <pc:sldChg chg="del">
        <pc:chgData name="Chris Droessler" userId="625c3661-9d64-47fa-b83c-4b49393bd161" providerId="ADAL" clId="{EC032158-A456-E541-B95C-F30527C9775D}" dt="2019-09-19T12:06:43.880" v="8" actId="2696"/>
        <pc:sldMkLst>
          <pc:docMk/>
          <pc:sldMk cId="666327769" sldId="779"/>
        </pc:sldMkLst>
      </pc:sldChg>
      <pc:sldChg chg="del">
        <pc:chgData name="Chris Droessler" userId="625c3661-9d64-47fa-b83c-4b49393bd161" providerId="ADAL" clId="{EC032158-A456-E541-B95C-F30527C9775D}" dt="2019-09-19T12:06:43.832" v="4" actId="2696"/>
        <pc:sldMkLst>
          <pc:docMk/>
          <pc:sldMk cId="2428821435" sldId="782"/>
        </pc:sldMkLst>
      </pc:sldChg>
      <pc:sldChg chg="del">
        <pc:chgData name="Chris Droessler" userId="625c3661-9d64-47fa-b83c-4b49393bd161" providerId="ADAL" clId="{EC032158-A456-E541-B95C-F30527C9775D}" dt="2019-09-19T12:06:43.845" v="5" actId="2696"/>
        <pc:sldMkLst>
          <pc:docMk/>
          <pc:sldMk cId="1632643314" sldId="783"/>
        </pc:sldMkLst>
      </pc:sldChg>
      <pc:sldChg chg="del">
        <pc:chgData name="Chris Droessler" userId="625c3661-9d64-47fa-b83c-4b49393bd161" providerId="ADAL" clId="{EC032158-A456-E541-B95C-F30527C9775D}" dt="2019-09-19T12:06:43.820" v="3" actId="2696"/>
        <pc:sldMkLst>
          <pc:docMk/>
          <pc:sldMk cId="2325809305" sldId="784"/>
        </pc:sldMkLst>
      </pc:sldChg>
      <pc:sldChg chg="del">
        <pc:chgData name="Chris Droessler" userId="625c3661-9d64-47fa-b83c-4b49393bd161" providerId="ADAL" clId="{EC032158-A456-E541-B95C-F30527C9775D}" dt="2019-09-19T12:06:43.808" v="2" actId="2696"/>
        <pc:sldMkLst>
          <pc:docMk/>
          <pc:sldMk cId="3773207400" sldId="785"/>
        </pc:sldMkLst>
      </pc:sldChg>
      <pc:sldChg chg="del">
        <pc:chgData name="Chris Droessler" userId="625c3661-9d64-47fa-b83c-4b49393bd161" providerId="ADAL" clId="{EC032158-A456-E541-B95C-F30527C9775D}" dt="2019-09-19T12:06:43.796" v="1" actId="2696"/>
        <pc:sldMkLst>
          <pc:docMk/>
          <pc:sldMk cId="4096990147" sldId="792"/>
        </pc:sldMkLst>
      </pc:sldChg>
      <pc:sldChg chg="del">
        <pc:chgData name="Chris Droessler" userId="625c3661-9d64-47fa-b83c-4b49393bd161" providerId="ADAL" clId="{EC032158-A456-E541-B95C-F30527C9775D}" dt="2019-09-19T12:06:44.038" v="24" actId="2696"/>
        <pc:sldMkLst>
          <pc:docMk/>
          <pc:sldMk cId="2827184821" sldId="798"/>
        </pc:sldMkLst>
      </pc:sldChg>
      <pc:sldChg chg="del">
        <pc:chgData name="Chris Droessler" userId="625c3661-9d64-47fa-b83c-4b49393bd161" providerId="ADAL" clId="{EC032158-A456-E541-B95C-F30527C9775D}" dt="2019-09-19T12:06:44.182" v="46" actId="2696"/>
        <pc:sldMkLst>
          <pc:docMk/>
          <pc:sldMk cId="3347850964" sldId="800"/>
        </pc:sldMkLst>
      </pc:sldChg>
      <pc:sldChg chg="del">
        <pc:chgData name="Chris Droessler" userId="625c3661-9d64-47fa-b83c-4b49393bd161" providerId="ADAL" clId="{EC032158-A456-E541-B95C-F30527C9775D}" dt="2019-09-19T12:06:44.201" v="51" actId="2696"/>
        <pc:sldMkLst>
          <pc:docMk/>
          <pc:sldMk cId="1262652315" sldId="802"/>
        </pc:sldMkLst>
      </pc:sldChg>
      <pc:sldChg chg="del">
        <pc:chgData name="Chris Droessler" userId="625c3661-9d64-47fa-b83c-4b49393bd161" providerId="ADAL" clId="{EC032158-A456-E541-B95C-F30527C9775D}" dt="2019-09-19T12:06:43.993" v="19" actId="2696"/>
        <pc:sldMkLst>
          <pc:docMk/>
          <pc:sldMk cId="1148999987" sldId="803"/>
        </pc:sldMkLst>
      </pc:sldChg>
      <pc:sldChg chg="del">
        <pc:chgData name="Chris Droessler" userId="625c3661-9d64-47fa-b83c-4b49393bd161" providerId="ADAL" clId="{EC032158-A456-E541-B95C-F30527C9775D}" dt="2019-09-19T12:06:44.115" v="34" actId="2696"/>
        <pc:sldMkLst>
          <pc:docMk/>
          <pc:sldMk cId="1473567741" sldId="804"/>
        </pc:sldMkLst>
      </pc:sldChg>
      <pc:sldChg chg="del">
        <pc:chgData name="Chris Droessler" userId="625c3661-9d64-47fa-b83c-4b49393bd161" providerId="ADAL" clId="{EC032158-A456-E541-B95C-F30527C9775D}" dt="2019-09-19T12:06:44.078" v="29" actId="2696"/>
        <pc:sldMkLst>
          <pc:docMk/>
          <pc:sldMk cId="2753603042" sldId="805"/>
        </pc:sldMkLst>
      </pc:sldChg>
      <pc:sldChg chg="del">
        <pc:chgData name="Chris Droessler" userId="625c3661-9d64-47fa-b83c-4b49393bd161" providerId="ADAL" clId="{EC032158-A456-E541-B95C-F30527C9775D}" dt="2019-09-19T12:06:44.194" v="49" actId="2696"/>
        <pc:sldMkLst>
          <pc:docMk/>
          <pc:sldMk cId="947539613" sldId="806"/>
        </pc:sldMkLst>
      </pc:sldChg>
      <pc:sldChg chg="del">
        <pc:chgData name="Chris Droessler" userId="625c3661-9d64-47fa-b83c-4b49393bd161" providerId="ADAL" clId="{EC032158-A456-E541-B95C-F30527C9775D}" dt="2019-09-19T12:06:43.923" v="12" actId="2696"/>
        <pc:sldMkLst>
          <pc:docMk/>
          <pc:sldMk cId="1935515480" sldId="846"/>
        </pc:sldMkLst>
      </pc:sldChg>
      <pc:sldChg chg="ord">
        <pc:chgData name="Chris Droessler" userId="625c3661-9d64-47fa-b83c-4b49393bd161" providerId="ADAL" clId="{EC032158-A456-E541-B95C-F30527C9775D}" dt="2019-09-19T12:06:48.084" v="58"/>
        <pc:sldMkLst>
          <pc:docMk/>
          <pc:sldMk cId="2135932411" sldId="849"/>
        </pc:sldMkLst>
      </pc:sldChg>
    </pc:docChg>
  </pc:docChgLst>
  <pc:docChgLst>
    <pc:chgData name="Chris Droessler" userId="625c3661-9d64-47fa-b83c-4b49393bd161" providerId="ADAL" clId="{6C8262B6-2605-A745-ACD3-FFA2BBC011E2}"/>
  </pc:docChgLst>
  <pc:docChgLst>
    <pc:chgData name="Chris Droessler" userId="625c3661-9d64-47fa-b83c-4b49393bd161" providerId="ADAL" clId="{D3062E05-3BFE-AD44-B756-F71B44717986}"/>
  </pc:docChgLst>
  <pc:docChgLst>
    <pc:chgData name="Chris Droessler" userId="625c3661-9d64-47fa-b83c-4b49393bd161" providerId="ADAL" clId="{8EB1EC09-7151-A04B-9509-92BD723C6805}"/>
    <pc:docChg chg="undo custSel addSld modSld">
      <pc:chgData name="Chris Droessler" userId="625c3661-9d64-47fa-b83c-4b49393bd161" providerId="ADAL" clId="{8EB1EC09-7151-A04B-9509-92BD723C6805}" dt="2019-08-22T14:19:30.293" v="1330" actId="20577"/>
      <pc:docMkLst>
        <pc:docMk/>
      </pc:docMkLst>
      <pc:sldChg chg="addSp delSp modSp add modNotesTx">
        <pc:chgData name="Chris Droessler" userId="625c3661-9d64-47fa-b83c-4b49393bd161" providerId="ADAL" clId="{8EB1EC09-7151-A04B-9509-92BD723C6805}" dt="2019-07-29T15:32:26.490" v="146" actId="20577"/>
        <pc:sldMkLst>
          <pc:docMk/>
          <pc:sldMk cId="1704860803" sldId="809"/>
        </pc:sldMkLst>
        <pc:spChg chg="del">
          <ac:chgData name="Chris Droessler" userId="625c3661-9d64-47fa-b83c-4b49393bd161" providerId="ADAL" clId="{8EB1EC09-7151-A04B-9509-92BD723C6805}" dt="2019-07-29T15:31:22.128" v="4"/>
          <ac:spMkLst>
            <pc:docMk/>
            <pc:sldMk cId="1704860803" sldId="809"/>
            <ac:spMk id="2" creationId="{91172FAF-6868-B74F-8024-EF27E0342DBE}"/>
          </ac:spMkLst>
        </pc:spChg>
        <pc:spChg chg="del">
          <ac:chgData name="Chris Droessler" userId="625c3661-9d64-47fa-b83c-4b49393bd161" providerId="ADAL" clId="{8EB1EC09-7151-A04B-9509-92BD723C6805}" dt="2019-07-29T15:31:28.106" v="7"/>
          <ac:spMkLst>
            <pc:docMk/>
            <pc:sldMk cId="1704860803" sldId="809"/>
            <ac:spMk id="3" creationId="{36EAE4BD-4AE9-464B-9076-73E451DDF9C0}"/>
          </ac:spMkLst>
        </pc:spChg>
        <pc:picChg chg="add mod">
          <ac:chgData name="Chris Droessler" userId="625c3661-9d64-47fa-b83c-4b49393bd161" providerId="ADAL" clId="{8EB1EC09-7151-A04B-9509-92BD723C6805}" dt="2019-07-29T15:31:41.708" v="12" actId="1076"/>
          <ac:picMkLst>
            <pc:docMk/>
            <pc:sldMk cId="1704860803" sldId="809"/>
            <ac:picMk id="5" creationId="{E1F499D4-ED86-6B41-8BC2-D0F899FC59A0}"/>
          </ac:picMkLst>
        </pc:picChg>
      </pc:sldChg>
      <pc:sldChg chg="addSp delSp modSp add modNotesTx">
        <pc:chgData name="Chris Droessler" userId="625c3661-9d64-47fa-b83c-4b49393bd161" providerId="ADAL" clId="{8EB1EC09-7151-A04B-9509-92BD723C6805}" dt="2019-08-06T17:50:38.397" v="729" actId="20577"/>
        <pc:sldMkLst>
          <pc:docMk/>
          <pc:sldMk cId="3381124112" sldId="810"/>
        </pc:sldMkLst>
        <pc:picChg chg="add del mod">
          <ac:chgData name="Chris Droessler" userId="625c3661-9d64-47fa-b83c-4b49393bd161" providerId="ADAL" clId="{8EB1EC09-7151-A04B-9509-92BD723C6805}" dt="2019-08-05T12:40:36.203" v="166" actId="478"/>
          <ac:picMkLst>
            <pc:docMk/>
            <pc:sldMk cId="3381124112" sldId="810"/>
            <ac:picMk id="3" creationId="{28816DB7-B483-384B-B761-806884808709}"/>
          </ac:picMkLst>
        </pc:picChg>
        <pc:picChg chg="add del mod">
          <ac:chgData name="Chris Droessler" userId="625c3661-9d64-47fa-b83c-4b49393bd161" providerId="ADAL" clId="{8EB1EC09-7151-A04B-9509-92BD723C6805}" dt="2019-08-05T12:40:24.156" v="164" actId="478"/>
          <ac:picMkLst>
            <pc:docMk/>
            <pc:sldMk cId="3381124112" sldId="810"/>
            <ac:picMk id="4" creationId="{816415FC-FAC5-A541-8737-F89D56C29BBD}"/>
          </ac:picMkLst>
        </pc:picChg>
        <pc:picChg chg="add mod">
          <ac:chgData name="Chris Droessler" userId="625c3661-9d64-47fa-b83c-4b49393bd161" providerId="ADAL" clId="{8EB1EC09-7151-A04B-9509-92BD723C6805}" dt="2019-08-05T12:48:12.489" v="169" actId="962"/>
          <ac:picMkLst>
            <pc:docMk/>
            <pc:sldMk cId="3381124112" sldId="810"/>
            <ac:picMk id="6" creationId="{8BAB355D-5801-EA4F-A051-8F934584EA65}"/>
          </ac:picMkLst>
        </pc:picChg>
      </pc:sldChg>
      <pc:sldChg chg="add modNotesTx">
        <pc:chgData name="Chris Droessler" userId="625c3661-9d64-47fa-b83c-4b49393bd161" providerId="ADAL" clId="{8EB1EC09-7151-A04B-9509-92BD723C6805}" dt="2019-08-06T17:50:48.224" v="735" actId="20577"/>
        <pc:sldMkLst>
          <pc:docMk/>
          <pc:sldMk cId="965862794" sldId="811"/>
        </pc:sldMkLst>
      </pc:sldChg>
      <pc:sldChg chg="addSp delSp modSp add setBg modNotesTx">
        <pc:chgData name="Chris Droessler" userId="625c3661-9d64-47fa-b83c-4b49393bd161" providerId="ADAL" clId="{8EB1EC09-7151-A04B-9509-92BD723C6805}" dt="2019-08-06T17:50:05.125" v="728" actId="20577"/>
        <pc:sldMkLst>
          <pc:docMk/>
          <pc:sldMk cId="633662287" sldId="812"/>
        </pc:sldMkLst>
        <pc:spChg chg="del">
          <ac:chgData name="Chris Droessler" userId="625c3661-9d64-47fa-b83c-4b49393bd161" providerId="ADAL" clId="{8EB1EC09-7151-A04B-9509-92BD723C6805}" dt="2019-08-06T17:39:53.409" v="336"/>
          <ac:spMkLst>
            <pc:docMk/>
            <pc:sldMk cId="633662287" sldId="812"/>
            <ac:spMk id="2" creationId="{B07C7922-EAA5-BB45-81F9-B7972323839E}"/>
          </ac:spMkLst>
        </pc:spChg>
        <pc:spChg chg="del">
          <ac:chgData name="Chris Droessler" userId="625c3661-9d64-47fa-b83c-4b49393bd161" providerId="ADAL" clId="{8EB1EC09-7151-A04B-9509-92BD723C6805}" dt="2019-08-06T17:39:53.409" v="336"/>
          <ac:spMkLst>
            <pc:docMk/>
            <pc:sldMk cId="633662287" sldId="812"/>
            <ac:spMk id="3" creationId="{4361701A-137B-2344-A7E5-E4F26873ABBC}"/>
          </ac:spMkLst>
        </pc:spChg>
        <pc:picChg chg="add mod">
          <ac:chgData name="Chris Droessler" userId="625c3661-9d64-47fa-b83c-4b49393bd161" providerId="ADAL" clId="{8EB1EC09-7151-A04B-9509-92BD723C6805}" dt="2019-08-06T17:45:09.237" v="360" actId="962"/>
          <ac:picMkLst>
            <pc:docMk/>
            <pc:sldMk cId="633662287" sldId="812"/>
            <ac:picMk id="5" creationId="{7E75FD83-9981-2546-B5C3-0F0DFF46F1F1}"/>
          </ac:picMkLst>
        </pc:picChg>
      </pc:sldChg>
      <pc:sldChg chg="addSp delSp modSp add setBg modNotesTx">
        <pc:chgData name="Chris Droessler" userId="625c3661-9d64-47fa-b83c-4b49393bd161" providerId="ADAL" clId="{8EB1EC09-7151-A04B-9509-92BD723C6805}" dt="2019-08-06T17:55:09.244" v="844" actId="20577"/>
        <pc:sldMkLst>
          <pc:docMk/>
          <pc:sldMk cId="4038056378" sldId="813"/>
        </pc:sldMkLst>
        <pc:picChg chg="add mod">
          <ac:chgData name="Chris Droessler" userId="625c3661-9d64-47fa-b83c-4b49393bd161" providerId="ADAL" clId="{8EB1EC09-7151-A04B-9509-92BD723C6805}" dt="2019-08-06T17:46:36.628" v="388" actId="1037"/>
          <ac:picMkLst>
            <pc:docMk/>
            <pc:sldMk cId="4038056378" sldId="813"/>
            <ac:picMk id="3" creationId="{D21327F0-A254-D140-9011-CA2E10AECCE5}"/>
          </ac:picMkLst>
        </pc:picChg>
        <pc:picChg chg="del">
          <ac:chgData name="Chris Droessler" userId="625c3661-9d64-47fa-b83c-4b49393bd161" providerId="ADAL" clId="{8EB1EC09-7151-A04B-9509-92BD723C6805}" dt="2019-08-06T17:45:16.775" v="362" actId="478"/>
          <ac:picMkLst>
            <pc:docMk/>
            <pc:sldMk cId="4038056378" sldId="813"/>
            <ac:picMk id="5" creationId="{7E75FD83-9981-2546-B5C3-0F0DFF46F1F1}"/>
          </ac:picMkLst>
        </pc:picChg>
      </pc:sldChg>
      <pc:sldChg chg="addSp modSp add modNotesTx">
        <pc:chgData name="Chris Droessler" userId="625c3661-9d64-47fa-b83c-4b49393bd161" providerId="ADAL" clId="{8EB1EC09-7151-A04B-9509-92BD723C6805}" dt="2019-08-22T14:19:09.283" v="1328" actId="20577"/>
        <pc:sldMkLst>
          <pc:docMk/>
          <pc:sldMk cId="1364732294" sldId="814"/>
        </pc:sldMkLst>
        <pc:spChg chg="add mod">
          <ac:chgData name="Chris Droessler" userId="625c3661-9d64-47fa-b83c-4b49393bd161" providerId="ADAL" clId="{8EB1EC09-7151-A04B-9509-92BD723C6805}" dt="2019-08-22T14:10:23.233" v="1026" actId="20577"/>
          <ac:spMkLst>
            <pc:docMk/>
            <pc:sldMk cId="1364732294" sldId="814"/>
            <ac:spMk id="2" creationId="{DEA5E734-C083-864F-AA5D-A66EBEF1BDA2}"/>
          </ac:spMkLst>
        </pc:spChg>
        <pc:spChg chg="add mod">
          <ac:chgData name="Chris Droessler" userId="625c3661-9d64-47fa-b83c-4b49393bd161" providerId="ADAL" clId="{8EB1EC09-7151-A04B-9509-92BD723C6805}" dt="2019-08-22T14:18:57.547" v="1293" actId="13926"/>
          <ac:spMkLst>
            <pc:docMk/>
            <pc:sldMk cId="1364732294" sldId="814"/>
            <ac:spMk id="3" creationId="{73F95274-AE79-244A-8692-5C45C355559B}"/>
          </ac:spMkLst>
        </pc:spChg>
      </pc:sldChg>
      <pc:sldChg chg="modSp add">
        <pc:chgData name="Chris Droessler" userId="625c3661-9d64-47fa-b83c-4b49393bd161" providerId="ADAL" clId="{8EB1EC09-7151-A04B-9509-92BD723C6805}" dt="2019-08-22T14:19:30.293" v="1330" actId="20577"/>
        <pc:sldMkLst>
          <pc:docMk/>
          <pc:sldMk cId="1436055538" sldId="815"/>
        </pc:sldMkLst>
        <pc:spChg chg="mod">
          <ac:chgData name="Chris Droessler" userId="625c3661-9d64-47fa-b83c-4b49393bd161" providerId="ADAL" clId="{8EB1EC09-7151-A04B-9509-92BD723C6805}" dt="2019-08-22T14:19:30.293" v="1330" actId="20577"/>
          <ac:spMkLst>
            <pc:docMk/>
            <pc:sldMk cId="1436055538" sldId="815"/>
            <ac:spMk id="3" creationId="{73F95274-AE79-244A-8692-5C45C355559B}"/>
          </ac:spMkLst>
        </pc:spChg>
      </pc:sldChg>
    </pc:docChg>
  </pc:docChgLst>
  <pc:docChgLst>
    <pc:chgData name="Chris Droessler" userId="625c3661-9d64-47fa-b83c-4b49393bd161" providerId="ADAL" clId="{33E134CD-50ED-504B-8ADE-32C4D310ABD5}"/>
  </pc:docChgLst>
  <pc:docChgLst>
    <pc:chgData name="Chris Droessler" userId="625c3661-9d64-47fa-b83c-4b49393bd161" providerId="ADAL" clId="{D9BC66B7-F4D9-6F4F-90BA-7F467BA392E1}"/>
  </pc:docChgLst>
  <pc:docChgLst>
    <pc:chgData name="Chris Droessler" userId="625c3661-9d64-47fa-b83c-4b49393bd161" providerId="ADAL" clId="{DBB8CEB9-E505-A44E-AED3-04AD88A2CB97}"/>
  </pc:docChgLst>
  <pc:docChgLst>
    <pc:chgData name="Chris Droessler" userId="625c3661-9d64-47fa-b83c-4b49393bd161" providerId="ADAL" clId="{3232548D-75B3-7D48-8C35-F55ED75C90FF}"/>
  </pc:docChgLst>
  <pc:docChgLst>
    <pc:chgData name="Chris Droessler" userId="625c3661-9d64-47fa-b83c-4b49393bd161" providerId="ADAL" clId="{5442F2AB-DD0B-AA47-B14F-2693A652DE01}"/>
  </pc:docChgLst>
  <pc:docChgLst>
    <pc:chgData name="Chris Droessler" userId="625c3661-9d64-47fa-b83c-4b49393bd161" providerId="ADAL" clId="{38DDF311-4709-2E46-9F9C-2F2B1C32DF4A}"/>
  </pc:docChgLst>
  <pc:docChgLst>
    <pc:chgData name="Chris Droessler" userId="625c3661-9d64-47fa-b83c-4b49393bd161" providerId="ADAL" clId="{9B010A9A-3488-AD40-8A7B-08CC9825E115}"/>
  </pc:docChgLst>
  <pc:docChgLst>
    <pc:chgData name="Chris Droessler" userId="625c3661-9d64-47fa-b83c-4b49393bd161" providerId="ADAL" clId="{275782E5-C358-E547-8C69-E39790D16689}"/>
  </pc:docChgLst>
  <pc:docChgLst>
    <pc:chgData name="Chris Droessler" userId="625c3661-9d64-47fa-b83c-4b49393bd161" providerId="ADAL" clId="{6CC6CEFB-063C-BD4B-8368-2120C9A4427B}"/>
  </pc:docChgLst>
  <pc:docChgLst>
    <pc:chgData name="Chris Droessler" userId="625c3661-9d64-47fa-b83c-4b49393bd161" providerId="ADAL" clId="{3F111D30-B73F-B746-A196-587B344982CF}"/>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9B6F52-CC10-4425-9195-EDF28B435798}" type="datetimeFigureOut">
              <a:rPr lang="en-US" smtClean="0"/>
              <a:t>9/19/19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D3CF6-D097-446F-BA20-84B1F837E572}" type="datetimeFigureOut">
              <a:rPr lang="en-US" smtClean="0"/>
              <a:t>9/19/19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mailto:blandg@brunswickcc.edu"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mailto:weiresb@carteret.edu"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mailto:weiresb@carteret.edu"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mailto:michelle_waters@albemarle.edu"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mailto:michelle_waters@albemarle.edu"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maps.google.com/?q=500+W+Broad+Street+%26+701+W+Front+Street%2C++Statesville%2C+NC+++28677"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mailto:dlazenby@mitchellcc.edu"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mountainareaworks.org/"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nam02.safelinks.protection.outlook.com/?url=http%3A%2F%2Fwww.mountainareaworks.org%2F&amp;data=02%7C01%7Cdroesslerc%40nccommunitycolleges.edu%7C670fd4491b434f6f37d908d738691a8a%7C616f6b2af8af4525b6c8f74c6a2b182d%7C0%7C0%7C637039896384976212&amp;sdata=PgAmRqnfAK3a2rYWSqb76%2B90ORqEfK6raslnpdzPPYw%3D&amp;reserved=0" TargetMode="External"/><Relationship Id="rId5" Type="http://schemas.openxmlformats.org/officeDocument/2006/relationships/hyperlink" Target="https://nam02.safelinks.protection.outlook.com/?url=http%3A%2F%2Fwww.landofsky.org%2F&amp;data=02%7C01%7Cdroesslerc%40nccommunitycolleges.edu%7C670fd4491b434f6f37d908d738691a8a%7C616f6b2af8af4525b6c8f74c6a2b182d%7C0%7C0%7C637039896384976212&amp;sdata=E5lACP8Puj9kFS2nrLnfAnEBwwciPZwT1g8CQ1wIMsE%3D&amp;reserved=0" TargetMode="External"/><Relationship Id="rId4" Type="http://schemas.openxmlformats.org/officeDocument/2006/relationships/hyperlink" Target="mailto:nathan@landofsky.org"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mountainareaworks.org/"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nam02.safelinks.protection.outlook.com/?url=http%3A%2F%2Fwww.mountainareaworks.org%2F&amp;data=02%7C01%7Cdroesslerc%40nccommunitycolleges.edu%7C670fd4491b434f6f37d908d738691a8a%7C616f6b2af8af4525b6c8f74c6a2b182d%7C0%7C0%7C637039896384976212&amp;sdata=PgAmRqnfAK3a2rYWSqb76%2B90ORqEfK6raslnpdzPPYw%3D&amp;reserved=0" TargetMode="External"/><Relationship Id="rId5" Type="http://schemas.openxmlformats.org/officeDocument/2006/relationships/hyperlink" Target="https://nam02.safelinks.protection.outlook.com/?url=http%3A%2F%2Fwww.landofsky.org%2F&amp;data=02%7C01%7Cdroesslerc%40nccommunitycolleges.edu%7C670fd4491b434f6f37d908d738691a8a%7C616f6b2af8af4525b6c8f74c6a2b182d%7C0%7C0%7C637039896384976212&amp;sdata=E5lACP8Puj9kFS2nrLnfAnEBwwciPZwT1g8CQ1wIMsE%3D&amp;reserved=0" TargetMode="External"/><Relationship Id="rId4" Type="http://schemas.openxmlformats.org/officeDocument/2006/relationships/hyperlink" Target="mailto:nathan@landofsky.or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endParaRPr lang="en-US" sz="1400" baseline="0" dirty="0">
              <a:latin typeface="Arial" charset="0"/>
              <a:ea typeface="ヒラギノ角ゴ Pro W3" charset="0"/>
              <a:cs typeface="Arial" charset="0"/>
            </a:endParaRPr>
          </a:p>
          <a:p>
            <a:endParaRPr lang="en-US"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r>
              <a:rPr lang="en-US" dirty="0">
                <a:latin typeface="Arial" charset="0"/>
                <a:ea typeface="ヒラギノ角ゴ Pro W3" charset="0"/>
                <a:cs typeface="Arial" charset="0"/>
              </a:rPr>
              <a:t>====</a:t>
            </a:r>
          </a:p>
        </p:txBody>
      </p:sp>
    </p:spTree>
    <p:extLst>
      <p:ext uri="{BB962C8B-B14F-4D97-AF65-F5344CB8AC3E}">
        <p14:creationId xmlns:p14="http://schemas.microsoft.com/office/powerpoint/2010/main" val="2724504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10</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705297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www.mfgday.com</a:t>
            </a:r>
            <a:r>
              <a:rPr lang="en-US" dirty="0"/>
              <a:t>/</a:t>
            </a:r>
          </a:p>
        </p:txBody>
      </p:sp>
      <p:sp>
        <p:nvSpPr>
          <p:cNvPr id="4" name="Slide Number Placeholder 3"/>
          <p:cNvSpPr>
            <a:spLocks noGrp="1"/>
          </p:cNvSpPr>
          <p:nvPr>
            <p:ph type="sldNum" sz="quarter" idx="5"/>
          </p:nvPr>
        </p:nvSpPr>
        <p:spPr/>
        <p:txBody>
          <a:bodyPr/>
          <a:lstStyle/>
          <a:p>
            <a:fld id="{3D52D8DC-3CCA-4826-966D-69131461ECBB}" type="slidenum">
              <a:rPr lang="en-US" smtClean="0"/>
              <a:t>11</a:t>
            </a:fld>
            <a:endParaRPr lang="en-US"/>
          </a:p>
        </p:txBody>
      </p:sp>
    </p:spTree>
    <p:extLst>
      <p:ext uri="{BB962C8B-B14F-4D97-AF65-F5344CB8AC3E}">
        <p14:creationId xmlns:p14="http://schemas.microsoft.com/office/powerpoint/2010/main" val="2449052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Manufacturing Day, or as we like to say "Raising the Awareness of Advanced Manufacturing Careers in North Carolina."</a:t>
            </a:r>
          </a:p>
          <a:p>
            <a:endParaRPr lang="en-US" dirty="0"/>
          </a:p>
          <a:p>
            <a:r>
              <a:rPr lang="en-US" dirty="0"/>
              <a:t>Manufacturing Day is always the first Friday in October.  In North Carolina we like to stretch it out to a week, and beyond.</a:t>
            </a:r>
          </a:p>
          <a:p>
            <a:endParaRPr lang="en-US" dirty="0"/>
          </a:p>
          <a:p>
            <a:r>
              <a:rPr lang="en-US" dirty="0"/>
              <a:t>The national calendar lists over 60 evens in North Carolina.. Most are at businesses opening their doors for tours, a look behind the scenes at a manufacturing plant. </a:t>
            </a:r>
          </a:p>
          <a:p>
            <a:r>
              <a:rPr lang="en-US" dirty="0"/>
              <a:t>Manu of our colleges are hosting open houses to showcase their classrooms and laboratories, and to host many manufacturing businesses in one location.</a:t>
            </a:r>
          </a:p>
          <a:p>
            <a:endParaRPr lang="en-US" dirty="0"/>
          </a:p>
          <a:p>
            <a:r>
              <a:rPr lang="en-US" dirty="0"/>
              <a:t>To find an event near you, click that link or just go to MFG DAY dot com</a:t>
            </a:r>
          </a:p>
          <a:p>
            <a:endParaRPr lang="en-US" dirty="0"/>
          </a:p>
          <a:p>
            <a:r>
              <a:rPr lang="en-US" dirty="0"/>
              <a:t>Some of these events listed are closed tot eh public. They might be just for high school students.</a:t>
            </a:r>
          </a:p>
          <a:p>
            <a:endParaRPr lang="en-US" dirty="0"/>
          </a:p>
          <a:p>
            <a:r>
              <a:rPr lang="en-US" dirty="0"/>
              <a:t>Some of the events require a registration, and some require closed-toe shoes.  So check the website carefully to ensure that you have a pleasant and rewarding experience.</a:t>
            </a:r>
          </a:p>
          <a:p>
            <a:endParaRPr lang="en-US" dirty="0"/>
          </a:p>
          <a:p>
            <a:endParaRPr lang="en-US" dirty="0"/>
          </a:p>
          <a:p>
            <a:endParaRPr lang="en-US" dirty="0"/>
          </a:p>
          <a:p>
            <a:r>
              <a:rPr lang="en-US" dirty="0"/>
              <a:t>https://</a:t>
            </a:r>
            <a:r>
              <a:rPr lang="en-US" dirty="0" err="1"/>
              <a:t>www.mfgday.com</a:t>
            </a:r>
            <a:r>
              <a:rPr lang="en-US" dirty="0"/>
              <a:t>/</a:t>
            </a:r>
          </a:p>
        </p:txBody>
      </p:sp>
      <p:sp>
        <p:nvSpPr>
          <p:cNvPr id="4" name="Slide Number Placeholder 3"/>
          <p:cNvSpPr>
            <a:spLocks noGrp="1"/>
          </p:cNvSpPr>
          <p:nvPr>
            <p:ph type="sldNum" sz="quarter" idx="5"/>
          </p:nvPr>
        </p:nvSpPr>
        <p:spPr/>
        <p:txBody>
          <a:bodyPr/>
          <a:lstStyle/>
          <a:p>
            <a:fld id="{3D52D8DC-3CCA-4826-966D-69131461ECBB}" type="slidenum">
              <a:rPr lang="en-US" smtClean="0"/>
              <a:t>12</a:t>
            </a:fld>
            <a:endParaRPr lang="en-US"/>
          </a:p>
        </p:txBody>
      </p:sp>
    </p:spTree>
    <p:extLst>
      <p:ext uri="{BB962C8B-B14F-4D97-AF65-F5344CB8AC3E}">
        <p14:creationId xmlns:p14="http://schemas.microsoft.com/office/powerpoint/2010/main" val="4211742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13</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10330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article is a couple of years old, but it has NC in the top ten.</a:t>
            </a:r>
          </a:p>
          <a:p>
            <a:endParaRPr lang="en-US" dirty="0"/>
          </a:p>
          <a:p>
            <a:endParaRPr lang="en-US" dirty="0"/>
          </a:p>
          <a:p>
            <a:r>
              <a:rPr lang="en-US" dirty="0"/>
              <a:t>======</a:t>
            </a:r>
          </a:p>
          <a:p>
            <a:endParaRPr lang="en-US" dirty="0"/>
          </a:p>
          <a:p>
            <a:r>
              <a:rPr lang="en-US" dirty="0"/>
              <a:t>https://</a:t>
            </a:r>
            <a:r>
              <a:rPr lang="en-US" dirty="0" err="1"/>
              <a:t>www.industryweek.com</a:t>
            </a:r>
            <a:r>
              <a:rPr lang="en-US" dirty="0"/>
              <a:t>/leadership/10-best-locations-work-manufacturing</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14</a:t>
            </a:fld>
            <a:endParaRPr lang="en-US"/>
          </a:p>
        </p:txBody>
      </p:sp>
    </p:spTree>
    <p:extLst>
      <p:ext uri="{BB962C8B-B14F-4D97-AF65-F5344CB8AC3E}">
        <p14:creationId xmlns:p14="http://schemas.microsoft.com/office/powerpoint/2010/main" val="73944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sixth best place in the United states to work in manufacturing is in Greenville NC</a:t>
            </a:r>
          </a:p>
          <a:p>
            <a:endParaRPr lang="en-US" dirty="0"/>
          </a:p>
          <a:p>
            <a:endParaRPr lang="en-US" dirty="0"/>
          </a:p>
          <a:p>
            <a:r>
              <a:rPr lang="en-US" dirty="0"/>
              <a:t>======</a:t>
            </a:r>
          </a:p>
          <a:p>
            <a:endParaRPr lang="en-US" dirty="0"/>
          </a:p>
          <a:p>
            <a:r>
              <a:rPr lang="en-US" dirty="0"/>
              <a:t>https://</a:t>
            </a:r>
            <a:r>
              <a:rPr lang="en-US" dirty="0" err="1"/>
              <a:t>www.industryweek.com</a:t>
            </a:r>
            <a:r>
              <a:rPr lang="en-US" dirty="0"/>
              <a:t>/leadership/10-best-locations-work-manufacturing</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15</a:t>
            </a:fld>
            <a:endParaRPr lang="en-US"/>
          </a:p>
        </p:txBody>
      </p:sp>
    </p:spTree>
    <p:extLst>
      <p:ext uri="{BB962C8B-B14F-4D97-AF65-F5344CB8AC3E}">
        <p14:creationId xmlns:p14="http://schemas.microsoft.com/office/powerpoint/2010/main" val="3401317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Article says that the Manufacturing Industry is doing a great job of letting the young folks know about careers </a:t>
            </a:r>
            <a:r>
              <a:rPr lang="en-US"/>
              <a:t>in Manufacturing.</a:t>
            </a:r>
            <a:endParaRPr lang="en-US" dirty="0"/>
          </a:p>
          <a:p>
            <a:endParaRPr lang="en-US" dirty="0"/>
          </a:p>
          <a:p>
            <a:endParaRPr lang="en-US" dirty="0"/>
          </a:p>
          <a:p>
            <a:r>
              <a:rPr lang="en-US" dirty="0"/>
              <a:t>https://</a:t>
            </a:r>
            <a:r>
              <a:rPr lang="en-US" dirty="0" err="1"/>
              <a:t>www.industryweek.com</a:t>
            </a:r>
            <a:r>
              <a:rPr lang="en-US" dirty="0"/>
              <a:t>/talent/can-gen-z-save-manufacturing-silver-tsunami</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16</a:t>
            </a:fld>
            <a:endParaRPr lang="en-US"/>
          </a:p>
        </p:txBody>
      </p:sp>
    </p:spTree>
    <p:extLst>
      <p:ext uri="{BB962C8B-B14F-4D97-AF65-F5344CB8AC3E}">
        <p14:creationId xmlns:p14="http://schemas.microsoft.com/office/powerpoint/2010/main" val="3588630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compilation by Industry Week magazine</a:t>
            </a:r>
          </a:p>
          <a:p>
            <a:r>
              <a:rPr lang="en-US" dirty="0"/>
              <a:t>based on where the top 500 publicly-held manufactures.</a:t>
            </a:r>
          </a:p>
          <a:p>
            <a:r>
              <a:rPr lang="en-US" dirty="0"/>
              <a:t>This is a list showing the states with the most headquarters for these manufacturers.</a:t>
            </a:r>
          </a:p>
          <a:p>
            <a:r>
              <a:rPr lang="en-US" dirty="0"/>
              <a:t>That's North Carolina at number 9.</a:t>
            </a:r>
          </a:p>
          <a:p>
            <a:endParaRPr lang="en-US" dirty="0"/>
          </a:p>
          <a:p>
            <a:endParaRPr lang="en-US" dirty="0"/>
          </a:p>
          <a:p>
            <a:r>
              <a:rPr lang="en-US" dirty="0"/>
              <a:t>===</a:t>
            </a:r>
          </a:p>
          <a:p>
            <a:r>
              <a:rPr lang="en-US" dirty="0"/>
              <a:t>https://</a:t>
            </a:r>
            <a:r>
              <a:rPr lang="en-US" dirty="0" err="1"/>
              <a:t>www.industryweek.com</a:t>
            </a:r>
            <a:r>
              <a:rPr lang="en-US" dirty="0"/>
              <a:t>/resources/2019-iw-us-500-top-manufacturing-states</a:t>
            </a:r>
          </a:p>
          <a:p>
            <a:r>
              <a:rPr lang="en-US" dirty="0"/>
              <a:t>https://</a:t>
            </a:r>
            <a:r>
              <a:rPr lang="en-US" dirty="0" err="1"/>
              <a:t>www.industryweek.com</a:t>
            </a:r>
            <a:r>
              <a:rPr lang="en-US" dirty="0"/>
              <a:t>/resources/2019-iw-us-500-top-manufacturing-states/</a:t>
            </a:r>
            <a:r>
              <a:rPr lang="en-US" dirty="0" err="1"/>
              <a:t>gallery?slide</a:t>
            </a:r>
            <a:r>
              <a:rPr lang="en-US" dirty="0"/>
              <a:t>=2</a:t>
            </a:r>
          </a:p>
          <a:p>
            <a:endParaRPr lang="en-US" dirty="0"/>
          </a:p>
          <a:p>
            <a:r>
              <a:rPr lang="en-US" dirty="0"/>
              <a:t>9. North Carolina</a:t>
            </a:r>
          </a:p>
          <a:p>
            <a:r>
              <a:rPr lang="en-US" dirty="0"/>
              <a:t>Seventeen manufacturing companies call North Carolina home. </a:t>
            </a:r>
          </a:p>
          <a:p>
            <a:r>
              <a:rPr lang="en-US" sz="1200" kern="1200" dirty="0">
                <a:solidFill>
                  <a:schemeClr val="tx1"/>
                </a:solidFill>
                <a:effectLst/>
                <a:latin typeface="+mn-lt"/>
                <a:ea typeface="+mn-ea"/>
                <a:cs typeface="+mn-cs"/>
              </a:rPr>
              <a:t>Manufacturers in North Carolina account for 19.04% of the total output in the state, employing 10.56% of the workforce. Total output from manufacturing was $102.48 billion in 2017. In addition, there were an average of 474,000  manufacturing employees in North Carolina in 2018, with an average annual compensation of $70,701.95 in 2017.</a:t>
            </a:r>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17</a:t>
            </a:fld>
            <a:endParaRPr lang="en-US"/>
          </a:p>
        </p:txBody>
      </p:sp>
    </p:spTree>
    <p:extLst>
      <p:ext uri="{BB962C8B-B14F-4D97-AF65-F5344CB8AC3E}">
        <p14:creationId xmlns:p14="http://schemas.microsoft.com/office/powerpoint/2010/main" val="2145247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compilation by Industry Week magazine</a:t>
            </a:r>
          </a:p>
          <a:p>
            <a:endParaRPr lang="en-US" dirty="0"/>
          </a:p>
          <a:p>
            <a:r>
              <a:rPr lang="en-US" dirty="0"/>
              <a:t>===</a:t>
            </a:r>
          </a:p>
          <a:p>
            <a:r>
              <a:rPr lang="en-US" dirty="0"/>
              <a:t>https://</a:t>
            </a:r>
            <a:r>
              <a:rPr lang="en-US" dirty="0" err="1"/>
              <a:t>www.industryweek.com</a:t>
            </a:r>
            <a:r>
              <a:rPr lang="en-US" dirty="0"/>
              <a:t>/resources/2019-iw-us-500-top-manufacturing-states</a:t>
            </a:r>
          </a:p>
          <a:p>
            <a:r>
              <a:rPr lang="en-US" dirty="0"/>
              <a:t>https://</a:t>
            </a:r>
            <a:r>
              <a:rPr lang="en-US" dirty="0" err="1"/>
              <a:t>www.industryweek.com</a:t>
            </a:r>
            <a:r>
              <a:rPr lang="en-US" dirty="0"/>
              <a:t>/resources/2019-iw-us-500-top-manufacturing-states/</a:t>
            </a:r>
            <a:r>
              <a:rPr lang="en-US" dirty="0" err="1"/>
              <a:t>gallery?slide</a:t>
            </a:r>
            <a:r>
              <a:rPr lang="en-US" dirty="0"/>
              <a:t>=2</a:t>
            </a:r>
          </a:p>
          <a:p>
            <a:endParaRPr lang="en-US" dirty="0"/>
          </a:p>
          <a:p>
            <a:r>
              <a:rPr lang="en-US" dirty="0"/>
              <a:t>9. North Carolina</a:t>
            </a:r>
          </a:p>
          <a:p>
            <a:r>
              <a:rPr lang="en-US" dirty="0"/>
              <a:t>Seventeen manufacturing companies call North Carolina home. </a:t>
            </a:r>
          </a:p>
          <a:p>
            <a:r>
              <a:rPr lang="en-US" sz="1200" kern="1200" dirty="0">
                <a:solidFill>
                  <a:schemeClr val="tx1"/>
                </a:solidFill>
                <a:effectLst/>
                <a:latin typeface="+mn-lt"/>
                <a:ea typeface="+mn-ea"/>
                <a:cs typeface="+mn-cs"/>
              </a:rPr>
              <a:t>Manufacturers in North Carolina account for 19.04% of the total output in the state, employing 10.56% of the workforce. Total output from manufacturing was $102.48 billion in 2017. In addition, there were an average of 474,000  manufacturing employees in North Carolina in 2018, with an average annual compensation of $70,701.95 in 2017.</a:t>
            </a:r>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18</a:t>
            </a:fld>
            <a:endParaRPr lang="en-US"/>
          </a:p>
        </p:txBody>
      </p:sp>
    </p:spTree>
    <p:extLst>
      <p:ext uri="{BB962C8B-B14F-4D97-AF65-F5344CB8AC3E}">
        <p14:creationId xmlns:p14="http://schemas.microsoft.com/office/powerpoint/2010/main" val="2039167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19</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043530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charset="0"/>
                <a:ea typeface="ヒラギノ角ゴ Pro W3" charset="0"/>
                <a:cs typeface="Arial" charset="0"/>
              </a:rPr>
              <a:t>Welcome to something new.</a:t>
            </a:r>
          </a:p>
          <a:p>
            <a:endParaRPr lang="en-US" sz="1200" dirty="0">
              <a:latin typeface="Arial" charset="0"/>
              <a:ea typeface="ヒラギノ角ゴ Pro W3" charset="0"/>
              <a:cs typeface="Arial" charset="0"/>
            </a:endParaRPr>
          </a:p>
          <a:p>
            <a:r>
              <a:rPr lang="en-US" sz="1200" dirty="0">
                <a:latin typeface="Arial" charset="0"/>
                <a:ea typeface="ヒラギノ角ゴ Pro W3" charset="0"/>
                <a:cs typeface="Arial" charset="0"/>
              </a:rPr>
              <a:t>Thanks to all of you who have helped plan open house events the last </a:t>
            </a:r>
            <a:r>
              <a:rPr lang="en-US" sz="1200" dirty="0">
                <a:highlight>
                  <a:srgbClr val="FFFF00"/>
                </a:highlight>
                <a:latin typeface="Arial" charset="0"/>
                <a:ea typeface="ヒラギノ角ゴ Pro W3" charset="0"/>
                <a:cs typeface="Arial" charset="0"/>
              </a:rPr>
              <a:t>seven</a:t>
            </a:r>
            <a:r>
              <a:rPr lang="en-US" sz="1200" dirty="0">
                <a:latin typeface="Arial" charset="0"/>
                <a:ea typeface="ヒラギノ角ゴ Pro W3" charset="0"/>
                <a:cs typeface="Arial" charset="0"/>
              </a:rPr>
              <a:t> years for Advanced Manufacturing and Construction Careers. </a:t>
            </a:r>
          </a:p>
          <a:p>
            <a:endParaRPr lang="en-US" sz="1200" dirty="0">
              <a:latin typeface="Arial" charset="0"/>
              <a:ea typeface="ヒラギノ角ゴ Pro W3" charset="0"/>
              <a:cs typeface="Arial" charset="0"/>
            </a:endParaRPr>
          </a:p>
          <a:p>
            <a:r>
              <a:rPr lang="en-US" sz="1200" dirty="0">
                <a:latin typeface="Arial" charset="0"/>
                <a:ea typeface="ヒラギノ角ゴ Pro W3" charset="0"/>
                <a:cs typeface="Arial" charset="0"/>
              </a:rPr>
              <a:t>We believe we have done very well getting the word out about the great careers across the state.</a:t>
            </a:r>
          </a:p>
          <a:p>
            <a:endParaRPr lang="en-US" sz="1200" dirty="0">
              <a:latin typeface="Arial" charset="0"/>
              <a:ea typeface="ヒラギノ角ゴ Pro W3" charset="0"/>
              <a:cs typeface="Arial" charset="0"/>
            </a:endParaRPr>
          </a:p>
          <a:p>
            <a:r>
              <a:rPr lang="en-US" sz="1200" dirty="0">
                <a:latin typeface="Arial" charset="0"/>
                <a:ea typeface="ヒラギノ角ゴ Pro W3" charset="0"/>
                <a:cs typeface="Arial" charset="0"/>
              </a:rPr>
              <a:t>We are combining efforts starting now -- to help promote the great jobs, often unknown, in the great state of North Carolina.</a:t>
            </a:r>
          </a:p>
          <a:p>
            <a:endParaRPr lang="en-US" dirty="0"/>
          </a:p>
          <a:p>
            <a:endParaRPr lang="en-US" dirty="0"/>
          </a:p>
          <a:p>
            <a:r>
              <a:rPr lang="en-US" dirty="0"/>
              <a:t>We are going to let you know about some great career opportunities in North Carolina.</a:t>
            </a:r>
          </a:p>
          <a:p>
            <a:endParaRPr lang="en-US" dirty="0"/>
          </a:p>
          <a:p>
            <a:endParaRPr lang="en-US" dirty="0"/>
          </a:p>
          <a:p>
            <a:r>
              <a:rPr lang="en-US" dirty="0"/>
              <a:t>Please download this PowerPoint file and use it anyway you can to help get folks on a career pathway.</a:t>
            </a:r>
          </a:p>
          <a:p>
            <a:r>
              <a:rPr lang="en-US" dirty="0"/>
              <a:t>The reference showing from where the information was found is in the Notes section under each slide.</a:t>
            </a:r>
          </a:p>
          <a:p>
            <a:endParaRPr lang="en-US" dirty="0"/>
          </a:p>
          <a:p>
            <a:r>
              <a:rPr lang="en-US" dirty="0"/>
              <a:t>Get the PowerPoint on our </a:t>
            </a:r>
            <a:r>
              <a:rPr lang="en-US" dirty="0" err="1"/>
              <a:t>NCPerkins.org</a:t>
            </a:r>
            <a:r>
              <a:rPr lang="en-US" dirty="0"/>
              <a:t> website on our Presentations and Webinars page.  </a:t>
            </a:r>
          </a:p>
          <a:p>
            <a:r>
              <a:rPr lang="en-US" dirty="0"/>
              <a:t>Here is the direct address.</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a:t>
            </a:fld>
            <a:endParaRPr lang="en-US"/>
          </a:p>
        </p:txBody>
      </p:sp>
    </p:spTree>
    <p:extLst>
      <p:ext uri="{BB962C8B-B14F-4D97-AF65-F5344CB8AC3E}">
        <p14:creationId xmlns:p14="http://schemas.microsoft.com/office/powerpoint/2010/main" val="1745507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raleigh-wake.org</a:t>
            </a:r>
            <a:r>
              <a:rPr lang="en-US" dirty="0"/>
              <a:t>/</a:t>
            </a:r>
          </a:p>
          <a:p>
            <a:endParaRPr lang="en-US" dirty="0"/>
          </a:p>
          <a:p>
            <a:r>
              <a:rPr lang="en-US" dirty="0"/>
              <a:t>NCTAP</a:t>
            </a:r>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365941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raleigh-wake.org</a:t>
            </a:r>
            <a:r>
              <a:rPr lang="en-US" dirty="0"/>
              <a:t>/</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1925923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a:p>
        </p:txBody>
      </p:sp>
    </p:spTree>
    <p:extLst>
      <p:ext uri="{BB962C8B-B14F-4D97-AF65-F5344CB8AC3E}">
        <p14:creationId xmlns:p14="http://schemas.microsoft.com/office/powerpoint/2010/main" val="1900484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23</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3360836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t>
            </a:r>
            <a:r>
              <a:rPr lang="en-US" dirty="0" err="1"/>
              <a:t>ake</a:t>
            </a:r>
            <a:r>
              <a:rPr lang="en-US" dirty="0"/>
              <a:t> a look at a few of the 67 events across the state.</a:t>
            </a:r>
          </a:p>
          <a:p>
            <a:r>
              <a:rPr lang="en-US" dirty="0"/>
              <a:t>I plan to participate in a few of them, but not all of them.</a:t>
            </a:r>
          </a:p>
          <a:p>
            <a:endParaRPr lang="en-US" dirty="0"/>
          </a:p>
          <a:p>
            <a:r>
              <a:rPr lang="en-US" dirty="0"/>
              <a:t>As of now, there are 67 evens listed in North Carolina.. </a:t>
            </a:r>
          </a:p>
          <a:p>
            <a:endParaRPr lang="en-US" dirty="0"/>
          </a:p>
          <a:p>
            <a:r>
              <a:rPr lang="en-US" dirty="0"/>
              <a:t>To find an event near you, click that link or just go to MFG DAY dot com</a:t>
            </a:r>
          </a:p>
          <a:p>
            <a:endParaRPr lang="en-US" dirty="0"/>
          </a:p>
          <a:p>
            <a:r>
              <a:rPr lang="en-US" dirty="0"/>
              <a:t>Some of the events require a registration, and some require closed-toe shoes.  </a:t>
            </a:r>
          </a:p>
          <a:p>
            <a:r>
              <a:rPr lang="en-US" dirty="0"/>
              <a:t>So check the website carefully to ensure that you have a pleasant and rewarding experience.</a:t>
            </a:r>
          </a:p>
          <a:p>
            <a:endParaRPr lang="en-US" dirty="0"/>
          </a:p>
          <a:p>
            <a:endParaRPr lang="en-US" dirty="0"/>
          </a:p>
          <a:p>
            <a:endParaRPr lang="en-US" dirty="0"/>
          </a:p>
          <a:p>
            <a:r>
              <a:rPr lang="en-US" dirty="0"/>
              <a:t>https://</a:t>
            </a:r>
            <a:r>
              <a:rPr lang="en-US" dirty="0" err="1"/>
              <a:t>www.mfgday.com</a:t>
            </a:r>
            <a:r>
              <a:rPr lang="en-US" dirty="0"/>
              <a:t>/</a:t>
            </a:r>
          </a:p>
        </p:txBody>
      </p:sp>
      <p:sp>
        <p:nvSpPr>
          <p:cNvPr id="4" name="Slide Number Placeholder 3"/>
          <p:cNvSpPr>
            <a:spLocks noGrp="1"/>
          </p:cNvSpPr>
          <p:nvPr>
            <p:ph type="sldNum" sz="quarter" idx="5"/>
          </p:nvPr>
        </p:nvSpPr>
        <p:spPr/>
        <p:txBody>
          <a:bodyPr/>
          <a:lstStyle/>
          <a:p>
            <a:fld id="{3D52D8DC-3CCA-4826-966D-69131461ECBB}" type="slidenum">
              <a:rPr lang="en-US" smtClean="0"/>
              <a:t>24</a:t>
            </a:fld>
            <a:endParaRPr lang="en-US"/>
          </a:p>
        </p:txBody>
      </p:sp>
    </p:spTree>
    <p:extLst>
      <p:ext uri="{BB962C8B-B14F-4D97-AF65-F5344CB8AC3E}">
        <p14:creationId xmlns:p14="http://schemas.microsoft.com/office/powerpoint/2010/main" val="843673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Brunswick Community College is hosting an open house on October 4.</a:t>
            </a:r>
          </a:p>
          <a:p>
            <a:endParaRPr lang="en-US" b="1" dirty="0"/>
          </a:p>
          <a:p>
            <a:r>
              <a:rPr lang="en-US" b="1" dirty="0"/>
              <a:t>Greg Bland is here to </a:t>
            </a:r>
            <a:r>
              <a:rPr lang="en-US" b="1" dirty="0" err="1"/>
              <a:t>disccuss</a:t>
            </a:r>
            <a:endParaRPr lang="en-US" b="1" dirty="0"/>
          </a:p>
          <a:p>
            <a:endParaRPr lang="en-US" b="1" dirty="0"/>
          </a:p>
          <a:p>
            <a:endParaRPr lang="en-US" b="1" dirty="0"/>
          </a:p>
          <a:p>
            <a:r>
              <a:rPr lang="en-US" b="1" dirty="0"/>
              <a:t>===</a:t>
            </a:r>
          </a:p>
          <a:p>
            <a:endParaRPr lang="en-US" b="1" dirty="0"/>
          </a:p>
          <a:p>
            <a:r>
              <a:rPr lang="en-US" b="1" dirty="0"/>
              <a:t>For More Event Information</a:t>
            </a:r>
            <a:br>
              <a:rPr lang="en-US" dirty="0"/>
            </a:br>
            <a:r>
              <a:rPr lang="en-US" dirty="0"/>
              <a:t>Greg Bland</a:t>
            </a:r>
            <a:br>
              <a:rPr lang="en-US" dirty="0"/>
            </a:br>
            <a:r>
              <a:rPr lang="en-US" dirty="0"/>
              <a:t>9107557374 </a:t>
            </a:r>
            <a:br>
              <a:rPr lang="en-US" dirty="0"/>
            </a:br>
            <a:r>
              <a:rPr lang="en-US" dirty="0">
                <a:hlinkClick r:id="rId3"/>
              </a:rPr>
              <a:t>blandg@brunswickcc.edu </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25</a:t>
            </a:fld>
            <a:endParaRPr lang="en-US"/>
          </a:p>
        </p:txBody>
      </p:sp>
    </p:spTree>
    <p:extLst>
      <p:ext uri="{BB962C8B-B14F-4D97-AF65-F5344CB8AC3E}">
        <p14:creationId xmlns:p14="http://schemas.microsoft.com/office/powerpoint/2010/main" val="1491215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26</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2932771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Carteret Community College is hosting several open houses for the local middle- and high-school </a:t>
            </a:r>
            <a:r>
              <a:rPr lang="en-US" b="1" dirty="0" err="1"/>
              <a:t>studnewts</a:t>
            </a:r>
            <a:r>
              <a:rPr lang="en-US" b="1" dirty="0"/>
              <a:t>.</a:t>
            </a:r>
          </a:p>
          <a:p>
            <a:endParaRPr lang="en-US" b="1" dirty="0"/>
          </a:p>
          <a:p>
            <a:r>
              <a:rPr lang="en-US" b="1" dirty="0" err="1"/>
              <a:t>Bena</a:t>
            </a:r>
            <a:r>
              <a:rPr lang="en-US" b="1" dirty="0"/>
              <a:t> </a:t>
            </a:r>
            <a:r>
              <a:rPr lang="en-US" b="1" dirty="0" err="1"/>
              <a:t>Weires</a:t>
            </a:r>
            <a:endParaRPr lang="en-US" b="1" dirty="0"/>
          </a:p>
          <a:p>
            <a:endParaRPr lang="en-US" b="1" dirty="0"/>
          </a:p>
          <a:p>
            <a:r>
              <a:rPr lang="en-US" b="1" dirty="0"/>
              <a:t>For More Event Information</a:t>
            </a:r>
            <a:br>
              <a:rPr lang="en-US" dirty="0"/>
            </a:br>
            <a:r>
              <a:rPr lang="en-US" dirty="0" err="1"/>
              <a:t>Bena</a:t>
            </a:r>
            <a:r>
              <a:rPr lang="en-US" dirty="0"/>
              <a:t> </a:t>
            </a:r>
            <a:r>
              <a:rPr lang="en-US" dirty="0" err="1"/>
              <a:t>Weires</a:t>
            </a:r>
            <a:br>
              <a:rPr lang="en-US" dirty="0"/>
            </a:br>
            <a:r>
              <a:rPr lang="en-US" dirty="0"/>
              <a:t>252-222-6156 </a:t>
            </a:r>
            <a:br>
              <a:rPr lang="en-US" dirty="0"/>
            </a:br>
            <a:r>
              <a:rPr lang="en-US" dirty="0">
                <a:hlinkClick r:id="rId3"/>
              </a:rPr>
              <a:t>weiresb@carteret.edu </a:t>
            </a:r>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27</a:t>
            </a:fld>
            <a:endParaRPr lang="en-US"/>
          </a:p>
        </p:txBody>
      </p:sp>
    </p:spTree>
    <p:extLst>
      <p:ext uri="{BB962C8B-B14F-4D97-AF65-F5344CB8AC3E}">
        <p14:creationId xmlns:p14="http://schemas.microsoft.com/office/powerpoint/2010/main" val="2854044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More Event Information</a:t>
            </a:r>
            <a:br>
              <a:rPr lang="en-US" dirty="0"/>
            </a:br>
            <a:r>
              <a:rPr lang="en-US" dirty="0" err="1"/>
              <a:t>Bena</a:t>
            </a:r>
            <a:r>
              <a:rPr lang="en-US" dirty="0"/>
              <a:t> </a:t>
            </a:r>
            <a:r>
              <a:rPr lang="en-US" dirty="0" err="1"/>
              <a:t>Weires</a:t>
            </a:r>
            <a:br>
              <a:rPr lang="en-US" dirty="0"/>
            </a:br>
            <a:r>
              <a:rPr lang="en-US" dirty="0"/>
              <a:t>252-222-6156 </a:t>
            </a:r>
            <a:br>
              <a:rPr lang="en-US" dirty="0"/>
            </a:br>
            <a:r>
              <a:rPr lang="en-US" dirty="0">
                <a:hlinkClick r:id="rId3"/>
              </a:rPr>
              <a:t>weiresb@carteret.edu </a:t>
            </a:r>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28</a:t>
            </a:fld>
            <a:endParaRPr lang="en-US"/>
          </a:p>
        </p:txBody>
      </p:sp>
    </p:spTree>
    <p:extLst>
      <p:ext uri="{BB962C8B-B14F-4D97-AF65-F5344CB8AC3E}">
        <p14:creationId xmlns:p14="http://schemas.microsoft.com/office/powerpoint/2010/main" val="4131558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29</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209775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study that looks at the top community colleges in the country.</a:t>
            </a:r>
          </a:p>
          <a:p>
            <a:endParaRPr lang="en-US" dirty="0"/>
          </a:p>
          <a:p>
            <a:r>
              <a:rPr lang="en-US" dirty="0"/>
              <a:t>They looked at three main things:</a:t>
            </a:r>
          </a:p>
          <a:p>
            <a:r>
              <a:rPr lang="en-US" dirty="0"/>
              <a:t>graduation and transfer rate,</a:t>
            </a:r>
          </a:p>
          <a:p>
            <a:r>
              <a:rPr lang="en-US" dirty="0"/>
              <a:t>cost of the education,</a:t>
            </a:r>
          </a:p>
          <a:p>
            <a:r>
              <a:rPr lang="en-US" dirty="0"/>
              <a:t>and student to faculty ratio.</a:t>
            </a:r>
          </a:p>
          <a:p>
            <a:endParaRPr lang="en-US" dirty="0"/>
          </a:p>
          <a:p>
            <a:endParaRPr lang="en-US" dirty="0"/>
          </a:p>
          <a:p>
            <a:endParaRPr lang="en-US" dirty="0"/>
          </a:p>
          <a:p>
            <a:r>
              <a:rPr lang="en-US" dirty="0"/>
              <a:t>========</a:t>
            </a:r>
          </a:p>
          <a:p>
            <a:r>
              <a:rPr lang="en-US" dirty="0"/>
              <a:t>https://</a:t>
            </a:r>
            <a:r>
              <a:rPr lang="en-US" dirty="0" err="1"/>
              <a:t>smartasset.com</a:t>
            </a:r>
            <a:r>
              <a:rPr lang="en-US" dirty="0"/>
              <a:t>/checking-account/best-community-colleges-in-america-2019</a:t>
            </a:r>
          </a:p>
        </p:txBody>
      </p:sp>
      <p:sp>
        <p:nvSpPr>
          <p:cNvPr id="4" name="Slide Number Placeholder 3"/>
          <p:cNvSpPr>
            <a:spLocks noGrp="1"/>
          </p:cNvSpPr>
          <p:nvPr>
            <p:ph type="sldNum" sz="quarter" idx="5"/>
          </p:nvPr>
        </p:nvSpPr>
        <p:spPr/>
        <p:txBody>
          <a:bodyPr/>
          <a:lstStyle/>
          <a:p>
            <a:fld id="{3D52D8DC-3CCA-4826-966D-69131461ECBB}" type="slidenum">
              <a:rPr lang="en-US" smtClean="0"/>
              <a:t>3</a:t>
            </a:fld>
            <a:endParaRPr lang="en-US"/>
          </a:p>
        </p:txBody>
      </p:sp>
    </p:spTree>
    <p:extLst>
      <p:ext uri="{BB962C8B-B14F-4D97-AF65-F5344CB8AC3E}">
        <p14:creationId xmlns:p14="http://schemas.microsoft.com/office/powerpoint/2010/main" val="883052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 Waters</a:t>
            </a:r>
            <a:br>
              <a:rPr lang="en-US" dirty="0"/>
            </a:br>
            <a:r>
              <a:rPr lang="en-US" dirty="0"/>
              <a:t>2523350821 </a:t>
            </a:r>
            <a:br>
              <a:rPr lang="en-US" dirty="0"/>
            </a:br>
            <a:r>
              <a:rPr lang="en-US" dirty="0">
                <a:hlinkClick r:id="rId3"/>
              </a:rPr>
              <a:t>michelle_waters@albemarle.edu </a:t>
            </a:r>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30</a:t>
            </a:fld>
            <a:endParaRPr lang="en-US"/>
          </a:p>
        </p:txBody>
      </p:sp>
    </p:spTree>
    <p:extLst>
      <p:ext uri="{BB962C8B-B14F-4D97-AF65-F5344CB8AC3E}">
        <p14:creationId xmlns:p14="http://schemas.microsoft.com/office/powerpoint/2010/main" val="172401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 Waters</a:t>
            </a:r>
            <a:br>
              <a:rPr lang="en-US" dirty="0"/>
            </a:br>
            <a:r>
              <a:rPr lang="en-US" dirty="0"/>
              <a:t>2523350821 </a:t>
            </a:r>
            <a:br>
              <a:rPr lang="en-US" dirty="0"/>
            </a:br>
            <a:r>
              <a:rPr lang="en-US" dirty="0">
                <a:hlinkClick r:id="rId3"/>
              </a:rPr>
              <a:t>michelle_waters@albemarle.edu </a:t>
            </a:r>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31</a:t>
            </a:fld>
            <a:endParaRPr lang="en-US"/>
          </a:p>
        </p:txBody>
      </p:sp>
    </p:spTree>
    <p:extLst>
      <p:ext uri="{BB962C8B-B14F-4D97-AF65-F5344CB8AC3E}">
        <p14:creationId xmlns:p14="http://schemas.microsoft.com/office/powerpoint/2010/main" val="1353661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32</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8689803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500 W Broad St</a:t>
            </a:r>
            <a:br>
              <a:rPr lang="en-US" dirty="0">
                <a:hlinkClick r:id="rId3"/>
              </a:rPr>
            </a:br>
            <a:r>
              <a:rPr lang="en-US" dirty="0">
                <a:hlinkClick r:id="rId3"/>
              </a:rPr>
              <a:t>Statesville, NC 28677 </a:t>
            </a:r>
            <a:endParaRPr lang="en-US" dirty="0"/>
          </a:p>
          <a:p>
            <a:endParaRPr lang="en-US" dirty="0"/>
          </a:p>
          <a:p>
            <a:r>
              <a:rPr lang="en-US" b="1" dirty="0"/>
              <a:t>For More Event Information</a:t>
            </a:r>
            <a:br>
              <a:rPr lang="en-US" dirty="0"/>
            </a:br>
            <a:r>
              <a:rPr lang="en-US" dirty="0"/>
              <a:t>Deb Lazenby</a:t>
            </a:r>
            <a:br>
              <a:rPr lang="en-US" dirty="0"/>
            </a:br>
            <a:r>
              <a:rPr lang="en-US" dirty="0"/>
              <a:t>7048783235 </a:t>
            </a:r>
            <a:br>
              <a:rPr lang="en-US" dirty="0"/>
            </a:br>
            <a:r>
              <a:rPr lang="en-US" dirty="0">
                <a:hlinkClick r:id="rId4"/>
              </a:rPr>
              <a:t>dlazenby@mitchellcc.edu </a:t>
            </a:r>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33</a:t>
            </a:fld>
            <a:endParaRPr lang="en-US"/>
          </a:p>
        </p:txBody>
      </p:sp>
    </p:spTree>
    <p:extLst>
      <p:ext uri="{BB962C8B-B14F-4D97-AF65-F5344CB8AC3E}">
        <p14:creationId xmlns:p14="http://schemas.microsoft.com/office/powerpoint/2010/main" val="2454990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34</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3748818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Marcia E. Weston, Ph.D.</a:t>
            </a:r>
          </a:p>
          <a:p>
            <a:r>
              <a:rPr lang="en-US" sz="1200" b="0" i="0" u="none" strike="noStrike" kern="1200" dirty="0">
                <a:solidFill>
                  <a:schemeClr val="tx1"/>
                </a:solidFill>
                <a:effectLst/>
                <a:latin typeface="+mn-lt"/>
                <a:ea typeface="+mn-ea"/>
                <a:cs typeface="+mn-cs"/>
              </a:rPr>
              <a:t>Associate Director for Outreach</a:t>
            </a:r>
          </a:p>
          <a:p>
            <a:r>
              <a:rPr lang="en-US" sz="1200" b="0" i="0" u="none" strike="noStrike" kern="1200" dirty="0">
                <a:solidFill>
                  <a:schemeClr val="tx1"/>
                </a:solidFill>
                <a:effectLst/>
                <a:latin typeface="+mn-lt"/>
                <a:ea typeface="+mn-ea"/>
                <a:cs typeface="+mn-cs"/>
              </a:rPr>
              <a:t>Grants, Training, and Outreach</a:t>
            </a:r>
          </a:p>
          <a:p>
            <a:r>
              <a:rPr lang="en-US" sz="1200" b="0" i="0" u="none" strike="noStrike" kern="1200" dirty="0">
                <a:solidFill>
                  <a:schemeClr val="tx1"/>
                </a:solidFill>
                <a:effectLst/>
                <a:latin typeface="+mn-lt"/>
                <a:ea typeface="+mn-ea"/>
                <a:cs typeface="+mn-cs"/>
              </a:rPr>
              <a:t>NC State Education Assistance Authority</a:t>
            </a:r>
          </a:p>
          <a:p>
            <a:r>
              <a:rPr lang="en-US" sz="1200" b="0" i="0" u="none" strike="noStrike" kern="1200" dirty="0">
                <a:solidFill>
                  <a:schemeClr val="tx1"/>
                </a:solidFill>
                <a:effectLst/>
                <a:latin typeface="+mn-lt"/>
                <a:ea typeface="+mn-ea"/>
                <a:cs typeface="+mn-cs"/>
              </a:rPr>
              <a:t>P.O. Box 13663</a:t>
            </a:r>
          </a:p>
          <a:p>
            <a:r>
              <a:rPr lang="en-US" sz="1200" b="0" i="0" u="none" strike="noStrike" kern="1200" dirty="0">
                <a:solidFill>
                  <a:schemeClr val="tx1"/>
                </a:solidFill>
                <a:effectLst/>
                <a:latin typeface="+mn-lt"/>
                <a:ea typeface="+mn-ea"/>
                <a:cs typeface="+mn-cs"/>
              </a:rPr>
              <a:t>Research Triangle Park, NC 27709-3663</a:t>
            </a:r>
          </a:p>
          <a:p>
            <a:r>
              <a:rPr lang="en-US" sz="1200" b="0" i="0" u="none" strike="noStrike" kern="1200" dirty="0">
                <a:solidFill>
                  <a:schemeClr val="tx1"/>
                </a:solidFill>
                <a:effectLst/>
                <a:latin typeface="+mn-lt"/>
                <a:ea typeface="+mn-ea"/>
                <a:cs typeface="+mn-cs"/>
              </a:rPr>
              <a:t>919-248-4686  (office)</a:t>
            </a:r>
          </a:p>
          <a:p>
            <a:r>
              <a:rPr lang="en-US" sz="1200" b="0" i="0" u="none" strike="noStrike" kern="1200" dirty="0">
                <a:solidFill>
                  <a:schemeClr val="tx1"/>
                </a:solidFill>
                <a:effectLst/>
                <a:latin typeface="+mn-lt"/>
                <a:ea typeface="+mn-ea"/>
                <a:cs typeface="+mn-cs"/>
              </a:rPr>
              <a:t>919-268-0519 (cell)</a:t>
            </a:r>
          </a:p>
          <a:p>
            <a:r>
              <a:rPr lang="en-US" sz="1200" b="0" i="0" u="none" strike="noStrike" kern="1200" dirty="0">
                <a:solidFill>
                  <a:schemeClr val="tx1"/>
                </a:solidFill>
                <a:effectLst/>
                <a:latin typeface="+mn-lt"/>
                <a:ea typeface="+mn-ea"/>
                <a:cs typeface="+mn-cs"/>
              </a:rPr>
              <a:t>919-248-6686 (fax)</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35</a:t>
            </a:fld>
            <a:endParaRPr lang="en-US"/>
          </a:p>
        </p:txBody>
      </p:sp>
    </p:spTree>
    <p:extLst>
      <p:ext uri="{BB962C8B-B14F-4D97-AF65-F5344CB8AC3E}">
        <p14:creationId xmlns:p14="http://schemas.microsoft.com/office/powerpoint/2010/main" val="1707765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www.imperialcorp.com</a:t>
            </a:r>
            <a:r>
              <a:rPr lang="en-US" dirty="0"/>
              <a:t>/</a:t>
            </a:r>
          </a:p>
          <a:p>
            <a:endParaRPr lang="en-US" dirty="0"/>
          </a:p>
          <a:p>
            <a:endParaRPr lang="en-US" dirty="0"/>
          </a:p>
          <a:p>
            <a:r>
              <a:rPr lang="en-US" dirty="0"/>
              <a:t>Gordon is the author or co-author of 21 books including </a:t>
            </a:r>
            <a:r>
              <a:rPr lang="en-US" i="1" dirty="0"/>
              <a:t>Future Jobs: Winning the Global Talent Showdown, Divided on D-Day, The 2010 Meltdown, Skill Wars, </a:t>
            </a:r>
            <a:r>
              <a:rPr lang="en-US" i="1" dirty="0" err="1"/>
              <a:t>FutureWork</a:t>
            </a:r>
            <a:r>
              <a:rPr lang="en-US" i="1" dirty="0"/>
              <a:t>, Closing the Literacy Gap in American Business, Opportunities in Training and Development Careers, Literacy in America, The Tutoring Revolution, Peer Tutoring,</a:t>
            </a:r>
            <a:r>
              <a:rPr lang="en-US" dirty="0"/>
              <a:t> and </a:t>
            </a:r>
            <a:r>
              <a:rPr lang="en-US" i="1" dirty="0"/>
              <a:t>Tutor Quest</a:t>
            </a:r>
            <a:r>
              <a:rPr lang="en-US" dirty="0"/>
              <a:t>.</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36</a:t>
            </a:fld>
            <a:endParaRPr lang="en-US"/>
          </a:p>
        </p:txBody>
      </p:sp>
    </p:spTree>
    <p:extLst>
      <p:ext uri="{BB962C8B-B14F-4D97-AF65-F5344CB8AC3E}">
        <p14:creationId xmlns:p14="http://schemas.microsoft.com/office/powerpoint/2010/main" val="29156580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ea typeface="ヒラギノ角ゴ Pro W3" charset="0"/>
                <a:cs typeface="Arial" charset="0"/>
              </a:rPr>
              <a:t>Our next meeting like this one will be on ------.</a:t>
            </a:r>
          </a:p>
          <a:p>
            <a:endParaRPr lang="en-US" sz="1200" dirty="0">
              <a:latin typeface="+mn-lt"/>
              <a:ea typeface="ヒラギノ角ゴ Pro W3" charset="0"/>
              <a:cs typeface="Arial" charset="0"/>
            </a:endParaRPr>
          </a:p>
          <a:p>
            <a:r>
              <a:rPr lang="en-US" sz="1200" dirty="0">
                <a:latin typeface="+mn-lt"/>
                <a:ea typeface="ヒラギノ角ゴ Pro W3" charset="0"/>
                <a:cs typeface="Arial" charset="0"/>
              </a:rPr>
              <a:t>We will skip June, July and August and be back in September.</a:t>
            </a:r>
          </a:p>
          <a:p>
            <a:endParaRPr lang="en-US" sz="1200" dirty="0">
              <a:latin typeface="+mn-lt"/>
              <a:ea typeface="ヒラギノ角ゴ Pro W3" charset="0"/>
              <a:cs typeface="Arial" charset="0"/>
            </a:endParaRPr>
          </a:p>
          <a:p>
            <a:r>
              <a:rPr lang="en-US" sz="1200" dirty="0">
                <a:latin typeface="+mn-lt"/>
                <a:ea typeface="ヒラギノ角ゴ Pro W3" charset="0"/>
                <a:cs typeface="Arial" charset="0"/>
              </a:rPr>
              <a:t>We will be talking about the great events happing during Construction Careers Week</a:t>
            </a:r>
          </a:p>
          <a:p>
            <a:endParaRPr lang="en-US" sz="1200" dirty="0">
              <a:latin typeface="+mn-lt"/>
              <a:ea typeface="ヒラギノ角ゴ Pro W3" charset="0"/>
              <a:cs typeface="Arial" charset="0"/>
            </a:endParaRPr>
          </a:p>
          <a:p>
            <a:r>
              <a:rPr lang="en-US" sz="1200" dirty="0">
                <a:latin typeface="+mn-lt"/>
                <a:ea typeface="ヒラギノ角ゴ Pro W3" charset="0"/>
                <a:cs typeface="Arial" charset="0"/>
              </a:rPr>
              <a:t>You can go to the </a:t>
            </a:r>
            <a:r>
              <a:rPr lang="en-US" sz="1200" dirty="0" err="1">
                <a:latin typeface="+mn-lt"/>
                <a:ea typeface="ヒラギノ角ゴ Pro W3" charset="0"/>
                <a:cs typeface="Arial" charset="0"/>
              </a:rPr>
              <a:t>NCPerkins</a:t>
            </a:r>
            <a:r>
              <a:rPr lang="en-US" sz="1200" dirty="0">
                <a:latin typeface="+mn-lt"/>
                <a:ea typeface="ヒラギノ角ゴ Pro W3" charset="0"/>
                <a:cs typeface="Arial" charset="0"/>
              </a:rPr>
              <a:t> website to register for that meeting.</a:t>
            </a:r>
          </a:p>
          <a:p>
            <a:endParaRPr lang="en-US" sz="1200" dirty="0">
              <a:latin typeface="+mn-lt"/>
              <a:ea typeface="ヒラギノ角ゴ Pro W3" charset="0"/>
              <a:cs typeface="Arial" charset="0"/>
            </a:endParaRPr>
          </a:p>
          <a:p>
            <a:r>
              <a:rPr lang="en-US" sz="1200" dirty="0">
                <a:latin typeface="+mn-lt"/>
                <a:ea typeface="ヒラギノ角ゴ Pro W3" charset="0"/>
                <a:cs typeface="Arial" charset="0"/>
              </a:rPr>
              <a:t>We'll also send you a reminder, since you are now on our mailing list.</a:t>
            </a:r>
            <a:endParaRPr lang="en-US" dirty="0">
              <a:latin typeface="+mn-lt"/>
            </a:endParaRPr>
          </a:p>
          <a:p>
            <a:endParaRPr lang="en-US" dirty="0">
              <a:latin typeface="+mn-lt"/>
            </a:endParaRPr>
          </a:p>
          <a:p>
            <a:r>
              <a:rPr lang="en-US" dirty="0">
                <a:latin typeface="+mn-lt"/>
              </a:rPr>
              <a:t>So go ahead and sign up for all the meetings, and you'll be reminded the day before.</a:t>
            </a:r>
          </a:p>
          <a:p>
            <a:endParaRPr lang="en-US" dirty="0">
              <a:latin typeface="+mn-lt"/>
            </a:endParaRPr>
          </a:p>
        </p:txBody>
      </p:sp>
      <p:sp>
        <p:nvSpPr>
          <p:cNvPr id="4" name="Slide Number Placeholder 3"/>
          <p:cNvSpPr>
            <a:spLocks noGrp="1"/>
          </p:cNvSpPr>
          <p:nvPr>
            <p:ph type="sldNum" sz="quarter" idx="5"/>
          </p:nvPr>
        </p:nvSpPr>
        <p:spPr/>
        <p:txBody>
          <a:bodyPr/>
          <a:lstStyle/>
          <a:p>
            <a:fld id="{3D52D8DC-3CCA-4826-966D-69131461ECBB}" type="slidenum">
              <a:rPr lang="en-US" smtClean="0"/>
              <a:t>37</a:t>
            </a:fld>
            <a:endParaRPr lang="en-US"/>
          </a:p>
        </p:txBody>
      </p:sp>
    </p:spTree>
    <p:extLst>
      <p:ext uri="{BB962C8B-B14F-4D97-AF65-F5344CB8AC3E}">
        <p14:creationId xmlns:p14="http://schemas.microsoft.com/office/powerpoint/2010/main" val="4426832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38</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endParaRPr lang="en-US" sz="1400" baseline="0" dirty="0">
              <a:latin typeface="Arial" charset="0"/>
              <a:ea typeface="ヒラギノ角ゴ Pro W3" charset="0"/>
              <a:cs typeface="Arial" charset="0"/>
            </a:endParaRPr>
          </a:p>
          <a:p>
            <a:endParaRPr lang="en-US"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r>
              <a:rPr lang="en-US" dirty="0">
                <a:latin typeface="Arial" charset="0"/>
                <a:ea typeface="ヒラギノ角ゴ Pro W3" charset="0"/>
                <a:cs typeface="Arial" charset="0"/>
              </a:rPr>
              <a:t>====</a:t>
            </a:r>
          </a:p>
          <a:p>
            <a:pPr eaLnBrk="1" hangingPunct="1">
              <a:spcBef>
                <a:spcPct val="0"/>
              </a:spcBef>
              <a:spcAft>
                <a:spcPct val="30000"/>
              </a:spcAft>
            </a:pPr>
            <a:r>
              <a:rPr lang="en-US" dirty="0">
                <a:latin typeface="Arial" charset="0"/>
                <a:ea typeface="ヒラギノ角ゴ Pro W3" charset="0"/>
                <a:cs typeface="Arial" charset="0"/>
              </a:rPr>
              <a:t>May 23, 2019</a:t>
            </a:r>
          </a:p>
        </p:txBody>
      </p:sp>
    </p:spTree>
    <p:extLst>
      <p:ext uri="{BB962C8B-B14F-4D97-AF65-F5344CB8AC3E}">
        <p14:creationId xmlns:p14="http://schemas.microsoft.com/office/powerpoint/2010/main" val="1823832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this survey, six of our North Carolina community colleges made the top-ten list. </a:t>
            </a:r>
          </a:p>
          <a:p>
            <a:endParaRPr lang="en-US" dirty="0"/>
          </a:p>
          <a:p>
            <a:r>
              <a:rPr lang="en-US" dirty="0"/>
              <a:t>Nine of our North Carolina  community colleges are listed in the top twenty community colleges.</a:t>
            </a:r>
          </a:p>
          <a:p>
            <a:endParaRPr lang="en-US" dirty="0"/>
          </a:p>
          <a:p>
            <a:r>
              <a:rPr lang="en-US" dirty="0"/>
              <a:t>The top community colleges in North Carolina for 2019 are Pamlico Community College, Catawba Valley Community College, Blue Ridge Community College, McDowell Technical Community College, Coastal Carolina Community College and Johnston Community College.</a:t>
            </a:r>
          </a:p>
          <a:p>
            <a:endParaRPr lang="en-US" dirty="0"/>
          </a:p>
          <a:p>
            <a:endParaRPr lang="en-US" dirty="0"/>
          </a:p>
          <a:p>
            <a:r>
              <a:rPr lang="en-US" dirty="0"/>
              <a:t>========</a:t>
            </a:r>
          </a:p>
          <a:p>
            <a:r>
              <a:rPr lang="en-US" dirty="0"/>
              <a:t>https://</a:t>
            </a:r>
            <a:r>
              <a:rPr lang="en-US" dirty="0" err="1"/>
              <a:t>smartasset.com</a:t>
            </a:r>
            <a:r>
              <a:rPr lang="en-US" dirty="0"/>
              <a:t>/checking-account/best-community-colleges-in-america-2019</a:t>
            </a:r>
          </a:p>
        </p:txBody>
      </p:sp>
      <p:sp>
        <p:nvSpPr>
          <p:cNvPr id="4" name="Slide Number Placeholder 3"/>
          <p:cNvSpPr>
            <a:spLocks noGrp="1"/>
          </p:cNvSpPr>
          <p:nvPr>
            <p:ph type="sldNum" sz="quarter" idx="5"/>
          </p:nvPr>
        </p:nvSpPr>
        <p:spPr/>
        <p:txBody>
          <a:bodyPr/>
          <a:lstStyle/>
          <a:p>
            <a:fld id="{3D52D8DC-3CCA-4826-966D-69131461ECBB}" type="slidenum">
              <a:rPr lang="en-US" smtClean="0"/>
              <a:t>4</a:t>
            </a:fld>
            <a:endParaRPr lang="en-US"/>
          </a:p>
        </p:txBody>
      </p:sp>
    </p:spTree>
    <p:extLst>
      <p:ext uri="{BB962C8B-B14F-4D97-AF65-F5344CB8AC3E}">
        <p14:creationId xmlns:p14="http://schemas.microsoft.com/office/powerpoint/2010/main" val="989669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5</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3705974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October is Careers in Construction Month </a:t>
            </a:r>
          </a:p>
          <a:p>
            <a:endParaRPr lang="en-US" dirty="0"/>
          </a:p>
          <a:p>
            <a:r>
              <a:rPr lang="en-US" dirty="0"/>
              <a:t>http://</a:t>
            </a:r>
            <a:r>
              <a:rPr lang="en-US" dirty="0" err="1"/>
              <a:t>www.byf.org</a:t>
            </a:r>
            <a:r>
              <a:rPr lang="en-US" dirty="0"/>
              <a:t>/</a:t>
            </a:r>
            <a:r>
              <a:rPr lang="en-US" dirty="0" err="1"/>
              <a:t>cicm</a:t>
            </a:r>
            <a:r>
              <a:rPr lang="en-US" dirty="0"/>
              <a:t>/</a:t>
            </a:r>
          </a:p>
        </p:txBody>
      </p:sp>
      <p:sp>
        <p:nvSpPr>
          <p:cNvPr id="4" name="Slide Number Placeholder 3"/>
          <p:cNvSpPr>
            <a:spLocks noGrp="1"/>
          </p:cNvSpPr>
          <p:nvPr>
            <p:ph type="sldNum" sz="quarter" idx="5"/>
          </p:nvPr>
        </p:nvSpPr>
        <p:spPr/>
        <p:txBody>
          <a:bodyPr/>
          <a:lstStyle/>
          <a:p>
            <a:fld id="{3D52D8DC-3CCA-4826-966D-69131461ECBB}" type="slidenum">
              <a:rPr lang="en-US" smtClean="0"/>
              <a:t>6</a:t>
            </a:fld>
            <a:endParaRPr lang="en-US"/>
          </a:p>
        </p:txBody>
      </p:sp>
    </p:spTree>
    <p:extLst>
      <p:ext uri="{BB962C8B-B14F-4D97-AF65-F5344CB8AC3E}">
        <p14:creationId xmlns:p14="http://schemas.microsoft.com/office/powerpoint/2010/main" val="1766898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Careers in Construction Month website</a:t>
            </a:r>
          </a:p>
          <a:p>
            <a:r>
              <a:rPr lang="en-US" dirty="0"/>
              <a:t>http://</a:t>
            </a:r>
            <a:r>
              <a:rPr lang="en-US" dirty="0" err="1"/>
              <a:t>www.byf.org</a:t>
            </a:r>
            <a:r>
              <a:rPr lang="en-US" dirty="0"/>
              <a:t>/</a:t>
            </a:r>
            <a:r>
              <a:rPr lang="en-US" dirty="0" err="1"/>
              <a:t>cicm</a:t>
            </a:r>
            <a:r>
              <a:rPr lang="en-US" dirty="0"/>
              <a:t>/</a:t>
            </a:r>
          </a:p>
          <a:p>
            <a:endParaRPr lang="en-US" dirty="0"/>
          </a:p>
          <a:p>
            <a:r>
              <a:rPr lang="en-US" dirty="0"/>
              <a:t>Construction resources</a:t>
            </a:r>
          </a:p>
          <a:p>
            <a:r>
              <a:rPr lang="en-US" dirty="0"/>
              <a:t>http://</a:t>
            </a:r>
            <a:r>
              <a:rPr lang="en-US" dirty="0" err="1"/>
              <a:t>www.byf.org</a:t>
            </a:r>
            <a:r>
              <a:rPr lang="en-US" dirty="0"/>
              <a:t>/resources/</a:t>
            </a:r>
          </a:p>
          <a:p>
            <a:endParaRPr lang="en-US" dirty="0"/>
          </a:p>
          <a:p>
            <a:r>
              <a:rPr lang="en-US" dirty="0"/>
              <a:t>Career Month resources</a:t>
            </a:r>
          </a:p>
          <a:p>
            <a:r>
              <a:rPr lang="en-US" dirty="0"/>
              <a:t>http://</a:t>
            </a:r>
            <a:r>
              <a:rPr lang="en-US" dirty="0" err="1"/>
              <a:t>www.byf.org</a:t>
            </a:r>
            <a:r>
              <a:rPr lang="en-US" dirty="0"/>
              <a:t>/resources/?filter=Media</a:t>
            </a:r>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7</a:t>
            </a:fld>
            <a:endParaRPr lang="en-US"/>
          </a:p>
        </p:txBody>
      </p:sp>
    </p:spTree>
    <p:extLst>
      <p:ext uri="{BB962C8B-B14F-4D97-AF65-F5344CB8AC3E}">
        <p14:creationId xmlns:p14="http://schemas.microsoft.com/office/powerpoint/2010/main" val="2981786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Nathan Ramsey</a:t>
            </a:r>
            <a:r>
              <a:rPr lang="en-US" sz="1200" b="0" i="0" u="none" strike="noStrike" kern="1200" dirty="0">
                <a:solidFill>
                  <a:schemeClr val="tx1"/>
                </a:solidFill>
                <a:effectLst/>
                <a:latin typeface="+mn-lt"/>
                <a:ea typeface="+mn-ea"/>
                <a:cs typeface="+mn-cs"/>
              </a:rPr>
              <a:t> </a:t>
            </a:r>
          </a:p>
          <a:p>
            <a:r>
              <a:rPr lang="en-US" b="1" dirty="0"/>
              <a:t>MAWDB Director</a:t>
            </a:r>
            <a:br>
              <a:rPr lang="en-US" b="1" dirty="0"/>
            </a:br>
            <a:r>
              <a:rPr lang="en-US" b="1" dirty="0">
                <a:hlinkClick r:id="rId3"/>
              </a:rPr>
              <a:t>Mountain Area Workforce Development Board</a:t>
            </a:r>
            <a:endParaRPr lang="en-US" b="1" dirty="0"/>
          </a:p>
          <a:p>
            <a:r>
              <a:rPr lang="en-US" dirty="0"/>
              <a:t>828.251.6622 (x161)</a:t>
            </a:r>
            <a:br>
              <a:rPr lang="en-US" dirty="0"/>
            </a:br>
            <a:r>
              <a:rPr lang="en-US" dirty="0">
                <a:hlinkClick r:id="rId4"/>
              </a:rPr>
              <a:t>nathan@landofsky.org</a:t>
            </a:r>
            <a:endParaRPr lang="en-US" dirty="0"/>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Christy Cheek</a:t>
            </a:r>
          </a:p>
          <a:p>
            <a:r>
              <a:rPr lang="en-US" sz="1200" b="0" i="0" u="none" strike="noStrike" kern="1200" dirty="0">
                <a:solidFill>
                  <a:schemeClr val="tx1"/>
                </a:solidFill>
                <a:effectLst/>
                <a:latin typeface="+mn-lt"/>
                <a:ea typeface="+mn-ea"/>
                <a:cs typeface="+mn-cs"/>
              </a:rPr>
              <a:t>Education and Work-based Learning Coordinator</a:t>
            </a:r>
          </a:p>
          <a:p>
            <a:r>
              <a:rPr lang="en-US" sz="1200" b="0" i="0" u="none" strike="noStrike" kern="1200" dirty="0">
                <a:solidFill>
                  <a:schemeClr val="tx1"/>
                </a:solidFill>
                <a:effectLst/>
                <a:latin typeface="+mn-lt"/>
                <a:ea typeface="+mn-ea"/>
                <a:cs typeface="+mn-cs"/>
              </a:rPr>
              <a:t>Mountain Area Workforce Development Board</a:t>
            </a:r>
          </a:p>
          <a:p>
            <a:r>
              <a:rPr lang="en-US" sz="1200" b="0" i="0" u="none" strike="noStrike" kern="1200" dirty="0">
                <a:solidFill>
                  <a:schemeClr val="tx1"/>
                </a:solidFill>
                <a:effectLst/>
                <a:latin typeface="+mn-lt"/>
                <a:ea typeface="+mn-ea"/>
                <a:cs typeface="+mn-cs"/>
              </a:rPr>
              <a:t>Land of Sky Regional Council</a:t>
            </a:r>
          </a:p>
          <a:p>
            <a:r>
              <a:rPr lang="en-US" sz="1200" b="0" i="0" u="none" strike="noStrike" kern="1200" dirty="0">
                <a:solidFill>
                  <a:schemeClr val="tx1"/>
                </a:solidFill>
                <a:effectLst/>
                <a:latin typeface="+mn-lt"/>
                <a:ea typeface="+mn-ea"/>
                <a:cs typeface="+mn-cs"/>
              </a:rPr>
              <a:t>339 New Leicester Highway, Suite 140</a:t>
            </a:r>
          </a:p>
          <a:p>
            <a:r>
              <a:rPr lang="en-US" sz="1200" b="0" i="0" u="none" strike="noStrike" kern="1200" dirty="0">
                <a:solidFill>
                  <a:schemeClr val="tx1"/>
                </a:solidFill>
                <a:effectLst/>
                <a:latin typeface="+mn-lt"/>
                <a:ea typeface="+mn-ea"/>
                <a:cs typeface="+mn-cs"/>
              </a:rPr>
              <a:t>Asheville, NC 28806</a:t>
            </a:r>
          </a:p>
          <a:p>
            <a:r>
              <a:rPr lang="en-US" sz="1200" b="0" i="0" u="none" strike="noStrike" kern="1200" dirty="0">
                <a:solidFill>
                  <a:schemeClr val="tx1"/>
                </a:solidFill>
                <a:effectLst/>
                <a:latin typeface="+mn-lt"/>
                <a:ea typeface="+mn-ea"/>
                <a:cs typeface="+mn-cs"/>
              </a:rPr>
              <a:t>Cell Phone: 828-768-6535 (primary)</a:t>
            </a:r>
          </a:p>
          <a:p>
            <a:r>
              <a:rPr lang="en-US" sz="1200" b="0" i="0" u="none" strike="noStrike" kern="1200" dirty="0">
                <a:solidFill>
                  <a:schemeClr val="tx1"/>
                </a:solidFill>
                <a:effectLst/>
                <a:latin typeface="+mn-lt"/>
                <a:ea typeface="+mn-ea"/>
                <a:cs typeface="+mn-cs"/>
              </a:rPr>
              <a:t>Fax: 828-251-6353</a:t>
            </a:r>
          </a:p>
          <a:p>
            <a:r>
              <a:rPr lang="en-US" sz="1200" b="0" i="0" u="sng" strike="noStrike" kern="1200" dirty="0">
                <a:solidFill>
                  <a:schemeClr val="tx1"/>
                </a:solidFill>
                <a:effectLst/>
                <a:latin typeface="+mn-lt"/>
                <a:ea typeface="+mn-ea"/>
                <a:cs typeface="+mn-cs"/>
                <a:hlinkClick r:id="rId5"/>
              </a:rPr>
              <a:t>www.landofsky.org</a:t>
            </a:r>
            <a:endParaRPr lang="en-US" sz="1200" b="0" i="0" u="none" strike="noStrike" kern="1200" dirty="0">
              <a:solidFill>
                <a:schemeClr val="tx1"/>
              </a:solidFill>
              <a:effectLst/>
              <a:latin typeface="+mn-lt"/>
              <a:ea typeface="+mn-ea"/>
              <a:cs typeface="+mn-cs"/>
            </a:endParaRPr>
          </a:p>
          <a:p>
            <a:r>
              <a:rPr lang="en-US" sz="1200" b="0" i="0" u="sng" strike="noStrike" kern="1200" dirty="0">
                <a:solidFill>
                  <a:schemeClr val="tx1"/>
                </a:solidFill>
                <a:effectLst/>
                <a:latin typeface="+mn-lt"/>
                <a:ea typeface="+mn-ea"/>
                <a:cs typeface="+mn-cs"/>
                <a:hlinkClick r:id="rId6"/>
              </a:rPr>
              <a:t>www.mountainareaworks.org</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8</a:t>
            </a:fld>
            <a:endParaRPr lang="en-US"/>
          </a:p>
        </p:txBody>
      </p:sp>
    </p:spTree>
    <p:extLst>
      <p:ext uri="{BB962C8B-B14F-4D97-AF65-F5344CB8AC3E}">
        <p14:creationId xmlns:p14="http://schemas.microsoft.com/office/powerpoint/2010/main" val="868054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Nathan Ramsey</a:t>
            </a:r>
            <a:r>
              <a:rPr lang="en-US" sz="1200" b="0" i="0" u="none" strike="noStrike" kern="1200" dirty="0">
                <a:solidFill>
                  <a:schemeClr val="tx1"/>
                </a:solidFill>
                <a:effectLst/>
                <a:latin typeface="+mn-lt"/>
                <a:ea typeface="+mn-ea"/>
                <a:cs typeface="+mn-cs"/>
              </a:rPr>
              <a:t> </a:t>
            </a:r>
          </a:p>
          <a:p>
            <a:r>
              <a:rPr lang="en-US" b="1" dirty="0"/>
              <a:t>MAWDB Director</a:t>
            </a:r>
            <a:br>
              <a:rPr lang="en-US" b="1" dirty="0"/>
            </a:br>
            <a:r>
              <a:rPr lang="en-US" b="1" dirty="0">
                <a:hlinkClick r:id="rId3"/>
              </a:rPr>
              <a:t>Mountain Area Workforce Development Board</a:t>
            </a:r>
            <a:endParaRPr lang="en-US" b="1" dirty="0"/>
          </a:p>
          <a:p>
            <a:r>
              <a:rPr lang="en-US" dirty="0"/>
              <a:t>828.251.6622 (x161)</a:t>
            </a:r>
            <a:br>
              <a:rPr lang="en-US" dirty="0"/>
            </a:br>
            <a:r>
              <a:rPr lang="en-US" dirty="0">
                <a:hlinkClick r:id="rId4"/>
              </a:rPr>
              <a:t>nathan@landofsky.org</a:t>
            </a:r>
            <a:endParaRPr lang="en-US" dirty="0"/>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Christy Cheek</a:t>
            </a:r>
          </a:p>
          <a:p>
            <a:r>
              <a:rPr lang="en-US" sz="1200" b="0" i="0" u="none" strike="noStrike" kern="1200" dirty="0">
                <a:solidFill>
                  <a:schemeClr val="tx1"/>
                </a:solidFill>
                <a:effectLst/>
                <a:latin typeface="+mn-lt"/>
                <a:ea typeface="+mn-ea"/>
                <a:cs typeface="+mn-cs"/>
              </a:rPr>
              <a:t>Education and Work-based Learning Coordinator</a:t>
            </a:r>
          </a:p>
          <a:p>
            <a:r>
              <a:rPr lang="en-US" sz="1200" b="0" i="0" u="none" strike="noStrike" kern="1200" dirty="0">
                <a:solidFill>
                  <a:schemeClr val="tx1"/>
                </a:solidFill>
                <a:effectLst/>
                <a:latin typeface="+mn-lt"/>
                <a:ea typeface="+mn-ea"/>
                <a:cs typeface="+mn-cs"/>
              </a:rPr>
              <a:t>Mountain Area Workforce Development Board</a:t>
            </a:r>
          </a:p>
          <a:p>
            <a:r>
              <a:rPr lang="en-US" sz="1200" b="0" i="0" u="none" strike="noStrike" kern="1200" dirty="0">
                <a:solidFill>
                  <a:schemeClr val="tx1"/>
                </a:solidFill>
                <a:effectLst/>
                <a:latin typeface="+mn-lt"/>
                <a:ea typeface="+mn-ea"/>
                <a:cs typeface="+mn-cs"/>
              </a:rPr>
              <a:t>Land of Sky Regional Council</a:t>
            </a:r>
          </a:p>
          <a:p>
            <a:r>
              <a:rPr lang="en-US" sz="1200" b="0" i="0" u="none" strike="noStrike" kern="1200" dirty="0">
                <a:solidFill>
                  <a:schemeClr val="tx1"/>
                </a:solidFill>
                <a:effectLst/>
                <a:latin typeface="+mn-lt"/>
                <a:ea typeface="+mn-ea"/>
                <a:cs typeface="+mn-cs"/>
              </a:rPr>
              <a:t>339 New Leicester Highway, Suite 140</a:t>
            </a:r>
          </a:p>
          <a:p>
            <a:r>
              <a:rPr lang="en-US" sz="1200" b="0" i="0" u="none" strike="noStrike" kern="1200" dirty="0">
                <a:solidFill>
                  <a:schemeClr val="tx1"/>
                </a:solidFill>
                <a:effectLst/>
                <a:latin typeface="+mn-lt"/>
                <a:ea typeface="+mn-ea"/>
                <a:cs typeface="+mn-cs"/>
              </a:rPr>
              <a:t>Asheville, NC 28806</a:t>
            </a:r>
          </a:p>
          <a:p>
            <a:r>
              <a:rPr lang="en-US" sz="1200" b="0" i="0" u="none" strike="noStrike" kern="1200" dirty="0">
                <a:solidFill>
                  <a:schemeClr val="tx1"/>
                </a:solidFill>
                <a:effectLst/>
                <a:latin typeface="+mn-lt"/>
                <a:ea typeface="+mn-ea"/>
                <a:cs typeface="+mn-cs"/>
              </a:rPr>
              <a:t>Cell Phone: 828-768-6535 (primary)</a:t>
            </a:r>
          </a:p>
          <a:p>
            <a:r>
              <a:rPr lang="en-US" sz="1200" b="0" i="0" u="none" strike="noStrike" kern="1200" dirty="0">
                <a:solidFill>
                  <a:schemeClr val="tx1"/>
                </a:solidFill>
                <a:effectLst/>
                <a:latin typeface="+mn-lt"/>
                <a:ea typeface="+mn-ea"/>
                <a:cs typeface="+mn-cs"/>
              </a:rPr>
              <a:t>Fax: 828-251-6353</a:t>
            </a:r>
          </a:p>
          <a:p>
            <a:r>
              <a:rPr lang="en-US" sz="1200" b="0" i="0" u="sng" strike="noStrike" kern="1200" dirty="0">
                <a:solidFill>
                  <a:schemeClr val="tx1"/>
                </a:solidFill>
                <a:effectLst/>
                <a:latin typeface="+mn-lt"/>
                <a:ea typeface="+mn-ea"/>
                <a:cs typeface="+mn-cs"/>
                <a:hlinkClick r:id="rId5"/>
              </a:rPr>
              <a:t>www.landofsky.org</a:t>
            </a:r>
            <a:endParaRPr lang="en-US" sz="1200" b="0" i="0" u="none" strike="noStrike" kern="1200" dirty="0">
              <a:solidFill>
                <a:schemeClr val="tx1"/>
              </a:solidFill>
              <a:effectLst/>
              <a:latin typeface="+mn-lt"/>
              <a:ea typeface="+mn-ea"/>
              <a:cs typeface="+mn-cs"/>
            </a:endParaRPr>
          </a:p>
          <a:p>
            <a:r>
              <a:rPr lang="en-US" sz="1200" b="0" i="0" u="sng" strike="noStrike" kern="1200" dirty="0">
                <a:solidFill>
                  <a:schemeClr val="tx1"/>
                </a:solidFill>
                <a:effectLst/>
                <a:latin typeface="+mn-lt"/>
                <a:ea typeface="+mn-ea"/>
                <a:cs typeface="+mn-cs"/>
                <a:hlinkClick r:id="rId6"/>
              </a:rPr>
              <a:t>www.mountainareaworks.org</a:t>
            </a:r>
            <a:endParaRPr lang="en-US" sz="1200" b="0" i="0" u="sng" strike="noStrike" kern="1200" dirty="0">
              <a:solidFill>
                <a:schemeClr val="tx1"/>
              </a:solidFill>
              <a:effectLst/>
              <a:latin typeface="+mn-lt"/>
              <a:ea typeface="+mn-ea"/>
              <a:cs typeface="+mn-cs"/>
            </a:endParaRPr>
          </a:p>
          <a:p>
            <a:endParaRPr lang="en-US" sz="1200" b="0" i="0" u="sng" strike="noStrike" kern="1200" dirty="0">
              <a:solidFill>
                <a:schemeClr val="tx1"/>
              </a:solidFill>
              <a:effectLst/>
              <a:latin typeface="+mn-lt"/>
              <a:ea typeface="+mn-ea"/>
              <a:cs typeface="+mn-cs"/>
            </a:endParaRPr>
          </a:p>
          <a:p>
            <a:r>
              <a:rPr lang="en-US" sz="1200" b="0" i="0" u="sng" strike="noStrike" kern="1200" dirty="0">
                <a:solidFill>
                  <a:schemeClr val="tx1"/>
                </a:solidFill>
                <a:effectLst/>
                <a:latin typeface="+mn-lt"/>
                <a:ea typeface="+mn-ea"/>
                <a:cs typeface="+mn-cs"/>
              </a:rPr>
              <a:t>Barbara Darby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linkClick r:id="rId3"/>
              </a:rPr>
              <a:t>Mountain Area Workforce Development Board</a:t>
            </a:r>
            <a:endParaRPr lang="en-US" b="1" dirty="0"/>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9</a:t>
            </a:fld>
            <a:endParaRPr lang="en-US"/>
          </a:p>
        </p:txBody>
      </p:sp>
    </p:spTree>
    <p:extLst>
      <p:ext uri="{BB962C8B-B14F-4D97-AF65-F5344CB8AC3E}">
        <p14:creationId xmlns:p14="http://schemas.microsoft.com/office/powerpoint/2010/main" val="24681318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452500"/>
            <a:ext cx="7336465" cy="1428500"/>
          </a:xfrm>
        </p:spPr>
        <p:txBody>
          <a:bodyPr anchor="b">
            <a:normAutofit/>
          </a:bodyPr>
          <a:lstStyle>
            <a:lvl1pPr algn="ctr">
              <a:defRPr sz="4400" b="1">
                <a:latin typeface="+mn-lt"/>
              </a:defRPr>
            </a:lvl1pPr>
          </a:lstStyle>
          <a:p>
            <a:r>
              <a:rPr lang="en-US" dirty="0"/>
              <a:t>Click to edit Master title style</a:t>
            </a:r>
          </a:p>
        </p:txBody>
      </p:sp>
      <p:sp>
        <p:nvSpPr>
          <p:cNvPr id="3" name="Subtitle 2"/>
          <p:cNvSpPr>
            <a:spLocks noGrp="1"/>
          </p:cNvSpPr>
          <p:nvPr>
            <p:ph type="subTitle" idx="1"/>
          </p:nvPr>
        </p:nvSpPr>
        <p:spPr>
          <a:xfrm>
            <a:off x="914399" y="3881000"/>
            <a:ext cx="7336465" cy="1655762"/>
          </a:xfrm>
        </p:spPr>
        <p:txBody>
          <a:bodyPr>
            <a:normAutofit/>
          </a:bodyPr>
          <a:lstStyle>
            <a:lvl1pPr marL="0" indent="0" algn="ctr">
              <a:buNone/>
              <a:defRPr sz="360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9" name="Rectangle 8"/>
          <p:cNvSpPr/>
          <p:nvPr userDrawn="1"/>
        </p:nvSpPr>
        <p:spPr>
          <a:xfrm>
            <a:off x="1733354" y="489262"/>
            <a:ext cx="6025812" cy="1101968"/>
          </a:xfrm>
          <a:prstGeom prst="rect">
            <a:avLst/>
          </a:prstGeom>
          <a:noFill/>
        </p:spPr>
        <p:txBody>
          <a:bodyPr wrap="square" lIns="68580" tIns="34290" rIns="68580" bIns="34290">
            <a:spAutoFit/>
          </a:bodyPr>
          <a:lstStyle/>
          <a:p>
            <a:pPr>
              <a:lnSpc>
                <a:spcPct val="80000"/>
              </a:lnSpc>
            </a:pPr>
            <a:r>
              <a:rPr lang="en-US" sz="4050" b="0" cap="none" spc="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4050" b="0" cap="none" spc="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4" y="1864894"/>
            <a:ext cx="5705475" cy="25290"/>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498914" cy="1690594"/>
          </a:xfrm>
          <a:prstGeom prst="rect">
            <a:avLst/>
          </a:prstGeom>
        </p:spPr>
      </p:pic>
    </p:spTree>
    <p:extLst>
      <p:ext uri="{BB962C8B-B14F-4D97-AF65-F5344CB8AC3E}">
        <p14:creationId xmlns:p14="http://schemas.microsoft.com/office/powerpoint/2010/main" val="81376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9/19/19</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349" y="297662"/>
            <a:ext cx="971180" cy="1460496"/>
          </a:xfrm>
          <a:prstGeom prst="rect">
            <a:avLst/>
          </a:prstGeom>
        </p:spPr>
      </p:pic>
      <p:cxnSp>
        <p:nvCxnSpPr>
          <p:cNvPr id="10" name="Straight Connector 9" title="Gold Line"/>
          <p:cNvCxnSpPr/>
          <p:nvPr userDrawn="1"/>
        </p:nvCxnSpPr>
        <p:spPr>
          <a:xfrm flipV="1">
            <a:off x="1455549" y="1716352"/>
            <a:ext cx="7059802" cy="13623"/>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17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9/19/19</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16174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54263" cy="392866"/>
          </a:xfrm>
          <a:prstGeom prst="rect">
            <a:avLst/>
          </a:prstGeom>
        </p:spPr>
      </p:pic>
    </p:spTree>
    <p:extLst>
      <p:ext uri="{BB962C8B-B14F-4D97-AF65-F5344CB8AC3E}">
        <p14:creationId xmlns:p14="http://schemas.microsoft.com/office/powerpoint/2010/main" val="3063052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6553200" y="6356350"/>
            <a:ext cx="2133600" cy="365125"/>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781414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61204"/>
            <a:ext cx="7886700" cy="4731671"/>
          </a:xfrm>
        </p:spPr>
        <p:txBody>
          <a:bodyPr>
            <a:normAutofit/>
          </a:bodyPr>
          <a:lstStyle>
            <a:lvl1pPr marL="233363" indent="-233363">
              <a:lnSpc>
                <a:spcPct val="100000"/>
              </a:lnSpc>
              <a:spcBef>
                <a:spcPts val="600"/>
              </a:spcBef>
              <a:tabLst/>
              <a:defRPr sz="2800"/>
            </a:lvl1pPr>
            <a:lvl2pPr marL="458788" indent="-201613">
              <a:lnSpc>
                <a:spcPct val="100000"/>
              </a:lnSpc>
              <a:spcBef>
                <a:spcPts val="300"/>
              </a:spcBef>
              <a:tabLst/>
              <a:defRPr sz="2400"/>
            </a:lvl2pPr>
            <a:lvl3pPr marL="692150" indent="-177800">
              <a:lnSpc>
                <a:spcPct val="100000"/>
              </a:lnSpc>
              <a:spcBef>
                <a:spcPts val="300"/>
              </a:spcBef>
              <a:tabLst/>
              <a:defRPr sz="2200"/>
            </a:lvl3pPr>
            <a:lvl4pPr marL="976313" indent="-204788">
              <a:lnSpc>
                <a:spcPct val="100000"/>
              </a:lnSpc>
              <a:spcBef>
                <a:spcPts val="300"/>
              </a:spcBef>
              <a:tabLst/>
              <a:defRPr sz="2000"/>
            </a:lvl4pPr>
            <a:lvl5pPr marL="1200150" indent="-171450">
              <a:lnSpc>
                <a:spcPct val="100000"/>
              </a:lnSpc>
              <a:spcBef>
                <a:spcPts val="300"/>
              </a:spcBef>
              <a:tabLs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
        <p:nvSpPr>
          <p:cNvPr id="13"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Tree>
    <p:extLst>
      <p:ext uri="{BB962C8B-B14F-4D97-AF65-F5344CB8AC3E}">
        <p14:creationId xmlns:p14="http://schemas.microsoft.com/office/powerpoint/2010/main" val="2476938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normAutofit/>
          </a:bodyPr>
          <a:lstStyle>
            <a:lvl1pPr algn="ctr">
              <a:defRPr sz="3400"/>
            </a:lvl1pPr>
          </a:lstStyle>
          <a:p>
            <a:r>
              <a:rPr lang="en-US" dirty="0"/>
              <a:t>Click to edit Master title style</a:t>
            </a:r>
          </a:p>
        </p:txBody>
      </p:sp>
      <p:sp>
        <p:nvSpPr>
          <p:cNvPr id="3" name="Text Placeholder 2"/>
          <p:cNvSpPr>
            <a:spLocks noGrp="1"/>
          </p:cNvSpPr>
          <p:nvPr>
            <p:ph type="body" idx="1"/>
          </p:nvPr>
        </p:nvSpPr>
        <p:spPr>
          <a:xfrm>
            <a:off x="623888" y="4589468"/>
            <a:ext cx="7886700" cy="1500187"/>
          </a:xfrm>
        </p:spPr>
        <p:txBody>
          <a:bodyPr>
            <a:normAutofit/>
          </a:bodyPr>
          <a:lstStyle>
            <a:lvl1pPr marL="0" indent="0" algn="ctr">
              <a:buNone/>
              <a:defRPr sz="200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Tree>
    <p:extLst>
      <p:ext uri="{BB962C8B-B14F-4D97-AF65-F5344CB8AC3E}">
        <p14:creationId xmlns:p14="http://schemas.microsoft.com/office/powerpoint/2010/main" val="181749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8" y="168488"/>
            <a:ext cx="7364361" cy="1325563"/>
          </a:xfrm>
        </p:spPr>
        <p:txBody>
          <a:bodyPr>
            <a:normAutofit/>
          </a:bodyPr>
          <a:lstStyle>
            <a:lvl1pPr>
              <a:defRPr sz="3200"/>
            </a:lvl1pPr>
          </a:lstStyle>
          <a:p>
            <a:r>
              <a:rPr lang="en-US" dirty="0"/>
              <a:t>Click to edit Master title style</a:t>
            </a:r>
          </a:p>
        </p:txBody>
      </p:sp>
      <p:sp>
        <p:nvSpPr>
          <p:cNvPr id="3" name="Content Placeholder 2"/>
          <p:cNvSpPr>
            <a:spLocks noGrp="1"/>
          </p:cNvSpPr>
          <p:nvPr>
            <p:ph sz="half" idx="1"/>
          </p:nvPr>
        </p:nvSpPr>
        <p:spPr>
          <a:xfrm>
            <a:off x="628650" y="1825624"/>
            <a:ext cx="3886200" cy="459968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4"/>
            <a:ext cx="3886200" cy="459968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18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4" name="Content Placeholder 3"/>
          <p:cNvSpPr>
            <a:spLocks noGrp="1"/>
          </p:cNvSpPr>
          <p:nvPr>
            <p:ph sz="half" idx="2"/>
          </p:nvPr>
        </p:nvSpPr>
        <p:spPr>
          <a:xfrm>
            <a:off x="629842" y="2505074"/>
            <a:ext cx="3868340" cy="392023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2" y="1681163"/>
            <a:ext cx="3887391" cy="823912"/>
          </a:xfrm>
        </p:spPr>
        <p:txBody>
          <a:bodyPr anchor="b">
            <a:normAutofit/>
          </a:bodyPr>
          <a:lstStyle>
            <a:lvl1pPr marL="0" indent="0">
              <a:buNone/>
              <a:defRPr sz="18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2" y="2505074"/>
            <a:ext cx="3887391" cy="392023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8" y="168488"/>
            <a:ext cx="7364361" cy="1325563"/>
          </a:xfrm>
        </p:spPr>
        <p:txBody>
          <a:bodyPr>
            <a:normAutofit/>
          </a:bodyPr>
          <a:lstStyle>
            <a:lvl1pPr>
              <a:defRPr sz="3200"/>
            </a:lvl1pPr>
          </a:lstStyle>
          <a:p>
            <a:r>
              <a:rPr lang="en-US" dirty="0"/>
              <a:t>Click to edit Master title style</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1429955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
        <p:nvSpPr>
          <p:cNvPr id="12" name="Title 1"/>
          <p:cNvSpPr>
            <a:spLocks noGrp="1"/>
          </p:cNvSpPr>
          <p:nvPr>
            <p:ph type="title"/>
          </p:nvPr>
        </p:nvSpPr>
        <p:spPr>
          <a:xfrm>
            <a:off x="1297858" y="168488"/>
            <a:ext cx="7364361" cy="1325563"/>
          </a:xfrm>
        </p:spPr>
        <p:txBody>
          <a:bodyPr>
            <a:normAutofit/>
          </a:bodyPr>
          <a:lstStyle>
            <a:lvl1pPr>
              <a:defRPr sz="3200"/>
            </a:lvl1pPr>
          </a:lstStyle>
          <a:p>
            <a:r>
              <a:rPr lang="en-US" dirty="0"/>
              <a:t>Click to edit Master 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Tree>
    <p:extLst>
      <p:ext uri="{BB962C8B-B14F-4D97-AF65-F5344CB8AC3E}">
        <p14:creationId xmlns:p14="http://schemas.microsoft.com/office/powerpoint/2010/main" val="250544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9/19/19</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752020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9/19/19</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585843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365129"/>
            <a:ext cx="7059802" cy="1325563"/>
          </a:xfrm>
          <a:prstGeom prst="rect">
            <a:avLst/>
          </a:prstGeom>
        </p:spPr>
        <p:txBody>
          <a:bodyPr vert="horz" lIns="91440" tIns="45720" rIns="91440" bIns="45720" rtlCol="0" anchor="ctr">
            <a:normAutofit/>
          </a:bodyPr>
          <a:lstStyle/>
          <a:p>
            <a:pPr>
              <a:lnSpc>
                <a:spcPct val="80000"/>
              </a:lnSpc>
            </a:pPr>
            <a:r>
              <a:rPr lang="en-US" sz="2700" b="0" cap="none" spc="0" dirty="0">
                <a:ln w="0"/>
                <a:solidFill>
                  <a:srgbClr val="003767"/>
                </a:solidFill>
                <a:effectLst>
                  <a:outerShdw blurRad="38100" dist="25400" dir="5400000" algn="ctr" rotWithShape="0">
                    <a:srgbClr val="6E747A">
                      <a:alpha val="43000"/>
                    </a:srgbClr>
                  </a:outerShdw>
                </a:effectLst>
              </a:rPr>
              <a:t>North Carolina </a:t>
            </a:r>
            <a:br>
              <a:rPr lang="en-US" sz="2700" b="0" cap="none" spc="0" dirty="0">
                <a:ln w="0"/>
                <a:solidFill>
                  <a:srgbClr val="003767"/>
                </a:solidFill>
                <a:effectLst>
                  <a:outerShdw blurRad="38100" dist="25400" dir="5400000" algn="ctr" rotWithShape="0">
                    <a:srgbClr val="6E747A">
                      <a:alpha val="43000"/>
                    </a:srgbClr>
                  </a:outerShdw>
                </a:effectLst>
              </a:rPr>
            </a:br>
            <a:r>
              <a:rPr lang="en-US" sz="2700"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514350" rtl="0" eaLnBrk="1" latinLnBrk="0" hangingPunct="1">
        <a:lnSpc>
          <a:spcPct val="90000"/>
        </a:lnSpc>
        <a:spcBef>
          <a:spcPct val="0"/>
        </a:spcBef>
        <a:buNone/>
        <a:defRPr sz="3200" b="1" kern="1200">
          <a:ln w="0">
            <a:solidFill>
              <a:schemeClr val="accent1"/>
            </a:solidFill>
          </a:ln>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2800" kern="1200">
          <a:solidFill>
            <a:schemeClr val="tx1"/>
          </a:solidFill>
          <a:latin typeface="HelvLight" pitchFamily="2" charset="0"/>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2400" kern="1200">
          <a:solidFill>
            <a:schemeClr val="tx1"/>
          </a:solidFill>
          <a:latin typeface="HelvLight" pitchFamily="2" charset="0"/>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2200" kern="1200">
          <a:solidFill>
            <a:schemeClr val="tx1"/>
          </a:solidFill>
          <a:latin typeface="HelvLight" pitchFamily="2" charset="0"/>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HelvLight" pitchFamily="2"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800" kern="1200">
          <a:solidFill>
            <a:schemeClr val="tx1"/>
          </a:solidFill>
          <a:latin typeface="HelvLight" pitchFamily="2"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ies.ncsu.edu/"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35.xml.rels><?xml version="1.0" encoding="UTF-8" standalone="yes"?>
<Relationships xmlns="http://schemas.openxmlformats.org/package/2006/relationships"><Relationship Id="rId3" Type="http://schemas.openxmlformats.org/officeDocument/2006/relationships/hyperlink" Target="http://www.ncseaa.edu/default.htm"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39" name="Rectangle 3"/>
          <p:cNvSpPr>
            <a:spLocks noGrp="1" noChangeArrowheads="1"/>
          </p:cNvSpPr>
          <p:nvPr>
            <p:ph idx="1"/>
          </p:nvPr>
        </p:nvSpPr>
        <p:spPr>
          <a:xfrm>
            <a:off x="54495" y="3949548"/>
            <a:ext cx="7886700" cy="4731671"/>
          </a:xfrm>
        </p:spPr>
        <p:txBody>
          <a:bodyPr>
            <a:noAutofit/>
          </a:bodyPr>
          <a:lstStyle/>
          <a:p>
            <a:pPr marL="461963" algn="l">
              <a:lnSpc>
                <a:spcPct val="80000"/>
              </a:lnSpc>
            </a:pPr>
            <a:r>
              <a:rPr lang="en-US" sz="2600" dirty="0">
                <a:latin typeface="Arial" charset="0"/>
                <a:ea typeface="ヒラギノ角ゴ Pro W3" charset="0"/>
                <a:cs typeface="ヒラギノ角ゴ Pro W3" charset="0"/>
              </a:rPr>
              <a:t>Bob </a:t>
            </a:r>
            <a:r>
              <a:rPr lang="en-US" sz="2600" dirty="0" err="1">
                <a:latin typeface="Arial" charset="0"/>
                <a:ea typeface="ヒラギノ角ゴ Pro W3" charset="0"/>
                <a:cs typeface="ヒラギノ角ゴ Pro W3" charset="0"/>
              </a:rPr>
              <a:t>Witchger</a:t>
            </a:r>
            <a:endParaRPr lang="en-US" sz="2600">
              <a:latin typeface="Arial" charset="0"/>
              <a:ea typeface="ヒラギノ角ゴ Pro W3" charset="0"/>
              <a:cs typeface="ヒラギノ角ゴ Pro W3" charset="0"/>
            </a:endParaRPr>
          </a:p>
          <a:p>
            <a:pPr marL="461963" algn="l">
              <a:lnSpc>
                <a:spcPct val="80000"/>
              </a:lnSpc>
            </a:pPr>
            <a:r>
              <a:rPr lang="en-US" sz="2600">
                <a:latin typeface="Arial" charset="0"/>
                <a:ea typeface="ヒラギノ角ゴ Pro W3" charset="0"/>
                <a:cs typeface="ヒラギノ角ゴ Pro W3" charset="0"/>
              </a:rPr>
              <a:t>Chris </a:t>
            </a:r>
            <a:r>
              <a:rPr lang="en-US" sz="2600" err="1">
                <a:latin typeface="Arial" charset="0"/>
                <a:ea typeface="ヒラギノ角ゴ Pro W3" charset="0"/>
                <a:cs typeface="ヒラギノ角ゴ Pro W3" charset="0"/>
              </a:rPr>
              <a:t>Droessler</a:t>
            </a:r>
            <a:endParaRPr lang="en-US" sz="2600">
              <a:latin typeface="Arial" charset="0"/>
              <a:ea typeface="ヒラギノ角ゴ Pro W3" charset="0"/>
              <a:cs typeface="ヒラギノ角ゴ Pro W3" charset="0"/>
            </a:endParaRPr>
          </a:p>
          <a:p>
            <a:pPr marL="228600" indent="0" algn="l">
              <a:lnSpc>
                <a:spcPct val="80000"/>
              </a:lnSpc>
              <a:buNone/>
            </a:pPr>
            <a:r>
              <a:rPr lang="en-US" sz="2600">
                <a:latin typeface="Arial" charset="0"/>
                <a:ea typeface="ヒラギノ角ゴ Pro W3" charset="0"/>
                <a:cs typeface="ヒラギノ角ゴ Pro W3" charset="0"/>
              </a:rPr>
              <a:t>	NC Community Colleges</a:t>
            </a:r>
          </a:p>
          <a:p>
            <a:pPr marL="461963" algn="l">
              <a:lnSpc>
                <a:spcPct val="80000"/>
              </a:lnSpc>
            </a:pPr>
            <a:endParaRPr lang="en-US" sz="900">
              <a:latin typeface="Arial" charset="0"/>
              <a:ea typeface="ヒラギノ角ゴ Pro W3" charset="0"/>
              <a:cs typeface="ヒラギノ角ゴ Pro W3" charset="0"/>
            </a:endParaRPr>
          </a:p>
          <a:p>
            <a:pPr marL="461963" algn="l">
              <a:lnSpc>
                <a:spcPct val="80000"/>
              </a:lnSpc>
            </a:pPr>
            <a:r>
              <a:rPr lang="en-US" sz="2600">
                <a:latin typeface="Arial" charset="0"/>
                <a:ea typeface="ヒラギノ角ゴ Pro W3" charset="0"/>
                <a:cs typeface="ヒラギノ角ゴ Pro W3" charset="0"/>
              </a:rPr>
              <a:t>Cheryl Cox</a:t>
            </a:r>
          </a:p>
          <a:p>
            <a:pPr marL="228600" indent="0" algn="l">
              <a:lnSpc>
                <a:spcPct val="80000"/>
              </a:lnSpc>
              <a:buNone/>
            </a:pPr>
            <a:r>
              <a:rPr lang="en-US" sz="2600">
                <a:latin typeface="Arial" charset="0"/>
                <a:ea typeface="ヒラギノ角ゴ Pro W3" charset="0"/>
                <a:cs typeface="ヒラギノ角ゴ Pro W3" charset="0"/>
              </a:rPr>
              <a:t>	NC Department of Public Instruction</a:t>
            </a:r>
          </a:p>
        </p:txBody>
      </p:sp>
      <p:sp>
        <p:nvSpPr>
          <p:cNvPr id="2" name="Title 1"/>
          <p:cNvSpPr>
            <a:spLocks noGrp="1"/>
          </p:cNvSpPr>
          <p:nvPr>
            <p:ph type="title"/>
          </p:nvPr>
        </p:nvSpPr>
        <p:spPr/>
        <p:txBody>
          <a:bodyPr/>
          <a:lstStyle/>
          <a:p>
            <a:r>
              <a:rPr lang="en-US" dirty="0"/>
              <a:t>September 19, 2019</a:t>
            </a:r>
          </a:p>
        </p:txBody>
      </p:sp>
      <p:sp>
        <p:nvSpPr>
          <p:cNvPr id="4" name="Rectangle 3"/>
          <p:cNvSpPr>
            <a:spLocks noChangeArrowheads="1"/>
          </p:cNvSpPr>
          <p:nvPr/>
        </p:nvSpPr>
        <p:spPr bwMode="auto">
          <a:xfrm>
            <a:off x="0" y="6167438"/>
            <a:ext cx="9144000" cy="114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lgn="ctr">
              <a:spcBef>
                <a:spcPct val="20000"/>
              </a:spcBef>
              <a:tabLst>
                <a:tab pos="1604963" algn="l"/>
              </a:tabLst>
            </a:pPr>
            <a:r>
              <a:rPr lang="en-US" sz="3200" dirty="0" err="1"/>
              <a:t>www.ncperkins.org</a:t>
            </a:r>
            <a:r>
              <a:rPr lang="en-US" sz="3200" dirty="0"/>
              <a:t>/presentations</a:t>
            </a:r>
          </a:p>
        </p:txBody>
      </p:sp>
      <p:pic>
        <p:nvPicPr>
          <p:cNvPr id="7" name="Picture 6" descr="A close up of a sign&#13;&#10;&#13;&#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 y="1616792"/>
            <a:ext cx="9093253" cy="3450507"/>
          </a:xfrm>
          <a:prstGeom prst="rect">
            <a:avLst/>
          </a:prstGeom>
        </p:spPr>
      </p:pic>
    </p:spTree>
    <p:extLst>
      <p:ext uri="{BB962C8B-B14F-4D97-AF65-F5344CB8AC3E}">
        <p14:creationId xmlns:p14="http://schemas.microsoft.com/office/powerpoint/2010/main" val="2111422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sign&#13;&#10;&#13;&#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 y="1818270"/>
            <a:ext cx="9093253" cy="3450507"/>
          </a:xfrm>
          <a:prstGeom prst="rect">
            <a:avLst/>
          </a:prstGeom>
        </p:spPr>
      </p:pic>
    </p:spTree>
    <p:extLst>
      <p:ext uri="{BB962C8B-B14F-4D97-AF65-F5344CB8AC3E}">
        <p14:creationId xmlns:p14="http://schemas.microsoft.com/office/powerpoint/2010/main" val="3371106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0F18B0-4365-5F4A-8224-4CB5194A98BA}"/>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FEC01E81-577E-C343-8C16-10930FE40C22}"/>
              </a:ext>
            </a:extLst>
          </p:cNvPr>
          <p:cNvSpPr>
            <a:spLocks noGrp="1"/>
          </p:cNvSpPr>
          <p:nvPr>
            <p:ph type="title"/>
          </p:nvPr>
        </p:nvSpPr>
        <p:spPr/>
        <p:txBody>
          <a:bodyPr/>
          <a:lstStyle/>
          <a:p>
            <a:endParaRPr lang="en-US" dirty="0"/>
          </a:p>
        </p:txBody>
      </p:sp>
      <p:pic>
        <p:nvPicPr>
          <p:cNvPr id="3075" name="Picture 3">
            <a:extLst>
              <a:ext uri="{FF2B5EF4-FFF2-40B4-BE49-F238E27FC236}">
                <a16:creationId xmlns:a16="http://schemas.microsoft.com/office/drawing/2014/main" id="{3D2DFA64-D076-3E4E-BF23-258985050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90" y="294466"/>
            <a:ext cx="9055010" cy="610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036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0F18B0-4365-5F4A-8224-4CB5194A98BA}"/>
              </a:ext>
            </a:extLst>
          </p:cNvPr>
          <p:cNvSpPr>
            <a:spLocks noGrp="1"/>
          </p:cNvSpPr>
          <p:nvPr>
            <p:ph idx="1"/>
          </p:nvPr>
        </p:nvSpPr>
        <p:spPr/>
        <p:txBody>
          <a:bodyPr/>
          <a:lstStyle/>
          <a:p>
            <a:r>
              <a:rPr lang="en-US" dirty="0"/>
              <a:t>First Friday in October</a:t>
            </a:r>
          </a:p>
          <a:p>
            <a:r>
              <a:rPr lang="en-US" dirty="0"/>
              <a:t>Host an event: https://</a:t>
            </a:r>
            <a:r>
              <a:rPr lang="en-US" dirty="0" err="1"/>
              <a:t>www.mfgday.com</a:t>
            </a:r>
            <a:r>
              <a:rPr lang="en-US" dirty="0"/>
              <a:t>/user/register</a:t>
            </a:r>
          </a:p>
          <a:p>
            <a:endParaRPr lang="en-US" dirty="0"/>
          </a:p>
          <a:p>
            <a:r>
              <a:rPr lang="en-US" dirty="0"/>
              <a:t>Find an Event in NC:</a:t>
            </a:r>
          </a:p>
          <a:p>
            <a:r>
              <a:rPr lang="en-US" dirty="0"/>
              <a:t>https://</a:t>
            </a:r>
            <a:r>
              <a:rPr lang="en-US" dirty="0" err="1"/>
              <a:t>www.mfgday.com</a:t>
            </a:r>
            <a:r>
              <a:rPr lang="en-US" dirty="0"/>
              <a:t>/</a:t>
            </a:r>
            <a:r>
              <a:rPr lang="en-US" dirty="0" err="1"/>
              <a:t>events?country</a:t>
            </a:r>
            <a:r>
              <a:rPr lang="en-US" dirty="0"/>
              <a:t>=</a:t>
            </a:r>
            <a:r>
              <a:rPr lang="en-US" dirty="0" err="1"/>
              <a:t>US&amp;state</a:t>
            </a:r>
            <a:r>
              <a:rPr lang="en-US" dirty="0"/>
              <a:t>=</a:t>
            </a:r>
            <a:r>
              <a:rPr lang="en-US" dirty="0" err="1"/>
              <a:t>NC#filter</a:t>
            </a:r>
            <a:endParaRPr lang="en-US" dirty="0"/>
          </a:p>
          <a:p>
            <a:endParaRPr lang="en-US" dirty="0"/>
          </a:p>
          <a:p>
            <a:r>
              <a:rPr lang="en-US" dirty="0"/>
              <a:t>Over 60 events across the state</a:t>
            </a:r>
          </a:p>
        </p:txBody>
      </p:sp>
      <p:sp>
        <p:nvSpPr>
          <p:cNvPr id="3" name="Title 2">
            <a:extLst>
              <a:ext uri="{FF2B5EF4-FFF2-40B4-BE49-F238E27FC236}">
                <a16:creationId xmlns:a16="http://schemas.microsoft.com/office/drawing/2014/main" id="{FEC01E81-577E-C343-8C16-10930FE40C22}"/>
              </a:ext>
            </a:extLst>
          </p:cNvPr>
          <p:cNvSpPr>
            <a:spLocks noGrp="1"/>
          </p:cNvSpPr>
          <p:nvPr>
            <p:ph type="title"/>
          </p:nvPr>
        </p:nvSpPr>
        <p:spPr/>
        <p:txBody>
          <a:bodyPr/>
          <a:lstStyle/>
          <a:p>
            <a:r>
              <a:rPr lang="en-US" dirty="0"/>
              <a:t>Manufacturing Day</a:t>
            </a:r>
          </a:p>
        </p:txBody>
      </p:sp>
      <p:pic>
        <p:nvPicPr>
          <p:cNvPr id="3075" name="Picture 3">
            <a:extLst>
              <a:ext uri="{FF2B5EF4-FFF2-40B4-BE49-F238E27FC236}">
                <a16:creationId xmlns:a16="http://schemas.microsoft.com/office/drawing/2014/main" id="{3D2DFA64-D076-3E4E-BF23-258985050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951" y="2483109"/>
            <a:ext cx="1923571" cy="12968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AB06907-0CF6-F241-A747-EE9B9FC6F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4076" y="638782"/>
            <a:ext cx="4648200" cy="1710538"/>
          </a:xfrm>
          <a:prstGeom prst="rect">
            <a:avLst/>
          </a:prstGeom>
        </p:spPr>
      </p:pic>
    </p:spTree>
    <p:extLst>
      <p:ext uri="{BB962C8B-B14F-4D97-AF65-F5344CB8AC3E}">
        <p14:creationId xmlns:p14="http://schemas.microsoft.com/office/powerpoint/2010/main" val="927717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sign&#13;&#10;&#13;&#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 y="1818270"/>
            <a:ext cx="9093253" cy="3450507"/>
          </a:xfrm>
          <a:prstGeom prst="rect">
            <a:avLst/>
          </a:prstGeom>
        </p:spPr>
      </p:pic>
    </p:spTree>
    <p:extLst>
      <p:ext uri="{BB962C8B-B14F-4D97-AF65-F5344CB8AC3E}">
        <p14:creationId xmlns:p14="http://schemas.microsoft.com/office/powerpoint/2010/main" val="1534246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social media post&#10;&#10;Description automatically generated">
            <a:extLst>
              <a:ext uri="{FF2B5EF4-FFF2-40B4-BE49-F238E27FC236}">
                <a16:creationId xmlns:a16="http://schemas.microsoft.com/office/drawing/2014/main" id="{8BAB355D-5801-EA4F-A051-8F934584E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275" y="0"/>
            <a:ext cx="5875450" cy="6858000"/>
          </a:xfrm>
          <a:prstGeom prst="rect">
            <a:avLst/>
          </a:prstGeom>
        </p:spPr>
      </p:pic>
    </p:spTree>
    <p:extLst>
      <p:ext uri="{BB962C8B-B14F-4D97-AF65-F5344CB8AC3E}">
        <p14:creationId xmlns:p14="http://schemas.microsoft.com/office/powerpoint/2010/main" val="3381124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indoor, yellow, airport&#10;&#10;Description automatically generated">
            <a:extLst>
              <a:ext uri="{FF2B5EF4-FFF2-40B4-BE49-F238E27FC236}">
                <a16:creationId xmlns:a16="http://schemas.microsoft.com/office/drawing/2014/main" id="{28816DB7-B483-384B-B761-806884808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09" y="0"/>
            <a:ext cx="8883181" cy="6858000"/>
          </a:xfrm>
          <a:prstGeom prst="rect">
            <a:avLst/>
          </a:prstGeom>
        </p:spPr>
      </p:pic>
    </p:spTree>
    <p:extLst>
      <p:ext uri="{BB962C8B-B14F-4D97-AF65-F5344CB8AC3E}">
        <p14:creationId xmlns:p14="http://schemas.microsoft.com/office/powerpoint/2010/main" val="965862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E1F499D4-ED86-6B41-8BC2-D0F899FC59A0}"/>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224365" y="0"/>
            <a:ext cx="6462793" cy="7787221"/>
          </a:xfrm>
        </p:spPr>
      </p:pic>
    </p:spTree>
    <p:extLst>
      <p:ext uri="{BB962C8B-B14F-4D97-AF65-F5344CB8AC3E}">
        <p14:creationId xmlns:p14="http://schemas.microsoft.com/office/powerpoint/2010/main" val="1704860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E734-C083-864F-AA5D-A66EBEF1BDA2}"/>
              </a:ext>
            </a:extLst>
          </p:cNvPr>
          <p:cNvSpPr>
            <a:spLocks noGrp="1"/>
          </p:cNvSpPr>
          <p:nvPr>
            <p:ph type="title"/>
          </p:nvPr>
        </p:nvSpPr>
        <p:spPr/>
        <p:txBody>
          <a:bodyPr/>
          <a:lstStyle/>
          <a:p>
            <a:r>
              <a:rPr lang="en-US" dirty="0"/>
              <a:t>Top States in Manufacturing</a:t>
            </a:r>
          </a:p>
        </p:txBody>
      </p:sp>
      <p:sp>
        <p:nvSpPr>
          <p:cNvPr id="3" name="Content Placeholder 2">
            <a:extLst>
              <a:ext uri="{FF2B5EF4-FFF2-40B4-BE49-F238E27FC236}">
                <a16:creationId xmlns:a16="http://schemas.microsoft.com/office/drawing/2014/main" id="{73F95274-AE79-244A-8692-5C45C355559B}"/>
              </a:ext>
            </a:extLst>
          </p:cNvPr>
          <p:cNvSpPr>
            <a:spLocks noGrp="1"/>
          </p:cNvSpPr>
          <p:nvPr>
            <p:ph idx="1"/>
          </p:nvPr>
        </p:nvSpPr>
        <p:spPr>
          <a:xfrm>
            <a:off x="628649" y="1761204"/>
            <a:ext cx="8515351" cy="4731671"/>
          </a:xfrm>
        </p:spPr>
        <p:txBody>
          <a:bodyPr/>
          <a:lstStyle/>
          <a:p>
            <a:pPr marL="514350" indent="-514350">
              <a:spcBef>
                <a:spcPts val="400"/>
              </a:spcBef>
              <a:buFont typeface="+mj-lt"/>
              <a:buAutoNum type="arabicPeriod"/>
            </a:pPr>
            <a:r>
              <a:rPr lang="en-US" dirty="0"/>
              <a:t>California</a:t>
            </a:r>
          </a:p>
          <a:p>
            <a:pPr marL="514350" indent="-514350">
              <a:spcBef>
                <a:spcPts val="400"/>
              </a:spcBef>
              <a:buFont typeface="+mj-lt"/>
              <a:buAutoNum type="arabicPeriod"/>
            </a:pPr>
            <a:r>
              <a:rPr lang="en-US" dirty="0"/>
              <a:t>Texas</a:t>
            </a:r>
          </a:p>
          <a:p>
            <a:pPr marL="514350" indent="-514350">
              <a:spcBef>
                <a:spcPts val="400"/>
              </a:spcBef>
              <a:buFont typeface="+mj-lt"/>
              <a:buAutoNum type="arabicPeriod"/>
            </a:pPr>
            <a:r>
              <a:rPr lang="en-US" dirty="0"/>
              <a:t>Illinois</a:t>
            </a:r>
          </a:p>
          <a:p>
            <a:pPr marL="514350" indent="-514350">
              <a:spcBef>
                <a:spcPts val="400"/>
              </a:spcBef>
              <a:buFont typeface="+mj-lt"/>
              <a:buAutoNum type="arabicPeriod"/>
            </a:pPr>
            <a:r>
              <a:rPr lang="en-US" dirty="0"/>
              <a:t>Ohio</a:t>
            </a:r>
          </a:p>
          <a:p>
            <a:pPr marL="514350" indent="-514350">
              <a:spcBef>
                <a:spcPts val="400"/>
              </a:spcBef>
              <a:buFont typeface="+mj-lt"/>
              <a:buAutoNum type="arabicPeriod"/>
            </a:pPr>
            <a:r>
              <a:rPr lang="en-US" dirty="0"/>
              <a:t>New York</a:t>
            </a:r>
          </a:p>
          <a:p>
            <a:pPr marL="514350" indent="-514350">
              <a:spcBef>
                <a:spcPts val="400"/>
              </a:spcBef>
              <a:buFont typeface="+mj-lt"/>
              <a:buAutoNum type="arabicPeriod"/>
            </a:pPr>
            <a:r>
              <a:rPr lang="en-US" dirty="0"/>
              <a:t>Pennsylvania</a:t>
            </a:r>
          </a:p>
          <a:p>
            <a:pPr marL="514350" indent="-514350">
              <a:spcBef>
                <a:spcPts val="400"/>
              </a:spcBef>
              <a:buFont typeface="+mj-lt"/>
              <a:buAutoNum type="arabicPeriod"/>
            </a:pPr>
            <a:r>
              <a:rPr lang="en-US" dirty="0"/>
              <a:t>Michigan</a:t>
            </a:r>
          </a:p>
          <a:p>
            <a:pPr marL="514350" indent="-514350">
              <a:spcBef>
                <a:spcPts val="400"/>
              </a:spcBef>
              <a:buFont typeface="+mj-lt"/>
              <a:buAutoNum type="arabicPeriod"/>
            </a:pPr>
            <a:r>
              <a:rPr lang="en-US" dirty="0"/>
              <a:t>Massachusetts</a:t>
            </a:r>
          </a:p>
          <a:p>
            <a:pPr marL="514350" indent="-514350">
              <a:spcBef>
                <a:spcPts val="400"/>
              </a:spcBef>
              <a:buFont typeface="+mj-lt"/>
              <a:buAutoNum type="arabicPeriod"/>
            </a:pPr>
            <a:r>
              <a:rPr lang="en-US" dirty="0">
                <a:highlight>
                  <a:srgbClr val="FFFF00"/>
                </a:highlight>
              </a:rPr>
              <a:t>North Carolina</a:t>
            </a:r>
          </a:p>
          <a:p>
            <a:pPr marL="514350" indent="-514350">
              <a:spcBef>
                <a:spcPts val="400"/>
              </a:spcBef>
              <a:buFont typeface="+mj-lt"/>
              <a:buAutoNum type="arabicPeriod"/>
            </a:pPr>
            <a:r>
              <a:rPr lang="en-US" dirty="0"/>
              <a:t>Wisconsin</a:t>
            </a:r>
          </a:p>
          <a:p>
            <a:pPr marL="514350" indent="-514350">
              <a:spcBef>
                <a:spcPts val="400"/>
              </a:spcBef>
              <a:buFont typeface="+mj-lt"/>
              <a:buAutoNum type="arabicPeriod"/>
            </a:pPr>
            <a:endParaRPr lang="en-US" dirty="0"/>
          </a:p>
          <a:p>
            <a:pPr marL="514350" indent="-514350">
              <a:spcBef>
                <a:spcPts val="400"/>
              </a:spcBef>
              <a:buFont typeface="+mj-lt"/>
              <a:buAutoNum type="arabicPeriod"/>
            </a:pPr>
            <a:endParaRPr lang="en-US" dirty="0"/>
          </a:p>
        </p:txBody>
      </p:sp>
    </p:spTree>
    <p:extLst>
      <p:ext uri="{BB962C8B-B14F-4D97-AF65-F5344CB8AC3E}">
        <p14:creationId xmlns:p14="http://schemas.microsoft.com/office/powerpoint/2010/main" val="1364732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E734-C083-864F-AA5D-A66EBEF1BDA2}"/>
              </a:ext>
            </a:extLst>
          </p:cNvPr>
          <p:cNvSpPr>
            <a:spLocks noGrp="1"/>
          </p:cNvSpPr>
          <p:nvPr>
            <p:ph type="title"/>
          </p:nvPr>
        </p:nvSpPr>
        <p:spPr/>
        <p:txBody>
          <a:bodyPr/>
          <a:lstStyle/>
          <a:p>
            <a:r>
              <a:rPr lang="en-US" dirty="0"/>
              <a:t>NC is 9</a:t>
            </a:r>
            <a:r>
              <a:rPr lang="en-US" baseline="30000" dirty="0"/>
              <a:t>th</a:t>
            </a:r>
            <a:r>
              <a:rPr lang="en-US" dirty="0"/>
              <a:t> State in Manufacturing</a:t>
            </a:r>
          </a:p>
        </p:txBody>
      </p:sp>
      <p:sp>
        <p:nvSpPr>
          <p:cNvPr id="3" name="Content Placeholder 2">
            <a:extLst>
              <a:ext uri="{FF2B5EF4-FFF2-40B4-BE49-F238E27FC236}">
                <a16:creationId xmlns:a16="http://schemas.microsoft.com/office/drawing/2014/main" id="{73F95274-AE79-244A-8692-5C45C355559B}"/>
              </a:ext>
            </a:extLst>
          </p:cNvPr>
          <p:cNvSpPr>
            <a:spLocks noGrp="1"/>
          </p:cNvSpPr>
          <p:nvPr>
            <p:ph idx="1"/>
          </p:nvPr>
        </p:nvSpPr>
        <p:spPr>
          <a:xfrm>
            <a:off x="628649" y="1761204"/>
            <a:ext cx="8515351" cy="4731671"/>
          </a:xfrm>
        </p:spPr>
        <p:txBody>
          <a:bodyPr/>
          <a:lstStyle/>
          <a:p>
            <a:r>
              <a:rPr lang="en-US" dirty="0"/>
              <a:t>17 of top 500 manufacturing companies call North Carolina home. </a:t>
            </a:r>
          </a:p>
          <a:p>
            <a:r>
              <a:rPr lang="en-US" dirty="0"/>
              <a:t>Manufacturers are19.04% of total output in state</a:t>
            </a:r>
          </a:p>
          <a:p>
            <a:r>
              <a:rPr lang="en-US" dirty="0"/>
              <a:t>Employ 10.56% of the state workforce. </a:t>
            </a:r>
          </a:p>
          <a:p>
            <a:r>
              <a:rPr lang="en-US" dirty="0"/>
              <a:t>Manufacturing output was $102.48 billion in 2017. </a:t>
            </a:r>
          </a:p>
          <a:p>
            <a:r>
              <a:rPr lang="en-US" dirty="0"/>
              <a:t>474,000 manufacturing employees in 2018</a:t>
            </a:r>
          </a:p>
          <a:p>
            <a:r>
              <a:rPr lang="en-US" dirty="0"/>
              <a:t>Average compensation of $70,701.95 in 2017.</a:t>
            </a:r>
          </a:p>
          <a:p>
            <a:endParaRPr lang="en-US" dirty="0"/>
          </a:p>
        </p:txBody>
      </p:sp>
    </p:spTree>
    <p:extLst>
      <p:ext uri="{BB962C8B-B14F-4D97-AF65-F5344CB8AC3E}">
        <p14:creationId xmlns:p14="http://schemas.microsoft.com/office/powerpoint/2010/main" val="1436055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sign&#13;&#10;&#13;&#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 y="1818270"/>
            <a:ext cx="9093253" cy="3450507"/>
          </a:xfrm>
          <a:prstGeom prst="rect">
            <a:avLst/>
          </a:prstGeom>
        </p:spPr>
      </p:pic>
    </p:spTree>
    <p:extLst>
      <p:ext uri="{BB962C8B-B14F-4D97-AF65-F5344CB8AC3E}">
        <p14:creationId xmlns:p14="http://schemas.microsoft.com/office/powerpoint/2010/main" val="1365725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F4D865-680C-634D-B5B6-097AF769FED9}"/>
              </a:ext>
            </a:extLst>
          </p:cNvPr>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D323E2E6-2EF3-C942-8A91-325510536B92}"/>
              </a:ext>
            </a:extLst>
          </p:cNvPr>
          <p:cNvSpPr>
            <a:spLocks noGrp="1"/>
          </p:cNvSpPr>
          <p:nvPr>
            <p:ph idx="1"/>
          </p:nvPr>
        </p:nvSpPr>
        <p:spPr/>
        <p:txBody>
          <a:bodyPr/>
          <a:lstStyle/>
          <a:p>
            <a:pPr marL="0" indent="0">
              <a:buNone/>
            </a:pPr>
            <a:r>
              <a:rPr lang="en-US"/>
              <a:t>The purpose of these monthly webinars</a:t>
            </a:r>
          </a:p>
        </p:txBody>
      </p:sp>
      <p:sp>
        <p:nvSpPr>
          <p:cNvPr id="3" name="Title 2">
            <a:extLst>
              <a:ext uri="{FF2B5EF4-FFF2-40B4-BE49-F238E27FC236}">
                <a16:creationId xmlns:a16="http://schemas.microsoft.com/office/drawing/2014/main" id="{8CDE6DEC-CB0D-7145-803C-51F4CE813CBB}"/>
              </a:ext>
            </a:extLst>
          </p:cNvPr>
          <p:cNvSpPr>
            <a:spLocks noGrp="1"/>
          </p:cNvSpPr>
          <p:nvPr>
            <p:ph type="title"/>
          </p:nvPr>
        </p:nvSpPr>
        <p:spPr/>
        <p:txBody>
          <a:bodyPr/>
          <a:lstStyle/>
          <a:p>
            <a:r>
              <a:rPr lang="en-US"/>
              <a:t>Raising the Awareness of Career Pathways in North Carolina</a:t>
            </a:r>
          </a:p>
        </p:txBody>
      </p:sp>
      <p:pic>
        <p:nvPicPr>
          <p:cNvPr id="4" name="Picture 3" descr="A close up of a sign&#13;&#10;&#13;&#10;Description automatically generated">
            <a:extLst>
              <a:ext uri="{FF2B5EF4-FFF2-40B4-BE49-F238E27FC236}">
                <a16:creationId xmlns:a16="http://schemas.microsoft.com/office/drawing/2014/main" id="{BF5147F9-B717-F149-BD91-DB7BA249B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88" y="2480544"/>
            <a:ext cx="8067607" cy="3061317"/>
          </a:xfrm>
          <a:prstGeom prst="rect">
            <a:avLst/>
          </a:prstGeom>
        </p:spPr>
      </p:pic>
      <p:sp>
        <p:nvSpPr>
          <p:cNvPr id="5" name="Rectangle 4">
            <a:extLst>
              <a:ext uri="{FF2B5EF4-FFF2-40B4-BE49-F238E27FC236}">
                <a16:creationId xmlns:a16="http://schemas.microsoft.com/office/drawing/2014/main" id="{D4A2742A-214E-AF4E-84BB-772094E1028F}"/>
              </a:ext>
            </a:extLst>
          </p:cNvPr>
          <p:cNvSpPr>
            <a:spLocks noChangeArrowheads="1"/>
          </p:cNvSpPr>
          <p:nvPr/>
        </p:nvSpPr>
        <p:spPr bwMode="auto">
          <a:xfrm>
            <a:off x="0" y="6167438"/>
            <a:ext cx="9144000" cy="114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lgn="ctr">
              <a:spcBef>
                <a:spcPct val="20000"/>
              </a:spcBef>
              <a:tabLst>
                <a:tab pos="1604963" algn="l"/>
              </a:tabLst>
            </a:pPr>
            <a:r>
              <a:rPr lang="en-US" sz="3200" dirty="0" err="1"/>
              <a:t>www.ncperkins.org</a:t>
            </a:r>
            <a:r>
              <a:rPr lang="en-US" sz="3200" dirty="0"/>
              <a:t>/presentations</a:t>
            </a:r>
          </a:p>
        </p:txBody>
      </p:sp>
    </p:spTree>
    <p:extLst>
      <p:ext uri="{BB962C8B-B14F-4D97-AF65-F5344CB8AC3E}">
        <p14:creationId xmlns:p14="http://schemas.microsoft.com/office/powerpoint/2010/main" val="736549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593E662-D81A-CF4A-BB86-BA4F452BF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491" y="4878795"/>
            <a:ext cx="2723017" cy="20864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r>
              <a:rPr lang="en-US" dirty="0"/>
              <a:t>Albert </a:t>
            </a:r>
            <a:r>
              <a:rPr lang="en-US" dirty="0" err="1"/>
              <a:t>Alwang</a:t>
            </a:r>
            <a:endParaRPr lang="en-US" dirty="0"/>
          </a:p>
        </p:txBody>
      </p:sp>
      <p:sp>
        <p:nvSpPr>
          <p:cNvPr id="3" name="Subtitle 2"/>
          <p:cNvSpPr>
            <a:spLocks noGrp="1"/>
          </p:cNvSpPr>
          <p:nvPr>
            <p:ph type="subTitle" idx="1"/>
          </p:nvPr>
        </p:nvSpPr>
        <p:spPr/>
        <p:txBody>
          <a:bodyPr/>
          <a:lstStyle/>
          <a:p>
            <a:r>
              <a:rPr lang="en-US" dirty="0"/>
              <a:t>Economic Development Manager</a:t>
            </a:r>
          </a:p>
          <a:p>
            <a:r>
              <a:rPr lang="en-US" sz="3200" dirty="0"/>
              <a:t>Wake County Economic Development</a:t>
            </a:r>
          </a:p>
          <a:p>
            <a:endParaRPr lang="en-US" dirty="0"/>
          </a:p>
        </p:txBody>
      </p:sp>
    </p:spTree>
    <p:extLst>
      <p:ext uri="{BB962C8B-B14F-4D97-AF65-F5344CB8AC3E}">
        <p14:creationId xmlns:p14="http://schemas.microsoft.com/office/powerpoint/2010/main" val="1015071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593E662-D81A-CF4A-BB86-BA4F452BF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491" y="4878795"/>
            <a:ext cx="2723017" cy="20864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r>
              <a:rPr lang="en-US" dirty="0"/>
              <a:t>Kristin Skiba</a:t>
            </a:r>
          </a:p>
        </p:txBody>
      </p:sp>
      <p:sp>
        <p:nvSpPr>
          <p:cNvPr id="3" name="Subtitle 2"/>
          <p:cNvSpPr>
            <a:spLocks noGrp="1"/>
          </p:cNvSpPr>
          <p:nvPr>
            <p:ph type="subTitle" idx="1"/>
          </p:nvPr>
        </p:nvSpPr>
        <p:spPr/>
        <p:txBody>
          <a:bodyPr/>
          <a:lstStyle/>
          <a:p>
            <a:r>
              <a:rPr lang="en-US" dirty="0"/>
              <a:t>Marketing Coordinator</a:t>
            </a:r>
          </a:p>
          <a:p>
            <a:r>
              <a:rPr lang="en-US" sz="3200" dirty="0"/>
              <a:t>Wake County Economic Development</a:t>
            </a:r>
          </a:p>
          <a:p>
            <a:endParaRPr lang="en-US" dirty="0"/>
          </a:p>
        </p:txBody>
      </p:sp>
    </p:spTree>
    <p:extLst>
      <p:ext uri="{BB962C8B-B14F-4D97-AF65-F5344CB8AC3E}">
        <p14:creationId xmlns:p14="http://schemas.microsoft.com/office/powerpoint/2010/main" val="626158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Anna Mangum</a:t>
            </a:r>
          </a:p>
        </p:txBody>
      </p:sp>
      <p:sp>
        <p:nvSpPr>
          <p:cNvPr id="3" name="Subtitle 2"/>
          <p:cNvSpPr>
            <a:spLocks noGrp="1"/>
          </p:cNvSpPr>
          <p:nvPr>
            <p:ph type="subTitle" idx="1"/>
          </p:nvPr>
        </p:nvSpPr>
        <p:spPr/>
        <p:txBody>
          <a:bodyPr/>
          <a:lstStyle/>
          <a:p>
            <a:r>
              <a:rPr lang="en-US" dirty="0"/>
              <a:t>Regional Manager</a:t>
            </a:r>
          </a:p>
          <a:p>
            <a:r>
              <a:rPr lang="en-US" sz="3200" dirty="0"/>
              <a:t>Industry Expansion Solutions (IES) </a:t>
            </a:r>
          </a:p>
          <a:p>
            <a:endParaRPr lang="en-US" dirty="0"/>
          </a:p>
        </p:txBody>
      </p:sp>
      <p:pic>
        <p:nvPicPr>
          <p:cNvPr id="2050" name="Picture 2" descr="NC State Industry Expansion Solutions">
            <a:hlinkClick r:id="rId3"/>
            <a:extLst>
              <a:ext uri="{FF2B5EF4-FFF2-40B4-BE49-F238E27FC236}">
                <a16:creationId xmlns:a16="http://schemas.microsoft.com/office/drawing/2014/main" id="{3D12E400-E07C-814D-B65A-046E84AB9B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801" y="5687878"/>
            <a:ext cx="7034648" cy="695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996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sign&#13;&#10;&#13;&#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 y="1818270"/>
            <a:ext cx="9093253" cy="3450507"/>
          </a:xfrm>
          <a:prstGeom prst="rect">
            <a:avLst/>
          </a:prstGeom>
        </p:spPr>
      </p:pic>
    </p:spTree>
    <p:extLst>
      <p:ext uri="{BB962C8B-B14F-4D97-AF65-F5344CB8AC3E}">
        <p14:creationId xmlns:p14="http://schemas.microsoft.com/office/powerpoint/2010/main" val="3675072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0F18B0-4365-5F4A-8224-4CB5194A98BA}"/>
              </a:ext>
            </a:extLst>
          </p:cNvPr>
          <p:cNvSpPr>
            <a:spLocks noGrp="1"/>
          </p:cNvSpPr>
          <p:nvPr>
            <p:ph idx="1"/>
          </p:nvPr>
        </p:nvSpPr>
        <p:spPr>
          <a:xfrm>
            <a:off x="628650" y="1761204"/>
            <a:ext cx="8515350" cy="4731671"/>
          </a:xfrm>
        </p:spPr>
        <p:txBody>
          <a:bodyPr/>
          <a:lstStyle/>
          <a:p>
            <a:pPr marL="0" indent="0">
              <a:buNone/>
            </a:pPr>
            <a:endParaRPr lang="en-US" dirty="0"/>
          </a:p>
          <a:p>
            <a:r>
              <a:rPr lang="en-US" dirty="0"/>
              <a:t>Find an Event in NC:</a:t>
            </a:r>
          </a:p>
          <a:p>
            <a:pPr marL="0" indent="0">
              <a:buNone/>
            </a:pPr>
            <a:r>
              <a:rPr lang="en-US" sz="2400" dirty="0"/>
              <a:t>https://</a:t>
            </a:r>
            <a:r>
              <a:rPr lang="en-US" sz="2400" dirty="0" err="1"/>
              <a:t>www.mfgday.com</a:t>
            </a:r>
            <a:r>
              <a:rPr lang="en-US" sz="2400" dirty="0"/>
              <a:t>/</a:t>
            </a:r>
            <a:r>
              <a:rPr lang="en-US" sz="2400" dirty="0" err="1"/>
              <a:t>events?country</a:t>
            </a:r>
            <a:r>
              <a:rPr lang="en-US" sz="2400" dirty="0"/>
              <a:t>=</a:t>
            </a:r>
            <a:r>
              <a:rPr lang="en-US" sz="2400" dirty="0" err="1"/>
              <a:t>US&amp;state</a:t>
            </a:r>
            <a:r>
              <a:rPr lang="en-US" sz="2400" dirty="0"/>
              <a:t>=</a:t>
            </a:r>
            <a:r>
              <a:rPr lang="en-US" sz="2400" dirty="0" err="1"/>
              <a:t>NC#filter</a:t>
            </a:r>
            <a:endParaRPr lang="en-US" sz="2400" dirty="0"/>
          </a:p>
          <a:p>
            <a:endParaRPr lang="en-US" dirty="0"/>
          </a:p>
          <a:p>
            <a:r>
              <a:rPr lang="en-US" dirty="0"/>
              <a:t>67 events across the state.</a:t>
            </a:r>
          </a:p>
          <a:p>
            <a:r>
              <a:rPr lang="en-US" dirty="0"/>
              <a:t>Be sure to check for attire, like closed-toed shoes</a:t>
            </a:r>
          </a:p>
          <a:p>
            <a:r>
              <a:rPr lang="en-US" dirty="0"/>
              <a:t>Some listed events are only for HS students</a:t>
            </a:r>
          </a:p>
          <a:p>
            <a:r>
              <a:rPr lang="en-US" dirty="0"/>
              <a:t>Register for each event at </a:t>
            </a:r>
            <a:r>
              <a:rPr lang="en-US" dirty="0" err="1"/>
              <a:t>mfgday.com</a:t>
            </a:r>
            <a:endParaRPr lang="en-US" dirty="0"/>
          </a:p>
        </p:txBody>
      </p:sp>
      <p:sp>
        <p:nvSpPr>
          <p:cNvPr id="3" name="Title 2">
            <a:extLst>
              <a:ext uri="{FF2B5EF4-FFF2-40B4-BE49-F238E27FC236}">
                <a16:creationId xmlns:a16="http://schemas.microsoft.com/office/drawing/2014/main" id="{FEC01E81-577E-C343-8C16-10930FE40C22}"/>
              </a:ext>
            </a:extLst>
          </p:cNvPr>
          <p:cNvSpPr>
            <a:spLocks noGrp="1"/>
          </p:cNvSpPr>
          <p:nvPr>
            <p:ph type="title"/>
          </p:nvPr>
        </p:nvSpPr>
        <p:spPr/>
        <p:txBody>
          <a:bodyPr/>
          <a:lstStyle/>
          <a:p>
            <a:r>
              <a:rPr lang="en-US" dirty="0"/>
              <a:t>Manufacturing Day Events</a:t>
            </a:r>
          </a:p>
        </p:txBody>
      </p:sp>
      <p:pic>
        <p:nvPicPr>
          <p:cNvPr id="3075" name="Picture 3">
            <a:extLst>
              <a:ext uri="{FF2B5EF4-FFF2-40B4-BE49-F238E27FC236}">
                <a16:creationId xmlns:a16="http://schemas.microsoft.com/office/drawing/2014/main" id="{3D2DFA64-D076-3E4E-BF23-258985050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5450" y="5463169"/>
            <a:ext cx="1923571" cy="12968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AB06907-0CF6-F241-A747-EE9B9FC6F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046380"/>
            <a:ext cx="4648200" cy="1710538"/>
          </a:xfrm>
          <a:prstGeom prst="rect">
            <a:avLst/>
          </a:prstGeom>
        </p:spPr>
      </p:pic>
    </p:spTree>
    <p:extLst>
      <p:ext uri="{BB962C8B-B14F-4D97-AF65-F5344CB8AC3E}">
        <p14:creationId xmlns:p14="http://schemas.microsoft.com/office/powerpoint/2010/main" val="788866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775519" y="1899722"/>
            <a:ext cx="7886700" cy="4731671"/>
          </a:xfrm>
        </p:spPr>
        <p:txBody>
          <a:bodyPr/>
          <a:lstStyle/>
          <a:p>
            <a:r>
              <a:rPr lang="en-US" b="1" dirty="0"/>
              <a:t>October 4, 2019 9:00am - 1:00pm</a:t>
            </a:r>
          </a:p>
          <a:p>
            <a:r>
              <a:rPr lang="en-US" dirty="0"/>
              <a:t>In partnership with local manufacturing companies, Brunswick CC will engage with high school juniors and seniors. The purpose of this event will be to expose the students to manufacturing companies and share wage expectations with them.</a:t>
            </a:r>
          </a:p>
          <a:p>
            <a:r>
              <a:rPr lang="en-US" dirty="0"/>
              <a:t> 2045 Enterprise Dr NE, Leland, NC 28451 </a:t>
            </a:r>
          </a:p>
        </p:txBody>
      </p:sp>
      <p:sp>
        <p:nvSpPr>
          <p:cNvPr id="2" name="Title 1"/>
          <p:cNvSpPr>
            <a:spLocks noGrp="1"/>
          </p:cNvSpPr>
          <p:nvPr>
            <p:ph type="title"/>
          </p:nvPr>
        </p:nvSpPr>
        <p:spPr/>
        <p:txBody>
          <a:bodyPr/>
          <a:lstStyle/>
          <a:p>
            <a:r>
              <a:rPr lang="en-US" dirty="0"/>
              <a:t>Brunswick Community College</a:t>
            </a:r>
          </a:p>
        </p:txBody>
      </p:sp>
      <p:pic>
        <p:nvPicPr>
          <p:cNvPr id="2050" name="Picture 2">
            <a:extLst>
              <a:ext uri="{FF2B5EF4-FFF2-40B4-BE49-F238E27FC236}">
                <a16:creationId xmlns:a16="http://schemas.microsoft.com/office/drawing/2014/main" id="{2D1C2B7F-B063-C145-AAAB-513EE7E81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106" y="5918200"/>
            <a:ext cx="3810000" cy="93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2F601B-A3BE-EF46-9C5E-0A6088BCC4EE}"/>
              </a:ext>
            </a:extLst>
          </p:cNvPr>
          <p:cNvSpPr txBox="1"/>
          <p:nvPr/>
        </p:nvSpPr>
        <p:spPr>
          <a:xfrm>
            <a:off x="117894" y="5733534"/>
            <a:ext cx="1786130" cy="523220"/>
          </a:xfrm>
          <a:prstGeom prst="rect">
            <a:avLst/>
          </a:prstGeom>
          <a:noFill/>
        </p:spPr>
        <p:txBody>
          <a:bodyPr wrap="none" rtlCol="0">
            <a:spAutoFit/>
          </a:bodyPr>
          <a:lstStyle/>
          <a:p>
            <a:r>
              <a:rPr lang="en-US" sz="2800" dirty="0"/>
              <a:t>Greg Bland</a:t>
            </a:r>
          </a:p>
        </p:txBody>
      </p:sp>
    </p:spTree>
    <p:extLst>
      <p:ext uri="{BB962C8B-B14F-4D97-AF65-F5344CB8AC3E}">
        <p14:creationId xmlns:p14="http://schemas.microsoft.com/office/powerpoint/2010/main" val="4242653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sign&#13;&#10;&#13;&#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 y="1818270"/>
            <a:ext cx="9093253" cy="3450507"/>
          </a:xfrm>
          <a:prstGeom prst="rect">
            <a:avLst/>
          </a:prstGeom>
        </p:spPr>
      </p:pic>
    </p:spTree>
    <p:extLst>
      <p:ext uri="{BB962C8B-B14F-4D97-AF65-F5344CB8AC3E}">
        <p14:creationId xmlns:p14="http://schemas.microsoft.com/office/powerpoint/2010/main" val="191284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7620C6-CC14-6E4B-8E27-ECA6FB1F4934}"/>
              </a:ext>
            </a:extLst>
          </p:cNvPr>
          <p:cNvSpPr>
            <a:spLocks noGrp="1"/>
          </p:cNvSpPr>
          <p:nvPr>
            <p:ph idx="1"/>
          </p:nvPr>
        </p:nvSpPr>
        <p:spPr/>
        <p:txBody>
          <a:bodyPr/>
          <a:lstStyle/>
          <a:p>
            <a:r>
              <a:rPr lang="en-US" b="1" dirty="0"/>
              <a:t>September xx, 2019 - Invitation-Only</a:t>
            </a:r>
          </a:p>
          <a:p>
            <a:r>
              <a:rPr lang="en-US" sz="2400" dirty="0"/>
              <a:t>This event is for middle school students. </a:t>
            </a:r>
          </a:p>
          <a:p>
            <a:r>
              <a:rPr lang="en-US" sz="2400" dirty="0"/>
              <a:t>Gown Up! presentation from NC </a:t>
            </a:r>
            <a:r>
              <a:rPr lang="en-US" sz="2400" dirty="0" err="1"/>
              <a:t>BioNetwork</a:t>
            </a:r>
            <a:endParaRPr lang="en-US" sz="2400" dirty="0"/>
          </a:p>
          <a:p>
            <a:r>
              <a:rPr lang="en-US" sz="2400" dirty="0"/>
              <a:t>Tour Carteret Community College's MARTEC (Boat Manufacturing Technologies facility). </a:t>
            </a:r>
          </a:p>
          <a:p>
            <a:r>
              <a:rPr lang="en-US" sz="2400" dirty="0"/>
              <a:t>Shearline </a:t>
            </a:r>
            <a:r>
              <a:rPr lang="en-US" sz="2400" dirty="0" err="1"/>
              <a:t>Boatworks</a:t>
            </a:r>
            <a:endParaRPr lang="en-US" sz="2400" dirty="0"/>
          </a:p>
        </p:txBody>
      </p:sp>
      <p:sp>
        <p:nvSpPr>
          <p:cNvPr id="3" name="Title 2">
            <a:extLst>
              <a:ext uri="{FF2B5EF4-FFF2-40B4-BE49-F238E27FC236}">
                <a16:creationId xmlns:a16="http://schemas.microsoft.com/office/drawing/2014/main" id="{D2BDC66B-E7E9-8A46-8B71-14AFFC6F56C4}"/>
              </a:ext>
            </a:extLst>
          </p:cNvPr>
          <p:cNvSpPr>
            <a:spLocks noGrp="1"/>
          </p:cNvSpPr>
          <p:nvPr>
            <p:ph type="title"/>
          </p:nvPr>
        </p:nvSpPr>
        <p:spPr/>
        <p:txBody>
          <a:bodyPr/>
          <a:lstStyle/>
          <a:p>
            <a:r>
              <a:rPr lang="en-US" dirty="0"/>
              <a:t>Carteret Community College</a:t>
            </a:r>
          </a:p>
        </p:txBody>
      </p:sp>
      <p:pic>
        <p:nvPicPr>
          <p:cNvPr id="1026" name="Picture 2">
            <a:extLst>
              <a:ext uri="{FF2B5EF4-FFF2-40B4-BE49-F238E27FC236}">
                <a16:creationId xmlns:a16="http://schemas.microsoft.com/office/drawing/2014/main" id="{1158E48A-9185-6E41-9BA5-B78279E3D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8173" y="4715683"/>
            <a:ext cx="3810000" cy="2324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857FD9-DACE-D943-974C-9A78154EC345}"/>
              </a:ext>
            </a:extLst>
          </p:cNvPr>
          <p:cNvSpPr txBox="1"/>
          <p:nvPr/>
        </p:nvSpPr>
        <p:spPr>
          <a:xfrm>
            <a:off x="275571" y="5373666"/>
            <a:ext cx="2588039" cy="523220"/>
          </a:xfrm>
          <a:prstGeom prst="rect">
            <a:avLst/>
          </a:prstGeom>
          <a:noFill/>
        </p:spPr>
        <p:txBody>
          <a:bodyPr wrap="square" rtlCol="0">
            <a:spAutoFit/>
          </a:bodyPr>
          <a:lstStyle/>
          <a:p>
            <a:r>
              <a:rPr lang="en-US" sz="2800" dirty="0" err="1"/>
              <a:t>Bena</a:t>
            </a:r>
            <a:r>
              <a:rPr lang="en-US" sz="2800" dirty="0"/>
              <a:t> </a:t>
            </a:r>
            <a:r>
              <a:rPr lang="en-US" sz="2800" dirty="0" err="1"/>
              <a:t>Weires</a:t>
            </a:r>
            <a:endParaRPr lang="en-US" sz="2800" dirty="0"/>
          </a:p>
        </p:txBody>
      </p:sp>
    </p:spTree>
    <p:extLst>
      <p:ext uri="{BB962C8B-B14F-4D97-AF65-F5344CB8AC3E}">
        <p14:creationId xmlns:p14="http://schemas.microsoft.com/office/powerpoint/2010/main" val="3844764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7620C6-CC14-6E4B-8E27-ECA6FB1F4934}"/>
              </a:ext>
            </a:extLst>
          </p:cNvPr>
          <p:cNvSpPr>
            <a:spLocks noGrp="1"/>
          </p:cNvSpPr>
          <p:nvPr>
            <p:ph idx="1"/>
          </p:nvPr>
        </p:nvSpPr>
        <p:spPr/>
        <p:txBody>
          <a:bodyPr/>
          <a:lstStyle/>
          <a:p>
            <a:r>
              <a:rPr lang="en-US" b="1" dirty="0"/>
              <a:t>October xx, 2019 - Invitation-Only </a:t>
            </a:r>
          </a:p>
          <a:p>
            <a:r>
              <a:rPr lang="en-US" sz="2400" dirty="0"/>
              <a:t>High school students only</a:t>
            </a:r>
          </a:p>
          <a:p>
            <a:r>
              <a:rPr lang="en-US" sz="2400" dirty="0"/>
              <a:t>Tour Veneer Technologies</a:t>
            </a:r>
          </a:p>
          <a:p>
            <a:r>
              <a:rPr lang="en-US" sz="2400" dirty="0"/>
              <a:t>Veneer Technologies offers pre-apprenticeships </a:t>
            </a:r>
          </a:p>
          <a:p>
            <a:r>
              <a:rPr lang="en-US" sz="2400" dirty="0"/>
              <a:t>Tour college manufacturing programs</a:t>
            </a:r>
          </a:p>
        </p:txBody>
      </p:sp>
      <p:sp>
        <p:nvSpPr>
          <p:cNvPr id="3" name="Title 2">
            <a:extLst>
              <a:ext uri="{FF2B5EF4-FFF2-40B4-BE49-F238E27FC236}">
                <a16:creationId xmlns:a16="http://schemas.microsoft.com/office/drawing/2014/main" id="{D2BDC66B-E7E9-8A46-8B71-14AFFC6F56C4}"/>
              </a:ext>
            </a:extLst>
          </p:cNvPr>
          <p:cNvSpPr>
            <a:spLocks noGrp="1"/>
          </p:cNvSpPr>
          <p:nvPr>
            <p:ph type="title"/>
          </p:nvPr>
        </p:nvSpPr>
        <p:spPr/>
        <p:txBody>
          <a:bodyPr/>
          <a:lstStyle/>
          <a:p>
            <a:r>
              <a:rPr lang="en-US" dirty="0"/>
              <a:t>Carteret Community College</a:t>
            </a:r>
          </a:p>
        </p:txBody>
      </p:sp>
      <p:pic>
        <p:nvPicPr>
          <p:cNvPr id="1026" name="Picture 2">
            <a:extLst>
              <a:ext uri="{FF2B5EF4-FFF2-40B4-BE49-F238E27FC236}">
                <a16:creationId xmlns:a16="http://schemas.microsoft.com/office/drawing/2014/main" id="{1158E48A-9185-6E41-9BA5-B78279E3D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435928"/>
            <a:ext cx="3810000" cy="2324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E9864BB-5604-7042-8B89-93D44D6B25EA}"/>
              </a:ext>
            </a:extLst>
          </p:cNvPr>
          <p:cNvSpPr txBox="1"/>
          <p:nvPr/>
        </p:nvSpPr>
        <p:spPr>
          <a:xfrm>
            <a:off x="275571" y="5373666"/>
            <a:ext cx="2588039" cy="523220"/>
          </a:xfrm>
          <a:prstGeom prst="rect">
            <a:avLst/>
          </a:prstGeom>
          <a:noFill/>
        </p:spPr>
        <p:txBody>
          <a:bodyPr wrap="square" rtlCol="0">
            <a:spAutoFit/>
          </a:bodyPr>
          <a:lstStyle/>
          <a:p>
            <a:r>
              <a:rPr lang="en-US" sz="2800" dirty="0" err="1"/>
              <a:t>Bena</a:t>
            </a:r>
            <a:r>
              <a:rPr lang="en-US" sz="2800" dirty="0"/>
              <a:t> </a:t>
            </a:r>
            <a:r>
              <a:rPr lang="en-US" sz="2800" dirty="0" err="1"/>
              <a:t>Weires</a:t>
            </a:r>
            <a:endParaRPr lang="en-US" sz="2800" dirty="0"/>
          </a:p>
        </p:txBody>
      </p:sp>
    </p:spTree>
    <p:extLst>
      <p:ext uri="{BB962C8B-B14F-4D97-AF65-F5344CB8AC3E}">
        <p14:creationId xmlns:p14="http://schemas.microsoft.com/office/powerpoint/2010/main" val="1188397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sign&#13;&#10;&#13;&#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 y="1818270"/>
            <a:ext cx="9093253" cy="3450507"/>
          </a:xfrm>
          <a:prstGeom prst="rect">
            <a:avLst/>
          </a:prstGeom>
        </p:spPr>
      </p:pic>
    </p:spTree>
    <p:extLst>
      <p:ext uri="{BB962C8B-B14F-4D97-AF65-F5344CB8AC3E}">
        <p14:creationId xmlns:p14="http://schemas.microsoft.com/office/powerpoint/2010/main" val="717981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7E75FD83-9981-2546-B5C3-0F0DFF46F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70" y="0"/>
            <a:ext cx="8496860" cy="6858000"/>
          </a:xfrm>
          <a:prstGeom prst="rect">
            <a:avLst/>
          </a:prstGeom>
        </p:spPr>
      </p:pic>
    </p:spTree>
    <p:extLst>
      <p:ext uri="{BB962C8B-B14F-4D97-AF65-F5344CB8AC3E}">
        <p14:creationId xmlns:p14="http://schemas.microsoft.com/office/powerpoint/2010/main" val="6336622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5A2E662-7752-814A-96D7-209345891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601527"/>
            <a:ext cx="4090219" cy="2726813"/>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FC36B12B-1D3D-5644-A499-9773D068CFDD}"/>
              </a:ext>
            </a:extLst>
          </p:cNvPr>
          <p:cNvSpPr>
            <a:spLocks noGrp="1"/>
          </p:cNvSpPr>
          <p:nvPr>
            <p:ph idx="1"/>
          </p:nvPr>
        </p:nvSpPr>
        <p:spPr/>
        <p:txBody>
          <a:bodyPr/>
          <a:lstStyle/>
          <a:p>
            <a:r>
              <a:rPr lang="en-US" dirty="0"/>
              <a:t>October 4, 2019 9:00am - 1:00pm </a:t>
            </a:r>
          </a:p>
          <a:p>
            <a:r>
              <a:rPr lang="en-US" dirty="0"/>
              <a:t>Explore COA’s Aviation Systems Technology, Computer-Aided Drafting, Computer Integrated Machining, Engineering, Welding, HVAC, and Information Technology programs, and hear from area employers about the opportunities available in their businesses for specialists in these fields. </a:t>
            </a:r>
          </a:p>
          <a:p>
            <a:endParaRPr lang="en-US" dirty="0"/>
          </a:p>
        </p:txBody>
      </p:sp>
      <p:sp>
        <p:nvSpPr>
          <p:cNvPr id="3" name="Title 2">
            <a:extLst>
              <a:ext uri="{FF2B5EF4-FFF2-40B4-BE49-F238E27FC236}">
                <a16:creationId xmlns:a16="http://schemas.microsoft.com/office/drawing/2014/main" id="{D31E6E81-A445-404C-9FC2-617390E8A1F7}"/>
              </a:ext>
            </a:extLst>
          </p:cNvPr>
          <p:cNvSpPr>
            <a:spLocks noGrp="1"/>
          </p:cNvSpPr>
          <p:nvPr>
            <p:ph type="title"/>
          </p:nvPr>
        </p:nvSpPr>
        <p:spPr/>
        <p:txBody>
          <a:bodyPr/>
          <a:lstStyle/>
          <a:p>
            <a:r>
              <a:rPr lang="en-US" dirty="0"/>
              <a:t>College of The Albemarle</a:t>
            </a:r>
          </a:p>
        </p:txBody>
      </p:sp>
      <p:sp>
        <p:nvSpPr>
          <p:cNvPr id="4" name="TextBox 3">
            <a:extLst>
              <a:ext uri="{FF2B5EF4-FFF2-40B4-BE49-F238E27FC236}">
                <a16:creationId xmlns:a16="http://schemas.microsoft.com/office/drawing/2014/main" id="{EA3ADE23-B927-8F4E-9362-E39A6586D19D}"/>
              </a:ext>
            </a:extLst>
          </p:cNvPr>
          <p:cNvSpPr txBox="1"/>
          <p:nvPr/>
        </p:nvSpPr>
        <p:spPr>
          <a:xfrm>
            <a:off x="200416" y="5703323"/>
            <a:ext cx="2545762" cy="523220"/>
          </a:xfrm>
          <a:prstGeom prst="rect">
            <a:avLst/>
          </a:prstGeom>
          <a:noFill/>
        </p:spPr>
        <p:txBody>
          <a:bodyPr wrap="none" rtlCol="0">
            <a:spAutoFit/>
          </a:bodyPr>
          <a:lstStyle/>
          <a:p>
            <a:r>
              <a:rPr lang="en-US" sz="2800" dirty="0"/>
              <a:t>Michelle Waters</a:t>
            </a:r>
          </a:p>
        </p:txBody>
      </p:sp>
    </p:spTree>
    <p:extLst>
      <p:ext uri="{BB962C8B-B14F-4D97-AF65-F5344CB8AC3E}">
        <p14:creationId xmlns:p14="http://schemas.microsoft.com/office/powerpoint/2010/main" val="2092233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1E6E81-A445-404C-9FC2-617390E8A1F7}"/>
              </a:ext>
            </a:extLst>
          </p:cNvPr>
          <p:cNvSpPr>
            <a:spLocks noGrp="1"/>
          </p:cNvSpPr>
          <p:nvPr>
            <p:ph type="title"/>
          </p:nvPr>
        </p:nvSpPr>
        <p:spPr/>
        <p:txBody>
          <a:bodyPr>
            <a:normAutofit/>
          </a:bodyPr>
          <a:lstStyle/>
          <a:p>
            <a:r>
              <a:rPr lang="en-US" sz="4000" dirty="0"/>
              <a:t>College of The Albemarle</a:t>
            </a:r>
          </a:p>
        </p:txBody>
      </p:sp>
      <p:pic>
        <p:nvPicPr>
          <p:cNvPr id="6" name="Picture 5">
            <a:extLst>
              <a:ext uri="{FF2B5EF4-FFF2-40B4-BE49-F238E27FC236}">
                <a16:creationId xmlns:a16="http://schemas.microsoft.com/office/drawing/2014/main" id="{1B97A3EA-DA1A-A14A-AC8C-823D592FB985}"/>
              </a:ext>
            </a:extLst>
          </p:cNvPr>
          <p:cNvPicPr>
            <a:picLocks noChangeAspect="1"/>
          </p:cNvPicPr>
          <p:nvPr/>
        </p:nvPicPr>
        <p:blipFill>
          <a:blip r:embed="rId3"/>
          <a:stretch>
            <a:fillRect/>
          </a:stretch>
        </p:blipFill>
        <p:spPr>
          <a:xfrm>
            <a:off x="0" y="1465276"/>
            <a:ext cx="9144000" cy="5364540"/>
          </a:xfrm>
          <a:prstGeom prst="rect">
            <a:avLst/>
          </a:prstGeom>
        </p:spPr>
      </p:pic>
    </p:spTree>
    <p:extLst>
      <p:ext uri="{BB962C8B-B14F-4D97-AF65-F5344CB8AC3E}">
        <p14:creationId xmlns:p14="http://schemas.microsoft.com/office/powerpoint/2010/main" val="3470741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sign&#13;&#10;&#13;&#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 y="1818270"/>
            <a:ext cx="9093253" cy="3450507"/>
          </a:xfrm>
          <a:prstGeom prst="rect">
            <a:avLst/>
          </a:prstGeom>
        </p:spPr>
      </p:pic>
    </p:spTree>
    <p:extLst>
      <p:ext uri="{BB962C8B-B14F-4D97-AF65-F5344CB8AC3E}">
        <p14:creationId xmlns:p14="http://schemas.microsoft.com/office/powerpoint/2010/main" val="2060181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212E04-2889-2E45-A485-8C5BAB9B5EE3}"/>
              </a:ext>
            </a:extLst>
          </p:cNvPr>
          <p:cNvSpPr>
            <a:spLocks noGrp="1"/>
          </p:cNvSpPr>
          <p:nvPr>
            <p:ph idx="1"/>
          </p:nvPr>
        </p:nvSpPr>
        <p:spPr/>
        <p:txBody>
          <a:bodyPr/>
          <a:lstStyle/>
          <a:p>
            <a:r>
              <a:rPr lang="en-US" dirty="0"/>
              <a:t>October 3, 2019 11:00am - 2:00pm </a:t>
            </a:r>
          </a:p>
          <a:p>
            <a:r>
              <a:rPr lang="en-US" sz="2200" dirty="0"/>
              <a:t>Self Guided Tour that showcases the many products Made In Iredell County and how Mitchell Community College can provide training for the many job opportunities.</a:t>
            </a:r>
          </a:p>
          <a:p>
            <a:r>
              <a:rPr lang="en-US" sz="2200" dirty="0"/>
              <a:t>Meet our local companies: DENSO Manufacturing in NC, NGK Ceramics USA, Doosan Portable Power, Niagara Bottling, </a:t>
            </a:r>
            <a:r>
              <a:rPr lang="en-US" sz="2200" dirty="0" err="1"/>
              <a:t>deBotech</a:t>
            </a:r>
            <a:r>
              <a:rPr lang="en-US" sz="2200" dirty="0"/>
              <a:t>, Inc., </a:t>
            </a:r>
            <a:r>
              <a:rPr lang="en-US" sz="2200" dirty="0" err="1"/>
              <a:t>EarthKind</a:t>
            </a:r>
            <a:r>
              <a:rPr lang="en-US" sz="2200" dirty="0"/>
              <a:t>, Maclean-Curtis, </a:t>
            </a:r>
            <a:r>
              <a:rPr lang="en-US" sz="2200" dirty="0" err="1"/>
              <a:t>McComb</a:t>
            </a:r>
            <a:r>
              <a:rPr lang="en-US" sz="2200" dirty="0"/>
              <a:t> Steel Co., &amp; Roush Yates Manufacturing Solutions. </a:t>
            </a:r>
          </a:p>
          <a:p>
            <a:r>
              <a:rPr lang="en-US" sz="2200" dirty="0"/>
              <a:t>Tour Mitchell's manufacturing labs on </a:t>
            </a:r>
            <a:br>
              <a:rPr lang="en-US" sz="2200" dirty="0"/>
            </a:br>
            <a:r>
              <a:rPr lang="en-US" sz="2200" dirty="0"/>
              <a:t>campus to see hands on training.</a:t>
            </a:r>
          </a:p>
        </p:txBody>
      </p:sp>
      <p:sp>
        <p:nvSpPr>
          <p:cNvPr id="3" name="Title 2">
            <a:extLst>
              <a:ext uri="{FF2B5EF4-FFF2-40B4-BE49-F238E27FC236}">
                <a16:creationId xmlns:a16="http://schemas.microsoft.com/office/drawing/2014/main" id="{7B155338-BF18-7C47-873A-33B7F002E4AB}"/>
              </a:ext>
            </a:extLst>
          </p:cNvPr>
          <p:cNvSpPr>
            <a:spLocks noGrp="1"/>
          </p:cNvSpPr>
          <p:nvPr>
            <p:ph type="title"/>
          </p:nvPr>
        </p:nvSpPr>
        <p:spPr/>
        <p:txBody>
          <a:bodyPr/>
          <a:lstStyle/>
          <a:p>
            <a:r>
              <a:rPr lang="en-US" dirty="0"/>
              <a:t>Mitchell Community College</a:t>
            </a:r>
          </a:p>
        </p:txBody>
      </p:sp>
      <p:pic>
        <p:nvPicPr>
          <p:cNvPr id="4100" name="Picture 4">
            <a:extLst>
              <a:ext uri="{FF2B5EF4-FFF2-40B4-BE49-F238E27FC236}">
                <a16:creationId xmlns:a16="http://schemas.microsoft.com/office/drawing/2014/main" id="{DBF91DDE-B6C2-C946-A5A7-723E16536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478" y="5649239"/>
            <a:ext cx="3363993" cy="10903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6F0184-EEDF-EA40-AC6B-BDF248588D3B}"/>
              </a:ext>
            </a:extLst>
          </p:cNvPr>
          <p:cNvSpPr txBox="1"/>
          <p:nvPr/>
        </p:nvSpPr>
        <p:spPr>
          <a:xfrm>
            <a:off x="225468" y="5918855"/>
            <a:ext cx="1374159" cy="369332"/>
          </a:xfrm>
          <a:prstGeom prst="rect">
            <a:avLst/>
          </a:prstGeom>
          <a:noFill/>
        </p:spPr>
        <p:txBody>
          <a:bodyPr wrap="none" rtlCol="0">
            <a:spAutoFit/>
          </a:bodyPr>
          <a:lstStyle/>
          <a:p>
            <a:r>
              <a:rPr lang="en-US" dirty="0"/>
              <a:t>Deb Lazenby</a:t>
            </a:r>
          </a:p>
        </p:txBody>
      </p:sp>
    </p:spTree>
    <p:extLst>
      <p:ext uri="{BB962C8B-B14F-4D97-AF65-F5344CB8AC3E}">
        <p14:creationId xmlns:p14="http://schemas.microsoft.com/office/powerpoint/2010/main" val="432448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sign&#13;&#10;&#13;&#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 y="1818270"/>
            <a:ext cx="9093253" cy="3450507"/>
          </a:xfrm>
          <a:prstGeom prst="rect">
            <a:avLst/>
          </a:prstGeom>
        </p:spPr>
      </p:pic>
      <p:pic>
        <p:nvPicPr>
          <p:cNvPr id="2" name="Picture 1">
            <a:extLst>
              <a:ext uri="{FF2B5EF4-FFF2-40B4-BE49-F238E27FC236}">
                <a16:creationId xmlns:a16="http://schemas.microsoft.com/office/drawing/2014/main" id="{6153DD3A-9DC2-3D46-9502-B5E9BDD94B1B}"/>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873851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a:t>Marcia E. Weston, Ph.D.</a:t>
            </a:r>
            <a:endParaRPr lang="en-US" dirty="0"/>
          </a:p>
        </p:txBody>
      </p:sp>
      <p:sp>
        <p:nvSpPr>
          <p:cNvPr id="3" name="Subtitle 2"/>
          <p:cNvSpPr>
            <a:spLocks noGrp="1"/>
          </p:cNvSpPr>
          <p:nvPr>
            <p:ph type="subTitle" idx="1"/>
          </p:nvPr>
        </p:nvSpPr>
        <p:spPr>
          <a:xfrm>
            <a:off x="44450" y="3881000"/>
            <a:ext cx="9055099" cy="1655762"/>
          </a:xfrm>
        </p:spPr>
        <p:txBody>
          <a:bodyPr/>
          <a:lstStyle/>
          <a:p>
            <a:r>
              <a:rPr lang="en-US" sz="2400" dirty="0"/>
              <a:t>Associate Director for Outreach Grants, Training, and Outreach</a:t>
            </a:r>
          </a:p>
          <a:p>
            <a:r>
              <a:rPr lang="en-US" sz="3200" dirty="0"/>
              <a:t>NC State Education Assistance Authority</a:t>
            </a:r>
          </a:p>
          <a:p>
            <a:endParaRPr lang="en-US" dirty="0"/>
          </a:p>
        </p:txBody>
      </p:sp>
      <p:pic>
        <p:nvPicPr>
          <p:cNvPr id="1026" name="Picture 2">
            <a:hlinkClick r:id="rId3"/>
            <a:extLst>
              <a:ext uri="{FF2B5EF4-FFF2-40B4-BE49-F238E27FC236}">
                <a16:creationId xmlns:a16="http://schemas.microsoft.com/office/drawing/2014/main" id="{DC9E601E-5F34-D54C-B269-6C7626537B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546" y="4964244"/>
            <a:ext cx="3744908" cy="1655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380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Edward E. Gordon</a:t>
            </a:r>
          </a:p>
        </p:txBody>
      </p:sp>
      <p:sp>
        <p:nvSpPr>
          <p:cNvPr id="3" name="Subtitle 2"/>
          <p:cNvSpPr>
            <a:spLocks noGrp="1"/>
          </p:cNvSpPr>
          <p:nvPr>
            <p:ph type="subTitle" idx="1"/>
          </p:nvPr>
        </p:nvSpPr>
        <p:spPr/>
        <p:txBody>
          <a:bodyPr/>
          <a:lstStyle/>
          <a:p>
            <a:r>
              <a:rPr lang="en-US"/>
              <a:t>Imperial Consulting </a:t>
            </a:r>
            <a:br>
              <a:rPr lang="en-US"/>
            </a:br>
            <a:r>
              <a:rPr lang="en-US"/>
              <a:t>Corporation</a:t>
            </a:r>
          </a:p>
        </p:txBody>
      </p:sp>
      <p:pic>
        <p:nvPicPr>
          <p:cNvPr id="1026" name="Picture 2" descr="Future Jobs: Solving the Employment and Skills Crisis">
            <a:extLst>
              <a:ext uri="{FF2B5EF4-FFF2-40B4-BE49-F238E27FC236}">
                <a16:creationId xmlns:a16="http://schemas.microsoft.com/office/drawing/2014/main" id="{ED12A15B-AE12-0649-9D72-DD357D3FB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6820" y="3607844"/>
            <a:ext cx="211455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93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F4D865-680C-634D-B5B6-097AF769FED9}"/>
              </a:ext>
            </a:extLst>
          </p:cNvPr>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D323E2E6-2EF3-C942-8A91-325510536B92}"/>
              </a:ext>
            </a:extLst>
          </p:cNvPr>
          <p:cNvSpPr>
            <a:spLocks noGrp="1"/>
          </p:cNvSpPr>
          <p:nvPr>
            <p:ph idx="1"/>
          </p:nvPr>
        </p:nvSpPr>
        <p:spPr>
          <a:xfrm>
            <a:off x="628650" y="1761205"/>
            <a:ext cx="7786145" cy="1147762"/>
          </a:xfrm>
        </p:spPr>
        <p:txBody>
          <a:bodyPr/>
          <a:lstStyle/>
          <a:p>
            <a:pPr marL="0" indent="0">
              <a:buNone/>
            </a:pPr>
            <a:r>
              <a:rPr lang="en-US" dirty="0"/>
              <a:t>Next meeting is October 17, 2019</a:t>
            </a:r>
          </a:p>
        </p:txBody>
      </p:sp>
      <p:sp>
        <p:nvSpPr>
          <p:cNvPr id="3" name="Title 2">
            <a:extLst>
              <a:ext uri="{FF2B5EF4-FFF2-40B4-BE49-F238E27FC236}">
                <a16:creationId xmlns:a16="http://schemas.microsoft.com/office/drawing/2014/main" id="{8CDE6DEC-CB0D-7145-803C-51F4CE813CBB}"/>
              </a:ext>
            </a:extLst>
          </p:cNvPr>
          <p:cNvSpPr>
            <a:spLocks noGrp="1"/>
          </p:cNvSpPr>
          <p:nvPr>
            <p:ph type="title"/>
          </p:nvPr>
        </p:nvSpPr>
        <p:spPr/>
        <p:txBody>
          <a:bodyPr/>
          <a:lstStyle/>
          <a:p>
            <a:r>
              <a:rPr lang="en-US"/>
              <a:t>Raising the Awareness of Career Pathways in North Carolina</a:t>
            </a:r>
          </a:p>
        </p:txBody>
      </p:sp>
      <p:pic>
        <p:nvPicPr>
          <p:cNvPr id="4" name="Picture 3" descr="A close up of a sign&#13;&#10;&#13;&#10;Description automatically generated">
            <a:extLst>
              <a:ext uri="{FF2B5EF4-FFF2-40B4-BE49-F238E27FC236}">
                <a16:creationId xmlns:a16="http://schemas.microsoft.com/office/drawing/2014/main" id="{BF5147F9-B717-F149-BD91-DB7BA249B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88" y="2607867"/>
            <a:ext cx="8067607" cy="3061317"/>
          </a:xfrm>
          <a:prstGeom prst="rect">
            <a:avLst/>
          </a:prstGeom>
        </p:spPr>
      </p:pic>
      <p:sp>
        <p:nvSpPr>
          <p:cNvPr id="5" name="Rectangle 4">
            <a:extLst>
              <a:ext uri="{FF2B5EF4-FFF2-40B4-BE49-F238E27FC236}">
                <a16:creationId xmlns:a16="http://schemas.microsoft.com/office/drawing/2014/main" id="{D4A2742A-214E-AF4E-84BB-772094E1028F}"/>
              </a:ext>
            </a:extLst>
          </p:cNvPr>
          <p:cNvSpPr>
            <a:spLocks noChangeArrowheads="1"/>
          </p:cNvSpPr>
          <p:nvPr/>
        </p:nvSpPr>
        <p:spPr bwMode="auto">
          <a:xfrm>
            <a:off x="0" y="6167438"/>
            <a:ext cx="9144000" cy="114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lgn="ctr">
              <a:spcBef>
                <a:spcPct val="20000"/>
              </a:spcBef>
              <a:tabLst>
                <a:tab pos="1604963" algn="l"/>
              </a:tabLst>
            </a:pPr>
            <a:r>
              <a:rPr lang="en-US" sz="3200" dirty="0" err="1"/>
              <a:t>www.ncperkins.org</a:t>
            </a:r>
            <a:r>
              <a:rPr lang="en-US" sz="3200" dirty="0"/>
              <a:t>/presentations</a:t>
            </a:r>
          </a:p>
        </p:txBody>
      </p:sp>
      <p:sp>
        <p:nvSpPr>
          <p:cNvPr id="7" name="Content Placeholder 1">
            <a:extLst>
              <a:ext uri="{FF2B5EF4-FFF2-40B4-BE49-F238E27FC236}">
                <a16:creationId xmlns:a16="http://schemas.microsoft.com/office/drawing/2014/main" id="{6913A1F7-E1F0-1C4B-A3D4-D9208E295A27}"/>
              </a:ext>
            </a:extLst>
          </p:cNvPr>
          <p:cNvSpPr txBox="1">
            <a:spLocks/>
          </p:cNvSpPr>
          <p:nvPr/>
        </p:nvSpPr>
        <p:spPr>
          <a:xfrm>
            <a:off x="347188" y="5136357"/>
            <a:ext cx="7786145" cy="1147762"/>
          </a:xfrm>
          <a:prstGeom prst="rect">
            <a:avLst/>
          </a:prstGeom>
        </p:spPr>
        <p:txBody>
          <a:bodyPr vert="horz" lIns="91440" tIns="45720" rIns="91440" bIns="45720" rtlCol="0">
            <a:normAutofit/>
          </a:bodyPr>
          <a:lstStyle>
            <a:lvl1pPr marL="233363" indent="-233363" algn="l" defTabSz="514350" rtl="0" eaLnBrk="1" latinLnBrk="0" hangingPunct="1">
              <a:lnSpc>
                <a:spcPct val="100000"/>
              </a:lnSpc>
              <a:spcBef>
                <a:spcPts val="600"/>
              </a:spcBef>
              <a:buFont typeface="Arial" panose="020B0604020202020204" pitchFamily="34" charset="0"/>
              <a:buChar char="•"/>
              <a:tabLst/>
              <a:defRPr sz="2800" kern="1200">
                <a:solidFill>
                  <a:schemeClr val="tx1"/>
                </a:solidFill>
                <a:latin typeface="HelvLight" pitchFamily="2" charset="0"/>
                <a:ea typeface="+mn-ea"/>
                <a:cs typeface="+mn-cs"/>
              </a:defRPr>
            </a:lvl1pPr>
            <a:lvl2pPr marL="458788" indent="-201613" algn="l" defTabSz="514350" rtl="0" eaLnBrk="1" latinLnBrk="0" hangingPunct="1">
              <a:lnSpc>
                <a:spcPct val="100000"/>
              </a:lnSpc>
              <a:spcBef>
                <a:spcPts val="300"/>
              </a:spcBef>
              <a:buFont typeface="Arial" panose="020B0604020202020204" pitchFamily="34" charset="0"/>
              <a:buChar char="•"/>
              <a:tabLst/>
              <a:defRPr sz="2400" kern="1200">
                <a:solidFill>
                  <a:schemeClr val="tx1"/>
                </a:solidFill>
                <a:latin typeface="HelvLight" pitchFamily="2" charset="0"/>
                <a:ea typeface="+mn-ea"/>
                <a:cs typeface="+mn-cs"/>
              </a:defRPr>
            </a:lvl2pPr>
            <a:lvl3pPr marL="692150" indent="-177800" algn="l" defTabSz="514350" rtl="0" eaLnBrk="1" latinLnBrk="0" hangingPunct="1">
              <a:lnSpc>
                <a:spcPct val="100000"/>
              </a:lnSpc>
              <a:spcBef>
                <a:spcPts val="300"/>
              </a:spcBef>
              <a:buFont typeface="Arial" panose="020B0604020202020204" pitchFamily="34" charset="0"/>
              <a:buChar char="•"/>
              <a:tabLst/>
              <a:defRPr sz="2200" kern="1200">
                <a:solidFill>
                  <a:schemeClr val="tx1"/>
                </a:solidFill>
                <a:latin typeface="HelvLight" pitchFamily="2" charset="0"/>
                <a:ea typeface="+mn-ea"/>
                <a:cs typeface="+mn-cs"/>
              </a:defRPr>
            </a:lvl3pPr>
            <a:lvl4pPr marL="976313" indent="-204788" algn="l" defTabSz="514350" rtl="0" eaLnBrk="1" latinLnBrk="0" hangingPunct="1">
              <a:lnSpc>
                <a:spcPct val="100000"/>
              </a:lnSpc>
              <a:spcBef>
                <a:spcPts val="300"/>
              </a:spcBef>
              <a:buFont typeface="Arial" panose="020B0604020202020204" pitchFamily="34" charset="0"/>
              <a:buChar char="•"/>
              <a:tabLst/>
              <a:defRPr sz="2000" kern="1200">
                <a:solidFill>
                  <a:schemeClr val="tx1"/>
                </a:solidFill>
                <a:latin typeface="HelvLight" pitchFamily="2" charset="0"/>
                <a:ea typeface="+mn-ea"/>
                <a:cs typeface="+mn-cs"/>
              </a:defRPr>
            </a:lvl4pPr>
            <a:lvl5pPr marL="1200150" indent="-171450" algn="l" defTabSz="514350" rtl="0" eaLnBrk="1" latinLnBrk="0" hangingPunct="1">
              <a:lnSpc>
                <a:spcPct val="100000"/>
              </a:lnSpc>
              <a:spcBef>
                <a:spcPts val="300"/>
              </a:spcBef>
              <a:buFont typeface="Arial" panose="020B0604020202020204" pitchFamily="34" charset="0"/>
              <a:buChar char="•"/>
              <a:tabLst/>
              <a:defRPr sz="1800" kern="1200">
                <a:solidFill>
                  <a:schemeClr val="tx1"/>
                </a:solidFill>
                <a:latin typeface="HelvLight" pitchFamily="2"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568485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39" name="Rectangle 3"/>
          <p:cNvSpPr>
            <a:spLocks noGrp="1" noChangeArrowheads="1"/>
          </p:cNvSpPr>
          <p:nvPr>
            <p:ph idx="1"/>
          </p:nvPr>
        </p:nvSpPr>
        <p:spPr>
          <a:xfrm>
            <a:off x="54495" y="3949548"/>
            <a:ext cx="7886700" cy="4731671"/>
          </a:xfrm>
        </p:spPr>
        <p:txBody>
          <a:bodyPr>
            <a:noAutofit/>
          </a:bodyPr>
          <a:lstStyle/>
          <a:p>
            <a:pPr marL="461963" algn="l">
              <a:lnSpc>
                <a:spcPct val="80000"/>
              </a:lnSpc>
            </a:pPr>
            <a:r>
              <a:rPr lang="en-US" sz="2600" dirty="0">
                <a:latin typeface="Arial" charset="0"/>
                <a:ea typeface="ヒラギノ角ゴ Pro W3" charset="0"/>
                <a:cs typeface="ヒラギノ角ゴ Pro W3" charset="0"/>
              </a:rPr>
              <a:t>Bob </a:t>
            </a:r>
            <a:r>
              <a:rPr lang="en-US" sz="2600" dirty="0" err="1">
                <a:latin typeface="Arial" charset="0"/>
                <a:ea typeface="ヒラギノ角ゴ Pro W3" charset="0"/>
                <a:cs typeface="ヒラギノ角ゴ Pro W3" charset="0"/>
              </a:rPr>
              <a:t>Witchger</a:t>
            </a:r>
            <a:endParaRPr lang="en-US" sz="2600">
              <a:latin typeface="Arial" charset="0"/>
              <a:ea typeface="ヒラギノ角ゴ Pro W3" charset="0"/>
              <a:cs typeface="ヒラギノ角ゴ Pro W3" charset="0"/>
            </a:endParaRPr>
          </a:p>
          <a:p>
            <a:pPr marL="461963" algn="l">
              <a:lnSpc>
                <a:spcPct val="80000"/>
              </a:lnSpc>
            </a:pPr>
            <a:r>
              <a:rPr lang="en-US" sz="2600">
                <a:latin typeface="Arial" charset="0"/>
                <a:ea typeface="ヒラギノ角ゴ Pro W3" charset="0"/>
                <a:cs typeface="ヒラギノ角ゴ Pro W3" charset="0"/>
              </a:rPr>
              <a:t>Chris </a:t>
            </a:r>
            <a:r>
              <a:rPr lang="en-US" sz="2600" err="1">
                <a:latin typeface="Arial" charset="0"/>
                <a:ea typeface="ヒラギノ角ゴ Pro W3" charset="0"/>
                <a:cs typeface="ヒラギノ角ゴ Pro W3" charset="0"/>
              </a:rPr>
              <a:t>Droessler</a:t>
            </a:r>
            <a:endParaRPr lang="en-US" sz="2600">
              <a:latin typeface="Arial" charset="0"/>
              <a:ea typeface="ヒラギノ角ゴ Pro W3" charset="0"/>
              <a:cs typeface="ヒラギノ角ゴ Pro W3" charset="0"/>
            </a:endParaRPr>
          </a:p>
          <a:p>
            <a:pPr marL="228600" indent="0" algn="l">
              <a:lnSpc>
                <a:spcPct val="80000"/>
              </a:lnSpc>
              <a:buNone/>
            </a:pPr>
            <a:r>
              <a:rPr lang="en-US" sz="2600">
                <a:latin typeface="Arial" charset="0"/>
                <a:ea typeface="ヒラギノ角ゴ Pro W3" charset="0"/>
                <a:cs typeface="ヒラギノ角ゴ Pro W3" charset="0"/>
              </a:rPr>
              <a:t>	NC Community Colleges</a:t>
            </a:r>
          </a:p>
          <a:p>
            <a:pPr marL="461963" algn="l">
              <a:lnSpc>
                <a:spcPct val="80000"/>
              </a:lnSpc>
            </a:pPr>
            <a:endParaRPr lang="en-US" sz="900">
              <a:latin typeface="Arial" charset="0"/>
              <a:ea typeface="ヒラギノ角ゴ Pro W3" charset="0"/>
              <a:cs typeface="ヒラギノ角ゴ Pro W3" charset="0"/>
            </a:endParaRPr>
          </a:p>
          <a:p>
            <a:pPr marL="461963" algn="l">
              <a:lnSpc>
                <a:spcPct val="80000"/>
              </a:lnSpc>
            </a:pPr>
            <a:r>
              <a:rPr lang="en-US" sz="2600">
                <a:latin typeface="Arial" charset="0"/>
                <a:ea typeface="ヒラギノ角ゴ Pro W3" charset="0"/>
                <a:cs typeface="ヒラギノ角ゴ Pro W3" charset="0"/>
              </a:rPr>
              <a:t>Cheryl Cox</a:t>
            </a:r>
          </a:p>
          <a:p>
            <a:pPr marL="228600" indent="0" algn="l">
              <a:lnSpc>
                <a:spcPct val="80000"/>
              </a:lnSpc>
              <a:buNone/>
            </a:pPr>
            <a:r>
              <a:rPr lang="en-US" sz="2600">
                <a:latin typeface="Arial" charset="0"/>
                <a:ea typeface="ヒラギノ角ゴ Pro W3" charset="0"/>
                <a:cs typeface="ヒラギノ角ゴ Pro W3" charset="0"/>
              </a:rPr>
              <a:t>	NC Department of Public Instruction</a:t>
            </a:r>
          </a:p>
        </p:txBody>
      </p:sp>
      <p:sp>
        <p:nvSpPr>
          <p:cNvPr id="2" name="Title 1"/>
          <p:cNvSpPr>
            <a:spLocks noGrp="1"/>
          </p:cNvSpPr>
          <p:nvPr>
            <p:ph type="title"/>
          </p:nvPr>
        </p:nvSpPr>
        <p:spPr/>
        <p:txBody>
          <a:bodyPr/>
          <a:lstStyle/>
          <a:p>
            <a:r>
              <a:rPr lang="en-US" dirty="0"/>
              <a:t>May 23, 2019</a:t>
            </a:r>
          </a:p>
        </p:txBody>
      </p:sp>
      <p:sp>
        <p:nvSpPr>
          <p:cNvPr id="4" name="Rectangle 3"/>
          <p:cNvSpPr>
            <a:spLocks noChangeArrowheads="1"/>
          </p:cNvSpPr>
          <p:nvPr/>
        </p:nvSpPr>
        <p:spPr bwMode="auto">
          <a:xfrm>
            <a:off x="0" y="6167438"/>
            <a:ext cx="9144000" cy="114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lgn="ctr">
              <a:spcBef>
                <a:spcPct val="20000"/>
              </a:spcBef>
              <a:tabLst>
                <a:tab pos="1604963" algn="l"/>
              </a:tabLst>
            </a:pPr>
            <a:r>
              <a:rPr lang="en-US" sz="3200" dirty="0" err="1"/>
              <a:t>www.ncperkins.org</a:t>
            </a:r>
            <a:r>
              <a:rPr lang="en-US" sz="3200" dirty="0"/>
              <a:t>/presentations</a:t>
            </a:r>
          </a:p>
        </p:txBody>
      </p:sp>
      <p:pic>
        <p:nvPicPr>
          <p:cNvPr id="7" name="Picture 6" descr="A close up of a sign&#13;&#10;&#13;&#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 y="1616792"/>
            <a:ext cx="9093253" cy="3450507"/>
          </a:xfrm>
          <a:prstGeom prst="rect">
            <a:avLst/>
          </a:prstGeom>
        </p:spPr>
      </p:pic>
    </p:spTree>
    <p:extLst>
      <p:ext uri="{BB962C8B-B14F-4D97-AF65-F5344CB8AC3E}">
        <p14:creationId xmlns:p14="http://schemas.microsoft.com/office/powerpoint/2010/main" val="1038816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21327F0-A254-D140-9011-CA2E10AEC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666" y="-578946"/>
            <a:ext cx="6839947" cy="7591929"/>
          </a:xfrm>
          <a:prstGeom prst="rect">
            <a:avLst/>
          </a:prstGeom>
        </p:spPr>
      </p:pic>
    </p:spTree>
    <p:extLst>
      <p:ext uri="{BB962C8B-B14F-4D97-AF65-F5344CB8AC3E}">
        <p14:creationId xmlns:p14="http://schemas.microsoft.com/office/powerpoint/2010/main" val="4038056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sign&#13;&#10;&#13;&#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 y="1818270"/>
            <a:ext cx="9093253" cy="3450507"/>
          </a:xfrm>
          <a:prstGeom prst="rect">
            <a:avLst/>
          </a:prstGeom>
        </p:spPr>
      </p:pic>
    </p:spTree>
    <p:extLst>
      <p:ext uri="{BB962C8B-B14F-4D97-AF65-F5344CB8AC3E}">
        <p14:creationId xmlns:p14="http://schemas.microsoft.com/office/powerpoint/2010/main" val="3950998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8B870-798B-5143-804D-3A655E78B729}"/>
              </a:ext>
            </a:extLst>
          </p:cNvPr>
          <p:cNvSpPr>
            <a:spLocks noGrp="1"/>
          </p:cNvSpPr>
          <p:nvPr>
            <p:ph type="title"/>
          </p:nvPr>
        </p:nvSpPr>
        <p:spPr/>
        <p:txBody>
          <a:bodyPr/>
          <a:lstStyle/>
          <a:p>
            <a:r>
              <a:rPr lang="en-US" dirty="0"/>
              <a:t>Careers in Construction Month</a:t>
            </a:r>
          </a:p>
        </p:txBody>
      </p:sp>
      <p:sp>
        <p:nvSpPr>
          <p:cNvPr id="3" name="Content Placeholder 2">
            <a:extLst>
              <a:ext uri="{FF2B5EF4-FFF2-40B4-BE49-F238E27FC236}">
                <a16:creationId xmlns:a16="http://schemas.microsoft.com/office/drawing/2014/main" id="{3FF6D8E8-1139-654C-9518-BFEB960F2D13}"/>
              </a:ext>
            </a:extLst>
          </p:cNvPr>
          <p:cNvSpPr>
            <a:spLocks noGrp="1"/>
          </p:cNvSpPr>
          <p:nvPr>
            <p:ph idx="1"/>
          </p:nvPr>
        </p:nvSpPr>
        <p:spPr/>
        <p:txBody>
          <a:bodyPr/>
          <a:lstStyle/>
          <a:p>
            <a:r>
              <a:rPr lang="en-US" dirty="0"/>
              <a:t>October is Careers in Construction Month</a:t>
            </a:r>
          </a:p>
          <a:p>
            <a:r>
              <a:rPr lang="en-US" dirty="0"/>
              <a:t>NCCCER and </a:t>
            </a:r>
          </a:p>
          <a:p>
            <a:r>
              <a:rPr lang="en-US" dirty="0"/>
              <a:t>Build Your Future (BYF)</a:t>
            </a:r>
          </a:p>
        </p:txBody>
      </p:sp>
      <p:pic>
        <p:nvPicPr>
          <p:cNvPr id="5" name="Picture 4" descr="A picture containing person&#10;&#10;Description automatically generated">
            <a:extLst>
              <a:ext uri="{FF2B5EF4-FFF2-40B4-BE49-F238E27FC236}">
                <a16:creationId xmlns:a16="http://schemas.microsoft.com/office/drawing/2014/main" id="{2D3F7DAA-F475-8E40-B843-5818C445E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125"/>
            <a:ext cx="9144000" cy="6096000"/>
          </a:xfrm>
          <a:prstGeom prst="rect">
            <a:avLst/>
          </a:prstGeom>
        </p:spPr>
      </p:pic>
    </p:spTree>
    <p:extLst>
      <p:ext uri="{BB962C8B-B14F-4D97-AF65-F5344CB8AC3E}">
        <p14:creationId xmlns:p14="http://schemas.microsoft.com/office/powerpoint/2010/main" val="2184843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8B870-798B-5143-804D-3A655E78B729}"/>
              </a:ext>
            </a:extLst>
          </p:cNvPr>
          <p:cNvSpPr>
            <a:spLocks noGrp="1"/>
          </p:cNvSpPr>
          <p:nvPr>
            <p:ph type="title"/>
          </p:nvPr>
        </p:nvSpPr>
        <p:spPr/>
        <p:txBody>
          <a:bodyPr/>
          <a:lstStyle/>
          <a:p>
            <a:r>
              <a:rPr lang="en-US" dirty="0"/>
              <a:t>Careers in Construction Month</a:t>
            </a:r>
          </a:p>
        </p:txBody>
      </p:sp>
      <p:sp>
        <p:nvSpPr>
          <p:cNvPr id="3" name="Content Placeholder 2">
            <a:extLst>
              <a:ext uri="{FF2B5EF4-FFF2-40B4-BE49-F238E27FC236}">
                <a16:creationId xmlns:a16="http://schemas.microsoft.com/office/drawing/2014/main" id="{3FF6D8E8-1139-654C-9518-BFEB960F2D13}"/>
              </a:ext>
            </a:extLst>
          </p:cNvPr>
          <p:cNvSpPr>
            <a:spLocks noGrp="1"/>
          </p:cNvSpPr>
          <p:nvPr>
            <p:ph idx="1"/>
          </p:nvPr>
        </p:nvSpPr>
        <p:spPr/>
        <p:txBody>
          <a:bodyPr/>
          <a:lstStyle/>
          <a:p>
            <a:r>
              <a:rPr lang="en-US" dirty="0"/>
              <a:t>October is Careers in Construction Month</a:t>
            </a:r>
          </a:p>
          <a:p>
            <a:r>
              <a:rPr lang="en-US" dirty="0"/>
              <a:t>NCCCER and </a:t>
            </a:r>
          </a:p>
          <a:p>
            <a:r>
              <a:rPr lang="en-US" dirty="0"/>
              <a:t>Build Your Future (BYF)</a:t>
            </a:r>
          </a:p>
        </p:txBody>
      </p:sp>
      <p:pic>
        <p:nvPicPr>
          <p:cNvPr id="6" name="Picture 5">
            <a:extLst>
              <a:ext uri="{FF2B5EF4-FFF2-40B4-BE49-F238E27FC236}">
                <a16:creationId xmlns:a16="http://schemas.microsoft.com/office/drawing/2014/main" id="{B6A576AE-FEF6-4E4B-9956-37BC4FB34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796" y="4231037"/>
            <a:ext cx="5962248" cy="2271734"/>
          </a:xfrm>
          <a:prstGeom prst="rect">
            <a:avLst/>
          </a:prstGeom>
        </p:spPr>
      </p:pic>
    </p:spTree>
    <p:extLst>
      <p:ext uri="{BB962C8B-B14F-4D97-AF65-F5344CB8AC3E}">
        <p14:creationId xmlns:p14="http://schemas.microsoft.com/office/powerpoint/2010/main" val="3329983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A45A37-BFEB-1647-BB68-9FE3C087031A}"/>
              </a:ext>
            </a:extLst>
          </p:cNvPr>
          <p:cNvSpPr/>
          <p:nvPr/>
        </p:nvSpPr>
        <p:spPr>
          <a:xfrm>
            <a:off x="1" y="6199322"/>
            <a:ext cx="9144000" cy="6586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57501756-357C-644B-AF8F-5588B12423A9}"/>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EBDCBDE6-C965-BC49-9784-2F261C6875EA}"/>
              </a:ext>
            </a:extLst>
          </p:cNvPr>
          <p:cNvSpPr>
            <a:spLocks noGrp="1"/>
          </p:cNvSpPr>
          <p:nvPr>
            <p:ph type="title"/>
          </p:nvPr>
        </p:nvSpPr>
        <p:spPr/>
        <p:txBody>
          <a:bodyPr/>
          <a:lstStyle/>
          <a:p>
            <a:r>
              <a:rPr lang="en-US" b="0" dirty="0"/>
              <a:t>WNC Construction Career Day</a:t>
            </a:r>
            <a:endParaRPr lang="en-US" dirty="0"/>
          </a:p>
        </p:txBody>
      </p:sp>
      <p:pic>
        <p:nvPicPr>
          <p:cNvPr id="1026" name="Picture 2">
            <a:extLst>
              <a:ext uri="{FF2B5EF4-FFF2-40B4-BE49-F238E27FC236}">
                <a16:creationId xmlns:a16="http://schemas.microsoft.com/office/drawing/2014/main" id="{1D8A82B7-FEA2-3C41-886E-9209086C7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5047"/>
            <a:ext cx="9190921" cy="4998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684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501756-357C-644B-AF8F-5588B12423A9}"/>
              </a:ext>
            </a:extLst>
          </p:cNvPr>
          <p:cNvSpPr>
            <a:spLocks noGrp="1"/>
          </p:cNvSpPr>
          <p:nvPr>
            <p:ph idx="1"/>
          </p:nvPr>
        </p:nvSpPr>
        <p:spPr/>
        <p:txBody>
          <a:bodyPr/>
          <a:lstStyle/>
          <a:p>
            <a:r>
              <a:rPr lang="en-US" dirty="0"/>
              <a:t>October 15</a:t>
            </a:r>
            <a:r>
              <a:rPr lang="en-US" baseline="30000" dirty="0"/>
              <a:t>th</a:t>
            </a:r>
            <a:r>
              <a:rPr lang="en-US" dirty="0"/>
              <a:t> -- 8:30 am to 4:00 pm</a:t>
            </a:r>
          </a:p>
          <a:p>
            <a:r>
              <a:rPr lang="en-US" dirty="0"/>
              <a:t>October 16</a:t>
            </a:r>
            <a:r>
              <a:rPr lang="en-US" baseline="30000" dirty="0"/>
              <a:t>th  -- </a:t>
            </a:r>
            <a:r>
              <a:rPr lang="en-US" dirty="0"/>
              <a:t>8:30 am to 1:00 pm</a:t>
            </a:r>
            <a:endParaRPr lang="en-US" baseline="30000" dirty="0"/>
          </a:p>
          <a:p>
            <a:r>
              <a:rPr lang="en-US" dirty="0"/>
              <a:t>Haywood County Fairgrounds, Waynesville</a:t>
            </a:r>
          </a:p>
          <a:p>
            <a:r>
              <a:rPr lang="en-US" dirty="0"/>
              <a:t>Over 800 high school students</a:t>
            </a:r>
          </a:p>
          <a:p>
            <a:r>
              <a:rPr lang="en-US" dirty="0"/>
              <a:t>Open to public Oct 15 from 2:00 to 4:00 pm</a:t>
            </a:r>
          </a:p>
        </p:txBody>
      </p:sp>
      <p:sp>
        <p:nvSpPr>
          <p:cNvPr id="3" name="Title 2">
            <a:extLst>
              <a:ext uri="{FF2B5EF4-FFF2-40B4-BE49-F238E27FC236}">
                <a16:creationId xmlns:a16="http://schemas.microsoft.com/office/drawing/2014/main" id="{EBDCBDE6-C965-BC49-9784-2F261C6875EA}"/>
              </a:ext>
            </a:extLst>
          </p:cNvPr>
          <p:cNvSpPr>
            <a:spLocks noGrp="1"/>
          </p:cNvSpPr>
          <p:nvPr>
            <p:ph type="title"/>
          </p:nvPr>
        </p:nvSpPr>
        <p:spPr/>
        <p:txBody>
          <a:bodyPr/>
          <a:lstStyle/>
          <a:p>
            <a:r>
              <a:rPr lang="en-US" b="0" dirty="0"/>
              <a:t>WNC Construction Career Day</a:t>
            </a:r>
            <a:endParaRPr lang="en-US" dirty="0"/>
          </a:p>
        </p:txBody>
      </p:sp>
      <p:sp>
        <p:nvSpPr>
          <p:cNvPr id="4" name="TextBox 3">
            <a:extLst>
              <a:ext uri="{FF2B5EF4-FFF2-40B4-BE49-F238E27FC236}">
                <a16:creationId xmlns:a16="http://schemas.microsoft.com/office/drawing/2014/main" id="{17249D3A-5FA4-3743-97E1-3C8CDA4A150C}"/>
              </a:ext>
            </a:extLst>
          </p:cNvPr>
          <p:cNvSpPr txBox="1"/>
          <p:nvPr/>
        </p:nvSpPr>
        <p:spPr>
          <a:xfrm>
            <a:off x="0" y="4879559"/>
            <a:ext cx="9143999" cy="954107"/>
          </a:xfrm>
          <a:prstGeom prst="rect">
            <a:avLst/>
          </a:prstGeom>
          <a:noFill/>
        </p:spPr>
        <p:txBody>
          <a:bodyPr wrap="square" rtlCol="0">
            <a:spAutoFit/>
          </a:bodyPr>
          <a:lstStyle/>
          <a:p>
            <a:pPr algn="ctr"/>
            <a:r>
              <a:rPr lang="en-US" sz="2800" dirty="0"/>
              <a:t>Nathan Ramsey , Christy Cheek, Barbara Darby</a:t>
            </a:r>
          </a:p>
          <a:p>
            <a:pPr lvl="0" algn="ctr">
              <a:defRPr/>
            </a:pPr>
            <a:r>
              <a:rPr lang="en-US" sz="2800" dirty="0"/>
              <a:t>Mountain Area Workforce Development Board</a:t>
            </a:r>
          </a:p>
        </p:txBody>
      </p:sp>
    </p:spTree>
    <p:extLst>
      <p:ext uri="{BB962C8B-B14F-4D97-AF65-F5344CB8AC3E}">
        <p14:creationId xmlns:p14="http://schemas.microsoft.com/office/powerpoint/2010/main" val="38494581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 Office Template 2017</Template>
  <TotalTime>0</TotalTime>
  <Words>1785</Words>
  <Application>Microsoft Macintosh PowerPoint</Application>
  <PresentationFormat>On-screen Show (4:3)</PresentationFormat>
  <Paragraphs>371</Paragraphs>
  <Slides>38</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HelvLight</vt:lpstr>
      <vt:lpstr>Office Theme</vt:lpstr>
      <vt:lpstr>September 19, 2019</vt:lpstr>
      <vt:lpstr>Raising the Awareness of Career Pathways in North Carolina</vt:lpstr>
      <vt:lpstr>PowerPoint Presentation</vt:lpstr>
      <vt:lpstr>PowerPoint Presentation</vt:lpstr>
      <vt:lpstr>PowerPoint Presentation</vt:lpstr>
      <vt:lpstr>Careers in Construction Month</vt:lpstr>
      <vt:lpstr>Careers in Construction Month</vt:lpstr>
      <vt:lpstr>WNC Construction Career Day</vt:lpstr>
      <vt:lpstr>WNC Construction Career Day</vt:lpstr>
      <vt:lpstr>PowerPoint Presentation</vt:lpstr>
      <vt:lpstr>PowerPoint Presentation</vt:lpstr>
      <vt:lpstr>Manufacturing Day</vt:lpstr>
      <vt:lpstr>PowerPoint Presentation</vt:lpstr>
      <vt:lpstr>PowerPoint Presentation</vt:lpstr>
      <vt:lpstr>PowerPoint Presentation</vt:lpstr>
      <vt:lpstr>PowerPoint Presentation</vt:lpstr>
      <vt:lpstr>Top States in Manufacturing</vt:lpstr>
      <vt:lpstr>NC is 9th State in Manufacturing</vt:lpstr>
      <vt:lpstr>PowerPoint Presentation</vt:lpstr>
      <vt:lpstr>Albert Alwang</vt:lpstr>
      <vt:lpstr>Kristin Skiba</vt:lpstr>
      <vt:lpstr>Anna Mangum</vt:lpstr>
      <vt:lpstr>PowerPoint Presentation</vt:lpstr>
      <vt:lpstr>Manufacturing Day Events</vt:lpstr>
      <vt:lpstr>Brunswick Community College</vt:lpstr>
      <vt:lpstr>PowerPoint Presentation</vt:lpstr>
      <vt:lpstr>Carteret Community College</vt:lpstr>
      <vt:lpstr>Carteret Community College</vt:lpstr>
      <vt:lpstr>PowerPoint Presentation</vt:lpstr>
      <vt:lpstr>College of The Albemarle</vt:lpstr>
      <vt:lpstr>College of The Albemarle</vt:lpstr>
      <vt:lpstr>PowerPoint Presentation</vt:lpstr>
      <vt:lpstr>Mitchell Community College</vt:lpstr>
      <vt:lpstr>PowerPoint Presentation</vt:lpstr>
      <vt:lpstr>Marcia E. Weston, Ph.D.</vt:lpstr>
      <vt:lpstr>Edward E. Gordon</vt:lpstr>
      <vt:lpstr>Raising the Awareness of Career Pathways in North Carolina</vt:lpstr>
      <vt:lpstr>May 23, 2019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cp:lastPrinted>2018-12-12T20:15:14Z</cp:lastPrinted>
  <dcterms:created xsi:type="dcterms:W3CDTF">2017-04-24T19:18:55Z</dcterms:created>
  <dcterms:modified xsi:type="dcterms:W3CDTF">2019-09-19T12:06:58Z</dcterms:modified>
</cp:coreProperties>
</file>