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34" r:id="rId2"/>
    <p:sldId id="573" r:id="rId3"/>
    <p:sldId id="560" r:id="rId4"/>
    <p:sldId id="569" r:id="rId5"/>
    <p:sldId id="565" r:id="rId6"/>
    <p:sldId id="570" r:id="rId7"/>
    <p:sldId id="578" r:id="rId8"/>
    <p:sldId id="571" r:id="rId9"/>
    <p:sldId id="575" r:id="rId10"/>
    <p:sldId id="579" r:id="rId11"/>
    <p:sldId id="577" r:id="rId12"/>
    <p:sldId id="580" r:id="rId13"/>
    <p:sldId id="576" r:id="rId14"/>
    <p:sldId id="572" r:id="rId15"/>
    <p:sldId id="5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531FF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AE4BE-A4E6-FF44-BA91-642EDBC71C31}" v="1326" dt="2018-09-11T12:33:06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7" autoAdjust="0"/>
    <p:restoredTop sz="86755"/>
  </p:normalViewPr>
  <p:slideViewPr>
    <p:cSldViewPr snapToGrid="0">
      <p:cViewPr varScale="1">
        <p:scale>
          <a:sx n="85" d="100"/>
          <a:sy n="85" d="100"/>
        </p:scale>
        <p:origin x="190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6E4AE4BE-A4E6-FF44-BA91-642EDBC71C31}"/>
    <pc:docChg chg="undo redo custSel addSld delSld modSld sldOrd">
      <pc:chgData name="Chris Droessler" userId="625c3661-9d64-47fa-b83c-4b49393bd161" providerId="ADAL" clId="{6E4AE4BE-A4E6-FF44-BA91-642EDBC71C31}" dt="2018-09-11T12:33:06.185" v="1316" actId="2696"/>
      <pc:docMkLst>
        <pc:docMk/>
      </pc:docMkLst>
      <pc:sldChg chg="del">
        <pc:chgData name="Chris Droessler" userId="625c3661-9d64-47fa-b83c-4b49393bd161" providerId="ADAL" clId="{6E4AE4BE-A4E6-FF44-BA91-642EDBC71C31}" dt="2018-09-10T15:26:34.286" v="55" actId="2696"/>
        <pc:sldMkLst>
          <pc:docMk/>
          <pc:sldMk cId="3749007731" sldId="321"/>
        </pc:sldMkLst>
      </pc:sldChg>
      <pc:sldChg chg="del">
        <pc:chgData name="Chris Droessler" userId="625c3661-9d64-47fa-b83c-4b49393bd161" providerId="ADAL" clId="{6E4AE4BE-A4E6-FF44-BA91-642EDBC71C31}" dt="2018-09-10T15:26:35.086" v="56" actId="2696"/>
        <pc:sldMkLst>
          <pc:docMk/>
          <pc:sldMk cId="714146321" sldId="322"/>
        </pc:sldMkLst>
      </pc:sldChg>
      <pc:sldChg chg="del">
        <pc:chgData name="Chris Droessler" userId="625c3661-9d64-47fa-b83c-4b49393bd161" providerId="ADAL" clId="{6E4AE4BE-A4E6-FF44-BA91-642EDBC71C31}" dt="2018-09-10T15:26:36.038" v="57" actId="2696"/>
        <pc:sldMkLst>
          <pc:docMk/>
          <pc:sldMk cId="4228376845" sldId="323"/>
        </pc:sldMkLst>
      </pc:sldChg>
      <pc:sldChg chg="del">
        <pc:chgData name="Chris Droessler" userId="625c3661-9d64-47fa-b83c-4b49393bd161" providerId="ADAL" clId="{6E4AE4BE-A4E6-FF44-BA91-642EDBC71C31}" dt="2018-09-10T15:26:33.119" v="54" actId="2696"/>
        <pc:sldMkLst>
          <pc:docMk/>
          <pc:sldMk cId="3739240912" sldId="379"/>
        </pc:sldMkLst>
      </pc:sldChg>
      <pc:sldChg chg="del">
        <pc:chgData name="Chris Droessler" userId="625c3661-9d64-47fa-b83c-4b49393bd161" providerId="ADAL" clId="{6E4AE4BE-A4E6-FF44-BA91-642EDBC71C31}" dt="2018-09-10T15:28:14.072" v="59" actId="2696"/>
        <pc:sldMkLst>
          <pc:docMk/>
          <pc:sldMk cId="519346630" sldId="533"/>
        </pc:sldMkLst>
      </pc:sldChg>
      <pc:sldChg chg="modSp">
        <pc:chgData name="Chris Droessler" userId="625c3661-9d64-47fa-b83c-4b49393bd161" providerId="ADAL" clId="{6E4AE4BE-A4E6-FF44-BA91-642EDBC71C31}" dt="2018-09-10T15:24:20.112" v="9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6E4AE4BE-A4E6-FF44-BA91-642EDBC71C31}" dt="2018-09-10T15:24:20.112" v="9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6E4AE4BE-A4E6-FF44-BA91-642EDBC71C31}" dt="2018-09-10T16:07:02.692" v="332" actId="2696"/>
        <pc:sldMkLst>
          <pc:docMk/>
          <pc:sldMk cId="1420168361" sldId="537"/>
        </pc:sldMkLst>
      </pc:sldChg>
      <pc:sldChg chg="del">
        <pc:chgData name="Chris Droessler" userId="625c3661-9d64-47fa-b83c-4b49393bd161" providerId="ADAL" clId="{6E4AE4BE-A4E6-FF44-BA91-642EDBC71C31}" dt="2018-09-10T16:22:12.596" v="700" actId="2696"/>
        <pc:sldMkLst>
          <pc:docMk/>
          <pc:sldMk cId="1560182474" sldId="549"/>
        </pc:sldMkLst>
      </pc:sldChg>
      <pc:sldChg chg="del">
        <pc:chgData name="Chris Droessler" userId="625c3661-9d64-47fa-b83c-4b49393bd161" providerId="ADAL" clId="{6E4AE4BE-A4E6-FF44-BA91-642EDBC71C31}" dt="2018-09-10T15:29:07.363" v="62" actId="2696"/>
        <pc:sldMkLst>
          <pc:docMk/>
          <pc:sldMk cId="4220822222" sldId="551"/>
        </pc:sldMkLst>
      </pc:sldChg>
      <pc:sldChg chg="del">
        <pc:chgData name="Chris Droessler" userId="625c3661-9d64-47fa-b83c-4b49393bd161" providerId="ADAL" clId="{6E4AE4BE-A4E6-FF44-BA91-642EDBC71C31}" dt="2018-09-10T15:29:16.387" v="63" actId="2696"/>
        <pc:sldMkLst>
          <pc:docMk/>
          <pc:sldMk cId="188484592" sldId="555"/>
        </pc:sldMkLst>
      </pc:sldChg>
      <pc:sldChg chg="addSp modSp modNotesTx">
        <pc:chgData name="Chris Droessler" userId="625c3661-9d64-47fa-b83c-4b49393bd161" providerId="ADAL" clId="{6E4AE4BE-A4E6-FF44-BA91-642EDBC71C31}" dt="2018-09-10T15:48:33.429" v="218" actId="14100"/>
        <pc:sldMkLst>
          <pc:docMk/>
          <pc:sldMk cId="2086267171" sldId="560"/>
        </pc:sldMkLst>
        <pc:spChg chg="mod">
          <ac:chgData name="Chris Droessler" userId="625c3661-9d64-47fa-b83c-4b49393bd161" providerId="ADAL" clId="{6E4AE4BE-A4E6-FF44-BA91-642EDBC71C31}" dt="2018-09-10T15:47:22.430" v="209" actId="20577"/>
          <ac:spMkLst>
            <pc:docMk/>
            <pc:sldMk cId="2086267171" sldId="560"/>
            <ac:spMk id="4" creationId="{00000000-0000-0000-0000-000000000000}"/>
          </ac:spMkLst>
        </pc:spChg>
        <pc:cxnChg chg="add mod">
          <ac:chgData name="Chris Droessler" userId="625c3661-9d64-47fa-b83c-4b49393bd161" providerId="ADAL" clId="{6E4AE4BE-A4E6-FF44-BA91-642EDBC71C31}" dt="2018-09-10T15:48:33.429" v="218" actId="14100"/>
          <ac:cxnSpMkLst>
            <pc:docMk/>
            <pc:sldMk cId="2086267171" sldId="560"/>
            <ac:cxnSpMk id="5" creationId="{ADF563D4-8087-4D4C-9316-F4587629CAE3}"/>
          </ac:cxnSpMkLst>
        </pc:cxnChg>
      </pc:sldChg>
      <pc:sldChg chg="del">
        <pc:chgData name="Chris Droessler" userId="625c3661-9d64-47fa-b83c-4b49393bd161" providerId="ADAL" clId="{6E4AE4BE-A4E6-FF44-BA91-642EDBC71C31}" dt="2018-09-10T15:26:05.423" v="45" actId="2696"/>
        <pc:sldMkLst>
          <pc:docMk/>
          <pc:sldMk cId="2709669837" sldId="561"/>
        </pc:sldMkLst>
      </pc:sldChg>
      <pc:sldChg chg="del">
        <pc:chgData name="Chris Droessler" userId="625c3661-9d64-47fa-b83c-4b49393bd161" providerId="ADAL" clId="{6E4AE4BE-A4E6-FF44-BA91-642EDBC71C31}" dt="2018-09-10T15:26:24.166" v="53" actId="2696"/>
        <pc:sldMkLst>
          <pc:docMk/>
          <pc:sldMk cId="2531437706" sldId="562"/>
        </pc:sldMkLst>
      </pc:sldChg>
      <pc:sldChg chg="del ord">
        <pc:chgData name="Chris Droessler" userId="625c3661-9d64-47fa-b83c-4b49393bd161" providerId="ADAL" clId="{6E4AE4BE-A4E6-FF44-BA91-642EDBC71C31}" dt="2018-09-10T16:25:53.708" v="754" actId="2696"/>
        <pc:sldMkLst>
          <pc:docMk/>
          <pc:sldMk cId="2424043720" sldId="563"/>
        </pc:sldMkLst>
      </pc:sldChg>
      <pc:sldChg chg="modSp">
        <pc:chgData name="Chris Droessler" userId="625c3661-9d64-47fa-b83c-4b49393bd161" providerId="ADAL" clId="{6E4AE4BE-A4E6-FF44-BA91-642EDBC71C31}" dt="2018-09-11T12:29:17.483" v="1274" actId="20577"/>
        <pc:sldMkLst>
          <pc:docMk/>
          <pc:sldMk cId="1701167664" sldId="565"/>
        </pc:sldMkLst>
        <pc:spChg chg="mod">
          <ac:chgData name="Chris Droessler" userId="625c3661-9d64-47fa-b83c-4b49393bd161" providerId="ADAL" clId="{6E4AE4BE-A4E6-FF44-BA91-642EDBC71C31}" dt="2018-09-10T16:08:22.750" v="451" actId="20577"/>
          <ac:spMkLst>
            <pc:docMk/>
            <pc:sldMk cId="1701167664" sldId="565"/>
            <ac:spMk id="2" creationId="{F51D6C97-1B25-458F-85E7-6F055DC9D482}"/>
          </ac:spMkLst>
        </pc:spChg>
        <pc:spChg chg="mod">
          <ac:chgData name="Chris Droessler" userId="625c3661-9d64-47fa-b83c-4b49393bd161" providerId="ADAL" clId="{6E4AE4BE-A4E6-FF44-BA91-642EDBC71C31}" dt="2018-09-11T12:29:17.483" v="1274" actId="20577"/>
          <ac:spMkLst>
            <pc:docMk/>
            <pc:sldMk cId="1701167664" sldId="565"/>
            <ac:spMk id="4" creationId="{00000000-0000-0000-0000-000000000000}"/>
          </ac:spMkLst>
        </pc:spChg>
      </pc:sldChg>
      <pc:sldChg chg="del">
        <pc:chgData name="Chris Droessler" userId="625c3661-9d64-47fa-b83c-4b49393bd161" providerId="ADAL" clId="{6E4AE4BE-A4E6-FF44-BA91-642EDBC71C31}" dt="2018-09-10T16:18:50.146" v="640" actId="2696"/>
        <pc:sldMkLst>
          <pc:docMk/>
          <pc:sldMk cId="2472366226" sldId="566"/>
        </pc:sldMkLst>
      </pc:sldChg>
      <pc:sldChg chg="add modNotesTx">
        <pc:chgData name="Chris Droessler" userId="625c3661-9d64-47fa-b83c-4b49393bd161" providerId="ADAL" clId="{6E4AE4BE-A4E6-FF44-BA91-642EDBC71C31}" dt="2018-09-11T11:18:45.646" v="1048" actId="20577"/>
        <pc:sldMkLst>
          <pc:docMk/>
          <pc:sldMk cId="3839726442" sldId="567"/>
        </pc:sldMkLst>
      </pc:sldChg>
      <pc:sldChg chg="modSp add ord modNotesTx">
        <pc:chgData name="Chris Droessler" userId="625c3661-9d64-47fa-b83c-4b49393bd161" providerId="ADAL" clId="{6E4AE4BE-A4E6-FF44-BA91-642EDBC71C31}" dt="2018-09-11T11:17:46.116" v="1047" actId="20577"/>
        <pc:sldMkLst>
          <pc:docMk/>
          <pc:sldMk cId="2724930387" sldId="569"/>
        </pc:sldMkLst>
        <pc:picChg chg="mod">
          <ac:chgData name="Chris Droessler" userId="625c3661-9d64-47fa-b83c-4b49393bd161" providerId="ADAL" clId="{6E4AE4BE-A4E6-FF44-BA91-642EDBC71C31}" dt="2018-09-10T16:22:32.138" v="712" actId="1035"/>
          <ac:picMkLst>
            <pc:docMk/>
            <pc:sldMk cId="2724930387" sldId="569"/>
            <ac:picMk id="6" creationId="{1D6127CD-7ED5-824F-A665-3BF77F78485E}"/>
          </ac:picMkLst>
        </pc:picChg>
      </pc:sldChg>
      <pc:sldChg chg="addSp modSp add ord">
        <pc:chgData name="Chris Droessler" userId="625c3661-9d64-47fa-b83c-4b49393bd161" providerId="ADAL" clId="{6E4AE4BE-A4E6-FF44-BA91-642EDBC71C31}" dt="2018-09-11T12:29:30.009" v="1277" actId="113"/>
        <pc:sldMkLst>
          <pc:docMk/>
          <pc:sldMk cId="3793619482" sldId="570"/>
        </pc:sldMkLst>
        <pc:spChg chg="mod">
          <ac:chgData name="Chris Droessler" userId="625c3661-9d64-47fa-b83c-4b49393bd161" providerId="ADAL" clId="{6E4AE4BE-A4E6-FF44-BA91-642EDBC71C31}" dt="2018-09-11T12:29:30.009" v="1277" actId="113"/>
          <ac:spMkLst>
            <pc:docMk/>
            <pc:sldMk cId="3793619482" sldId="570"/>
            <ac:spMk id="2" creationId="{FBD2C974-4FD0-FA43-A9CA-211D4900D211}"/>
          </ac:spMkLst>
        </pc:spChg>
        <pc:picChg chg="add mod">
          <ac:chgData name="Chris Droessler" userId="625c3661-9d64-47fa-b83c-4b49393bd161" providerId="ADAL" clId="{6E4AE4BE-A4E6-FF44-BA91-642EDBC71C31}" dt="2018-09-10T16:29:35.150" v="845" actId="1037"/>
          <ac:picMkLst>
            <pc:docMk/>
            <pc:sldMk cId="3793619482" sldId="570"/>
            <ac:picMk id="4" creationId="{B58B3A3C-1D1E-9B41-BE93-416A9AD836BD}"/>
          </ac:picMkLst>
        </pc:picChg>
      </pc:sldChg>
      <pc:sldChg chg="add ord">
        <pc:chgData name="Chris Droessler" userId="625c3661-9d64-47fa-b83c-4b49393bd161" providerId="ADAL" clId="{6E4AE4BE-A4E6-FF44-BA91-642EDBC71C31}" dt="2018-09-10T16:21:03.240" v="689"/>
        <pc:sldMkLst>
          <pc:docMk/>
          <pc:sldMk cId="410192528" sldId="571"/>
        </pc:sldMkLst>
      </pc:sldChg>
      <pc:sldChg chg="modSp add">
        <pc:chgData name="Chris Droessler" userId="625c3661-9d64-47fa-b83c-4b49393bd161" providerId="ADAL" clId="{6E4AE4BE-A4E6-FF44-BA91-642EDBC71C31}" dt="2018-09-11T12:32:56.776" v="1315" actId="20577"/>
        <pc:sldMkLst>
          <pc:docMk/>
          <pc:sldMk cId="2392971145" sldId="572"/>
        </pc:sldMkLst>
        <pc:spChg chg="mod">
          <ac:chgData name="Chris Droessler" userId="625c3661-9d64-47fa-b83c-4b49393bd161" providerId="ADAL" clId="{6E4AE4BE-A4E6-FF44-BA91-642EDBC71C31}" dt="2018-09-11T12:32:56.776" v="1315" actId="20577"/>
          <ac:spMkLst>
            <pc:docMk/>
            <pc:sldMk cId="2392971145" sldId="572"/>
            <ac:spMk id="2" creationId="{70E7FB36-DF07-B44D-8D38-59F39D617117}"/>
          </ac:spMkLst>
        </pc:spChg>
      </pc:sldChg>
      <pc:sldChg chg="modSp add ord">
        <pc:chgData name="Chris Droessler" userId="625c3661-9d64-47fa-b83c-4b49393bd161" providerId="ADAL" clId="{6E4AE4BE-A4E6-FF44-BA91-642EDBC71C31}" dt="2018-09-11T12:28:50.586" v="1269" actId="20577"/>
        <pc:sldMkLst>
          <pc:docMk/>
          <pc:sldMk cId="1527408862" sldId="573"/>
        </pc:sldMkLst>
        <pc:spChg chg="mod">
          <ac:chgData name="Chris Droessler" userId="625c3661-9d64-47fa-b83c-4b49393bd161" providerId="ADAL" clId="{6E4AE4BE-A4E6-FF44-BA91-642EDBC71C31}" dt="2018-09-11T12:28:50.586" v="1269" actId="20577"/>
          <ac:spMkLst>
            <pc:docMk/>
            <pc:sldMk cId="1527408862" sldId="573"/>
            <ac:spMk id="2" creationId="{651CC216-7BA9-544E-B763-15B5443BDAB3}"/>
          </ac:spMkLst>
        </pc:spChg>
        <pc:spChg chg="mod">
          <ac:chgData name="Chris Droessler" userId="625c3661-9d64-47fa-b83c-4b49393bd161" providerId="ADAL" clId="{6E4AE4BE-A4E6-FF44-BA91-642EDBC71C31}" dt="2018-09-10T16:00:46.423" v="255" actId="20577"/>
          <ac:spMkLst>
            <pc:docMk/>
            <pc:sldMk cId="1527408862" sldId="573"/>
            <ac:spMk id="3" creationId="{BA124979-6BCA-4B42-BD11-1A3A8ECBE57E}"/>
          </ac:spMkLst>
        </pc:spChg>
      </pc:sldChg>
      <pc:sldChg chg="add del">
        <pc:chgData name="Chris Droessler" userId="625c3661-9d64-47fa-b83c-4b49393bd161" providerId="ADAL" clId="{6E4AE4BE-A4E6-FF44-BA91-642EDBC71C31}" dt="2018-09-11T12:33:06.185" v="1316" actId="2696"/>
        <pc:sldMkLst>
          <pc:docMk/>
          <pc:sldMk cId="2524334870" sldId="574"/>
        </pc:sldMkLst>
      </pc:sldChg>
      <pc:sldChg chg="modSp add ord">
        <pc:chgData name="Chris Droessler" userId="625c3661-9d64-47fa-b83c-4b49393bd161" providerId="ADAL" clId="{6E4AE4BE-A4E6-FF44-BA91-642EDBC71C31}" dt="2018-09-10T16:21:07.840" v="690"/>
        <pc:sldMkLst>
          <pc:docMk/>
          <pc:sldMk cId="20242641" sldId="575"/>
        </pc:sldMkLst>
        <pc:spChg chg="mod">
          <ac:chgData name="Chris Droessler" userId="625c3661-9d64-47fa-b83c-4b49393bd161" providerId="ADAL" clId="{6E4AE4BE-A4E6-FF44-BA91-642EDBC71C31}" dt="2018-09-10T16:06:07.655" v="329" actId="14100"/>
          <ac:spMkLst>
            <pc:docMk/>
            <pc:sldMk cId="20242641" sldId="575"/>
            <ac:spMk id="2" creationId="{7FB1095A-437D-694C-AEF9-487172603AEC}"/>
          </ac:spMkLst>
        </pc:spChg>
        <pc:spChg chg="mod">
          <ac:chgData name="Chris Droessler" userId="625c3661-9d64-47fa-b83c-4b49393bd161" providerId="ADAL" clId="{6E4AE4BE-A4E6-FF44-BA91-642EDBC71C31}" dt="2018-09-10T16:04:47.264" v="318" actId="20577"/>
          <ac:spMkLst>
            <pc:docMk/>
            <pc:sldMk cId="20242641" sldId="575"/>
            <ac:spMk id="3" creationId="{E1DA3066-5701-4D49-9A9C-3C6419286891}"/>
          </ac:spMkLst>
        </pc:spChg>
      </pc:sldChg>
      <pc:sldChg chg="addSp modSp add ord modNotesTx">
        <pc:chgData name="Chris Droessler" userId="625c3661-9d64-47fa-b83c-4b49393bd161" providerId="ADAL" clId="{6E4AE4BE-A4E6-FF44-BA91-642EDBC71C31}" dt="2018-09-11T11:08:52.400" v="1046" actId="20577"/>
        <pc:sldMkLst>
          <pc:docMk/>
          <pc:sldMk cId="2407294853" sldId="576"/>
        </pc:sldMkLst>
        <pc:spChg chg="mod">
          <ac:chgData name="Chris Droessler" userId="625c3661-9d64-47fa-b83c-4b49393bd161" providerId="ADAL" clId="{6E4AE4BE-A4E6-FF44-BA91-642EDBC71C31}" dt="2018-09-11T11:08:52.400" v="1046" actId="20577"/>
          <ac:spMkLst>
            <pc:docMk/>
            <pc:sldMk cId="2407294853" sldId="576"/>
            <ac:spMk id="2" creationId="{2D32BB91-D5DE-1D4A-A980-D9899A4E3D83}"/>
          </ac:spMkLst>
        </pc:spChg>
        <pc:spChg chg="mod">
          <ac:chgData name="Chris Droessler" userId="625c3661-9d64-47fa-b83c-4b49393bd161" providerId="ADAL" clId="{6E4AE4BE-A4E6-FF44-BA91-642EDBC71C31}" dt="2018-09-10T16:08:35.052" v="461" actId="20577"/>
          <ac:spMkLst>
            <pc:docMk/>
            <pc:sldMk cId="2407294853" sldId="576"/>
            <ac:spMk id="3" creationId="{8807C390-A337-294A-B2E2-60A20D71C2F5}"/>
          </ac:spMkLst>
        </pc:spChg>
        <pc:picChg chg="add mod">
          <ac:chgData name="Chris Droessler" userId="625c3661-9d64-47fa-b83c-4b49393bd161" providerId="ADAL" clId="{6E4AE4BE-A4E6-FF44-BA91-642EDBC71C31}" dt="2018-09-10T16:31:14.417" v="847" actId="14100"/>
          <ac:picMkLst>
            <pc:docMk/>
            <pc:sldMk cId="2407294853" sldId="576"/>
            <ac:picMk id="4" creationId="{2AB31098-D3ED-644E-902B-8B64B79300E4}"/>
          </ac:picMkLst>
        </pc:picChg>
      </pc:sldChg>
      <pc:sldChg chg="modSp add">
        <pc:chgData name="Chris Droessler" userId="625c3661-9d64-47fa-b83c-4b49393bd161" providerId="ADAL" clId="{6E4AE4BE-A4E6-FF44-BA91-642EDBC71C31}" dt="2018-09-10T16:18:25.441" v="639" actId="20577"/>
        <pc:sldMkLst>
          <pc:docMk/>
          <pc:sldMk cId="1015214145" sldId="577"/>
        </pc:sldMkLst>
        <pc:spChg chg="mod">
          <ac:chgData name="Chris Droessler" userId="625c3661-9d64-47fa-b83c-4b49393bd161" providerId="ADAL" clId="{6E4AE4BE-A4E6-FF44-BA91-642EDBC71C31}" dt="2018-09-10T16:18:25.441" v="639" actId="20577"/>
          <ac:spMkLst>
            <pc:docMk/>
            <pc:sldMk cId="1015214145" sldId="577"/>
            <ac:spMk id="2" creationId="{CB70A69A-B082-8D45-BCF0-2F7CEBF56E3F}"/>
          </ac:spMkLst>
        </pc:spChg>
        <pc:spChg chg="mod">
          <ac:chgData name="Chris Droessler" userId="625c3661-9d64-47fa-b83c-4b49393bd161" providerId="ADAL" clId="{6E4AE4BE-A4E6-FF44-BA91-642EDBC71C31}" dt="2018-09-10T16:09:06.762" v="527" actId="20577"/>
          <ac:spMkLst>
            <pc:docMk/>
            <pc:sldMk cId="1015214145" sldId="577"/>
            <ac:spMk id="3" creationId="{84231A4C-8560-3C43-95DF-59A66AA3E40E}"/>
          </ac:spMkLst>
        </pc:spChg>
      </pc:sldChg>
      <pc:sldChg chg="addSp delSp modSp add">
        <pc:chgData name="Chris Droessler" userId="625c3661-9d64-47fa-b83c-4b49393bd161" providerId="ADAL" clId="{6E4AE4BE-A4E6-FF44-BA91-642EDBC71C31}" dt="2018-09-11T12:29:33.805" v="1278" actId="12"/>
        <pc:sldMkLst>
          <pc:docMk/>
          <pc:sldMk cId="3059720344" sldId="578"/>
        </pc:sldMkLst>
        <pc:spChg chg="mod">
          <ac:chgData name="Chris Droessler" userId="625c3661-9d64-47fa-b83c-4b49393bd161" providerId="ADAL" clId="{6E4AE4BE-A4E6-FF44-BA91-642EDBC71C31}" dt="2018-09-11T12:29:33.805" v="1278" actId="12"/>
          <ac:spMkLst>
            <pc:docMk/>
            <pc:sldMk cId="3059720344" sldId="578"/>
            <ac:spMk id="2" creationId="{FBD2C974-4FD0-FA43-A9CA-211D4900D211}"/>
          </ac:spMkLst>
        </pc:spChg>
        <pc:spChg chg="mod">
          <ac:chgData name="Chris Droessler" userId="625c3661-9d64-47fa-b83c-4b49393bd161" providerId="ADAL" clId="{6E4AE4BE-A4E6-FF44-BA91-642EDBC71C31}" dt="2018-09-10T16:27:15.611" v="772" actId="20577"/>
          <ac:spMkLst>
            <pc:docMk/>
            <pc:sldMk cId="3059720344" sldId="578"/>
            <ac:spMk id="3" creationId="{C96D5F36-705F-4741-9CD2-629D24B3AFF9}"/>
          </ac:spMkLst>
        </pc:spChg>
        <pc:picChg chg="del">
          <ac:chgData name="Chris Droessler" userId="625c3661-9d64-47fa-b83c-4b49393bd161" providerId="ADAL" clId="{6E4AE4BE-A4E6-FF44-BA91-642EDBC71C31}" dt="2018-09-10T16:27:29.154" v="786" actId="478"/>
          <ac:picMkLst>
            <pc:docMk/>
            <pc:sldMk cId="3059720344" sldId="578"/>
            <ac:picMk id="4" creationId="{B58B3A3C-1D1E-9B41-BE93-416A9AD836BD}"/>
          </ac:picMkLst>
        </pc:picChg>
        <pc:picChg chg="add mod">
          <ac:chgData name="Chris Droessler" userId="625c3661-9d64-47fa-b83c-4b49393bd161" providerId="ADAL" clId="{6E4AE4BE-A4E6-FF44-BA91-642EDBC71C31}" dt="2018-09-10T16:29:28.598" v="837" actId="1038"/>
          <ac:picMkLst>
            <pc:docMk/>
            <pc:sldMk cId="3059720344" sldId="578"/>
            <ac:picMk id="5" creationId="{D04EF337-0E81-B247-9A53-10AD316BCB12}"/>
          </ac:picMkLst>
        </pc:picChg>
      </pc:sldChg>
      <pc:sldChg chg="addSp delSp modSp add modNotesTx">
        <pc:chgData name="Chris Droessler" userId="625c3661-9d64-47fa-b83c-4b49393bd161" providerId="ADAL" clId="{6E4AE4BE-A4E6-FF44-BA91-642EDBC71C31}" dt="2018-09-10T18:52:20.647" v="984"/>
        <pc:sldMkLst>
          <pc:docMk/>
          <pc:sldMk cId="3326404651" sldId="579"/>
        </pc:sldMkLst>
        <pc:spChg chg="del">
          <ac:chgData name="Chris Droessler" userId="625c3661-9d64-47fa-b83c-4b49393bd161" providerId="ADAL" clId="{6E4AE4BE-A4E6-FF44-BA91-642EDBC71C31}" dt="2018-09-10T18:43:17.109" v="936"/>
          <ac:spMkLst>
            <pc:docMk/>
            <pc:sldMk cId="3326404651" sldId="579"/>
            <ac:spMk id="2" creationId="{D99E8505-746B-7147-A60A-70C829AAA37F}"/>
          </ac:spMkLst>
        </pc:spChg>
        <pc:spChg chg="del">
          <ac:chgData name="Chris Droessler" userId="625c3661-9d64-47fa-b83c-4b49393bd161" providerId="ADAL" clId="{6E4AE4BE-A4E6-FF44-BA91-642EDBC71C31}" dt="2018-09-10T18:43:32.340" v="955"/>
          <ac:spMkLst>
            <pc:docMk/>
            <pc:sldMk cId="3326404651" sldId="579"/>
            <ac:spMk id="3" creationId="{BBE0827B-BA2C-7645-8D1A-38783923EABE}"/>
          </ac:spMkLst>
        </pc:spChg>
        <pc:picChg chg="add del mod">
          <ac:chgData name="Chris Droessler" userId="625c3661-9d64-47fa-b83c-4b49393bd161" providerId="ADAL" clId="{6E4AE4BE-A4E6-FF44-BA91-642EDBC71C31}" dt="2018-09-10T18:52:15.733" v="983" actId="478"/>
          <ac:picMkLst>
            <pc:docMk/>
            <pc:sldMk cId="3326404651" sldId="579"/>
            <ac:picMk id="5" creationId="{3598D650-9FF9-9E43-9A6E-A57E569D58B9}"/>
          </ac:picMkLst>
        </pc:picChg>
        <pc:picChg chg="add mod">
          <ac:chgData name="Chris Droessler" userId="625c3661-9d64-47fa-b83c-4b49393bd161" providerId="ADAL" clId="{6E4AE4BE-A4E6-FF44-BA91-642EDBC71C31}" dt="2018-09-10T18:52:20.647" v="984"/>
          <ac:picMkLst>
            <pc:docMk/>
            <pc:sldMk cId="3326404651" sldId="579"/>
            <ac:picMk id="7" creationId="{721A3D58-808D-EF45-A2B1-9FE76D35FD0E}"/>
          </ac:picMkLst>
        </pc:picChg>
      </pc:sldChg>
      <pc:sldChg chg="addSp delSp modSp add">
        <pc:chgData name="Chris Droessler" userId="625c3661-9d64-47fa-b83c-4b49393bd161" providerId="ADAL" clId="{6E4AE4BE-A4E6-FF44-BA91-642EDBC71C31}" dt="2018-09-11T12:26:14.015" v="1192" actId="20577"/>
        <pc:sldMkLst>
          <pc:docMk/>
          <pc:sldMk cId="2514306040" sldId="580"/>
        </pc:sldMkLst>
        <pc:spChg chg="mod">
          <ac:chgData name="Chris Droessler" userId="625c3661-9d64-47fa-b83c-4b49393bd161" providerId="ADAL" clId="{6E4AE4BE-A4E6-FF44-BA91-642EDBC71C31}" dt="2018-09-11T12:26:14.015" v="1192" actId="20577"/>
          <ac:spMkLst>
            <pc:docMk/>
            <pc:sldMk cId="2514306040" sldId="580"/>
            <ac:spMk id="2" creationId="{CB70A69A-B082-8D45-BCF0-2F7CEBF56E3F}"/>
          </ac:spMkLst>
        </pc:spChg>
        <pc:spChg chg="mod">
          <ac:chgData name="Chris Droessler" userId="625c3661-9d64-47fa-b83c-4b49393bd161" providerId="ADAL" clId="{6E4AE4BE-A4E6-FF44-BA91-642EDBC71C31}" dt="2018-09-11T12:24:31.747" v="1078" actId="20577"/>
          <ac:spMkLst>
            <pc:docMk/>
            <pc:sldMk cId="2514306040" sldId="580"/>
            <ac:spMk id="3" creationId="{84231A4C-8560-3C43-95DF-59A66AA3E40E}"/>
          </ac:spMkLst>
        </pc:spChg>
        <pc:spChg chg="add del mod">
          <ac:chgData name="Chris Droessler" userId="625c3661-9d64-47fa-b83c-4b49393bd161" providerId="ADAL" clId="{6E4AE4BE-A4E6-FF44-BA91-642EDBC71C31}" dt="2018-09-11T12:25:13.408" v="1176"/>
          <ac:spMkLst>
            <pc:docMk/>
            <pc:sldMk cId="2514306040" sldId="580"/>
            <ac:spMk id="4" creationId="{ED28448E-9BBC-CC41-AA49-25FB7E795FE1}"/>
          </ac:spMkLst>
        </pc:spChg>
        <pc:spChg chg="add del mod">
          <ac:chgData name="Chris Droessler" userId="625c3661-9d64-47fa-b83c-4b49393bd161" providerId="ADAL" clId="{6E4AE4BE-A4E6-FF44-BA91-642EDBC71C31}" dt="2018-09-11T12:25:13.408" v="1176"/>
          <ac:spMkLst>
            <pc:docMk/>
            <pc:sldMk cId="2514306040" sldId="580"/>
            <ac:spMk id="5" creationId="{314A65A3-199C-F242-9E99-64CD506F42E0}"/>
          </ac:spMkLst>
        </pc:spChg>
        <pc:spChg chg="add del mod">
          <ac:chgData name="Chris Droessler" userId="625c3661-9d64-47fa-b83c-4b49393bd161" providerId="ADAL" clId="{6E4AE4BE-A4E6-FF44-BA91-642EDBC71C31}" dt="2018-09-11T12:25:13.941" v="1177"/>
          <ac:spMkLst>
            <pc:docMk/>
            <pc:sldMk cId="2514306040" sldId="580"/>
            <ac:spMk id="6" creationId="{2974F837-2971-5844-B6B4-E0ACE8C57E4B}"/>
          </ac:spMkLst>
        </pc:spChg>
        <pc:spChg chg="add del mod">
          <ac:chgData name="Chris Droessler" userId="625c3661-9d64-47fa-b83c-4b49393bd161" providerId="ADAL" clId="{6E4AE4BE-A4E6-FF44-BA91-642EDBC71C31}" dt="2018-09-11T12:25:13.941" v="1177"/>
          <ac:spMkLst>
            <pc:docMk/>
            <pc:sldMk cId="2514306040" sldId="580"/>
            <ac:spMk id="7" creationId="{8C376C5C-E9AB-DA41-A22F-B4393AD73C6A}"/>
          </ac:spMkLst>
        </pc:spChg>
        <pc:spChg chg="add del mod">
          <ac:chgData name="Chris Droessler" userId="625c3661-9d64-47fa-b83c-4b49393bd161" providerId="ADAL" clId="{6E4AE4BE-A4E6-FF44-BA91-642EDBC71C31}" dt="2018-09-11T12:25:14.405" v="1178"/>
          <ac:spMkLst>
            <pc:docMk/>
            <pc:sldMk cId="2514306040" sldId="580"/>
            <ac:spMk id="8" creationId="{C0B1A62E-800A-E344-B942-37DD7FFDFE18}"/>
          </ac:spMkLst>
        </pc:spChg>
        <pc:spChg chg="add del mod">
          <ac:chgData name="Chris Droessler" userId="625c3661-9d64-47fa-b83c-4b49393bd161" providerId="ADAL" clId="{6E4AE4BE-A4E6-FF44-BA91-642EDBC71C31}" dt="2018-09-11T12:25:14.405" v="1178"/>
          <ac:spMkLst>
            <pc:docMk/>
            <pc:sldMk cId="2514306040" sldId="580"/>
            <ac:spMk id="9" creationId="{17C14BB7-B5D9-E046-8411-C30F7847425A}"/>
          </ac:spMkLst>
        </pc:spChg>
        <pc:picChg chg="add mod">
          <ac:chgData name="Chris Droessler" userId="625c3661-9d64-47fa-b83c-4b49393bd161" providerId="ADAL" clId="{6E4AE4BE-A4E6-FF44-BA91-642EDBC71C31}" dt="2018-09-11T12:26:02.115" v="1191" actId="1076"/>
          <ac:picMkLst>
            <pc:docMk/>
            <pc:sldMk cId="2514306040" sldId="580"/>
            <ac:picMk id="1026" creationId="{FA4AC4A2-F9F6-5847-A0DC-7413CA00E153}"/>
          </ac:picMkLst>
        </pc:picChg>
      </pc:sldChg>
    </pc:docChg>
  </pc:docChgLst>
  <pc:docChgLst>
    <pc:chgData name="Chris Droessler" userId="625c3661-9d64-47fa-b83c-4b49393bd161" providerId="ADAL" clId="{9FECA74F-E001-9A4E-AD4A-8241A30191B3}"/>
  </pc:docChgLst>
  <pc:docChgLst>
    <pc:chgData name="Chris Droessler" userId="625c3661-9d64-47fa-b83c-4b49393bd161" providerId="ADAL" clId="{904021E6-A9CE-1644-8D4E-ABD88FBD1C8B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Already shown:</a:t>
            </a:r>
          </a:p>
          <a:p>
            <a:pPr marL="0" indent="0">
              <a:buNone/>
            </a:pPr>
            <a:r>
              <a:rPr lang="en-US" b="1" dirty="0"/>
              <a:t>Alamance Community College - </a:t>
            </a:r>
            <a:r>
              <a:rPr lang="en-US" dirty="0"/>
              <a:t>Teachers shadowing teachers</a:t>
            </a:r>
          </a:p>
          <a:p>
            <a:pPr marL="0" indent="0">
              <a:buNone/>
            </a:pPr>
            <a:r>
              <a:rPr lang="en-US" b="1" dirty="0"/>
              <a:t>Fayetteville Technical Community College - </a:t>
            </a:r>
            <a:r>
              <a:rPr lang="en-US" dirty="0"/>
              <a:t>Nursing, Faculty position, Simulation equipment</a:t>
            </a:r>
          </a:p>
          <a:p>
            <a:pPr marL="0" indent="0">
              <a:buNone/>
            </a:pPr>
            <a:r>
              <a:rPr lang="en-US" b="1" dirty="0" err="1"/>
              <a:t>Mayland</a:t>
            </a:r>
            <a:r>
              <a:rPr lang="en-US" b="1" dirty="0"/>
              <a:t> Community College - </a:t>
            </a:r>
            <a:r>
              <a:rPr lang="en-US" dirty="0"/>
              <a:t>Mac Lab, 26 iMac computers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1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www.skillsusanc.org</a:t>
            </a:r>
            <a:r>
              <a:rPr lang="en-US" dirty="0"/>
              <a:t>/state-conference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67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Registration links through December have been posted. Register now and let the </a:t>
            </a:r>
            <a:r>
              <a:rPr lang="en-US"/>
              <a:t>system remind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0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nccareers.org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1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6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 Open Houses.</a:t>
            </a:r>
          </a:p>
          <a:p>
            <a:r>
              <a:rPr lang="en-US" dirty="0"/>
              <a:t>Invite the local high schools and middle schools</a:t>
            </a:r>
          </a:p>
          <a:p>
            <a:r>
              <a:rPr lang="en-US" dirty="0"/>
              <a:t>Talk to LEA CTE Director</a:t>
            </a:r>
          </a:p>
          <a:p>
            <a:r>
              <a:rPr lang="en-US" dirty="0"/>
              <a:t>Career Development Coordinator at the High School</a:t>
            </a:r>
          </a:p>
          <a:p>
            <a:r>
              <a:rPr lang="en-US" dirty="0"/>
              <a:t>Invite the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 Open Houses.</a:t>
            </a:r>
          </a:p>
          <a:p>
            <a:r>
              <a:rPr lang="en-US" dirty="0"/>
              <a:t>Invite the local high schools and middle schools</a:t>
            </a:r>
          </a:p>
          <a:p>
            <a:r>
              <a:rPr lang="en-US" dirty="0"/>
              <a:t>Talk to LEA CTE Director</a:t>
            </a:r>
          </a:p>
          <a:p>
            <a:r>
              <a:rPr lang="en-US" dirty="0"/>
              <a:t>Career Development Coordinator at the High School</a:t>
            </a:r>
          </a:p>
          <a:p>
            <a:r>
              <a:rPr lang="en-US" dirty="0"/>
              <a:t>Invite the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00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9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cte.careertech.org</a:t>
            </a:r>
            <a:r>
              <a:rPr lang="en-US" dirty="0"/>
              <a:t>/sites/default/files/AdvanceCTE_ACTE_P.L.115-224Summary_Updated082218.pdf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5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www.nccommerce.com</a:t>
            </a:r>
            <a:r>
              <a:rPr lang="en-US" dirty="0"/>
              <a:t>/</a:t>
            </a:r>
            <a:r>
              <a:rPr lang="en-US" dirty="0" err="1"/>
              <a:t>wf</a:t>
            </a:r>
            <a:r>
              <a:rPr lang="en-US" dirty="0"/>
              <a:t>/workforce-professionals/</a:t>
            </a:r>
            <a:r>
              <a:rPr lang="en-US" dirty="0" err="1"/>
              <a:t>ncworks</a:t>
            </a:r>
            <a:r>
              <a:rPr lang="en-US" dirty="0"/>
              <a:t>-training-center/partnership-conference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01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www.careertechvision.com</a:t>
            </a:r>
            <a:r>
              <a:rPr lang="en-US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452500"/>
            <a:ext cx="7336465" cy="14285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881000"/>
            <a:ext cx="7336465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489262"/>
            <a:ext cx="6025812" cy="11019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4" y="1864894"/>
            <a:ext cx="5705475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498914" cy="16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9" y="297662"/>
            <a:ext cx="971180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716352"/>
            <a:ext cx="7059802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1617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5426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204"/>
            <a:ext cx="7886700" cy="4731671"/>
          </a:xfrm>
        </p:spPr>
        <p:txBody>
          <a:bodyPr>
            <a:normAutofit/>
          </a:bodyPr>
          <a:lstStyle>
            <a:lvl1pPr marL="233363" indent="-233363">
              <a:lnSpc>
                <a:spcPct val="100000"/>
              </a:lnSpc>
              <a:spcBef>
                <a:spcPts val="600"/>
              </a:spcBef>
              <a:tabLst/>
              <a:defRPr sz="2800"/>
            </a:lvl1pPr>
            <a:lvl2pPr marL="458788" indent="-201613">
              <a:lnSpc>
                <a:spcPct val="100000"/>
              </a:lnSpc>
              <a:spcBef>
                <a:spcPts val="300"/>
              </a:spcBef>
              <a:tabLst/>
              <a:defRPr sz="2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tabLst/>
              <a:defRPr sz="2200"/>
            </a:lvl3pPr>
            <a:lvl4pPr marL="976313" indent="-204788">
              <a:lnSpc>
                <a:spcPct val="100000"/>
              </a:lnSpc>
              <a:spcBef>
                <a:spcPts val="300"/>
              </a:spcBef>
              <a:tabLst/>
              <a:defRPr sz="2000"/>
            </a:lvl4pPr>
            <a:lvl5pPr marL="1200150" indent="-171450">
              <a:lnSpc>
                <a:spcPct val="100000"/>
              </a:lnSpc>
              <a:spcBef>
                <a:spcPts val="300"/>
              </a:spcBef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4"/>
            <a:ext cx="3887391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365129"/>
            <a:ext cx="7059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techvision.com/registration_sales.cf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Perkins Update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11,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7" y="4750826"/>
            <a:ext cx="6238568" cy="19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1A3D58-808D-EF45-A2B1-9FE76D35F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70A69A-B082-8D45-BCF0-2F7CEBF56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NC Job Ready: All In!</a:t>
            </a:r>
          </a:p>
          <a:p>
            <a:r>
              <a:rPr lang="en-US" dirty="0"/>
              <a:t>October 10-12, 2018</a:t>
            </a:r>
          </a:p>
          <a:p>
            <a:r>
              <a:rPr lang="en-US" dirty="0"/>
              <a:t>https://</a:t>
            </a:r>
            <a:r>
              <a:rPr lang="en-US" dirty="0" err="1"/>
              <a:t>www.nccommerce.com</a:t>
            </a:r>
            <a:r>
              <a:rPr lang="en-US" dirty="0"/>
              <a:t>/</a:t>
            </a:r>
            <a:r>
              <a:rPr lang="en-US" dirty="0" err="1"/>
              <a:t>wf</a:t>
            </a:r>
            <a:r>
              <a:rPr lang="en-US" dirty="0"/>
              <a:t>/workforce-professionals/</a:t>
            </a:r>
            <a:r>
              <a:rPr lang="en-US" dirty="0" err="1"/>
              <a:t>ncworks</a:t>
            </a:r>
            <a:r>
              <a:rPr lang="en-US" dirty="0"/>
              <a:t>-training-center/partnership-conference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231A4C-8560-3C43-95DF-59A66AA3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Conference</a:t>
            </a:r>
          </a:p>
        </p:txBody>
      </p:sp>
    </p:spTree>
    <p:extLst>
      <p:ext uri="{BB962C8B-B14F-4D97-AF65-F5344CB8AC3E}">
        <p14:creationId xmlns:p14="http://schemas.microsoft.com/office/powerpoint/2010/main" val="10152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70A69A-B082-8D45-BCF0-2F7CEBF56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Association for Career &amp; Technical Education</a:t>
            </a:r>
          </a:p>
          <a:p>
            <a:r>
              <a:rPr lang="en-US" dirty="0"/>
              <a:t>November 28 to December 1, 2018</a:t>
            </a:r>
          </a:p>
          <a:p>
            <a:r>
              <a:rPr lang="en-US" dirty="0"/>
              <a:t>San Antonio, Texas</a:t>
            </a:r>
          </a:p>
          <a:p>
            <a:r>
              <a:rPr lang="en-US" dirty="0"/>
              <a:t>http://</a:t>
            </a:r>
            <a:r>
              <a:rPr lang="en-US" dirty="0" err="1"/>
              <a:t>www.careertechvision.com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231A4C-8560-3C43-95DF-59A66AA3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ACTE CareerTech VISION 2018</a:t>
            </a:r>
            <a:endParaRPr lang="en-US" dirty="0"/>
          </a:p>
        </p:txBody>
      </p:sp>
      <p:pic>
        <p:nvPicPr>
          <p:cNvPr id="1026" name="Picture 2" descr="http://www.careertechvision.com/images/sitelook/logo_header.png">
            <a:hlinkClick r:id="rId3"/>
            <a:extLst>
              <a:ext uri="{FF2B5EF4-FFF2-40B4-BE49-F238E27FC236}">
                <a16:creationId xmlns:a16="http://schemas.microsoft.com/office/drawing/2014/main" id="{FA4AC4A2-F9F6-5847-A0DC-7413CA00E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0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32BB91-D5DE-1D4A-A980-D9899A4E3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Greensboro</a:t>
            </a:r>
          </a:p>
          <a:p>
            <a:r>
              <a:rPr lang="en-US" dirty="0"/>
              <a:t>April 9-11, 2019</a:t>
            </a:r>
          </a:p>
          <a:p>
            <a:r>
              <a:rPr lang="en-US" dirty="0"/>
              <a:t>Annual Perkins meeting on Wednesday, April 10</a:t>
            </a:r>
          </a:p>
          <a:p>
            <a:r>
              <a:rPr lang="en-US" dirty="0"/>
              <a:t>Postsecondary Awards Ceremony on April 10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07C390-A337-294A-B2E2-60A20D71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SkillsUSA</a:t>
            </a:r>
          </a:p>
        </p:txBody>
      </p:sp>
      <p:pic>
        <p:nvPicPr>
          <p:cNvPr id="4" name="Picture 1" descr="https://static.wixstatic.com/media/6b19e9_327b474e5aa34c838b4fb00e4eb6d76d.jpg/v1/fill/w_207,h_121,al_c,q_80,usm_0.66_1.00_0.01/6b19e9_327b474e5aa34c838b4fb00e4eb6d76d.jpg">
            <a:extLst>
              <a:ext uri="{FF2B5EF4-FFF2-40B4-BE49-F238E27FC236}">
                <a16:creationId xmlns:a16="http://schemas.microsoft.com/office/drawing/2014/main" id="{2AB31098-D3ED-644E-902B-8B64B7930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47" y="4283152"/>
            <a:ext cx="4035553" cy="23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7FB36-DF07-B44D-8D38-59F39D61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Tuesday of the month</a:t>
            </a:r>
          </a:p>
          <a:p>
            <a:r>
              <a:rPr lang="en-US" dirty="0"/>
              <a:t>9 am</a:t>
            </a:r>
          </a:p>
          <a:p>
            <a:r>
              <a:rPr lang="en-US" dirty="0"/>
              <a:t>Via </a:t>
            </a:r>
            <a:r>
              <a:rPr lang="en-US" dirty="0" err="1"/>
              <a:t>GoToWebinar</a:t>
            </a:r>
            <a:endParaRPr lang="en-US" dirty="0"/>
          </a:p>
          <a:p>
            <a:r>
              <a:rPr lang="en-US" dirty="0"/>
              <a:t>Find the registration links at </a:t>
            </a:r>
            <a:r>
              <a:rPr lang="en-US" dirty="0" err="1"/>
              <a:t>NCperkins.org</a:t>
            </a:r>
            <a:r>
              <a:rPr lang="en-US" dirty="0"/>
              <a:t>/presentations</a:t>
            </a:r>
          </a:p>
          <a:p>
            <a:r>
              <a:rPr lang="en-US" dirty="0"/>
              <a:t>Next update is October 16, 2018</a:t>
            </a:r>
          </a:p>
          <a:p>
            <a:r>
              <a:rPr lang="en-US" dirty="0"/>
              <a:t>Move November Update to Wednesday,</a:t>
            </a:r>
            <a:br>
              <a:rPr lang="en-US" dirty="0"/>
            </a:br>
            <a:r>
              <a:rPr lang="en-US" dirty="0"/>
              <a:t>November 14,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26ACD-B92E-C041-8CDF-1A1E842B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95F95-508F-D24C-AD92-363A99834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71" y="6099175"/>
            <a:ext cx="4991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Perkins/CTE State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Bob </a:t>
            </a:r>
            <a:r>
              <a:rPr lang="en-US" sz="3400" b="1" dirty="0" err="1"/>
              <a:t>Witchger</a:t>
            </a:r>
            <a:r>
              <a:rPr lang="en-US" sz="3400" b="1" dirty="0"/>
              <a:t>	</a:t>
            </a:r>
            <a:r>
              <a:rPr lang="en-US" dirty="0"/>
              <a:t>Director,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WitchgerB@nccommunitycolleges.edu</a:t>
            </a:r>
            <a:r>
              <a:rPr lang="en-US" dirty="0"/>
              <a:t>	919-807-7126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Tony R. </a:t>
            </a:r>
            <a:r>
              <a:rPr lang="en-US" sz="3400" b="1" dirty="0" err="1"/>
              <a:t>Reggi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ReggiA@nccommunitycolleges.edu</a:t>
            </a:r>
            <a:r>
              <a:rPr lang="en-US" dirty="0"/>
              <a:t>	919-807-7131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Patti </a:t>
            </a:r>
            <a:r>
              <a:rPr lang="en-US" sz="3400" b="1" dirty="0" err="1"/>
              <a:t>Coultas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CoultasP@nccommunitycolleges.edu</a:t>
            </a:r>
            <a:r>
              <a:rPr lang="en-US" dirty="0"/>
              <a:t>	919-807-7130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Chris </a:t>
            </a:r>
            <a:r>
              <a:rPr lang="en-US" sz="3400" b="1" dirty="0" err="1"/>
              <a:t>Droessler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DroesslerC@nccommunitycolleges.edu</a:t>
            </a:r>
            <a:r>
              <a:rPr lang="en-US" dirty="0"/>
              <a:t>	919-807-7068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Darice McDougald</a:t>
            </a:r>
            <a:r>
              <a:rPr lang="en-US" dirty="0"/>
              <a:t>	CTE Administrative Assistant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McDougaldD@nccommunitycolleges.edu</a:t>
            </a:r>
            <a:r>
              <a:rPr lang="en-US" dirty="0"/>
              <a:t>	919-807-7129</a:t>
            </a:r>
          </a:p>
        </p:txBody>
      </p:sp>
    </p:spTree>
    <p:extLst>
      <p:ext uri="{BB962C8B-B14F-4D97-AF65-F5344CB8AC3E}">
        <p14:creationId xmlns:p14="http://schemas.microsoft.com/office/powerpoint/2010/main" val="38397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1CC216-7BA9-544E-B763-15B5443BD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list - send Patti/Tony the changes</a:t>
            </a:r>
          </a:p>
          <a:p>
            <a:r>
              <a:rPr lang="en-US" dirty="0"/>
              <a:t>Budgets modifications due 9/30/18</a:t>
            </a:r>
          </a:p>
          <a:p>
            <a:r>
              <a:rPr lang="en-US" dirty="0"/>
              <a:t>Reserve Fund budgets due 9/15/18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124979-6BCA-4B42-BD11-1A3A8ECB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NCPerkins.org</a:t>
            </a:r>
            <a:r>
              <a:rPr lang="en-US" dirty="0"/>
              <a:t> Moodle</a:t>
            </a:r>
          </a:p>
        </p:txBody>
      </p:sp>
    </p:spTree>
    <p:extLst>
      <p:ext uri="{BB962C8B-B14F-4D97-AF65-F5344CB8AC3E}">
        <p14:creationId xmlns:p14="http://schemas.microsoft.com/office/powerpoint/2010/main" val="15274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Vance-Granville Community College</a:t>
            </a:r>
          </a:p>
          <a:p>
            <a:r>
              <a:rPr lang="en-US" dirty="0"/>
              <a:t>Advising - selecting a career pathway</a:t>
            </a:r>
          </a:p>
          <a:p>
            <a:r>
              <a:rPr lang="en-US" dirty="0"/>
              <a:t>Professional Development</a:t>
            </a:r>
          </a:p>
          <a:p>
            <a:r>
              <a:rPr lang="en-US" dirty="0"/>
              <a:t>Manufacturing Day</a:t>
            </a:r>
          </a:p>
          <a:p>
            <a:r>
              <a:rPr lang="en-US" dirty="0"/>
              <a:t>Business Tech EXPLO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Best practice videos are on </a:t>
            </a:r>
            <a:r>
              <a:rPr lang="en-US" dirty="0" err="1"/>
              <a:t>NCperkins.org</a:t>
            </a:r>
            <a:r>
              <a:rPr lang="en-US" dirty="0"/>
              <a:t> under Perkins Resources.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Best Practice Videos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F563D4-8087-4D4C-9316-F4587629CAE3}"/>
              </a:ext>
            </a:extLst>
          </p:cNvPr>
          <p:cNvCxnSpPr>
            <a:cxnSpLocks/>
          </p:cNvCxnSpPr>
          <p:nvPr/>
        </p:nvCxnSpPr>
        <p:spPr>
          <a:xfrm>
            <a:off x="1297858" y="4556760"/>
            <a:ext cx="650502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6127CD-7ED5-824F-A665-3BF77F784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4" y="1729128"/>
            <a:ext cx="3939930" cy="50922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F7D44-10CD-0B42-A866-C64A2125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'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49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Mid-Year Reviews</a:t>
            </a:r>
          </a:p>
          <a:p>
            <a:r>
              <a:rPr lang="en-US" dirty="0"/>
              <a:t>2 drive-in meetings - pick one</a:t>
            </a:r>
          </a:p>
          <a:p>
            <a:r>
              <a:rPr lang="en-US" dirty="0"/>
              <a:t>January 15, 2019 @ Pitt CC</a:t>
            </a:r>
          </a:p>
          <a:p>
            <a:r>
              <a:rPr lang="en-US" dirty="0"/>
              <a:t>January 17, 2019 @ Catawba Valley CC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End-of-Year Reviews</a:t>
            </a:r>
          </a:p>
          <a:p>
            <a:r>
              <a:rPr lang="en-US" dirty="0"/>
              <a:t>May 6-17, 2019</a:t>
            </a:r>
          </a:p>
          <a:p>
            <a:r>
              <a:rPr lang="en-US" dirty="0"/>
              <a:t>End-of-Year Report and Best Practice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Perkins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2C974-4FD0-FA43-A9CA-211D4900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71" y="1761204"/>
            <a:ext cx="8515351" cy="47316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NC Advanced Manufacturing Careers Awareness Week</a:t>
            </a:r>
          </a:p>
          <a:p>
            <a:pPr>
              <a:lnSpc>
                <a:spcPct val="150000"/>
              </a:lnSpc>
            </a:pPr>
            <a:r>
              <a:rPr lang="en-US" dirty="0"/>
              <a:t>October 1-5, 2018</a:t>
            </a:r>
          </a:p>
          <a:p>
            <a:pPr>
              <a:lnSpc>
                <a:spcPct val="150000"/>
              </a:lnSpc>
            </a:pPr>
            <a:r>
              <a:rPr lang="en-US" dirty="0"/>
              <a:t>Planning meeting via webinar - September 20 at 9am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ncperkins.org</a:t>
            </a:r>
            <a:r>
              <a:rPr lang="en-US" dirty="0"/>
              <a:t>/manufacturing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D5F36-705F-4741-9CD2-629D24B3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B3A3C-1D1E-9B41-BE93-416A9AD83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76" y="4553715"/>
            <a:ext cx="5995416" cy="22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2C974-4FD0-FA43-A9CA-211D4900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71" y="1761204"/>
            <a:ext cx="8515351" cy="47316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NC Construction Careers Awareness Week</a:t>
            </a:r>
          </a:p>
          <a:p>
            <a:pPr>
              <a:lnSpc>
                <a:spcPct val="150000"/>
              </a:lnSpc>
            </a:pPr>
            <a:r>
              <a:rPr lang="en-US" dirty="0"/>
              <a:t>April 8-12, 2019</a:t>
            </a:r>
          </a:p>
          <a:p>
            <a:pPr>
              <a:lnSpc>
                <a:spcPct val="150000"/>
              </a:lnSpc>
            </a:pPr>
            <a:r>
              <a:rPr lang="en-US" dirty="0"/>
              <a:t>Planning meeting via webinar - November ?? at 9am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ncperkins.org</a:t>
            </a:r>
            <a:r>
              <a:rPr lang="en-US" dirty="0"/>
              <a:t>/construction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D5F36-705F-4741-9CD2-629D24B3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EF337-0E81-B247-9A53-10AD316BC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05" y="4523232"/>
            <a:ext cx="5870553" cy="22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CA1A3-DA6F-424E-B71E-F70F1B583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61204"/>
            <a:ext cx="8191259" cy="4731671"/>
          </a:xfrm>
        </p:spPr>
        <p:txBody>
          <a:bodyPr/>
          <a:lstStyle/>
          <a:p>
            <a:r>
              <a:rPr lang="en-US" dirty="0"/>
              <a:t>October 7-9, 2018 in Raleigh</a:t>
            </a:r>
          </a:p>
          <a:p>
            <a:r>
              <a:rPr lang="en-US" dirty="0"/>
              <a:t>Early Bird Registration - September 29</a:t>
            </a:r>
          </a:p>
          <a:p>
            <a:r>
              <a:rPr lang="en-US" dirty="0"/>
              <a:t>https://</a:t>
            </a:r>
            <a:r>
              <a:rPr lang="en-US" dirty="0" err="1"/>
              <a:t>projects.ncsu.edu</a:t>
            </a:r>
            <a:r>
              <a:rPr lang="en-US" dirty="0"/>
              <a:t>/</a:t>
            </a:r>
            <a:r>
              <a:rPr lang="en-US" dirty="0" err="1"/>
              <a:t>mckimmon</a:t>
            </a:r>
            <a:r>
              <a:rPr lang="en-US" dirty="0"/>
              <a:t>/</a:t>
            </a:r>
            <a:r>
              <a:rPr lang="en-US" dirty="0" err="1"/>
              <a:t>cpe</a:t>
            </a:r>
            <a:r>
              <a:rPr lang="en-US" dirty="0"/>
              <a:t>/</a:t>
            </a:r>
            <a:r>
              <a:rPr lang="en-US" dirty="0" err="1"/>
              <a:t>opd</a:t>
            </a:r>
            <a:r>
              <a:rPr lang="en-US" dirty="0"/>
              <a:t>/NCCCS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155D5-1CA6-4099-8EDB-C820BD4A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System Office Conference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EA394-4506-9345-A476-B495530BF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0" y="3635375"/>
            <a:ext cx="232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B1095A-437D-694C-AEF9-48717260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1204"/>
            <a:ext cx="8164830" cy="4731671"/>
          </a:xfrm>
        </p:spPr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Brustein</a:t>
            </a:r>
            <a:r>
              <a:rPr lang="en-US" dirty="0"/>
              <a:t> and Steven </a:t>
            </a:r>
            <a:r>
              <a:rPr lang="en-US" dirty="0" err="1"/>
              <a:t>Spillan</a:t>
            </a:r>
            <a:r>
              <a:rPr lang="en-US" dirty="0"/>
              <a:t> will conduct an all day workshop on the </a:t>
            </a:r>
            <a:r>
              <a:rPr lang="en-US" b="1" i="1" dirty="0"/>
              <a:t>Strengthening Career and Technical Education for the 21st Century Act </a:t>
            </a:r>
            <a:r>
              <a:rPr lang="en-US" dirty="0"/>
              <a:t>and </a:t>
            </a:r>
            <a:r>
              <a:rPr lang="en-US" b="1" i="1" dirty="0"/>
              <a:t>EDGAR</a:t>
            </a:r>
            <a:r>
              <a:rPr lang="en-US" dirty="0"/>
              <a:t>.</a:t>
            </a:r>
          </a:p>
          <a:p>
            <a:r>
              <a:rPr lang="en-US" dirty="0"/>
              <a:t>Tuesday, October 9, 2018 from 9:00 AM to 4:00 PM</a:t>
            </a:r>
          </a:p>
          <a:p>
            <a:r>
              <a:rPr lang="en-US" dirty="0"/>
              <a:t>Greensboro </a:t>
            </a:r>
          </a:p>
          <a:p>
            <a:r>
              <a:rPr lang="en-US" dirty="0"/>
              <a:t>https://</a:t>
            </a:r>
            <a:r>
              <a:rPr lang="en-US" dirty="0" err="1"/>
              <a:t>www.bruman.com</a:t>
            </a:r>
            <a:r>
              <a:rPr lang="en-US" dirty="0"/>
              <a:t>/north-</a:t>
            </a:r>
            <a:r>
              <a:rPr lang="en-US" dirty="0" err="1"/>
              <a:t>carolina</a:t>
            </a:r>
            <a:r>
              <a:rPr lang="en-US" dirty="0"/>
              <a:t>-</a:t>
            </a:r>
            <a:r>
              <a:rPr lang="en-US" dirty="0" err="1"/>
              <a:t>perkins</a:t>
            </a:r>
            <a:r>
              <a:rPr lang="en-US" dirty="0"/>
              <a:t>-and-</a:t>
            </a:r>
            <a:r>
              <a:rPr lang="en-US" dirty="0" err="1"/>
              <a:t>edgar</a:t>
            </a:r>
            <a:r>
              <a:rPr lang="en-US" dirty="0"/>
              <a:t>-workshop/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DA3066-5701-4D49-9A9C-3C641928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V Workshop</a:t>
            </a:r>
          </a:p>
        </p:txBody>
      </p:sp>
    </p:spTree>
    <p:extLst>
      <p:ext uri="{BB962C8B-B14F-4D97-AF65-F5344CB8AC3E}">
        <p14:creationId xmlns:p14="http://schemas.microsoft.com/office/powerpoint/2010/main" val="202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567</Words>
  <Application>Microsoft Macintosh PowerPoint</Application>
  <PresentationFormat>On-screen Show (4:3)</PresentationFormat>
  <Paragraphs>105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Perkins Update Webinar</vt:lpstr>
      <vt:lpstr>NCPerkins.org Moodle</vt:lpstr>
      <vt:lpstr>Best Practice Videos</vt:lpstr>
      <vt:lpstr>Got 'em?</vt:lpstr>
      <vt:lpstr>Perkins Reviews</vt:lpstr>
      <vt:lpstr>Manufacturing Week</vt:lpstr>
      <vt:lpstr>Construction Week</vt:lpstr>
      <vt:lpstr>System Office Conference</vt:lpstr>
      <vt:lpstr>Perkins V Workshop</vt:lpstr>
      <vt:lpstr>PowerPoint Presentation</vt:lpstr>
      <vt:lpstr>Partnership Conference</vt:lpstr>
      <vt:lpstr>ACTE CareerTech VISION 2018</vt:lpstr>
      <vt:lpstr>SkillsUSA</vt:lpstr>
      <vt:lpstr>Perkins Updates</vt:lpstr>
      <vt:lpstr>Perkins/CTE State Staff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2017-04-26T15:33:33Z</cp:lastPrinted>
  <dcterms:created xsi:type="dcterms:W3CDTF">2017-04-24T19:18:55Z</dcterms:created>
  <dcterms:modified xsi:type="dcterms:W3CDTF">2018-09-11T12:33:08Z</dcterms:modified>
</cp:coreProperties>
</file>