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78" r:id="rId2"/>
    <p:sldId id="600" r:id="rId3"/>
    <p:sldId id="759" r:id="rId4"/>
    <p:sldId id="801" r:id="rId5"/>
    <p:sldId id="781" r:id="rId6"/>
    <p:sldId id="802" r:id="rId7"/>
    <p:sldId id="803" r:id="rId8"/>
    <p:sldId id="805" r:id="rId9"/>
    <p:sldId id="806" r:id="rId10"/>
    <p:sldId id="807" r:id="rId11"/>
    <p:sldId id="779" r:id="rId12"/>
    <p:sldId id="606" r:id="rId13"/>
    <p:sldId id="704" r:id="rId14"/>
    <p:sldId id="8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782E5-C358-E547-8C69-E39790D16689}" v="50" dt="2019-05-23T11:33:44.044"/>
    <p1510:client id="{E5D1A76F-CF6E-6F45-9189-6A9CBB292844}" v="1" dt="2019-05-23T14:10:3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0068"/>
  </p:normalViewPr>
  <p:slideViewPr>
    <p:cSldViewPr snapToGrid="0">
      <p:cViewPr varScale="1">
        <p:scale>
          <a:sx n="83" d="100"/>
          <a:sy n="83" d="100"/>
        </p:scale>
        <p:origin x="1920" y="192"/>
      </p:cViewPr>
      <p:guideLst/>
    </p:cSldViewPr>
  </p:slideViewPr>
  <p:outlineViewPr>
    <p:cViewPr>
      <p:scale>
        <a:sx n="33" d="100"/>
        <a:sy n="33" d="100"/>
      </p:scale>
      <p:origin x="0" y="-116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5442F2AB-DD0B-AA47-B14F-2693A652DE01}"/>
    <pc:docChg chg="undo custSel addSld delSld modSld sldOrd">
      <pc:chgData name="Chris Droessler" userId="625c3661-9d64-47fa-b83c-4b49393bd161" providerId="ADAL" clId="{5442F2AB-DD0B-AA47-B14F-2693A652DE01}" dt="2019-03-21T12:33:13.350" v="2104" actId="20577"/>
      <pc:docMkLst>
        <pc:docMk/>
      </pc:docMkLst>
      <pc:sldChg chg="modSp modNotesTx">
        <pc:chgData name="Chris Droessler" userId="625c3661-9d64-47fa-b83c-4b49393bd161" providerId="ADAL" clId="{5442F2AB-DD0B-AA47-B14F-2693A652DE01}" dt="2019-03-20T16:02:15.381" v="1341" actId="20577"/>
        <pc:sldMkLst>
          <pc:docMk/>
          <pc:sldMk cId="2568485961" sldId="704"/>
        </pc:sldMkLst>
        <pc:spChg chg="mod">
          <ac:chgData name="Chris Droessler" userId="625c3661-9d64-47fa-b83c-4b49393bd161" providerId="ADAL" clId="{5442F2AB-DD0B-AA47-B14F-2693A652DE01}" dt="2019-03-20T13:02:41.125" v="196" actId="20577"/>
          <ac:spMkLst>
            <pc:docMk/>
            <pc:sldMk cId="2568485961" sldId="704"/>
            <ac:spMk id="2" creationId="{D323E2E6-2EF3-C942-8A91-325510536B92}"/>
          </ac:spMkLst>
        </pc:spChg>
      </pc:sldChg>
    </pc:docChg>
  </pc:docChgLst>
  <pc:docChgLst>
    <pc:chgData name="Chris Droessler" userId="625c3661-9d64-47fa-b83c-4b49393bd161" providerId="ADAL" clId="{3F111D30-B73F-B746-A196-587B344982CF}"/>
  </pc:docChgLst>
  <pc:docChgLst>
    <pc:chgData name="Chris Droessler" userId="625c3661-9d64-47fa-b83c-4b49393bd161" providerId="ADAL" clId="{D3062E05-3BFE-AD44-B756-F71B44717986}"/>
  </pc:docChgLst>
  <pc:docChgLst>
    <pc:chgData name="Chris Droessler" userId="625c3661-9d64-47fa-b83c-4b49393bd161" providerId="ADAL" clId="{38DDF311-4709-2E46-9F9C-2F2B1C32DF4A}"/>
  </pc:docChgLst>
  <pc:docChgLst>
    <pc:chgData name="Chris Droessler" userId="625c3661-9d64-47fa-b83c-4b49393bd161" providerId="ADAL" clId="{DBB8CEB9-E505-A44E-AED3-04AD88A2CB97}"/>
  </pc:docChgLst>
  <pc:docChgLst>
    <pc:chgData name="Chris Droessler" userId="625c3661-9d64-47fa-b83c-4b49393bd161" providerId="ADAL" clId="{6C8262B6-2605-A745-ACD3-FFA2BBC011E2}"/>
  </pc:docChgLst>
  <pc:docChgLst>
    <pc:chgData name="Chris Droessler" userId="625c3661-9d64-47fa-b83c-4b49393bd161" providerId="ADAL" clId="{6CC6CEFB-063C-BD4B-8368-2120C9A4427B}"/>
  </pc:docChgLst>
  <pc:docChgLst>
    <pc:chgData name="Chris Droessler" userId="625c3661-9d64-47fa-b83c-4b49393bd161" providerId="ADAL" clId="{4DD3190C-BC6F-494B-8DE1-EFF08B699E14}"/>
  </pc:docChgLst>
  <pc:docChgLst>
    <pc:chgData name="Chris Droessler" userId="625c3661-9d64-47fa-b83c-4b49393bd161" providerId="ADAL" clId="{33E134CD-50ED-504B-8ADE-32C4D310ABD5}"/>
    <pc:docChg chg="delSld modSld">
      <pc:chgData name="Chris Droessler" userId="625c3661-9d64-47fa-b83c-4b49393bd161" providerId="ADAL" clId="{33E134CD-50ED-504B-8ADE-32C4D310ABD5}" dt="2019-03-21T13:26:32.606" v="19" actId="20577"/>
      <pc:docMkLst>
        <pc:docMk/>
      </pc:docMkLst>
    </pc:docChg>
  </pc:docChgLst>
  <pc:docChgLst>
    <pc:chgData name="Chris Droessler" userId="625c3661-9d64-47fa-b83c-4b49393bd161" providerId="ADAL" clId="{E5D1A76F-CF6E-6F45-9189-6A9CBB292844}"/>
    <pc:docChg chg="delSld modSld">
      <pc:chgData name="Chris Droessler" userId="625c3661-9d64-47fa-b83c-4b49393bd161" providerId="ADAL" clId="{E5D1A76F-CF6E-6F45-9189-6A9CBB292844}" dt="2019-05-23T14:36:51.209" v="111" actId="20577"/>
      <pc:docMkLst>
        <pc:docMk/>
      </pc:docMkLst>
      <pc:sldChg chg="del">
        <pc:chgData name="Chris Droessler" userId="625c3661-9d64-47fa-b83c-4b49393bd161" providerId="ADAL" clId="{E5D1A76F-CF6E-6F45-9189-6A9CBB292844}" dt="2019-05-23T14:02:47.610" v="60" actId="2696"/>
        <pc:sldMkLst>
          <pc:docMk/>
          <pc:sldMk cId="1601590592" sldId="265"/>
        </pc:sldMkLst>
      </pc:sldChg>
      <pc:sldChg chg="del">
        <pc:chgData name="Chris Droessler" userId="625c3661-9d64-47fa-b83c-4b49393bd161" providerId="ADAL" clId="{E5D1A76F-CF6E-6F45-9189-6A9CBB292844}" dt="2019-05-23T14:02:47.660" v="66" actId="2696"/>
        <pc:sldMkLst>
          <pc:docMk/>
          <pc:sldMk cId="354679795" sldId="268"/>
        </pc:sldMkLst>
      </pc:sldChg>
      <pc:sldChg chg="del">
        <pc:chgData name="Chris Droessler" userId="625c3661-9d64-47fa-b83c-4b49393bd161" providerId="ADAL" clId="{E5D1A76F-CF6E-6F45-9189-6A9CBB292844}" dt="2019-05-23T14:02:47.666" v="67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E5D1A76F-CF6E-6F45-9189-6A9CBB292844}" dt="2019-05-23T14:02:47.727" v="78" actId="2696"/>
        <pc:sldMkLst>
          <pc:docMk/>
          <pc:sldMk cId="485712414" sldId="274"/>
        </pc:sldMkLst>
      </pc:sldChg>
      <pc:sldChg chg="del">
        <pc:chgData name="Chris Droessler" userId="625c3661-9d64-47fa-b83c-4b49393bd161" providerId="ADAL" clId="{E5D1A76F-CF6E-6F45-9189-6A9CBB292844}" dt="2019-05-23T14:02:47.709" v="74" actId="2696"/>
        <pc:sldMkLst>
          <pc:docMk/>
          <pc:sldMk cId="1312623294" sldId="275"/>
        </pc:sldMkLst>
      </pc:sldChg>
      <pc:sldChg chg="del">
        <pc:chgData name="Chris Droessler" userId="625c3661-9d64-47fa-b83c-4b49393bd161" providerId="ADAL" clId="{E5D1A76F-CF6E-6F45-9189-6A9CBB292844}" dt="2019-05-23T14:02:47.739" v="82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E5D1A76F-CF6E-6F45-9189-6A9CBB292844}" dt="2019-05-23T14:02:47.295" v="34" actId="2696"/>
        <pc:sldMkLst>
          <pc:docMk/>
          <pc:sldMk cId="1995223360" sldId="417"/>
        </pc:sldMkLst>
      </pc:sldChg>
      <pc:sldChg chg="del">
        <pc:chgData name="Chris Droessler" userId="625c3661-9d64-47fa-b83c-4b49393bd161" providerId="ADAL" clId="{E5D1A76F-CF6E-6F45-9189-6A9CBB292844}" dt="2019-05-23T14:02:47.311" v="35" actId="2696"/>
        <pc:sldMkLst>
          <pc:docMk/>
          <pc:sldMk cId="4203711761" sldId="418"/>
        </pc:sldMkLst>
      </pc:sldChg>
      <pc:sldChg chg="del">
        <pc:chgData name="Chris Droessler" userId="625c3661-9d64-47fa-b83c-4b49393bd161" providerId="ADAL" clId="{E5D1A76F-CF6E-6F45-9189-6A9CBB292844}" dt="2019-05-23T14:02:47.325" v="36" actId="2696"/>
        <pc:sldMkLst>
          <pc:docMk/>
          <pc:sldMk cId="1832366382" sldId="419"/>
        </pc:sldMkLst>
      </pc:sldChg>
      <pc:sldChg chg="del">
        <pc:chgData name="Chris Droessler" userId="625c3661-9d64-47fa-b83c-4b49393bd161" providerId="ADAL" clId="{E5D1A76F-CF6E-6F45-9189-6A9CBB292844}" dt="2019-05-23T14:02:47.341" v="37" actId="2696"/>
        <pc:sldMkLst>
          <pc:docMk/>
          <pc:sldMk cId="3131717204" sldId="420"/>
        </pc:sldMkLst>
      </pc:sldChg>
      <pc:sldChg chg="del">
        <pc:chgData name="Chris Droessler" userId="625c3661-9d64-47fa-b83c-4b49393bd161" providerId="ADAL" clId="{E5D1A76F-CF6E-6F45-9189-6A9CBB292844}" dt="2019-05-23T14:02:47.355" v="38" actId="2696"/>
        <pc:sldMkLst>
          <pc:docMk/>
          <pc:sldMk cId="320730995" sldId="421"/>
        </pc:sldMkLst>
      </pc:sldChg>
      <pc:sldChg chg="del">
        <pc:chgData name="Chris Droessler" userId="625c3661-9d64-47fa-b83c-4b49393bd161" providerId="ADAL" clId="{E5D1A76F-CF6E-6F45-9189-6A9CBB292844}" dt="2019-05-23T14:02:47.370" v="39" actId="2696"/>
        <pc:sldMkLst>
          <pc:docMk/>
          <pc:sldMk cId="3988988772" sldId="422"/>
        </pc:sldMkLst>
      </pc:sldChg>
      <pc:sldChg chg="del">
        <pc:chgData name="Chris Droessler" userId="625c3661-9d64-47fa-b83c-4b49393bd161" providerId="ADAL" clId="{E5D1A76F-CF6E-6F45-9189-6A9CBB292844}" dt="2019-05-23T14:02:47.382" v="40" actId="2696"/>
        <pc:sldMkLst>
          <pc:docMk/>
          <pc:sldMk cId="1630811823" sldId="423"/>
        </pc:sldMkLst>
      </pc:sldChg>
      <pc:sldChg chg="del">
        <pc:chgData name="Chris Droessler" userId="625c3661-9d64-47fa-b83c-4b49393bd161" providerId="ADAL" clId="{E5D1A76F-CF6E-6F45-9189-6A9CBB292844}" dt="2019-05-23T14:02:47.396" v="41" actId="2696"/>
        <pc:sldMkLst>
          <pc:docMk/>
          <pc:sldMk cId="768606698" sldId="424"/>
        </pc:sldMkLst>
      </pc:sldChg>
      <pc:sldChg chg="del">
        <pc:chgData name="Chris Droessler" userId="625c3661-9d64-47fa-b83c-4b49393bd161" providerId="ADAL" clId="{E5D1A76F-CF6E-6F45-9189-6A9CBB292844}" dt="2019-05-23T14:02:47.279" v="33" actId="2696"/>
        <pc:sldMkLst>
          <pc:docMk/>
          <pc:sldMk cId="2732906485" sldId="462"/>
        </pc:sldMkLst>
      </pc:sldChg>
      <pc:sldChg chg="del">
        <pc:chgData name="Chris Droessler" userId="625c3661-9d64-47fa-b83c-4b49393bd161" providerId="ADAL" clId="{E5D1A76F-CF6E-6F45-9189-6A9CBB292844}" dt="2019-05-23T14:02:47.645" v="64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E5D1A76F-CF6E-6F45-9189-6A9CBB292844}" dt="2019-05-23T14:02:47.592" v="58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E5D1A76F-CF6E-6F45-9189-6A9CBB292844}" dt="2019-05-23T14:02:47.680" v="69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E5D1A76F-CF6E-6F45-9189-6A9CBB292844}" dt="2019-05-23T14:02:47.508" v="50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E5D1A76F-CF6E-6F45-9189-6A9CBB292844}" dt="2019-05-23T14:02:47.723" v="77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E5D1A76F-CF6E-6F45-9189-6A9CBB292844}" dt="2019-05-23T14:02:47.720" v="76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E5D1A76F-CF6E-6F45-9189-6A9CBB292844}" dt="2019-05-23T14:02:47.540" v="53" actId="2696"/>
        <pc:sldMkLst>
          <pc:docMk/>
          <pc:sldMk cId="2289089368" sldId="519"/>
        </pc:sldMkLst>
      </pc:sldChg>
      <pc:sldChg chg="del">
        <pc:chgData name="Chris Droessler" userId="625c3661-9d64-47fa-b83c-4b49393bd161" providerId="ADAL" clId="{E5D1A76F-CF6E-6F45-9189-6A9CBB292844}" dt="2019-05-23T14:02:47.460" v="4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E5D1A76F-CF6E-6F45-9189-6A9CBB292844}" dt="2019-05-23T14:02:47.572" v="56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E5D1A76F-CF6E-6F45-9189-6A9CBB292844}" dt="2019-05-23T14:02:47.714" v="75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E5D1A76F-CF6E-6F45-9189-6A9CBB292844}" dt="2019-05-23T14:02:47.447" v="45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E5D1A76F-CF6E-6F45-9189-6A9CBB292844}" dt="2019-05-23T14:02:47.698" v="72" actId="2696"/>
        <pc:sldMkLst>
          <pc:docMk/>
          <pc:sldMk cId="3308247913" sldId="534"/>
        </pc:sldMkLst>
      </pc:sldChg>
      <pc:sldChg chg="del">
        <pc:chgData name="Chris Droessler" userId="625c3661-9d64-47fa-b83c-4b49393bd161" providerId="ADAL" clId="{E5D1A76F-CF6E-6F45-9189-6A9CBB292844}" dt="2019-05-23T14:02:47.496" v="49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E5D1A76F-CF6E-6F45-9189-6A9CBB292844}" dt="2019-05-23T14:02:47.705" v="73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E5D1A76F-CF6E-6F45-9189-6A9CBB292844}" dt="2019-05-23T14:02:47.519" v="5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E5D1A76F-CF6E-6F45-9189-6A9CBB292844}" dt="2019-05-23T14:02:47.550" v="5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E5D1A76F-CF6E-6F45-9189-6A9CBB292844}" dt="2019-05-23T14:02:47.472" v="47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E5D1A76F-CF6E-6F45-9189-6A9CBB292844}" dt="2019-05-23T14:02:47.693" v="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E5D1A76F-CF6E-6F45-9189-6A9CBB292844}" dt="2019-05-23T14:02:47.562" v="55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E5D1A76F-CF6E-6F45-9189-6A9CBB292844}" dt="2019-05-23T14:02:47.731" v="79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E5D1A76F-CF6E-6F45-9189-6A9CBB292844}" dt="2019-05-23T14:02:47.247" v="31" actId="2696"/>
        <pc:sldMkLst>
          <pc:docMk/>
          <pc:sldMk cId="4070380419" sldId="549"/>
        </pc:sldMkLst>
      </pc:sldChg>
      <pc:sldChg chg="del">
        <pc:chgData name="Chris Droessler" userId="625c3661-9d64-47fa-b83c-4b49393bd161" providerId="ADAL" clId="{E5D1A76F-CF6E-6F45-9189-6A9CBB292844}" dt="2019-05-23T14:02:47.263" v="32" actId="2696"/>
        <pc:sldMkLst>
          <pc:docMk/>
          <pc:sldMk cId="447470941" sldId="550"/>
        </pc:sldMkLst>
      </pc:sldChg>
      <pc:sldChg chg="del">
        <pc:chgData name="Chris Droessler" userId="625c3661-9d64-47fa-b83c-4b49393bd161" providerId="ADAL" clId="{E5D1A76F-CF6E-6F45-9189-6A9CBB292844}" dt="2019-05-23T14:02:47.653" v="65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E5D1A76F-CF6E-6F45-9189-6A9CBB292844}" dt="2019-05-23T14:02:47.673" v="68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E5D1A76F-CF6E-6F45-9189-6A9CBB292844}" dt="2019-05-23T14:02:47.629" v="62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E5D1A76F-CF6E-6F45-9189-6A9CBB292844}" dt="2019-05-23T14:02:47.637" v="63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E5D1A76F-CF6E-6F45-9189-6A9CBB292844}" dt="2019-05-23T14:02:47.483" v="48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E5D1A76F-CF6E-6F45-9189-6A9CBB292844}" dt="2019-05-23T14:02:33.018" v="19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E5D1A76F-CF6E-6F45-9189-6A9CBB292844}" dt="2019-05-23T14:02:47.582" v="57" actId="2696"/>
        <pc:sldMkLst>
          <pc:docMk/>
          <pc:sldMk cId="3391111163" sldId="565"/>
        </pc:sldMkLst>
      </pc:sldChg>
      <pc:sldChg chg="del">
        <pc:chgData name="Chris Droessler" userId="625c3661-9d64-47fa-b83c-4b49393bd161" providerId="ADAL" clId="{E5D1A76F-CF6E-6F45-9189-6A9CBB292844}" dt="2019-05-23T14:02:47.529" v="52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E5D1A76F-CF6E-6F45-9189-6A9CBB292844}" dt="2019-05-23T14:02:47.410" v="42" actId="2696"/>
        <pc:sldMkLst>
          <pc:docMk/>
          <pc:sldMk cId="1666621895" sldId="568"/>
        </pc:sldMkLst>
      </pc:sldChg>
      <pc:sldChg chg="del">
        <pc:chgData name="Chris Droessler" userId="625c3661-9d64-47fa-b83c-4b49393bd161" providerId="ADAL" clId="{E5D1A76F-CF6E-6F45-9189-6A9CBB292844}" dt="2019-05-23T14:02:47.621" v="61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E5D1A76F-CF6E-6F45-9189-6A9CBB292844}" dt="2019-05-23T14:02:13.206" v="0" actId="2696"/>
        <pc:sldMkLst>
          <pc:docMk/>
          <pc:sldMk cId="3865333945" sldId="602"/>
        </pc:sldMkLst>
      </pc:sldChg>
      <pc:sldChg chg="del">
        <pc:chgData name="Chris Droessler" userId="625c3661-9d64-47fa-b83c-4b49393bd161" providerId="ADAL" clId="{E5D1A76F-CF6E-6F45-9189-6A9CBB292844}" dt="2019-05-23T14:02:47.600" v="59" actId="2696"/>
        <pc:sldMkLst>
          <pc:docMk/>
          <pc:sldMk cId="279613620" sldId="613"/>
        </pc:sldMkLst>
      </pc:sldChg>
      <pc:sldChg chg="del">
        <pc:chgData name="Chris Droessler" userId="625c3661-9d64-47fa-b83c-4b49393bd161" providerId="ADAL" clId="{E5D1A76F-CF6E-6F45-9189-6A9CBB292844}" dt="2019-05-23T14:02:47.422" v="43" actId="2696"/>
        <pc:sldMkLst>
          <pc:docMk/>
          <pc:sldMk cId="39759107" sldId="614"/>
        </pc:sldMkLst>
      </pc:sldChg>
      <pc:sldChg chg="del">
        <pc:chgData name="Chris Droessler" userId="625c3661-9d64-47fa-b83c-4b49393bd161" providerId="ADAL" clId="{E5D1A76F-CF6E-6F45-9189-6A9CBB292844}" dt="2019-05-23T14:02:47.435" v="44" actId="2696"/>
        <pc:sldMkLst>
          <pc:docMk/>
          <pc:sldMk cId="3988864992" sldId="615"/>
        </pc:sldMkLst>
      </pc:sldChg>
      <pc:sldChg chg="del">
        <pc:chgData name="Chris Droessler" userId="625c3661-9d64-47fa-b83c-4b49393bd161" providerId="ADAL" clId="{E5D1A76F-CF6E-6F45-9189-6A9CBB292844}" dt="2019-05-23T14:02:33.075" v="22" actId="2696"/>
        <pc:sldMkLst>
          <pc:docMk/>
          <pc:sldMk cId="1314383188" sldId="616"/>
        </pc:sldMkLst>
      </pc:sldChg>
      <pc:sldChg chg="del">
        <pc:chgData name="Chris Droessler" userId="625c3661-9d64-47fa-b83c-4b49393bd161" providerId="ADAL" clId="{E5D1A76F-CF6E-6F45-9189-6A9CBB292844}" dt="2019-05-23T14:02:47.183" v="27" actId="2696"/>
        <pc:sldMkLst>
          <pc:docMk/>
          <pc:sldMk cId="275316432" sldId="691"/>
        </pc:sldMkLst>
      </pc:sldChg>
      <pc:sldChg chg="del">
        <pc:chgData name="Chris Droessler" userId="625c3661-9d64-47fa-b83c-4b49393bd161" providerId="ADAL" clId="{E5D1A76F-CF6E-6F45-9189-6A9CBB292844}" dt="2019-05-23T14:02:47.167" v="26" actId="2696"/>
        <pc:sldMkLst>
          <pc:docMk/>
          <pc:sldMk cId="2909343408" sldId="692"/>
        </pc:sldMkLst>
      </pc:sldChg>
      <pc:sldChg chg="del">
        <pc:chgData name="Chris Droessler" userId="625c3661-9d64-47fa-b83c-4b49393bd161" providerId="ADAL" clId="{E5D1A76F-CF6E-6F45-9189-6A9CBB292844}" dt="2019-05-23T14:02:47.199" v="28" actId="2696"/>
        <pc:sldMkLst>
          <pc:docMk/>
          <pc:sldMk cId="2911058155" sldId="697"/>
        </pc:sldMkLst>
      </pc:sldChg>
      <pc:sldChg chg="del">
        <pc:chgData name="Chris Droessler" userId="625c3661-9d64-47fa-b83c-4b49393bd161" providerId="ADAL" clId="{E5D1A76F-CF6E-6F45-9189-6A9CBB292844}" dt="2019-05-23T14:02:47.216" v="29" actId="2696"/>
        <pc:sldMkLst>
          <pc:docMk/>
          <pc:sldMk cId="678144189" sldId="698"/>
        </pc:sldMkLst>
      </pc:sldChg>
      <pc:sldChg chg="del">
        <pc:chgData name="Chris Droessler" userId="625c3661-9d64-47fa-b83c-4b49393bd161" providerId="ADAL" clId="{E5D1A76F-CF6E-6F45-9189-6A9CBB292844}" dt="2019-05-23T14:02:47.232" v="30" actId="2696"/>
        <pc:sldMkLst>
          <pc:docMk/>
          <pc:sldMk cId="158575149" sldId="699"/>
        </pc:sldMkLst>
      </pc:sldChg>
      <pc:sldChg chg="del">
        <pc:chgData name="Chris Droessler" userId="625c3661-9d64-47fa-b83c-4b49393bd161" providerId="ADAL" clId="{E5D1A76F-CF6E-6F45-9189-6A9CBB292844}" dt="2019-05-23T14:02:47.118" v="23" actId="2696"/>
        <pc:sldMkLst>
          <pc:docMk/>
          <pc:sldMk cId="4124846671" sldId="702"/>
        </pc:sldMkLst>
      </pc:sldChg>
      <pc:sldChg chg="del">
        <pc:chgData name="Chris Droessler" userId="625c3661-9d64-47fa-b83c-4b49393bd161" providerId="ADAL" clId="{E5D1A76F-CF6E-6F45-9189-6A9CBB292844}" dt="2019-05-23T14:02:47.151" v="25" actId="2696"/>
        <pc:sldMkLst>
          <pc:docMk/>
          <pc:sldMk cId="3697479050" sldId="709"/>
        </pc:sldMkLst>
      </pc:sldChg>
      <pc:sldChg chg="del">
        <pc:chgData name="Chris Droessler" userId="625c3661-9d64-47fa-b83c-4b49393bd161" providerId="ADAL" clId="{E5D1A76F-CF6E-6F45-9189-6A9CBB292844}" dt="2019-05-23T14:02:47.134" v="24" actId="2696"/>
        <pc:sldMkLst>
          <pc:docMk/>
          <pc:sldMk cId="1704069926" sldId="710"/>
        </pc:sldMkLst>
      </pc:sldChg>
      <pc:sldChg chg="del">
        <pc:chgData name="Chris Droessler" userId="625c3661-9d64-47fa-b83c-4b49393bd161" providerId="ADAL" clId="{E5D1A76F-CF6E-6F45-9189-6A9CBB292844}" dt="2019-05-23T14:02:33.057" v="21" actId="2696"/>
        <pc:sldMkLst>
          <pc:docMk/>
          <pc:sldMk cId="3443023700" sldId="711"/>
        </pc:sldMkLst>
      </pc:sldChg>
      <pc:sldChg chg="del">
        <pc:chgData name="Chris Droessler" userId="625c3661-9d64-47fa-b83c-4b49393bd161" providerId="ADAL" clId="{E5D1A76F-CF6E-6F45-9189-6A9CBB292844}" dt="2019-05-23T14:02:32.941" v="15" actId="2696"/>
        <pc:sldMkLst>
          <pc:docMk/>
          <pc:sldMk cId="946430402" sldId="739"/>
        </pc:sldMkLst>
      </pc:sldChg>
      <pc:sldChg chg="del">
        <pc:chgData name="Chris Droessler" userId="625c3661-9d64-47fa-b83c-4b49393bd161" providerId="ADAL" clId="{E5D1A76F-CF6E-6F45-9189-6A9CBB292844}" dt="2019-05-23T14:02:47.738" v="81" actId="2696"/>
        <pc:sldMkLst>
          <pc:docMk/>
          <pc:sldMk cId="2473793993" sldId="744"/>
        </pc:sldMkLst>
      </pc:sldChg>
      <pc:sldChg chg="del">
        <pc:chgData name="Chris Droessler" userId="625c3661-9d64-47fa-b83c-4b49393bd161" providerId="ADAL" clId="{E5D1A76F-CF6E-6F45-9189-6A9CBB292844}" dt="2019-05-23T14:02:33.039" v="20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E5D1A76F-CF6E-6F45-9189-6A9CBB292844}" dt="2019-05-23T14:02:47.733" v="8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E5D1A76F-CF6E-6F45-9189-6A9CBB292844}" dt="2019-05-23T14:02:13.230" v="1" actId="2696"/>
        <pc:sldMkLst>
          <pc:docMk/>
          <pc:sldMk cId="2977761357" sldId="752"/>
        </pc:sldMkLst>
      </pc:sldChg>
      <pc:sldChg chg="del">
        <pc:chgData name="Chris Droessler" userId="625c3661-9d64-47fa-b83c-4b49393bd161" providerId="ADAL" clId="{E5D1A76F-CF6E-6F45-9189-6A9CBB292844}" dt="2019-05-23T14:02:47.687" v="70" actId="2696"/>
        <pc:sldMkLst>
          <pc:docMk/>
          <pc:sldMk cId="393665633" sldId="763"/>
        </pc:sldMkLst>
      </pc:sldChg>
      <pc:sldChg chg="del">
        <pc:chgData name="Chris Droessler" userId="625c3661-9d64-47fa-b83c-4b49393bd161" providerId="ADAL" clId="{E5D1A76F-CF6E-6F45-9189-6A9CBB292844}" dt="2019-05-23T14:02:13.271" v="3" actId="2696"/>
        <pc:sldMkLst>
          <pc:docMk/>
          <pc:sldMk cId="2288106952" sldId="780"/>
        </pc:sldMkLst>
      </pc:sldChg>
      <pc:sldChg chg="del">
        <pc:chgData name="Chris Droessler" userId="625c3661-9d64-47fa-b83c-4b49393bd161" providerId="ADAL" clId="{E5D1A76F-CF6E-6F45-9189-6A9CBB292844}" dt="2019-05-23T14:02:32.922" v="14" actId="2696"/>
        <pc:sldMkLst>
          <pc:docMk/>
          <pc:sldMk cId="2428821435" sldId="782"/>
        </pc:sldMkLst>
      </pc:sldChg>
      <pc:sldChg chg="del">
        <pc:chgData name="Chris Droessler" userId="625c3661-9d64-47fa-b83c-4b49393bd161" providerId="ADAL" clId="{E5D1A76F-CF6E-6F45-9189-6A9CBB292844}" dt="2019-05-23T14:02:32.981" v="17" actId="2696"/>
        <pc:sldMkLst>
          <pc:docMk/>
          <pc:sldMk cId="1632643314" sldId="783"/>
        </pc:sldMkLst>
      </pc:sldChg>
      <pc:sldChg chg="del">
        <pc:chgData name="Chris Droessler" userId="625c3661-9d64-47fa-b83c-4b49393bd161" providerId="ADAL" clId="{E5D1A76F-CF6E-6F45-9189-6A9CBB292844}" dt="2019-05-23T14:02:32.961" v="16" actId="2696"/>
        <pc:sldMkLst>
          <pc:docMk/>
          <pc:sldMk cId="2325809305" sldId="784"/>
        </pc:sldMkLst>
      </pc:sldChg>
      <pc:sldChg chg="del">
        <pc:chgData name="Chris Droessler" userId="625c3661-9d64-47fa-b83c-4b49393bd161" providerId="ADAL" clId="{E5D1A76F-CF6E-6F45-9189-6A9CBB292844}" dt="2019-05-23T14:02:32.999" v="18" actId="2696"/>
        <pc:sldMkLst>
          <pc:docMk/>
          <pc:sldMk cId="3773207400" sldId="785"/>
        </pc:sldMkLst>
      </pc:sldChg>
      <pc:sldChg chg="del">
        <pc:chgData name="Chris Droessler" userId="625c3661-9d64-47fa-b83c-4b49393bd161" providerId="ADAL" clId="{E5D1A76F-CF6E-6F45-9189-6A9CBB292844}" dt="2019-05-23T14:02:13.250" v="2" actId="2696"/>
        <pc:sldMkLst>
          <pc:docMk/>
          <pc:sldMk cId="831600469" sldId="791"/>
        </pc:sldMkLst>
      </pc:sldChg>
      <pc:sldChg chg="del">
        <pc:chgData name="Chris Droessler" userId="625c3661-9d64-47fa-b83c-4b49393bd161" providerId="ADAL" clId="{E5D1A76F-CF6E-6F45-9189-6A9CBB292844}" dt="2019-05-23T14:02:16.522" v="9" actId="2696"/>
        <pc:sldMkLst>
          <pc:docMk/>
          <pc:sldMk cId="4096990147" sldId="792"/>
        </pc:sldMkLst>
      </pc:sldChg>
      <pc:sldChg chg="del">
        <pc:chgData name="Chris Droessler" userId="625c3661-9d64-47fa-b83c-4b49393bd161" providerId="ADAL" clId="{E5D1A76F-CF6E-6F45-9189-6A9CBB292844}" dt="2019-05-23T14:02:13.376" v="8" actId="2696"/>
        <pc:sldMkLst>
          <pc:docMk/>
          <pc:sldMk cId="713273101" sldId="793"/>
        </pc:sldMkLst>
      </pc:sldChg>
      <pc:sldChg chg="del">
        <pc:chgData name="Chris Droessler" userId="625c3661-9d64-47fa-b83c-4b49393bd161" providerId="ADAL" clId="{E5D1A76F-CF6E-6F45-9189-6A9CBB292844}" dt="2019-05-23T14:02:13.292" v="4" actId="2696"/>
        <pc:sldMkLst>
          <pc:docMk/>
          <pc:sldMk cId="487768565" sldId="794"/>
        </pc:sldMkLst>
      </pc:sldChg>
      <pc:sldChg chg="del">
        <pc:chgData name="Chris Droessler" userId="625c3661-9d64-47fa-b83c-4b49393bd161" providerId="ADAL" clId="{E5D1A76F-CF6E-6F45-9189-6A9CBB292844}" dt="2019-05-23T14:02:13.314" v="5" actId="2696"/>
        <pc:sldMkLst>
          <pc:docMk/>
          <pc:sldMk cId="1880649465" sldId="795"/>
        </pc:sldMkLst>
      </pc:sldChg>
      <pc:sldChg chg="del">
        <pc:chgData name="Chris Droessler" userId="625c3661-9d64-47fa-b83c-4b49393bd161" providerId="ADAL" clId="{E5D1A76F-CF6E-6F45-9189-6A9CBB292844}" dt="2019-05-23T14:02:13.335" v="6" actId="2696"/>
        <pc:sldMkLst>
          <pc:docMk/>
          <pc:sldMk cId="3632613212" sldId="796"/>
        </pc:sldMkLst>
      </pc:sldChg>
      <pc:sldChg chg="del">
        <pc:chgData name="Chris Droessler" userId="625c3661-9d64-47fa-b83c-4b49393bd161" providerId="ADAL" clId="{E5D1A76F-CF6E-6F45-9189-6A9CBB292844}" dt="2019-05-23T14:02:13.355" v="7" actId="2696"/>
        <pc:sldMkLst>
          <pc:docMk/>
          <pc:sldMk cId="2249874013" sldId="797"/>
        </pc:sldMkLst>
      </pc:sldChg>
      <pc:sldChg chg="del">
        <pc:chgData name="Chris Droessler" userId="625c3661-9d64-47fa-b83c-4b49393bd161" providerId="ADAL" clId="{E5D1A76F-CF6E-6F45-9189-6A9CBB292844}" dt="2019-05-23T14:02:32.859" v="11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E5D1A76F-CF6E-6F45-9189-6A9CBB292844}" dt="2019-05-23T14:02:32.902" v="13" actId="2696"/>
        <pc:sldMkLst>
          <pc:docMk/>
          <pc:sldMk cId="1957704280" sldId="799"/>
        </pc:sldMkLst>
      </pc:sldChg>
      <pc:sldChg chg="del">
        <pc:chgData name="Chris Droessler" userId="625c3661-9d64-47fa-b83c-4b49393bd161" providerId="ADAL" clId="{E5D1A76F-CF6E-6F45-9189-6A9CBB292844}" dt="2019-05-23T14:02:32.883" v="12" actId="2696"/>
        <pc:sldMkLst>
          <pc:docMk/>
          <pc:sldMk cId="3347850964" sldId="800"/>
        </pc:sldMkLst>
      </pc:sldChg>
      <pc:sldChg chg="addSp modSp">
        <pc:chgData name="Chris Droessler" userId="625c3661-9d64-47fa-b83c-4b49393bd161" providerId="ADAL" clId="{E5D1A76F-CF6E-6F45-9189-6A9CBB292844}" dt="2019-05-23T14:11:02.292" v="110" actId="1076"/>
        <pc:sldMkLst>
          <pc:docMk/>
          <pc:sldMk cId="1262652315" sldId="802"/>
        </pc:sldMkLst>
        <pc:spChg chg="add mod">
          <ac:chgData name="Chris Droessler" userId="625c3661-9d64-47fa-b83c-4b49393bd161" providerId="ADAL" clId="{E5D1A76F-CF6E-6F45-9189-6A9CBB292844}" dt="2019-05-23T14:11:02.292" v="110" actId="1076"/>
          <ac:spMkLst>
            <pc:docMk/>
            <pc:sldMk cId="1262652315" sldId="802"/>
            <ac:spMk id="4" creationId="{429BCD62-3295-DC48-AA5C-7D948ECABD06}"/>
          </ac:spMkLst>
        </pc:spChg>
      </pc:sldChg>
      <pc:sldChg chg="modSp">
        <pc:chgData name="Chris Droessler" userId="625c3661-9d64-47fa-b83c-4b49393bd161" providerId="ADAL" clId="{E5D1A76F-CF6E-6F45-9189-6A9CBB292844}" dt="2019-05-23T14:36:51.209" v="111" actId="20577"/>
        <pc:sldMkLst>
          <pc:docMk/>
          <pc:sldMk cId="1148999987" sldId="803"/>
        </pc:sldMkLst>
        <pc:spChg chg="mod">
          <ac:chgData name="Chris Droessler" userId="625c3661-9d64-47fa-b83c-4b49393bd161" providerId="ADAL" clId="{E5D1A76F-CF6E-6F45-9189-6A9CBB292844}" dt="2019-05-23T14:36:51.209" v="111" actId="20577"/>
          <ac:spMkLst>
            <pc:docMk/>
            <pc:sldMk cId="1148999987" sldId="803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E5D1A76F-CF6E-6F45-9189-6A9CBB292844}" dt="2019-05-23T14:02:21.566" v="10" actId="2696"/>
        <pc:sldMkLst>
          <pc:docMk/>
          <pc:sldMk cId="1473567741" sldId="804"/>
        </pc:sldMkLst>
      </pc:sldChg>
    </pc:docChg>
  </pc:docChgLst>
  <pc:docChgLst>
    <pc:chgData name="Chris Droessler" userId="625c3661-9d64-47fa-b83c-4b49393bd161" providerId="ADAL" clId="{275782E5-C358-E547-8C69-E39790D16689}"/>
    <pc:docChg chg="custSel addSld delSld modSld sldOrd">
      <pc:chgData name="Chris Droessler" userId="625c3661-9d64-47fa-b83c-4b49393bd161" providerId="ADAL" clId="{275782E5-C358-E547-8C69-E39790D16689}" dt="2019-05-23T11:34:12.449" v="591" actId="1036"/>
      <pc:docMkLst>
        <pc:docMk/>
      </pc:docMkLst>
      <pc:sldChg chg="del">
        <pc:chgData name="Chris Droessler" userId="625c3661-9d64-47fa-b83c-4b49393bd161" providerId="ADAL" clId="{275782E5-C358-E547-8C69-E39790D16689}" dt="2019-05-23T11:31:02.440" v="578" actId="2696"/>
        <pc:sldMkLst>
          <pc:docMk/>
          <pc:sldMk cId="1121195501" sldId="256"/>
        </pc:sldMkLst>
      </pc:sldChg>
      <pc:sldChg chg="ord modNotesTx">
        <pc:chgData name="Chris Droessler" userId="625c3661-9d64-47fa-b83c-4b49393bd161" providerId="ADAL" clId="{275782E5-C358-E547-8C69-E39790D16689}" dt="2019-05-22T11:06:16.547" v="551" actId="20577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275782E5-C358-E547-8C69-E39790D16689}" dt="2019-05-23T11:33:20.115" v="583" actId="2696"/>
        <pc:sldMkLst>
          <pc:docMk/>
          <pc:sldMk cId="1111986487" sldId="593"/>
        </pc:sldMkLst>
      </pc:sldChg>
      <pc:sldChg chg="modSp">
        <pc:chgData name="Chris Droessler" userId="625c3661-9d64-47fa-b83c-4b49393bd161" providerId="ADAL" clId="{275782E5-C358-E547-8C69-E39790D16689}" dt="2019-05-23T11:32:31.177" v="581" actId="14100"/>
        <pc:sldMkLst>
          <pc:docMk/>
          <pc:sldMk cId="3865333945" sldId="602"/>
        </pc:sldMkLst>
        <pc:spChg chg="mod">
          <ac:chgData name="Chris Droessler" userId="625c3661-9d64-47fa-b83c-4b49393bd161" providerId="ADAL" clId="{275782E5-C358-E547-8C69-E39790D16689}" dt="2019-05-23T11:32:31.177" v="581" actId="14100"/>
          <ac:spMkLst>
            <pc:docMk/>
            <pc:sldMk cId="3865333945" sldId="602"/>
            <ac:spMk id="3" creationId="{88728FF5-8CD9-D94A-94EE-3B4B72F38CF1}"/>
          </ac:spMkLst>
        </pc:spChg>
      </pc:sldChg>
      <pc:sldChg chg="ord">
        <pc:chgData name="Chris Droessler" userId="625c3661-9d64-47fa-b83c-4b49393bd161" providerId="ADAL" clId="{275782E5-C358-E547-8C69-E39790D16689}" dt="2019-05-23T11:33:17.165" v="582"/>
        <pc:sldMkLst>
          <pc:docMk/>
          <pc:sldMk cId="1072577243" sldId="606"/>
        </pc:sldMkLst>
      </pc:sldChg>
      <pc:sldChg chg="addSp delSp modSp modNotesTx">
        <pc:chgData name="Chris Droessler" userId="625c3661-9d64-47fa-b83c-4b49393bd161" providerId="ADAL" clId="{275782E5-C358-E547-8C69-E39790D16689}" dt="2019-05-23T11:27:45.533" v="577" actId="20577"/>
        <pc:sldMkLst>
          <pc:docMk/>
          <pc:sldMk cId="2568485961" sldId="704"/>
        </pc:sldMkLst>
        <pc:spChg chg="mod">
          <ac:chgData name="Chris Droessler" userId="625c3661-9d64-47fa-b83c-4b49393bd161" providerId="ADAL" clId="{275782E5-C358-E547-8C69-E39790D16689}" dt="2019-05-23T11:27:32.268" v="570" actId="20577"/>
          <ac:spMkLst>
            <pc:docMk/>
            <pc:sldMk cId="2568485961" sldId="704"/>
            <ac:spMk id="2" creationId="{D323E2E6-2EF3-C942-8A91-325510536B92}"/>
          </ac:spMkLst>
        </pc:spChg>
        <pc:spChg chg="add mod">
          <ac:chgData name="Chris Droessler" userId="625c3661-9d64-47fa-b83c-4b49393bd161" providerId="ADAL" clId="{275782E5-C358-E547-8C69-E39790D16689}" dt="2019-05-23T11:26:52.544" v="568" actId="20577"/>
          <ac:spMkLst>
            <pc:docMk/>
            <pc:sldMk cId="2568485961" sldId="704"/>
            <ac:spMk id="7" creationId="{6913A1F7-E1F0-1C4B-A3D4-D9208E295A27}"/>
          </ac:spMkLst>
        </pc:spChg>
        <pc:spChg chg="add del mod">
          <ac:chgData name="Chris Droessler" userId="625c3661-9d64-47fa-b83c-4b49393bd161" providerId="ADAL" clId="{275782E5-C358-E547-8C69-E39790D16689}" dt="2019-04-25T17:59:14.620" v="238" actId="478"/>
          <ac:spMkLst>
            <pc:docMk/>
            <pc:sldMk cId="2568485961" sldId="704"/>
            <ac:spMk id="8" creationId="{56ED9EA5-85E3-B749-9F58-CB327FD8A232}"/>
          </ac:spMkLst>
        </pc:spChg>
      </pc:sldChg>
      <pc:sldChg chg="modNotesTx">
        <pc:chgData name="Chris Droessler" userId="625c3661-9d64-47fa-b83c-4b49393bd161" providerId="ADAL" clId="{275782E5-C358-E547-8C69-E39790D16689}" dt="2019-05-20T18:40:24.715" v="547" actId="20577"/>
        <pc:sldMkLst>
          <pc:docMk/>
          <pc:sldMk cId="2430208908" sldId="759"/>
        </pc:sldMkLst>
      </pc:sldChg>
      <pc:sldChg chg="modSp modNotesTx">
        <pc:chgData name="Chris Droessler" userId="625c3661-9d64-47fa-b83c-4b49393bd161" providerId="ADAL" clId="{275782E5-C358-E547-8C69-E39790D16689}" dt="2019-04-25T17:57:57.268" v="15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275782E5-C358-E547-8C69-E39790D16689}" dt="2019-04-25T17:57:52.291" v="15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add">
        <pc:chgData name="Chris Droessler" userId="625c3661-9d64-47fa-b83c-4b49393bd161" providerId="ADAL" clId="{275782E5-C358-E547-8C69-E39790D16689}" dt="2019-05-23T11:34:12.449" v="591" actId="1036"/>
        <pc:sldMkLst>
          <pc:docMk/>
          <pc:sldMk cId="1880649465" sldId="795"/>
        </pc:sldMkLst>
        <pc:picChg chg="del">
          <ac:chgData name="Chris Droessler" userId="625c3661-9d64-47fa-b83c-4b49393bd161" providerId="ADAL" clId="{275782E5-C358-E547-8C69-E39790D16689}" dt="2019-04-25T17:53:40.804" v="93" actId="478"/>
          <ac:picMkLst>
            <pc:docMk/>
            <pc:sldMk cId="1880649465" sldId="795"/>
            <ac:picMk id="5" creationId="{B27FF551-8EFE-1441-9919-7CCA3870E897}"/>
          </ac:picMkLst>
        </pc:picChg>
        <pc:picChg chg="add mod modCrop">
          <ac:chgData name="Chris Droessler" userId="625c3661-9d64-47fa-b83c-4b49393bd161" providerId="ADAL" clId="{275782E5-C358-E547-8C69-E39790D16689}" dt="2019-04-25T17:54:08.759" v="107" actId="1076"/>
          <ac:picMkLst>
            <pc:docMk/>
            <pc:sldMk cId="1880649465" sldId="795"/>
            <ac:picMk id="6" creationId="{01C37852-B21B-CD4E-BD17-20F3EBAE41FC}"/>
          </ac:picMkLst>
        </pc:picChg>
        <pc:picChg chg="del">
          <ac:chgData name="Chris Droessler" userId="625c3661-9d64-47fa-b83c-4b49393bd161" providerId="ADAL" clId="{275782E5-C358-E547-8C69-E39790D16689}" dt="2019-04-25T17:53:41.364" v="94" actId="478"/>
          <ac:picMkLst>
            <pc:docMk/>
            <pc:sldMk cId="1880649465" sldId="795"/>
            <ac:picMk id="7" creationId="{0A8BE3BE-9FFA-AD41-91A5-75B6CB748AF7}"/>
          </ac:picMkLst>
        </pc:picChg>
        <pc:picChg chg="add mod modCrop">
          <ac:chgData name="Chris Droessler" userId="625c3661-9d64-47fa-b83c-4b49393bd161" providerId="ADAL" clId="{275782E5-C358-E547-8C69-E39790D16689}" dt="2019-05-23T11:34:12.449" v="591" actId="1036"/>
          <ac:picMkLst>
            <pc:docMk/>
            <pc:sldMk cId="1880649465" sldId="795"/>
            <ac:picMk id="9" creationId="{00DD0894-C58B-E44B-8D99-181004F96232}"/>
          </ac:picMkLst>
        </pc:picChg>
      </pc:sldChg>
      <pc:sldChg chg="add ord">
        <pc:chgData name="Chris Droessler" userId="625c3661-9d64-47fa-b83c-4b49393bd161" providerId="ADAL" clId="{275782E5-C358-E547-8C69-E39790D16689}" dt="2019-05-23T11:33:44.039" v="586"/>
        <pc:sldMkLst>
          <pc:docMk/>
          <pc:sldMk cId="1038816616" sldId="808"/>
        </pc:sldMkLst>
      </pc:sldChg>
    </pc:docChg>
  </pc:docChgLst>
  <pc:docChgLst>
    <pc:chgData name="Chris Droessler" userId="625c3661-9d64-47fa-b83c-4b49393bd161" providerId="ADAL" clId="{3232548D-75B3-7D48-8C35-F55ED75C90FF}"/>
  </pc:docChgLst>
  <pc:docChgLst>
    <pc:chgData name="Chris Droessler" userId="625c3661-9d64-47fa-b83c-4b49393bd161" providerId="ADAL" clId="{9B010A9A-3488-AD40-8A7B-08CC9825E115}"/>
  </pc:docChgLst>
  <pc:docChgLst>
    <pc:chgData name="Chris Droessler" userId="625c3661-9d64-47fa-b83c-4b49393bd161" providerId="ADAL" clId="{43711EB9-B0BF-8446-9C8F-1567A2F51201}"/>
    <pc:docChg chg="custSel addSld delSld modSld sldOrd">
      <pc:chgData name="Chris Droessler" userId="625c3661-9d64-47fa-b83c-4b49393bd161" providerId="ADAL" clId="{43711EB9-B0BF-8446-9C8F-1567A2F51201}" dt="2019-04-25T15:09:44.351" v="593"/>
      <pc:docMkLst>
        <pc:docMk/>
      </pc:docMkLst>
      <pc:sldChg chg="modSp">
        <pc:chgData name="Chris Droessler" userId="625c3661-9d64-47fa-b83c-4b49393bd161" providerId="ADAL" clId="{43711EB9-B0BF-8446-9C8F-1567A2F51201}" dt="2019-04-22T14:57:30.904" v="484" actId="20577"/>
        <pc:sldMkLst>
          <pc:docMk/>
          <pc:sldMk cId="2568485961" sldId="704"/>
        </pc:sldMkLst>
        <pc:spChg chg="mod">
          <ac:chgData name="Chris Droessler" userId="625c3661-9d64-47fa-b83c-4b49393bd161" providerId="ADAL" clId="{43711EB9-B0BF-8446-9C8F-1567A2F51201}" dt="2019-04-22T14:57:30.904" v="484" actId="20577"/>
          <ac:spMkLst>
            <pc:docMk/>
            <pc:sldMk cId="2568485961" sldId="704"/>
            <ac:spMk id="2" creationId="{D323E2E6-2EF3-C942-8A91-325510536B92}"/>
          </ac:spMkLst>
        </pc:spChg>
      </pc:sldChg>
      <pc:sldChg chg="addSp delSp modSp add modNotesTx">
        <pc:chgData name="Chris Droessler" userId="625c3661-9d64-47fa-b83c-4b49393bd161" providerId="ADAL" clId="{43711EB9-B0BF-8446-9C8F-1567A2F51201}" dt="2019-04-22T14:32:28.189" v="120" actId="20577"/>
        <pc:sldMkLst>
          <pc:docMk/>
          <pc:sldMk cId="2430208908" sldId="759"/>
        </pc:sldMkLst>
        <pc:spChg chg="del">
          <ac:chgData name="Chris Droessler" userId="625c3661-9d64-47fa-b83c-4b49393bd161" providerId="ADAL" clId="{43711EB9-B0BF-8446-9C8F-1567A2F51201}" dt="2019-04-22T14:27:00.383" v="18"/>
          <ac:spMkLst>
            <pc:docMk/>
            <pc:sldMk cId="2430208908" sldId="759"/>
            <ac:spMk id="2" creationId="{9A3B16C7-6576-D346-9A01-19FBA8A3F43D}"/>
          </ac:spMkLst>
        </pc:spChg>
        <pc:spChg chg="del">
          <ac:chgData name="Chris Droessler" userId="625c3661-9d64-47fa-b83c-4b49393bd161" providerId="ADAL" clId="{43711EB9-B0BF-8446-9C8F-1567A2F51201}" dt="2019-04-22T14:27:00.383" v="18"/>
          <ac:spMkLst>
            <pc:docMk/>
            <pc:sldMk cId="2430208908" sldId="759"/>
            <ac:spMk id="3" creationId="{1052463A-E342-3042-96AE-56393AF2CDFF}"/>
          </ac:spMkLst>
        </pc:spChg>
        <pc:picChg chg="add mod">
          <ac:chgData name="Chris Droessler" userId="625c3661-9d64-47fa-b83c-4b49393bd161" providerId="ADAL" clId="{43711EB9-B0BF-8446-9C8F-1567A2F51201}" dt="2019-04-22T14:31:33.226" v="29" actId="14100"/>
          <ac:picMkLst>
            <pc:docMk/>
            <pc:sldMk cId="2430208908" sldId="759"/>
            <ac:picMk id="5" creationId="{920C0EB5-1597-3047-A386-FF5CEDF9201C}"/>
          </ac:picMkLst>
        </pc:picChg>
      </pc:sldChg>
      <pc:sldChg chg="add">
        <pc:chgData name="Chris Droessler" userId="625c3661-9d64-47fa-b83c-4b49393bd161" providerId="ADAL" clId="{43711EB9-B0BF-8446-9C8F-1567A2F51201}" dt="2019-04-22T14:50:30.889" v="432"/>
        <pc:sldMkLst>
          <pc:docMk/>
          <pc:sldMk cId="2111422149" sldId="778"/>
        </pc:sldMkLst>
      </pc:sldChg>
      <pc:sldChg chg="add ord">
        <pc:chgData name="Chris Droessler" userId="625c3661-9d64-47fa-b83c-4b49393bd161" providerId="ADAL" clId="{43711EB9-B0BF-8446-9C8F-1567A2F51201}" dt="2019-04-22T14:51:19.576" v="451"/>
        <pc:sldMkLst>
          <pc:docMk/>
          <pc:sldMk cId="666327769" sldId="779"/>
        </pc:sldMkLst>
      </pc:sldChg>
      <pc:sldChg chg="add">
        <pc:chgData name="Chris Droessler" userId="625c3661-9d64-47fa-b83c-4b49393bd161" providerId="ADAL" clId="{43711EB9-B0BF-8446-9C8F-1567A2F51201}" dt="2019-04-22T14:51:31.984" v="456"/>
        <pc:sldMkLst>
          <pc:docMk/>
          <pc:sldMk cId="1365725820" sldId="781"/>
        </pc:sldMkLst>
      </pc:sldChg>
    </pc:docChg>
  </pc:docChgLst>
  <pc:docChgLst>
    <pc:chgData name="Chris Droessler" userId="625c3661-9d64-47fa-b83c-4b49393bd161" providerId="ADAL" clId="{D9BC66B7-F4D9-6F4F-90BA-7F467BA392E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====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May 23, 2019</a:t>
            </a: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week in October, we expect about 70 open houses across the state.</a:t>
            </a:r>
          </a:p>
          <a:p>
            <a:endParaRPr lang="en-US" dirty="0"/>
          </a:p>
          <a:p>
            <a:r>
              <a:rPr lang="en-US" dirty="0"/>
              <a:t>If you are a business, a college, or </a:t>
            </a:r>
            <a:r>
              <a:rPr lang="en-US" dirty="0" err="1"/>
              <a:t>evn</a:t>
            </a:r>
            <a:r>
              <a:rPr lang="en-US" dirty="0"/>
              <a:t> a high school, start planning our open house now.</a:t>
            </a:r>
          </a:p>
          <a:p>
            <a:endParaRPr lang="en-US" dirty="0"/>
          </a:p>
          <a:p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82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 will skip June, July and August and be back in September.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 will be talking about the great events happing during Construction Careers Week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Arial" charset="0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go ahead and sign up for all the meetings, and you'll be reminded the day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====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May 23, 2019</a:t>
            </a:r>
          </a:p>
        </p:txBody>
      </p:sp>
    </p:spTree>
    <p:extLst>
      <p:ext uri="{BB962C8B-B14F-4D97-AF65-F5344CB8AC3E}">
        <p14:creationId xmlns:p14="http://schemas.microsoft.com/office/powerpoint/2010/main" val="182383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Welcome to something new.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Thanks to all of you who have helped plan open house events the last 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ヒラギノ角ゴ Pro W3" charset="0"/>
                <a:cs typeface="Arial" charset="0"/>
              </a:rPr>
              <a:t>seven</a:t>
            </a:r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 years for Advanced Manufacturing and Construction Careers. 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 believe we have done very well getting the word out about the great careers across the state.</a:t>
            </a:r>
          </a:p>
          <a:p>
            <a:endParaRPr lang="en-US" sz="12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Arial" charset="0"/>
                <a:ea typeface="ヒラギノ角ゴ Pro W3" charset="0"/>
                <a:cs typeface="Arial" charset="0"/>
              </a:rPr>
              <a:t>We are combining efforts starting now -- to help promote the great jobs, often unknown, in the great state of North Carolina.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are going to let you know about some great career opportunities in North Carolina.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download this PowerPoint file and use it anyway you can to help get folks on a career pathway.</a:t>
            </a:r>
          </a:p>
          <a:p>
            <a:r>
              <a:rPr lang="en-US" dirty="0"/>
              <a:t>The reference showing from where the information was found is in the Notes section under each slide.</a:t>
            </a:r>
          </a:p>
          <a:p>
            <a:endParaRPr lang="en-US" dirty="0"/>
          </a:p>
          <a:p>
            <a:r>
              <a:rPr lang="en-US" dirty="0"/>
              <a:t>Get the PowerPoint on our </a:t>
            </a:r>
            <a:r>
              <a:rPr lang="en-US" dirty="0" err="1"/>
              <a:t>NCPerkins.org</a:t>
            </a:r>
            <a:r>
              <a:rPr lang="en-US" dirty="0"/>
              <a:t> website on our Presentations and Webinars page.  </a:t>
            </a:r>
          </a:p>
          <a:p>
            <a:r>
              <a:rPr lang="en-US" dirty="0"/>
              <a:t>Here is the direct address.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</a:t>
            </a:r>
            <a:r>
              <a:rPr lang="en-US"/>
              <a:t>anyone participate in  </a:t>
            </a:r>
            <a:r>
              <a:rPr lang="en-US" dirty="0"/>
              <a:t>this event on May </a:t>
            </a:r>
            <a:r>
              <a:rPr lang="en-US"/>
              <a:t>6?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local chapter of Women in Construction is hosting a big event in Cary.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www.eventbrite.com</a:t>
            </a:r>
            <a:r>
              <a:rPr lang="en-US" dirty="0"/>
              <a:t>/e/advancing-women-in-trades-tickets-57627722068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www.nawicsa.org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www.wral.com</a:t>
            </a:r>
            <a:r>
              <a:rPr lang="en-US" dirty="0"/>
              <a:t>/Cary/Panther-Creek-High-School-Auditorium/6286532/</a:t>
            </a:r>
          </a:p>
          <a:p>
            <a:r>
              <a:rPr lang="en-US" dirty="0"/>
              <a:t>https://</a:t>
            </a:r>
            <a:r>
              <a:rPr lang="en-US" dirty="0" err="1"/>
              <a:t>allevents.in</a:t>
            </a:r>
            <a:r>
              <a:rPr lang="en-US" dirty="0"/>
              <a:t>/</a:t>
            </a:r>
            <a:r>
              <a:rPr lang="en-US" dirty="0" err="1"/>
              <a:t>morrisville</a:t>
            </a:r>
            <a:r>
              <a:rPr lang="en-US" dirty="0"/>
              <a:t>/advancing-women-in-the-trades/200017090958346#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anyone participate in  this event on May 6?</a:t>
            </a:r>
          </a:p>
          <a:p>
            <a:endParaRPr lang="en-US" dirty="0"/>
          </a:p>
          <a:p>
            <a:r>
              <a:rPr lang="en-US" dirty="0"/>
              <a:t>The local chapter of Women in Construction is hosting a big event in Cary.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www.eventbrite.com</a:t>
            </a:r>
            <a:r>
              <a:rPr lang="en-US" dirty="0"/>
              <a:t>/e/advancing-women-in-trades-tickets-57627722068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www.nawicsa.org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www.wral.com</a:t>
            </a:r>
            <a:r>
              <a:rPr lang="en-US" dirty="0"/>
              <a:t>/Cary/Panther-Creek-High-School-Auditorium/6286532/</a:t>
            </a:r>
          </a:p>
          <a:p>
            <a:r>
              <a:rPr lang="en-US" dirty="0"/>
              <a:t>https://</a:t>
            </a:r>
            <a:r>
              <a:rPr lang="en-US" dirty="0" err="1"/>
              <a:t>allevents.in</a:t>
            </a:r>
            <a:r>
              <a:rPr lang="en-US" dirty="0"/>
              <a:t>/</a:t>
            </a:r>
            <a:r>
              <a:rPr lang="en-US" dirty="0" err="1"/>
              <a:t>morrisville</a:t>
            </a:r>
            <a:r>
              <a:rPr lang="en-US" dirty="0"/>
              <a:t>/advancing-women-in-the-trades/200017090958346#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www.ednc.org</a:t>
            </a:r>
            <a:r>
              <a:rPr lang="en-US" dirty="0"/>
              <a:t>/2019/05/16/advancing-women-in-trades-event-highlights-need-for-women-in-the-workforce/?</a:t>
            </a:r>
            <a:r>
              <a:rPr lang="en-US" dirty="0" err="1"/>
              <a:t>userId</a:t>
            </a:r>
            <a:r>
              <a:rPr lang="en-US" dirty="0"/>
              <a:t>=18d575e62931429b85ae43cb1a543d07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381000"/>
            <a:ext cx="18288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0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5/23/19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4495" y="3949548"/>
            <a:ext cx="7886700" cy="4731671"/>
          </a:xfrm>
        </p:spPr>
        <p:txBody>
          <a:bodyPr>
            <a:noAutofit/>
          </a:bodyPr>
          <a:lstStyle/>
          <a:p>
            <a:pPr marL="461963" algn="l">
              <a:lnSpc>
                <a:spcPct val="8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Bob </a:t>
            </a:r>
            <a:r>
              <a:rPr lang="en-US" sz="2600" dirty="0" err="1">
                <a:latin typeface="Arial" charset="0"/>
                <a:ea typeface="ヒラギノ角ゴ Pro W3" charset="0"/>
                <a:cs typeface="ヒラギノ角ゴ Pro W3" charset="0"/>
              </a:rPr>
              <a:t>Witchger</a:t>
            </a:r>
            <a:endParaRPr lang="en-US" sz="26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Chris </a:t>
            </a:r>
            <a:r>
              <a:rPr lang="en-US" sz="2600" err="1">
                <a:latin typeface="Arial" charset="0"/>
                <a:ea typeface="ヒラギノ角ゴ Pro W3" charset="0"/>
                <a:cs typeface="ヒラギノ角ゴ Pro W3" charset="0"/>
              </a:rPr>
              <a:t>Droessler</a:t>
            </a:r>
            <a:endParaRPr lang="en-US" sz="26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	NC Community Colleges</a:t>
            </a:r>
          </a:p>
          <a:p>
            <a:pPr marL="461963" algn="l">
              <a:lnSpc>
                <a:spcPct val="80000"/>
              </a:lnSpc>
            </a:pPr>
            <a:endParaRPr lang="en-US" sz="9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Cheryl Cox</a:t>
            </a: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	NC Department of Public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23, 2019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" y="1616792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968719-6889-C247-B766-5C858CB7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Advanced Manufacturing Careers </a:t>
            </a:r>
            <a:br>
              <a:rPr lang="en-US" dirty="0"/>
            </a:br>
            <a:r>
              <a:rPr lang="en-US" dirty="0"/>
              <a:t>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September 30 – October 4, 2019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3A3C-1D1E-9B41-BE93-416A9AD8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6" y="4553715"/>
            <a:ext cx="5995416" cy="2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5"/>
            <a:ext cx="7786145" cy="1147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September 19,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the Awareness of Career Pathways in North Carolina</a:t>
            </a:r>
          </a:p>
        </p:txBody>
      </p:sp>
      <p:pic>
        <p:nvPicPr>
          <p:cNvPr id="4" name="Picture 3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2607867"/>
            <a:ext cx="8067607" cy="3061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347188" y="5136357"/>
            <a:ext cx="7786145" cy="114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Skip June, July, August</a:t>
            </a:r>
          </a:p>
        </p:txBody>
      </p:sp>
    </p:spTree>
    <p:extLst>
      <p:ext uri="{BB962C8B-B14F-4D97-AF65-F5344CB8AC3E}">
        <p14:creationId xmlns:p14="http://schemas.microsoft.com/office/powerpoint/2010/main" val="256848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4495" y="3949548"/>
            <a:ext cx="7886700" cy="4731671"/>
          </a:xfrm>
        </p:spPr>
        <p:txBody>
          <a:bodyPr>
            <a:noAutofit/>
          </a:bodyPr>
          <a:lstStyle/>
          <a:p>
            <a:pPr marL="461963" algn="l">
              <a:lnSpc>
                <a:spcPct val="80000"/>
              </a:lnSpc>
            </a:pPr>
            <a:r>
              <a:rPr lang="en-US" sz="2600" dirty="0">
                <a:latin typeface="Arial" charset="0"/>
                <a:ea typeface="ヒラギノ角ゴ Pro W3" charset="0"/>
                <a:cs typeface="ヒラギノ角ゴ Pro W3" charset="0"/>
              </a:rPr>
              <a:t>Bob </a:t>
            </a:r>
            <a:r>
              <a:rPr lang="en-US" sz="2600" dirty="0" err="1">
                <a:latin typeface="Arial" charset="0"/>
                <a:ea typeface="ヒラギノ角ゴ Pro W3" charset="0"/>
                <a:cs typeface="ヒラギノ角ゴ Pro W3" charset="0"/>
              </a:rPr>
              <a:t>Witchger</a:t>
            </a:r>
            <a:endParaRPr lang="en-US" sz="26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Chris </a:t>
            </a:r>
            <a:r>
              <a:rPr lang="en-US" sz="2600" err="1">
                <a:latin typeface="Arial" charset="0"/>
                <a:ea typeface="ヒラギノ角ゴ Pro W3" charset="0"/>
                <a:cs typeface="ヒラギノ角ゴ Pro W3" charset="0"/>
              </a:rPr>
              <a:t>Droessler</a:t>
            </a:r>
            <a:endParaRPr lang="en-US" sz="26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	NC Community Colleges</a:t>
            </a:r>
          </a:p>
          <a:p>
            <a:pPr marL="461963" algn="l">
              <a:lnSpc>
                <a:spcPct val="80000"/>
              </a:lnSpc>
            </a:pPr>
            <a:endParaRPr lang="en-US" sz="9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61963" algn="l">
              <a:lnSpc>
                <a:spcPct val="80000"/>
              </a:lnSpc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Cheryl Cox</a:t>
            </a:r>
          </a:p>
          <a:p>
            <a:pPr marL="228600" indent="0" algn="l">
              <a:lnSpc>
                <a:spcPct val="80000"/>
              </a:lnSpc>
              <a:buNone/>
            </a:pPr>
            <a:r>
              <a:rPr lang="en-US" sz="2600">
                <a:latin typeface="Arial" charset="0"/>
                <a:ea typeface="ヒラギノ角ゴ Pro W3" charset="0"/>
                <a:cs typeface="ヒラギノ角ゴ Pro W3" charset="0"/>
              </a:rPr>
              <a:t>	NC Department of Public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23, 2019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" y="1616792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purpose of these monthly webinars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the Awareness of Career Pathways in North Carolina</a:t>
            </a:r>
          </a:p>
        </p:txBody>
      </p:sp>
      <p:pic>
        <p:nvPicPr>
          <p:cNvPr id="4" name="Picture 3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" y="2480544"/>
            <a:ext cx="8067607" cy="3061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2742A-214E-AF4E-84BB-772094E1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74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4963" indent="-1604963" algn="ctr">
              <a:spcBef>
                <a:spcPct val="20000"/>
              </a:spcBef>
              <a:tabLst>
                <a:tab pos="1604963" algn="l"/>
              </a:tabLst>
            </a:pPr>
            <a:r>
              <a:rPr lang="en-US" sz="3200" dirty="0" err="1"/>
              <a:t>www.ncperkins.org</a:t>
            </a:r>
            <a:r>
              <a:rPr lang="en-US" sz="3200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73654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C0EB5-1597-3047-A386-FF5CEDF92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95" y="-341646"/>
            <a:ext cx="6000486" cy="77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0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e9eq82l8dmn2cmrkf23oogn-wpengine.netdna-ssl.com/wp-content/uploads/2019/05/IMG_1294-1024x768.jpg">
            <a:extLst>
              <a:ext uri="{FF2B5EF4-FFF2-40B4-BE49-F238E27FC236}">
                <a16:creationId xmlns:a16="http://schemas.microsoft.com/office/drawing/2014/main" id="{C738F048-9874-9E48-B5C0-D884CDEC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8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167438"/>
            <a:ext cx="4903838" cy="69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" y="1818270"/>
            <a:ext cx="9093253" cy="34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Susan </a:t>
            </a:r>
            <a:r>
              <a:rPr lang="en-US" dirty="0" err="1"/>
              <a:t>Rohrbaugh</a:t>
            </a:r>
            <a:br>
              <a:rPr lang="en-US" dirty="0"/>
            </a:br>
            <a:r>
              <a:rPr lang="en-US" sz="3600" dirty="0"/>
              <a:t>Vice President for Instructional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Randolph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BCD62-3295-DC48-AA5C-7D948ECABD06}"/>
              </a:ext>
            </a:extLst>
          </p:cNvPr>
          <p:cNvSpPr txBox="1"/>
          <p:nvPr/>
        </p:nvSpPr>
        <p:spPr>
          <a:xfrm>
            <a:off x="2774197" y="5672380"/>
            <a:ext cx="306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Live in the studio</a:t>
            </a:r>
          </a:p>
        </p:txBody>
      </p:sp>
    </p:spTree>
    <p:extLst>
      <p:ext uri="{BB962C8B-B14F-4D97-AF65-F5344CB8AC3E}">
        <p14:creationId xmlns:p14="http://schemas.microsoft.com/office/powerpoint/2010/main" val="126265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Brandon Hensley</a:t>
            </a:r>
            <a:br>
              <a:rPr lang="en-US" dirty="0"/>
            </a:br>
            <a:r>
              <a:rPr lang="en-US" sz="3600" dirty="0"/>
              <a:t>Department Head,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Western Piedmont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14899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Fairley Pollock</a:t>
            </a:r>
            <a:br>
              <a:rPr lang="en-US" dirty="0"/>
            </a:br>
            <a:r>
              <a:rPr lang="en-US" sz="3600" dirty="0"/>
              <a:t>Educational Partnerships Director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Asheville-Buncombe Technical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75360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Robin Harris</a:t>
            </a:r>
            <a:br>
              <a:rPr lang="en-US" dirty="0"/>
            </a:br>
            <a:r>
              <a:rPr lang="en-US" sz="3600" dirty="0"/>
              <a:t>Dean, Health Sciences and Wellness Programs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of The Albemarle</a:t>
            </a:r>
          </a:p>
        </p:txBody>
      </p:sp>
    </p:spTree>
    <p:extLst>
      <p:ext uri="{BB962C8B-B14F-4D97-AF65-F5344CB8AC3E}">
        <p14:creationId xmlns:p14="http://schemas.microsoft.com/office/powerpoint/2010/main" val="94753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583</Words>
  <Application>Microsoft Macintosh PowerPoint</Application>
  <PresentationFormat>On-screen Show (4:3)</PresentationFormat>
  <Paragraphs>120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HelvLight</vt:lpstr>
      <vt:lpstr>Office Theme</vt:lpstr>
      <vt:lpstr>May 23, 2019</vt:lpstr>
      <vt:lpstr>Raising the Awareness of Career Pathways in North Carolina</vt:lpstr>
      <vt:lpstr>PowerPoint Presentation</vt:lpstr>
      <vt:lpstr>PowerPoint Presentation</vt:lpstr>
      <vt:lpstr>PowerPoint Presentation</vt:lpstr>
      <vt:lpstr>Susan Rohrbaugh Vice President for Instructional Services</vt:lpstr>
      <vt:lpstr>Brandon Hensley Department Head, Engineering</vt:lpstr>
      <vt:lpstr>Dr. Fairley Pollock Educational Partnerships Director</vt:lpstr>
      <vt:lpstr>Robin Harris Dean, Health Sciences and Wellness Programs </vt:lpstr>
      <vt:lpstr>PowerPoint Presentation</vt:lpstr>
      <vt:lpstr>PowerPoint Presentation</vt:lpstr>
      <vt:lpstr>Manufacturing Week</vt:lpstr>
      <vt:lpstr>Raising the Awareness of Career Pathways in North Carolina</vt:lpstr>
      <vt:lpstr>May 23,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2018-12-12T20:15:14Z</cp:lastPrinted>
  <dcterms:created xsi:type="dcterms:W3CDTF">2017-04-24T19:18:55Z</dcterms:created>
  <dcterms:modified xsi:type="dcterms:W3CDTF">2019-05-23T14:36:53Z</dcterms:modified>
</cp:coreProperties>
</file>