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59" r:id="rId5"/>
    <p:sldId id="265" r:id="rId6"/>
    <p:sldId id="260" r:id="rId7"/>
    <p:sldId id="261" r:id="rId8"/>
    <p:sldId id="262" r:id="rId9"/>
    <p:sldId id="263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1E579-C3EC-4053-B38A-8D0CEC2079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20ADC6-315B-46E4-B69A-A37E2637AB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A03DB0-4654-4671-B92B-D78B19F3C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5E77E-4A28-4920-ACB6-934842DAB581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8F61F-B013-4A42-BB3F-2B9887278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62D543-A7D8-450C-AF44-27D469DAD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EBB3-66F2-4763-9004-17C99A179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686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3F26-3BB2-4303-85E1-3C5337BE7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2B0C0D-7C6F-45CB-BDC5-DC229556B5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52C91-9780-4FA5-8843-CF40888C9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5E77E-4A28-4920-ACB6-934842DAB581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D7D86-83EF-40E6-8AC5-D75CE0B45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B5B5E-4D98-492F-BDDB-F96A335ED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EBB3-66F2-4763-9004-17C99A179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616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30CE16-E2D5-433E-939A-BD404BACFC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1541BA-FF70-4870-BF4C-C81ED5DF5B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7D3FB3-D9F0-49D6-8079-9D54D10D3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5E77E-4A28-4920-ACB6-934842DAB581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FF1A64-D7F1-42B7-B14F-93D2736F4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D8CE9-25BD-4873-B617-983F7C707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EBB3-66F2-4763-9004-17C99A179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30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4DE4C-FB34-4B8F-844D-13F889529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28A35-C34B-4770-AC56-5B2F4476B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CD5357-77A5-44FA-A7D4-768DCC4D5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5E77E-4A28-4920-ACB6-934842DAB581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94EFC0-88D5-41FE-B585-CFA991091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93940-56FB-4570-8AD9-F2638FA1E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EBB3-66F2-4763-9004-17C99A179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389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B162C-C9AD-493F-9D2A-CF57331DB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FC9779-1AE6-400E-9010-47C6F4E649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15FB93-2BFF-4DEC-8BA5-3AE0EEB32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5E77E-4A28-4920-ACB6-934842DAB581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E66CE-FF49-4D6F-A896-4A69D4323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8925D-BE8A-4021-A0DD-1A228457E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EBB3-66F2-4763-9004-17C99A179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532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0E19F-3714-4489-89FD-F00858D85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52D8E-13E6-4BF6-BA09-3BC04E5458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DEA5AB-FEFC-4A58-B9D9-4976FD41D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3547E6-4FA3-4B96-B58B-52D9F3D27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5E77E-4A28-4920-ACB6-934842DAB581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7C6F21-76B2-4E2B-8A44-82AB12B95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4AEAF4-898F-4533-AAF2-CA0390170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EBB3-66F2-4763-9004-17C99A179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126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CC120-5DEC-4531-BAEB-D2BC68448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1998D6-732F-45FD-9EB5-D74682D145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884C61-6165-45DA-A58A-1E8FAD4287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90FECA-DC36-45FF-A6C3-92553E7DE4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8141EE-AF15-47A7-8138-7E24365675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FEE215-4E5F-4FD5-98BA-5C11DF26D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5E77E-4A28-4920-ACB6-934842DAB581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122F49-6D5C-4979-AC56-83AB143C1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65FEC9-3A0E-464B-94ED-2D93E6BEB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EBB3-66F2-4763-9004-17C99A179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02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5AB38-D005-49D5-A707-12805FFF6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7002C6-6E0E-4318-ABF7-2416631FC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5E77E-4A28-4920-ACB6-934842DAB581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438C24-3341-43EF-9367-D18E19EF9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F3E9EA-A50E-48D1-B588-11E883295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EBB3-66F2-4763-9004-17C99A179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10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495A20-FAD1-49F3-B27B-1187D1D67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5E77E-4A28-4920-ACB6-934842DAB581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171209-FA71-42A2-A26A-914788109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EE02D-64C1-48E5-9AD2-BD78E37C1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EBB3-66F2-4763-9004-17C99A179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353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C61FC-09F2-433D-8121-619AFAA30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F4EED-AC40-40CE-8BD4-A1F14665F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5CC327-DBA7-41AA-86C8-8C82540B09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1749EF-019F-4C10-8B28-D16D752BB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5E77E-4A28-4920-ACB6-934842DAB581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A7C13F-D48A-41E2-AE27-FC5692F75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48C007-7814-4EE6-AF07-B1E03A668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EBB3-66F2-4763-9004-17C99A179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812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5E071-2F62-4B1C-AA15-9E3151F73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D9CF8F-2321-4B61-9069-F211CC9E01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AA8602-3561-446A-8BFE-F5EF76A6FF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0F951B-3F6D-40C8-8F1B-F892170F6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5E77E-4A28-4920-ACB6-934842DAB581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542419-9796-4425-87EC-2A2B59A6A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D9EA78-6B9E-4100-92AA-4A33EEA39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EBB3-66F2-4763-9004-17C99A179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081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56F82F-4C71-45AE-93B6-D8674738C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4DA555-849A-4D80-93E8-2D695CB9C0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611238-937E-4610-9A90-5BF9106EEB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5E77E-4A28-4920-ACB6-934842DAB581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677BD-5851-4DD1-9D33-CA17CE9083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C5932-7195-40D2-BCDE-CE4B4FF103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3EBB3-66F2-4763-9004-17C99A179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837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3149" y="-20480"/>
            <a:ext cx="6738852" cy="6939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13360" y="1974418"/>
            <a:ext cx="9144000" cy="2387600"/>
          </a:xfrm>
        </p:spPr>
        <p:txBody>
          <a:bodyPr/>
          <a:lstStyle/>
          <a:p>
            <a:r>
              <a:rPr lang="en-US" dirty="0" smtClean="0">
                <a:latin typeface="Arial Black" panose="020B0A04020102020204" pitchFamily="34" charset="0"/>
              </a:rPr>
              <a:t>CVCC Perkins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13360" y="4454093"/>
            <a:ext cx="9144000" cy="1655762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Mid-Year Report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1-29-2020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268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39F4F-14C0-4711-AE23-7D474EFAB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 Black" panose="020B0A04020102020204" pitchFamily="34" charset="0"/>
              </a:rPr>
              <a:t>Budget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B0276-D992-4DE2-925C-A977B5004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CVCC has Purchased or Encumbered </a:t>
            </a:r>
            <a:r>
              <a:rPr lang="en-US" dirty="0"/>
              <a:t>r</a:t>
            </a:r>
            <a:r>
              <a:rPr lang="en-US" dirty="0" smtClean="0"/>
              <a:t>oughly 85% of their 2019-2020 Budget.</a:t>
            </a:r>
          </a:p>
          <a:p>
            <a:endParaRPr lang="en-US" dirty="0" smtClean="0"/>
          </a:p>
          <a:p>
            <a:r>
              <a:rPr lang="en-US" dirty="0"/>
              <a:t>Purchases include:</a:t>
            </a:r>
          </a:p>
          <a:p>
            <a:pPr lvl="1"/>
            <a:r>
              <a:rPr lang="en-US" dirty="0"/>
              <a:t>Equipment for BLET, Fire Academy, and EMS Training</a:t>
            </a:r>
          </a:p>
          <a:p>
            <a:pPr lvl="1"/>
            <a:r>
              <a:rPr lang="en-US" dirty="0"/>
              <a:t>Equipment for Dental Hygiene Program and the Simulated Hospital</a:t>
            </a:r>
          </a:p>
          <a:p>
            <a:pPr lvl="1"/>
            <a:r>
              <a:rPr lang="en-US" dirty="0"/>
              <a:t>Equipment for Cosmetology </a:t>
            </a:r>
            <a:r>
              <a:rPr lang="en-US" dirty="0" smtClean="0"/>
              <a:t>Program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1146" y="4643259"/>
            <a:ext cx="2150854" cy="2214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019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39F4F-14C0-4711-AE23-7D474EFAB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 Black" panose="020B0A04020102020204" pitchFamily="34" charset="0"/>
              </a:rPr>
              <a:t>Budget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B0276-D992-4DE2-925C-A977B5004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Funding for SkillsUSA Advisor Travel and Training is expected to be utilized in April and June for State and National Competitions.</a:t>
            </a:r>
          </a:p>
          <a:p>
            <a:endParaRPr lang="en-US" dirty="0"/>
          </a:p>
          <a:p>
            <a:r>
              <a:rPr lang="en-US" dirty="0" smtClean="0"/>
              <a:t>Salaried Positions</a:t>
            </a:r>
          </a:p>
          <a:p>
            <a:pPr lvl="1"/>
            <a:r>
              <a:rPr lang="en-US" dirty="0" smtClean="0"/>
              <a:t>Work Based Learning Instructor</a:t>
            </a:r>
          </a:p>
          <a:p>
            <a:pPr lvl="1"/>
            <a:r>
              <a:rPr lang="en-US" dirty="0" smtClean="0"/>
              <a:t>Horticulture Instructor</a:t>
            </a:r>
          </a:p>
          <a:p>
            <a:pPr lvl="1"/>
            <a:r>
              <a:rPr lang="en-US" dirty="0" smtClean="0"/>
              <a:t>Advertising and Graphic Design Instructor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1146" y="4643259"/>
            <a:ext cx="2150854" cy="2214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801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39F4F-14C0-4711-AE23-7D474EFAB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 Black" panose="020B0A04020102020204" pitchFamily="34" charset="0"/>
              </a:rPr>
              <a:t>Budget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B0276-D992-4DE2-925C-A977B5004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Professional Development and Training</a:t>
            </a:r>
          </a:p>
          <a:p>
            <a:pPr lvl="1"/>
            <a:r>
              <a:rPr lang="en-US" dirty="0" smtClean="0"/>
              <a:t>Sent Welding Instructors to Automated Welder Training in order to teach new process to welding students.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Much work has been done to Credential and Certify other CTE Faculty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1146" y="4643259"/>
            <a:ext cx="2150854" cy="2214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989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A6E50BC-E947-4255-BC7D-02CE3AFAF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 Black" panose="020B0A04020102020204" pitchFamily="34" charset="0"/>
              </a:rPr>
              <a:t>Strengthening Career Skills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29205B7-E60A-4651-A6DE-02C170040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School of Business, Industry, and Technology has Implemented a Soft Skills </a:t>
            </a:r>
            <a:r>
              <a:rPr lang="en-US" dirty="0"/>
              <a:t>Course (WBL </a:t>
            </a:r>
            <a:r>
              <a:rPr lang="en-US" dirty="0" smtClean="0"/>
              <a:t>110) as a Graduation Requirement in </a:t>
            </a:r>
            <a:r>
              <a:rPr lang="en-US" dirty="0"/>
              <a:t>all CTE </a:t>
            </a:r>
            <a:r>
              <a:rPr lang="en-US" dirty="0" smtClean="0"/>
              <a:t>Programs</a:t>
            </a:r>
          </a:p>
          <a:p>
            <a:r>
              <a:rPr lang="en-US" dirty="0" smtClean="0"/>
              <a:t>New </a:t>
            </a:r>
            <a:r>
              <a:rPr lang="en-US" dirty="0"/>
              <a:t>Faculty Hired to Support Soft Skills Course</a:t>
            </a:r>
          </a:p>
          <a:p>
            <a:r>
              <a:rPr lang="en-US" dirty="0"/>
              <a:t>Serving 1200 Students Over a 3-4 Year Rotation</a:t>
            </a:r>
          </a:p>
          <a:p>
            <a:r>
              <a:rPr lang="en-US" dirty="0"/>
              <a:t>Has Been Well Received By Industry Partners, Faculty, and Students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1146" y="4643259"/>
            <a:ext cx="2150854" cy="2214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716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39F4F-14C0-4711-AE23-7D474EFAB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32869" cy="1325563"/>
          </a:xfrm>
        </p:spPr>
        <p:txBody>
          <a:bodyPr/>
          <a:lstStyle/>
          <a:p>
            <a:r>
              <a:rPr lang="en-US" b="1" dirty="0">
                <a:latin typeface="Arial Black" panose="020B0A04020102020204" pitchFamily="34" charset="0"/>
              </a:rPr>
              <a:t>Expanding Program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B0276-D992-4DE2-925C-A977B5004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Graphic Design and Advertising Program Has Been Immediately Impacted.</a:t>
            </a:r>
          </a:p>
          <a:p>
            <a:r>
              <a:rPr lang="en-US" dirty="0"/>
              <a:t>Hired New Faculty To Support Program Growth and Expansion.</a:t>
            </a:r>
          </a:p>
          <a:p>
            <a:r>
              <a:rPr lang="en-US" dirty="0"/>
              <a:t>Adding More Classes and Expanding Course Offerings into High School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1146" y="4643259"/>
            <a:ext cx="2150854" cy="2214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429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39F4F-14C0-4711-AE23-7D474EFAB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08178" cy="1325563"/>
          </a:xfrm>
        </p:spPr>
        <p:txBody>
          <a:bodyPr/>
          <a:lstStyle/>
          <a:p>
            <a:r>
              <a:rPr lang="en-US" b="1" dirty="0">
                <a:latin typeface="Arial Black" panose="020B0A04020102020204" pitchFamily="34" charset="0"/>
              </a:rPr>
              <a:t>Expanding Program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B0276-D992-4DE2-925C-A977B5004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Turfgrass Management Program Has Steady Growth.</a:t>
            </a:r>
          </a:p>
          <a:p>
            <a:r>
              <a:rPr lang="en-US" dirty="0"/>
              <a:t>New Faculty Member Hired to Support CCP and New High School Programming</a:t>
            </a:r>
          </a:p>
          <a:p>
            <a:r>
              <a:rPr lang="en-US" dirty="0"/>
              <a:t>Faculty Member Trained Under Seasoned Faculty to Prepare for Extending Program into 2 New High Schools Fall </a:t>
            </a:r>
            <a:r>
              <a:rPr lang="en-US" dirty="0" smtClean="0"/>
              <a:t>2020</a:t>
            </a:r>
          </a:p>
          <a:p>
            <a:r>
              <a:rPr lang="en-US" dirty="0" smtClean="0"/>
              <a:t>CVCC Hosted Industry Training for Toro Technicians.  CVCC Students participated in Toro Academy and gained valuable hands-on experience.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1146" y="4643259"/>
            <a:ext cx="2150854" cy="2214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572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39F4F-14C0-4711-AE23-7D474EFAB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58055" cy="1325563"/>
          </a:xfrm>
        </p:spPr>
        <p:txBody>
          <a:bodyPr/>
          <a:lstStyle/>
          <a:p>
            <a:r>
              <a:rPr lang="en-US" b="1" dirty="0">
                <a:latin typeface="Arial Black" panose="020B0A04020102020204" pitchFamily="34" charset="0"/>
              </a:rPr>
              <a:t>Expanding Program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B0276-D992-4DE2-925C-A977B5004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CVCC Automotive Technology Program hosted 2019 NAPA Tool and Equipment Show where various vendors showed off their new tools and technologies to local industry and CVCC students.</a:t>
            </a:r>
          </a:p>
          <a:p>
            <a:endParaRPr lang="en-US" dirty="0"/>
          </a:p>
          <a:p>
            <a:r>
              <a:rPr lang="en-US" dirty="0" smtClean="0"/>
              <a:t>CVCC Computer Integrated Machining Program hosted the 2019 Fall HTEC and NC AIMS Conference.  Conference had over 25 vendors, and 200+ participants including Instructors from across the state, </a:t>
            </a:r>
            <a:r>
              <a:rPr lang="en-US" dirty="0"/>
              <a:t> </a:t>
            </a:r>
            <a:r>
              <a:rPr lang="en-US" dirty="0" smtClean="0"/>
              <a:t>      CVCC Students, and local industry.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1146" y="4643259"/>
            <a:ext cx="2150854" cy="2214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588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39F4F-14C0-4711-AE23-7D474EFAB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 Black" panose="020B0A04020102020204" pitchFamily="34" charset="0"/>
              </a:rPr>
              <a:t>Demonstrating Competence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B0276-D992-4DE2-925C-A977B5004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CVCC Has Been Recognized </a:t>
            </a:r>
            <a:r>
              <a:rPr lang="en-US" dirty="0" smtClean="0"/>
              <a:t>College Outstanding Chapter of the Year for 6 years in a row and as a National Model of Excellence Chapter for 3 years in a row. </a:t>
            </a:r>
            <a:endParaRPr lang="en-US" dirty="0"/>
          </a:p>
          <a:p>
            <a:r>
              <a:rPr lang="en-US" dirty="0"/>
              <a:t>CVCC is Now a Total Participation School that Benefits All </a:t>
            </a:r>
            <a:r>
              <a:rPr lang="en-US" dirty="0" smtClean="0"/>
              <a:t>Programs </a:t>
            </a:r>
            <a:r>
              <a:rPr lang="en-US" dirty="0"/>
              <a:t>and Students</a:t>
            </a:r>
            <a:r>
              <a:rPr lang="en-US" dirty="0" smtClean="0"/>
              <a:t>.  This directly </a:t>
            </a:r>
            <a:r>
              <a:rPr lang="en-US" dirty="0" smtClean="0"/>
              <a:t>affects </a:t>
            </a:r>
            <a:r>
              <a:rPr lang="en-US" dirty="0" smtClean="0"/>
              <a:t>500 CTE students.</a:t>
            </a:r>
            <a:endParaRPr lang="en-US" dirty="0"/>
          </a:p>
          <a:p>
            <a:r>
              <a:rPr lang="en-US" dirty="0"/>
              <a:t>Perkins Funded Advisor Training and Travel to Support Students in 30+ Competitions at both the the State and National Level.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1146" y="4643259"/>
            <a:ext cx="2150854" cy="2214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792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39F4F-14C0-4711-AE23-7D474EFAB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16491" cy="1325563"/>
          </a:xfrm>
        </p:spPr>
        <p:txBody>
          <a:bodyPr/>
          <a:lstStyle/>
          <a:p>
            <a:r>
              <a:rPr lang="en-US" b="1" dirty="0" smtClean="0">
                <a:latin typeface="Arial Black" panose="020B0A04020102020204" pitchFamily="34" charset="0"/>
              </a:rPr>
              <a:t>Faculty Professional Development</a:t>
            </a:r>
            <a:endParaRPr lang="en-US" b="1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B0276-D992-4DE2-925C-A977B5004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Professional Development Opportunities Have Allowed CTE Faculty to Develop More Expertise in Their Field.</a:t>
            </a:r>
          </a:p>
          <a:p>
            <a:r>
              <a:rPr lang="en-US" dirty="0"/>
              <a:t>National Credentials and Accreditation have Been Achieved by Multiple Programs</a:t>
            </a:r>
          </a:p>
          <a:p>
            <a:r>
              <a:rPr lang="en-US" dirty="0"/>
              <a:t>Most Progress in this Area in CVCC History.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1146" y="4643259"/>
            <a:ext cx="2150854" cy="2214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94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39F4F-14C0-4711-AE23-7D474EFAB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 Black" panose="020B0A04020102020204" pitchFamily="34" charset="0"/>
              </a:rPr>
              <a:t>CLNA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B0276-D992-4DE2-925C-A977B5004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CVCC Initially Reviewed Needs in Many Pathways </a:t>
            </a:r>
          </a:p>
          <a:p>
            <a:pPr lvl="1"/>
            <a:r>
              <a:rPr lang="en-US" dirty="0"/>
              <a:t>Engineering Technologies</a:t>
            </a:r>
          </a:p>
          <a:p>
            <a:pPr lvl="1"/>
            <a:r>
              <a:rPr lang="en-US" dirty="0"/>
              <a:t>Industrial Technologies</a:t>
            </a:r>
          </a:p>
          <a:p>
            <a:pPr lvl="1"/>
            <a:r>
              <a:rPr lang="en-US" dirty="0"/>
              <a:t>Health Sciences</a:t>
            </a:r>
          </a:p>
          <a:p>
            <a:pPr lvl="1"/>
            <a:r>
              <a:rPr lang="en-US" dirty="0"/>
              <a:t>Automotive Technologies</a:t>
            </a:r>
          </a:p>
          <a:p>
            <a:pPr lvl="1"/>
            <a:r>
              <a:rPr lang="en-US" dirty="0"/>
              <a:t>Horticulture / Turfgrass Management</a:t>
            </a:r>
          </a:p>
          <a:p>
            <a:r>
              <a:rPr lang="en-US" dirty="0"/>
              <a:t>Gaps Showed Funding Needs in Several Areas</a:t>
            </a:r>
          </a:p>
          <a:p>
            <a:pPr lvl="1"/>
            <a:r>
              <a:rPr lang="en-US" dirty="0"/>
              <a:t>Equipment and Technology</a:t>
            </a:r>
          </a:p>
          <a:p>
            <a:pPr lvl="1"/>
            <a:r>
              <a:rPr lang="en-US" dirty="0"/>
              <a:t>Faculty Salary and Training</a:t>
            </a:r>
          </a:p>
          <a:p>
            <a:pPr lvl="1"/>
            <a:r>
              <a:rPr lang="en-US" dirty="0"/>
              <a:t>Project Support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1146" y="4643259"/>
            <a:ext cx="2150854" cy="2214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207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39F4F-14C0-4711-AE23-7D474EFAB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 Black" panose="020B0A04020102020204" pitchFamily="34" charset="0"/>
              </a:rPr>
              <a:t>CLNA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B0276-D992-4DE2-925C-A977B5004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Stakeholders Provided Key Roles</a:t>
            </a:r>
          </a:p>
          <a:p>
            <a:pPr lvl="1"/>
            <a:r>
              <a:rPr lang="en-US" dirty="0"/>
              <a:t>Gathering Information</a:t>
            </a:r>
          </a:p>
          <a:p>
            <a:pPr lvl="1"/>
            <a:r>
              <a:rPr lang="en-US" dirty="0"/>
              <a:t>Programmatic Insight</a:t>
            </a:r>
          </a:p>
          <a:p>
            <a:pPr lvl="1"/>
            <a:r>
              <a:rPr lang="en-US" dirty="0"/>
              <a:t>Status of Local Workforce Needs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1146" y="4643259"/>
            <a:ext cx="2150854" cy="2214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759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503</Words>
  <Application>Microsoft Office PowerPoint</Application>
  <PresentationFormat>Widescreen</PresentationFormat>
  <Paragraphs>67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Office Theme</vt:lpstr>
      <vt:lpstr>CVCC Perkins</vt:lpstr>
      <vt:lpstr>Strengthening Career Skills</vt:lpstr>
      <vt:lpstr>Expanding Program Opportunities</vt:lpstr>
      <vt:lpstr>Expanding Program Opportunities</vt:lpstr>
      <vt:lpstr>Expanding Program Opportunities</vt:lpstr>
      <vt:lpstr>Demonstrating Competence</vt:lpstr>
      <vt:lpstr>Faculty Professional Development</vt:lpstr>
      <vt:lpstr>CLNA Process</vt:lpstr>
      <vt:lpstr>CLNA Process</vt:lpstr>
      <vt:lpstr>Budget Update</vt:lpstr>
      <vt:lpstr>Budget Update</vt:lpstr>
      <vt:lpstr>Budget Update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Career Skills</dc:title>
  <dc:creator>Bandon Hensley</dc:creator>
  <cp:lastModifiedBy>Brandon Hensley</cp:lastModifiedBy>
  <cp:revision>12</cp:revision>
  <dcterms:created xsi:type="dcterms:W3CDTF">2020-01-24T08:23:37Z</dcterms:created>
  <dcterms:modified xsi:type="dcterms:W3CDTF">2020-01-27T16:28:29Z</dcterms:modified>
</cp:coreProperties>
</file>