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534" r:id="rId2"/>
    <p:sldId id="1165" r:id="rId3"/>
    <p:sldId id="760" r:id="rId4"/>
    <p:sldId id="257" r:id="rId5"/>
    <p:sldId id="1241" r:id="rId6"/>
    <p:sldId id="1260" r:id="rId7"/>
    <p:sldId id="658" r:id="rId8"/>
    <p:sldId id="1258" r:id="rId9"/>
    <p:sldId id="1259" r:id="rId10"/>
    <p:sldId id="1242" r:id="rId11"/>
    <p:sldId id="1250" r:id="rId12"/>
    <p:sldId id="1246" r:id="rId13"/>
    <p:sldId id="1247" r:id="rId14"/>
    <p:sldId id="1257" r:id="rId15"/>
    <p:sldId id="1248" r:id="rId16"/>
    <p:sldId id="1255" r:id="rId17"/>
    <p:sldId id="1240" r:id="rId18"/>
    <p:sldId id="291" r:id="rId19"/>
    <p:sldId id="772" r:id="rId20"/>
    <p:sldId id="719"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B0D41-A711-5245-A28E-68388F67667C}" v="343" dt="2021-02-08T19:24:41.985"/>
    <p1510:client id="{FC94E3F9-69ED-0A4E-9182-CF2322E3AC1A}" v="6" dt="2021-02-09T12:50:34.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0" autoAdjust="0"/>
    <p:restoredTop sz="93539"/>
  </p:normalViewPr>
  <p:slideViewPr>
    <p:cSldViewPr snapToGrid="0">
      <p:cViewPr varScale="1">
        <p:scale>
          <a:sx n="148" d="100"/>
          <a:sy n="148" d="100"/>
        </p:scale>
        <p:origin x="3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5E3327E7-DA85-0B4F-A39B-FAF98AD29500}"/>
    <pc:docChg chg="undo custSel addSld delSld modSld sldOrd">
      <pc:chgData name="Chris Droessler" userId="625c3661-9d64-47fa-b83c-4b49393bd161" providerId="ADAL" clId="{5E3327E7-DA85-0B4F-A39B-FAF98AD29500}" dt="2020-10-05T14:39:55.125" v="831" actId="20577"/>
      <pc:docMkLst>
        <pc:docMk/>
      </pc:docMkLst>
      <pc:sldChg chg="addSp delSp modSp add del ord modTransition">
        <pc:chgData name="Chris Droessler" userId="625c3661-9d64-47fa-b83c-4b49393bd161" providerId="ADAL" clId="{5E3327E7-DA85-0B4F-A39B-FAF98AD29500}" dt="2020-10-02T19:07:12.755" v="529" actId="2696"/>
        <pc:sldMkLst>
          <pc:docMk/>
          <pc:sldMk cId="821226365" sldId="256"/>
        </pc:sldMkLst>
        <pc:spChg chg="add del mod">
          <ac:chgData name="Chris Droessler" userId="625c3661-9d64-47fa-b83c-4b49393bd161" providerId="ADAL" clId="{5E3327E7-DA85-0B4F-A39B-FAF98AD29500}" dt="2020-10-02T19:06:59.314" v="509"/>
          <ac:spMkLst>
            <pc:docMk/>
            <pc:sldMk cId="821226365" sldId="256"/>
            <ac:spMk id="2" creationId="{EE57CBF6-9805-484C-8E8E-FE61FD47759A}"/>
          </ac:spMkLst>
        </pc:spChg>
        <pc:spChg chg="add del mod">
          <ac:chgData name="Chris Droessler" userId="625c3661-9d64-47fa-b83c-4b49393bd161" providerId="ADAL" clId="{5E3327E7-DA85-0B4F-A39B-FAF98AD29500}" dt="2020-10-02T19:06:59.314" v="509"/>
          <ac:spMkLst>
            <pc:docMk/>
            <pc:sldMk cId="821226365" sldId="256"/>
            <ac:spMk id="3" creationId="{AA6FA173-6969-D840-A973-CB425BD4435B}"/>
          </ac:spMkLst>
        </pc:spChg>
        <pc:spChg chg="add del mod">
          <ac:chgData name="Chris Droessler" userId="625c3661-9d64-47fa-b83c-4b49393bd161" providerId="ADAL" clId="{5E3327E7-DA85-0B4F-A39B-FAF98AD29500}" dt="2020-10-02T19:06:59.858" v="511"/>
          <ac:spMkLst>
            <pc:docMk/>
            <pc:sldMk cId="821226365" sldId="256"/>
            <ac:spMk id="4" creationId="{65EB2872-183C-D64E-A05E-CD3381EE6BCF}"/>
          </ac:spMkLst>
        </pc:spChg>
        <pc:spChg chg="add del mod">
          <ac:chgData name="Chris Droessler" userId="625c3661-9d64-47fa-b83c-4b49393bd161" providerId="ADAL" clId="{5E3327E7-DA85-0B4F-A39B-FAF98AD29500}" dt="2020-10-02T19:06:59.858" v="511"/>
          <ac:spMkLst>
            <pc:docMk/>
            <pc:sldMk cId="821226365" sldId="256"/>
            <ac:spMk id="5" creationId="{313C65EE-9F1C-3A48-B91E-CFB7C00F9671}"/>
          </ac:spMkLst>
        </pc:spChg>
        <pc:spChg chg="add del mod">
          <ac:chgData name="Chris Droessler" userId="625c3661-9d64-47fa-b83c-4b49393bd161" providerId="ADAL" clId="{5E3327E7-DA85-0B4F-A39B-FAF98AD29500}" dt="2020-10-02T19:07:00.042" v="513"/>
          <ac:spMkLst>
            <pc:docMk/>
            <pc:sldMk cId="821226365" sldId="256"/>
            <ac:spMk id="6" creationId="{330F459B-DC72-CA44-A1C5-06E0E99FEE2C}"/>
          </ac:spMkLst>
        </pc:spChg>
        <pc:spChg chg="add del mod">
          <ac:chgData name="Chris Droessler" userId="625c3661-9d64-47fa-b83c-4b49393bd161" providerId="ADAL" clId="{5E3327E7-DA85-0B4F-A39B-FAF98AD29500}" dt="2020-10-02T19:07:00.042" v="513"/>
          <ac:spMkLst>
            <pc:docMk/>
            <pc:sldMk cId="821226365" sldId="256"/>
            <ac:spMk id="7" creationId="{B15AA7C7-0DF4-3145-9D0D-0E1FF9FC1F90}"/>
          </ac:spMkLst>
        </pc:spChg>
        <pc:spChg chg="add del mod">
          <ac:chgData name="Chris Droessler" userId="625c3661-9d64-47fa-b83c-4b49393bd161" providerId="ADAL" clId="{5E3327E7-DA85-0B4F-A39B-FAF98AD29500}" dt="2020-10-02T19:07:00.277" v="515"/>
          <ac:spMkLst>
            <pc:docMk/>
            <pc:sldMk cId="821226365" sldId="256"/>
            <ac:spMk id="8" creationId="{9DF552FC-18DA-E849-9580-D3DB63257B6C}"/>
          </ac:spMkLst>
        </pc:spChg>
        <pc:spChg chg="add del mod">
          <ac:chgData name="Chris Droessler" userId="625c3661-9d64-47fa-b83c-4b49393bd161" providerId="ADAL" clId="{5E3327E7-DA85-0B4F-A39B-FAF98AD29500}" dt="2020-10-02T19:07:00.277" v="515"/>
          <ac:spMkLst>
            <pc:docMk/>
            <pc:sldMk cId="821226365" sldId="256"/>
            <ac:spMk id="9" creationId="{C095C999-3182-7D40-BE9E-C8DC5300F30C}"/>
          </ac:spMkLst>
        </pc:spChg>
        <pc:spChg chg="add del mod">
          <ac:chgData name="Chris Droessler" userId="625c3661-9d64-47fa-b83c-4b49393bd161" providerId="ADAL" clId="{5E3327E7-DA85-0B4F-A39B-FAF98AD29500}" dt="2020-10-02T19:07:00.386" v="517"/>
          <ac:spMkLst>
            <pc:docMk/>
            <pc:sldMk cId="821226365" sldId="256"/>
            <ac:spMk id="10" creationId="{F71A37B3-D92F-444B-B1FE-1DC6C232D534}"/>
          </ac:spMkLst>
        </pc:spChg>
        <pc:spChg chg="add del mod">
          <ac:chgData name="Chris Droessler" userId="625c3661-9d64-47fa-b83c-4b49393bd161" providerId="ADAL" clId="{5E3327E7-DA85-0B4F-A39B-FAF98AD29500}" dt="2020-10-02T19:07:00.386" v="517"/>
          <ac:spMkLst>
            <pc:docMk/>
            <pc:sldMk cId="821226365" sldId="256"/>
            <ac:spMk id="11" creationId="{864A4161-A1A2-4143-BDE0-5793C08DC506}"/>
          </ac:spMkLst>
        </pc:spChg>
        <pc:spChg chg="add del mod">
          <ac:chgData name="Chris Droessler" userId="625c3661-9d64-47fa-b83c-4b49393bd161" providerId="ADAL" clId="{5E3327E7-DA85-0B4F-A39B-FAF98AD29500}" dt="2020-10-02T19:07:00.571" v="519"/>
          <ac:spMkLst>
            <pc:docMk/>
            <pc:sldMk cId="821226365" sldId="256"/>
            <ac:spMk id="12" creationId="{FE18A378-0DC8-6D44-8016-0E66B62AF61E}"/>
          </ac:spMkLst>
        </pc:spChg>
        <pc:spChg chg="add del mod">
          <ac:chgData name="Chris Droessler" userId="625c3661-9d64-47fa-b83c-4b49393bd161" providerId="ADAL" clId="{5E3327E7-DA85-0B4F-A39B-FAF98AD29500}" dt="2020-10-02T19:07:00.571" v="519"/>
          <ac:spMkLst>
            <pc:docMk/>
            <pc:sldMk cId="821226365" sldId="256"/>
            <ac:spMk id="13" creationId="{5B68B077-977F-EB41-A82C-40CEE202BCE9}"/>
          </ac:spMkLst>
        </pc:spChg>
        <pc:spChg chg="add del mod">
          <ac:chgData name="Chris Droessler" userId="625c3661-9d64-47fa-b83c-4b49393bd161" providerId="ADAL" clId="{5E3327E7-DA85-0B4F-A39B-FAF98AD29500}" dt="2020-10-02T19:07:00.746" v="521"/>
          <ac:spMkLst>
            <pc:docMk/>
            <pc:sldMk cId="821226365" sldId="256"/>
            <ac:spMk id="14" creationId="{8392CAE2-CDFC-1143-A962-9779F978541B}"/>
          </ac:spMkLst>
        </pc:spChg>
        <pc:spChg chg="add del mod">
          <ac:chgData name="Chris Droessler" userId="625c3661-9d64-47fa-b83c-4b49393bd161" providerId="ADAL" clId="{5E3327E7-DA85-0B4F-A39B-FAF98AD29500}" dt="2020-10-02T19:07:00.746" v="521"/>
          <ac:spMkLst>
            <pc:docMk/>
            <pc:sldMk cId="821226365" sldId="256"/>
            <ac:spMk id="15" creationId="{6BCE82BE-179B-F24A-A889-D248A35BF0AA}"/>
          </ac:spMkLst>
        </pc:spChg>
        <pc:spChg chg="add del mod">
          <ac:chgData name="Chris Droessler" userId="625c3661-9d64-47fa-b83c-4b49393bd161" providerId="ADAL" clId="{5E3327E7-DA85-0B4F-A39B-FAF98AD29500}" dt="2020-10-02T19:07:00.946" v="523"/>
          <ac:spMkLst>
            <pc:docMk/>
            <pc:sldMk cId="821226365" sldId="256"/>
            <ac:spMk id="16" creationId="{03ECF93B-E3F3-6141-B016-E2366EB9B36F}"/>
          </ac:spMkLst>
        </pc:spChg>
        <pc:spChg chg="add del mod">
          <ac:chgData name="Chris Droessler" userId="625c3661-9d64-47fa-b83c-4b49393bd161" providerId="ADAL" clId="{5E3327E7-DA85-0B4F-A39B-FAF98AD29500}" dt="2020-10-02T19:07:00.946" v="523"/>
          <ac:spMkLst>
            <pc:docMk/>
            <pc:sldMk cId="821226365" sldId="256"/>
            <ac:spMk id="17" creationId="{47DB51E2-F604-BE40-846C-EEC6A35E3BB9}"/>
          </ac:spMkLst>
        </pc:spChg>
        <pc:spChg chg="add del mod">
          <ac:chgData name="Chris Droessler" userId="625c3661-9d64-47fa-b83c-4b49393bd161" providerId="ADAL" clId="{5E3327E7-DA85-0B4F-A39B-FAF98AD29500}" dt="2020-10-02T19:07:01.226" v="525"/>
          <ac:spMkLst>
            <pc:docMk/>
            <pc:sldMk cId="821226365" sldId="256"/>
            <ac:spMk id="18" creationId="{E1942445-0DB8-E64A-96A8-C04F41F8109D}"/>
          </ac:spMkLst>
        </pc:spChg>
        <pc:spChg chg="add del mod">
          <ac:chgData name="Chris Droessler" userId="625c3661-9d64-47fa-b83c-4b49393bd161" providerId="ADAL" clId="{5E3327E7-DA85-0B4F-A39B-FAF98AD29500}" dt="2020-10-02T19:07:01.226" v="525"/>
          <ac:spMkLst>
            <pc:docMk/>
            <pc:sldMk cId="821226365" sldId="256"/>
            <ac:spMk id="19" creationId="{5205B7D7-260E-A945-972C-22ADDB5C2743}"/>
          </ac:spMkLst>
        </pc:spChg>
        <pc:spChg chg="add del mod">
          <ac:chgData name="Chris Droessler" userId="625c3661-9d64-47fa-b83c-4b49393bd161" providerId="ADAL" clId="{5E3327E7-DA85-0B4F-A39B-FAF98AD29500}" dt="2020-10-02T19:07:01.498" v="527"/>
          <ac:spMkLst>
            <pc:docMk/>
            <pc:sldMk cId="821226365" sldId="256"/>
            <ac:spMk id="20" creationId="{28EA9C7A-EFDA-8442-AC52-443A909982E5}"/>
          </ac:spMkLst>
        </pc:spChg>
        <pc:spChg chg="add del mod">
          <ac:chgData name="Chris Droessler" userId="625c3661-9d64-47fa-b83c-4b49393bd161" providerId="ADAL" clId="{5E3327E7-DA85-0B4F-A39B-FAF98AD29500}" dt="2020-10-02T19:07:01.498" v="527"/>
          <ac:spMkLst>
            <pc:docMk/>
            <pc:sldMk cId="821226365" sldId="256"/>
            <ac:spMk id="21" creationId="{7ABA6514-D3F9-6E49-AA66-A4FDC5799FEB}"/>
          </ac:spMkLst>
        </pc:spChg>
        <pc:spChg chg="mod">
          <ac:chgData name="Chris Droessler" userId="625c3661-9d64-47fa-b83c-4b49393bd161" providerId="ADAL" clId="{5E3327E7-DA85-0B4F-A39B-FAF98AD29500}" dt="2020-10-02T19:07:01.518" v="528" actId="27636"/>
          <ac:spMkLst>
            <pc:docMk/>
            <pc:sldMk cId="821226365" sldId="256"/>
            <ac:spMk id="120" creationId="{00000000-0000-0000-0000-000000000000}"/>
          </ac:spMkLst>
        </pc:spChg>
      </pc:sldChg>
      <pc:sldChg chg="modSp add del ord">
        <pc:chgData name="Chris Droessler" userId="625c3661-9d64-47fa-b83c-4b49393bd161" providerId="ADAL" clId="{5E3327E7-DA85-0B4F-A39B-FAF98AD29500}" dt="2020-10-02T19:07:12.802" v="532" actId="2696"/>
        <pc:sldMkLst>
          <pc:docMk/>
          <pc:sldMk cId="2390220220" sldId="258"/>
        </pc:sldMkLst>
        <pc:spChg chg="mod">
          <ac:chgData name="Chris Droessler" userId="625c3661-9d64-47fa-b83c-4b49393bd161" providerId="ADAL" clId="{5E3327E7-DA85-0B4F-A39B-FAF98AD29500}" dt="2020-10-02T19:06:57.094" v="508" actId="27636"/>
          <ac:spMkLst>
            <pc:docMk/>
            <pc:sldMk cId="2390220220" sldId="258"/>
            <ac:spMk id="126" creationId="{00000000-0000-0000-0000-000000000000}"/>
          </ac:spMkLst>
        </pc:spChg>
        <pc:spChg chg="mod">
          <ac:chgData name="Chris Droessler" userId="625c3661-9d64-47fa-b83c-4b49393bd161" providerId="ADAL" clId="{5E3327E7-DA85-0B4F-A39B-FAF98AD29500}" dt="2020-10-02T19:06:57.091" v="507" actId="27636"/>
          <ac:spMkLst>
            <pc:docMk/>
            <pc:sldMk cId="2390220220" sldId="258"/>
            <ac:spMk id="130" creationId="{00000000-0000-0000-0000-000000000000}"/>
          </ac:spMkLst>
        </pc:spChg>
      </pc:sldChg>
      <pc:sldChg chg="del">
        <pc:chgData name="Chris Droessler" userId="625c3661-9d64-47fa-b83c-4b49393bd161" providerId="ADAL" clId="{5E3327E7-DA85-0B4F-A39B-FAF98AD29500}" dt="2020-10-02T11:15:09.839" v="19" actId="2696"/>
        <pc:sldMkLst>
          <pc:docMk/>
          <pc:sldMk cId="1310118331" sldId="264"/>
        </pc:sldMkLst>
      </pc:sldChg>
      <pc:sldChg chg="addSp delSp modSp">
        <pc:chgData name="Chris Droessler" userId="625c3661-9d64-47fa-b83c-4b49393bd161" providerId="ADAL" clId="{5E3327E7-DA85-0B4F-A39B-FAF98AD29500}" dt="2020-10-02T12:17:21.998" v="134"/>
        <pc:sldMkLst>
          <pc:docMk/>
          <pc:sldMk cId="1267256734" sldId="267"/>
        </pc:sldMkLst>
        <pc:spChg chg="add del mod">
          <ac:chgData name="Chris Droessler" userId="625c3661-9d64-47fa-b83c-4b49393bd161" providerId="ADAL" clId="{5E3327E7-DA85-0B4F-A39B-FAF98AD29500}" dt="2020-10-02T12:17:21.998" v="134"/>
          <ac:spMkLst>
            <pc:docMk/>
            <pc:sldMk cId="1267256734" sldId="267"/>
            <ac:spMk id="5" creationId="{87CCD517-E36E-0243-9480-4FECE3D55E44}"/>
          </ac:spMkLst>
        </pc:spChg>
      </pc:sldChg>
      <pc:sldChg chg="addSp delSp modSp">
        <pc:chgData name="Chris Droessler" userId="625c3661-9d64-47fa-b83c-4b49393bd161" providerId="ADAL" clId="{5E3327E7-DA85-0B4F-A39B-FAF98AD29500}" dt="2020-10-02T12:16:58.318" v="128" actId="1076"/>
        <pc:sldMkLst>
          <pc:docMk/>
          <pc:sldMk cId="1407574810" sldId="268"/>
        </pc:sldMkLst>
        <pc:spChg chg="add mod">
          <ac:chgData name="Chris Droessler" userId="625c3661-9d64-47fa-b83c-4b49393bd161" providerId="ADAL" clId="{5E3327E7-DA85-0B4F-A39B-FAF98AD29500}" dt="2020-10-02T12:16:58.318" v="128" actId="1076"/>
          <ac:spMkLst>
            <pc:docMk/>
            <pc:sldMk cId="1407574810" sldId="268"/>
            <ac:spMk id="4" creationId="{33C017EE-E89A-0440-A9B8-AD143E09EA3C}"/>
          </ac:spMkLst>
        </pc:spChg>
        <pc:spChg chg="del">
          <ac:chgData name="Chris Droessler" userId="625c3661-9d64-47fa-b83c-4b49393bd161" providerId="ADAL" clId="{5E3327E7-DA85-0B4F-A39B-FAF98AD29500}" dt="2020-10-02T12:16:53.281" v="127" actId="478"/>
          <ac:spMkLst>
            <pc:docMk/>
            <pc:sldMk cId="1407574810" sldId="268"/>
            <ac:spMk id="5" creationId="{5E4E673F-482F-4EC7-81FC-53A5198A0B38}"/>
          </ac:spMkLst>
        </pc:spChg>
      </pc:sldChg>
      <pc:sldChg chg="addSp delSp">
        <pc:chgData name="Chris Droessler" userId="625c3661-9d64-47fa-b83c-4b49393bd161" providerId="ADAL" clId="{5E3327E7-DA85-0B4F-A39B-FAF98AD29500}" dt="2020-10-02T12:17:06.896" v="130" actId="478"/>
        <pc:sldMkLst>
          <pc:docMk/>
          <pc:sldMk cId="2326262686" sldId="269"/>
        </pc:sldMkLst>
        <pc:spChg chg="del">
          <ac:chgData name="Chris Droessler" userId="625c3661-9d64-47fa-b83c-4b49393bd161" providerId="ADAL" clId="{5E3327E7-DA85-0B4F-A39B-FAF98AD29500}" dt="2020-10-02T12:17:06.896" v="130" actId="478"/>
          <ac:spMkLst>
            <pc:docMk/>
            <pc:sldMk cId="2326262686" sldId="269"/>
            <ac:spMk id="5" creationId="{CFE18A5D-7606-4AAB-BE70-72BE0858853E}"/>
          </ac:spMkLst>
        </pc:spChg>
        <pc:spChg chg="add">
          <ac:chgData name="Chris Droessler" userId="625c3661-9d64-47fa-b83c-4b49393bd161" providerId="ADAL" clId="{5E3327E7-DA85-0B4F-A39B-FAF98AD29500}" dt="2020-10-02T12:17:04.450" v="129"/>
          <ac:spMkLst>
            <pc:docMk/>
            <pc:sldMk cId="2326262686" sldId="269"/>
            <ac:spMk id="6" creationId="{5FB0D2B8-909F-6048-AEC4-347F92AD74FC}"/>
          </ac:spMkLst>
        </pc:spChg>
      </pc:sldChg>
      <pc:sldChg chg="del">
        <pc:chgData name="Chris Droessler" userId="625c3661-9d64-47fa-b83c-4b49393bd161" providerId="ADAL" clId="{5E3327E7-DA85-0B4F-A39B-FAF98AD29500}" dt="2020-10-02T11:15:09.996" v="30" actId="2696"/>
        <pc:sldMkLst>
          <pc:docMk/>
          <pc:sldMk cId="3668000653" sldId="270"/>
        </pc:sldMkLst>
      </pc:sldChg>
      <pc:sldChg chg="del">
        <pc:chgData name="Chris Droessler" userId="625c3661-9d64-47fa-b83c-4b49393bd161" providerId="ADAL" clId="{5E3327E7-DA85-0B4F-A39B-FAF98AD29500}" dt="2020-10-02T11:15:10.007" v="31" actId="2696"/>
        <pc:sldMkLst>
          <pc:docMk/>
          <pc:sldMk cId="3571450124" sldId="271"/>
        </pc:sldMkLst>
      </pc:sldChg>
      <pc:sldChg chg="del">
        <pc:chgData name="Chris Droessler" userId="625c3661-9d64-47fa-b83c-4b49393bd161" providerId="ADAL" clId="{5E3327E7-DA85-0B4F-A39B-FAF98AD29500}" dt="2020-10-02T11:15:10.016" v="32" actId="2696"/>
        <pc:sldMkLst>
          <pc:docMk/>
          <pc:sldMk cId="3282865916" sldId="272"/>
        </pc:sldMkLst>
      </pc:sldChg>
      <pc:sldChg chg="del">
        <pc:chgData name="Chris Droessler" userId="625c3661-9d64-47fa-b83c-4b49393bd161" providerId="ADAL" clId="{5E3327E7-DA85-0B4F-A39B-FAF98AD29500}" dt="2020-10-02T11:15:10.028" v="33" actId="2696"/>
        <pc:sldMkLst>
          <pc:docMk/>
          <pc:sldMk cId="2273316657" sldId="274"/>
        </pc:sldMkLst>
      </pc:sldChg>
      <pc:sldChg chg="del">
        <pc:chgData name="Chris Droessler" userId="625c3661-9d64-47fa-b83c-4b49393bd161" providerId="ADAL" clId="{5E3327E7-DA85-0B4F-A39B-FAF98AD29500}" dt="2020-10-02T11:15:10.041" v="34" actId="2696"/>
        <pc:sldMkLst>
          <pc:docMk/>
          <pc:sldMk cId="1139512075" sldId="275"/>
        </pc:sldMkLst>
      </pc:sldChg>
      <pc:sldChg chg="del">
        <pc:chgData name="Chris Droessler" userId="625c3661-9d64-47fa-b83c-4b49393bd161" providerId="ADAL" clId="{5E3327E7-DA85-0B4F-A39B-FAF98AD29500}" dt="2020-10-02T11:15:09.949" v="26" actId="2696"/>
        <pc:sldMkLst>
          <pc:docMk/>
          <pc:sldMk cId="2598188576" sldId="276"/>
        </pc:sldMkLst>
      </pc:sldChg>
      <pc:sldChg chg="del">
        <pc:chgData name="Chris Droessler" userId="625c3661-9d64-47fa-b83c-4b49393bd161" providerId="ADAL" clId="{5E3327E7-DA85-0B4F-A39B-FAF98AD29500}" dt="2020-10-02T11:15:09.969" v="28" actId="2696"/>
        <pc:sldMkLst>
          <pc:docMk/>
          <pc:sldMk cId="3643477267" sldId="277"/>
        </pc:sldMkLst>
      </pc:sldChg>
      <pc:sldChg chg="del">
        <pc:chgData name="Chris Droessler" userId="625c3661-9d64-47fa-b83c-4b49393bd161" providerId="ADAL" clId="{5E3327E7-DA85-0B4F-A39B-FAF98AD29500}" dt="2020-10-02T11:15:10.082" v="37" actId="2696"/>
        <pc:sldMkLst>
          <pc:docMk/>
          <pc:sldMk cId="1458230846" sldId="278"/>
        </pc:sldMkLst>
      </pc:sldChg>
      <pc:sldChg chg="del">
        <pc:chgData name="Chris Droessler" userId="625c3661-9d64-47fa-b83c-4b49393bd161" providerId="ADAL" clId="{5E3327E7-DA85-0B4F-A39B-FAF98AD29500}" dt="2020-10-02T11:15:10.070" v="36" actId="2696"/>
        <pc:sldMkLst>
          <pc:docMk/>
          <pc:sldMk cId="1058996980" sldId="279"/>
        </pc:sldMkLst>
      </pc:sldChg>
      <pc:sldChg chg="del">
        <pc:chgData name="Chris Droessler" userId="625c3661-9d64-47fa-b83c-4b49393bd161" providerId="ADAL" clId="{5E3327E7-DA85-0B4F-A39B-FAF98AD29500}" dt="2020-10-02T11:15:10.055" v="35" actId="2696"/>
        <pc:sldMkLst>
          <pc:docMk/>
          <pc:sldMk cId="267801551" sldId="280"/>
        </pc:sldMkLst>
      </pc:sldChg>
      <pc:sldChg chg="del">
        <pc:chgData name="Chris Droessler" userId="625c3661-9d64-47fa-b83c-4b49393bd161" providerId="ADAL" clId="{5E3327E7-DA85-0B4F-A39B-FAF98AD29500}" dt="2020-10-02T11:23:35.008" v="116" actId="2696"/>
        <pc:sldMkLst>
          <pc:docMk/>
          <pc:sldMk cId="155209204" sldId="283"/>
        </pc:sldMkLst>
      </pc:sldChg>
      <pc:sldChg chg="modSp add modTransition">
        <pc:chgData name="Chris Droessler" userId="625c3661-9d64-47fa-b83c-4b49393bd161" providerId="ADAL" clId="{5E3327E7-DA85-0B4F-A39B-FAF98AD29500}" dt="2020-10-02T19:16:14.082" v="642" actId="20577"/>
        <pc:sldMkLst>
          <pc:docMk/>
          <pc:sldMk cId="3703431879" sldId="283"/>
        </pc:sldMkLst>
        <pc:spChg chg="mod">
          <ac:chgData name="Chris Droessler" userId="625c3661-9d64-47fa-b83c-4b49393bd161" providerId="ADAL" clId="{5E3327E7-DA85-0B4F-A39B-FAF98AD29500}" dt="2020-10-02T19:16:14.082" v="642" actId="20577"/>
          <ac:spMkLst>
            <pc:docMk/>
            <pc:sldMk cId="3703431879" sldId="283"/>
            <ac:spMk id="2" creationId="{898F0DBD-24FC-4921-AB7C-5101450B299E}"/>
          </ac:spMkLst>
        </pc:spChg>
      </pc:sldChg>
      <pc:sldChg chg="modSp add modTransition">
        <pc:chgData name="Chris Droessler" userId="625c3661-9d64-47fa-b83c-4b49393bd161" providerId="ADAL" clId="{5E3327E7-DA85-0B4F-A39B-FAF98AD29500}" dt="2020-10-02T19:16:26.370" v="643" actId="20577"/>
        <pc:sldMkLst>
          <pc:docMk/>
          <pc:sldMk cId="1851980188" sldId="284"/>
        </pc:sldMkLst>
        <pc:spChg chg="mod">
          <ac:chgData name="Chris Droessler" userId="625c3661-9d64-47fa-b83c-4b49393bd161" providerId="ADAL" clId="{5E3327E7-DA85-0B4F-A39B-FAF98AD29500}" dt="2020-10-02T19:16:26.370" v="643" actId="20577"/>
          <ac:spMkLst>
            <pc:docMk/>
            <pc:sldMk cId="1851980188" sldId="284"/>
            <ac:spMk id="3" creationId="{23401370-DDAC-492F-BDBF-12E8552EB644}"/>
          </ac:spMkLst>
        </pc:spChg>
      </pc:sldChg>
      <pc:sldChg chg="del">
        <pc:chgData name="Chris Droessler" userId="625c3661-9d64-47fa-b83c-4b49393bd161" providerId="ADAL" clId="{5E3327E7-DA85-0B4F-A39B-FAF98AD29500}" dt="2020-10-02T11:23:35.042" v="118" actId="2696"/>
        <pc:sldMkLst>
          <pc:docMk/>
          <pc:sldMk cId="3622313863" sldId="284"/>
        </pc:sldMkLst>
      </pc:sldChg>
      <pc:sldChg chg="add modTransition">
        <pc:chgData name="Chris Droessler" userId="625c3661-9d64-47fa-b83c-4b49393bd161" providerId="ADAL" clId="{5E3327E7-DA85-0B4F-A39B-FAF98AD29500}" dt="2020-10-02T19:15:57.127" v="640"/>
        <pc:sldMkLst>
          <pc:docMk/>
          <pc:sldMk cId="219525284" sldId="285"/>
        </pc:sldMkLst>
      </pc:sldChg>
      <pc:sldChg chg="del">
        <pc:chgData name="Chris Droessler" userId="625c3661-9d64-47fa-b83c-4b49393bd161" providerId="ADAL" clId="{5E3327E7-DA85-0B4F-A39B-FAF98AD29500}" dt="2020-10-02T11:23:35.085" v="120" actId="2696"/>
        <pc:sldMkLst>
          <pc:docMk/>
          <pc:sldMk cId="2875869074" sldId="285"/>
        </pc:sldMkLst>
      </pc:sldChg>
      <pc:sldChg chg="add modTransition">
        <pc:chgData name="Chris Droessler" userId="625c3661-9d64-47fa-b83c-4b49393bd161" providerId="ADAL" clId="{5E3327E7-DA85-0B4F-A39B-FAF98AD29500}" dt="2020-10-02T19:15:57.127" v="640"/>
        <pc:sldMkLst>
          <pc:docMk/>
          <pc:sldMk cId="37207170" sldId="286"/>
        </pc:sldMkLst>
      </pc:sldChg>
      <pc:sldChg chg="del">
        <pc:chgData name="Chris Droessler" userId="625c3661-9d64-47fa-b83c-4b49393bd161" providerId="ADAL" clId="{5E3327E7-DA85-0B4F-A39B-FAF98AD29500}" dt="2020-10-02T11:23:35.053" v="119" actId="2696"/>
        <pc:sldMkLst>
          <pc:docMk/>
          <pc:sldMk cId="1663812146" sldId="286"/>
        </pc:sldMkLst>
      </pc:sldChg>
      <pc:sldChg chg="add modTransition">
        <pc:chgData name="Chris Droessler" userId="625c3661-9d64-47fa-b83c-4b49393bd161" providerId="ADAL" clId="{5E3327E7-DA85-0B4F-A39B-FAF98AD29500}" dt="2020-10-02T19:15:57.127" v="640"/>
        <pc:sldMkLst>
          <pc:docMk/>
          <pc:sldMk cId="795191016" sldId="287"/>
        </pc:sldMkLst>
      </pc:sldChg>
      <pc:sldChg chg="add modTransition">
        <pc:chgData name="Chris Droessler" userId="625c3661-9d64-47fa-b83c-4b49393bd161" providerId="ADAL" clId="{5E3327E7-DA85-0B4F-A39B-FAF98AD29500}" dt="2020-10-02T19:15:57.127" v="640"/>
        <pc:sldMkLst>
          <pc:docMk/>
          <pc:sldMk cId="2535731079" sldId="288"/>
        </pc:sldMkLst>
      </pc:sldChg>
      <pc:sldChg chg="add modTransition">
        <pc:chgData name="Chris Droessler" userId="625c3661-9d64-47fa-b83c-4b49393bd161" providerId="ADAL" clId="{5E3327E7-DA85-0B4F-A39B-FAF98AD29500}" dt="2020-10-02T19:15:57.127" v="640"/>
        <pc:sldMkLst>
          <pc:docMk/>
          <pc:sldMk cId="702382779" sldId="289"/>
        </pc:sldMkLst>
      </pc:sldChg>
      <pc:sldChg chg="add modTransition">
        <pc:chgData name="Chris Droessler" userId="625c3661-9d64-47fa-b83c-4b49393bd161" providerId="ADAL" clId="{5E3327E7-DA85-0B4F-A39B-FAF98AD29500}" dt="2020-10-02T19:15:57.127" v="640"/>
        <pc:sldMkLst>
          <pc:docMk/>
          <pc:sldMk cId="3396604074" sldId="290"/>
        </pc:sldMkLst>
      </pc:sldChg>
      <pc:sldChg chg="modSp">
        <pc:chgData name="Chris Droessler" userId="625c3661-9d64-47fa-b83c-4b49393bd161" providerId="ADAL" clId="{5E3327E7-DA85-0B4F-A39B-FAF98AD29500}" dt="2020-10-02T11:21:08.362" v="104" actId="20577"/>
        <pc:sldMkLst>
          <pc:docMk/>
          <pc:sldMk cId="3877200339" sldId="291"/>
        </pc:sldMkLst>
        <pc:spChg chg="mod">
          <ac:chgData name="Chris Droessler" userId="625c3661-9d64-47fa-b83c-4b49393bd161" providerId="ADAL" clId="{5E3327E7-DA85-0B4F-A39B-FAF98AD29500}" dt="2020-10-02T11:21:08.362" v="104" actId="20577"/>
          <ac:spMkLst>
            <pc:docMk/>
            <pc:sldMk cId="3877200339" sldId="291"/>
            <ac:spMk id="398" creationId="{00000000-0000-0000-0000-000000000000}"/>
          </ac:spMkLst>
        </pc:spChg>
      </pc:sldChg>
      <pc:sldChg chg="add modTransition">
        <pc:chgData name="Chris Droessler" userId="625c3661-9d64-47fa-b83c-4b49393bd161" providerId="ADAL" clId="{5E3327E7-DA85-0B4F-A39B-FAF98AD29500}" dt="2020-10-02T19:15:57.127" v="640"/>
        <pc:sldMkLst>
          <pc:docMk/>
          <pc:sldMk cId="3852304942" sldId="292"/>
        </pc:sldMkLst>
      </pc:sldChg>
      <pc:sldChg chg="add modTransition">
        <pc:chgData name="Chris Droessler" userId="625c3661-9d64-47fa-b83c-4b49393bd161" providerId="ADAL" clId="{5E3327E7-DA85-0B4F-A39B-FAF98AD29500}" dt="2020-10-02T19:15:57.127" v="640"/>
        <pc:sldMkLst>
          <pc:docMk/>
          <pc:sldMk cId="3336867666" sldId="293"/>
        </pc:sldMkLst>
      </pc:sldChg>
      <pc:sldChg chg="add modTransition">
        <pc:chgData name="Chris Droessler" userId="625c3661-9d64-47fa-b83c-4b49393bd161" providerId="ADAL" clId="{5E3327E7-DA85-0B4F-A39B-FAF98AD29500}" dt="2020-10-02T19:15:57.127" v="640"/>
        <pc:sldMkLst>
          <pc:docMk/>
          <pc:sldMk cId="701822057" sldId="294"/>
        </pc:sldMkLst>
      </pc:sldChg>
      <pc:sldChg chg="add ord modTransition">
        <pc:chgData name="Chris Droessler" userId="625c3661-9d64-47fa-b83c-4b49393bd161" providerId="ADAL" clId="{5E3327E7-DA85-0B4F-A39B-FAF98AD29500}" dt="2020-10-05T14:35:21.599" v="828"/>
        <pc:sldMkLst>
          <pc:docMk/>
          <pc:sldMk cId="1592985432" sldId="295"/>
        </pc:sldMkLst>
      </pc:sldChg>
      <pc:sldChg chg="modSp add modTransition">
        <pc:chgData name="Chris Droessler" userId="625c3661-9d64-47fa-b83c-4b49393bd161" providerId="ADAL" clId="{5E3327E7-DA85-0B4F-A39B-FAF98AD29500}" dt="2020-10-05T14:39:55.125" v="831" actId="20577"/>
        <pc:sldMkLst>
          <pc:docMk/>
          <pc:sldMk cId="3911099407" sldId="296"/>
        </pc:sldMkLst>
        <pc:spChg chg="mod">
          <ac:chgData name="Chris Droessler" userId="625c3661-9d64-47fa-b83c-4b49393bd161" providerId="ADAL" clId="{5E3327E7-DA85-0B4F-A39B-FAF98AD29500}" dt="2020-10-05T14:39:55.125" v="831" actId="20577"/>
          <ac:spMkLst>
            <pc:docMk/>
            <pc:sldMk cId="3911099407" sldId="296"/>
            <ac:spMk id="2" creationId="{9D8D4DCE-D85D-4032-BA41-EFE94FA235DA}"/>
          </ac:spMkLst>
        </pc:spChg>
      </pc:sldChg>
      <pc:sldChg chg="del">
        <pc:chgData name="Chris Droessler" userId="625c3661-9d64-47fa-b83c-4b49393bd161" providerId="ADAL" clId="{5E3327E7-DA85-0B4F-A39B-FAF98AD29500}" dt="2020-10-02T11:15:31.607" v="39" actId="2696"/>
        <pc:sldMkLst>
          <pc:docMk/>
          <pc:sldMk cId="2632121485" sldId="354"/>
        </pc:sldMkLst>
      </pc:sldChg>
      <pc:sldChg chg="modSp">
        <pc:chgData name="Chris Droessler" userId="625c3661-9d64-47fa-b83c-4b49393bd161" providerId="ADAL" clId="{5E3327E7-DA85-0B4F-A39B-FAF98AD29500}" dt="2020-10-02T11:14:21.520" v="7" actId="20577"/>
        <pc:sldMkLst>
          <pc:docMk/>
          <pc:sldMk cId="971664512" sldId="534"/>
        </pc:sldMkLst>
        <pc:spChg chg="mod">
          <ac:chgData name="Chris Droessler" userId="625c3661-9d64-47fa-b83c-4b49393bd161" providerId="ADAL" clId="{5E3327E7-DA85-0B4F-A39B-FAF98AD29500}" dt="2020-10-02T11:14:21.520" v="7" actId="20577"/>
          <ac:spMkLst>
            <pc:docMk/>
            <pc:sldMk cId="971664512" sldId="534"/>
            <ac:spMk id="3" creationId="{00000000-0000-0000-0000-000000000000}"/>
          </ac:spMkLst>
        </pc:spChg>
      </pc:sldChg>
      <pc:sldChg chg="del">
        <pc:chgData name="Chris Droessler" userId="625c3661-9d64-47fa-b83c-4b49393bd161" providerId="ADAL" clId="{5E3327E7-DA85-0B4F-A39B-FAF98AD29500}" dt="2020-10-02T11:15:09.917" v="23" actId="2696"/>
        <pc:sldMkLst>
          <pc:docMk/>
          <pc:sldMk cId="1368034817" sldId="573"/>
        </pc:sldMkLst>
      </pc:sldChg>
      <pc:sldChg chg="del">
        <pc:chgData name="Chris Droessler" userId="625c3661-9d64-47fa-b83c-4b49393bd161" providerId="ADAL" clId="{5E3327E7-DA85-0B4F-A39B-FAF98AD29500}" dt="2020-10-02T11:15:09.907" v="22" actId="2696"/>
        <pc:sldMkLst>
          <pc:docMk/>
          <pc:sldMk cId="4182562006" sldId="576"/>
        </pc:sldMkLst>
      </pc:sldChg>
      <pc:sldChg chg="del">
        <pc:chgData name="Chris Droessler" userId="625c3661-9d64-47fa-b83c-4b49393bd161" providerId="ADAL" clId="{5E3327E7-DA85-0B4F-A39B-FAF98AD29500}" dt="2020-10-02T11:15:09.864" v="20" actId="2696"/>
        <pc:sldMkLst>
          <pc:docMk/>
          <pc:sldMk cId="1710148688" sldId="578"/>
        </pc:sldMkLst>
      </pc:sldChg>
      <pc:sldChg chg="del">
        <pc:chgData name="Chris Droessler" userId="625c3661-9d64-47fa-b83c-4b49393bd161" providerId="ADAL" clId="{5E3327E7-DA85-0B4F-A39B-FAF98AD29500}" dt="2020-10-02T11:15:09.888" v="21" actId="2696"/>
        <pc:sldMkLst>
          <pc:docMk/>
          <pc:sldMk cId="2413342451" sldId="579"/>
        </pc:sldMkLst>
      </pc:sldChg>
      <pc:sldChg chg="modSp ord">
        <pc:chgData name="Chris Droessler" userId="625c3661-9d64-47fa-b83c-4b49393bd161" providerId="ADAL" clId="{5E3327E7-DA85-0B4F-A39B-FAF98AD29500}" dt="2020-10-02T19:25:45.445" v="679"/>
        <pc:sldMkLst>
          <pc:docMk/>
          <pc:sldMk cId="3534465971" sldId="658"/>
        </pc:sldMkLst>
        <pc:spChg chg="mod">
          <ac:chgData name="Chris Droessler" userId="625c3661-9d64-47fa-b83c-4b49393bd161" providerId="ADAL" clId="{5E3327E7-DA85-0B4F-A39B-FAF98AD29500}" dt="2020-10-02T12:18:31.548" v="136"/>
          <ac:spMkLst>
            <pc:docMk/>
            <pc:sldMk cId="3534465971" sldId="658"/>
            <ac:spMk id="4" creationId="{00000000-0000-0000-0000-000000000000}"/>
          </ac:spMkLst>
        </pc:spChg>
      </pc:sldChg>
      <pc:sldChg chg="ord">
        <pc:chgData name="Chris Droessler" userId="625c3661-9d64-47fa-b83c-4b49393bd161" providerId="ADAL" clId="{5E3327E7-DA85-0B4F-A39B-FAF98AD29500}" dt="2020-10-02T14:12:10.070" v="477"/>
        <pc:sldMkLst>
          <pc:docMk/>
          <pc:sldMk cId="2150733867" sldId="719"/>
        </pc:sldMkLst>
      </pc:sldChg>
      <pc:sldChg chg="del">
        <pc:chgData name="Chris Droessler" userId="625c3661-9d64-47fa-b83c-4b49393bd161" providerId="ADAL" clId="{5E3327E7-DA85-0B4F-A39B-FAF98AD29500}" dt="2020-10-02T11:20:59.553" v="95" actId="2696"/>
        <pc:sldMkLst>
          <pc:docMk/>
          <pc:sldMk cId="4292664348" sldId="771"/>
        </pc:sldMkLst>
      </pc:sldChg>
      <pc:sldChg chg="modSp">
        <pc:chgData name="Chris Droessler" userId="625c3661-9d64-47fa-b83c-4b49393bd161" providerId="ADAL" clId="{5E3327E7-DA85-0B4F-A39B-FAF98AD29500}" dt="2020-10-02T11:22:59.356" v="115" actId="20577"/>
        <pc:sldMkLst>
          <pc:docMk/>
          <pc:sldMk cId="982373956" sldId="772"/>
        </pc:sldMkLst>
        <pc:spChg chg="mod">
          <ac:chgData name="Chris Droessler" userId="625c3661-9d64-47fa-b83c-4b49393bd161" providerId="ADAL" clId="{5E3327E7-DA85-0B4F-A39B-FAF98AD29500}" dt="2020-10-02T11:22:59.356" v="115" actId="20577"/>
          <ac:spMkLst>
            <pc:docMk/>
            <pc:sldMk cId="982373956" sldId="772"/>
            <ac:spMk id="2" creationId="{70E7FB36-DF07-B44D-8D38-59F39D617117}"/>
          </ac:spMkLst>
        </pc:spChg>
      </pc:sldChg>
      <pc:sldChg chg="del">
        <pc:chgData name="Chris Droessler" userId="625c3661-9d64-47fa-b83c-4b49393bd161" providerId="ADAL" clId="{5E3327E7-DA85-0B4F-A39B-FAF98AD29500}" dt="2020-10-02T11:15:25.021" v="38" actId="2696"/>
        <pc:sldMkLst>
          <pc:docMk/>
          <pc:sldMk cId="563983267" sldId="791"/>
        </pc:sldMkLst>
      </pc:sldChg>
      <pc:sldChg chg="addSp delSp modSp modNotesTx">
        <pc:chgData name="Chris Droessler" userId="625c3661-9d64-47fa-b83c-4b49393bd161" providerId="ADAL" clId="{5E3327E7-DA85-0B4F-A39B-FAF98AD29500}" dt="2020-10-05T12:04:33.453" v="825" actId="20577"/>
        <pc:sldMkLst>
          <pc:docMk/>
          <pc:sldMk cId="1816362711" sldId="796"/>
        </pc:sldMkLst>
        <pc:spChg chg="del mod">
          <ac:chgData name="Chris Droessler" userId="625c3661-9d64-47fa-b83c-4b49393bd161" providerId="ADAL" clId="{5E3327E7-DA85-0B4F-A39B-FAF98AD29500}" dt="2020-10-02T14:13:11.705" v="480" actId="478"/>
          <ac:spMkLst>
            <pc:docMk/>
            <pc:sldMk cId="1816362711" sldId="796"/>
            <ac:spMk id="3" creationId="{7A7EA1B6-A383-4C40-88B3-B5F612E147E2}"/>
          </ac:spMkLst>
        </pc:spChg>
        <pc:spChg chg="add mod">
          <ac:chgData name="Chris Droessler" userId="625c3661-9d64-47fa-b83c-4b49393bd161" providerId="ADAL" clId="{5E3327E7-DA85-0B4F-A39B-FAF98AD29500}" dt="2020-10-05T12:04:33.453" v="825" actId="20577"/>
          <ac:spMkLst>
            <pc:docMk/>
            <pc:sldMk cId="1816362711" sldId="796"/>
            <ac:spMk id="3" creationId="{A49E09A3-6A14-0543-9876-4FC1717ECBFC}"/>
          </ac:spMkLst>
        </pc:spChg>
        <pc:spChg chg="add del mod">
          <ac:chgData name="Chris Droessler" userId="625c3661-9d64-47fa-b83c-4b49393bd161" providerId="ADAL" clId="{5E3327E7-DA85-0B4F-A39B-FAF98AD29500}" dt="2020-10-02T19:20:03.864" v="675" actId="403"/>
          <ac:spMkLst>
            <pc:docMk/>
            <pc:sldMk cId="1816362711" sldId="796"/>
            <ac:spMk id="4" creationId="{FB788EF7-AEC5-CF47-8140-A613D03952B5}"/>
          </ac:spMkLst>
        </pc:spChg>
        <pc:spChg chg="mod">
          <ac:chgData name="Chris Droessler" userId="625c3661-9d64-47fa-b83c-4b49393bd161" providerId="ADAL" clId="{5E3327E7-DA85-0B4F-A39B-FAF98AD29500}" dt="2020-10-05T12:02:40.080" v="792" actId="1076"/>
          <ac:spMkLst>
            <pc:docMk/>
            <pc:sldMk cId="1816362711" sldId="796"/>
            <ac:spMk id="6" creationId="{732B4283-5ED5-EC4D-B982-F064C7ED3407}"/>
          </ac:spMkLst>
        </pc:spChg>
        <pc:spChg chg="mod">
          <ac:chgData name="Chris Droessler" userId="625c3661-9d64-47fa-b83c-4b49393bd161" providerId="ADAL" clId="{5E3327E7-DA85-0B4F-A39B-FAF98AD29500}" dt="2020-10-05T12:02:37.600" v="791" actId="1076"/>
          <ac:spMkLst>
            <pc:docMk/>
            <pc:sldMk cId="1816362711" sldId="796"/>
            <ac:spMk id="7" creationId="{55A84F6C-C17F-4241-BDB6-2BF19E2D0350}"/>
          </ac:spMkLst>
        </pc:spChg>
        <pc:picChg chg="del">
          <ac:chgData name="Chris Droessler" userId="625c3661-9d64-47fa-b83c-4b49393bd161" providerId="ADAL" clId="{5E3327E7-DA85-0B4F-A39B-FAF98AD29500}" dt="2020-10-02T11:20:43.034" v="92" actId="478"/>
          <ac:picMkLst>
            <pc:docMk/>
            <pc:sldMk cId="1816362711" sldId="796"/>
            <ac:picMk id="5" creationId="{C033A125-974A-FE42-905E-BC3A7D152418}"/>
          </ac:picMkLst>
        </pc:picChg>
        <pc:picChg chg="add mod">
          <ac:chgData name="Chris Droessler" userId="625c3661-9d64-47fa-b83c-4b49393bd161" providerId="ADAL" clId="{5E3327E7-DA85-0B4F-A39B-FAF98AD29500}" dt="2020-10-02T14:13:09.058" v="479" actId="1076"/>
          <ac:picMkLst>
            <pc:docMk/>
            <pc:sldMk cId="1816362711" sldId="796"/>
            <ac:picMk id="8" creationId="{CD49B718-B0D3-044D-978A-283F49E0C575}"/>
          </ac:picMkLst>
        </pc:picChg>
      </pc:sldChg>
      <pc:sldChg chg="del">
        <pc:chgData name="Chris Droessler" userId="625c3661-9d64-47fa-b83c-4b49393bd161" providerId="ADAL" clId="{5E3327E7-DA85-0B4F-A39B-FAF98AD29500}" dt="2020-10-02T11:23:35.033" v="117" actId="2696"/>
        <pc:sldMkLst>
          <pc:docMk/>
          <pc:sldMk cId="363504523" sldId="797"/>
        </pc:sldMkLst>
      </pc:sldChg>
      <pc:sldChg chg="modSp">
        <pc:chgData name="Chris Droessler" userId="625c3661-9d64-47fa-b83c-4b49393bd161" providerId="ADAL" clId="{5E3327E7-DA85-0B4F-A39B-FAF98AD29500}" dt="2020-10-02T12:19:01.459" v="139" actId="20577"/>
        <pc:sldMkLst>
          <pc:docMk/>
          <pc:sldMk cId="2204923872" sldId="798"/>
        </pc:sldMkLst>
        <pc:spChg chg="mod">
          <ac:chgData name="Chris Droessler" userId="625c3661-9d64-47fa-b83c-4b49393bd161" providerId="ADAL" clId="{5E3327E7-DA85-0B4F-A39B-FAF98AD29500}" dt="2020-10-02T12:19:01.459" v="139" actId="20577"/>
          <ac:spMkLst>
            <pc:docMk/>
            <pc:sldMk cId="2204923872" sldId="798"/>
            <ac:spMk id="4" creationId="{00000000-0000-0000-0000-000000000000}"/>
          </ac:spMkLst>
        </pc:spChg>
      </pc:sldChg>
      <pc:sldChg chg="addSp modSp add del">
        <pc:chgData name="Chris Droessler" userId="625c3661-9d64-47fa-b83c-4b49393bd161" providerId="ADAL" clId="{5E3327E7-DA85-0B4F-A39B-FAF98AD29500}" dt="2020-10-02T13:57:43.464" v="275" actId="2696"/>
        <pc:sldMkLst>
          <pc:docMk/>
          <pc:sldMk cId="557368037" sldId="799"/>
        </pc:sldMkLst>
        <pc:spChg chg="mod">
          <ac:chgData name="Chris Droessler" userId="625c3661-9d64-47fa-b83c-4b49393bd161" providerId="ADAL" clId="{5E3327E7-DA85-0B4F-A39B-FAF98AD29500}" dt="2020-10-02T13:53:18.303" v="231" actId="313"/>
          <ac:spMkLst>
            <pc:docMk/>
            <pc:sldMk cId="557368037" sldId="799"/>
            <ac:spMk id="2" creationId="{07B98219-7BB1-4047-95BF-53410BBD7C81}"/>
          </ac:spMkLst>
        </pc:spChg>
        <pc:picChg chg="add mod">
          <ac:chgData name="Chris Droessler" userId="625c3661-9d64-47fa-b83c-4b49393bd161" providerId="ADAL" clId="{5E3327E7-DA85-0B4F-A39B-FAF98AD29500}" dt="2020-10-02T13:52:15.823" v="230" actId="1076"/>
          <ac:picMkLst>
            <pc:docMk/>
            <pc:sldMk cId="557368037" sldId="799"/>
            <ac:picMk id="1026" creationId="{791A1ECB-B01C-8948-AF9D-A910E3C98A78}"/>
          </ac:picMkLst>
        </pc:picChg>
      </pc:sldChg>
      <pc:sldChg chg="del">
        <pc:chgData name="Chris Droessler" userId="625c3661-9d64-47fa-b83c-4b49393bd161" providerId="ADAL" clId="{5E3327E7-DA85-0B4F-A39B-FAF98AD29500}" dt="2020-10-02T11:15:09.928" v="24" actId="2696"/>
        <pc:sldMkLst>
          <pc:docMk/>
          <pc:sldMk cId="1564924593" sldId="801"/>
        </pc:sldMkLst>
      </pc:sldChg>
      <pc:sldChg chg="del">
        <pc:chgData name="Chris Droessler" userId="625c3661-9d64-47fa-b83c-4b49393bd161" providerId="ADAL" clId="{5E3327E7-DA85-0B4F-A39B-FAF98AD29500}" dt="2020-10-02T11:15:09.938" v="25" actId="2696"/>
        <pc:sldMkLst>
          <pc:docMk/>
          <pc:sldMk cId="1290061274" sldId="802"/>
        </pc:sldMkLst>
      </pc:sldChg>
      <pc:sldChg chg="del">
        <pc:chgData name="Chris Droessler" userId="625c3661-9d64-47fa-b83c-4b49393bd161" providerId="ADAL" clId="{5E3327E7-DA85-0B4F-A39B-FAF98AD29500}" dt="2020-10-02T11:15:09.957" v="27" actId="2696"/>
        <pc:sldMkLst>
          <pc:docMk/>
          <pc:sldMk cId="1936050037" sldId="803"/>
        </pc:sldMkLst>
      </pc:sldChg>
      <pc:sldChg chg="del">
        <pc:chgData name="Chris Droessler" userId="625c3661-9d64-47fa-b83c-4b49393bd161" providerId="ADAL" clId="{5E3327E7-DA85-0B4F-A39B-FAF98AD29500}" dt="2020-10-02T11:15:09.983" v="29" actId="2696"/>
        <pc:sldMkLst>
          <pc:docMk/>
          <pc:sldMk cId="1955725035" sldId="804"/>
        </pc:sldMkLst>
      </pc:sldChg>
      <pc:sldChg chg="del">
        <pc:chgData name="Chris Droessler" userId="625c3661-9d64-47fa-b83c-4b49393bd161" providerId="ADAL" clId="{5E3327E7-DA85-0B4F-A39B-FAF98AD29500}" dt="2020-10-02T11:20:56.518" v="93" actId="2696"/>
        <pc:sldMkLst>
          <pc:docMk/>
          <pc:sldMk cId="2040729912" sldId="805"/>
        </pc:sldMkLst>
      </pc:sldChg>
      <pc:sldChg chg="del">
        <pc:chgData name="Chris Droessler" userId="625c3661-9d64-47fa-b83c-4b49393bd161" providerId="ADAL" clId="{5E3327E7-DA85-0B4F-A39B-FAF98AD29500}" dt="2020-10-02T11:20:57.638" v="94" actId="2696"/>
        <pc:sldMkLst>
          <pc:docMk/>
          <pc:sldMk cId="4253506713" sldId="851"/>
        </pc:sldMkLst>
      </pc:sldChg>
      <pc:sldChg chg="addSp delSp modSp add ord modTransition">
        <pc:chgData name="Chris Droessler" userId="625c3661-9d64-47fa-b83c-4b49393bd161" providerId="ADAL" clId="{5E3327E7-DA85-0B4F-A39B-FAF98AD29500}" dt="2020-10-02T19:29:39.049" v="787"/>
        <pc:sldMkLst>
          <pc:docMk/>
          <pc:sldMk cId="2298356454" sldId="1165"/>
        </pc:sldMkLst>
        <pc:spChg chg="mod">
          <ac:chgData name="Chris Droessler" userId="625c3661-9d64-47fa-b83c-4b49393bd161" providerId="ADAL" clId="{5E3327E7-DA85-0B4F-A39B-FAF98AD29500}" dt="2020-10-02T19:26:19.304" v="692" actId="20577"/>
          <ac:spMkLst>
            <pc:docMk/>
            <pc:sldMk cId="2298356454" sldId="1165"/>
            <ac:spMk id="7" creationId="{A8086652-7647-1B42-87ED-E46826222F07}"/>
          </ac:spMkLst>
        </pc:spChg>
        <pc:spChg chg="mod">
          <ac:chgData name="Chris Droessler" userId="625c3661-9d64-47fa-b83c-4b49393bd161" providerId="ADAL" clId="{5E3327E7-DA85-0B4F-A39B-FAF98AD29500}" dt="2020-10-02T19:28:17.274" v="737" actId="1038"/>
          <ac:spMkLst>
            <pc:docMk/>
            <pc:sldMk cId="2298356454" sldId="1165"/>
            <ac:spMk id="8" creationId="{9C304A69-DE4E-4345-9810-9DA1D45285EA}"/>
          </ac:spMkLst>
        </pc:spChg>
        <pc:spChg chg="del">
          <ac:chgData name="Chris Droessler" userId="625c3661-9d64-47fa-b83c-4b49393bd161" providerId="ADAL" clId="{5E3327E7-DA85-0B4F-A39B-FAF98AD29500}" dt="2020-10-02T19:26:23.632" v="694" actId="478"/>
          <ac:spMkLst>
            <pc:docMk/>
            <pc:sldMk cId="2298356454" sldId="1165"/>
            <ac:spMk id="10" creationId="{EF1E67C8-DC0B-FA47-9556-84AF43963D8F}"/>
          </ac:spMkLst>
        </pc:spChg>
        <pc:spChg chg="add del mod">
          <ac:chgData name="Chris Droessler" userId="625c3661-9d64-47fa-b83c-4b49393bd161" providerId="ADAL" clId="{5E3327E7-DA85-0B4F-A39B-FAF98AD29500}" dt="2020-10-02T19:27:05.757" v="706" actId="478"/>
          <ac:spMkLst>
            <pc:docMk/>
            <pc:sldMk cId="2298356454" sldId="1165"/>
            <ac:spMk id="18" creationId="{0F70B184-D726-CC4E-A20D-85875844CE6A}"/>
          </ac:spMkLst>
        </pc:spChg>
        <pc:spChg chg="add mod">
          <ac:chgData name="Chris Droessler" userId="625c3661-9d64-47fa-b83c-4b49393bd161" providerId="ADAL" clId="{5E3327E7-DA85-0B4F-A39B-FAF98AD29500}" dt="2020-10-02T19:28:31.561" v="760" actId="1038"/>
          <ac:spMkLst>
            <pc:docMk/>
            <pc:sldMk cId="2298356454" sldId="1165"/>
            <ac:spMk id="20" creationId="{AC16A630-DACA-554F-9BAB-35DAB57B8B5F}"/>
          </ac:spMkLst>
        </pc:spChg>
        <pc:spChg chg="mod">
          <ac:chgData name="Chris Droessler" userId="625c3661-9d64-47fa-b83c-4b49393bd161" providerId="ADAL" clId="{5E3327E7-DA85-0B4F-A39B-FAF98AD29500}" dt="2020-10-02T19:28:54.168" v="785" actId="1038"/>
          <ac:spMkLst>
            <pc:docMk/>
            <pc:sldMk cId="2298356454" sldId="1165"/>
            <ac:spMk id="24" creationId="{2DBA2A06-9D0F-904D-B81C-59BD4387E4A2}"/>
          </ac:spMkLst>
        </pc:spChg>
        <pc:spChg chg="mod">
          <ac:chgData name="Chris Droessler" userId="625c3661-9d64-47fa-b83c-4b49393bd161" providerId="ADAL" clId="{5E3327E7-DA85-0B4F-A39B-FAF98AD29500}" dt="2020-10-02T19:28:28.986" v="758" actId="1038"/>
          <ac:spMkLst>
            <pc:docMk/>
            <pc:sldMk cId="2298356454" sldId="1165"/>
            <ac:spMk id="25" creationId="{8C7FC917-24B5-5E4E-8CD6-3AAA34BC2CD4}"/>
          </ac:spMkLst>
        </pc:spChg>
        <pc:spChg chg="mod">
          <ac:chgData name="Chris Droessler" userId="625c3661-9d64-47fa-b83c-4b49393bd161" providerId="ADAL" clId="{5E3327E7-DA85-0B4F-A39B-FAF98AD29500}" dt="2020-10-02T19:28:46.153" v="784" actId="1038"/>
          <ac:spMkLst>
            <pc:docMk/>
            <pc:sldMk cId="2298356454" sldId="1165"/>
            <ac:spMk id="28" creationId="{5971810C-6538-C449-A0D0-E6B473F32336}"/>
          </ac:spMkLst>
        </pc:spChg>
        <pc:spChg chg="mod">
          <ac:chgData name="Chris Droessler" userId="625c3661-9d64-47fa-b83c-4b49393bd161" providerId="ADAL" clId="{5E3327E7-DA85-0B4F-A39B-FAF98AD29500}" dt="2020-10-02T19:28:46.153" v="784" actId="1038"/>
          <ac:spMkLst>
            <pc:docMk/>
            <pc:sldMk cId="2298356454" sldId="1165"/>
            <ac:spMk id="29" creationId="{E92757AE-2B86-7946-8186-1489784916BB}"/>
          </ac:spMkLst>
        </pc:spChg>
        <pc:spChg chg="mod">
          <ac:chgData name="Chris Droessler" userId="625c3661-9d64-47fa-b83c-4b49393bd161" providerId="ADAL" clId="{5E3327E7-DA85-0B4F-A39B-FAF98AD29500}" dt="2020-10-02T19:28:46.153" v="784" actId="1038"/>
          <ac:spMkLst>
            <pc:docMk/>
            <pc:sldMk cId="2298356454" sldId="1165"/>
            <ac:spMk id="30" creationId="{A11A273A-00B3-AD4E-B8F6-F4E8AF91DE9E}"/>
          </ac:spMkLst>
        </pc:spChg>
        <pc:picChg chg="mod">
          <ac:chgData name="Chris Droessler" userId="625c3661-9d64-47fa-b83c-4b49393bd161" providerId="ADAL" clId="{5E3327E7-DA85-0B4F-A39B-FAF98AD29500}" dt="2020-10-02T19:28:46.153" v="784" actId="1038"/>
          <ac:picMkLst>
            <pc:docMk/>
            <pc:sldMk cId="2298356454" sldId="1165"/>
            <ac:picMk id="5" creationId="{5C0A037A-7580-994D-BB38-81789984B53C}"/>
          </ac:picMkLst>
        </pc:picChg>
        <pc:picChg chg="del">
          <ac:chgData name="Chris Droessler" userId="625c3661-9d64-47fa-b83c-4b49393bd161" providerId="ADAL" clId="{5E3327E7-DA85-0B4F-A39B-FAF98AD29500}" dt="2020-10-02T19:26:21.888" v="693" actId="478"/>
          <ac:picMkLst>
            <pc:docMk/>
            <pc:sldMk cId="2298356454" sldId="1165"/>
            <ac:picMk id="6" creationId="{E4421517-F18C-1A4F-AB7A-D1D88DBB8B1C}"/>
          </ac:picMkLst>
        </pc:picChg>
        <pc:picChg chg="mod">
          <ac:chgData name="Chris Droessler" userId="625c3661-9d64-47fa-b83c-4b49393bd161" providerId="ADAL" clId="{5E3327E7-DA85-0B4F-A39B-FAF98AD29500}" dt="2020-10-02T19:27:59.139" v="727" actId="1038"/>
          <ac:picMkLst>
            <pc:docMk/>
            <pc:sldMk cId="2298356454" sldId="1165"/>
            <ac:picMk id="9" creationId="{50C20E19-B647-2943-B43D-E5ACCA5CF4FC}"/>
          </ac:picMkLst>
        </pc:picChg>
        <pc:picChg chg="add mod">
          <ac:chgData name="Chris Droessler" userId="625c3661-9d64-47fa-b83c-4b49393bd161" providerId="ADAL" clId="{5E3327E7-DA85-0B4F-A39B-FAF98AD29500}" dt="2020-10-02T19:27:59.139" v="727" actId="1038"/>
          <ac:picMkLst>
            <pc:docMk/>
            <pc:sldMk cId="2298356454" sldId="1165"/>
            <ac:picMk id="17" creationId="{AA9D18CA-C9D8-8044-8064-B7D0694642C3}"/>
          </ac:picMkLst>
        </pc:picChg>
        <pc:picChg chg="mod">
          <ac:chgData name="Chris Droessler" userId="625c3661-9d64-47fa-b83c-4b49393bd161" providerId="ADAL" clId="{5E3327E7-DA85-0B4F-A39B-FAF98AD29500}" dt="2020-10-02T19:28:46.153" v="784" actId="1038"/>
          <ac:picMkLst>
            <pc:docMk/>
            <pc:sldMk cId="2298356454" sldId="1165"/>
            <ac:picMk id="19" creationId="{20EB8D66-9B76-C248-A53C-0724D13198AC}"/>
          </ac:picMkLst>
        </pc:picChg>
        <pc:picChg chg="mod">
          <ac:chgData name="Chris Droessler" userId="625c3661-9d64-47fa-b83c-4b49393bd161" providerId="ADAL" clId="{5E3327E7-DA85-0B4F-A39B-FAF98AD29500}" dt="2020-10-02T19:27:59.139" v="727" actId="1038"/>
          <ac:picMkLst>
            <pc:docMk/>
            <pc:sldMk cId="2298356454" sldId="1165"/>
            <ac:picMk id="21" creationId="{4C371F4D-8FF6-D04B-BAE4-A0B04901DD2E}"/>
          </ac:picMkLst>
        </pc:picChg>
        <pc:picChg chg="mod">
          <ac:chgData name="Chris Droessler" userId="625c3661-9d64-47fa-b83c-4b49393bd161" providerId="ADAL" clId="{5E3327E7-DA85-0B4F-A39B-FAF98AD29500}" dt="2020-10-02T19:28:46.153" v="784" actId="1038"/>
          <ac:picMkLst>
            <pc:docMk/>
            <pc:sldMk cId="2298356454" sldId="1165"/>
            <ac:picMk id="15362" creationId="{67ED7FDC-72CD-4141-B860-99E89006608F}"/>
          </ac:picMkLst>
        </pc:picChg>
        <pc:picChg chg="mod">
          <ac:chgData name="Chris Droessler" userId="625c3661-9d64-47fa-b83c-4b49393bd161" providerId="ADAL" clId="{5E3327E7-DA85-0B4F-A39B-FAF98AD29500}" dt="2020-10-02T19:28:54.168" v="785" actId="1038"/>
          <ac:picMkLst>
            <pc:docMk/>
            <pc:sldMk cId="2298356454" sldId="1165"/>
            <ac:picMk id="15364" creationId="{E8E67CCD-21AA-A948-B321-AD9DC86ADA97}"/>
          </ac:picMkLst>
        </pc:picChg>
      </pc:sldChg>
      <pc:sldChg chg="addSp delSp modSp add modTransition">
        <pc:chgData name="Chris Droessler" userId="625c3661-9d64-47fa-b83c-4b49393bd161" providerId="ADAL" clId="{5E3327E7-DA85-0B4F-A39B-FAF98AD29500}" dt="2020-10-02T13:57:28.522" v="274" actId="1035"/>
        <pc:sldMkLst>
          <pc:docMk/>
          <pc:sldMk cId="3349384955" sldId="1225"/>
        </pc:sldMkLst>
        <pc:spChg chg="mod">
          <ac:chgData name="Chris Droessler" userId="625c3661-9d64-47fa-b83c-4b49393bd161" providerId="ADAL" clId="{5E3327E7-DA85-0B4F-A39B-FAF98AD29500}" dt="2020-10-02T13:56:24.753" v="238" actId="20577"/>
          <ac:spMkLst>
            <pc:docMk/>
            <pc:sldMk cId="3349384955" sldId="1225"/>
            <ac:spMk id="2" creationId="{00000000-0000-0000-0000-000000000000}"/>
          </ac:spMkLst>
        </pc:spChg>
        <pc:spChg chg="mod">
          <ac:chgData name="Chris Droessler" userId="625c3661-9d64-47fa-b83c-4b49393bd161" providerId="ADAL" clId="{5E3327E7-DA85-0B4F-A39B-FAF98AD29500}" dt="2020-10-02T13:56:46.458" v="251" actId="20577"/>
          <ac:spMkLst>
            <pc:docMk/>
            <pc:sldMk cId="3349384955" sldId="1225"/>
            <ac:spMk id="3" creationId="{00000000-0000-0000-0000-000000000000}"/>
          </ac:spMkLst>
        </pc:spChg>
        <pc:spChg chg="add del mod">
          <ac:chgData name="Chris Droessler" userId="625c3661-9d64-47fa-b83c-4b49393bd161" providerId="ADAL" clId="{5E3327E7-DA85-0B4F-A39B-FAF98AD29500}" dt="2020-10-02T13:57:03.928" v="252"/>
          <ac:spMkLst>
            <pc:docMk/>
            <pc:sldMk cId="3349384955" sldId="1225"/>
            <ac:spMk id="5" creationId="{B65FE9F4-C062-9E4F-ABD9-39CE719A1A67}"/>
          </ac:spMkLst>
        </pc:spChg>
        <pc:spChg chg="add del mod">
          <ac:chgData name="Chris Droessler" userId="625c3661-9d64-47fa-b83c-4b49393bd161" providerId="ADAL" clId="{5E3327E7-DA85-0B4F-A39B-FAF98AD29500}" dt="2020-10-02T13:57:03.928" v="252"/>
          <ac:spMkLst>
            <pc:docMk/>
            <pc:sldMk cId="3349384955" sldId="1225"/>
            <ac:spMk id="6" creationId="{D8D3130A-DD64-A54D-84FA-06F7CEBC07C5}"/>
          </ac:spMkLst>
        </pc:spChg>
        <pc:spChg chg="add del mod">
          <ac:chgData name="Chris Droessler" userId="625c3661-9d64-47fa-b83c-4b49393bd161" providerId="ADAL" clId="{5E3327E7-DA85-0B4F-A39B-FAF98AD29500}" dt="2020-10-02T13:57:04.536" v="253"/>
          <ac:spMkLst>
            <pc:docMk/>
            <pc:sldMk cId="3349384955" sldId="1225"/>
            <ac:spMk id="7" creationId="{193DFECF-FE88-2E45-AEF7-F12B9FBF2CD2}"/>
          </ac:spMkLst>
        </pc:spChg>
        <pc:spChg chg="add del mod">
          <ac:chgData name="Chris Droessler" userId="625c3661-9d64-47fa-b83c-4b49393bd161" providerId="ADAL" clId="{5E3327E7-DA85-0B4F-A39B-FAF98AD29500}" dt="2020-10-02T13:57:04.536" v="253"/>
          <ac:spMkLst>
            <pc:docMk/>
            <pc:sldMk cId="3349384955" sldId="1225"/>
            <ac:spMk id="8" creationId="{B3B378F5-A59B-E845-917C-20B4C0F92DFD}"/>
          </ac:spMkLst>
        </pc:spChg>
        <pc:spChg chg="add del mod">
          <ac:chgData name="Chris Droessler" userId="625c3661-9d64-47fa-b83c-4b49393bd161" providerId="ADAL" clId="{5E3327E7-DA85-0B4F-A39B-FAF98AD29500}" dt="2020-10-02T13:57:04.944" v="254"/>
          <ac:spMkLst>
            <pc:docMk/>
            <pc:sldMk cId="3349384955" sldId="1225"/>
            <ac:spMk id="9" creationId="{8E4D55E9-2030-EE42-8FE9-75D5D9144058}"/>
          </ac:spMkLst>
        </pc:spChg>
        <pc:spChg chg="add del mod">
          <ac:chgData name="Chris Droessler" userId="625c3661-9d64-47fa-b83c-4b49393bd161" providerId="ADAL" clId="{5E3327E7-DA85-0B4F-A39B-FAF98AD29500}" dt="2020-10-02T13:57:04.944" v="254"/>
          <ac:spMkLst>
            <pc:docMk/>
            <pc:sldMk cId="3349384955" sldId="1225"/>
            <ac:spMk id="10" creationId="{B5028EFA-AF45-3346-B0FC-7E5359229617}"/>
          </ac:spMkLst>
        </pc:spChg>
        <pc:spChg chg="add del mod">
          <ac:chgData name="Chris Droessler" userId="625c3661-9d64-47fa-b83c-4b49393bd161" providerId="ADAL" clId="{5E3327E7-DA85-0B4F-A39B-FAF98AD29500}" dt="2020-10-02T13:57:05.144" v="255"/>
          <ac:spMkLst>
            <pc:docMk/>
            <pc:sldMk cId="3349384955" sldId="1225"/>
            <ac:spMk id="11" creationId="{6F3C1810-83ED-4B4C-A11D-C4F3BC8EF794}"/>
          </ac:spMkLst>
        </pc:spChg>
        <pc:spChg chg="add del mod">
          <ac:chgData name="Chris Droessler" userId="625c3661-9d64-47fa-b83c-4b49393bd161" providerId="ADAL" clId="{5E3327E7-DA85-0B4F-A39B-FAF98AD29500}" dt="2020-10-02T13:57:05.144" v="255"/>
          <ac:spMkLst>
            <pc:docMk/>
            <pc:sldMk cId="3349384955" sldId="1225"/>
            <ac:spMk id="12" creationId="{F6071973-4FE5-EC49-8308-96AA85584D79}"/>
          </ac:spMkLst>
        </pc:spChg>
        <pc:spChg chg="add del mod">
          <ac:chgData name="Chris Droessler" userId="625c3661-9d64-47fa-b83c-4b49393bd161" providerId="ADAL" clId="{5E3327E7-DA85-0B4F-A39B-FAF98AD29500}" dt="2020-10-02T13:57:05.344" v="256"/>
          <ac:spMkLst>
            <pc:docMk/>
            <pc:sldMk cId="3349384955" sldId="1225"/>
            <ac:spMk id="13" creationId="{155D9A21-4F69-4942-BEAB-74DF8EA4E93F}"/>
          </ac:spMkLst>
        </pc:spChg>
        <pc:spChg chg="add del mod">
          <ac:chgData name="Chris Droessler" userId="625c3661-9d64-47fa-b83c-4b49393bd161" providerId="ADAL" clId="{5E3327E7-DA85-0B4F-A39B-FAF98AD29500}" dt="2020-10-02T13:57:05.344" v="256"/>
          <ac:spMkLst>
            <pc:docMk/>
            <pc:sldMk cId="3349384955" sldId="1225"/>
            <ac:spMk id="14" creationId="{00A6456C-40A4-544F-9E64-474E843549D3}"/>
          </ac:spMkLst>
        </pc:spChg>
        <pc:spChg chg="add del mod">
          <ac:chgData name="Chris Droessler" userId="625c3661-9d64-47fa-b83c-4b49393bd161" providerId="ADAL" clId="{5E3327E7-DA85-0B4F-A39B-FAF98AD29500}" dt="2020-10-02T13:57:05.536" v="257"/>
          <ac:spMkLst>
            <pc:docMk/>
            <pc:sldMk cId="3349384955" sldId="1225"/>
            <ac:spMk id="15" creationId="{BDFC39B2-1796-1149-97D7-37235BD9C0C6}"/>
          </ac:spMkLst>
        </pc:spChg>
        <pc:spChg chg="add del mod">
          <ac:chgData name="Chris Droessler" userId="625c3661-9d64-47fa-b83c-4b49393bd161" providerId="ADAL" clId="{5E3327E7-DA85-0B4F-A39B-FAF98AD29500}" dt="2020-10-02T13:57:05.536" v="257"/>
          <ac:spMkLst>
            <pc:docMk/>
            <pc:sldMk cId="3349384955" sldId="1225"/>
            <ac:spMk id="16" creationId="{DABA47D7-7B37-1248-9D98-8F61FC0DA197}"/>
          </ac:spMkLst>
        </pc:spChg>
        <pc:picChg chg="add">
          <ac:chgData name="Chris Droessler" userId="625c3661-9d64-47fa-b83c-4b49393bd161" providerId="ADAL" clId="{5E3327E7-DA85-0B4F-A39B-FAF98AD29500}" dt="2020-10-02T13:56:07.840" v="233"/>
          <ac:picMkLst>
            <pc:docMk/>
            <pc:sldMk cId="3349384955" sldId="1225"/>
            <ac:picMk id="4" creationId="{FD9C6B5D-26B7-5645-A3AB-28117F1A128F}"/>
          </ac:picMkLst>
        </pc:picChg>
        <pc:picChg chg="add mod">
          <ac:chgData name="Chris Droessler" userId="625c3661-9d64-47fa-b83c-4b49393bd161" providerId="ADAL" clId="{5E3327E7-DA85-0B4F-A39B-FAF98AD29500}" dt="2020-10-02T13:57:28.522" v="274" actId="1035"/>
          <ac:picMkLst>
            <pc:docMk/>
            <pc:sldMk cId="3349384955" sldId="1225"/>
            <ac:picMk id="17" creationId="{D9A98ED5-EBBB-5B48-986E-9A0AB5857BE8}"/>
          </ac:picMkLst>
        </pc:picChg>
      </pc:sldChg>
      <pc:sldChg chg="add del ord modTransition">
        <pc:chgData name="Chris Droessler" userId="625c3661-9d64-47fa-b83c-4b49393bd161" providerId="ADAL" clId="{5E3327E7-DA85-0B4F-A39B-FAF98AD29500}" dt="2020-10-05T14:39:14.334" v="829" actId="2696"/>
        <pc:sldMkLst>
          <pc:docMk/>
          <pc:sldMk cId="3950991776" sldId="1226"/>
        </pc:sldMkLst>
      </pc:sldChg>
      <pc:sldChg chg="addSp modSp add modNotesTx">
        <pc:chgData name="Chris Droessler" userId="625c3661-9d64-47fa-b83c-4b49393bd161" providerId="ADAL" clId="{5E3327E7-DA85-0B4F-A39B-FAF98AD29500}" dt="2020-10-02T14:10:23.540" v="474" actId="113"/>
        <pc:sldMkLst>
          <pc:docMk/>
          <pc:sldMk cId="4134619931" sldId="1227"/>
        </pc:sldMkLst>
        <pc:spChg chg="mod">
          <ac:chgData name="Chris Droessler" userId="625c3661-9d64-47fa-b83c-4b49393bd161" providerId="ADAL" clId="{5E3327E7-DA85-0B4F-A39B-FAF98AD29500}" dt="2020-10-02T14:10:23.540" v="474" actId="113"/>
          <ac:spMkLst>
            <pc:docMk/>
            <pc:sldMk cId="4134619931" sldId="1227"/>
            <ac:spMk id="2" creationId="{00000000-0000-0000-0000-000000000000}"/>
          </ac:spMkLst>
        </pc:spChg>
        <pc:spChg chg="mod">
          <ac:chgData name="Chris Droessler" userId="625c3661-9d64-47fa-b83c-4b49393bd161" providerId="ADAL" clId="{5E3327E7-DA85-0B4F-A39B-FAF98AD29500}" dt="2020-10-02T14:09:44.677" v="473" actId="20577"/>
          <ac:spMkLst>
            <pc:docMk/>
            <pc:sldMk cId="4134619931" sldId="1227"/>
            <ac:spMk id="3" creationId="{00000000-0000-0000-0000-000000000000}"/>
          </ac:spMkLst>
        </pc:spChg>
        <pc:picChg chg="add">
          <ac:chgData name="Chris Droessler" userId="625c3661-9d64-47fa-b83c-4b49393bd161" providerId="ADAL" clId="{5E3327E7-DA85-0B4F-A39B-FAF98AD29500}" dt="2020-10-02T14:09:33.461" v="464"/>
          <ac:picMkLst>
            <pc:docMk/>
            <pc:sldMk cId="4134619931" sldId="1227"/>
            <ac:picMk id="5" creationId="{03E89362-337A-6944-8A6D-3CFCD740A4B9}"/>
          </ac:picMkLst>
        </pc:picChg>
        <pc:picChg chg="add mod">
          <ac:chgData name="Chris Droessler" userId="625c3661-9d64-47fa-b83c-4b49393bd161" providerId="ADAL" clId="{5E3327E7-DA85-0B4F-A39B-FAF98AD29500}" dt="2020-10-02T14:09:10.446" v="463" actId="1038"/>
          <ac:picMkLst>
            <pc:docMk/>
            <pc:sldMk cId="4134619931" sldId="1227"/>
            <ac:picMk id="3074" creationId="{1B902608-0CD1-0843-86C8-DE641F096DF7}"/>
          </ac:picMkLst>
        </pc:picChg>
      </pc:sldChg>
      <pc:sldChg chg="addSp delSp modSp add modNotesTx">
        <pc:chgData name="Chris Droessler" userId="625c3661-9d64-47fa-b83c-4b49393bd161" providerId="ADAL" clId="{5E3327E7-DA85-0B4F-A39B-FAF98AD29500}" dt="2020-10-05T12:04:27.140" v="824" actId="1036"/>
        <pc:sldMkLst>
          <pc:docMk/>
          <pc:sldMk cId="755393484" sldId="1228"/>
        </pc:sldMkLst>
        <pc:spChg chg="add mod">
          <ac:chgData name="Chris Droessler" userId="625c3661-9d64-47fa-b83c-4b49393bd161" providerId="ADAL" clId="{5E3327E7-DA85-0B4F-A39B-FAF98AD29500}" dt="2020-10-05T12:04:18.309" v="819" actId="1076"/>
          <ac:spMkLst>
            <pc:docMk/>
            <pc:sldMk cId="755393484" sldId="1228"/>
            <ac:spMk id="3" creationId="{30FA5312-7F67-A848-99D0-E7BDF01C4680}"/>
          </ac:spMkLst>
        </pc:spChg>
        <pc:spChg chg="mod">
          <ac:chgData name="Chris Droessler" userId="625c3661-9d64-47fa-b83c-4b49393bd161" providerId="ADAL" clId="{5E3327E7-DA85-0B4F-A39B-FAF98AD29500}" dt="2020-10-05T12:04:15.302" v="818" actId="1076"/>
          <ac:spMkLst>
            <pc:docMk/>
            <pc:sldMk cId="755393484" sldId="1228"/>
            <ac:spMk id="4" creationId="{FB788EF7-AEC5-CF47-8140-A613D03952B5}"/>
          </ac:spMkLst>
        </pc:spChg>
        <pc:spChg chg="mod">
          <ac:chgData name="Chris Droessler" userId="625c3661-9d64-47fa-b83c-4b49393bd161" providerId="ADAL" clId="{5E3327E7-DA85-0B4F-A39B-FAF98AD29500}" dt="2020-10-05T12:04:27.140" v="824" actId="1036"/>
          <ac:spMkLst>
            <pc:docMk/>
            <pc:sldMk cId="755393484" sldId="1228"/>
            <ac:spMk id="6" creationId="{732B4283-5ED5-EC4D-B982-F064C7ED3407}"/>
          </ac:spMkLst>
        </pc:spChg>
        <pc:spChg chg="mod">
          <ac:chgData name="Chris Droessler" userId="625c3661-9d64-47fa-b83c-4b49393bd161" providerId="ADAL" clId="{5E3327E7-DA85-0B4F-A39B-FAF98AD29500}" dt="2020-10-05T12:03:14.591" v="802" actId="1076"/>
          <ac:spMkLst>
            <pc:docMk/>
            <pc:sldMk cId="755393484" sldId="1228"/>
            <ac:spMk id="7" creationId="{55A84F6C-C17F-4241-BDB6-2BF19E2D0350}"/>
          </ac:spMkLst>
        </pc:spChg>
        <pc:picChg chg="del">
          <ac:chgData name="Chris Droessler" userId="625c3661-9d64-47fa-b83c-4b49393bd161" providerId="ADAL" clId="{5E3327E7-DA85-0B4F-A39B-FAF98AD29500}" dt="2020-10-02T14:13:46.639" v="483" actId="478"/>
          <ac:picMkLst>
            <pc:docMk/>
            <pc:sldMk cId="755393484" sldId="1228"/>
            <ac:picMk id="8" creationId="{CD49B718-B0D3-044D-978A-283F49E0C575}"/>
          </ac:picMkLst>
        </pc:picChg>
      </pc:sldChg>
      <pc:sldChg chg="modSp add">
        <pc:chgData name="Chris Droessler" userId="625c3661-9d64-47fa-b83c-4b49393bd161" providerId="ADAL" clId="{5E3327E7-DA85-0B4F-A39B-FAF98AD29500}" dt="2020-10-02T19:07:45.390" v="543" actId="20577"/>
        <pc:sldMkLst>
          <pc:docMk/>
          <pc:sldMk cId="1689835747" sldId="1229"/>
        </pc:sldMkLst>
        <pc:spChg chg="mod">
          <ac:chgData name="Chris Droessler" userId="625c3661-9d64-47fa-b83c-4b49393bd161" providerId="ADAL" clId="{5E3327E7-DA85-0B4F-A39B-FAF98AD29500}" dt="2020-10-02T19:07:45.390" v="543" actId="20577"/>
          <ac:spMkLst>
            <pc:docMk/>
            <pc:sldMk cId="1689835747" sldId="1229"/>
            <ac:spMk id="2" creationId="{5874EB1C-6B92-B246-BB6B-5E331A45A026}"/>
          </ac:spMkLst>
        </pc:spChg>
        <pc:spChg chg="mod">
          <ac:chgData name="Chris Droessler" userId="625c3661-9d64-47fa-b83c-4b49393bd161" providerId="ADAL" clId="{5E3327E7-DA85-0B4F-A39B-FAF98AD29500}" dt="2020-10-02T19:07:28.237" v="539"/>
          <ac:spMkLst>
            <pc:docMk/>
            <pc:sldMk cId="1689835747" sldId="1229"/>
            <ac:spMk id="3" creationId="{330F60C8-1FFB-D240-B333-3FCE7354D573}"/>
          </ac:spMkLst>
        </pc:spChg>
      </pc:sldChg>
      <pc:sldChg chg="addSp delSp modSp add">
        <pc:chgData name="Chris Droessler" userId="625c3661-9d64-47fa-b83c-4b49393bd161" providerId="ADAL" clId="{5E3327E7-DA85-0B4F-A39B-FAF98AD29500}" dt="2020-10-02T19:14:29.077" v="639" actId="115"/>
        <pc:sldMkLst>
          <pc:docMk/>
          <pc:sldMk cId="1073953247" sldId="1230"/>
        </pc:sldMkLst>
        <pc:spChg chg="del">
          <ac:chgData name="Chris Droessler" userId="625c3661-9d64-47fa-b83c-4b49393bd161" providerId="ADAL" clId="{5E3327E7-DA85-0B4F-A39B-FAF98AD29500}" dt="2020-10-02T19:08:40.367" v="559"/>
          <ac:spMkLst>
            <pc:docMk/>
            <pc:sldMk cId="1073953247" sldId="1230"/>
            <ac:spMk id="2" creationId="{5874EB1C-6B92-B246-BB6B-5E331A45A026}"/>
          </ac:spMkLst>
        </pc:spChg>
        <pc:spChg chg="del">
          <ac:chgData name="Chris Droessler" userId="625c3661-9d64-47fa-b83c-4b49393bd161" providerId="ADAL" clId="{5E3327E7-DA85-0B4F-A39B-FAF98AD29500}" dt="2020-10-02T19:08:40.367" v="559"/>
          <ac:spMkLst>
            <pc:docMk/>
            <pc:sldMk cId="1073953247" sldId="1230"/>
            <ac:spMk id="3" creationId="{330F60C8-1FFB-D240-B333-3FCE7354D573}"/>
          </ac:spMkLst>
        </pc:spChg>
        <pc:spChg chg="add mod">
          <ac:chgData name="Chris Droessler" userId="625c3661-9d64-47fa-b83c-4b49393bd161" providerId="ADAL" clId="{5E3327E7-DA85-0B4F-A39B-FAF98AD29500}" dt="2020-10-02T19:08:52.018" v="566" actId="20577"/>
          <ac:spMkLst>
            <pc:docMk/>
            <pc:sldMk cId="1073953247" sldId="1230"/>
            <ac:spMk id="4" creationId="{8CC5851A-E17E-4147-BCBD-403AE8DB6966}"/>
          </ac:spMkLst>
        </pc:spChg>
        <pc:spChg chg="add mod">
          <ac:chgData name="Chris Droessler" userId="625c3661-9d64-47fa-b83c-4b49393bd161" providerId="ADAL" clId="{5E3327E7-DA85-0B4F-A39B-FAF98AD29500}" dt="2020-10-02T19:13:11.542" v="625" actId="20577"/>
          <ac:spMkLst>
            <pc:docMk/>
            <pc:sldMk cId="1073953247" sldId="1230"/>
            <ac:spMk id="5" creationId="{60FB05DA-3497-9042-A47D-4130CF682D4A}"/>
          </ac:spMkLst>
        </pc:spChg>
        <pc:spChg chg="add mod">
          <ac:chgData name="Chris Droessler" userId="625c3661-9d64-47fa-b83c-4b49393bd161" providerId="ADAL" clId="{5E3327E7-DA85-0B4F-A39B-FAF98AD29500}" dt="2020-10-02T19:14:29.077" v="639" actId="115"/>
          <ac:spMkLst>
            <pc:docMk/>
            <pc:sldMk cId="1073953247" sldId="1230"/>
            <ac:spMk id="6" creationId="{ED4C96F0-A69A-0942-BC7B-FBBAF6E7732D}"/>
          </ac:spMkLst>
        </pc:spChg>
      </pc:sldChg>
      <pc:sldChg chg="modSp add del ord">
        <pc:chgData name="Chris Droessler" userId="625c3661-9d64-47fa-b83c-4b49393bd161" providerId="ADAL" clId="{5E3327E7-DA85-0B4F-A39B-FAF98AD29500}" dt="2020-10-02T19:07:12.773" v="530" actId="2696"/>
        <pc:sldMkLst>
          <pc:docMk/>
          <pc:sldMk cId="3011025008" sldId="1230"/>
        </pc:sldMkLst>
        <pc:spChg chg="mod">
          <ac:chgData name="Chris Droessler" userId="625c3661-9d64-47fa-b83c-4b49393bd161" providerId="ADAL" clId="{5E3327E7-DA85-0B4F-A39B-FAF98AD29500}" dt="2020-10-02T19:06:56.999" v="506" actId="27636"/>
          <ac:spMkLst>
            <pc:docMk/>
            <pc:sldMk cId="3011025008" sldId="1230"/>
            <ac:spMk id="123" creationId="{00000000-0000-0000-0000-000000000000}"/>
          </ac:spMkLst>
        </pc:spChg>
      </pc:sldChg>
      <pc:sldChg chg="add del">
        <pc:chgData name="Chris Droessler" userId="625c3661-9d64-47fa-b83c-4b49393bd161" providerId="ADAL" clId="{5E3327E7-DA85-0B4F-A39B-FAF98AD29500}" dt="2020-10-02T19:18:25.030" v="644" actId="2696"/>
        <pc:sldMkLst>
          <pc:docMk/>
          <pc:sldMk cId="2861275172" sldId="1231"/>
        </pc:sldMkLst>
      </pc:sldChg>
      <pc:sldChg chg="add del">
        <pc:chgData name="Chris Droessler" userId="625c3661-9d64-47fa-b83c-4b49393bd161" providerId="ADAL" clId="{5E3327E7-DA85-0B4F-A39B-FAF98AD29500}" dt="2020-10-02T19:18:31.797" v="645" actId="2696"/>
        <pc:sldMkLst>
          <pc:docMk/>
          <pc:sldMk cId="1793663107" sldId="1232"/>
        </pc:sldMkLst>
      </pc:sldChg>
      <pc:sldChg chg="add del">
        <pc:chgData name="Chris Droessler" userId="625c3661-9d64-47fa-b83c-4b49393bd161" providerId="ADAL" clId="{5E3327E7-DA85-0B4F-A39B-FAF98AD29500}" dt="2020-10-02T19:18:33.670" v="647" actId="2696"/>
        <pc:sldMkLst>
          <pc:docMk/>
          <pc:sldMk cId="2428579364" sldId="1233"/>
        </pc:sldMkLst>
      </pc:sldChg>
      <pc:sldChg chg="add del">
        <pc:chgData name="Chris Droessler" userId="625c3661-9d64-47fa-b83c-4b49393bd161" providerId="ADAL" clId="{5E3327E7-DA85-0B4F-A39B-FAF98AD29500}" dt="2020-10-02T19:18:32.725" v="646" actId="2696"/>
        <pc:sldMkLst>
          <pc:docMk/>
          <pc:sldMk cId="923980820" sldId="1234"/>
        </pc:sldMkLst>
      </pc:sldChg>
      <pc:sldChg chg="addSp delSp modSp add">
        <pc:chgData name="Chris Droessler" userId="625c3661-9d64-47fa-b83c-4b49393bd161" providerId="ADAL" clId="{5E3327E7-DA85-0B4F-A39B-FAF98AD29500}" dt="2020-10-02T19:12:10.889" v="614" actId="113"/>
        <pc:sldMkLst>
          <pc:docMk/>
          <pc:sldMk cId="2925348438" sldId="1235"/>
        </pc:sldMkLst>
        <pc:spChg chg="mod">
          <ac:chgData name="Chris Droessler" userId="625c3661-9d64-47fa-b83c-4b49393bd161" providerId="ADAL" clId="{5E3327E7-DA85-0B4F-A39B-FAF98AD29500}" dt="2020-10-02T19:12:10.889" v="614" actId="113"/>
          <ac:spMkLst>
            <pc:docMk/>
            <pc:sldMk cId="2925348438" sldId="1235"/>
            <ac:spMk id="2" creationId="{5874EB1C-6B92-B246-BB6B-5E331A45A026}"/>
          </ac:spMkLst>
        </pc:spChg>
        <pc:spChg chg="add del mod">
          <ac:chgData name="Chris Droessler" userId="625c3661-9d64-47fa-b83c-4b49393bd161" providerId="ADAL" clId="{5E3327E7-DA85-0B4F-A39B-FAF98AD29500}" dt="2020-10-02T19:12:06.922" v="611"/>
          <ac:spMkLst>
            <pc:docMk/>
            <pc:sldMk cId="2925348438" sldId="1235"/>
            <ac:spMk id="4" creationId="{D5866878-2725-B843-913D-8A594D588447}"/>
          </ac:spMkLst>
        </pc:spChg>
        <pc:spChg chg="add del mod">
          <ac:chgData name="Chris Droessler" userId="625c3661-9d64-47fa-b83c-4b49393bd161" providerId="ADAL" clId="{5E3327E7-DA85-0B4F-A39B-FAF98AD29500}" dt="2020-10-02T19:12:06.922" v="611"/>
          <ac:spMkLst>
            <pc:docMk/>
            <pc:sldMk cId="2925348438" sldId="1235"/>
            <ac:spMk id="5" creationId="{66143778-FD32-AD44-B5EC-CA5F079EDC76}"/>
          </ac:spMkLst>
        </pc:spChg>
        <pc:spChg chg="add del mod">
          <ac:chgData name="Chris Droessler" userId="625c3661-9d64-47fa-b83c-4b49393bd161" providerId="ADAL" clId="{5E3327E7-DA85-0B4F-A39B-FAF98AD29500}" dt="2020-10-02T19:12:07.553" v="612"/>
          <ac:spMkLst>
            <pc:docMk/>
            <pc:sldMk cId="2925348438" sldId="1235"/>
            <ac:spMk id="6" creationId="{D0700503-4086-7C43-90AD-6F32D866E1A5}"/>
          </ac:spMkLst>
        </pc:spChg>
        <pc:spChg chg="add del mod">
          <ac:chgData name="Chris Droessler" userId="625c3661-9d64-47fa-b83c-4b49393bd161" providerId="ADAL" clId="{5E3327E7-DA85-0B4F-A39B-FAF98AD29500}" dt="2020-10-02T19:12:07.553" v="612"/>
          <ac:spMkLst>
            <pc:docMk/>
            <pc:sldMk cId="2925348438" sldId="1235"/>
            <ac:spMk id="7" creationId="{322337DE-5561-D24F-9FF8-1E0AE7392AD9}"/>
          </ac:spMkLst>
        </pc:spChg>
      </pc:sldChg>
      <pc:sldChg chg="add modTransition">
        <pc:chgData name="Chris Droessler" userId="625c3661-9d64-47fa-b83c-4b49393bd161" providerId="ADAL" clId="{5E3327E7-DA85-0B4F-A39B-FAF98AD29500}" dt="2020-10-02T19:15:57.127" v="640"/>
        <pc:sldMkLst>
          <pc:docMk/>
          <pc:sldMk cId="1551495662" sldId="1236"/>
        </pc:sldMkLst>
      </pc:sldChg>
      <pc:sldChg chg="add del ord">
        <pc:chgData name="Chris Droessler" userId="625c3661-9d64-47fa-b83c-4b49393bd161" providerId="ADAL" clId="{5E3327E7-DA85-0B4F-A39B-FAF98AD29500}" dt="2020-10-02T19:29:24.863" v="786" actId="2696"/>
        <pc:sldMkLst>
          <pc:docMk/>
          <pc:sldMk cId="12094693" sldId="1237"/>
        </pc:sldMkLst>
      </pc:sldChg>
      <pc:sldMasterChg chg="delSldLayout">
        <pc:chgData name="Chris Droessler" userId="625c3661-9d64-47fa-b83c-4b49393bd161" providerId="ADAL" clId="{5E3327E7-DA85-0B4F-A39B-FAF98AD29500}" dt="2020-10-02T19:07:12.810" v="533" actId="2696"/>
        <pc:sldMasterMkLst>
          <pc:docMk/>
          <pc:sldMasterMk cId="2999785688" sldId="2147483648"/>
        </pc:sldMasterMkLst>
        <pc:sldLayoutChg chg="del">
          <pc:chgData name="Chris Droessler" userId="625c3661-9d64-47fa-b83c-4b49393bd161" providerId="ADAL" clId="{5E3327E7-DA85-0B4F-A39B-FAF98AD29500}" dt="2020-10-02T19:07:12.810" v="533" actId="2696"/>
          <pc:sldLayoutMkLst>
            <pc:docMk/>
            <pc:sldMasterMk cId="2999785688" sldId="2147483648"/>
            <pc:sldLayoutMk cId="4152151942" sldId="2147483662"/>
          </pc:sldLayoutMkLst>
        </pc:sldLayoutChg>
        <pc:sldLayoutChg chg="del">
          <pc:chgData name="Chris Droessler" userId="625c3661-9d64-47fa-b83c-4b49393bd161" providerId="ADAL" clId="{5E3327E7-DA85-0B4F-A39B-FAF98AD29500}" dt="2020-10-02T11:15:31.608" v="40" actId="2696"/>
          <pc:sldLayoutMkLst>
            <pc:docMk/>
            <pc:sldMasterMk cId="2999785688" sldId="2147483648"/>
            <pc:sldLayoutMk cId="782647360" sldId="2147483663"/>
          </pc:sldLayoutMkLst>
        </pc:sldLayoutChg>
        <pc:sldLayoutChg chg="del">
          <pc:chgData name="Chris Droessler" userId="625c3661-9d64-47fa-b83c-4b49393bd161" providerId="ADAL" clId="{5E3327E7-DA85-0B4F-A39B-FAF98AD29500}" dt="2020-10-02T19:07:12.798" v="531" actId="2696"/>
          <pc:sldLayoutMkLst>
            <pc:docMk/>
            <pc:sldMasterMk cId="2999785688" sldId="2147483648"/>
            <pc:sldLayoutMk cId="3489598459" sldId="2147483663"/>
          </pc:sldLayoutMkLst>
        </pc:sldLayoutChg>
      </pc:sldMaster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docChgLst>
    <pc:chgData name="Chris Droessler" userId="625c3661-9d64-47fa-b83c-4b49393bd161" providerId="ADAL" clId="{2906747B-BA31-DC40-999D-03706FB3E95D}"/>
    <pc:docChg chg="custSel addSld delSld modSld sldOrd">
      <pc:chgData name="Chris Droessler" userId="625c3661-9d64-47fa-b83c-4b49393bd161" providerId="ADAL" clId="{2906747B-BA31-DC40-999D-03706FB3E95D}" dt="2020-11-04T13:15:19.418" v="463"/>
      <pc:docMkLst>
        <pc:docMk/>
      </pc:docMkLst>
      <pc:sldChg chg="del">
        <pc:chgData name="Chris Droessler" userId="625c3661-9d64-47fa-b83c-4b49393bd161" providerId="ADAL" clId="{2906747B-BA31-DC40-999D-03706FB3E95D}" dt="2020-11-04T12:43:49.736" v="15" actId="2696"/>
        <pc:sldMkLst>
          <pc:docMk/>
          <pc:sldMk cId="3703431879" sldId="283"/>
        </pc:sldMkLst>
      </pc:sldChg>
      <pc:sldChg chg="del">
        <pc:chgData name="Chris Droessler" userId="625c3661-9d64-47fa-b83c-4b49393bd161" providerId="ADAL" clId="{2906747B-BA31-DC40-999D-03706FB3E95D}" dt="2020-11-04T12:43:49.741" v="16" actId="2696"/>
        <pc:sldMkLst>
          <pc:docMk/>
          <pc:sldMk cId="1851980188" sldId="284"/>
        </pc:sldMkLst>
      </pc:sldChg>
      <pc:sldChg chg="del">
        <pc:chgData name="Chris Droessler" userId="625c3661-9d64-47fa-b83c-4b49393bd161" providerId="ADAL" clId="{2906747B-BA31-DC40-999D-03706FB3E95D}" dt="2020-11-04T12:43:49.746" v="17" actId="2696"/>
        <pc:sldMkLst>
          <pc:docMk/>
          <pc:sldMk cId="219525284" sldId="285"/>
        </pc:sldMkLst>
      </pc:sldChg>
      <pc:sldChg chg="del">
        <pc:chgData name="Chris Droessler" userId="625c3661-9d64-47fa-b83c-4b49393bd161" providerId="ADAL" clId="{2906747B-BA31-DC40-999D-03706FB3E95D}" dt="2020-11-04T12:43:49.755" v="19" actId="2696"/>
        <pc:sldMkLst>
          <pc:docMk/>
          <pc:sldMk cId="37207170" sldId="286"/>
        </pc:sldMkLst>
      </pc:sldChg>
      <pc:sldChg chg="del">
        <pc:chgData name="Chris Droessler" userId="625c3661-9d64-47fa-b83c-4b49393bd161" providerId="ADAL" clId="{2906747B-BA31-DC40-999D-03706FB3E95D}" dt="2020-11-04T12:43:49.760" v="20" actId="2696"/>
        <pc:sldMkLst>
          <pc:docMk/>
          <pc:sldMk cId="795191016" sldId="287"/>
        </pc:sldMkLst>
      </pc:sldChg>
      <pc:sldChg chg="del">
        <pc:chgData name="Chris Droessler" userId="625c3661-9d64-47fa-b83c-4b49393bd161" providerId="ADAL" clId="{2906747B-BA31-DC40-999D-03706FB3E95D}" dt="2020-11-04T12:43:49.764" v="21" actId="2696"/>
        <pc:sldMkLst>
          <pc:docMk/>
          <pc:sldMk cId="2535731079" sldId="288"/>
        </pc:sldMkLst>
      </pc:sldChg>
      <pc:sldChg chg="del">
        <pc:chgData name="Chris Droessler" userId="625c3661-9d64-47fa-b83c-4b49393bd161" providerId="ADAL" clId="{2906747B-BA31-DC40-999D-03706FB3E95D}" dt="2020-11-04T12:43:49.778" v="25" actId="2696"/>
        <pc:sldMkLst>
          <pc:docMk/>
          <pc:sldMk cId="702382779" sldId="289"/>
        </pc:sldMkLst>
      </pc:sldChg>
      <pc:sldChg chg="del">
        <pc:chgData name="Chris Droessler" userId="625c3661-9d64-47fa-b83c-4b49393bd161" providerId="ADAL" clId="{2906747B-BA31-DC40-999D-03706FB3E95D}" dt="2020-11-04T12:43:49.782" v="26" actId="2696"/>
        <pc:sldMkLst>
          <pc:docMk/>
          <pc:sldMk cId="3396604074" sldId="290"/>
        </pc:sldMkLst>
      </pc:sldChg>
      <pc:sldChg chg="del">
        <pc:chgData name="Chris Droessler" userId="625c3661-9d64-47fa-b83c-4b49393bd161" providerId="ADAL" clId="{2906747B-BA31-DC40-999D-03706FB3E95D}" dt="2020-11-04T12:43:49.771" v="23" actId="2696"/>
        <pc:sldMkLst>
          <pc:docMk/>
          <pc:sldMk cId="3852304942" sldId="292"/>
        </pc:sldMkLst>
      </pc:sldChg>
      <pc:sldChg chg="del">
        <pc:chgData name="Chris Droessler" userId="625c3661-9d64-47fa-b83c-4b49393bd161" providerId="ADAL" clId="{2906747B-BA31-DC40-999D-03706FB3E95D}" dt="2020-11-04T12:43:49.775" v="24" actId="2696"/>
        <pc:sldMkLst>
          <pc:docMk/>
          <pc:sldMk cId="3336867666" sldId="293"/>
        </pc:sldMkLst>
      </pc:sldChg>
      <pc:sldChg chg="del">
        <pc:chgData name="Chris Droessler" userId="625c3661-9d64-47fa-b83c-4b49393bd161" providerId="ADAL" clId="{2906747B-BA31-DC40-999D-03706FB3E95D}" dt="2020-11-04T12:43:49.751" v="18" actId="2696"/>
        <pc:sldMkLst>
          <pc:docMk/>
          <pc:sldMk cId="701822057" sldId="294"/>
        </pc:sldMkLst>
      </pc:sldChg>
      <pc:sldChg chg="del">
        <pc:chgData name="Chris Droessler" userId="625c3661-9d64-47fa-b83c-4b49393bd161" providerId="ADAL" clId="{2906747B-BA31-DC40-999D-03706FB3E95D}" dt="2020-11-04T12:43:49.787" v="28" actId="2696"/>
        <pc:sldMkLst>
          <pc:docMk/>
          <pc:sldMk cId="1592985432" sldId="295"/>
        </pc:sldMkLst>
      </pc:sldChg>
      <pc:sldChg chg="del">
        <pc:chgData name="Chris Droessler" userId="625c3661-9d64-47fa-b83c-4b49393bd161" providerId="ADAL" clId="{2906747B-BA31-DC40-999D-03706FB3E95D}" dt="2020-11-04T12:43:49.784" v="27" actId="2696"/>
        <pc:sldMkLst>
          <pc:docMk/>
          <pc:sldMk cId="3911099407" sldId="296"/>
        </pc:sldMkLst>
      </pc:sldChg>
      <pc:sldChg chg="modSp">
        <pc:chgData name="Chris Droessler" userId="625c3661-9d64-47fa-b83c-4b49393bd161" providerId="ADAL" clId="{2906747B-BA31-DC40-999D-03706FB3E95D}" dt="2020-11-04T12:43:13.111" v="9" actId="20577"/>
        <pc:sldMkLst>
          <pc:docMk/>
          <pc:sldMk cId="971664512" sldId="534"/>
        </pc:sldMkLst>
        <pc:spChg chg="mod">
          <ac:chgData name="Chris Droessler" userId="625c3661-9d64-47fa-b83c-4b49393bd161" providerId="ADAL" clId="{2906747B-BA31-DC40-999D-03706FB3E95D}" dt="2020-11-04T12:43:13.111" v="9" actId="20577"/>
          <ac:spMkLst>
            <pc:docMk/>
            <pc:sldMk cId="971664512" sldId="534"/>
            <ac:spMk id="3" creationId="{00000000-0000-0000-0000-000000000000}"/>
          </ac:spMkLst>
        </pc:spChg>
      </pc:sldChg>
      <pc:sldChg chg="modSp">
        <pc:chgData name="Chris Droessler" userId="625c3661-9d64-47fa-b83c-4b49393bd161" providerId="ADAL" clId="{2906747B-BA31-DC40-999D-03706FB3E95D}" dt="2020-11-04T12:54:02.087" v="124"/>
        <pc:sldMkLst>
          <pc:docMk/>
          <pc:sldMk cId="3534465971" sldId="658"/>
        </pc:sldMkLst>
        <pc:spChg chg="mod">
          <ac:chgData name="Chris Droessler" userId="625c3661-9d64-47fa-b83c-4b49393bd161" providerId="ADAL" clId="{2906747B-BA31-DC40-999D-03706FB3E95D}" dt="2020-11-04T12:54:02.087" v="124"/>
          <ac:spMkLst>
            <pc:docMk/>
            <pc:sldMk cId="3534465971" sldId="658"/>
            <ac:spMk id="4" creationId="{00000000-0000-0000-0000-000000000000}"/>
          </ac:spMkLst>
        </pc:spChg>
      </pc:sldChg>
      <pc:sldChg chg="modSp">
        <pc:chgData name="Chris Droessler" userId="625c3661-9d64-47fa-b83c-4b49393bd161" providerId="ADAL" clId="{2906747B-BA31-DC40-999D-03706FB3E95D}" dt="2020-11-04T12:46:05.609" v="90" actId="20577"/>
        <pc:sldMkLst>
          <pc:docMk/>
          <pc:sldMk cId="982373956" sldId="772"/>
        </pc:sldMkLst>
        <pc:spChg chg="mod">
          <ac:chgData name="Chris Droessler" userId="625c3661-9d64-47fa-b83c-4b49393bd161" providerId="ADAL" clId="{2906747B-BA31-DC40-999D-03706FB3E95D}" dt="2020-11-04T12:46:05.609" v="90" actId="20577"/>
          <ac:spMkLst>
            <pc:docMk/>
            <pc:sldMk cId="982373956" sldId="772"/>
            <ac:spMk id="2" creationId="{70E7FB36-DF07-B44D-8D38-59F39D617117}"/>
          </ac:spMkLst>
        </pc:spChg>
      </pc:sldChg>
      <pc:sldChg chg="addSp delSp modSp modNotesTx">
        <pc:chgData name="Chris Droessler" userId="625c3661-9d64-47fa-b83c-4b49393bd161" providerId="ADAL" clId="{2906747B-BA31-DC40-999D-03706FB3E95D}" dt="2020-11-04T13:06:29.113" v="220"/>
        <pc:sldMkLst>
          <pc:docMk/>
          <pc:sldMk cId="1816362711" sldId="796"/>
        </pc:sldMkLst>
        <pc:spChg chg="mod">
          <ac:chgData name="Chris Droessler" userId="625c3661-9d64-47fa-b83c-4b49393bd161" providerId="ADAL" clId="{2906747B-BA31-DC40-999D-03706FB3E95D}" dt="2020-11-04T12:49:10.752" v="122"/>
          <ac:spMkLst>
            <pc:docMk/>
            <pc:sldMk cId="1816362711" sldId="796"/>
            <ac:spMk id="3" creationId="{A49E09A3-6A14-0543-9876-4FC1717ECBFC}"/>
          </ac:spMkLst>
        </pc:spChg>
        <pc:spChg chg="mod">
          <ac:chgData name="Chris Droessler" userId="625c3661-9d64-47fa-b83c-4b49393bd161" providerId="ADAL" clId="{2906747B-BA31-DC40-999D-03706FB3E95D}" dt="2020-11-04T12:45:14.435" v="64" actId="20577"/>
          <ac:spMkLst>
            <pc:docMk/>
            <pc:sldMk cId="1816362711" sldId="796"/>
            <ac:spMk id="4" creationId="{FB788EF7-AEC5-CF47-8140-A613D03952B5}"/>
          </ac:spMkLst>
        </pc:spChg>
        <pc:spChg chg="mod">
          <ac:chgData name="Chris Droessler" userId="625c3661-9d64-47fa-b83c-4b49393bd161" providerId="ADAL" clId="{2906747B-BA31-DC40-999D-03706FB3E95D}" dt="2020-11-04T13:06:29.113" v="220"/>
          <ac:spMkLst>
            <pc:docMk/>
            <pc:sldMk cId="1816362711" sldId="796"/>
            <ac:spMk id="7" creationId="{55A84F6C-C17F-4241-BDB6-2BF19E2D0350}"/>
          </ac:spMkLst>
        </pc:spChg>
        <pc:picChg chg="del">
          <ac:chgData name="Chris Droessler" userId="625c3661-9d64-47fa-b83c-4b49393bd161" providerId="ADAL" clId="{2906747B-BA31-DC40-999D-03706FB3E95D}" dt="2020-11-04T12:46:15.817" v="91" actId="478"/>
          <ac:picMkLst>
            <pc:docMk/>
            <pc:sldMk cId="1816362711" sldId="796"/>
            <ac:picMk id="8" creationId="{CD49B718-B0D3-044D-978A-283F49E0C575}"/>
          </ac:picMkLst>
        </pc:picChg>
        <pc:picChg chg="add mod">
          <ac:chgData name="Chris Droessler" userId="625c3661-9d64-47fa-b83c-4b49393bd161" providerId="ADAL" clId="{2906747B-BA31-DC40-999D-03706FB3E95D}" dt="2020-11-04T12:47:53.350" v="95" actId="14100"/>
          <ac:picMkLst>
            <pc:docMk/>
            <pc:sldMk cId="1816362711" sldId="796"/>
            <ac:picMk id="9" creationId="{FD4D2884-1701-864F-916E-AC75EA1F09D9}"/>
          </ac:picMkLst>
        </pc:picChg>
      </pc:sldChg>
      <pc:sldChg chg="modSp">
        <pc:chgData name="Chris Droessler" userId="625c3661-9d64-47fa-b83c-4b49393bd161" providerId="ADAL" clId="{2906747B-BA31-DC40-999D-03706FB3E95D}" dt="2020-11-04T12:53:30.318" v="123"/>
        <pc:sldMkLst>
          <pc:docMk/>
          <pc:sldMk cId="2204923872" sldId="798"/>
        </pc:sldMkLst>
        <pc:spChg chg="mod">
          <ac:chgData name="Chris Droessler" userId="625c3661-9d64-47fa-b83c-4b49393bd161" providerId="ADAL" clId="{2906747B-BA31-DC40-999D-03706FB3E95D}" dt="2020-11-04T12:53:30.318" v="123"/>
          <ac:spMkLst>
            <pc:docMk/>
            <pc:sldMk cId="2204923872" sldId="798"/>
            <ac:spMk id="4" creationId="{00000000-0000-0000-0000-000000000000}"/>
          </ac:spMkLst>
        </pc:spChg>
      </pc:sldChg>
      <pc:sldChg chg="del">
        <pc:chgData name="Chris Droessler" userId="625c3661-9d64-47fa-b83c-4b49393bd161" providerId="ADAL" clId="{2906747B-BA31-DC40-999D-03706FB3E95D}" dt="2020-11-04T12:43:49.715" v="11" actId="2696"/>
        <pc:sldMkLst>
          <pc:docMk/>
          <pc:sldMk cId="3349384955" sldId="1225"/>
        </pc:sldMkLst>
      </pc:sldChg>
      <pc:sldChg chg="del">
        <pc:chgData name="Chris Droessler" userId="625c3661-9d64-47fa-b83c-4b49393bd161" providerId="ADAL" clId="{2906747B-BA31-DC40-999D-03706FB3E95D}" dt="2020-11-04T12:43:49.708" v="10" actId="2696"/>
        <pc:sldMkLst>
          <pc:docMk/>
          <pc:sldMk cId="4134619931" sldId="1227"/>
        </pc:sldMkLst>
      </pc:sldChg>
      <pc:sldChg chg="del">
        <pc:chgData name="Chris Droessler" userId="625c3661-9d64-47fa-b83c-4b49393bd161" providerId="ADAL" clId="{2906747B-BA31-DC40-999D-03706FB3E95D}" dt="2020-11-04T12:45:44.701" v="78" actId="2696"/>
        <pc:sldMkLst>
          <pc:docMk/>
          <pc:sldMk cId="755393484" sldId="1228"/>
        </pc:sldMkLst>
      </pc:sldChg>
      <pc:sldChg chg="del">
        <pc:chgData name="Chris Droessler" userId="625c3661-9d64-47fa-b83c-4b49393bd161" providerId="ADAL" clId="{2906747B-BA31-DC40-999D-03706FB3E95D}" dt="2020-11-04T12:43:49.720" v="12" actId="2696"/>
        <pc:sldMkLst>
          <pc:docMk/>
          <pc:sldMk cId="1689835747" sldId="1229"/>
        </pc:sldMkLst>
      </pc:sldChg>
      <pc:sldChg chg="del">
        <pc:chgData name="Chris Droessler" userId="625c3661-9d64-47fa-b83c-4b49393bd161" providerId="ADAL" clId="{2906747B-BA31-DC40-999D-03706FB3E95D}" dt="2020-11-04T12:43:49.731" v="14" actId="2696"/>
        <pc:sldMkLst>
          <pc:docMk/>
          <pc:sldMk cId="1073953247" sldId="1230"/>
        </pc:sldMkLst>
      </pc:sldChg>
      <pc:sldChg chg="del">
        <pc:chgData name="Chris Droessler" userId="625c3661-9d64-47fa-b83c-4b49393bd161" providerId="ADAL" clId="{2906747B-BA31-DC40-999D-03706FB3E95D}" dt="2020-11-04T12:43:49.726" v="13" actId="2696"/>
        <pc:sldMkLst>
          <pc:docMk/>
          <pc:sldMk cId="2925348438" sldId="1235"/>
        </pc:sldMkLst>
      </pc:sldChg>
      <pc:sldChg chg="del">
        <pc:chgData name="Chris Droessler" userId="625c3661-9d64-47fa-b83c-4b49393bd161" providerId="ADAL" clId="{2906747B-BA31-DC40-999D-03706FB3E95D}" dt="2020-11-04T12:43:49.768" v="22" actId="2696"/>
        <pc:sldMkLst>
          <pc:docMk/>
          <pc:sldMk cId="1551495662" sldId="1236"/>
        </pc:sldMkLst>
      </pc:sldChg>
      <pc:sldChg chg="ord">
        <pc:chgData name="Chris Droessler" userId="625c3661-9d64-47fa-b83c-4b49393bd161" providerId="ADAL" clId="{2906747B-BA31-DC40-999D-03706FB3E95D}" dt="2020-11-04T13:05:17.381" v="219"/>
        <pc:sldMkLst>
          <pc:docMk/>
          <pc:sldMk cId="3525045302" sldId="1237"/>
        </pc:sldMkLst>
      </pc:sldChg>
      <pc:sldChg chg="modSp add">
        <pc:chgData name="Chris Droessler" userId="625c3661-9d64-47fa-b83c-4b49393bd161" providerId="ADAL" clId="{2906747B-BA31-DC40-999D-03706FB3E95D}" dt="2020-11-04T12:57:18.741" v="201" actId="20577"/>
        <pc:sldMkLst>
          <pc:docMk/>
          <pc:sldMk cId="931645505" sldId="1238"/>
        </pc:sldMkLst>
        <pc:spChg chg="mod">
          <ac:chgData name="Chris Droessler" userId="625c3661-9d64-47fa-b83c-4b49393bd161" providerId="ADAL" clId="{2906747B-BA31-DC40-999D-03706FB3E95D}" dt="2020-11-04T12:57:18.741" v="201" actId="20577"/>
          <ac:spMkLst>
            <pc:docMk/>
            <pc:sldMk cId="931645505" sldId="1238"/>
            <ac:spMk id="2" creationId="{C11EC49D-6B69-E14A-8E98-9D2FCCBF7BB6}"/>
          </ac:spMkLst>
        </pc:spChg>
        <pc:spChg chg="mod">
          <ac:chgData name="Chris Droessler" userId="625c3661-9d64-47fa-b83c-4b49393bd161" providerId="ADAL" clId="{2906747B-BA31-DC40-999D-03706FB3E95D}" dt="2020-11-04T12:57:11.620" v="199" actId="20577"/>
          <ac:spMkLst>
            <pc:docMk/>
            <pc:sldMk cId="931645505" sldId="1238"/>
            <ac:spMk id="3" creationId="{0F46C0BB-FF2D-3A4F-8FBE-EA82C29F9A0A}"/>
          </ac:spMkLst>
        </pc:spChg>
      </pc:sldChg>
      <pc:sldChg chg="modSp add">
        <pc:chgData name="Chris Droessler" userId="625c3661-9d64-47fa-b83c-4b49393bd161" providerId="ADAL" clId="{2906747B-BA31-DC40-999D-03706FB3E95D}" dt="2020-11-04T13:03:34.655" v="218" actId="20577"/>
        <pc:sldMkLst>
          <pc:docMk/>
          <pc:sldMk cId="1800268643" sldId="1239"/>
        </pc:sldMkLst>
        <pc:spChg chg="mod">
          <ac:chgData name="Chris Droessler" userId="625c3661-9d64-47fa-b83c-4b49393bd161" providerId="ADAL" clId="{2906747B-BA31-DC40-999D-03706FB3E95D}" dt="2020-11-04T13:03:34.655" v="218" actId="20577"/>
          <ac:spMkLst>
            <pc:docMk/>
            <pc:sldMk cId="1800268643" sldId="1239"/>
            <ac:spMk id="3" creationId="{05FF58BA-FBBC-5F42-8326-1F8FCEDE1D60}"/>
          </ac:spMkLst>
        </pc:spChg>
      </pc:sldChg>
      <pc:sldChg chg="add del">
        <pc:chgData name="Chris Droessler" userId="625c3661-9d64-47fa-b83c-4b49393bd161" providerId="ADAL" clId="{2906747B-BA31-DC40-999D-03706FB3E95D}" dt="2020-11-04T13:10:50.581" v="222" actId="2696"/>
        <pc:sldMkLst>
          <pc:docMk/>
          <pc:sldMk cId="792260017" sldId="1240"/>
        </pc:sldMkLst>
      </pc:sldChg>
      <pc:sldChg chg="addSp modSp add ord modNotesTx">
        <pc:chgData name="Chris Droessler" userId="625c3661-9d64-47fa-b83c-4b49393bd161" providerId="ADAL" clId="{2906747B-BA31-DC40-999D-03706FB3E95D}" dt="2020-11-04T13:15:19.418" v="463"/>
        <pc:sldMkLst>
          <pc:docMk/>
          <pc:sldMk cId="2056255335" sldId="1240"/>
        </pc:sldMkLst>
        <pc:spChg chg="mod">
          <ac:chgData name="Chris Droessler" userId="625c3661-9d64-47fa-b83c-4b49393bd161" providerId="ADAL" clId="{2906747B-BA31-DC40-999D-03706FB3E95D}" dt="2020-11-04T13:12:16.895" v="279" actId="313"/>
          <ac:spMkLst>
            <pc:docMk/>
            <pc:sldMk cId="2056255335" sldId="1240"/>
            <ac:spMk id="2" creationId="{E8903D9B-AA24-1841-B4BE-F88B9014FD45}"/>
          </ac:spMkLst>
        </pc:spChg>
        <pc:spChg chg="add mod">
          <ac:chgData name="Chris Droessler" userId="625c3661-9d64-47fa-b83c-4b49393bd161" providerId="ADAL" clId="{2906747B-BA31-DC40-999D-03706FB3E95D}" dt="2020-11-04T13:14:50.708" v="462" actId="20577"/>
          <ac:spMkLst>
            <pc:docMk/>
            <pc:sldMk cId="2056255335" sldId="1240"/>
            <ac:spMk id="3" creationId="{7B75403E-48F7-6F48-9574-571E50D00F7B}"/>
          </ac:spMkLst>
        </pc:spChg>
      </pc:sldChg>
      <pc:sldChg chg="add del">
        <pc:chgData name="Chris Droessler" userId="625c3661-9d64-47fa-b83c-4b49393bd161" providerId="ADAL" clId="{2906747B-BA31-DC40-999D-03706FB3E95D}" dt="2020-11-04T13:10:50.584" v="223" actId="2696"/>
        <pc:sldMkLst>
          <pc:docMk/>
          <pc:sldMk cId="1034112719" sldId="1241"/>
        </pc:sldMkLst>
      </pc:sldChg>
      <pc:sldChg chg="add del">
        <pc:chgData name="Chris Droessler" userId="625c3661-9d64-47fa-b83c-4b49393bd161" providerId="ADAL" clId="{2906747B-BA31-DC40-999D-03706FB3E95D}" dt="2020-11-04T13:10:50.587" v="224" actId="2696"/>
        <pc:sldMkLst>
          <pc:docMk/>
          <pc:sldMk cId="3222842415" sldId="1242"/>
        </pc:sldMkLst>
      </pc:sldChg>
      <pc:sldChg chg="add del">
        <pc:chgData name="Chris Droessler" userId="625c3661-9d64-47fa-b83c-4b49393bd161" providerId="ADAL" clId="{2906747B-BA31-DC40-999D-03706FB3E95D}" dt="2020-11-04T13:10:50.578" v="221" actId="2696"/>
        <pc:sldMkLst>
          <pc:docMk/>
          <pc:sldMk cId="1311061265" sldId="1243"/>
        </pc:sldMkLst>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1F5BC078-70A5-B045-8276-1CD3000E9C19}"/>
    <pc:docChg chg="custSel addSld modSld sldOrd">
      <pc:chgData name="Chris Droessler" userId="625c3661-9d64-47fa-b83c-4b49393bd161" providerId="ADAL" clId="{1F5BC078-70A5-B045-8276-1CD3000E9C19}" dt="2020-10-05T13:34:40.029" v="158" actId="20577"/>
      <pc:docMkLst>
        <pc:docMk/>
      </pc:docMkLst>
      <pc:sldChg chg="ord">
        <pc:chgData name="Chris Droessler" userId="625c3661-9d64-47fa-b83c-4b49393bd161" providerId="ADAL" clId="{1F5BC078-70A5-B045-8276-1CD3000E9C19}" dt="2020-10-05T13:14:46.543" v="0" actId="20578"/>
        <pc:sldMkLst>
          <pc:docMk/>
          <pc:sldMk cId="1267256734" sldId="267"/>
        </pc:sldMkLst>
      </pc:sldChg>
      <pc:sldChg chg="ord">
        <pc:chgData name="Chris Droessler" userId="625c3661-9d64-47fa-b83c-4b49393bd161" providerId="ADAL" clId="{1F5BC078-70A5-B045-8276-1CD3000E9C19}" dt="2020-10-05T13:14:46.543" v="0" actId="20578"/>
        <pc:sldMkLst>
          <pc:docMk/>
          <pc:sldMk cId="1407574810" sldId="268"/>
        </pc:sldMkLst>
      </pc:sldChg>
      <pc:sldChg chg="ord">
        <pc:chgData name="Chris Droessler" userId="625c3661-9d64-47fa-b83c-4b49393bd161" providerId="ADAL" clId="{1F5BC078-70A5-B045-8276-1CD3000E9C19}" dt="2020-10-05T13:14:46.543" v="0" actId="20578"/>
        <pc:sldMkLst>
          <pc:docMk/>
          <pc:sldMk cId="2326262686" sldId="269"/>
        </pc:sldMkLst>
      </pc:sldChg>
      <pc:sldChg chg="modSp mod">
        <pc:chgData name="Chris Droessler" userId="625c3661-9d64-47fa-b83c-4b49393bd161" providerId="ADAL" clId="{1F5BC078-70A5-B045-8276-1CD3000E9C19}" dt="2020-10-05T13:24:11.412" v="52" actId="20577"/>
        <pc:sldMkLst>
          <pc:docMk/>
          <pc:sldMk cId="3703431879" sldId="283"/>
        </pc:sldMkLst>
        <pc:spChg chg="mod">
          <ac:chgData name="Chris Droessler" userId="625c3661-9d64-47fa-b83c-4b49393bd161" providerId="ADAL" clId="{1F5BC078-70A5-B045-8276-1CD3000E9C19}" dt="2020-10-05T13:24:11.412" v="52" actId="20577"/>
          <ac:spMkLst>
            <pc:docMk/>
            <pc:sldMk cId="3703431879" sldId="283"/>
            <ac:spMk id="2" creationId="{898F0DBD-24FC-4921-AB7C-5101450B299E}"/>
          </ac:spMkLst>
        </pc:spChg>
      </pc:sldChg>
      <pc:sldChg chg="modSp mod">
        <pc:chgData name="Chris Droessler" userId="625c3661-9d64-47fa-b83c-4b49393bd161" providerId="ADAL" clId="{1F5BC078-70A5-B045-8276-1CD3000E9C19}" dt="2020-10-05T13:19:42.366" v="4" actId="20577"/>
        <pc:sldMkLst>
          <pc:docMk/>
          <pc:sldMk cId="2925348438" sldId="1235"/>
        </pc:sldMkLst>
        <pc:spChg chg="mod">
          <ac:chgData name="Chris Droessler" userId="625c3661-9d64-47fa-b83c-4b49393bd161" providerId="ADAL" clId="{1F5BC078-70A5-B045-8276-1CD3000E9C19}" dt="2020-10-05T13:19:42.366" v="4" actId="20577"/>
          <ac:spMkLst>
            <pc:docMk/>
            <pc:sldMk cId="2925348438" sldId="1235"/>
            <ac:spMk id="2" creationId="{5874EB1C-6B92-B246-BB6B-5E331A45A026}"/>
          </ac:spMkLst>
        </pc:spChg>
      </pc:sldChg>
      <pc:sldChg chg="modSp add mod">
        <pc:chgData name="Chris Droessler" userId="625c3661-9d64-47fa-b83c-4b49393bd161" providerId="ADAL" clId="{1F5BC078-70A5-B045-8276-1CD3000E9C19}" dt="2020-10-05T13:34:40.029" v="158" actId="20577"/>
        <pc:sldMkLst>
          <pc:docMk/>
          <pc:sldMk cId="3525045302" sldId="1237"/>
        </pc:sldMkLst>
        <pc:spChg chg="mod">
          <ac:chgData name="Chris Droessler" userId="625c3661-9d64-47fa-b83c-4b49393bd161" providerId="ADAL" clId="{1F5BC078-70A5-B045-8276-1CD3000E9C19}" dt="2020-10-05T13:34:40.029" v="158" actId="20577"/>
          <ac:spMkLst>
            <pc:docMk/>
            <pc:sldMk cId="3525045302" sldId="1237"/>
            <ac:spMk id="2" creationId="{E532B256-7B45-4348-933B-B08D5F843BDC}"/>
          </ac:spMkLst>
        </pc:spChg>
        <pc:spChg chg="mod">
          <ac:chgData name="Chris Droessler" userId="625c3661-9d64-47fa-b83c-4b49393bd161" providerId="ADAL" clId="{1F5BC078-70A5-B045-8276-1CD3000E9C19}" dt="2020-10-05T13:33:24.001" v="78" actId="20577"/>
          <ac:spMkLst>
            <pc:docMk/>
            <pc:sldMk cId="3525045302" sldId="1237"/>
            <ac:spMk id="3" creationId="{CB30C3C6-1D85-3F4C-AC8A-FD1AE313BABC}"/>
          </ac:spMkLst>
        </pc:spChg>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5A97BFAF-3397-4A46-ADD0-9735FD41D2CF}"/>
    <pc:docChg chg="custSel addSld delSld modSld">
      <pc:chgData name="Chris Droessler" userId="625c3661-9d64-47fa-b83c-4b49393bd161" providerId="ADAL" clId="{5A97BFAF-3397-4A46-ADD0-9735FD41D2CF}" dt="2021-01-08T18:35:02.916" v="173" actId="20577"/>
      <pc:docMkLst>
        <pc:docMk/>
      </pc:docMkLst>
      <pc:sldChg chg="modSp mod">
        <pc:chgData name="Chris Droessler" userId="625c3661-9d64-47fa-b83c-4b49393bd161" providerId="ADAL" clId="{5A97BFAF-3397-4A46-ADD0-9735FD41D2CF}" dt="2021-01-08T18:18:23.346" v="94" actId="27636"/>
        <pc:sldMkLst>
          <pc:docMk/>
          <pc:sldMk cId="1800268643" sldId="1239"/>
        </pc:sldMkLst>
        <pc:spChg chg="mod">
          <ac:chgData name="Chris Droessler" userId="625c3661-9d64-47fa-b83c-4b49393bd161" providerId="ADAL" clId="{5A97BFAF-3397-4A46-ADD0-9735FD41D2CF}" dt="2021-01-08T18:18:23.346" v="94" actId="27636"/>
          <ac:spMkLst>
            <pc:docMk/>
            <pc:sldMk cId="1800268643" sldId="1239"/>
            <ac:spMk id="2" creationId="{3621BB52-AAF4-FD41-AD92-150B5D07CFAD}"/>
          </ac:spMkLst>
        </pc:spChg>
        <pc:spChg chg="mod">
          <ac:chgData name="Chris Droessler" userId="625c3661-9d64-47fa-b83c-4b49393bd161" providerId="ADAL" clId="{5A97BFAF-3397-4A46-ADD0-9735FD41D2CF}" dt="2021-01-08T18:12:23.389" v="21" actId="20577"/>
          <ac:spMkLst>
            <pc:docMk/>
            <pc:sldMk cId="1800268643" sldId="1239"/>
            <ac:spMk id="3" creationId="{05FF58BA-FBBC-5F42-8326-1F8FCEDE1D60}"/>
          </ac:spMkLst>
        </pc:spChg>
      </pc:sldChg>
      <pc:sldChg chg="modSp mod">
        <pc:chgData name="Chris Droessler" userId="625c3661-9d64-47fa-b83c-4b49393bd161" providerId="ADAL" clId="{5A97BFAF-3397-4A46-ADD0-9735FD41D2CF}" dt="2021-01-08T18:09:40.069" v="6" actId="20577"/>
        <pc:sldMkLst>
          <pc:docMk/>
          <pc:sldMk cId="3193757492" sldId="1241"/>
        </pc:sldMkLst>
        <pc:spChg chg="mod">
          <ac:chgData name="Chris Droessler" userId="625c3661-9d64-47fa-b83c-4b49393bd161" providerId="ADAL" clId="{5A97BFAF-3397-4A46-ADD0-9735FD41D2CF}" dt="2021-01-08T18:09:40.069" v="6" actId="20577"/>
          <ac:spMkLst>
            <pc:docMk/>
            <pc:sldMk cId="3193757492" sldId="1241"/>
            <ac:spMk id="3" creationId="{1DAC1093-618A-974A-ABC5-9C268C77B68F}"/>
          </ac:spMkLst>
        </pc:spChg>
      </pc:sldChg>
      <pc:sldChg chg="modSp mod">
        <pc:chgData name="Chris Droessler" userId="625c3661-9d64-47fa-b83c-4b49393bd161" providerId="ADAL" clId="{5A97BFAF-3397-4A46-ADD0-9735FD41D2CF}" dt="2021-01-08T18:10:41.785" v="13" actId="20577"/>
        <pc:sldMkLst>
          <pc:docMk/>
          <pc:sldMk cId="503085329" sldId="1242"/>
        </pc:sldMkLst>
        <pc:spChg chg="mod">
          <ac:chgData name="Chris Droessler" userId="625c3661-9d64-47fa-b83c-4b49393bd161" providerId="ADAL" clId="{5A97BFAF-3397-4A46-ADD0-9735FD41D2CF}" dt="2021-01-08T18:10:41.785" v="13" actId="20577"/>
          <ac:spMkLst>
            <pc:docMk/>
            <pc:sldMk cId="503085329" sldId="1242"/>
            <ac:spMk id="3" creationId="{337D735C-9DDF-D248-AC59-28E51EC70F56}"/>
          </ac:spMkLst>
        </pc:spChg>
      </pc:sldChg>
      <pc:sldChg chg="modSp mod">
        <pc:chgData name="Chris Droessler" userId="625c3661-9d64-47fa-b83c-4b49393bd161" providerId="ADAL" clId="{5A97BFAF-3397-4A46-ADD0-9735FD41D2CF}" dt="2021-01-08T18:29:44.328" v="134" actId="20577"/>
        <pc:sldMkLst>
          <pc:docMk/>
          <pc:sldMk cId="1449862939" sldId="1243"/>
        </pc:sldMkLst>
        <pc:spChg chg="mod">
          <ac:chgData name="Chris Droessler" userId="625c3661-9d64-47fa-b83c-4b49393bd161" providerId="ADAL" clId="{5A97BFAF-3397-4A46-ADD0-9735FD41D2CF}" dt="2021-01-08T18:29:44.328" v="134" actId="20577"/>
          <ac:spMkLst>
            <pc:docMk/>
            <pc:sldMk cId="1449862939" sldId="1243"/>
            <ac:spMk id="2" creationId="{23829657-B6B9-334F-910C-956F612EA9AA}"/>
          </ac:spMkLst>
        </pc:spChg>
      </pc:sldChg>
      <pc:sldChg chg="del">
        <pc:chgData name="Chris Droessler" userId="625c3661-9d64-47fa-b83c-4b49393bd161" providerId="ADAL" clId="{5A97BFAF-3397-4A46-ADD0-9735FD41D2CF}" dt="2021-01-08T18:33:26.956" v="135" actId="2696"/>
        <pc:sldMkLst>
          <pc:docMk/>
          <pc:sldMk cId="3947629561" sldId="1244"/>
        </pc:sldMkLst>
      </pc:sldChg>
      <pc:sldChg chg="modSp mod">
        <pc:chgData name="Chris Droessler" userId="625c3661-9d64-47fa-b83c-4b49393bd161" providerId="ADAL" clId="{5A97BFAF-3397-4A46-ADD0-9735FD41D2CF}" dt="2021-01-08T18:35:02.916" v="173" actId="20577"/>
        <pc:sldMkLst>
          <pc:docMk/>
          <pc:sldMk cId="3147933603" sldId="1245"/>
        </pc:sldMkLst>
        <pc:spChg chg="mod">
          <ac:chgData name="Chris Droessler" userId="625c3661-9d64-47fa-b83c-4b49393bd161" providerId="ADAL" clId="{5A97BFAF-3397-4A46-ADD0-9735FD41D2CF}" dt="2021-01-08T18:35:02.916" v="173" actId="20577"/>
          <ac:spMkLst>
            <pc:docMk/>
            <pc:sldMk cId="3147933603" sldId="1245"/>
            <ac:spMk id="2" creationId="{A92C6232-6CC8-9047-B5F6-19CAE324119E}"/>
          </ac:spMkLst>
        </pc:spChg>
      </pc:sldChg>
      <pc:sldChg chg="modSp add mod">
        <pc:chgData name="Chris Droessler" userId="625c3661-9d64-47fa-b83c-4b49393bd161" providerId="ADAL" clId="{5A97BFAF-3397-4A46-ADD0-9735FD41D2CF}" dt="2021-01-08T18:34:12.670" v="169" actId="20577"/>
        <pc:sldMkLst>
          <pc:docMk/>
          <pc:sldMk cId="2788047304" sldId="1250"/>
        </pc:sldMkLst>
        <pc:spChg chg="mod">
          <ac:chgData name="Chris Droessler" userId="625c3661-9d64-47fa-b83c-4b49393bd161" providerId="ADAL" clId="{5A97BFAF-3397-4A46-ADD0-9735FD41D2CF}" dt="2021-01-08T18:34:12.670" v="169" actId="20577"/>
          <ac:spMkLst>
            <pc:docMk/>
            <pc:sldMk cId="2788047304" sldId="1250"/>
            <ac:spMk id="2" creationId="{4981095B-4467-8B4E-B4D2-FE03D1CE609E}"/>
          </ac:spMkLst>
        </pc:spChg>
      </pc:sldChg>
      <pc:sldChg chg="del">
        <pc:chgData name="Chris Droessler" userId="625c3661-9d64-47fa-b83c-4b49393bd161" providerId="ADAL" clId="{5A97BFAF-3397-4A46-ADD0-9735FD41D2CF}" dt="2021-01-08T18:33:45.923" v="136" actId="2696"/>
        <pc:sldMkLst>
          <pc:docMk/>
          <pc:sldMk cId="4186155162" sldId="1250"/>
        </pc:sldMkLst>
      </pc:sld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FC94E3F9-69ED-0A4E-9182-CF2322E3AC1A}"/>
    <pc:docChg chg="modSld">
      <pc:chgData name="Chris Droessler" userId="625c3661-9d64-47fa-b83c-4b49393bd161" providerId="ADAL" clId="{FC94E3F9-69ED-0A4E-9182-CF2322E3AC1A}" dt="2021-02-09T12:51:42.584" v="68" actId="20577"/>
      <pc:docMkLst>
        <pc:docMk/>
      </pc:docMkLst>
      <pc:sldChg chg="modSp mod">
        <pc:chgData name="Chris Droessler" userId="625c3661-9d64-47fa-b83c-4b49393bd161" providerId="ADAL" clId="{FC94E3F9-69ED-0A4E-9182-CF2322E3AC1A}" dt="2021-02-09T12:51:42.584" v="68" actId="20577"/>
        <pc:sldMkLst>
          <pc:docMk/>
          <pc:sldMk cId="1588752806" sldId="1257"/>
        </pc:sldMkLst>
        <pc:spChg chg="mod">
          <ac:chgData name="Chris Droessler" userId="625c3661-9d64-47fa-b83c-4b49393bd161" providerId="ADAL" clId="{FC94E3F9-69ED-0A4E-9182-CF2322E3AC1A}" dt="2021-02-09T12:51:42.584" v="68" actId="20577"/>
          <ac:spMkLst>
            <pc:docMk/>
            <pc:sldMk cId="1588752806" sldId="1257"/>
            <ac:spMk id="2" creationId="{B32AE695-C7AC-6A40-93D1-1BA74EBAD4B5}"/>
          </ac:spMkLst>
        </pc:spChg>
        <pc:spChg chg="mod">
          <ac:chgData name="Chris Droessler" userId="625c3661-9d64-47fa-b83c-4b49393bd161" providerId="ADAL" clId="{FC94E3F9-69ED-0A4E-9182-CF2322E3AC1A}" dt="2021-02-09T12:49:34.104" v="44"/>
          <ac:spMkLst>
            <pc:docMk/>
            <pc:sldMk cId="1588752806" sldId="1257"/>
            <ac:spMk id="3" creationId="{1675D56C-C94C-7B4A-BF58-A67F0536EB8A}"/>
          </ac:spMkLst>
        </pc:spChg>
      </pc:sldChg>
      <pc:sldChg chg="modSp mod">
        <pc:chgData name="Chris Droessler" userId="625c3661-9d64-47fa-b83c-4b49393bd161" providerId="ADAL" clId="{FC94E3F9-69ED-0A4E-9182-CF2322E3AC1A}" dt="2021-02-09T12:48:53.787" v="43" actId="20577"/>
        <pc:sldMkLst>
          <pc:docMk/>
          <pc:sldMk cId="368014114" sldId="1258"/>
        </pc:sldMkLst>
        <pc:spChg chg="mod">
          <ac:chgData name="Chris Droessler" userId="625c3661-9d64-47fa-b83c-4b49393bd161" providerId="ADAL" clId="{FC94E3F9-69ED-0A4E-9182-CF2322E3AC1A}" dt="2021-02-09T12:48:53.787" v="43" actId="20577"/>
          <ac:spMkLst>
            <pc:docMk/>
            <pc:sldMk cId="368014114" sldId="1258"/>
            <ac:spMk id="2" creationId="{7193896B-D6A9-124C-9165-CFA93E6B6484}"/>
          </ac:spMkLst>
        </pc:sp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56A00816-9E53-1547-9328-373182CDC390}"/>
    <pc:docChg chg="delSld modSld">
      <pc:chgData name="Chris Droessler" userId="625c3661-9d64-47fa-b83c-4b49393bd161" providerId="ADAL" clId="{56A00816-9E53-1547-9328-373182CDC390}" dt="2021-01-11T16:28:30.146" v="27" actId="2696"/>
      <pc:docMkLst>
        <pc:docMk/>
      </pc:docMkLst>
      <pc:sldChg chg="modSp">
        <pc:chgData name="Chris Droessler" userId="625c3661-9d64-47fa-b83c-4b49393bd161" providerId="ADAL" clId="{56A00816-9E53-1547-9328-373182CDC390}" dt="2021-01-11T16:22:11.625" v="5" actId="20577"/>
        <pc:sldMkLst>
          <pc:docMk/>
          <pc:sldMk cId="1800268643" sldId="1239"/>
        </pc:sldMkLst>
        <pc:spChg chg="mod">
          <ac:chgData name="Chris Droessler" userId="625c3661-9d64-47fa-b83c-4b49393bd161" providerId="ADAL" clId="{56A00816-9E53-1547-9328-373182CDC390}" dt="2021-01-11T16:22:11.625" v="5" actId="20577"/>
          <ac:spMkLst>
            <pc:docMk/>
            <pc:sldMk cId="1800268643" sldId="1239"/>
            <ac:spMk id="2" creationId="{3621BB52-AAF4-FD41-AD92-150B5D07CFAD}"/>
          </ac:spMkLst>
        </pc:spChg>
      </pc:sldChg>
      <pc:sldChg chg="modSp">
        <pc:chgData name="Chris Droessler" userId="625c3661-9d64-47fa-b83c-4b49393bd161" providerId="ADAL" clId="{56A00816-9E53-1547-9328-373182CDC390}" dt="2021-01-11T16:21:31.137" v="1" actId="20577"/>
        <pc:sldMkLst>
          <pc:docMk/>
          <pc:sldMk cId="503085329" sldId="1242"/>
        </pc:sldMkLst>
        <pc:spChg chg="mod">
          <ac:chgData name="Chris Droessler" userId="625c3661-9d64-47fa-b83c-4b49393bd161" providerId="ADAL" clId="{56A00816-9E53-1547-9328-373182CDC390}" dt="2021-01-11T16:21:31.137" v="1" actId="20577"/>
          <ac:spMkLst>
            <pc:docMk/>
            <pc:sldMk cId="503085329" sldId="1242"/>
            <ac:spMk id="2" creationId="{1486E997-6F80-5E40-9E46-C22E146402AE}"/>
          </ac:spMkLst>
        </pc:spChg>
      </pc:sldChg>
      <pc:sldChg chg="modSp">
        <pc:chgData name="Chris Droessler" userId="625c3661-9d64-47fa-b83c-4b49393bd161" providerId="ADAL" clId="{56A00816-9E53-1547-9328-373182CDC390}" dt="2021-01-11T16:23:08.645" v="8" actId="20577"/>
        <pc:sldMkLst>
          <pc:docMk/>
          <pc:sldMk cId="1449862939" sldId="1243"/>
        </pc:sldMkLst>
        <pc:spChg chg="mod">
          <ac:chgData name="Chris Droessler" userId="625c3661-9d64-47fa-b83c-4b49393bd161" providerId="ADAL" clId="{56A00816-9E53-1547-9328-373182CDC390}" dt="2021-01-11T16:23:08.645" v="8" actId="20577"/>
          <ac:spMkLst>
            <pc:docMk/>
            <pc:sldMk cId="1449862939" sldId="1243"/>
            <ac:spMk id="2" creationId="{23829657-B6B9-334F-910C-956F612EA9AA}"/>
          </ac:spMkLst>
        </pc:spChg>
      </pc:sldChg>
      <pc:sldChg chg="addSp modSp">
        <pc:chgData name="Chris Droessler" userId="625c3661-9d64-47fa-b83c-4b49393bd161" providerId="ADAL" clId="{56A00816-9E53-1547-9328-373182CDC390}" dt="2021-01-11T16:26:50.996" v="17" actId="1076"/>
        <pc:sldMkLst>
          <pc:docMk/>
          <pc:sldMk cId="658693164" sldId="1246"/>
        </pc:sldMkLst>
        <pc:spChg chg="mod">
          <ac:chgData name="Chris Droessler" userId="625c3661-9d64-47fa-b83c-4b49393bd161" providerId="ADAL" clId="{56A00816-9E53-1547-9328-373182CDC390}" dt="2021-01-11T16:25:44.870" v="11"/>
          <ac:spMkLst>
            <pc:docMk/>
            <pc:sldMk cId="658693164" sldId="1246"/>
            <ac:spMk id="2" creationId="{7397F18F-0106-AD4F-AD6C-8B5B830C00BF}"/>
          </ac:spMkLst>
        </pc:spChg>
        <pc:picChg chg="add mod">
          <ac:chgData name="Chris Droessler" userId="625c3661-9d64-47fa-b83c-4b49393bd161" providerId="ADAL" clId="{56A00816-9E53-1547-9328-373182CDC390}" dt="2021-01-11T16:26:50.996" v="17" actId="1076"/>
          <ac:picMkLst>
            <pc:docMk/>
            <pc:sldMk cId="658693164" sldId="1246"/>
            <ac:picMk id="1026" creationId="{FEC3C5BF-210A-F04F-84C1-8A2F0E65F03B}"/>
          </ac:picMkLst>
        </pc:picChg>
      </pc:sldChg>
      <pc:sldChg chg="addSp delSp modSp">
        <pc:chgData name="Chris Droessler" userId="625c3661-9d64-47fa-b83c-4b49393bd161" providerId="ADAL" clId="{56A00816-9E53-1547-9328-373182CDC390}" dt="2021-01-11T16:27:01.198" v="19" actId="1076"/>
        <pc:sldMkLst>
          <pc:docMk/>
          <pc:sldMk cId="766209344" sldId="1247"/>
        </pc:sldMkLst>
        <pc:spChg chg="del">
          <ac:chgData name="Chris Droessler" userId="625c3661-9d64-47fa-b83c-4b49393bd161" providerId="ADAL" clId="{56A00816-9E53-1547-9328-373182CDC390}" dt="2021-01-11T16:24:43.451" v="9"/>
          <ac:spMkLst>
            <pc:docMk/>
            <pc:sldMk cId="766209344" sldId="1247"/>
            <ac:spMk id="2" creationId="{D8D3131B-D133-8A41-A582-86E813276019}"/>
          </ac:spMkLst>
        </pc:spChg>
        <pc:picChg chg="add mod">
          <ac:chgData name="Chris Droessler" userId="625c3661-9d64-47fa-b83c-4b49393bd161" providerId="ADAL" clId="{56A00816-9E53-1547-9328-373182CDC390}" dt="2021-01-11T16:27:01.198" v="19" actId="1076"/>
          <ac:picMkLst>
            <pc:docMk/>
            <pc:sldMk cId="766209344" sldId="1247"/>
            <ac:picMk id="5" creationId="{4AB26241-E1D4-CF43-B914-98308BB77969}"/>
          </ac:picMkLst>
        </pc:picChg>
      </pc:sldChg>
      <pc:sldChg chg="modSp">
        <pc:chgData name="Chris Droessler" userId="625c3661-9d64-47fa-b83c-4b49393bd161" providerId="ADAL" clId="{56A00816-9E53-1547-9328-373182CDC390}" dt="2021-01-11T16:27:44.330" v="25" actId="20577"/>
        <pc:sldMkLst>
          <pc:docMk/>
          <pc:sldMk cId="1348038015" sldId="1248"/>
        </pc:sldMkLst>
        <pc:spChg chg="mod">
          <ac:chgData name="Chris Droessler" userId="625c3661-9d64-47fa-b83c-4b49393bd161" providerId="ADAL" clId="{56A00816-9E53-1547-9328-373182CDC390}" dt="2021-01-11T16:27:44.330" v="25" actId="20577"/>
          <ac:spMkLst>
            <pc:docMk/>
            <pc:sldMk cId="1348038015" sldId="1248"/>
            <ac:spMk id="3" creationId="{0B61F68B-D7D3-3049-ADDD-E9FAED8CDF93}"/>
          </ac:spMkLst>
        </pc:spChg>
      </pc:sldChg>
      <pc:sldChg chg="modSp">
        <pc:chgData name="Chris Droessler" userId="625c3661-9d64-47fa-b83c-4b49393bd161" providerId="ADAL" clId="{56A00816-9E53-1547-9328-373182CDC390}" dt="2021-01-11T16:27:55.666" v="26" actId="20577"/>
        <pc:sldMkLst>
          <pc:docMk/>
          <pc:sldMk cId="1775313530" sldId="1249"/>
        </pc:sldMkLst>
        <pc:spChg chg="mod">
          <ac:chgData name="Chris Droessler" userId="625c3661-9d64-47fa-b83c-4b49393bd161" providerId="ADAL" clId="{56A00816-9E53-1547-9328-373182CDC390}" dt="2021-01-11T16:27:55.666" v="26" actId="20577"/>
          <ac:spMkLst>
            <pc:docMk/>
            <pc:sldMk cId="1775313530" sldId="1249"/>
            <ac:spMk id="3" creationId="{B7396578-4602-F445-8CFA-6F87CD6877F2}"/>
          </ac:spMkLst>
        </pc:spChg>
      </pc:sldChg>
      <pc:sldChg chg="del">
        <pc:chgData name="Chris Droessler" userId="625c3661-9d64-47fa-b83c-4b49393bd161" providerId="ADAL" clId="{56A00816-9E53-1547-9328-373182CDC390}" dt="2021-01-11T16:28:30.146" v="27" actId="2696"/>
        <pc:sldMkLst>
          <pc:docMk/>
          <pc:sldMk cId="2160746601" sldId="1255"/>
        </pc:sldMkLst>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99CAC540-B3C3-B440-B837-EAD3BB5EE3AB}"/>
    <pc:docChg chg="custSel modSld modShowInfo">
      <pc:chgData name="Chris Droessler" userId="625c3661-9d64-47fa-b83c-4b49393bd161" providerId="ADAL" clId="{99CAC540-B3C3-B440-B837-EAD3BB5EE3AB}" dt="2020-11-10T13:22:49.596" v="422" actId="2744"/>
      <pc:docMkLst>
        <pc:docMk/>
      </pc:docMkLst>
      <pc:sldChg chg="modSp mod">
        <pc:chgData name="Chris Droessler" userId="625c3661-9d64-47fa-b83c-4b49393bd161" providerId="ADAL" clId="{99CAC540-B3C3-B440-B837-EAD3BB5EE3AB}" dt="2020-11-10T13:10:20.725" v="421" actId="20577"/>
        <pc:sldMkLst>
          <pc:docMk/>
          <pc:sldMk cId="931645505" sldId="1238"/>
        </pc:sldMkLst>
        <pc:spChg chg="mod">
          <ac:chgData name="Chris Droessler" userId="625c3661-9d64-47fa-b83c-4b49393bd161" providerId="ADAL" clId="{99CAC540-B3C3-B440-B837-EAD3BB5EE3AB}" dt="2020-11-10T13:10:20.725" v="421" actId="20577"/>
          <ac:spMkLst>
            <pc:docMk/>
            <pc:sldMk cId="931645505" sldId="1238"/>
            <ac:spMk id="2" creationId="{C11EC49D-6B69-E14A-8E98-9D2FCCBF7BB6}"/>
          </ac:spMkLst>
        </pc:spChg>
      </pc:sldChg>
      <pc:sldChg chg="modSp mod modNotesTx">
        <pc:chgData name="Chris Droessler" userId="625c3661-9d64-47fa-b83c-4b49393bd161" providerId="ADAL" clId="{99CAC540-B3C3-B440-B837-EAD3BB5EE3AB}" dt="2020-11-10T12:59:49.181" v="407" actId="113"/>
        <pc:sldMkLst>
          <pc:docMk/>
          <pc:sldMk cId="1800268643" sldId="1239"/>
        </pc:sldMkLst>
        <pc:spChg chg="mod">
          <ac:chgData name="Chris Droessler" userId="625c3661-9d64-47fa-b83c-4b49393bd161" providerId="ADAL" clId="{99CAC540-B3C3-B440-B837-EAD3BB5EE3AB}" dt="2020-11-10T12:59:49.181" v="407" actId="113"/>
          <ac:spMkLst>
            <pc:docMk/>
            <pc:sldMk cId="1800268643" sldId="1239"/>
            <ac:spMk id="2" creationId="{3621BB52-AAF4-FD41-AD92-150B5D07CFAD}"/>
          </ac:spMkLst>
        </pc:spChg>
        <pc:spChg chg="mod">
          <ac:chgData name="Chris Droessler" userId="625c3661-9d64-47fa-b83c-4b49393bd161" providerId="ADAL" clId="{99CAC540-B3C3-B440-B837-EAD3BB5EE3AB}" dt="2020-11-10T12:50:30.659" v="322" actId="20577"/>
          <ac:spMkLst>
            <pc:docMk/>
            <pc:sldMk cId="1800268643" sldId="1239"/>
            <ac:spMk id="3" creationId="{05FF58BA-FBBC-5F42-8326-1F8FCEDE1D60}"/>
          </ac:spMkLst>
        </pc:spChg>
      </pc:sldChg>
    </pc:docChg>
  </pc:docChgLst>
  <pc:docChgLst>
    <pc:chgData name="Chris Droessler" userId="625c3661-9d64-47fa-b83c-4b49393bd161" providerId="ADAL" clId="{2CFB0D41-A711-5245-A28E-68388F67667C}"/>
    <pc:docChg chg="undo custSel addSld modSld">
      <pc:chgData name="Chris Droessler" userId="625c3661-9d64-47fa-b83c-4b49393bd161" providerId="ADAL" clId="{2CFB0D41-A711-5245-A28E-68388F67667C}" dt="2021-02-08T19:24:41.985" v="341" actId="20577"/>
      <pc:docMkLst>
        <pc:docMk/>
      </pc:docMkLst>
      <pc:sldChg chg="modSp add">
        <pc:chgData name="Chris Droessler" userId="625c3661-9d64-47fa-b83c-4b49393bd161" providerId="ADAL" clId="{2CFB0D41-A711-5245-A28E-68388F67667C}" dt="2021-02-08T19:18:53.829" v="265" actId="113"/>
        <pc:sldMkLst>
          <pc:docMk/>
          <pc:sldMk cId="531824041" sldId="1259"/>
        </pc:sldMkLst>
        <pc:spChg chg="mod">
          <ac:chgData name="Chris Droessler" userId="625c3661-9d64-47fa-b83c-4b49393bd161" providerId="ADAL" clId="{2CFB0D41-A711-5245-A28E-68388F67667C}" dt="2021-02-08T19:18:53.829" v="265" actId="113"/>
          <ac:spMkLst>
            <pc:docMk/>
            <pc:sldMk cId="531824041" sldId="1259"/>
            <ac:spMk id="2" creationId="{F9AE5174-9C01-8947-A7B5-1EC63C6DF22B}"/>
          </ac:spMkLst>
        </pc:spChg>
        <pc:spChg chg="mod">
          <ac:chgData name="Chris Droessler" userId="625c3661-9d64-47fa-b83c-4b49393bd161" providerId="ADAL" clId="{2CFB0D41-A711-5245-A28E-68388F67667C}" dt="2021-02-08T19:10:51.013" v="236" actId="20577"/>
          <ac:spMkLst>
            <pc:docMk/>
            <pc:sldMk cId="531824041" sldId="1259"/>
            <ac:spMk id="3" creationId="{86D28A4C-97B4-8543-95DF-39866344C219}"/>
          </ac:spMkLst>
        </pc:spChg>
      </pc:sldChg>
      <pc:sldChg chg="modSp add">
        <pc:chgData name="Chris Droessler" userId="625c3661-9d64-47fa-b83c-4b49393bd161" providerId="ADAL" clId="{2CFB0D41-A711-5245-A28E-68388F67667C}" dt="2021-02-08T19:24:41.985" v="341" actId="20577"/>
        <pc:sldMkLst>
          <pc:docMk/>
          <pc:sldMk cId="953656016" sldId="1260"/>
        </pc:sldMkLst>
        <pc:spChg chg="mod">
          <ac:chgData name="Chris Droessler" userId="625c3661-9d64-47fa-b83c-4b49393bd161" providerId="ADAL" clId="{2CFB0D41-A711-5245-A28E-68388F67667C}" dt="2021-02-08T19:24:41.985" v="341" actId="20577"/>
          <ac:spMkLst>
            <pc:docMk/>
            <pc:sldMk cId="953656016" sldId="1260"/>
            <ac:spMk id="2" creationId="{F510AEAC-6302-5749-A845-05843E46EF6C}"/>
          </ac:spMkLst>
        </pc:spChg>
        <pc:spChg chg="mod">
          <ac:chgData name="Chris Droessler" userId="625c3661-9d64-47fa-b83c-4b49393bd161" providerId="ADAL" clId="{2CFB0D41-A711-5245-A28E-68388F67667C}" dt="2021-02-08T19:24:19.978" v="275" actId="20577"/>
          <ac:spMkLst>
            <pc:docMk/>
            <pc:sldMk cId="953656016" sldId="1260"/>
            <ac:spMk id="3" creationId="{EF220357-33F0-1140-A717-5719EC361FFD}"/>
          </ac:spMkLst>
        </pc:spChg>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2/9/21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2/9/21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81536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pPr marL="0" indent="0">
              <a:buFont typeface="Arial" panose="020B0604020202020204" pitchFamily="34" charset="0"/>
              <a:buNone/>
            </a:pPr>
            <a:r>
              <a:rPr lang="en-US" dirty="0"/>
              <a:t> </a:t>
            </a:r>
          </a:p>
          <a:p>
            <a:r>
              <a:rPr lang="en-US" dirty="0"/>
              <a:t>February 2021</a:t>
            </a:r>
          </a:p>
          <a:p>
            <a:pPr marL="285750" indent="-285750">
              <a:buFont typeface="Arial" panose="020B0604020202020204" pitchFamily="34" charset="0"/>
              <a:buChar char="•"/>
            </a:pPr>
            <a:r>
              <a:rPr lang="en-US" dirty="0"/>
              <a:t>Johnston</a:t>
            </a:r>
          </a:p>
          <a:p>
            <a:pPr marL="285750" indent="-285750">
              <a:buFont typeface="Arial" panose="020B0604020202020204" pitchFamily="34" charset="0"/>
              <a:buChar char="•"/>
            </a:pPr>
            <a:r>
              <a:rPr lang="en-US" dirty="0"/>
              <a:t>Randolph</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341788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dirty="0"/>
              <a:t>/data/</a:t>
            </a:r>
            <a:r>
              <a:rPr lang="en-US" dirty="0" err="1"/>
              <a:t>status.php</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49437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www.nc-net.info</a:t>
            </a:r>
            <a:r>
              <a:rPr lang="en-US"/>
              <a:t>/</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62097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pPr marL="0" indent="0">
              <a:buFont typeface="Arial" panose="020B0604020202020204" pitchFamily="34" charset="0"/>
              <a:buNone/>
            </a:pPr>
            <a:r>
              <a:rPr lang="en-US" dirty="0"/>
              <a:t> </a:t>
            </a:r>
          </a:p>
          <a:p>
            <a:r>
              <a:rPr lang="en-US" dirty="0"/>
              <a:t>February 2021</a:t>
            </a:r>
          </a:p>
          <a:p>
            <a:pPr marL="285750" indent="-285750">
              <a:buFont typeface="Arial" panose="020B0604020202020204" pitchFamily="34" charset="0"/>
              <a:buChar char="•"/>
            </a:pPr>
            <a:r>
              <a:rPr lang="en-US" dirty="0"/>
              <a:t>Johnston</a:t>
            </a:r>
          </a:p>
          <a:p>
            <a:pPr marL="285750" indent="-285750">
              <a:buFont typeface="Arial" panose="020B0604020202020204" pitchFamily="34" charset="0"/>
              <a:buChar char="•"/>
            </a:pPr>
            <a:r>
              <a:rPr lang="en-US" dirty="0"/>
              <a:t>Randolph</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348052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78139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2/9/21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2/9/21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2/9/21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2/9/21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omentech.iwitts.org/webina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egister.gotowebinar.com/register/1421159478025345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cperkins.org/presentatio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cperkins.org/present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February 9,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6E997-6F80-5E40-9E46-C22E146402AE}"/>
              </a:ext>
            </a:extLst>
          </p:cNvPr>
          <p:cNvSpPr>
            <a:spLocks noGrp="1"/>
          </p:cNvSpPr>
          <p:nvPr>
            <p:ph idx="1"/>
          </p:nvPr>
        </p:nvSpPr>
        <p:spPr/>
        <p:txBody>
          <a:bodyPr/>
          <a:lstStyle/>
          <a:p>
            <a:r>
              <a:rPr lang="en-US" dirty="0"/>
              <a:t>Equipment - Looking at Program Area, Equipment and Supplies Purchased</a:t>
            </a:r>
          </a:p>
          <a:p>
            <a:r>
              <a:rPr lang="en-US" dirty="0"/>
              <a:t>Staff Time and Effort – </a:t>
            </a:r>
          </a:p>
          <a:p>
            <a:pPr lvl="1"/>
            <a:r>
              <a:rPr lang="en-US" dirty="0"/>
              <a:t>Upload semi-annual Time and Effort forms</a:t>
            </a:r>
          </a:p>
          <a:p>
            <a:pPr lvl="1"/>
            <a:r>
              <a:rPr lang="en-US" dirty="0"/>
              <a:t>Upload job descriptions for all Perkins-funded positions</a:t>
            </a:r>
          </a:p>
          <a:p>
            <a:r>
              <a:rPr lang="en-US" dirty="0"/>
              <a:t>College Site Monitoring – General Requirements, CLNA, Faculty Interview</a:t>
            </a:r>
          </a:p>
        </p:txBody>
      </p:sp>
      <p:sp>
        <p:nvSpPr>
          <p:cNvPr id="3" name="Title 2">
            <a:extLst>
              <a:ext uri="{FF2B5EF4-FFF2-40B4-BE49-F238E27FC236}">
                <a16:creationId xmlns:a16="http://schemas.microsoft.com/office/drawing/2014/main" id="{337D735C-9DDF-D248-AC59-28E51EC70F56}"/>
              </a:ext>
            </a:extLst>
          </p:cNvPr>
          <p:cNvSpPr>
            <a:spLocks noGrp="1"/>
          </p:cNvSpPr>
          <p:nvPr>
            <p:ph type="title"/>
          </p:nvPr>
        </p:nvSpPr>
        <p:spPr/>
        <p:txBody>
          <a:bodyPr/>
          <a:lstStyle/>
          <a:p>
            <a:r>
              <a:rPr lang="en-US" dirty="0"/>
              <a:t>Monitoring – February through May </a:t>
            </a:r>
          </a:p>
        </p:txBody>
      </p:sp>
    </p:spTree>
    <p:extLst>
      <p:ext uri="{BB962C8B-B14F-4D97-AF65-F5344CB8AC3E}">
        <p14:creationId xmlns:p14="http://schemas.microsoft.com/office/powerpoint/2010/main" val="50308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1095B-4467-8B4E-B4D2-FE03D1CE609E}"/>
              </a:ext>
            </a:extLst>
          </p:cNvPr>
          <p:cNvSpPr>
            <a:spLocks noGrp="1"/>
          </p:cNvSpPr>
          <p:nvPr>
            <p:ph idx="1"/>
          </p:nvPr>
        </p:nvSpPr>
        <p:spPr/>
        <p:txBody>
          <a:bodyPr/>
          <a:lstStyle/>
          <a:p>
            <a:r>
              <a:rPr lang="en-US" dirty="0"/>
              <a:t>State-wide significance </a:t>
            </a:r>
          </a:p>
          <a:p>
            <a:r>
              <a:rPr lang="en-US" dirty="0"/>
              <a:t>Enhancing Career and Technical Education Programs of Study</a:t>
            </a:r>
          </a:p>
          <a:p>
            <a:r>
              <a:rPr lang="en-US" dirty="0"/>
              <a:t>Potential Spring 2021 projects</a:t>
            </a:r>
          </a:p>
        </p:txBody>
      </p:sp>
      <p:sp>
        <p:nvSpPr>
          <p:cNvPr id="3" name="Title 2">
            <a:extLst>
              <a:ext uri="{FF2B5EF4-FFF2-40B4-BE49-F238E27FC236}">
                <a16:creationId xmlns:a16="http://schemas.microsoft.com/office/drawing/2014/main" id="{FA4253A2-130A-5142-8E60-82D741BAC00D}"/>
              </a:ext>
            </a:extLst>
          </p:cNvPr>
          <p:cNvSpPr>
            <a:spLocks noGrp="1"/>
          </p:cNvSpPr>
          <p:nvPr>
            <p:ph type="title"/>
          </p:nvPr>
        </p:nvSpPr>
        <p:spPr/>
        <p:txBody>
          <a:bodyPr/>
          <a:lstStyle/>
          <a:p>
            <a:r>
              <a:rPr lang="en-US" dirty="0"/>
              <a:t>Ideas for 2021-22 Leadership Projects</a:t>
            </a:r>
          </a:p>
        </p:txBody>
      </p:sp>
    </p:spTree>
    <p:extLst>
      <p:ext uri="{BB962C8B-B14F-4D97-AF65-F5344CB8AC3E}">
        <p14:creationId xmlns:p14="http://schemas.microsoft.com/office/powerpoint/2010/main" val="27880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5AA3C-938B-364A-A433-5BB1F970A21D}"/>
              </a:ext>
            </a:extLst>
          </p:cNvPr>
          <p:cNvSpPr>
            <a:spLocks noGrp="1"/>
          </p:cNvSpPr>
          <p:nvPr>
            <p:ph type="title"/>
          </p:nvPr>
        </p:nvSpPr>
        <p:spPr/>
        <p:txBody>
          <a:bodyPr/>
          <a:lstStyle/>
          <a:p>
            <a:r>
              <a:rPr lang="en-US" dirty="0"/>
              <a:t>NC-</a:t>
            </a:r>
            <a:r>
              <a:rPr lang="en-US" dirty="0" err="1"/>
              <a:t>NET.info</a:t>
            </a:r>
            <a:endParaRPr lang="en-US" dirty="0"/>
          </a:p>
        </p:txBody>
      </p:sp>
      <p:pic>
        <p:nvPicPr>
          <p:cNvPr id="1025" name="Picture 1" descr="https://www.nc-net.info/images/logo.jpg">
            <a:extLst>
              <a:ext uri="{FF2B5EF4-FFF2-40B4-BE49-F238E27FC236}">
                <a16:creationId xmlns:a16="http://schemas.microsoft.com/office/drawing/2014/main" id="{31797743-84C6-EC43-BE5B-A6B12FAE6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126" y="228651"/>
            <a:ext cx="4393094" cy="750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F8DFD-4F11-7F48-BA4B-BC96337E9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859" y="1292397"/>
            <a:ext cx="6530009" cy="4359935"/>
          </a:xfrm>
          <a:prstGeom prst="rect">
            <a:avLst/>
          </a:prstGeom>
        </p:spPr>
      </p:pic>
    </p:spTree>
    <p:extLst>
      <p:ext uri="{BB962C8B-B14F-4D97-AF65-F5344CB8AC3E}">
        <p14:creationId xmlns:p14="http://schemas.microsoft.com/office/powerpoint/2010/main" val="65869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B26241-E1D4-CF43-B914-98308BB77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991" y="1739090"/>
            <a:ext cx="4252245" cy="2696723"/>
          </a:xfrm>
        </p:spPr>
      </p:pic>
      <p:sp>
        <p:nvSpPr>
          <p:cNvPr id="3" name="Title 2">
            <a:extLst>
              <a:ext uri="{FF2B5EF4-FFF2-40B4-BE49-F238E27FC236}">
                <a16:creationId xmlns:a16="http://schemas.microsoft.com/office/drawing/2014/main" id="{D99DAD5E-B396-A844-B38F-F02CE9065101}"/>
              </a:ext>
            </a:extLst>
          </p:cNvPr>
          <p:cNvSpPr>
            <a:spLocks noGrp="1"/>
          </p:cNvSpPr>
          <p:nvPr>
            <p:ph type="title"/>
          </p:nvPr>
        </p:nvSpPr>
        <p:spPr/>
        <p:txBody>
          <a:bodyPr/>
          <a:lstStyle/>
          <a:p>
            <a:r>
              <a:rPr lang="en-US" dirty="0"/>
              <a:t>Skills USA – Virtual Competitions for 2021 </a:t>
            </a:r>
          </a:p>
        </p:txBody>
      </p:sp>
    </p:spTree>
    <p:extLst>
      <p:ext uri="{BB962C8B-B14F-4D97-AF65-F5344CB8AC3E}">
        <p14:creationId xmlns:p14="http://schemas.microsoft.com/office/powerpoint/2010/main" val="7662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2AE695-C7AC-6A40-93D1-1BA74EBAD4B5}"/>
              </a:ext>
            </a:extLst>
          </p:cNvPr>
          <p:cNvSpPr>
            <a:spLocks noGrp="1"/>
          </p:cNvSpPr>
          <p:nvPr>
            <p:ph idx="1"/>
          </p:nvPr>
        </p:nvSpPr>
        <p:spPr/>
        <p:txBody>
          <a:bodyPr/>
          <a:lstStyle/>
          <a:p>
            <a:r>
              <a:rPr lang="en-US" dirty="0"/>
              <a:t>Friday, February 12 at 2pm</a:t>
            </a:r>
          </a:p>
          <a:p>
            <a:r>
              <a:rPr lang="en-US" dirty="0"/>
              <a:t>Free</a:t>
            </a:r>
          </a:p>
          <a:p>
            <a:r>
              <a:rPr lang="en-US" dirty="0"/>
              <a:t>The presenter has 15 case studies on her organization’s website of schools she’s helped increase female enrollment in STEM and CTE in a year or less, and here’s the thing: she’s also helped increase male enrollment at the same time.</a:t>
            </a:r>
          </a:p>
          <a:p>
            <a:r>
              <a:rPr lang="en-US" dirty="0"/>
              <a:t>Register here – </a:t>
            </a:r>
            <a:r>
              <a:rPr lang="en-US" u="sng" dirty="0">
                <a:hlinkClick r:id="rId2" tooltip="Original URL:&#10;https://iwitts.lt.acemlnb.com/Prod/link-tracker?redirectUrl=aHR0cHMlM0ElMkYlMkZ3b21lbnRlY2guaXdpdHRzLm9yZyUyRndlYmluYXI=&amp;a=251718479&amp;account=iwitts.activehosted.com&amp;email=MyfJgXCUSwXouQBO6WfSA4uM3131MzhIGocNxZXmpp4%3D&amp;s=cb5b291d31b40af098c471f15613cdf5&amp;i=1758A4428A84A27014&#10;&#10;Click to follow link."/>
              </a:rPr>
              <a:t>https://womentech.iwitts.org/webinar</a:t>
            </a:r>
            <a:endParaRPr lang="en-US" dirty="0"/>
          </a:p>
        </p:txBody>
      </p:sp>
      <p:sp>
        <p:nvSpPr>
          <p:cNvPr id="3" name="Title 2">
            <a:extLst>
              <a:ext uri="{FF2B5EF4-FFF2-40B4-BE49-F238E27FC236}">
                <a16:creationId xmlns:a16="http://schemas.microsoft.com/office/drawing/2014/main" id="{1675D56C-C94C-7B4A-BF58-A67F0536EB8A}"/>
              </a:ext>
            </a:extLst>
          </p:cNvPr>
          <p:cNvSpPr>
            <a:spLocks noGrp="1"/>
          </p:cNvSpPr>
          <p:nvPr>
            <p:ph type="title"/>
          </p:nvPr>
        </p:nvSpPr>
        <p:spPr/>
        <p:txBody>
          <a:bodyPr/>
          <a:lstStyle/>
          <a:p>
            <a:r>
              <a:rPr lang="en-US" dirty="0"/>
              <a:t>How to Recruit Women Online to STEM/CTE during a Pandemic</a:t>
            </a:r>
          </a:p>
        </p:txBody>
      </p:sp>
    </p:spTree>
    <p:extLst>
      <p:ext uri="{BB962C8B-B14F-4D97-AF65-F5344CB8AC3E}">
        <p14:creationId xmlns:p14="http://schemas.microsoft.com/office/powerpoint/2010/main" val="15887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9057B-AAE8-2145-B0E5-FE413948BC7A}"/>
              </a:ext>
            </a:extLst>
          </p:cNvPr>
          <p:cNvSpPr>
            <a:spLocks noGrp="1"/>
          </p:cNvSpPr>
          <p:nvPr>
            <p:ph idx="1"/>
          </p:nvPr>
        </p:nvSpPr>
        <p:spPr/>
        <p:txBody>
          <a:bodyPr/>
          <a:lstStyle/>
          <a:p>
            <a:r>
              <a:rPr lang="en-US" dirty="0"/>
              <a:t>Linkages with Local Area Directors</a:t>
            </a:r>
          </a:p>
          <a:p>
            <a:r>
              <a:rPr lang="en-US" dirty="0"/>
              <a:t>Sharing our Comprehensive Local Needs Assessments </a:t>
            </a:r>
          </a:p>
          <a:p>
            <a:r>
              <a:rPr lang="en-US" dirty="0"/>
              <a:t>Registration with NC Works – Career Support Services </a:t>
            </a:r>
            <a:br>
              <a:rPr lang="en-US" dirty="0"/>
            </a:br>
            <a:r>
              <a:rPr lang="en-US" dirty="0"/>
              <a:t>(Support student tuition, books, supplies, equipment)</a:t>
            </a:r>
          </a:p>
          <a:p>
            <a:endParaRPr lang="en-US" dirty="0"/>
          </a:p>
        </p:txBody>
      </p:sp>
      <p:sp>
        <p:nvSpPr>
          <p:cNvPr id="3" name="Title 2">
            <a:extLst>
              <a:ext uri="{FF2B5EF4-FFF2-40B4-BE49-F238E27FC236}">
                <a16:creationId xmlns:a16="http://schemas.microsoft.com/office/drawing/2014/main" id="{0B61F68B-D7D3-3049-ADDD-E9FAED8CDF93}"/>
              </a:ext>
            </a:extLst>
          </p:cNvPr>
          <p:cNvSpPr>
            <a:spLocks noGrp="1"/>
          </p:cNvSpPr>
          <p:nvPr>
            <p:ph type="title"/>
          </p:nvPr>
        </p:nvSpPr>
        <p:spPr/>
        <p:txBody>
          <a:bodyPr/>
          <a:lstStyle/>
          <a:p>
            <a:r>
              <a:rPr lang="en-US" dirty="0"/>
              <a:t>Linkages with WIOA </a:t>
            </a:r>
            <a:br>
              <a:rPr lang="en-US" dirty="0"/>
            </a:br>
            <a:r>
              <a:rPr lang="en-US" dirty="0"/>
              <a:t>(Workforce Innovation and Opportunity Act)</a:t>
            </a:r>
          </a:p>
        </p:txBody>
      </p:sp>
    </p:spTree>
    <p:extLst>
      <p:ext uri="{BB962C8B-B14F-4D97-AF65-F5344CB8AC3E}">
        <p14:creationId xmlns:p14="http://schemas.microsoft.com/office/powerpoint/2010/main" val="13480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Randolph Community College</a:t>
            </a:r>
          </a:p>
          <a:p>
            <a:r>
              <a:rPr lang="en-US" dirty="0"/>
              <a:t>Advanced Manufacturing</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111045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a:lstStyle/>
          <a:p>
            <a:r>
              <a:rPr lang="en-US" dirty="0"/>
              <a:t>February 17, 2021 @ 9am</a:t>
            </a:r>
          </a:p>
          <a:p>
            <a:r>
              <a:rPr lang="en-US" dirty="0"/>
              <a:t>Come explore careers in </a:t>
            </a:r>
            <a:r>
              <a:rPr lang="en-US" b="1" dirty="0"/>
              <a:t>Public Safety</a:t>
            </a:r>
          </a:p>
          <a:p>
            <a:endParaRPr lang="en-US" dirty="0"/>
          </a:p>
          <a:p>
            <a:r>
              <a:rPr lang="en-US" dirty="0">
                <a:hlinkClick r:id="rId3"/>
              </a:rPr>
              <a:t>https://register.gotowebinar.com/register/14211594780253454</a:t>
            </a:r>
            <a:endParaRPr lang="en-US" dirty="0"/>
          </a:p>
          <a:p>
            <a:endParaRPr lang="en-US" dirty="0"/>
          </a:p>
          <a:p>
            <a:r>
              <a:rPr lang="en-US" dirty="0"/>
              <a:t>See all upcoming and past webinars at </a:t>
            </a:r>
            <a:r>
              <a:rPr lang="en-US" dirty="0">
                <a:hlinkClick r:id="rId4"/>
              </a:rPr>
              <a:t>https://www.ncperkins.org/presentations/</a:t>
            </a:r>
            <a:endParaRPr lang="en-US" dirty="0"/>
          </a:p>
          <a:p>
            <a:endParaRPr lang="en-US" dirty="0"/>
          </a:p>
          <a:p>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val="0"/>
              </a:ext>
            </a:extLst>
          </a:blip>
          <a:srcRect l="6301" t="3868" r="11388" b="19841"/>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EC6B0-6836-E94B-B98F-97C67365D9CE}"/>
              </a:ext>
            </a:extLst>
          </p:cNvPr>
          <p:cNvSpPr>
            <a:spLocks noGrp="1"/>
          </p:cNvSpPr>
          <p:nvPr>
            <p:ph idx="1"/>
          </p:nvPr>
        </p:nvSpPr>
        <p:spPr/>
        <p:txBody>
          <a:bodyPr/>
          <a:lstStyle/>
          <a:p>
            <a:r>
              <a:rPr lang="en-US" dirty="0"/>
              <a:t>MOA – Civil Rights Reviews</a:t>
            </a:r>
          </a:p>
          <a:p>
            <a:r>
              <a:rPr lang="en-US" dirty="0"/>
              <a:t>Annual Pell letter and BIA form – due Feb 17</a:t>
            </a:r>
          </a:p>
          <a:p>
            <a:r>
              <a:rPr lang="en-US" dirty="0"/>
              <a:t>Plan and Budget Review - Consistency with CLNA</a:t>
            </a:r>
          </a:p>
          <a:p>
            <a:r>
              <a:rPr lang="en-US" dirty="0"/>
              <a:t>Pell Verification – Students Primary Code, Participant Definition </a:t>
            </a:r>
          </a:p>
          <a:p>
            <a:r>
              <a:rPr lang="en-US" dirty="0"/>
              <a:t>Accountability Measures – Dashboard, Future Negotiated Levels </a:t>
            </a:r>
          </a:p>
          <a:p>
            <a:r>
              <a:rPr lang="en-US" dirty="0"/>
              <a:t>Pathways Survey - Early Glimpse</a:t>
            </a:r>
          </a:p>
        </p:txBody>
      </p:sp>
      <p:sp>
        <p:nvSpPr>
          <p:cNvPr id="3" name="Title 2">
            <a:extLst>
              <a:ext uri="{FF2B5EF4-FFF2-40B4-BE49-F238E27FC236}">
                <a16:creationId xmlns:a16="http://schemas.microsoft.com/office/drawing/2014/main" id="{1DAC1093-618A-974A-ABC5-9C268C77B68F}"/>
              </a:ext>
            </a:extLst>
          </p:cNvPr>
          <p:cNvSpPr>
            <a:spLocks noGrp="1"/>
          </p:cNvSpPr>
          <p:nvPr>
            <p:ph type="title"/>
          </p:nvPr>
        </p:nvSpPr>
        <p:spPr/>
        <p:txBody>
          <a:bodyPr/>
          <a:lstStyle/>
          <a:p>
            <a:r>
              <a:rPr lang="en-US" dirty="0"/>
              <a:t>What’s Happening in Raleigh</a:t>
            </a:r>
          </a:p>
        </p:txBody>
      </p:sp>
    </p:spTree>
    <p:extLst>
      <p:ext uri="{BB962C8B-B14F-4D97-AF65-F5344CB8AC3E}">
        <p14:creationId xmlns:p14="http://schemas.microsoft.com/office/powerpoint/2010/main" val="319375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0AEAC-6302-5749-A845-05843E46EF6C}"/>
              </a:ext>
            </a:extLst>
          </p:cNvPr>
          <p:cNvSpPr>
            <a:spLocks noGrp="1"/>
          </p:cNvSpPr>
          <p:nvPr>
            <p:ph idx="1"/>
          </p:nvPr>
        </p:nvSpPr>
        <p:spPr/>
        <p:txBody>
          <a:bodyPr/>
          <a:lstStyle/>
          <a:p>
            <a:r>
              <a:rPr lang="en-US" dirty="0"/>
              <a:t>If you conduct a new CLNA, then update your application </a:t>
            </a:r>
            <a:r>
              <a:rPr lang="en-US"/>
              <a:t>to match.</a:t>
            </a:r>
          </a:p>
        </p:txBody>
      </p:sp>
      <p:sp>
        <p:nvSpPr>
          <p:cNvPr id="3" name="Title 2">
            <a:extLst>
              <a:ext uri="{FF2B5EF4-FFF2-40B4-BE49-F238E27FC236}">
                <a16:creationId xmlns:a16="http://schemas.microsoft.com/office/drawing/2014/main" id="{EF220357-33F0-1140-A717-5719EC361FFD}"/>
              </a:ext>
            </a:extLst>
          </p:cNvPr>
          <p:cNvSpPr>
            <a:spLocks noGrp="1"/>
          </p:cNvSpPr>
          <p:nvPr>
            <p:ph type="title"/>
          </p:nvPr>
        </p:nvSpPr>
        <p:spPr/>
        <p:txBody>
          <a:bodyPr/>
          <a:lstStyle/>
          <a:p>
            <a:r>
              <a:rPr lang="en-US" dirty="0"/>
              <a:t>New CLNA?</a:t>
            </a:r>
          </a:p>
        </p:txBody>
      </p:sp>
    </p:spTree>
    <p:extLst>
      <p:ext uri="{BB962C8B-B14F-4D97-AF65-F5344CB8AC3E}">
        <p14:creationId xmlns:p14="http://schemas.microsoft.com/office/powerpoint/2010/main" val="95365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Johnston Community College</a:t>
            </a:r>
          </a:p>
          <a:p>
            <a:r>
              <a:rPr lang="en-US" dirty="0"/>
              <a:t>Program Developers to look at new programs</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35344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93896B-D6A9-124C-9165-CFA93E6B6484}"/>
              </a:ext>
            </a:extLst>
          </p:cNvPr>
          <p:cNvSpPr>
            <a:spLocks noGrp="1"/>
          </p:cNvSpPr>
          <p:nvPr>
            <p:ph idx="1"/>
          </p:nvPr>
        </p:nvSpPr>
        <p:spPr/>
        <p:txBody>
          <a:bodyPr/>
          <a:lstStyle/>
          <a:p>
            <a:r>
              <a:rPr lang="en-US" dirty="0"/>
              <a:t>Thoughts, ideas, and trends</a:t>
            </a:r>
          </a:p>
          <a:p>
            <a:r>
              <a:rPr lang="en-US" dirty="0"/>
              <a:t>Recordings at </a:t>
            </a:r>
            <a:r>
              <a:rPr lang="en-US" dirty="0">
                <a:hlinkClick r:id="rId2"/>
              </a:rPr>
              <a:t>https://www.ncperkins.org/presentations/</a:t>
            </a:r>
            <a:endParaRPr lang="en-US" dirty="0"/>
          </a:p>
          <a:p>
            <a:endParaRPr lang="en-US" dirty="0"/>
          </a:p>
        </p:txBody>
      </p:sp>
      <p:sp>
        <p:nvSpPr>
          <p:cNvPr id="3" name="Title 2">
            <a:extLst>
              <a:ext uri="{FF2B5EF4-FFF2-40B4-BE49-F238E27FC236}">
                <a16:creationId xmlns:a16="http://schemas.microsoft.com/office/drawing/2014/main" id="{96D2CD3A-94E1-B643-B9CD-5EE050113685}"/>
              </a:ext>
            </a:extLst>
          </p:cNvPr>
          <p:cNvSpPr>
            <a:spLocks noGrp="1"/>
          </p:cNvSpPr>
          <p:nvPr>
            <p:ph type="title"/>
          </p:nvPr>
        </p:nvSpPr>
        <p:spPr/>
        <p:txBody>
          <a:bodyPr/>
          <a:lstStyle/>
          <a:p>
            <a:r>
              <a:rPr lang="en-US" dirty="0"/>
              <a:t>Mid-Year Reviews</a:t>
            </a:r>
          </a:p>
        </p:txBody>
      </p:sp>
    </p:spTree>
    <p:extLst>
      <p:ext uri="{BB962C8B-B14F-4D97-AF65-F5344CB8AC3E}">
        <p14:creationId xmlns:p14="http://schemas.microsoft.com/office/powerpoint/2010/main" val="36801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E5174-9C01-8947-A7B5-1EC63C6DF22B}"/>
              </a:ext>
            </a:extLst>
          </p:cNvPr>
          <p:cNvSpPr>
            <a:spLocks noGrp="1"/>
          </p:cNvSpPr>
          <p:nvPr>
            <p:ph idx="1"/>
          </p:nvPr>
        </p:nvSpPr>
        <p:spPr/>
        <p:txBody>
          <a:bodyPr/>
          <a:lstStyle/>
          <a:p>
            <a:pPr marL="0" indent="0">
              <a:buNone/>
            </a:pPr>
            <a:r>
              <a:rPr lang="en-US" dirty="0"/>
              <a:t>Based on 2019-2020 performance and 2020-2021 negotiated level</a:t>
            </a:r>
          </a:p>
          <a:p>
            <a:r>
              <a:rPr lang="en-US" dirty="0"/>
              <a:t>1P1 -   </a:t>
            </a:r>
            <a:r>
              <a:rPr lang="en-US" b="1" dirty="0"/>
              <a:t>3</a:t>
            </a:r>
            <a:r>
              <a:rPr lang="en-US" dirty="0"/>
              <a:t> colleges are on track to be below their negotiated level</a:t>
            </a:r>
          </a:p>
          <a:p>
            <a:r>
              <a:rPr lang="en-US" dirty="0"/>
              <a:t>2P1 - </a:t>
            </a:r>
            <a:r>
              <a:rPr lang="en-US" b="1" dirty="0"/>
              <a:t>17</a:t>
            </a:r>
            <a:r>
              <a:rPr lang="en-US" dirty="0"/>
              <a:t> colleges are on track to be below their negotiated level</a:t>
            </a:r>
          </a:p>
          <a:p>
            <a:r>
              <a:rPr lang="en-US" dirty="0"/>
              <a:t>3P1 - </a:t>
            </a:r>
            <a:r>
              <a:rPr lang="en-US" b="1" dirty="0"/>
              <a:t>10</a:t>
            </a:r>
            <a:r>
              <a:rPr lang="en-US" dirty="0"/>
              <a:t> colleges are on track to be below their negotiated level</a:t>
            </a:r>
          </a:p>
          <a:p>
            <a:endParaRPr lang="en-US" dirty="0"/>
          </a:p>
          <a:p>
            <a:pPr marL="0" indent="0">
              <a:buNone/>
            </a:pPr>
            <a:r>
              <a:rPr lang="en-US" dirty="0"/>
              <a:t>https://</a:t>
            </a:r>
            <a:r>
              <a:rPr lang="en-US" dirty="0" err="1"/>
              <a:t>www.ncperkins.org</a:t>
            </a:r>
            <a:r>
              <a:rPr lang="en-US" dirty="0"/>
              <a:t>/data/</a:t>
            </a:r>
            <a:r>
              <a:rPr lang="en-US" dirty="0" err="1"/>
              <a:t>status.php</a:t>
            </a:r>
            <a:endParaRPr lang="en-US" dirty="0"/>
          </a:p>
        </p:txBody>
      </p:sp>
      <p:sp>
        <p:nvSpPr>
          <p:cNvPr id="3" name="Title 2">
            <a:extLst>
              <a:ext uri="{FF2B5EF4-FFF2-40B4-BE49-F238E27FC236}">
                <a16:creationId xmlns:a16="http://schemas.microsoft.com/office/drawing/2014/main" id="{86D28A4C-97B4-8543-95DF-39866344C219}"/>
              </a:ext>
            </a:extLst>
          </p:cNvPr>
          <p:cNvSpPr>
            <a:spLocks noGrp="1"/>
          </p:cNvSpPr>
          <p:nvPr>
            <p:ph type="title"/>
          </p:nvPr>
        </p:nvSpPr>
        <p:spPr/>
        <p:txBody>
          <a:bodyPr/>
          <a:lstStyle/>
          <a:p>
            <a:r>
              <a:rPr lang="en-US" dirty="0"/>
              <a:t>Indicator Performance Trends</a:t>
            </a:r>
          </a:p>
        </p:txBody>
      </p:sp>
    </p:spTree>
    <p:extLst>
      <p:ext uri="{BB962C8B-B14F-4D97-AF65-F5344CB8AC3E}">
        <p14:creationId xmlns:p14="http://schemas.microsoft.com/office/powerpoint/2010/main" val="5318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1080</Words>
  <Application>Microsoft Macintosh PowerPoint</Application>
  <PresentationFormat>On-screen Show (16:9)</PresentationFormat>
  <Paragraphs>275</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 Neue Medium</vt:lpstr>
      <vt:lpstr>Times New Roman</vt:lpstr>
      <vt:lpstr>Office Theme</vt:lpstr>
      <vt:lpstr>Perkins Update Webinar</vt:lpstr>
      <vt:lpstr>PowerPoint Presentation</vt:lpstr>
      <vt:lpstr>COVID-19 Follow Up</vt:lpstr>
      <vt:lpstr>Purpose of Perkins </vt:lpstr>
      <vt:lpstr>What’s Happening in Raleigh</vt:lpstr>
      <vt:lpstr>New CLNA?</vt:lpstr>
      <vt:lpstr>Promising Practice Videos 2020</vt:lpstr>
      <vt:lpstr>Mid-Year Reviews</vt:lpstr>
      <vt:lpstr>Indicator Performance Trends</vt:lpstr>
      <vt:lpstr>Monitoring – February through May </vt:lpstr>
      <vt:lpstr>Ideas for 2021-22 Leadership Projects</vt:lpstr>
      <vt:lpstr>NC-NET.info</vt:lpstr>
      <vt:lpstr>Skills USA – Virtual Competitions for 2021 </vt:lpstr>
      <vt:lpstr>How to Recruit Women Online to STEM/CTE during a Pandemic</vt:lpstr>
      <vt:lpstr>Linkages with WIOA  (Workforce Innovation and Opportunity Act)</vt:lpstr>
      <vt:lpstr>Promising Practice Videos 2020</vt:lpstr>
      <vt:lpstr>Raising the Awareness of Career Pathways Webinars</vt:lpstr>
      <vt:lpstr>CTE Training </vt:lpstr>
      <vt:lpstr>Perkins Updates</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2021-02-09T12:51:46Z</dcterms:modified>
</cp:coreProperties>
</file>