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3"/>
  </p:notesMasterIdLst>
  <p:handoutMasterIdLst>
    <p:handoutMasterId r:id="rId114"/>
  </p:handoutMasterIdLst>
  <p:sldIdLst>
    <p:sldId id="256" r:id="rId2"/>
    <p:sldId id="358" r:id="rId3"/>
    <p:sldId id="304" r:id="rId4"/>
    <p:sldId id="305" r:id="rId5"/>
    <p:sldId id="387" r:id="rId6"/>
    <p:sldId id="269" r:id="rId7"/>
    <p:sldId id="257" r:id="rId8"/>
    <p:sldId id="377" r:id="rId9"/>
    <p:sldId id="266" r:id="rId10"/>
    <p:sldId id="265" r:id="rId11"/>
    <p:sldId id="309" r:id="rId12"/>
    <p:sldId id="792" r:id="rId13"/>
    <p:sldId id="267" r:id="rId14"/>
    <p:sldId id="359" r:id="rId15"/>
    <p:sldId id="268" r:id="rId16"/>
    <p:sldId id="308" r:id="rId17"/>
    <p:sldId id="311" r:id="rId18"/>
    <p:sldId id="290" r:id="rId19"/>
    <p:sldId id="272" r:id="rId20"/>
    <p:sldId id="349" r:id="rId21"/>
    <p:sldId id="258" r:id="rId22"/>
    <p:sldId id="722" r:id="rId23"/>
    <p:sldId id="259" r:id="rId24"/>
    <p:sldId id="720" r:id="rId25"/>
    <p:sldId id="282" r:id="rId26"/>
    <p:sldId id="283" r:id="rId27"/>
    <p:sldId id="719" r:id="rId28"/>
    <p:sldId id="724" r:id="rId29"/>
    <p:sldId id="717" r:id="rId30"/>
    <p:sldId id="775" r:id="rId31"/>
    <p:sldId id="783" r:id="rId32"/>
    <p:sldId id="734" r:id="rId33"/>
    <p:sldId id="708" r:id="rId34"/>
    <p:sldId id="330" r:id="rId35"/>
    <p:sldId id="331" r:id="rId36"/>
    <p:sldId id="378" r:id="rId37"/>
    <p:sldId id="558" r:id="rId38"/>
    <p:sldId id="405" r:id="rId39"/>
    <p:sldId id="292" r:id="rId40"/>
    <p:sldId id="293" r:id="rId41"/>
    <p:sldId id="333" r:id="rId42"/>
    <p:sldId id="559" r:id="rId43"/>
    <p:sldId id="560" r:id="rId44"/>
    <p:sldId id="553" r:id="rId45"/>
    <p:sldId id="554" r:id="rId46"/>
    <p:sldId id="778" r:id="rId47"/>
    <p:sldId id="779" r:id="rId48"/>
    <p:sldId id="780" r:id="rId49"/>
    <p:sldId id="555" r:id="rId50"/>
    <p:sldId id="556" r:id="rId51"/>
    <p:sldId id="557" r:id="rId52"/>
    <p:sldId id="781" r:id="rId53"/>
    <p:sldId id="782" r:id="rId54"/>
    <p:sldId id="784" r:id="rId55"/>
    <p:sldId id="561" r:id="rId56"/>
    <p:sldId id="562" r:id="rId57"/>
    <p:sldId id="563" r:id="rId58"/>
    <p:sldId id="564" r:id="rId59"/>
    <p:sldId id="565" r:id="rId60"/>
    <p:sldId id="786" r:id="rId61"/>
    <p:sldId id="566" r:id="rId62"/>
    <p:sldId id="787" r:id="rId63"/>
    <p:sldId id="288" r:id="rId64"/>
    <p:sldId id="739" r:id="rId65"/>
    <p:sldId id="335" r:id="rId66"/>
    <p:sldId id="341" r:id="rId67"/>
    <p:sldId id="342" r:id="rId68"/>
    <p:sldId id="273" r:id="rId69"/>
    <p:sldId id="339" r:id="rId70"/>
    <p:sldId id="344" r:id="rId71"/>
    <p:sldId id="789" r:id="rId72"/>
    <p:sldId id="346" r:id="rId73"/>
    <p:sldId id="347" r:id="rId74"/>
    <p:sldId id="336" r:id="rId75"/>
    <p:sldId id="793" r:id="rId76"/>
    <p:sldId id="287" r:id="rId77"/>
    <p:sldId id="785" r:id="rId78"/>
    <p:sldId id="390" r:id="rId79"/>
    <p:sldId id="352" r:id="rId80"/>
    <p:sldId id="790" r:id="rId81"/>
    <p:sldId id="791" r:id="rId82"/>
    <p:sldId id="353" r:id="rId83"/>
    <p:sldId id="354" r:id="rId84"/>
    <p:sldId id="355" r:id="rId85"/>
    <p:sldId id="356" r:id="rId86"/>
    <p:sldId id="362" r:id="rId87"/>
    <p:sldId id="364" r:id="rId88"/>
    <p:sldId id="365" r:id="rId89"/>
    <p:sldId id="366" r:id="rId90"/>
    <p:sldId id="350" r:id="rId91"/>
    <p:sldId id="770" r:id="rId92"/>
    <p:sldId id="294" r:id="rId93"/>
    <p:sldId id="296" r:id="rId94"/>
    <p:sldId id="297" r:id="rId95"/>
    <p:sldId id="298" r:id="rId96"/>
    <p:sldId id="299" r:id="rId97"/>
    <p:sldId id="300" r:id="rId98"/>
    <p:sldId id="367" r:id="rId99"/>
    <p:sldId id="302" r:id="rId100"/>
    <p:sldId id="368" r:id="rId101"/>
    <p:sldId id="369" r:id="rId102"/>
    <p:sldId id="370" r:id="rId103"/>
    <p:sldId id="371" r:id="rId104"/>
    <p:sldId id="372" r:id="rId105"/>
    <p:sldId id="373" r:id="rId106"/>
    <p:sldId id="374" r:id="rId107"/>
    <p:sldId id="375" r:id="rId108"/>
    <p:sldId id="402" r:id="rId109"/>
    <p:sldId id="260" r:id="rId110"/>
    <p:sldId id="572" r:id="rId111"/>
    <p:sldId id="774" r:id="rId11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EB111"/>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7C4EA-AF90-854F-AFCE-B0FFC59E0A4E}" v="23" dt="2020-08-10T13:24:35.329"/>
    <p1510:client id="{6A4970AE-D0CE-7A41-A34F-16D06A3DBE90}" v="1070" dt="2020-08-10T15:22:33.798"/>
    <p1510:client id="{8806910A-469F-B549-958E-4EA519703E49}" v="511" dt="2020-08-11T11:13:26.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611" autoAdjust="0"/>
    <p:restoredTop sz="77343"/>
  </p:normalViewPr>
  <p:slideViewPr>
    <p:cSldViewPr snapToGrid="0">
      <p:cViewPr varScale="1">
        <p:scale>
          <a:sx n="126" d="100"/>
          <a:sy n="126" d="100"/>
        </p:scale>
        <p:origin x="200"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280"/>
    </p:cViewPr>
  </p:sorterViewPr>
  <p:notesViewPr>
    <p:cSldViewPr snapToGrid="0">
      <p:cViewPr varScale="1">
        <p:scale>
          <a:sx n="89" d="100"/>
          <a:sy n="89" d="100"/>
        </p:scale>
        <p:origin x="26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2FA22F29-D376-5341-AA0B-0FB36D487780}"/>
    <pc:docChg chg="custSel addSld delSld modSld sldOrd">
      <pc:chgData name="Chris Droessler" userId="625c3661-9d64-47fa-b83c-4b49393bd161" providerId="ADAL" clId="{2FA22F29-D376-5341-AA0B-0FB36D487780}" dt="2020-08-06T12:49:59.922" v="1256" actId="20577"/>
      <pc:docMkLst>
        <pc:docMk/>
      </pc:docMkLst>
      <pc:sldChg chg="addSp delSp modSp add ord">
        <pc:chgData name="Chris Droessler" userId="625c3661-9d64-47fa-b83c-4b49393bd161" providerId="ADAL" clId="{2FA22F29-D376-5341-AA0B-0FB36D487780}" dt="2020-08-04T12:37:13.568" v="447" actId="113"/>
        <pc:sldMkLst>
          <pc:docMk/>
          <pc:sldMk cId="3216283049" sldId="256"/>
        </pc:sldMkLst>
        <pc:spChg chg="mod">
          <ac:chgData name="Chris Droessler" userId="625c3661-9d64-47fa-b83c-4b49393bd161" providerId="ADAL" clId="{2FA22F29-D376-5341-AA0B-0FB36D487780}" dt="2020-08-04T12:37:13.568" v="447" actId="113"/>
          <ac:spMkLst>
            <pc:docMk/>
            <pc:sldMk cId="3216283049" sldId="256"/>
            <ac:spMk id="2" creationId="{00000000-0000-0000-0000-000000000000}"/>
          </ac:spMkLst>
        </pc:spChg>
        <pc:spChg chg="del mod">
          <ac:chgData name="Chris Droessler" userId="625c3661-9d64-47fa-b83c-4b49393bd161" providerId="ADAL" clId="{2FA22F29-D376-5341-AA0B-0FB36D487780}" dt="2020-08-03T17:52:25.149" v="65" actId="478"/>
          <ac:spMkLst>
            <pc:docMk/>
            <pc:sldMk cId="3216283049" sldId="256"/>
            <ac:spMk id="3" creationId="{00000000-0000-0000-0000-000000000000}"/>
          </ac:spMkLst>
        </pc:spChg>
        <pc:spChg chg="add del mod">
          <ac:chgData name="Chris Droessler" userId="625c3661-9d64-47fa-b83c-4b49393bd161" providerId="ADAL" clId="{2FA22F29-D376-5341-AA0B-0FB36D487780}" dt="2020-08-03T17:52:31.106" v="66" actId="478"/>
          <ac:spMkLst>
            <pc:docMk/>
            <pc:sldMk cId="3216283049" sldId="256"/>
            <ac:spMk id="6" creationId="{1302E2D4-8131-B74F-8201-D46C558CA2D1}"/>
          </ac:spMkLst>
        </pc:spChg>
        <pc:picChg chg="add">
          <ac:chgData name="Chris Droessler" userId="625c3661-9d64-47fa-b83c-4b49393bd161" providerId="ADAL" clId="{2FA22F29-D376-5341-AA0B-0FB36D487780}" dt="2020-08-03T17:50:11.496" v="32"/>
          <ac:picMkLst>
            <pc:docMk/>
            <pc:sldMk cId="3216283049" sldId="256"/>
            <ac:picMk id="4" creationId="{3FF62845-1790-144F-8941-7576745307DA}"/>
          </ac:picMkLst>
        </pc:picChg>
      </pc:sldChg>
      <pc:sldChg chg="ord">
        <pc:chgData name="Chris Droessler" userId="625c3661-9d64-47fa-b83c-4b49393bd161" providerId="ADAL" clId="{2FA22F29-D376-5341-AA0B-0FB36D487780}" dt="2020-08-06T11:26:54.969" v="570"/>
        <pc:sldMkLst>
          <pc:docMk/>
          <pc:sldMk cId="4118415113" sldId="257"/>
        </pc:sldMkLst>
      </pc:sldChg>
      <pc:sldChg chg="addSp delSp modSp add modTransition">
        <pc:chgData name="Chris Droessler" userId="625c3661-9d64-47fa-b83c-4b49393bd161" providerId="ADAL" clId="{2FA22F29-D376-5341-AA0B-0FB36D487780}" dt="2020-08-06T12:12:37.140" v="791" actId="478"/>
        <pc:sldMkLst>
          <pc:docMk/>
          <pc:sldMk cId="1618230799" sldId="258"/>
        </pc:sldMkLst>
        <pc:spChg chg="add mod">
          <ac:chgData name="Chris Droessler" userId="625c3661-9d64-47fa-b83c-4b49393bd161" providerId="ADAL" clId="{2FA22F29-D376-5341-AA0B-0FB36D487780}" dt="2020-08-06T12:12:33.805" v="790" actId="20577"/>
          <ac:spMkLst>
            <pc:docMk/>
            <pc:sldMk cId="1618230799" sldId="258"/>
            <ac:spMk id="2" creationId="{C9F3160C-20A7-A04B-AEC1-E5832BD27C97}"/>
          </ac:spMkLst>
        </pc:spChg>
        <pc:spChg chg="del mod">
          <ac:chgData name="Chris Droessler" userId="625c3661-9d64-47fa-b83c-4b49393bd161" providerId="ADAL" clId="{2FA22F29-D376-5341-AA0B-0FB36D487780}" dt="2020-08-06T12:12:37.140" v="791" actId="478"/>
          <ac:spMkLst>
            <pc:docMk/>
            <pc:sldMk cId="1618230799" sldId="258"/>
            <ac:spMk id="162" creationId="{00000000-0000-0000-0000-000000000000}"/>
          </ac:spMkLst>
        </pc:spChg>
      </pc:sldChg>
      <pc:sldChg chg="addSp delSp modSp add modTransition">
        <pc:chgData name="Chris Droessler" userId="625c3661-9d64-47fa-b83c-4b49393bd161" providerId="ADAL" clId="{2FA22F29-D376-5341-AA0B-0FB36D487780}" dt="2020-08-06T12:13:11.794" v="803" actId="478"/>
        <pc:sldMkLst>
          <pc:docMk/>
          <pc:sldMk cId="613246600" sldId="259"/>
        </pc:sldMkLst>
        <pc:spChg chg="add mod">
          <ac:chgData name="Chris Droessler" userId="625c3661-9d64-47fa-b83c-4b49393bd161" providerId="ADAL" clId="{2FA22F29-D376-5341-AA0B-0FB36D487780}" dt="2020-08-06T12:13:08.627" v="802" actId="20577"/>
          <ac:spMkLst>
            <pc:docMk/>
            <pc:sldMk cId="613246600" sldId="259"/>
            <ac:spMk id="2" creationId="{6FC93717-6E05-6441-B606-768986455FCF}"/>
          </ac:spMkLst>
        </pc:spChg>
        <pc:spChg chg="del mod">
          <ac:chgData name="Chris Droessler" userId="625c3661-9d64-47fa-b83c-4b49393bd161" providerId="ADAL" clId="{2FA22F29-D376-5341-AA0B-0FB36D487780}" dt="2020-08-06T12:13:11.794" v="803" actId="478"/>
          <ac:spMkLst>
            <pc:docMk/>
            <pc:sldMk cId="613246600" sldId="259"/>
            <ac:spMk id="167" creationId="{00000000-0000-0000-0000-000000000000}"/>
          </ac:spMkLst>
        </pc:spChg>
      </pc:sldChg>
      <pc:sldChg chg="modSp">
        <pc:chgData name="Chris Droessler" userId="625c3661-9d64-47fa-b83c-4b49393bd161" providerId="ADAL" clId="{2FA22F29-D376-5341-AA0B-0FB36D487780}" dt="2020-08-06T12:49:59.922" v="1256" actId="20577"/>
        <pc:sldMkLst>
          <pc:docMk/>
          <pc:sldMk cId="3675590858" sldId="260"/>
        </pc:sldMkLst>
        <pc:spChg chg="mod">
          <ac:chgData name="Chris Droessler" userId="625c3661-9d64-47fa-b83c-4b49393bd161" providerId="ADAL" clId="{2FA22F29-D376-5341-AA0B-0FB36D487780}" dt="2020-08-06T12:49:59.922" v="1256" actId="20577"/>
          <ac:spMkLst>
            <pc:docMk/>
            <pc:sldMk cId="3675590858" sldId="260"/>
            <ac:spMk id="2" creationId="{4790E6F2-0BAF-6A44-87D4-23A2382430C0}"/>
          </ac:spMkLst>
        </pc:spChg>
        <pc:spChg chg="mod">
          <ac:chgData name="Chris Droessler" userId="625c3661-9d64-47fa-b83c-4b49393bd161" providerId="ADAL" clId="{2FA22F29-D376-5341-AA0B-0FB36D487780}" dt="2020-08-03T18:07:18.562" v="341" actId="20577"/>
          <ac:spMkLst>
            <pc:docMk/>
            <pc:sldMk cId="3675590858" sldId="260"/>
            <ac:spMk id="3" creationId="{420FD414-E693-9242-9A7C-AEF4082D6A0C}"/>
          </ac:spMkLst>
        </pc:spChg>
      </pc:sldChg>
      <pc:sldChg chg="del">
        <pc:chgData name="Chris Droessler" userId="625c3661-9d64-47fa-b83c-4b49393bd161" providerId="ADAL" clId="{2FA22F29-D376-5341-AA0B-0FB36D487780}" dt="2020-08-03T17:48:08.042" v="3" actId="2696"/>
        <pc:sldMkLst>
          <pc:docMk/>
          <pc:sldMk cId="949570285" sldId="262"/>
        </pc:sldMkLst>
      </pc:sldChg>
      <pc:sldChg chg="modSp add">
        <pc:chgData name="Chris Droessler" userId="625c3661-9d64-47fa-b83c-4b49393bd161" providerId="ADAL" clId="{2FA22F29-D376-5341-AA0B-0FB36D487780}" dt="2020-08-06T11:53:59.350" v="639" actId="27636"/>
        <pc:sldMkLst>
          <pc:docMk/>
          <pc:sldMk cId="3432218700" sldId="263"/>
        </pc:sldMkLst>
        <pc:spChg chg="mod">
          <ac:chgData name="Chris Droessler" userId="625c3661-9d64-47fa-b83c-4b49393bd161" providerId="ADAL" clId="{2FA22F29-D376-5341-AA0B-0FB36D487780}" dt="2020-08-06T11:53:59.350" v="639" actId="27636"/>
          <ac:spMkLst>
            <pc:docMk/>
            <pc:sldMk cId="3432218700" sldId="263"/>
            <ac:spMk id="2" creationId="{AF675DDC-B5E8-6048-8397-8C786569E6D1}"/>
          </ac:spMkLst>
        </pc:spChg>
      </pc:sldChg>
      <pc:sldChg chg="addSp delSp modSp add modNotesTx">
        <pc:chgData name="Chris Droessler" userId="625c3661-9d64-47fa-b83c-4b49393bd161" providerId="ADAL" clId="{2FA22F29-D376-5341-AA0B-0FB36D487780}" dt="2020-08-06T11:32:29.282" v="589" actId="20577"/>
        <pc:sldMkLst>
          <pc:docMk/>
          <pc:sldMk cId="1695309464" sldId="265"/>
        </pc:sldMkLst>
        <pc:spChg chg="add del mod">
          <ac:chgData name="Chris Droessler" userId="625c3661-9d64-47fa-b83c-4b49393bd161" providerId="ADAL" clId="{2FA22F29-D376-5341-AA0B-0FB36D487780}" dt="2020-08-06T11:32:03.187" v="584" actId="478"/>
          <ac:spMkLst>
            <pc:docMk/>
            <pc:sldMk cId="1695309464" sldId="265"/>
            <ac:spMk id="3" creationId="{F288FEFC-73AE-4742-8CDC-94DCC828F63C}"/>
          </ac:spMkLst>
        </pc:spChg>
        <pc:spChg chg="add del mod">
          <ac:chgData name="Chris Droessler" userId="625c3661-9d64-47fa-b83c-4b49393bd161" providerId="ADAL" clId="{2FA22F29-D376-5341-AA0B-0FB36D487780}" dt="2020-08-06T11:32:03.187" v="584" actId="478"/>
          <ac:spMkLst>
            <pc:docMk/>
            <pc:sldMk cId="1695309464" sldId="265"/>
            <ac:spMk id="5" creationId="{F1087832-B5CE-9148-8739-915521A6835B}"/>
          </ac:spMkLst>
        </pc:spChg>
        <pc:spChg chg="add mod">
          <ac:chgData name="Chris Droessler" userId="625c3661-9d64-47fa-b83c-4b49393bd161" providerId="ADAL" clId="{2FA22F29-D376-5341-AA0B-0FB36D487780}" dt="2020-08-06T11:32:17.828" v="588" actId="1076"/>
          <ac:spMkLst>
            <pc:docMk/>
            <pc:sldMk cId="1695309464" sldId="265"/>
            <ac:spMk id="8" creationId="{A242F3FC-F1AF-FA42-B144-7FA5669B8692}"/>
          </ac:spMkLst>
        </pc:spChg>
        <pc:spChg chg="add mod">
          <ac:chgData name="Chris Droessler" userId="625c3661-9d64-47fa-b83c-4b49393bd161" providerId="ADAL" clId="{2FA22F29-D376-5341-AA0B-0FB36D487780}" dt="2020-08-06T11:32:17.828" v="588" actId="1076"/>
          <ac:spMkLst>
            <pc:docMk/>
            <pc:sldMk cId="1695309464" sldId="265"/>
            <ac:spMk id="9" creationId="{5D1835A9-ADF0-4C47-AD69-32424B08C459}"/>
          </ac:spMkLst>
        </pc:spChg>
        <pc:spChg chg="add mod">
          <ac:chgData name="Chris Droessler" userId="625c3661-9d64-47fa-b83c-4b49393bd161" providerId="ADAL" clId="{2FA22F29-D376-5341-AA0B-0FB36D487780}" dt="2020-08-06T11:32:17.828" v="588" actId="1076"/>
          <ac:spMkLst>
            <pc:docMk/>
            <pc:sldMk cId="1695309464" sldId="265"/>
            <ac:spMk id="10" creationId="{AA83254F-D549-884C-AB6C-75D905E1414A}"/>
          </ac:spMkLst>
        </pc:spChg>
        <pc:spChg chg="add mod">
          <ac:chgData name="Chris Droessler" userId="625c3661-9d64-47fa-b83c-4b49393bd161" providerId="ADAL" clId="{2FA22F29-D376-5341-AA0B-0FB36D487780}" dt="2020-08-06T11:32:17.828" v="588" actId="1076"/>
          <ac:spMkLst>
            <pc:docMk/>
            <pc:sldMk cId="1695309464" sldId="265"/>
            <ac:spMk id="11" creationId="{14AE0F03-3B4D-2143-BC92-C27E82BF07A1}"/>
          </ac:spMkLst>
        </pc:spChg>
        <pc:spChg chg="add mod">
          <ac:chgData name="Chris Droessler" userId="625c3661-9d64-47fa-b83c-4b49393bd161" providerId="ADAL" clId="{2FA22F29-D376-5341-AA0B-0FB36D487780}" dt="2020-08-06T11:32:17.828" v="588" actId="1076"/>
          <ac:spMkLst>
            <pc:docMk/>
            <pc:sldMk cId="1695309464" sldId="265"/>
            <ac:spMk id="12" creationId="{2C1BC0F2-901F-B44B-BBA1-0D1843EAEE58}"/>
          </ac:spMkLst>
        </pc:spChg>
        <pc:spChg chg="add mod">
          <ac:chgData name="Chris Droessler" userId="625c3661-9d64-47fa-b83c-4b49393bd161" providerId="ADAL" clId="{2FA22F29-D376-5341-AA0B-0FB36D487780}" dt="2020-08-06T11:32:17.828" v="588" actId="1076"/>
          <ac:spMkLst>
            <pc:docMk/>
            <pc:sldMk cId="1695309464" sldId="265"/>
            <ac:spMk id="13" creationId="{44DC8DAF-5C2F-6047-8E6D-F3F0D11E4E4F}"/>
          </ac:spMkLst>
        </pc:spChg>
        <pc:spChg chg="add mod">
          <ac:chgData name="Chris Droessler" userId="625c3661-9d64-47fa-b83c-4b49393bd161" providerId="ADAL" clId="{2FA22F29-D376-5341-AA0B-0FB36D487780}" dt="2020-08-06T11:32:17.828" v="588" actId="1076"/>
          <ac:spMkLst>
            <pc:docMk/>
            <pc:sldMk cId="1695309464" sldId="265"/>
            <ac:spMk id="14" creationId="{2655E0E7-E556-AA49-A82F-458B2AB33B68}"/>
          </ac:spMkLst>
        </pc:spChg>
        <pc:spChg chg="add mod">
          <ac:chgData name="Chris Droessler" userId="625c3661-9d64-47fa-b83c-4b49393bd161" providerId="ADAL" clId="{2FA22F29-D376-5341-AA0B-0FB36D487780}" dt="2020-08-06T11:32:17.828" v="588" actId="1076"/>
          <ac:spMkLst>
            <pc:docMk/>
            <pc:sldMk cId="1695309464" sldId="265"/>
            <ac:spMk id="15" creationId="{3D4031E4-5BC7-F04F-B508-8B25900EA8FF}"/>
          </ac:spMkLst>
        </pc:spChg>
        <pc:spChg chg="add mod">
          <ac:chgData name="Chris Droessler" userId="625c3661-9d64-47fa-b83c-4b49393bd161" providerId="ADAL" clId="{2FA22F29-D376-5341-AA0B-0FB36D487780}" dt="2020-08-06T11:32:17.828" v="588" actId="1076"/>
          <ac:spMkLst>
            <pc:docMk/>
            <pc:sldMk cId="1695309464" sldId="265"/>
            <ac:spMk id="16" creationId="{9470FC44-EA6C-2143-A244-81B0EBEAD97C}"/>
          </ac:spMkLst>
        </pc:spChg>
        <pc:spChg chg="add mod">
          <ac:chgData name="Chris Droessler" userId="625c3661-9d64-47fa-b83c-4b49393bd161" providerId="ADAL" clId="{2FA22F29-D376-5341-AA0B-0FB36D487780}" dt="2020-08-06T11:32:17.828" v="588" actId="1076"/>
          <ac:spMkLst>
            <pc:docMk/>
            <pc:sldMk cId="1695309464" sldId="265"/>
            <ac:spMk id="17" creationId="{EE73940B-C1CD-A74D-BDE5-F5E9B1321DAC}"/>
          </ac:spMkLst>
        </pc:spChg>
        <pc:spChg chg="add mod">
          <ac:chgData name="Chris Droessler" userId="625c3661-9d64-47fa-b83c-4b49393bd161" providerId="ADAL" clId="{2FA22F29-D376-5341-AA0B-0FB36D487780}" dt="2020-08-06T11:32:17.828" v="588" actId="1076"/>
          <ac:spMkLst>
            <pc:docMk/>
            <pc:sldMk cId="1695309464" sldId="265"/>
            <ac:spMk id="18" creationId="{38678EFE-BBC7-1C48-A1A7-E075AD8407FB}"/>
          </ac:spMkLst>
        </pc:spChg>
        <pc:spChg chg="add mod">
          <ac:chgData name="Chris Droessler" userId="625c3661-9d64-47fa-b83c-4b49393bd161" providerId="ADAL" clId="{2FA22F29-D376-5341-AA0B-0FB36D487780}" dt="2020-08-06T11:32:17.828" v="588" actId="1076"/>
          <ac:spMkLst>
            <pc:docMk/>
            <pc:sldMk cId="1695309464" sldId="265"/>
            <ac:spMk id="19" creationId="{4A53C10F-F5FC-C546-8487-5A8728675837}"/>
          </ac:spMkLst>
        </pc:spChg>
        <pc:spChg chg="add mod">
          <ac:chgData name="Chris Droessler" userId="625c3661-9d64-47fa-b83c-4b49393bd161" providerId="ADAL" clId="{2FA22F29-D376-5341-AA0B-0FB36D487780}" dt="2020-08-06T11:32:17.828" v="588" actId="1076"/>
          <ac:spMkLst>
            <pc:docMk/>
            <pc:sldMk cId="1695309464" sldId="265"/>
            <ac:spMk id="20" creationId="{A410C42C-8F15-8D41-AFAD-1F710F4B964B}"/>
          </ac:spMkLst>
        </pc:spChg>
        <pc:spChg chg="add mod">
          <ac:chgData name="Chris Droessler" userId="625c3661-9d64-47fa-b83c-4b49393bd161" providerId="ADAL" clId="{2FA22F29-D376-5341-AA0B-0FB36D487780}" dt="2020-08-06T11:32:17.828" v="588" actId="1076"/>
          <ac:spMkLst>
            <pc:docMk/>
            <pc:sldMk cId="1695309464" sldId="265"/>
            <ac:spMk id="21" creationId="{FA3CE745-3BF8-B045-BC77-E730BE3D0EEA}"/>
          </ac:spMkLst>
        </pc:spChg>
        <pc:spChg chg="add mod">
          <ac:chgData name="Chris Droessler" userId="625c3661-9d64-47fa-b83c-4b49393bd161" providerId="ADAL" clId="{2FA22F29-D376-5341-AA0B-0FB36D487780}" dt="2020-08-06T11:32:17.828" v="588" actId="1076"/>
          <ac:spMkLst>
            <pc:docMk/>
            <pc:sldMk cId="1695309464" sldId="265"/>
            <ac:spMk id="22" creationId="{0608AFC5-A0BF-604D-81E5-59B51EA395C8}"/>
          </ac:spMkLst>
        </pc:spChg>
        <pc:spChg chg="del mod">
          <ac:chgData name="Chris Droessler" userId="625c3661-9d64-47fa-b83c-4b49393bd161" providerId="ADAL" clId="{2FA22F29-D376-5341-AA0B-0FB36D487780}" dt="2020-08-06T11:32:00.504" v="583" actId="478"/>
          <ac:spMkLst>
            <pc:docMk/>
            <pc:sldMk cId="1695309464" sldId="265"/>
            <ac:spMk id="362" creationId="{00000000-0000-0000-0000-000000000000}"/>
          </ac:spMkLst>
        </pc:spChg>
        <pc:spChg chg="del">
          <ac:chgData name="Chris Droessler" userId="625c3661-9d64-47fa-b83c-4b49393bd161" providerId="ADAL" clId="{2FA22F29-D376-5341-AA0B-0FB36D487780}" dt="2020-08-06T11:32:00.504" v="583" actId="478"/>
          <ac:spMkLst>
            <pc:docMk/>
            <pc:sldMk cId="1695309464" sldId="265"/>
            <ac:spMk id="363" creationId="{00000000-0000-0000-0000-000000000000}"/>
          </ac:spMkLst>
        </pc:spChg>
        <pc:grpChg chg="add mod">
          <ac:chgData name="Chris Droessler" userId="625c3661-9d64-47fa-b83c-4b49393bd161" providerId="ADAL" clId="{2FA22F29-D376-5341-AA0B-0FB36D487780}" dt="2020-08-06T11:32:17.828" v="588" actId="1076"/>
          <ac:grpSpMkLst>
            <pc:docMk/>
            <pc:sldMk cId="1695309464" sldId="265"/>
            <ac:grpSpMk id="23" creationId="{9274674B-177E-6241-B206-9C0489E860D4}"/>
          </ac:grpSpMkLst>
        </pc:grpChg>
      </pc:sldChg>
      <pc:sldChg chg="modSp add">
        <pc:chgData name="Chris Droessler" userId="625c3661-9d64-47fa-b83c-4b49393bd161" providerId="ADAL" clId="{2FA22F29-D376-5341-AA0B-0FB36D487780}" dt="2020-08-04T12:31:28.587" v="371" actId="255"/>
        <pc:sldMkLst>
          <pc:docMk/>
          <pc:sldMk cId="2402427655" sldId="266"/>
        </pc:sldMkLst>
        <pc:spChg chg="mod">
          <ac:chgData name="Chris Droessler" userId="625c3661-9d64-47fa-b83c-4b49393bd161" providerId="ADAL" clId="{2FA22F29-D376-5341-AA0B-0FB36D487780}" dt="2020-08-04T12:31:28.587" v="371" actId="255"/>
          <ac:spMkLst>
            <pc:docMk/>
            <pc:sldMk cId="2402427655" sldId="266"/>
            <ac:spMk id="4" creationId="{00000000-0000-0000-0000-000000000000}"/>
          </ac:spMkLst>
        </pc:spChg>
      </pc:sldChg>
      <pc:sldChg chg="modSp add">
        <pc:chgData name="Chris Droessler" userId="625c3661-9d64-47fa-b83c-4b49393bd161" providerId="ADAL" clId="{2FA22F29-D376-5341-AA0B-0FB36D487780}" dt="2020-08-04T12:31:14.291" v="370" actId="255"/>
        <pc:sldMkLst>
          <pc:docMk/>
          <pc:sldMk cId="858002097" sldId="267"/>
        </pc:sldMkLst>
        <pc:spChg chg="mod">
          <ac:chgData name="Chris Droessler" userId="625c3661-9d64-47fa-b83c-4b49393bd161" providerId="ADAL" clId="{2FA22F29-D376-5341-AA0B-0FB36D487780}" dt="2020-08-04T12:31:14.291" v="370" actId="255"/>
          <ac:spMkLst>
            <pc:docMk/>
            <pc:sldMk cId="858002097" sldId="267"/>
            <ac:spMk id="4" creationId="{00000000-0000-0000-0000-000000000000}"/>
          </ac:spMkLst>
        </pc:spChg>
        <pc:spChg chg="mod">
          <ac:chgData name="Chris Droessler" userId="625c3661-9d64-47fa-b83c-4b49393bd161" providerId="ADAL" clId="{2FA22F29-D376-5341-AA0B-0FB36D487780}" dt="2020-08-03T17:54:57.724" v="92" actId="20577"/>
          <ac:spMkLst>
            <pc:docMk/>
            <pc:sldMk cId="858002097" sldId="267"/>
            <ac:spMk id="215" creationId="{00000000-0000-0000-0000-000000000000}"/>
          </ac:spMkLst>
        </pc:spChg>
      </pc:sldChg>
      <pc:sldChg chg="addSp delSp modSp add">
        <pc:chgData name="Chris Droessler" userId="625c3661-9d64-47fa-b83c-4b49393bd161" providerId="ADAL" clId="{2FA22F29-D376-5341-AA0B-0FB36D487780}" dt="2020-08-06T12:06:57.431" v="775" actId="478"/>
        <pc:sldMkLst>
          <pc:docMk/>
          <pc:sldMk cId="2540112824" sldId="268"/>
        </pc:sldMkLst>
        <pc:spChg chg="add del mod">
          <ac:chgData name="Chris Droessler" userId="625c3661-9d64-47fa-b83c-4b49393bd161" providerId="ADAL" clId="{2FA22F29-D376-5341-AA0B-0FB36D487780}" dt="2020-08-04T12:30:19.941" v="362"/>
          <ac:spMkLst>
            <pc:docMk/>
            <pc:sldMk cId="2540112824" sldId="268"/>
            <ac:spMk id="2" creationId="{A1EC833D-1BE3-7940-BC20-1169E7B60843}"/>
          </ac:spMkLst>
        </pc:spChg>
        <pc:spChg chg="add del mod">
          <ac:chgData name="Chris Droessler" userId="625c3661-9d64-47fa-b83c-4b49393bd161" providerId="ADAL" clId="{2FA22F29-D376-5341-AA0B-0FB36D487780}" dt="2020-08-04T12:30:20.359" v="363"/>
          <ac:spMkLst>
            <pc:docMk/>
            <pc:sldMk cId="2540112824" sldId="268"/>
            <ac:spMk id="3" creationId="{07207504-CE77-524D-A28D-03FAE9D3EFCF}"/>
          </ac:spMkLst>
        </pc:spChg>
        <pc:spChg chg="add del mod">
          <ac:chgData name="Chris Droessler" userId="625c3661-9d64-47fa-b83c-4b49393bd161" providerId="ADAL" clId="{2FA22F29-D376-5341-AA0B-0FB36D487780}" dt="2020-08-04T12:30:20.359" v="363"/>
          <ac:spMkLst>
            <pc:docMk/>
            <pc:sldMk cId="2540112824" sldId="268"/>
            <ac:spMk id="4" creationId="{2CF8F79A-D1DA-F244-80D7-773BF79B5215}"/>
          </ac:spMkLst>
        </pc:spChg>
        <pc:spChg chg="add del mod">
          <ac:chgData name="Chris Droessler" userId="625c3661-9d64-47fa-b83c-4b49393bd161" providerId="ADAL" clId="{2FA22F29-D376-5341-AA0B-0FB36D487780}" dt="2020-08-06T12:06:57.431" v="775" actId="478"/>
          <ac:spMkLst>
            <pc:docMk/>
            <pc:sldMk cId="2540112824" sldId="268"/>
            <ac:spMk id="5" creationId="{01E06021-07C9-5942-BB1C-C1076BE2031C}"/>
          </ac:spMkLst>
        </pc:spChg>
        <pc:spChg chg="mod">
          <ac:chgData name="Chris Droessler" userId="625c3661-9d64-47fa-b83c-4b49393bd161" providerId="ADAL" clId="{2FA22F29-D376-5341-AA0B-0FB36D487780}" dt="2020-08-04T12:31:04.185" v="369" actId="255"/>
          <ac:spMkLst>
            <pc:docMk/>
            <pc:sldMk cId="2540112824" sldId="268"/>
            <ac:spMk id="224" creationId="{00000000-0000-0000-0000-000000000000}"/>
          </ac:spMkLst>
        </pc:spChg>
      </pc:sldChg>
      <pc:sldChg chg="addSp delSp modSp add">
        <pc:chgData name="Chris Droessler" userId="625c3661-9d64-47fa-b83c-4b49393bd161" providerId="ADAL" clId="{2FA22F29-D376-5341-AA0B-0FB36D487780}" dt="2020-08-06T12:04:58.821" v="735" actId="948"/>
        <pc:sldMkLst>
          <pc:docMk/>
          <pc:sldMk cId="392778305" sldId="269"/>
        </pc:sldMkLst>
        <pc:spChg chg="add del mod">
          <ac:chgData name="Chris Droessler" userId="625c3661-9d64-47fa-b83c-4b49393bd161" providerId="ADAL" clId="{2FA22F29-D376-5341-AA0B-0FB36D487780}" dt="2020-08-03T17:53:53.416" v="80"/>
          <ac:spMkLst>
            <pc:docMk/>
            <pc:sldMk cId="392778305" sldId="269"/>
            <ac:spMk id="3" creationId="{2E0292E4-B25D-8D4A-BA13-32DA2F52B727}"/>
          </ac:spMkLst>
        </pc:spChg>
        <pc:spChg chg="add del mod">
          <ac:chgData name="Chris Droessler" userId="625c3661-9d64-47fa-b83c-4b49393bd161" providerId="ADAL" clId="{2FA22F29-D376-5341-AA0B-0FB36D487780}" dt="2020-08-06T12:04:46.176" v="730"/>
          <ac:spMkLst>
            <pc:docMk/>
            <pc:sldMk cId="392778305" sldId="269"/>
            <ac:spMk id="3" creationId="{615C5768-2640-4949-BD89-9387FB0F83C0}"/>
          </ac:spMkLst>
        </pc:spChg>
        <pc:spChg chg="add del mod">
          <ac:chgData name="Chris Droessler" userId="625c3661-9d64-47fa-b83c-4b49393bd161" providerId="ADAL" clId="{2FA22F29-D376-5341-AA0B-0FB36D487780}" dt="2020-08-06T12:04:46.176" v="730"/>
          <ac:spMkLst>
            <pc:docMk/>
            <pc:sldMk cId="392778305" sldId="269"/>
            <ac:spMk id="4" creationId="{683445C3-E485-3144-B28C-891AD1FEA323}"/>
          </ac:spMkLst>
        </pc:spChg>
        <pc:spChg chg="add del mod">
          <ac:chgData name="Chris Droessler" userId="625c3661-9d64-47fa-b83c-4b49393bd161" providerId="ADAL" clId="{2FA22F29-D376-5341-AA0B-0FB36D487780}" dt="2020-08-03T17:53:53.416" v="80"/>
          <ac:spMkLst>
            <pc:docMk/>
            <pc:sldMk cId="392778305" sldId="269"/>
            <ac:spMk id="4" creationId="{8409D636-EFA3-5D41-BA66-C7221D78BF37}"/>
          </ac:spMkLst>
        </pc:spChg>
        <pc:spChg chg="add del mod">
          <ac:chgData name="Chris Droessler" userId="625c3661-9d64-47fa-b83c-4b49393bd161" providerId="ADAL" clId="{2FA22F29-D376-5341-AA0B-0FB36D487780}" dt="2020-08-06T12:04:46.896" v="731"/>
          <ac:spMkLst>
            <pc:docMk/>
            <pc:sldMk cId="392778305" sldId="269"/>
            <ac:spMk id="5" creationId="{157AF068-8D03-BF4B-908E-68C37C37B9AC}"/>
          </ac:spMkLst>
        </pc:spChg>
        <pc:spChg chg="add del mod">
          <ac:chgData name="Chris Droessler" userId="625c3661-9d64-47fa-b83c-4b49393bd161" providerId="ADAL" clId="{2FA22F29-D376-5341-AA0B-0FB36D487780}" dt="2020-08-06T12:04:46.896" v="731"/>
          <ac:spMkLst>
            <pc:docMk/>
            <pc:sldMk cId="392778305" sldId="269"/>
            <ac:spMk id="6" creationId="{E8EFC946-D689-3549-A3BE-701D1B4D8645}"/>
          </ac:spMkLst>
        </pc:spChg>
        <pc:spChg chg="add del mod">
          <ac:chgData name="Chris Droessler" userId="625c3661-9d64-47fa-b83c-4b49393bd161" providerId="ADAL" clId="{2FA22F29-D376-5341-AA0B-0FB36D487780}" dt="2020-08-06T12:04:47.288" v="732"/>
          <ac:spMkLst>
            <pc:docMk/>
            <pc:sldMk cId="392778305" sldId="269"/>
            <ac:spMk id="7" creationId="{E344D097-6479-D74A-9590-CB73C6D15C13}"/>
          </ac:spMkLst>
        </pc:spChg>
        <pc:spChg chg="add del mod">
          <ac:chgData name="Chris Droessler" userId="625c3661-9d64-47fa-b83c-4b49393bd161" providerId="ADAL" clId="{2FA22F29-D376-5341-AA0B-0FB36D487780}" dt="2020-08-06T12:04:47.288" v="732"/>
          <ac:spMkLst>
            <pc:docMk/>
            <pc:sldMk cId="392778305" sldId="269"/>
            <ac:spMk id="8" creationId="{53CC7B8E-78D1-1547-A5FB-5A4C95A38586}"/>
          </ac:spMkLst>
        </pc:spChg>
        <pc:spChg chg="add del mod">
          <ac:chgData name="Chris Droessler" userId="625c3661-9d64-47fa-b83c-4b49393bd161" providerId="ADAL" clId="{2FA22F29-D376-5341-AA0B-0FB36D487780}" dt="2020-08-06T12:04:47.504" v="733"/>
          <ac:spMkLst>
            <pc:docMk/>
            <pc:sldMk cId="392778305" sldId="269"/>
            <ac:spMk id="9" creationId="{88247D81-5287-DD4A-B648-83E6753B1B98}"/>
          </ac:spMkLst>
        </pc:spChg>
        <pc:spChg chg="add del mod">
          <ac:chgData name="Chris Droessler" userId="625c3661-9d64-47fa-b83c-4b49393bd161" providerId="ADAL" clId="{2FA22F29-D376-5341-AA0B-0FB36D487780}" dt="2020-08-06T12:04:47.504" v="733"/>
          <ac:spMkLst>
            <pc:docMk/>
            <pc:sldMk cId="392778305" sldId="269"/>
            <ac:spMk id="10" creationId="{91CD3D2A-93E6-134C-AC89-9029F5E7BA10}"/>
          </ac:spMkLst>
        </pc:spChg>
        <pc:spChg chg="mod">
          <ac:chgData name="Chris Droessler" userId="625c3661-9d64-47fa-b83c-4b49393bd161" providerId="ADAL" clId="{2FA22F29-D376-5341-AA0B-0FB36D487780}" dt="2020-08-06T12:04:58.821" v="735" actId="948"/>
          <ac:spMkLst>
            <pc:docMk/>
            <pc:sldMk cId="392778305" sldId="269"/>
            <ac:spMk id="262" creationId="{00000000-0000-0000-0000-000000000000}"/>
          </ac:spMkLst>
        </pc:spChg>
      </pc:sldChg>
      <pc:sldChg chg="add del">
        <pc:chgData name="Chris Droessler" userId="625c3661-9d64-47fa-b83c-4b49393bd161" providerId="ADAL" clId="{2FA22F29-D376-5341-AA0B-0FB36D487780}" dt="2020-08-06T11:20:25.264" v="540" actId="2696"/>
        <pc:sldMkLst>
          <pc:docMk/>
          <pc:sldMk cId="2258846877" sldId="270"/>
        </pc:sldMkLst>
      </pc:sldChg>
      <pc:sldChg chg="modSp add del">
        <pc:chgData name="Chris Droessler" userId="625c3661-9d64-47fa-b83c-4b49393bd161" providerId="ADAL" clId="{2FA22F29-D376-5341-AA0B-0FB36D487780}" dt="2020-08-06T12:00:25.376" v="665" actId="2696"/>
        <pc:sldMkLst>
          <pc:docMk/>
          <pc:sldMk cId="2439936488" sldId="271"/>
        </pc:sldMkLst>
        <pc:spChg chg="mod">
          <ac:chgData name="Chris Droessler" userId="625c3661-9d64-47fa-b83c-4b49393bd161" providerId="ADAL" clId="{2FA22F29-D376-5341-AA0B-0FB36D487780}" dt="2020-08-03T18:02:59.457" v="234" actId="20577"/>
          <ac:spMkLst>
            <pc:docMk/>
            <pc:sldMk cId="2439936488" sldId="271"/>
            <ac:spMk id="270" creationId="{00000000-0000-0000-0000-000000000000}"/>
          </ac:spMkLst>
        </pc:spChg>
      </pc:sldChg>
      <pc:sldChg chg="modSp add">
        <pc:chgData name="Chris Droessler" userId="625c3661-9d64-47fa-b83c-4b49393bd161" providerId="ADAL" clId="{2FA22F29-D376-5341-AA0B-0FB36D487780}" dt="2020-08-03T17:59:25.805" v="148" actId="20577"/>
        <pc:sldMkLst>
          <pc:docMk/>
          <pc:sldMk cId="3776292670" sldId="272"/>
        </pc:sldMkLst>
        <pc:spChg chg="mod">
          <ac:chgData name="Chris Droessler" userId="625c3661-9d64-47fa-b83c-4b49393bd161" providerId="ADAL" clId="{2FA22F29-D376-5341-AA0B-0FB36D487780}" dt="2020-08-03T17:59:25.805" v="148" actId="20577"/>
          <ac:spMkLst>
            <pc:docMk/>
            <pc:sldMk cId="3776292670" sldId="272"/>
            <ac:spMk id="286" creationId="{00000000-0000-0000-0000-000000000000}"/>
          </ac:spMkLst>
        </pc:spChg>
      </pc:sldChg>
      <pc:sldChg chg="addSp delSp modSp add">
        <pc:chgData name="Chris Droessler" userId="625c3661-9d64-47fa-b83c-4b49393bd161" providerId="ADAL" clId="{2FA22F29-D376-5341-AA0B-0FB36D487780}" dt="2020-08-06T12:31:47.575" v="1082" actId="113"/>
        <pc:sldMkLst>
          <pc:docMk/>
          <pc:sldMk cId="593074896" sldId="273"/>
        </pc:sldMkLst>
        <pc:spChg chg="add del mod">
          <ac:chgData name="Chris Droessler" userId="625c3661-9d64-47fa-b83c-4b49393bd161" providerId="ADAL" clId="{2FA22F29-D376-5341-AA0B-0FB36D487780}" dt="2020-08-06T12:31:31.751" v="1073"/>
          <ac:spMkLst>
            <pc:docMk/>
            <pc:sldMk cId="593074896" sldId="273"/>
            <ac:spMk id="3" creationId="{76956BFA-BB4A-214F-9011-F46B8514184C}"/>
          </ac:spMkLst>
        </pc:spChg>
        <pc:spChg chg="add del mod">
          <ac:chgData name="Chris Droessler" userId="625c3661-9d64-47fa-b83c-4b49393bd161" providerId="ADAL" clId="{2FA22F29-D376-5341-AA0B-0FB36D487780}" dt="2020-08-06T12:31:31.751" v="1073"/>
          <ac:spMkLst>
            <pc:docMk/>
            <pc:sldMk cId="593074896" sldId="273"/>
            <ac:spMk id="4" creationId="{181364BF-8AE6-564E-B749-6C89FA829825}"/>
          </ac:spMkLst>
        </pc:spChg>
        <pc:spChg chg="add del mod">
          <ac:chgData name="Chris Droessler" userId="625c3661-9d64-47fa-b83c-4b49393bd161" providerId="ADAL" clId="{2FA22F29-D376-5341-AA0B-0FB36D487780}" dt="2020-08-06T12:31:33.191" v="1075"/>
          <ac:spMkLst>
            <pc:docMk/>
            <pc:sldMk cId="593074896" sldId="273"/>
            <ac:spMk id="5" creationId="{1740AAB9-29D5-114D-A0A1-7C455FE96BF0}"/>
          </ac:spMkLst>
        </pc:spChg>
        <pc:spChg chg="add del mod">
          <ac:chgData name="Chris Droessler" userId="625c3661-9d64-47fa-b83c-4b49393bd161" providerId="ADAL" clId="{2FA22F29-D376-5341-AA0B-0FB36D487780}" dt="2020-08-06T12:31:33.191" v="1075"/>
          <ac:spMkLst>
            <pc:docMk/>
            <pc:sldMk cId="593074896" sldId="273"/>
            <ac:spMk id="6" creationId="{FDCE14EA-2380-8149-A0F0-BEB55B7A0BF5}"/>
          </ac:spMkLst>
        </pc:spChg>
        <pc:spChg chg="mod">
          <ac:chgData name="Chris Droessler" userId="625c3661-9d64-47fa-b83c-4b49393bd161" providerId="ADAL" clId="{2FA22F29-D376-5341-AA0B-0FB36D487780}" dt="2020-08-06T12:31:47.575" v="1082" actId="113"/>
          <ac:spMkLst>
            <pc:docMk/>
            <pc:sldMk cId="593074896" sldId="273"/>
            <ac:spMk id="282" creationId="{00000000-0000-0000-0000-000000000000}"/>
          </ac:spMkLst>
        </pc:spChg>
      </pc:sldChg>
      <pc:sldChg chg="addSp delSp modSp add">
        <pc:chgData name="Chris Droessler" userId="625c3661-9d64-47fa-b83c-4b49393bd161" providerId="ADAL" clId="{2FA22F29-D376-5341-AA0B-0FB36D487780}" dt="2020-08-06T12:22:03.962" v="828" actId="12"/>
        <pc:sldMkLst>
          <pc:docMk/>
          <pc:sldMk cId="1691823378" sldId="274"/>
        </pc:sldMkLst>
        <pc:spChg chg="add del mod">
          <ac:chgData name="Chris Droessler" userId="625c3661-9d64-47fa-b83c-4b49393bd161" providerId="ADAL" clId="{2FA22F29-D376-5341-AA0B-0FB36D487780}" dt="2020-08-06T12:21:59.943" v="826"/>
          <ac:spMkLst>
            <pc:docMk/>
            <pc:sldMk cId="1691823378" sldId="274"/>
            <ac:spMk id="2" creationId="{1EEE7CBC-7107-F94E-AE6E-60E1492D2712}"/>
          </ac:spMkLst>
        </pc:spChg>
        <pc:spChg chg="add del mod">
          <ac:chgData name="Chris Droessler" userId="625c3661-9d64-47fa-b83c-4b49393bd161" providerId="ADAL" clId="{2FA22F29-D376-5341-AA0B-0FB36D487780}" dt="2020-08-06T12:21:59.943" v="826"/>
          <ac:spMkLst>
            <pc:docMk/>
            <pc:sldMk cId="1691823378" sldId="274"/>
            <ac:spMk id="3" creationId="{DCFC97ED-FC8A-A044-9CAC-4F467090CFFB}"/>
          </ac:spMkLst>
        </pc:spChg>
        <pc:spChg chg="add del mod">
          <ac:chgData name="Chris Droessler" userId="625c3661-9d64-47fa-b83c-4b49393bd161" providerId="ADAL" clId="{2FA22F29-D376-5341-AA0B-0FB36D487780}" dt="2020-08-06T12:22:00.847" v="827"/>
          <ac:spMkLst>
            <pc:docMk/>
            <pc:sldMk cId="1691823378" sldId="274"/>
            <ac:spMk id="4" creationId="{C0602109-67AF-FB48-8D12-93D5EA7873F2}"/>
          </ac:spMkLst>
        </pc:spChg>
        <pc:spChg chg="add del mod">
          <ac:chgData name="Chris Droessler" userId="625c3661-9d64-47fa-b83c-4b49393bd161" providerId="ADAL" clId="{2FA22F29-D376-5341-AA0B-0FB36D487780}" dt="2020-08-06T12:22:00.847" v="827"/>
          <ac:spMkLst>
            <pc:docMk/>
            <pc:sldMk cId="1691823378" sldId="274"/>
            <ac:spMk id="5" creationId="{64529D53-5004-C843-AD79-8D7743137141}"/>
          </ac:spMkLst>
        </pc:spChg>
        <pc:spChg chg="mod">
          <ac:chgData name="Chris Droessler" userId="625c3661-9d64-47fa-b83c-4b49393bd161" providerId="ADAL" clId="{2FA22F29-D376-5341-AA0B-0FB36D487780}" dt="2020-08-06T12:22:03.962" v="828" actId="12"/>
          <ac:spMkLst>
            <pc:docMk/>
            <pc:sldMk cId="1691823378" sldId="274"/>
            <ac:spMk id="294" creationId="{00000000-0000-0000-0000-000000000000}"/>
          </ac:spMkLst>
        </pc:spChg>
      </pc:sldChg>
      <pc:sldChg chg="addSp delSp modSp add">
        <pc:chgData name="Chris Droessler" userId="625c3661-9d64-47fa-b83c-4b49393bd161" providerId="ADAL" clId="{2FA22F29-D376-5341-AA0B-0FB36D487780}" dt="2020-08-04T12:33:15.693" v="390"/>
        <pc:sldMkLst>
          <pc:docMk/>
          <pc:sldMk cId="367800534" sldId="275"/>
        </pc:sldMkLst>
        <pc:spChg chg="add mod">
          <ac:chgData name="Chris Droessler" userId="625c3661-9d64-47fa-b83c-4b49393bd161" providerId="ADAL" clId="{2FA22F29-D376-5341-AA0B-0FB36D487780}" dt="2020-08-04T12:33:15.693" v="390"/>
          <ac:spMkLst>
            <pc:docMk/>
            <pc:sldMk cId="367800534" sldId="275"/>
            <ac:spMk id="2" creationId="{6FBE793F-DA13-DB45-9989-4A921694F1CB}"/>
          </ac:spMkLst>
        </pc:spChg>
        <pc:spChg chg="add del mod">
          <ac:chgData name="Chris Droessler" userId="625c3661-9d64-47fa-b83c-4b49393bd161" providerId="ADAL" clId="{2FA22F29-D376-5341-AA0B-0FB36D487780}" dt="2020-08-04T12:33:08.802" v="389" actId="478"/>
          <ac:spMkLst>
            <pc:docMk/>
            <pc:sldMk cId="367800534" sldId="275"/>
            <ac:spMk id="3" creationId="{827D4B14-8B0F-A64A-84BE-10D8ADB507B9}"/>
          </ac:spMkLst>
        </pc:spChg>
        <pc:spChg chg="del mod">
          <ac:chgData name="Chris Droessler" userId="625c3661-9d64-47fa-b83c-4b49393bd161" providerId="ADAL" clId="{2FA22F29-D376-5341-AA0B-0FB36D487780}" dt="2020-08-04T12:33:00.595" v="387" actId="478"/>
          <ac:spMkLst>
            <pc:docMk/>
            <pc:sldMk cId="367800534" sldId="275"/>
            <ac:spMk id="8" creationId="{0699EAB4-D43F-BD4B-8DDB-91B3E274E8D2}"/>
          </ac:spMkLst>
        </pc:spChg>
        <pc:spChg chg="mod">
          <ac:chgData name="Chris Droessler" userId="625c3661-9d64-47fa-b83c-4b49393bd161" providerId="ADAL" clId="{2FA22F29-D376-5341-AA0B-0FB36D487780}" dt="2020-08-03T18:01:37.572" v="210" actId="1036"/>
          <ac:spMkLst>
            <pc:docMk/>
            <pc:sldMk cId="367800534" sldId="275"/>
            <ac:spMk id="78" creationId="{00000000-0000-0000-0000-000000000000}"/>
          </ac:spMkLst>
        </pc:spChg>
        <pc:spChg chg="mod">
          <ac:chgData name="Chris Droessler" userId="625c3661-9d64-47fa-b83c-4b49393bd161" providerId="ADAL" clId="{2FA22F29-D376-5341-AA0B-0FB36D487780}" dt="2020-08-03T18:01:37.572" v="210" actId="1036"/>
          <ac:spMkLst>
            <pc:docMk/>
            <pc:sldMk cId="367800534" sldId="275"/>
            <ac:spMk id="80" creationId="{00000000-0000-0000-0000-000000000000}"/>
          </ac:spMkLst>
        </pc:spChg>
        <pc:spChg chg="mod">
          <ac:chgData name="Chris Droessler" userId="625c3661-9d64-47fa-b83c-4b49393bd161" providerId="ADAL" clId="{2FA22F29-D376-5341-AA0B-0FB36D487780}" dt="2020-08-03T18:01:37.572" v="210" actId="1036"/>
          <ac:spMkLst>
            <pc:docMk/>
            <pc:sldMk cId="367800534" sldId="275"/>
            <ac:spMk id="81" creationId="{00000000-0000-0000-0000-000000000000}"/>
          </ac:spMkLst>
        </pc:spChg>
        <pc:spChg chg="mod">
          <ac:chgData name="Chris Droessler" userId="625c3661-9d64-47fa-b83c-4b49393bd161" providerId="ADAL" clId="{2FA22F29-D376-5341-AA0B-0FB36D487780}" dt="2020-08-03T18:01:37.572" v="210" actId="1036"/>
          <ac:spMkLst>
            <pc:docMk/>
            <pc:sldMk cId="367800534" sldId="275"/>
            <ac:spMk id="82" creationId="{00000000-0000-0000-0000-000000000000}"/>
          </ac:spMkLst>
        </pc:spChg>
        <pc:graphicFrameChg chg="mod">
          <ac:chgData name="Chris Droessler" userId="625c3661-9d64-47fa-b83c-4b49393bd161" providerId="ADAL" clId="{2FA22F29-D376-5341-AA0B-0FB36D487780}" dt="2020-08-03T18:01:37.572" v="210" actId="1036"/>
          <ac:graphicFrameMkLst>
            <pc:docMk/>
            <pc:sldMk cId="367800534" sldId="275"/>
            <ac:graphicFrameMk id="75" creationId="{00000000-0000-0000-0000-000000000000}"/>
          </ac:graphicFrameMkLst>
        </pc:graphicFrameChg>
        <pc:graphicFrameChg chg="mod">
          <ac:chgData name="Chris Droessler" userId="625c3661-9d64-47fa-b83c-4b49393bd161" providerId="ADAL" clId="{2FA22F29-D376-5341-AA0B-0FB36D487780}" dt="2020-08-03T18:01:37.572" v="210" actId="1036"/>
          <ac:graphicFrameMkLst>
            <pc:docMk/>
            <pc:sldMk cId="367800534" sldId="275"/>
            <ac:graphicFrameMk id="76" creationId="{00000000-0000-0000-0000-000000000000}"/>
          </ac:graphicFrameMkLst>
        </pc:graphicFrameChg>
        <pc:graphicFrameChg chg="mod">
          <ac:chgData name="Chris Droessler" userId="625c3661-9d64-47fa-b83c-4b49393bd161" providerId="ADAL" clId="{2FA22F29-D376-5341-AA0B-0FB36D487780}" dt="2020-08-03T18:01:37.572" v="210" actId="1036"/>
          <ac:graphicFrameMkLst>
            <pc:docMk/>
            <pc:sldMk cId="367800534" sldId="275"/>
            <ac:graphicFrameMk id="77" creationId="{00000000-0000-0000-0000-000000000000}"/>
          </ac:graphicFrameMkLst>
        </pc:graphicFrameChg>
      </pc:sldChg>
      <pc:sldChg chg="addSp delSp modSp add">
        <pc:chgData name="Chris Droessler" userId="625c3661-9d64-47fa-b83c-4b49393bd161" providerId="ADAL" clId="{2FA22F29-D376-5341-AA0B-0FB36D487780}" dt="2020-08-04T12:33:32.674" v="395" actId="20577"/>
        <pc:sldMkLst>
          <pc:docMk/>
          <pc:sldMk cId="3257805465" sldId="276"/>
        </pc:sldMkLst>
        <pc:spChg chg="add del mod">
          <ac:chgData name="Chris Droessler" userId="625c3661-9d64-47fa-b83c-4b49393bd161" providerId="ADAL" clId="{2FA22F29-D376-5341-AA0B-0FB36D487780}" dt="2020-08-03T18:01:50.781" v="211"/>
          <ac:spMkLst>
            <pc:docMk/>
            <pc:sldMk cId="3257805465" sldId="276"/>
            <ac:spMk id="2" creationId="{E9F94036-C059-4A43-86F4-F6D7233CA118}"/>
          </ac:spMkLst>
        </pc:spChg>
        <pc:spChg chg="add del mod">
          <ac:chgData name="Chris Droessler" userId="625c3661-9d64-47fa-b83c-4b49393bd161" providerId="ADAL" clId="{2FA22F29-D376-5341-AA0B-0FB36D487780}" dt="2020-08-03T18:01:51.661" v="213"/>
          <ac:spMkLst>
            <pc:docMk/>
            <pc:sldMk cId="3257805465" sldId="276"/>
            <ac:spMk id="3" creationId="{51DF0992-EF90-7B45-8D06-4DFF7CF307B4}"/>
          </ac:spMkLst>
        </pc:spChg>
        <pc:spChg chg="mod">
          <ac:chgData name="Chris Droessler" userId="625c3661-9d64-47fa-b83c-4b49393bd161" providerId="ADAL" clId="{2FA22F29-D376-5341-AA0B-0FB36D487780}" dt="2020-08-04T12:33:32.674" v="395" actId="20577"/>
          <ac:spMkLst>
            <pc:docMk/>
            <pc:sldMk cId="3257805465" sldId="276"/>
            <ac:spMk id="4" creationId="{1CF0AF2E-8012-CF4D-BC22-9E3EDAB0CCDC}"/>
          </ac:spMkLst>
        </pc:spChg>
        <pc:spChg chg="add del mod">
          <ac:chgData name="Chris Droessler" userId="625c3661-9d64-47fa-b83c-4b49393bd161" providerId="ADAL" clId="{2FA22F29-D376-5341-AA0B-0FB36D487780}" dt="2020-08-03T18:01:51.661" v="213"/>
          <ac:spMkLst>
            <pc:docMk/>
            <pc:sldMk cId="3257805465" sldId="276"/>
            <ac:spMk id="5" creationId="{004D7FE2-5864-BB4B-AFAE-8EEE113F4FAF}"/>
          </ac:spMkLst>
        </pc:spChg>
        <pc:spChg chg="add del mod">
          <ac:chgData name="Chris Droessler" userId="625c3661-9d64-47fa-b83c-4b49393bd161" providerId="ADAL" clId="{2FA22F29-D376-5341-AA0B-0FB36D487780}" dt="2020-08-03T18:01:51.877" v="215"/>
          <ac:spMkLst>
            <pc:docMk/>
            <pc:sldMk cId="3257805465" sldId="276"/>
            <ac:spMk id="6" creationId="{B7DC9413-0D88-064B-8FF0-D6C2B1D413FA}"/>
          </ac:spMkLst>
        </pc:spChg>
        <pc:spChg chg="add del mod">
          <ac:chgData name="Chris Droessler" userId="625c3661-9d64-47fa-b83c-4b49393bd161" providerId="ADAL" clId="{2FA22F29-D376-5341-AA0B-0FB36D487780}" dt="2020-08-03T18:01:51.877" v="215"/>
          <ac:spMkLst>
            <pc:docMk/>
            <pc:sldMk cId="3257805465" sldId="276"/>
            <ac:spMk id="7" creationId="{2F377222-B2F0-1A41-A3D6-C9581A9A1FE8}"/>
          </ac:spMkLst>
        </pc:spChg>
        <pc:spChg chg="add del mod">
          <ac:chgData name="Chris Droessler" userId="625c3661-9d64-47fa-b83c-4b49393bd161" providerId="ADAL" clId="{2FA22F29-D376-5341-AA0B-0FB36D487780}" dt="2020-08-03T18:01:52.085" v="217"/>
          <ac:spMkLst>
            <pc:docMk/>
            <pc:sldMk cId="3257805465" sldId="276"/>
            <ac:spMk id="8" creationId="{B610FC55-0EC7-D646-A471-07066CB604AD}"/>
          </ac:spMkLst>
        </pc:spChg>
        <pc:spChg chg="add del mod">
          <ac:chgData name="Chris Droessler" userId="625c3661-9d64-47fa-b83c-4b49393bd161" providerId="ADAL" clId="{2FA22F29-D376-5341-AA0B-0FB36D487780}" dt="2020-08-03T18:01:52.085" v="217"/>
          <ac:spMkLst>
            <pc:docMk/>
            <pc:sldMk cId="3257805465" sldId="276"/>
            <ac:spMk id="9" creationId="{88675CAA-EC34-B24D-8C84-25220CB1C831}"/>
          </ac:spMkLst>
        </pc:spChg>
        <pc:spChg chg="add del mod">
          <ac:chgData name="Chris Droessler" userId="625c3661-9d64-47fa-b83c-4b49393bd161" providerId="ADAL" clId="{2FA22F29-D376-5341-AA0B-0FB36D487780}" dt="2020-08-03T18:01:55.491" v="219" actId="478"/>
          <ac:spMkLst>
            <pc:docMk/>
            <pc:sldMk cId="3257805465" sldId="276"/>
            <ac:spMk id="10" creationId="{D8A7D06A-39B0-6B42-B899-07711200AFF2}"/>
          </ac:spMkLst>
        </pc:spChg>
        <pc:spChg chg="add mod">
          <ac:chgData name="Chris Droessler" userId="625c3661-9d64-47fa-b83c-4b49393bd161" providerId="ADAL" clId="{2FA22F29-D376-5341-AA0B-0FB36D487780}" dt="2020-08-03T18:02:39.866" v="232" actId="1035"/>
          <ac:spMkLst>
            <pc:docMk/>
            <pc:sldMk cId="3257805465" sldId="276"/>
            <ac:spMk id="32" creationId="{CD1BFC8B-22D4-EF4F-8D9B-E5D97FA3569C}"/>
          </ac:spMkLst>
        </pc:spChg>
        <pc:spChg chg="add mod">
          <ac:chgData name="Chris Droessler" userId="625c3661-9d64-47fa-b83c-4b49393bd161" providerId="ADAL" clId="{2FA22F29-D376-5341-AA0B-0FB36D487780}" dt="2020-08-03T18:02:39.866" v="232" actId="1035"/>
          <ac:spMkLst>
            <pc:docMk/>
            <pc:sldMk cId="3257805465" sldId="276"/>
            <ac:spMk id="35" creationId="{B64FA6A3-B2ED-C544-8CCF-79FA8DCF1674}"/>
          </ac:spMkLst>
        </pc:spChg>
        <pc:spChg chg="add mod">
          <ac:chgData name="Chris Droessler" userId="625c3661-9d64-47fa-b83c-4b49393bd161" providerId="ADAL" clId="{2FA22F29-D376-5341-AA0B-0FB36D487780}" dt="2020-08-03T18:02:39.866" v="232" actId="1035"/>
          <ac:spMkLst>
            <pc:docMk/>
            <pc:sldMk cId="3257805465" sldId="276"/>
            <ac:spMk id="36" creationId="{14A9569B-A1C5-D240-8DAD-D7383A7529FC}"/>
          </ac:spMkLst>
        </pc:spChg>
        <pc:spChg chg="add mod">
          <ac:chgData name="Chris Droessler" userId="625c3661-9d64-47fa-b83c-4b49393bd161" providerId="ADAL" clId="{2FA22F29-D376-5341-AA0B-0FB36D487780}" dt="2020-08-03T18:02:39.866" v="232" actId="1035"/>
          <ac:spMkLst>
            <pc:docMk/>
            <pc:sldMk cId="3257805465" sldId="276"/>
            <ac:spMk id="37" creationId="{085A8ED9-26ED-B946-AA5C-8E655140AFDE}"/>
          </ac:spMkLst>
        </pc:spChg>
        <pc:spChg chg="add mod">
          <ac:chgData name="Chris Droessler" userId="625c3661-9d64-47fa-b83c-4b49393bd161" providerId="ADAL" clId="{2FA22F29-D376-5341-AA0B-0FB36D487780}" dt="2020-08-03T18:02:39.866" v="232" actId="1035"/>
          <ac:spMkLst>
            <pc:docMk/>
            <pc:sldMk cId="3257805465" sldId="276"/>
            <ac:spMk id="38" creationId="{2CE3EFEB-D4AD-4E49-969D-1B784D15AC17}"/>
          </ac:spMkLst>
        </pc:spChg>
        <pc:spChg chg="add mod">
          <ac:chgData name="Chris Droessler" userId="625c3661-9d64-47fa-b83c-4b49393bd161" providerId="ADAL" clId="{2FA22F29-D376-5341-AA0B-0FB36D487780}" dt="2020-08-03T18:02:39.866" v="232" actId="1035"/>
          <ac:spMkLst>
            <pc:docMk/>
            <pc:sldMk cId="3257805465" sldId="276"/>
            <ac:spMk id="39" creationId="{05277D3F-5182-7A47-8681-F7B651FA5013}"/>
          </ac:spMkLst>
        </pc:spChg>
        <pc:spChg chg="add mod">
          <ac:chgData name="Chris Droessler" userId="625c3661-9d64-47fa-b83c-4b49393bd161" providerId="ADAL" clId="{2FA22F29-D376-5341-AA0B-0FB36D487780}" dt="2020-08-03T18:02:39.866" v="232" actId="1035"/>
          <ac:spMkLst>
            <pc:docMk/>
            <pc:sldMk cId="3257805465" sldId="276"/>
            <ac:spMk id="40" creationId="{0353519F-B63F-B744-8745-6DDFA3BBF78B}"/>
          </ac:spMkLst>
        </pc:spChg>
        <pc:spChg chg="add mod">
          <ac:chgData name="Chris Droessler" userId="625c3661-9d64-47fa-b83c-4b49393bd161" providerId="ADAL" clId="{2FA22F29-D376-5341-AA0B-0FB36D487780}" dt="2020-08-03T18:02:39.866" v="232" actId="1035"/>
          <ac:spMkLst>
            <pc:docMk/>
            <pc:sldMk cId="3257805465" sldId="276"/>
            <ac:spMk id="41" creationId="{A850E978-F5CC-C34D-9A8C-7C1D61152566}"/>
          </ac:spMkLst>
        </pc:spChg>
        <pc:spChg chg="add mod">
          <ac:chgData name="Chris Droessler" userId="625c3661-9d64-47fa-b83c-4b49393bd161" providerId="ADAL" clId="{2FA22F29-D376-5341-AA0B-0FB36D487780}" dt="2020-08-03T18:02:39.866" v="232" actId="1035"/>
          <ac:spMkLst>
            <pc:docMk/>
            <pc:sldMk cId="3257805465" sldId="276"/>
            <ac:spMk id="46" creationId="{D53196FA-1ACF-4D43-A88E-95404AF162FE}"/>
          </ac:spMkLst>
        </pc:spChg>
        <pc:spChg chg="add mod">
          <ac:chgData name="Chris Droessler" userId="625c3661-9d64-47fa-b83c-4b49393bd161" providerId="ADAL" clId="{2FA22F29-D376-5341-AA0B-0FB36D487780}" dt="2020-08-03T18:02:39.866" v="232" actId="1035"/>
          <ac:spMkLst>
            <pc:docMk/>
            <pc:sldMk cId="3257805465" sldId="276"/>
            <ac:spMk id="49" creationId="{86D942C1-9270-724D-B27E-AEFD9730B3A7}"/>
          </ac:spMkLst>
        </pc:spChg>
        <pc:spChg chg="add mod">
          <ac:chgData name="Chris Droessler" userId="625c3661-9d64-47fa-b83c-4b49393bd161" providerId="ADAL" clId="{2FA22F29-D376-5341-AA0B-0FB36D487780}" dt="2020-08-03T18:02:39.866" v="232" actId="1035"/>
          <ac:spMkLst>
            <pc:docMk/>
            <pc:sldMk cId="3257805465" sldId="276"/>
            <ac:spMk id="50" creationId="{AF440BCE-F102-6241-A5A0-C5DDF20D7E50}"/>
          </ac:spMkLst>
        </pc:spChg>
        <pc:spChg chg="add mod">
          <ac:chgData name="Chris Droessler" userId="625c3661-9d64-47fa-b83c-4b49393bd161" providerId="ADAL" clId="{2FA22F29-D376-5341-AA0B-0FB36D487780}" dt="2020-08-03T18:02:39.866" v="232" actId="1035"/>
          <ac:spMkLst>
            <pc:docMk/>
            <pc:sldMk cId="3257805465" sldId="276"/>
            <ac:spMk id="51" creationId="{A57B7942-2E03-7341-8ADE-2AE28B25B5D5}"/>
          </ac:spMkLst>
        </pc:spChg>
        <pc:spChg chg="del mod">
          <ac:chgData name="Chris Droessler" userId="625c3661-9d64-47fa-b83c-4b49393bd161" providerId="ADAL" clId="{2FA22F29-D376-5341-AA0B-0FB36D487780}" dt="2020-08-03T18:02:09.383" v="227" actId="478"/>
          <ac:spMkLst>
            <pc:docMk/>
            <pc:sldMk cId="3257805465" sldId="276"/>
            <ac:spMk id="112"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15"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16"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17"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18"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19"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20"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21"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26"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29"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30" creationId="{00000000-0000-0000-0000-000000000000}"/>
          </ac:spMkLst>
        </pc:spChg>
        <pc:spChg chg="del mod">
          <ac:chgData name="Chris Droessler" userId="625c3661-9d64-47fa-b83c-4b49393bd161" providerId="ADAL" clId="{2FA22F29-D376-5341-AA0B-0FB36D487780}" dt="2020-08-03T18:02:09.383" v="227" actId="478"/>
          <ac:spMkLst>
            <pc:docMk/>
            <pc:sldMk cId="3257805465" sldId="276"/>
            <ac:spMk id="131" creationId="{00000000-0000-0000-0000-000000000000}"/>
          </ac:spMkLst>
        </pc:spChg>
        <pc:graphicFrameChg chg="add mod">
          <ac:chgData name="Chris Droessler" userId="625c3661-9d64-47fa-b83c-4b49393bd161" providerId="ADAL" clId="{2FA22F29-D376-5341-AA0B-0FB36D487780}" dt="2020-08-03T18:02:39.866" v="232" actId="1035"/>
          <ac:graphicFrameMkLst>
            <pc:docMk/>
            <pc:sldMk cId="3257805465" sldId="276"/>
            <ac:graphicFrameMk id="33" creationId="{B958D8E6-C060-F74A-90A9-1F9FED3B2AB2}"/>
          </ac:graphicFrameMkLst>
        </pc:graphicFrameChg>
        <pc:graphicFrameChg chg="add mod">
          <ac:chgData name="Chris Droessler" userId="625c3661-9d64-47fa-b83c-4b49393bd161" providerId="ADAL" clId="{2FA22F29-D376-5341-AA0B-0FB36D487780}" dt="2020-08-03T18:02:39.866" v="232" actId="1035"/>
          <ac:graphicFrameMkLst>
            <pc:docMk/>
            <pc:sldMk cId="3257805465" sldId="276"/>
            <ac:graphicFrameMk id="34" creationId="{B23C4D34-91F6-B444-884F-1000F43E8D92}"/>
          </ac:graphicFrameMkLst>
        </pc:graphicFrameChg>
        <pc:graphicFrameChg chg="add mod">
          <ac:chgData name="Chris Droessler" userId="625c3661-9d64-47fa-b83c-4b49393bd161" providerId="ADAL" clId="{2FA22F29-D376-5341-AA0B-0FB36D487780}" dt="2020-08-03T18:02:39.866" v="232" actId="1035"/>
          <ac:graphicFrameMkLst>
            <pc:docMk/>
            <pc:sldMk cId="3257805465" sldId="276"/>
            <ac:graphicFrameMk id="52" creationId="{BCF8F1E1-B646-AD4E-9D6E-A0E9BD57B504}"/>
          </ac:graphicFrameMkLst>
        </pc:graphicFrameChg>
        <pc:graphicFrameChg chg="del mod">
          <ac:chgData name="Chris Droessler" userId="625c3661-9d64-47fa-b83c-4b49393bd161" providerId="ADAL" clId="{2FA22F29-D376-5341-AA0B-0FB36D487780}" dt="2020-08-03T18:02:09.383" v="227" actId="478"/>
          <ac:graphicFrameMkLst>
            <pc:docMk/>
            <pc:sldMk cId="3257805465" sldId="276"/>
            <ac:graphicFrameMk id="113" creationId="{00000000-0000-0000-0000-000000000000}"/>
          </ac:graphicFrameMkLst>
        </pc:graphicFrameChg>
        <pc:graphicFrameChg chg="del mod">
          <ac:chgData name="Chris Droessler" userId="625c3661-9d64-47fa-b83c-4b49393bd161" providerId="ADAL" clId="{2FA22F29-D376-5341-AA0B-0FB36D487780}" dt="2020-08-03T18:02:09.383" v="227" actId="478"/>
          <ac:graphicFrameMkLst>
            <pc:docMk/>
            <pc:sldMk cId="3257805465" sldId="276"/>
            <ac:graphicFrameMk id="114" creationId="{00000000-0000-0000-0000-000000000000}"/>
          </ac:graphicFrameMkLst>
        </pc:graphicFrameChg>
        <pc:graphicFrameChg chg="del mod">
          <ac:chgData name="Chris Droessler" userId="625c3661-9d64-47fa-b83c-4b49393bd161" providerId="ADAL" clId="{2FA22F29-D376-5341-AA0B-0FB36D487780}" dt="2020-08-03T18:02:09.383" v="227" actId="478"/>
          <ac:graphicFrameMkLst>
            <pc:docMk/>
            <pc:sldMk cId="3257805465" sldId="276"/>
            <ac:graphicFrameMk id="132" creationId="{00000000-0000-0000-0000-000000000000}"/>
          </ac:graphicFrameMkLst>
        </pc:graphicFrameChg>
        <pc:picChg chg="add mod">
          <ac:chgData name="Chris Droessler" userId="625c3661-9d64-47fa-b83c-4b49393bd161" providerId="ADAL" clId="{2FA22F29-D376-5341-AA0B-0FB36D487780}" dt="2020-08-03T18:02:39.866" v="232" actId="1035"/>
          <ac:picMkLst>
            <pc:docMk/>
            <pc:sldMk cId="3257805465" sldId="276"/>
            <ac:picMk id="42" creationId="{4068F756-CD81-774E-87C5-903BEC1B063F}"/>
          </ac:picMkLst>
        </pc:picChg>
        <pc:picChg chg="add mod">
          <ac:chgData name="Chris Droessler" userId="625c3661-9d64-47fa-b83c-4b49393bd161" providerId="ADAL" clId="{2FA22F29-D376-5341-AA0B-0FB36D487780}" dt="2020-08-03T18:02:39.866" v="232" actId="1035"/>
          <ac:picMkLst>
            <pc:docMk/>
            <pc:sldMk cId="3257805465" sldId="276"/>
            <ac:picMk id="43" creationId="{5CDD10CC-A6BB-584C-88E1-0197F8332681}"/>
          </ac:picMkLst>
        </pc:picChg>
        <pc:picChg chg="add mod">
          <ac:chgData name="Chris Droessler" userId="625c3661-9d64-47fa-b83c-4b49393bd161" providerId="ADAL" clId="{2FA22F29-D376-5341-AA0B-0FB36D487780}" dt="2020-08-03T18:02:39.866" v="232" actId="1035"/>
          <ac:picMkLst>
            <pc:docMk/>
            <pc:sldMk cId="3257805465" sldId="276"/>
            <ac:picMk id="44" creationId="{A7A3A1A0-1454-E649-86DE-856948D03634}"/>
          </ac:picMkLst>
        </pc:picChg>
        <pc:picChg chg="add mod">
          <ac:chgData name="Chris Droessler" userId="625c3661-9d64-47fa-b83c-4b49393bd161" providerId="ADAL" clId="{2FA22F29-D376-5341-AA0B-0FB36D487780}" dt="2020-08-03T18:02:39.866" v="232" actId="1035"/>
          <ac:picMkLst>
            <pc:docMk/>
            <pc:sldMk cId="3257805465" sldId="276"/>
            <ac:picMk id="45" creationId="{B9342D0B-DEE8-0A4E-9215-DCA7AF6A7CEB}"/>
          </ac:picMkLst>
        </pc:picChg>
        <pc:picChg chg="add mod">
          <ac:chgData name="Chris Droessler" userId="625c3661-9d64-47fa-b83c-4b49393bd161" providerId="ADAL" clId="{2FA22F29-D376-5341-AA0B-0FB36D487780}" dt="2020-08-03T18:02:39.866" v="232" actId="1035"/>
          <ac:picMkLst>
            <pc:docMk/>
            <pc:sldMk cId="3257805465" sldId="276"/>
            <ac:picMk id="47" creationId="{94144B51-9454-6C43-977F-701B5F9FABD5}"/>
          </ac:picMkLst>
        </pc:picChg>
        <pc:picChg chg="add mod">
          <ac:chgData name="Chris Droessler" userId="625c3661-9d64-47fa-b83c-4b49393bd161" providerId="ADAL" clId="{2FA22F29-D376-5341-AA0B-0FB36D487780}" dt="2020-08-03T18:02:39.866" v="232" actId="1035"/>
          <ac:picMkLst>
            <pc:docMk/>
            <pc:sldMk cId="3257805465" sldId="276"/>
            <ac:picMk id="48" creationId="{2B2C0736-89F3-0144-AE6F-062AFF81D6BC}"/>
          </ac:picMkLst>
        </pc:picChg>
        <pc:picChg chg="del mod">
          <ac:chgData name="Chris Droessler" userId="625c3661-9d64-47fa-b83c-4b49393bd161" providerId="ADAL" clId="{2FA22F29-D376-5341-AA0B-0FB36D487780}" dt="2020-08-03T18:02:09.383" v="227" actId="478"/>
          <ac:picMkLst>
            <pc:docMk/>
            <pc:sldMk cId="3257805465" sldId="276"/>
            <ac:picMk id="122" creationId="{00000000-0000-0000-0000-000000000000}"/>
          </ac:picMkLst>
        </pc:picChg>
        <pc:picChg chg="del mod">
          <ac:chgData name="Chris Droessler" userId="625c3661-9d64-47fa-b83c-4b49393bd161" providerId="ADAL" clId="{2FA22F29-D376-5341-AA0B-0FB36D487780}" dt="2020-08-03T18:02:09.383" v="227" actId="478"/>
          <ac:picMkLst>
            <pc:docMk/>
            <pc:sldMk cId="3257805465" sldId="276"/>
            <ac:picMk id="123" creationId="{00000000-0000-0000-0000-000000000000}"/>
          </ac:picMkLst>
        </pc:picChg>
        <pc:picChg chg="del mod">
          <ac:chgData name="Chris Droessler" userId="625c3661-9d64-47fa-b83c-4b49393bd161" providerId="ADAL" clId="{2FA22F29-D376-5341-AA0B-0FB36D487780}" dt="2020-08-03T18:02:09.383" v="227" actId="478"/>
          <ac:picMkLst>
            <pc:docMk/>
            <pc:sldMk cId="3257805465" sldId="276"/>
            <ac:picMk id="124" creationId="{00000000-0000-0000-0000-000000000000}"/>
          </ac:picMkLst>
        </pc:picChg>
        <pc:picChg chg="del mod">
          <ac:chgData name="Chris Droessler" userId="625c3661-9d64-47fa-b83c-4b49393bd161" providerId="ADAL" clId="{2FA22F29-D376-5341-AA0B-0FB36D487780}" dt="2020-08-03T18:02:09.383" v="227" actId="478"/>
          <ac:picMkLst>
            <pc:docMk/>
            <pc:sldMk cId="3257805465" sldId="276"/>
            <ac:picMk id="125" creationId="{00000000-0000-0000-0000-000000000000}"/>
          </ac:picMkLst>
        </pc:picChg>
        <pc:picChg chg="del mod">
          <ac:chgData name="Chris Droessler" userId="625c3661-9d64-47fa-b83c-4b49393bd161" providerId="ADAL" clId="{2FA22F29-D376-5341-AA0B-0FB36D487780}" dt="2020-08-03T18:02:09.383" v="227" actId="478"/>
          <ac:picMkLst>
            <pc:docMk/>
            <pc:sldMk cId="3257805465" sldId="276"/>
            <ac:picMk id="127" creationId="{00000000-0000-0000-0000-000000000000}"/>
          </ac:picMkLst>
        </pc:picChg>
        <pc:picChg chg="del mod">
          <ac:chgData name="Chris Droessler" userId="625c3661-9d64-47fa-b83c-4b49393bd161" providerId="ADAL" clId="{2FA22F29-D376-5341-AA0B-0FB36D487780}" dt="2020-08-03T18:02:09.383" v="227" actId="478"/>
          <ac:picMkLst>
            <pc:docMk/>
            <pc:sldMk cId="3257805465" sldId="276"/>
            <ac:picMk id="128" creationId="{00000000-0000-0000-0000-000000000000}"/>
          </ac:picMkLst>
        </pc:picChg>
      </pc:sldChg>
      <pc:sldChg chg="add">
        <pc:chgData name="Chris Droessler" userId="625c3661-9d64-47fa-b83c-4b49393bd161" providerId="ADAL" clId="{2FA22F29-D376-5341-AA0B-0FB36D487780}" dt="2020-08-03T17:48:52.289" v="16"/>
        <pc:sldMkLst>
          <pc:docMk/>
          <pc:sldMk cId="3999608073" sldId="277"/>
        </pc:sldMkLst>
      </pc:sldChg>
      <pc:sldChg chg="modSp add">
        <pc:chgData name="Chris Droessler" userId="625c3661-9d64-47fa-b83c-4b49393bd161" providerId="ADAL" clId="{2FA22F29-D376-5341-AA0B-0FB36D487780}" dt="2020-08-04T12:32:20.552" v="376" actId="255"/>
        <pc:sldMkLst>
          <pc:docMk/>
          <pc:sldMk cId="4287399294" sldId="279"/>
        </pc:sldMkLst>
        <pc:spChg chg="mod">
          <ac:chgData name="Chris Droessler" userId="625c3661-9d64-47fa-b83c-4b49393bd161" providerId="ADAL" clId="{2FA22F29-D376-5341-AA0B-0FB36D487780}" dt="2020-08-04T12:32:20.552" v="376" actId="255"/>
          <ac:spMkLst>
            <pc:docMk/>
            <pc:sldMk cId="4287399294" sldId="279"/>
            <ac:spMk id="309" creationId="{00000000-0000-0000-0000-000000000000}"/>
          </ac:spMkLst>
        </pc:spChg>
      </pc:sldChg>
      <pc:sldChg chg="addSp delSp modSp add">
        <pc:chgData name="Chris Droessler" userId="625c3661-9d64-47fa-b83c-4b49393bd161" providerId="ADAL" clId="{2FA22F29-D376-5341-AA0B-0FB36D487780}" dt="2020-08-06T12:21:54.496" v="825" actId="113"/>
        <pc:sldMkLst>
          <pc:docMk/>
          <pc:sldMk cId="233563069" sldId="280"/>
        </pc:sldMkLst>
        <pc:spChg chg="add del mod">
          <ac:chgData name="Chris Droessler" userId="625c3661-9d64-47fa-b83c-4b49393bd161" providerId="ADAL" clId="{2FA22F29-D376-5341-AA0B-0FB36D487780}" dt="2020-08-06T12:21:44.824" v="819"/>
          <ac:spMkLst>
            <pc:docMk/>
            <pc:sldMk cId="233563069" sldId="280"/>
            <ac:spMk id="2" creationId="{0B0811E0-18D7-E44E-85F8-D4B4885B378B}"/>
          </ac:spMkLst>
        </pc:spChg>
        <pc:spChg chg="add del mod">
          <ac:chgData name="Chris Droessler" userId="625c3661-9d64-47fa-b83c-4b49393bd161" providerId="ADAL" clId="{2FA22F29-D376-5341-AA0B-0FB36D487780}" dt="2020-08-06T12:21:44.824" v="819"/>
          <ac:spMkLst>
            <pc:docMk/>
            <pc:sldMk cId="233563069" sldId="280"/>
            <ac:spMk id="3" creationId="{BD806A5F-30A7-8248-9BF9-CB82066D80D7}"/>
          </ac:spMkLst>
        </pc:spChg>
        <pc:spChg chg="add del mod">
          <ac:chgData name="Chris Droessler" userId="625c3661-9d64-47fa-b83c-4b49393bd161" providerId="ADAL" clId="{2FA22F29-D376-5341-AA0B-0FB36D487780}" dt="2020-08-06T12:21:45.800" v="821"/>
          <ac:spMkLst>
            <pc:docMk/>
            <pc:sldMk cId="233563069" sldId="280"/>
            <ac:spMk id="4" creationId="{E8DB306D-8164-DD49-BDE4-64DBBAA8789E}"/>
          </ac:spMkLst>
        </pc:spChg>
        <pc:spChg chg="add del mod">
          <ac:chgData name="Chris Droessler" userId="625c3661-9d64-47fa-b83c-4b49393bd161" providerId="ADAL" clId="{2FA22F29-D376-5341-AA0B-0FB36D487780}" dt="2020-08-06T12:21:45.800" v="821"/>
          <ac:spMkLst>
            <pc:docMk/>
            <pc:sldMk cId="233563069" sldId="280"/>
            <ac:spMk id="5" creationId="{29ED8AA7-949D-BB4F-A912-060579B20CA1}"/>
          </ac:spMkLst>
        </pc:spChg>
        <pc:spChg chg="mod">
          <ac:chgData name="Chris Droessler" userId="625c3661-9d64-47fa-b83c-4b49393bd161" providerId="ADAL" clId="{2FA22F29-D376-5341-AA0B-0FB36D487780}" dt="2020-08-04T12:32:30.063" v="377" actId="255"/>
          <ac:spMkLst>
            <pc:docMk/>
            <pc:sldMk cId="233563069" sldId="280"/>
            <ac:spMk id="322" creationId="{00000000-0000-0000-0000-000000000000}"/>
          </ac:spMkLst>
        </pc:spChg>
        <pc:spChg chg="mod">
          <ac:chgData name="Chris Droessler" userId="625c3661-9d64-47fa-b83c-4b49393bd161" providerId="ADAL" clId="{2FA22F29-D376-5341-AA0B-0FB36D487780}" dt="2020-08-06T12:21:54.496" v="825" actId="113"/>
          <ac:spMkLst>
            <pc:docMk/>
            <pc:sldMk cId="233563069" sldId="280"/>
            <ac:spMk id="323" creationId="{00000000-0000-0000-0000-000000000000}"/>
          </ac:spMkLst>
        </pc:spChg>
      </pc:sldChg>
      <pc:sldChg chg="addSp delSp modSp add">
        <pc:chgData name="Chris Droessler" userId="625c3661-9d64-47fa-b83c-4b49393bd161" providerId="ADAL" clId="{2FA22F29-D376-5341-AA0B-0FB36D487780}" dt="2020-08-06T12:21:32.063" v="818" actId="20577"/>
        <pc:sldMkLst>
          <pc:docMk/>
          <pc:sldMk cId="2465826110" sldId="281"/>
        </pc:sldMkLst>
        <pc:spChg chg="add del mod">
          <ac:chgData name="Chris Droessler" userId="625c3661-9d64-47fa-b83c-4b49393bd161" providerId="ADAL" clId="{2FA22F29-D376-5341-AA0B-0FB36D487780}" dt="2020-08-06T12:21:27.705" v="812"/>
          <ac:spMkLst>
            <pc:docMk/>
            <pc:sldMk cId="2465826110" sldId="281"/>
            <ac:spMk id="2" creationId="{2DDF283C-D709-2345-AAA9-1E659DF2B66A}"/>
          </ac:spMkLst>
        </pc:spChg>
        <pc:spChg chg="add del mod">
          <ac:chgData name="Chris Droessler" userId="625c3661-9d64-47fa-b83c-4b49393bd161" providerId="ADAL" clId="{2FA22F29-D376-5341-AA0B-0FB36D487780}" dt="2020-08-06T12:21:27.705" v="812"/>
          <ac:spMkLst>
            <pc:docMk/>
            <pc:sldMk cId="2465826110" sldId="281"/>
            <ac:spMk id="3" creationId="{C8D70422-DF53-5F46-83BE-75299F21ECE1}"/>
          </ac:spMkLst>
        </pc:spChg>
        <pc:spChg chg="add del mod">
          <ac:chgData name="Chris Droessler" userId="625c3661-9d64-47fa-b83c-4b49393bd161" providerId="ADAL" clId="{2FA22F29-D376-5341-AA0B-0FB36D487780}" dt="2020-08-06T12:21:28.401" v="814"/>
          <ac:spMkLst>
            <pc:docMk/>
            <pc:sldMk cId="2465826110" sldId="281"/>
            <ac:spMk id="4" creationId="{91A48B45-07D3-504A-8C34-5B0E3730BE1A}"/>
          </ac:spMkLst>
        </pc:spChg>
        <pc:spChg chg="add del mod">
          <ac:chgData name="Chris Droessler" userId="625c3661-9d64-47fa-b83c-4b49393bd161" providerId="ADAL" clId="{2FA22F29-D376-5341-AA0B-0FB36D487780}" dt="2020-08-06T12:21:28.401" v="814"/>
          <ac:spMkLst>
            <pc:docMk/>
            <pc:sldMk cId="2465826110" sldId="281"/>
            <ac:spMk id="5" creationId="{6F77E441-88F3-844C-8EFB-3BBBC04E9BF2}"/>
          </ac:spMkLst>
        </pc:spChg>
        <pc:spChg chg="add del mod">
          <ac:chgData name="Chris Droessler" userId="625c3661-9d64-47fa-b83c-4b49393bd161" providerId="ADAL" clId="{2FA22F29-D376-5341-AA0B-0FB36D487780}" dt="2020-08-06T12:21:29.024" v="816"/>
          <ac:spMkLst>
            <pc:docMk/>
            <pc:sldMk cId="2465826110" sldId="281"/>
            <ac:spMk id="6" creationId="{48F78C34-D97B-564F-A430-D3C2ED90DB45}"/>
          </ac:spMkLst>
        </pc:spChg>
        <pc:spChg chg="add del mod">
          <ac:chgData name="Chris Droessler" userId="625c3661-9d64-47fa-b83c-4b49393bd161" providerId="ADAL" clId="{2FA22F29-D376-5341-AA0B-0FB36D487780}" dt="2020-08-06T12:21:29.024" v="816"/>
          <ac:spMkLst>
            <pc:docMk/>
            <pc:sldMk cId="2465826110" sldId="281"/>
            <ac:spMk id="7" creationId="{44B75987-8FD4-2A44-97DC-67C1FF3DAA51}"/>
          </ac:spMkLst>
        </pc:spChg>
        <pc:spChg chg="mod">
          <ac:chgData name="Chris Droessler" userId="625c3661-9d64-47fa-b83c-4b49393bd161" providerId="ADAL" clId="{2FA22F29-D376-5341-AA0B-0FB36D487780}" dt="2020-08-06T12:21:32.063" v="818" actId="20577"/>
          <ac:spMkLst>
            <pc:docMk/>
            <pc:sldMk cId="2465826110" sldId="281"/>
            <ac:spMk id="328" creationId="{00000000-0000-0000-0000-000000000000}"/>
          </ac:spMkLst>
        </pc:spChg>
      </pc:sldChg>
      <pc:sldChg chg="modSp add del">
        <pc:chgData name="Chris Droessler" userId="625c3661-9d64-47fa-b83c-4b49393bd161" providerId="ADAL" clId="{2FA22F29-D376-5341-AA0B-0FB36D487780}" dt="2020-08-06T12:00:25.304" v="661" actId="2696"/>
        <pc:sldMkLst>
          <pc:docMk/>
          <pc:sldMk cId="24058314" sldId="282"/>
        </pc:sldMkLst>
        <pc:spChg chg="mod">
          <ac:chgData name="Chris Droessler" userId="625c3661-9d64-47fa-b83c-4b49393bd161" providerId="ADAL" clId="{2FA22F29-D376-5341-AA0B-0FB36D487780}" dt="2020-08-04T12:33:41.171" v="396" actId="255"/>
          <ac:spMkLst>
            <pc:docMk/>
            <pc:sldMk cId="24058314" sldId="282"/>
            <ac:spMk id="335" creationId="{00000000-0000-0000-0000-000000000000}"/>
          </ac:spMkLst>
        </pc:spChg>
      </pc:sldChg>
      <pc:sldChg chg="modSp add del">
        <pc:chgData name="Chris Droessler" userId="625c3661-9d64-47fa-b83c-4b49393bd161" providerId="ADAL" clId="{2FA22F29-D376-5341-AA0B-0FB36D487780}" dt="2020-08-06T12:00:25.322" v="662" actId="2696"/>
        <pc:sldMkLst>
          <pc:docMk/>
          <pc:sldMk cId="1138185964" sldId="283"/>
        </pc:sldMkLst>
        <pc:spChg chg="mod">
          <ac:chgData name="Chris Droessler" userId="625c3661-9d64-47fa-b83c-4b49393bd161" providerId="ADAL" clId="{2FA22F29-D376-5341-AA0B-0FB36D487780}" dt="2020-08-04T12:33:52.272" v="400" actId="20577"/>
          <ac:spMkLst>
            <pc:docMk/>
            <pc:sldMk cId="1138185964" sldId="283"/>
            <ac:spMk id="338" creationId="{00000000-0000-0000-0000-000000000000}"/>
          </ac:spMkLst>
        </pc:spChg>
      </pc:sldChg>
      <pc:sldChg chg="modSp add del">
        <pc:chgData name="Chris Droessler" userId="625c3661-9d64-47fa-b83c-4b49393bd161" providerId="ADAL" clId="{2FA22F29-D376-5341-AA0B-0FB36D487780}" dt="2020-08-06T12:00:25.340" v="663" actId="2696"/>
        <pc:sldMkLst>
          <pc:docMk/>
          <pc:sldMk cId="1137964056" sldId="284"/>
        </pc:sldMkLst>
        <pc:spChg chg="mod">
          <ac:chgData name="Chris Droessler" userId="625c3661-9d64-47fa-b83c-4b49393bd161" providerId="ADAL" clId="{2FA22F29-D376-5341-AA0B-0FB36D487780}" dt="2020-08-04T12:34:00.090" v="401" actId="255"/>
          <ac:spMkLst>
            <pc:docMk/>
            <pc:sldMk cId="1137964056" sldId="284"/>
            <ac:spMk id="341" creationId="{00000000-0000-0000-0000-000000000000}"/>
          </ac:spMkLst>
        </pc:spChg>
      </pc:sldChg>
      <pc:sldChg chg="modSp add del">
        <pc:chgData name="Chris Droessler" userId="625c3661-9d64-47fa-b83c-4b49393bd161" providerId="ADAL" clId="{2FA22F29-D376-5341-AA0B-0FB36D487780}" dt="2020-08-06T12:00:25.358" v="664" actId="2696"/>
        <pc:sldMkLst>
          <pc:docMk/>
          <pc:sldMk cId="1976947507" sldId="285"/>
        </pc:sldMkLst>
        <pc:spChg chg="mod">
          <ac:chgData name="Chris Droessler" userId="625c3661-9d64-47fa-b83c-4b49393bd161" providerId="ADAL" clId="{2FA22F29-D376-5341-AA0B-0FB36D487780}" dt="2020-08-04T12:34:08.066" v="402" actId="255"/>
          <ac:spMkLst>
            <pc:docMk/>
            <pc:sldMk cId="1976947507" sldId="285"/>
            <ac:spMk id="344" creationId="{00000000-0000-0000-0000-000000000000}"/>
          </ac:spMkLst>
        </pc:spChg>
      </pc:sldChg>
      <pc:sldChg chg="modSp add del">
        <pc:chgData name="Chris Droessler" userId="625c3661-9d64-47fa-b83c-4b49393bd161" providerId="ADAL" clId="{2FA22F29-D376-5341-AA0B-0FB36D487780}" dt="2020-08-06T12:00:25.394" v="666" actId="2696"/>
        <pc:sldMkLst>
          <pc:docMk/>
          <pc:sldMk cId="3331855524" sldId="286"/>
        </pc:sldMkLst>
        <pc:spChg chg="mod">
          <ac:chgData name="Chris Droessler" userId="625c3661-9d64-47fa-b83c-4b49393bd161" providerId="ADAL" clId="{2FA22F29-D376-5341-AA0B-0FB36D487780}" dt="2020-08-04T12:34:16.329" v="403" actId="255"/>
          <ac:spMkLst>
            <pc:docMk/>
            <pc:sldMk cId="3331855524" sldId="286"/>
            <ac:spMk id="347" creationId="{00000000-0000-0000-0000-000000000000}"/>
          </ac:spMkLst>
        </pc:spChg>
      </pc:sldChg>
      <pc:sldChg chg="delSp add">
        <pc:chgData name="Chris Droessler" userId="625c3661-9d64-47fa-b83c-4b49393bd161" providerId="ADAL" clId="{2FA22F29-D376-5341-AA0B-0FB36D487780}" dt="2020-08-06T12:36:51.795" v="1091" actId="478"/>
        <pc:sldMkLst>
          <pc:docMk/>
          <pc:sldMk cId="2107459115" sldId="287"/>
        </pc:sldMkLst>
        <pc:spChg chg="del">
          <ac:chgData name="Chris Droessler" userId="625c3661-9d64-47fa-b83c-4b49393bd161" providerId="ADAL" clId="{2FA22F29-D376-5341-AA0B-0FB36D487780}" dt="2020-08-06T12:36:51.795" v="1091" actId="478"/>
          <ac:spMkLst>
            <pc:docMk/>
            <pc:sldMk cId="2107459115" sldId="287"/>
            <ac:spMk id="6" creationId="{E612761C-4024-AA4E-B672-2C6EB30ECA02}"/>
          </ac:spMkLst>
        </pc:spChg>
      </pc:sldChg>
      <pc:sldChg chg="addSp delSp modSp add">
        <pc:chgData name="Chris Droessler" userId="625c3661-9d64-47fa-b83c-4b49393bd161" providerId="ADAL" clId="{2FA22F29-D376-5341-AA0B-0FB36D487780}" dt="2020-08-06T12:28:40.477" v="973" actId="27636"/>
        <pc:sldMkLst>
          <pc:docMk/>
          <pc:sldMk cId="813001330" sldId="288"/>
        </pc:sldMkLst>
        <pc:spChg chg="del mod">
          <ac:chgData name="Chris Droessler" userId="625c3661-9d64-47fa-b83c-4b49393bd161" providerId="ADAL" clId="{2FA22F29-D376-5341-AA0B-0FB36D487780}" dt="2020-08-06T12:28:29.871" v="963" actId="478"/>
          <ac:spMkLst>
            <pc:docMk/>
            <pc:sldMk cId="813001330" sldId="288"/>
            <ac:spMk id="2" creationId="{7A7B64CB-5D21-40FB-8C47-28C547C2AFF3}"/>
          </ac:spMkLst>
        </pc:spChg>
        <pc:spChg chg="add del mod">
          <ac:chgData name="Chris Droessler" userId="625c3661-9d64-47fa-b83c-4b49393bd161" providerId="ADAL" clId="{2FA22F29-D376-5341-AA0B-0FB36D487780}" dt="2020-08-06T12:28:21.057" v="960"/>
          <ac:spMkLst>
            <pc:docMk/>
            <pc:sldMk cId="813001330" sldId="288"/>
            <ac:spMk id="3" creationId="{227CCEDE-011E-7247-AEA3-870C4FD194C3}"/>
          </ac:spMkLst>
        </pc:spChg>
        <pc:spChg chg="add del mod">
          <ac:chgData name="Chris Droessler" userId="625c3661-9d64-47fa-b83c-4b49393bd161" providerId="ADAL" clId="{2FA22F29-D376-5341-AA0B-0FB36D487780}" dt="2020-08-06T12:28:24.511" v="961" actId="478"/>
          <ac:spMkLst>
            <pc:docMk/>
            <pc:sldMk cId="813001330" sldId="288"/>
            <ac:spMk id="4" creationId="{35E86B17-4813-CA43-8CB7-569A39AB1BDD}"/>
          </ac:spMkLst>
        </pc:spChg>
        <pc:spChg chg="add del mod">
          <ac:chgData name="Chris Droessler" userId="625c3661-9d64-47fa-b83c-4b49393bd161" providerId="ADAL" clId="{2FA22F29-D376-5341-AA0B-0FB36D487780}" dt="2020-08-06T12:28:31.601" v="964"/>
          <ac:spMkLst>
            <pc:docMk/>
            <pc:sldMk cId="813001330" sldId="288"/>
            <ac:spMk id="5" creationId="{CE58BC2D-37C1-344E-9DA1-34EB81AB02B0}"/>
          </ac:spMkLst>
        </pc:spChg>
        <pc:spChg chg="add mod">
          <ac:chgData name="Chris Droessler" userId="625c3661-9d64-47fa-b83c-4b49393bd161" providerId="ADAL" clId="{2FA22F29-D376-5341-AA0B-0FB36D487780}" dt="2020-08-06T12:28:40.477" v="973" actId="27636"/>
          <ac:spMkLst>
            <pc:docMk/>
            <pc:sldMk cId="813001330" sldId="288"/>
            <ac:spMk id="6" creationId="{031C6CA7-7AD0-A743-B35B-E52EB1B5645D}"/>
          </ac:spMkLst>
        </pc:spChg>
        <pc:spChg chg="add del mod">
          <ac:chgData name="Chris Droessler" userId="625c3661-9d64-47fa-b83c-4b49393bd161" providerId="ADAL" clId="{2FA22F29-D376-5341-AA0B-0FB36D487780}" dt="2020-08-06T12:28:39.537" v="970"/>
          <ac:spMkLst>
            <pc:docMk/>
            <pc:sldMk cId="813001330" sldId="288"/>
            <ac:spMk id="7" creationId="{306AB2A9-ADE2-B344-924A-234010CF9D38}"/>
          </ac:spMkLst>
        </pc:spChg>
        <pc:spChg chg="add del mod">
          <ac:chgData name="Chris Droessler" userId="625c3661-9d64-47fa-b83c-4b49393bd161" providerId="ADAL" clId="{2FA22F29-D376-5341-AA0B-0FB36D487780}" dt="2020-08-06T12:28:39.537" v="970"/>
          <ac:spMkLst>
            <pc:docMk/>
            <pc:sldMk cId="813001330" sldId="288"/>
            <ac:spMk id="8" creationId="{D305CD5A-9D53-5348-90C8-EE59C7CDFCD4}"/>
          </ac:spMkLst>
        </pc:spChg>
        <pc:spChg chg="add del mod">
          <ac:chgData name="Chris Droessler" userId="625c3661-9d64-47fa-b83c-4b49393bd161" providerId="ADAL" clId="{2FA22F29-D376-5341-AA0B-0FB36D487780}" dt="2020-08-06T12:28:40.433" v="972"/>
          <ac:spMkLst>
            <pc:docMk/>
            <pc:sldMk cId="813001330" sldId="288"/>
            <ac:spMk id="9" creationId="{55539E80-241B-3B48-98C7-6E4F95F2102A}"/>
          </ac:spMkLst>
        </pc:spChg>
        <pc:spChg chg="add del mod">
          <ac:chgData name="Chris Droessler" userId="625c3661-9d64-47fa-b83c-4b49393bd161" providerId="ADAL" clId="{2FA22F29-D376-5341-AA0B-0FB36D487780}" dt="2020-08-06T12:28:40.433" v="972"/>
          <ac:spMkLst>
            <pc:docMk/>
            <pc:sldMk cId="813001330" sldId="288"/>
            <ac:spMk id="10" creationId="{1B22082C-680A-4D41-ABF9-D280E9CE6EB1}"/>
          </ac:spMkLst>
        </pc:spChg>
      </pc:sldChg>
      <pc:sldChg chg="add del">
        <pc:chgData name="Chris Droessler" userId="625c3661-9d64-47fa-b83c-4b49393bd161" providerId="ADAL" clId="{2FA22F29-D376-5341-AA0B-0FB36D487780}" dt="2020-08-06T11:20:25.528" v="557" actId="2696"/>
        <pc:sldMkLst>
          <pc:docMk/>
          <pc:sldMk cId="1170801033" sldId="288"/>
        </pc:sldMkLst>
      </pc:sldChg>
      <pc:sldChg chg="modSp add">
        <pc:chgData name="Chris Droessler" userId="625c3661-9d64-47fa-b83c-4b49393bd161" providerId="ADAL" clId="{2FA22F29-D376-5341-AA0B-0FB36D487780}" dt="2020-08-06T11:54:00.291" v="658" actId="5793"/>
        <pc:sldMkLst>
          <pc:docMk/>
          <pc:sldMk cId="3806614449" sldId="289"/>
        </pc:sldMkLst>
        <pc:spChg chg="mod">
          <ac:chgData name="Chris Droessler" userId="625c3661-9d64-47fa-b83c-4b49393bd161" providerId="ADAL" clId="{2FA22F29-D376-5341-AA0B-0FB36D487780}" dt="2020-08-03T18:00:02.562" v="152" actId="20577"/>
          <ac:spMkLst>
            <pc:docMk/>
            <pc:sldMk cId="3806614449" sldId="289"/>
            <ac:spMk id="452" creationId="{00000000-0000-0000-0000-000000000000}"/>
          </ac:spMkLst>
        </pc:spChg>
        <pc:spChg chg="mod">
          <ac:chgData name="Chris Droessler" userId="625c3661-9d64-47fa-b83c-4b49393bd161" providerId="ADAL" clId="{2FA22F29-D376-5341-AA0B-0FB36D487780}" dt="2020-08-06T11:54:00.291" v="658" actId="5793"/>
          <ac:spMkLst>
            <pc:docMk/>
            <pc:sldMk cId="3806614449" sldId="289"/>
            <ac:spMk id="453" creationId="{00000000-0000-0000-0000-000000000000}"/>
          </ac:spMkLst>
        </pc:spChg>
      </pc:sldChg>
      <pc:sldChg chg="modSp add">
        <pc:chgData name="Chris Droessler" userId="625c3661-9d64-47fa-b83c-4b49393bd161" providerId="ADAL" clId="{2FA22F29-D376-5341-AA0B-0FB36D487780}" dt="2020-08-03T18:00:50.449" v="196" actId="20577"/>
        <pc:sldMkLst>
          <pc:docMk/>
          <pc:sldMk cId="726580014" sldId="290"/>
        </pc:sldMkLst>
        <pc:spChg chg="mod">
          <ac:chgData name="Chris Droessler" userId="625c3661-9d64-47fa-b83c-4b49393bd161" providerId="ADAL" clId="{2FA22F29-D376-5341-AA0B-0FB36D487780}" dt="2020-08-03T18:00:50.449" v="196" actId="20577"/>
          <ac:spMkLst>
            <pc:docMk/>
            <pc:sldMk cId="726580014" sldId="290"/>
            <ac:spMk id="462" creationId="{00000000-0000-0000-0000-000000000000}"/>
          </ac:spMkLst>
        </pc:spChg>
      </pc:sldChg>
      <pc:sldChg chg="del">
        <pc:chgData name="Chris Droessler" userId="625c3661-9d64-47fa-b83c-4b49393bd161" providerId="ADAL" clId="{2FA22F29-D376-5341-AA0B-0FB36D487780}" dt="2020-08-04T12:29:51.544" v="360" actId="2696"/>
        <pc:sldMkLst>
          <pc:docMk/>
          <pc:sldMk cId="3877200339" sldId="291"/>
        </pc:sldMkLst>
      </pc:sldChg>
      <pc:sldChg chg="addSp delSp modSp add">
        <pc:chgData name="Chris Droessler" userId="625c3661-9d64-47fa-b83c-4b49393bd161" providerId="ADAL" clId="{2FA22F29-D376-5341-AA0B-0FB36D487780}" dt="2020-08-06T12:37:05.900" v="1095"/>
        <pc:sldMkLst>
          <pc:docMk/>
          <pc:sldMk cId="3247574778" sldId="292"/>
        </pc:sldMkLst>
        <pc:spChg chg="add del mod">
          <ac:chgData name="Chris Droessler" userId="625c3661-9d64-47fa-b83c-4b49393bd161" providerId="ADAL" clId="{2FA22F29-D376-5341-AA0B-0FB36D487780}" dt="2020-08-06T12:37:05.164" v="1094"/>
          <ac:spMkLst>
            <pc:docMk/>
            <pc:sldMk cId="3247574778" sldId="292"/>
            <ac:spMk id="2" creationId="{573D6856-E5B8-B64B-81A2-E4FC02F22B1E}"/>
          </ac:spMkLst>
        </pc:spChg>
        <pc:spChg chg="add del mod">
          <ac:chgData name="Chris Droessler" userId="625c3661-9d64-47fa-b83c-4b49393bd161" providerId="ADAL" clId="{2FA22F29-D376-5341-AA0B-0FB36D487780}" dt="2020-08-06T12:37:05.164" v="1094"/>
          <ac:spMkLst>
            <pc:docMk/>
            <pc:sldMk cId="3247574778" sldId="292"/>
            <ac:spMk id="3" creationId="{8EF6E8C5-25AC-8F41-B701-6235688FA844}"/>
          </ac:spMkLst>
        </pc:spChg>
        <pc:spChg chg="add del mod">
          <ac:chgData name="Chris Droessler" userId="625c3661-9d64-47fa-b83c-4b49393bd161" providerId="ADAL" clId="{2FA22F29-D376-5341-AA0B-0FB36D487780}" dt="2020-08-06T12:37:05.900" v="1095"/>
          <ac:spMkLst>
            <pc:docMk/>
            <pc:sldMk cId="3247574778" sldId="292"/>
            <ac:spMk id="4" creationId="{694CAEF8-8F2F-4843-A2AF-2F82D32C15E6}"/>
          </ac:spMkLst>
        </pc:spChg>
        <pc:spChg chg="add del mod">
          <ac:chgData name="Chris Droessler" userId="625c3661-9d64-47fa-b83c-4b49393bd161" providerId="ADAL" clId="{2FA22F29-D376-5341-AA0B-0FB36D487780}" dt="2020-08-06T12:37:05.900" v="1095"/>
          <ac:spMkLst>
            <pc:docMk/>
            <pc:sldMk cId="3247574778" sldId="292"/>
            <ac:spMk id="5" creationId="{C82918EA-673B-F14D-984E-A902B42A7286}"/>
          </ac:spMkLst>
        </pc:spChg>
        <pc:spChg chg="mod">
          <ac:chgData name="Chris Droessler" userId="625c3661-9d64-47fa-b83c-4b49393bd161" providerId="ADAL" clId="{2FA22F29-D376-5341-AA0B-0FB36D487780}" dt="2020-08-04T12:35:48.810" v="414" actId="20577"/>
          <ac:spMkLst>
            <pc:docMk/>
            <pc:sldMk cId="3247574778" sldId="292"/>
            <ac:spMk id="470" creationId="{00000000-0000-0000-0000-000000000000}"/>
          </ac:spMkLst>
        </pc:spChg>
      </pc:sldChg>
      <pc:sldChg chg="addSp delSp modSp add">
        <pc:chgData name="Chris Droessler" userId="625c3661-9d64-47fa-b83c-4b49393bd161" providerId="ADAL" clId="{2FA22F29-D376-5341-AA0B-0FB36D487780}" dt="2020-08-06T12:37:12.721" v="1098" actId="27636"/>
        <pc:sldMkLst>
          <pc:docMk/>
          <pc:sldMk cId="1737048904" sldId="293"/>
        </pc:sldMkLst>
        <pc:spChg chg="add del mod">
          <ac:chgData name="Chris Droessler" userId="625c3661-9d64-47fa-b83c-4b49393bd161" providerId="ADAL" clId="{2FA22F29-D376-5341-AA0B-0FB36D487780}" dt="2020-08-06T12:37:12.692" v="1097"/>
          <ac:spMkLst>
            <pc:docMk/>
            <pc:sldMk cId="1737048904" sldId="293"/>
            <ac:spMk id="2" creationId="{5BEDECDE-99D0-0C4F-AC9B-DA6404C4AE04}"/>
          </ac:spMkLst>
        </pc:spChg>
        <pc:spChg chg="add del mod">
          <ac:chgData name="Chris Droessler" userId="625c3661-9d64-47fa-b83c-4b49393bd161" providerId="ADAL" clId="{2FA22F29-D376-5341-AA0B-0FB36D487780}" dt="2020-08-06T12:37:12.692" v="1097"/>
          <ac:spMkLst>
            <pc:docMk/>
            <pc:sldMk cId="1737048904" sldId="293"/>
            <ac:spMk id="3" creationId="{2A11D7DE-60D9-6B48-940F-C8F6226AFE1F}"/>
          </ac:spMkLst>
        </pc:spChg>
        <pc:spChg chg="mod">
          <ac:chgData name="Chris Droessler" userId="625c3661-9d64-47fa-b83c-4b49393bd161" providerId="ADAL" clId="{2FA22F29-D376-5341-AA0B-0FB36D487780}" dt="2020-08-06T12:37:12.721" v="1098" actId="27636"/>
          <ac:spMkLst>
            <pc:docMk/>
            <pc:sldMk cId="1737048904" sldId="293"/>
            <ac:spMk id="474" creationId="{00000000-0000-0000-0000-000000000000}"/>
          </ac:spMkLst>
        </pc:spChg>
      </pc:sldChg>
      <pc:sldChg chg="delSp add">
        <pc:chgData name="Chris Droessler" userId="625c3661-9d64-47fa-b83c-4b49393bd161" providerId="ADAL" clId="{2FA22F29-D376-5341-AA0B-0FB36D487780}" dt="2020-08-06T12:39:19.539" v="1110" actId="478"/>
        <pc:sldMkLst>
          <pc:docMk/>
          <pc:sldMk cId="528324674" sldId="294"/>
        </pc:sldMkLst>
        <pc:spChg chg="del">
          <ac:chgData name="Chris Droessler" userId="625c3661-9d64-47fa-b83c-4b49393bd161" providerId="ADAL" clId="{2FA22F29-D376-5341-AA0B-0FB36D487780}" dt="2020-08-06T12:39:19.539" v="1110" actId="478"/>
          <ac:spMkLst>
            <pc:docMk/>
            <pc:sldMk cId="528324674" sldId="294"/>
            <ac:spMk id="5" creationId="{1F47904A-A0F4-0444-B0B7-2BDC792C4F0A}"/>
          </ac:spMkLst>
        </pc:spChg>
      </pc:sldChg>
      <pc:sldChg chg="add">
        <pc:chgData name="Chris Droessler" userId="625c3661-9d64-47fa-b83c-4b49393bd161" providerId="ADAL" clId="{2FA22F29-D376-5341-AA0B-0FB36D487780}" dt="2020-08-03T17:48:52.289" v="16"/>
        <pc:sldMkLst>
          <pc:docMk/>
          <pc:sldMk cId="202017800" sldId="296"/>
        </pc:sldMkLst>
      </pc:sldChg>
      <pc:sldChg chg="add">
        <pc:chgData name="Chris Droessler" userId="625c3661-9d64-47fa-b83c-4b49393bd161" providerId="ADAL" clId="{2FA22F29-D376-5341-AA0B-0FB36D487780}" dt="2020-08-03T17:48:52.289" v="16"/>
        <pc:sldMkLst>
          <pc:docMk/>
          <pc:sldMk cId="2635336545" sldId="297"/>
        </pc:sldMkLst>
      </pc:sldChg>
      <pc:sldChg chg="add">
        <pc:chgData name="Chris Droessler" userId="625c3661-9d64-47fa-b83c-4b49393bd161" providerId="ADAL" clId="{2FA22F29-D376-5341-AA0B-0FB36D487780}" dt="2020-08-03T17:48:52.289" v="16"/>
        <pc:sldMkLst>
          <pc:docMk/>
          <pc:sldMk cId="1905219031" sldId="298"/>
        </pc:sldMkLst>
      </pc:sldChg>
      <pc:sldChg chg="add">
        <pc:chgData name="Chris Droessler" userId="625c3661-9d64-47fa-b83c-4b49393bd161" providerId="ADAL" clId="{2FA22F29-D376-5341-AA0B-0FB36D487780}" dt="2020-08-03T17:48:52.289" v="16"/>
        <pc:sldMkLst>
          <pc:docMk/>
          <pc:sldMk cId="3736797592" sldId="299"/>
        </pc:sldMkLst>
      </pc:sldChg>
      <pc:sldChg chg="add">
        <pc:chgData name="Chris Droessler" userId="625c3661-9d64-47fa-b83c-4b49393bd161" providerId="ADAL" clId="{2FA22F29-D376-5341-AA0B-0FB36D487780}" dt="2020-08-03T17:48:52.289" v="16"/>
        <pc:sldMkLst>
          <pc:docMk/>
          <pc:sldMk cId="652781944" sldId="300"/>
        </pc:sldMkLst>
      </pc:sldChg>
      <pc:sldChg chg="modSp add">
        <pc:chgData name="Chris Droessler" userId="625c3661-9d64-47fa-b83c-4b49393bd161" providerId="ADAL" clId="{2FA22F29-D376-5341-AA0B-0FB36D487780}" dt="2020-08-03T17:49:58.283" v="29" actId="27636"/>
        <pc:sldMkLst>
          <pc:docMk/>
          <pc:sldMk cId="729725808" sldId="302"/>
        </pc:sldMkLst>
        <pc:spChg chg="mod">
          <ac:chgData name="Chris Droessler" userId="625c3661-9d64-47fa-b83c-4b49393bd161" providerId="ADAL" clId="{2FA22F29-D376-5341-AA0B-0FB36D487780}" dt="2020-08-03T17:49:58.283" v="29" actId="27636"/>
          <ac:spMkLst>
            <pc:docMk/>
            <pc:sldMk cId="729725808" sldId="302"/>
            <ac:spMk id="506" creationId="{00000000-0000-0000-0000-000000000000}"/>
          </ac:spMkLst>
        </pc:spChg>
      </pc:sldChg>
      <pc:sldChg chg="add del">
        <pc:chgData name="Chris Droessler" userId="625c3661-9d64-47fa-b83c-4b49393bd161" providerId="ADAL" clId="{2FA22F29-D376-5341-AA0B-0FB36D487780}" dt="2020-08-06T11:20:25.281" v="541" actId="2696"/>
        <pc:sldMkLst>
          <pc:docMk/>
          <pc:sldMk cId="1498357924" sldId="303"/>
        </pc:sldMkLst>
      </pc:sldChg>
      <pc:sldChg chg="addSp delSp modSp add">
        <pc:chgData name="Chris Droessler" userId="625c3661-9d64-47fa-b83c-4b49393bd161" providerId="ADAL" clId="{2FA22F29-D376-5341-AA0B-0FB36D487780}" dt="2020-08-06T12:02:37.214" v="706" actId="20577"/>
        <pc:sldMkLst>
          <pc:docMk/>
          <pc:sldMk cId="2637214575" sldId="304"/>
        </pc:sldMkLst>
        <pc:spChg chg="add del mod">
          <ac:chgData name="Chris Droessler" userId="625c3661-9d64-47fa-b83c-4b49393bd161" providerId="ADAL" clId="{2FA22F29-D376-5341-AA0B-0FB36D487780}" dt="2020-08-03T17:53:34.377" v="79"/>
          <ac:spMkLst>
            <pc:docMk/>
            <pc:sldMk cId="2637214575" sldId="304"/>
            <ac:spMk id="3" creationId="{B9AF949A-C3AF-9347-B2B5-F3D09A314AE3}"/>
          </ac:spMkLst>
        </pc:spChg>
        <pc:spChg chg="add del mod">
          <ac:chgData name="Chris Droessler" userId="625c3661-9d64-47fa-b83c-4b49393bd161" providerId="ADAL" clId="{2FA22F29-D376-5341-AA0B-0FB36D487780}" dt="2020-08-03T17:53:34.377" v="79"/>
          <ac:spMkLst>
            <pc:docMk/>
            <pc:sldMk cId="2637214575" sldId="304"/>
            <ac:spMk id="4" creationId="{C2DB4456-22A9-EE49-9A26-23D9C6B73A67}"/>
          </ac:spMkLst>
        </pc:spChg>
        <pc:spChg chg="mod">
          <ac:chgData name="Chris Droessler" userId="625c3661-9d64-47fa-b83c-4b49393bd161" providerId="ADAL" clId="{2FA22F29-D376-5341-AA0B-0FB36D487780}" dt="2020-08-06T12:02:37.214" v="706" actId="20577"/>
          <ac:spMkLst>
            <pc:docMk/>
            <pc:sldMk cId="2637214575" sldId="304"/>
            <ac:spMk id="79" creationId="{00000000-0000-0000-0000-000000000000}"/>
          </ac:spMkLst>
        </pc:spChg>
        <pc:picChg chg="mod">
          <ac:chgData name="Chris Droessler" userId="625c3661-9d64-47fa-b83c-4b49393bd161" providerId="ADAL" clId="{2FA22F29-D376-5341-AA0B-0FB36D487780}" dt="2020-08-03T17:53:14.945" v="74" actId="1076"/>
          <ac:picMkLst>
            <pc:docMk/>
            <pc:sldMk cId="2637214575" sldId="304"/>
            <ac:picMk id="2" creationId="{00000000-0000-0000-0000-000000000000}"/>
          </ac:picMkLst>
        </pc:picChg>
      </pc:sldChg>
      <pc:sldChg chg="addSp delSp modSp add">
        <pc:chgData name="Chris Droessler" userId="625c3661-9d64-47fa-b83c-4b49393bd161" providerId="ADAL" clId="{2FA22F29-D376-5341-AA0B-0FB36D487780}" dt="2020-08-06T12:02:53.437" v="707" actId="948"/>
        <pc:sldMkLst>
          <pc:docMk/>
          <pc:sldMk cId="3437193293" sldId="305"/>
        </pc:sldMkLst>
        <pc:spChg chg="add del mod">
          <ac:chgData name="Chris Droessler" userId="625c3661-9d64-47fa-b83c-4b49393bd161" providerId="ADAL" clId="{2FA22F29-D376-5341-AA0B-0FB36D487780}" dt="2020-08-03T17:53:30.385" v="77"/>
          <ac:spMkLst>
            <pc:docMk/>
            <pc:sldMk cId="3437193293" sldId="305"/>
            <ac:spMk id="2" creationId="{5F15BD7A-35AD-7A45-A3D8-8E150360DE0B}"/>
          </ac:spMkLst>
        </pc:spChg>
        <pc:spChg chg="add del mod">
          <ac:chgData name="Chris Droessler" userId="625c3661-9d64-47fa-b83c-4b49393bd161" providerId="ADAL" clId="{2FA22F29-D376-5341-AA0B-0FB36D487780}" dt="2020-08-03T17:53:30.385" v="77"/>
          <ac:spMkLst>
            <pc:docMk/>
            <pc:sldMk cId="3437193293" sldId="305"/>
            <ac:spMk id="3" creationId="{2F2EE159-5E3D-2145-95D6-0A65FC3020E0}"/>
          </ac:spMkLst>
        </pc:spChg>
        <pc:spChg chg="add del mod">
          <ac:chgData name="Chris Droessler" userId="625c3661-9d64-47fa-b83c-4b49393bd161" providerId="ADAL" clId="{2FA22F29-D376-5341-AA0B-0FB36D487780}" dt="2020-08-03T17:53:31.025" v="78"/>
          <ac:spMkLst>
            <pc:docMk/>
            <pc:sldMk cId="3437193293" sldId="305"/>
            <ac:spMk id="4" creationId="{2FFD14DD-183A-7144-8DD7-9F9417BCAEA8}"/>
          </ac:spMkLst>
        </pc:spChg>
        <pc:spChg chg="add del mod">
          <ac:chgData name="Chris Droessler" userId="625c3661-9d64-47fa-b83c-4b49393bd161" providerId="ADAL" clId="{2FA22F29-D376-5341-AA0B-0FB36D487780}" dt="2020-08-03T17:53:31.025" v="78"/>
          <ac:spMkLst>
            <pc:docMk/>
            <pc:sldMk cId="3437193293" sldId="305"/>
            <ac:spMk id="5" creationId="{83E0E828-1F03-2E49-B328-8692DA1C7E2F}"/>
          </ac:spMkLst>
        </pc:spChg>
        <pc:spChg chg="mod">
          <ac:chgData name="Chris Droessler" userId="625c3661-9d64-47fa-b83c-4b49393bd161" providerId="ADAL" clId="{2FA22F29-D376-5341-AA0B-0FB36D487780}" dt="2020-08-06T12:02:53.437" v="707" actId="948"/>
          <ac:spMkLst>
            <pc:docMk/>
            <pc:sldMk cId="3437193293" sldId="305"/>
            <ac:spMk id="83" creationId="{00000000-0000-0000-0000-000000000000}"/>
          </ac:spMkLst>
        </pc:spChg>
      </pc:sldChg>
      <pc:sldChg chg="add del">
        <pc:chgData name="Chris Droessler" userId="625c3661-9d64-47fa-b83c-4b49393bd161" providerId="ADAL" clId="{2FA22F29-D376-5341-AA0B-0FB36D487780}" dt="2020-08-06T11:27:24.407" v="571" actId="2696"/>
        <pc:sldMkLst>
          <pc:docMk/>
          <pc:sldMk cId="579582370" sldId="306"/>
        </pc:sldMkLst>
      </pc:sldChg>
      <pc:sldChg chg="modSp add">
        <pc:chgData name="Chris Droessler" userId="625c3661-9d64-47fa-b83c-4b49393bd161" providerId="ADAL" clId="{2FA22F29-D376-5341-AA0B-0FB36D487780}" dt="2020-08-06T12:06:25.595" v="774" actId="20577"/>
        <pc:sldMkLst>
          <pc:docMk/>
          <pc:sldMk cId="1218497013" sldId="307"/>
        </pc:sldMkLst>
        <pc:spChg chg="mod">
          <ac:chgData name="Chris Droessler" userId="625c3661-9d64-47fa-b83c-4b49393bd161" providerId="ADAL" clId="{2FA22F29-D376-5341-AA0B-0FB36D487780}" dt="2020-08-06T12:06:25.595" v="774" actId="20577"/>
          <ac:spMkLst>
            <pc:docMk/>
            <pc:sldMk cId="1218497013" sldId="307"/>
            <ac:spMk id="7" creationId="{E1BA73EA-B12A-5149-BD9A-2D2EA2E4EE38}"/>
          </ac:spMkLst>
        </pc:spChg>
      </pc:sldChg>
      <pc:sldChg chg="delSp modSp add">
        <pc:chgData name="Chris Droessler" userId="625c3661-9d64-47fa-b83c-4b49393bd161" providerId="ADAL" clId="{2FA22F29-D376-5341-AA0B-0FB36D487780}" dt="2020-08-03T17:56:08.550" v="111" actId="20577"/>
        <pc:sldMkLst>
          <pc:docMk/>
          <pc:sldMk cId="2259701543" sldId="308"/>
        </pc:sldMkLst>
        <pc:spChg chg="del">
          <ac:chgData name="Chris Droessler" userId="625c3661-9d64-47fa-b83c-4b49393bd161" providerId="ADAL" clId="{2FA22F29-D376-5341-AA0B-0FB36D487780}" dt="2020-08-03T17:55:41.975" v="101" actId="478"/>
          <ac:spMkLst>
            <pc:docMk/>
            <pc:sldMk cId="2259701543" sldId="308"/>
            <ac:spMk id="5" creationId="{71EEB82A-3E40-0042-BC7B-0F252B351562}"/>
          </ac:spMkLst>
        </pc:spChg>
        <pc:spChg chg="mod">
          <ac:chgData name="Chris Droessler" userId="625c3661-9d64-47fa-b83c-4b49393bd161" providerId="ADAL" clId="{2FA22F29-D376-5341-AA0B-0FB36D487780}" dt="2020-08-03T17:56:08.550" v="111" actId="20577"/>
          <ac:spMkLst>
            <pc:docMk/>
            <pc:sldMk cId="2259701543" sldId="308"/>
            <ac:spMk id="101" creationId="{00000000-0000-0000-0000-000000000000}"/>
          </ac:spMkLst>
        </pc:spChg>
        <pc:picChg chg="mod">
          <ac:chgData name="Chris Droessler" userId="625c3661-9d64-47fa-b83c-4b49393bd161" providerId="ADAL" clId="{2FA22F29-D376-5341-AA0B-0FB36D487780}" dt="2020-08-03T17:55:57.591" v="110" actId="1036"/>
          <ac:picMkLst>
            <pc:docMk/>
            <pc:sldMk cId="2259701543" sldId="308"/>
            <ac:picMk id="102" creationId="{00000000-0000-0000-0000-000000000000}"/>
          </ac:picMkLst>
        </pc:picChg>
      </pc:sldChg>
      <pc:sldChg chg="addSp delSp modSp add">
        <pc:chgData name="Chris Droessler" userId="625c3661-9d64-47fa-b83c-4b49393bd161" providerId="ADAL" clId="{2FA22F29-D376-5341-AA0B-0FB36D487780}" dt="2020-08-06T12:11:16.037" v="783" actId="12"/>
        <pc:sldMkLst>
          <pc:docMk/>
          <pc:sldMk cId="2037905880" sldId="309"/>
        </pc:sldMkLst>
        <pc:spChg chg="add del mod">
          <ac:chgData name="Chris Droessler" userId="625c3661-9d64-47fa-b83c-4b49393bd161" providerId="ADAL" clId="{2FA22F29-D376-5341-AA0B-0FB36D487780}" dt="2020-08-06T12:11:12.243" v="778"/>
          <ac:spMkLst>
            <pc:docMk/>
            <pc:sldMk cId="2037905880" sldId="309"/>
            <ac:spMk id="2" creationId="{6FD38087-E73E-4F42-989F-1E753278848A}"/>
          </ac:spMkLst>
        </pc:spChg>
        <pc:spChg chg="add del mod">
          <ac:chgData name="Chris Droessler" userId="625c3661-9d64-47fa-b83c-4b49393bd161" providerId="ADAL" clId="{2FA22F29-D376-5341-AA0B-0FB36D487780}" dt="2020-08-06T12:11:12.243" v="778"/>
          <ac:spMkLst>
            <pc:docMk/>
            <pc:sldMk cId="2037905880" sldId="309"/>
            <ac:spMk id="3" creationId="{BFBA7F32-5636-084E-A883-437F38A5479F}"/>
          </ac:spMkLst>
        </pc:spChg>
        <pc:spChg chg="add del mod">
          <ac:chgData name="Chris Droessler" userId="625c3661-9d64-47fa-b83c-4b49393bd161" providerId="ADAL" clId="{2FA22F29-D376-5341-AA0B-0FB36D487780}" dt="2020-08-06T12:11:12.819" v="779"/>
          <ac:spMkLst>
            <pc:docMk/>
            <pc:sldMk cId="2037905880" sldId="309"/>
            <ac:spMk id="4" creationId="{2FEF9791-6800-9743-BBF4-DEB24932B8D5}"/>
          </ac:spMkLst>
        </pc:spChg>
        <pc:spChg chg="add del mod">
          <ac:chgData name="Chris Droessler" userId="625c3661-9d64-47fa-b83c-4b49393bd161" providerId="ADAL" clId="{2FA22F29-D376-5341-AA0B-0FB36D487780}" dt="2020-08-06T12:11:12.819" v="779"/>
          <ac:spMkLst>
            <pc:docMk/>
            <pc:sldMk cId="2037905880" sldId="309"/>
            <ac:spMk id="5" creationId="{17E1FB11-480B-4743-8AA1-456696E23169}"/>
          </ac:spMkLst>
        </pc:spChg>
        <pc:spChg chg="add del mod">
          <ac:chgData name="Chris Droessler" userId="625c3661-9d64-47fa-b83c-4b49393bd161" providerId="ADAL" clId="{2FA22F29-D376-5341-AA0B-0FB36D487780}" dt="2020-08-06T12:11:13.003" v="780"/>
          <ac:spMkLst>
            <pc:docMk/>
            <pc:sldMk cId="2037905880" sldId="309"/>
            <ac:spMk id="6" creationId="{1FD93FE8-07CB-D847-BFD7-E8EED286A3C9}"/>
          </ac:spMkLst>
        </pc:spChg>
        <pc:spChg chg="add del mod">
          <ac:chgData name="Chris Droessler" userId="625c3661-9d64-47fa-b83c-4b49393bd161" providerId="ADAL" clId="{2FA22F29-D376-5341-AA0B-0FB36D487780}" dt="2020-08-06T12:11:13.003" v="780"/>
          <ac:spMkLst>
            <pc:docMk/>
            <pc:sldMk cId="2037905880" sldId="309"/>
            <ac:spMk id="7" creationId="{C9D46293-1C59-9D46-B019-0A2DEF4F44EA}"/>
          </ac:spMkLst>
        </pc:spChg>
        <pc:spChg chg="add del mod">
          <ac:chgData name="Chris Droessler" userId="625c3661-9d64-47fa-b83c-4b49393bd161" providerId="ADAL" clId="{2FA22F29-D376-5341-AA0B-0FB36D487780}" dt="2020-08-06T12:11:13.226" v="781"/>
          <ac:spMkLst>
            <pc:docMk/>
            <pc:sldMk cId="2037905880" sldId="309"/>
            <ac:spMk id="8" creationId="{2988F21A-1C5D-2745-B12E-6CAC17268B44}"/>
          </ac:spMkLst>
        </pc:spChg>
        <pc:spChg chg="add del mod">
          <ac:chgData name="Chris Droessler" userId="625c3661-9d64-47fa-b83c-4b49393bd161" providerId="ADAL" clId="{2FA22F29-D376-5341-AA0B-0FB36D487780}" dt="2020-08-06T12:11:13.226" v="781"/>
          <ac:spMkLst>
            <pc:docMk/>
            <pc:sldMk cId="2037905880" sldId="309"/>
            <ac:spMk id="9" creationId="{7639A13A-D08F-2746-B5D3-B08237ADF814}"/>
          </ac:spMkLst>
        </pc:spChg>
        <pc:spChg chg="add del mod">
          <ac:chgData name="Chris Droessler" userId="625c3661-9d64-47fa-b83c-4b49393bd161" providerId="ADAL" clId="{2FA22F29-D376-5341-AA0B-0FB36D487780}" dt="2020-08-06T12:11:13.370" v="782"/>
          <ac:spMkLst>
            <pc:docMk/>
            <pc:sldMk cId="2037905880" sldId="309"/>
            <ac:spMk id="10" creationId="{56E7A608-52FC-0143-B58F-D531ADF9E50B}"/>
          </ac:spMkLst>
        </pc:spChg>
        <pc:spChg chg="add del mod">
          <ac:chgData name="Chris Droessler" userId="625c3661-9d64-47fa-b83c-4b49393bd161" providerId="ADAL" clId="{2FA22F29-D376-5341-AA0B-0FB36D487780}" dt="2020-08-06T12:11:13.370" v="782"/>
          <ac:spMkLst>
            <pc:docMk/>
            <pc:sldMk cId="2037905880" sldId="309"/>
            <ac:spMk id="11" creationId="{D2B1A65B-543F-DB4A-AF43-695CC4F392FE}"/>
          </ac:spMkLst>
        </pc:spChg>
        <pc:spChg chg="mod">
          <ac:chgData name="Chris Droessler" userId="625c3661-9d64-47fa-b83c-4b49393bd161" providerId="ADAL" clId="{2FA22F29-D376-5341-AA0B-0FB36D487780}" dt="2020-08-06T12:11:16.037" v="783" actId="12"/>
          <ac:spMkLst>
            <pc:docMk/>
            <pc:sldMk cId="2037905880" sldId="309"/>
            <ac:spMk id="109" creationId="{00000000-0000-0000-0000-000000000000}"/>
          </ac:spMkLst>
        </pc:spChg>
      </pc:sldChg>
      <pc:sldChg chg="modSp add">
        <pc:chgData name="Chris Droessler" userId="625c3661-9d64-47fa-b83c-4b49393bd161" providerId="ADAL" clId="{2FA22F29-D376-5341-AA0B-0FB36D487780}" dt="2020-08-06T11:39:09.550" v="627" actId="20577"/>
        <pc:sldMkLst>
          <pc:docMk/>
          <pc:sldMk cId="3471035634" sldId="310"/>
        </pc:sldMkLst>
        <pc:spChg chg="mod">
          <ac:chgData name="Chris Droessler" userId="625c3661-9d64-47fa-b83c-4b49393bd161" providerId="ADAL" clId="{2FA22F29-D376-5341-AA0B-0FB36D487780}" dt="2020-08-06T11:39:09.550" v="627" actId="20577"/>
          <ac:spMkLst>
            <pc:docMk/>
            <pc:sldMk cId="3471035634" sldId="310"/>
            <ac:spMk id="12" creationId="{37BF2675-38F6-C247-8C0C-A8C914A075E2}"/>
          </ac:spMkLst>
        </pc:spChg>
        <pc:spChg chg="mod">
          <ac:chgData name="Chris Droessler" userId="625c3661-9d64-47fa-b83c-4b49393bd161" providerId="ADAL" clId="{2FA22F29-D376-5341-AA0B-0FB36D487780}" dt="2020-08-06T11:39:02.278" v="626" actId="20577"/>
          <ac:spMkLst>
            <pc:docMk/>
            <pc:sldMk cId="3471035634" sldId="310"/>
            <ac:spMk id="16" creationId="{21A0AEBB-D7D1-3849-A0D9-4CF2D378E27D}"/>
          </ac:spMkLst>
        </pc:spChg>
      </pc:sldChg>
      <pc:sldChg chg="modSp add">
        <pc:chgData name="Chris Droessler" userId="625c3661-9d64-47fa-b83c-4b49393bd161" providerId="ADAL" clId="{2FA22F29-D376-5341-AA0B-0FB36D487780}" dt="2020-08-04T12:31:55.905" v="374" actId="255"/>
        <pc:sldMkLst>
          <pc:docMk/>
          <pc:sldMk cId="205548173" sldId="311"/>
        </pc:sldMkLst>
        <pc:spChg chg="mod">
          <ac:chgData name="Chris Droessler" userId="625c3661-9d64-47fa-b83c-4b49393bd161" providerId="ADAL" clId="{2FA22F29-D376-5341-AA0B-0FB36D487780}" dt="2020-08-04T12:31:55.905" v="374" actId="255"/>
          <ac:spMkLst>
            <pc:docMk/>
            <pc:sldMk cId="205548173" sldId="311"/>
            <ac:spMk id="120" creationId="{00000000-0000-0000-0000-000000000000}"/>
          </ac:spMkLst>
        </pc:spChg>
      </pc:sldChg>
      <pc:sldChg chg="modSp add del">
        <pc:chgData name="Chris Droessler" userId="625c3661-9d64-47fa-b83c-4b49393bd161" providerId="ADAL" clId="{2FA22F29-D376-5341-AA0B-0FB36D487780}" dt="2020-08-06T12:00:25.412" v="667" actId="2696"/>
        <pc:sldMkLst>
          <pc:docMk/>
          <pc:sldMk cId="1862863485" sldId="322"/>
        </pc:sldMkLst>
        <pc:spChg chg="mod">
          <ac:chgData name="Chris Droessler" userId="625c3661-9d64-47fa-b83c-4b49393bd161" providerId="ADAL" clId="{2FA22F29-D376-5341-AA0B-0FB36D487780}" dt="2020-08-04T12:34:22.769" v="404" actId="255"/>
          <ac:spMkLst>
            <pc:docMk/>
            <pc:sldMk cId="1862863485" sldId="322"/>
            <ac:spMk id="166" creationId="{00000000-0000-0000-0000-000000000000}"/>
          </ac:spMkLst>
        </pc:spChg>
      </pc:sldChg>
      <pc:sldChg chg="add del">
        <pc:chgData name="Chris Droessler" userId="625c3661-9d64-47fa-b83c-4b49393bd161" providerId="ADAL" clId="{2FA22F29-D376-5341-AA0B-0FB36D487780}" dt="2020-08-06T12:00:25.429" v="668" actId="2696"/>
        <pc:sldMkLst>
          <pc:docMk/>
          <pc:sldMk cId="1270930157" sldId="323"/>
        </pc:sldMkLst>
      </pc:sldChg>
      <pc:sldChg chg="modSp add del">
        <pc:chgData name="Chris Droessler" userId="625c3661-9d64-47fa-b83c-4b49393bd161" providerId="ADAL" clId="{2FA22F29-D376-5341-AA0B-0FB36D487780}" dt="2020-08-06T12:00:25.446" v="669" actId="2696"/>
        <pc:sldMkLst>
          <pc:docMk/>
          <pc:sldMk cId="1987228678" sldId="324"/>
        </pc:sldMkLst>
        <pc:spChg chg="mod">
          <ac:chgData name="Chris Droessler" userId="625c3661-9d64-47fa-b83c-4b49393bd161" providerId="ADAL" clId="{2FA22F29-D376-5341-AA0B-0FB36D487780}" dt="2020-08-04T12:34:28.112" v="405" actId="255"/>
          <ac:spMkLst>
            <pc:docMk/>
            <pc:sldMk cId="1987228678" sldId="324"/>
            <ac:spMk id="172" creationId="{00000000-0000-0000-0000-000000000000}"/>
          </ac:spMkLst>
        </pc:spChg>
      </pc:sldChg>
      <pc:sldChg chg="modSp add del">
        <pc:chgData name="Chris Droessler" userId="625c3661-9d64-47fa-b83c-4b49393bd161" providerId="ADAL" clId="{2FA22F29-D376-5341-AA0B-0FB36D487780}" dt="2020-08-06T12:00:25.463" v="670" actId="2696"/>
        <pc:sldMkLst>
          <pc:docMk/>
          <pc:sldMk cId="2035235196" sldId="325"/>
        </pc:sldMkLst>
        <pc:spChg chg="mod">
          <ac:chgData name="Chris Droessler" userId="625c3661-9d64-47fa-b83c-4b49393bd161" providerId="ADAL" clId="{2FA22F29-D376-5341-AA0B-0FB36D487780}" dt="2020-08-04T12:34:33.712" v="406" actId="255"/>
          <ac:spMkLst>
            <pc:docMk/>
            <pc:sldMk cId="2035235196" sldId="325"/>
            <ac:spMk id="175" creationId="{00000000-0000-0000-0000-000000000000}"/>
          </ac:spMkLst>
        </pc:spChg>
      </pc:sldChg>
      <pc:sldChg chg="add del">
        <pc:chgData name="Chris Droessler" userId="625c3661-9d64-47fa-b83c-4b49393bd161" providerId="ADAL" clId="{2FA22F29-D376-5341-AA0B-0FB36D487780}" dt="2020-08-06T12:00:25.480" v="671" actId="2696"/>
        <pc:sldMkLst>
          <pc:docMk/>
          <pc:sldMk cId="2111348062" sldId="327"/>
        </pc:sldMkLst>
      </pc:sldChg>
      <pc:sldChg chg="add">
        <pc:chgData name="Chris Droessler" userId="625c3661-9d64-47fa-b83c-4b49393bd161" providerId="ADAL" clId="{2FA22F29-D376-5341-AA0B-0FB36D487780}" dt="2020-08-06T11:20:37.944" v="558"/>
        <pc:sldMkLst>
          <pc:docMk/>
          <pc:sldMk cId="1967922640" sldId="330"/>
        </pc:sldMkLst>
      </pc:sldChg>
      <pc:sldChg chg="add del">
        <pc:chgData name="Chris Droessler" userId="625c3661-9d64-47fa-b83c-4b49393bd161" providerId="ADAL" clId="{2FA22F29-D376-5341-AA0B-0FB36D487780}" dt="2020-08-06T11:20:25.196" v="536" actId="2696"/>
        <pc:sldMkLst>
          <pc:docMk/>
          <pc:sldMk cId="2025660837" sldId="330"/>
        </pc:sldMkLst>
      </pc:sldChg>
      <pc:sldChg chg="modSp add del">
        <pc:chgData name="Chris Droessler" userId="625c3661-9d64-47fa-b83c-4b49393bd161" providerId="ADAL" clId="{2FA22F29-D376-5341-AA0B-0FB36D487780}" dt="2020-08-06T11:20:25.213" v="537" actId="2696"/>
        <pc:sldMkLst>
          <pc:docMk/>
          <pc:sldMk cId="3175111821" sldId="331"/>
        </pc:sldMkLst>
        <pc:spChg chg="mod">
          <ac:chgData name="Chris Droessler" userId="625c3661-9d64-47fa-b83c-4b49393bd161" providerId="ADAL" clId="{2FA22F29-D376-5341-AA0B-0FB36D487780}" dt="2020-08-04T12:34:47.294" v="408" actId="20577"/>
          <ac:spMkLst>
            <pc:docMk/>
            <pc:sldMk cId="3175111821" sldId="331"/>
            <ac:spMk id="248" creationId="{00000000-0000-0000-0000-000000000000}"/>
          </ac:spMkLst>
        </pc:spChg>
      </pc:sldChg>
      <pc:sldChg chg="addSp delSp modSp add">
        <pc:chgData name="Chris Droessler" userId="625c3661-9d64-47fa-b83c-4b49393bd161" providerId="ADAL" clId="{2FA22F29-D376-5341-AA0B-0FB36D487780}" dt="2020-08-06T12:24:40.812" v="893" actId="27636"/>
        <pc:sldMkLst>
          <pc:docMk/>
          <pc:sldMk cId="3894192149" sldId="331"/>
        </pc:sldMkLst>
        <pc:spChg chg="add del mod">
          <ac:chgData name="Chris Droessler" userId="625c3661-9d64-47fa-b83c-4b49393bd161" providerId="ADAL" clId="{2FA22F29-D376-5341-AA0B-0FB36D487780}" dt="2020-08-06T12:24:39.918" v="890"/>
          <ac:spMkLst>
            <pc:docMk/>
            <pc:sldMk cId="3894192149" sldId="331"/>
            <ac:spMk id="2" creationId="{3FC241D7-2744-9547-8BF4-F0106F43D362}"/>
          </ac:spMkLst>
        </pc:spChg>
        <pc:spChg chg="add del mod">
          <ac:chgData name="Chris Droessler" userId="625c3661-9d64-47fa-b83c-4b49393bd161" providerId="ADAL" clId="{2FA22F29-D376-5341-AA0B-0FB36D487780}" dt="2020-08-06T12:24:39.918" v="890"/>
          <ac:spMkLst>
            <pc:docMk/>
            <pc:sldMk cId="3894192149" sldId="331"/>
            <ac:spMk id="3" creationId="{FFA3C1EE-F345-4545-A65B-A7B9224E9D31}"/>
          </ac:spMkLst>
        </pc:spChg>
        <pc:spChg chg="add del mod">
          <ac:chgData name="Chris Droessler" userId="625c3661-9d64-47fa-b83c-4b49393bd161" providerId="ADAL" clId="{2FA22F29-D376-5341-AA0B-0FB36D487780}" dt="2020-08-06T12:24:40.774" v="892"/>
          <ac:spMkLst>
            <pc:docMk/>
            <pc:sldMk cId="3894192149" sldId="331"/>
            <ac:spMk id="4" creationId="{79E328BB-22A6-9F46-B274-29071955DA2E}"/>
          </ac:spMkLst>
        </pc:spChg>
        <pc:spChg chg="add del mod">
          <ac:chgData name="Chris Droessler" userId="625c3661-9d64-47fa-b83c-4b49393bd161" providerId="ADAL" clId="{2FA22F29-D376-5341-AA0B-0FB36D487780}" dt="2020-08-06T12:24:40.774" v="892"/>
          <ac:spMkLst>
            <pc:docMk/>
            <pc:sldMk cId="3894192149" sldId="331"/>
            <ac:spMk id="5" creationId="{D4695CCE-E830-3B43-9E68-2F96B11B5C88}"/>
          </ac:spMkLst>
        </pc:spChg>
        <pc:spChg chg="mod">
          <ac:chgData name="Chris Droessler" userId="625c3661-9d64-47fa-b83c-4b49393bd161" providerId="ADAL" clId="{2FA22F29-D376-5341-AA0B-0FB36D487780}" dt="2020-08-06T12:24:40.812" v="893" actId="27636"/>
          <ac:spMkLst>
            <pc:docMk/>
            <pc:sldMk cId="3894192149" sldId="331"/>
            <ac:spMk id="249" creationId="{00000000-0000-0000-0000-000000000000}"/>
          </ac:spMkLst>
        </pc:spChg>
      </pc:sldChg>
      <pc:sldChg chg="modSp add del">
        <pc:chgData name="Chris Droessler" userId="625c3661-9d64-47fa-b83c-4b49393bd161" providerId="ADAL" clId="{2FA22F29-D376-5341-AA0B-0FB36D487780}" dt="2020-08-06T11:20:25.230" v="538" actId="2696"/>
        <pc:sldMkLst>
          <pc:docMk/>
          <pc:sldMk cId="2419734318" sldId="332"/>
        </pc:sldMkLst>
        <pc:spChg chg="mod">
          <ac:chgData name="Chris Droessler" userId="625c3661-9d64-47fa-b83c-4b49393bd161" providerId="ADAL" clId="{2FA22F29-D376-5341-AA0B-0FB36D487780}" dt="2020-08-03T17:49:57.949" v="23" actId="27636"/>
          <ac:spMkLst>
            <pc:docMk/>
            <pc:sldMk cId="2419734318" sldId="332"/>
            <ac:spMk id="257" creationId="{00000000-0000-0000-0000-000000000000}"/>
          </ac:spMkLst>
        </pc:spChg>
      </pc:sldChg>
      <pc:sldChg chg="add">
        <pc:chgData name="Chris Droessler" userId="625c3661-9d64-47fa-b83c-4b49393bd161" providerId="ADAL" clId="{2FA22F29-D376-5341-AA0B-0FB36D487780}" dt="2020-08-06T11:20:37.944" v="558"/>
        <pc:sldMkLst>
          <pc:docMk/>
          <pc:sldMk cId="377708068" sldId="333"/>
        </pc:sldMkLst>
      </pc:sldChg>
      <pc:sldChg chg="modSp add del">
        <pc:chgData name="Chris Droessler" userId="625c3661-9d64-47fa-b83c-4b49393bd161" providerId="ADAL" clId="{2FA22F29-D376-5341-AA0B-0FB36D487780}" dt="2020-08-06T11:20:25.247" v="539" actId="2696"/>
        <pc:sldMkLst>
          <pc:docMk/>
          <pc:sldMk cId="428471571" sldId="333"/>
        </pc:sldMkLst>
        <pc:spChg chg="mod">
          <ac:chgData name="Chris Droessler" userId="625c3661-9d64-47fa-b83c-4b49393bd161" providerId="ADAL" clId="{2FA22F29-D376-5341-AA0B-0FB36D487780}" dt="2020-08-04T12:34:53.279" v="409" actId="255"/>
          <ac:spMkLst>
            <pc:docMk/>
            <pc:sldMk cId="428471571" sldId="333"/>
            <ac:spMk id="259" creationId="{00000000-0000-0000-0000-000000000000}"/>
          </ac:spMkLst>
        </pc:spChg>
        <pc:spChg chg="mod">
          <ac:chgData name="Chris Droessler" userId="625c3661-9d64-47fa-b83c-4b49393bd161" providerId="ADAL" clId="{2FA22F29-D376-5341-AA0B-0FB36D487780}" dt="2020-08-03T17:49:58.040" v="24" actId="27636"/>
          <ac:spMkLst>
            <pc:docMk/>
            <pc:sldMk cId="428471571" sldId="333"/>
            <ac:spMk id="260" creationId="{00000000-0000-0000-0000-000000000000}"/>
          </ac:spMkLst>
        </pc:spChg>
      </pc:sldChg>
      <pc:sldChg chg="add del">
        <pc:chgData name="Chris Droessler" userId="625c3661-9d64-47fa-b83c-4b49393bd161" providerId="ADAL" clId="{2FA22F29-D376-5341-AA0B-0FB36D487780}" dt="2020-08-06T11:20:25.330" v="544" actId="2696"/>
        <pc:sldMkLst>
          <pc:docMk/>
          <pc:sldMk cId="4030774533" sldId="334"/>
        </pc:sldMkLst>
      </pc:sldChg>
      <pc:sldChg chg="addSp delSp modSp add">
        <pc:chgData name="Chris Droessler" userId="625c3661-9d64-47fa-b83c-4b49393bd161" providerId="ADAL" clId="{2FA22F29-D376-5341-AA0B-0FB36D487780}" dt="2020-08-06T12:28:52.816" v="980"/>
        <pc:sldMkLst>
          <pc:docMk/>
          <pc:sldMk cId="1636246823" sldId="335"/>
        </pc:sldMkLst>
        <pc:spChg chg="add del mod">
          <ac:chgData name="Chris Droessler" userId="625c3661-9d64-47fa-b83c-4b49393bd161" providerId="ADAL" clId="{2FA22F29-D376-5341-AA0B-0FB36D487780}" dt="2020-08-06T12:28:47.728" v="974"/>
          <ac:spMkLst>
            <pc:docMk/>
            <pc:sldMk cId="1636246823" sldId="335"/>
            <ac:spMk id="2" creationId="{FCEDA64D-C48A-0B4C-9BA6-1879E959E5AC}"/>
          </ac:spMkLst>
        </pc:spChg>
        <pc:spChg chg="add del mod">
          <ac:chgData name="Chris Droessler" userId="625c3661-9d64-47fa-b83c-4b49393bd161" providerId="ADAL" clId="{2FA22F29-D376-5341-AA0B-0FB36D487780}" dt="2020-08-06T12:28:47.728" v="974"/>
          <ac:spMkLst>
            <pc:docMk/>
            <pc:sldMk cId="1636246823" sldId="335"/>
            <ac:spMk id="3" creationId="{C9E84CBA-D80F-D443-B630-6A4412E1055B}"/>
          </ac:spMkLst>
        </pc:spChg>
        <pc:spChg chg="add del mod">
          <ac:chgData name="Chris Droessler" userId="625c3661-9d64-47fa-b83c-4b49393bd161" providerId="ADAL" clId="{2FA22F29-D376-5341-AA0B-0FB36D487780}" dt="2020-08-06T12:28:48.832" v="975"/>
          <ac:spMkLst>
            <pc:docMk/>
            <pc:sldMk cId="1636246823" sldId="335"/>
            <ac:spMk id="4" creationId="{FBA98ED7-910B-304D-9202-7254AED0DF90}"/>
          </ac:spMkLst>
        </pc:spChg>
        <pc:spChg chg="add del mod">
          <ac:chgData name="Chris Droessler" userId="625c3661-9d64-47fa-b83c-4b49393bd161" providerId="ADAL" clId="{2FA22F29-D376-5341-AA0B-0FB36D487780}" dt="2020-08-06T12:28:48.832" v="975"/>
          <ac:spMkLst>
            <pc:docMk/>
            <pc:sldMk cId="1636246823" sldId="335"/>
            <ac:spMk id="5" creationId="{B9EAF57E-81A8-C040-AE25-781DCB24C39B}"/>
          </ac:spMkLst>
        </pc:spChg>
        <pc:spChg chg="add del mod">
          <ac:chgData name="Chris Droessler" userId="625c3661-9d64-47fa-b83c-4b49393bd161" providerId="ADAL" clId="{2FA22F29-D376-5341-AA0B-0FB36D487780}" dt="2020-08-06T12:28:49.728" v="976"/>
          <ac:spMkLst>
            <pc:docMk/>
            <pc:sldMk cId="1636246823" sldId="335"/>
            <ac:spMk id="6" creationId="{B3B4DF8E-B08D-5040-BE42-00848EF4D105}"/>
          </ac:spMkLst>
        </pc:spChg>
        <pc:spChg chg="add del mod">
          <ac:chgData name="Chris Droessler" userId="625c3661-9d64-47fa-b83c-4b49393bd161" providerId="ADAL" clId="{2FA22F29-D376-5341-AA0B-0FB36D487780}" dt="2020-08-06T12:28:49.728" v="976"/>
          <ac:spMkLst>
            <pc:docMk/>
            <pc:sldMk cId="1636246823" sldId="335"/>
            <ac:spMk id="7" creationId="{1C797D06-7E9C-FD4E-BDDA-D3DDBA805D13}"/>
          </ac:spMkLst>
        </pc:spChg>
        <pc:spChg chg="add del mod">
          <ac:chgData name="Chris Droessler" userId="625c3661-9d64-47fa-b83c-4b49393bd161" providerId="ADAL" clId="{2FA22F29-D376-5341-AA0B-0FB36D487780}" dt="2020-08-06T12:28:50.256" v="977"/>
          <ac:spMkLst>
            <pc:docMk/>
            <pc:sldMk cId="1636246823" sldId="335"/>
            <ac:spMk id="8" creationId="{F81242D7-F864-504D-8898-8F747456B77D}"/>
          </ac:spMkLst>
        </pc:spChg>
        <pc:spChg chg="add del mod">
          <ac:chgData name="Chris Droessler" userId="625c3661-9d64-47fa-b83c-4b49393bd161" providerId="ADAL" clId="{2FA22F29-D376-5341-AA0B-0FB36D487780}" dt="2020-08-06T12:28:50.256" v="977"/>
          <ac:spMkLst>
            <pc:docMk/>
            <pc:sldMk cId="1636246823" sldId="335"/>
            <ac:spMk id="9" creationId="{DC97A92A-03CC-0D47-8CE1-70D0A1603B06}"/>
          </ac:spMkLst>
        </pc:spChg>
        <pc:spChg chg="add del mod">
          <ac:chgData name="Chris Droessler" userId="625c3661-9d64-47fa-b83c-4b49393bd161" providerId="ADAL" clId="{2FA22F29-D376-5341-AA0B-0FB36D487780}" dt="2020-08-06T12:28:51.152" v="978"/>
          <ac:spMkLst>
            <pc:docMk/>
            <pc:sldMk cId="1636246823" sldId="335"/>
            <ac:spMk id="10" creationId="{9D8267DF-5456-CE49-B423-551B3353A19E}"/>
          </ac:spMkLst>
        </pc:spChg>
        <pc:spChg chg="add del mod">
          <ac:chgData name="Chris Droessler" userId="625c3661-9d64-47fa-b83c-4b49393bd161" providerId="ADAL" clId="{2FA22F29-D376-5341-AA0B-0FB36D487780}" dt="2020-08-06T12:28:51.152" v="978"/>
          <ac:spMkLst>
            <pc:docMk/>
            <pc:sldMk cId="1636246823" sldId="335"/>
            <ac:spMk id="11" creationId="{DB691CC7-8F6F-4046-B5C5-AAF30C154892}"/>
          </ac:spMkLst>
        </pc:spChg>
        <pc:spChg chg="add del mod">
          <ac:chgData name="Chris Droessler" userId="625c3661-9d64-47fa-b83c-4b49393bd161" providerId="ADAL" clId="{2FA22F29-D376-5341-AA0B-0FB36D487780}" dt="2020-08-06T12:28:52.480" v="979"/>
          <ac:spMkLst>
            <pc:docMk/>
            <pc:sldMk cId="1636246823" sldId="335"/>
            <ac:spMk id="12" creationId="{172E7CC0-50EA-B445-ABB1-3820C31EB24F}"/>
          </ac:spMkLst>
        </pc:spChg>
        <pc:spChg chg="add del mod">
          <ac:chgData name="Chris Droessler" userId="625c3661-9d64-47fa-b83c-4b49393bd161" providerId="ADAL" clId="{2FA22F29-D376-5341-AA0B-0FB36D487780}" dt="2020-08-06T12:28:52.480" v="979"/>
          <ac:spMkLst>
            <pc:docMk/>
            <pc:sldMk cId="1636246823" sldId="335"/>
            <ac:spMk id="13" creationId="{5C905AA5-D097-A04D-9FAC-35A47EF85A37}"/>
          </ac:spMkLst>
        </pc:spChg>
        <pc:spChg chg="add del mod">
          <ac:chgData name="Chris Droessler" userId="625c3661-9d64-47fa-b83c-4b49393bd161" providerId="ADAL" clId="{2FA22F29-D376-5341-AA0B-0FB36D487780}" dt="2020-08-06T12:28:52.816" v="980"/>
          <ac:spMkLst>
            <pc:docMk/>
            <pc:sldMk cId="1636246823" sldId="335"/>
            <ac:spMk id="14" creationId="{16ABC46B-D5A9-A34A-8F03-4D42C8DA0006}"/>
          </ac:spMkLst>
        </pc:spChg>
        <pc:spChg chg="add del mod">
          <ac:chgData name="Chris Droessler" userId="625c3661-9d64-47fa-b83c-4b49393bd161" providerId="ADAL" clId="{2FA22F29-D376-5341-AA0B-0FB36D487780}" dt="2020-08-06T12:28:52.816" v="980"/>
          <ac:spMkLst>
            <pc:docMk/>
            <pc:sldMk cId="1636246823" sldId="335"/>
            <ac:spMk id="15" creationId="{666E8084-1382-8B4A-9ADC-734CB75B3FEA}"/>
          </ac:spMkLst>
        </pc:spChg>
      </pc:sldChg>
      <pc:sldChg chg="addSp delSp modSp add">
        <pc:chgData name="Chris Droessler" userId="625c3661-9d64-47fa-b83c-4b49393bd161" providerId="ADAL" clId="{2FA22F29-D376-5341-AA0B-0FB36D487780}" dt="2020-08-06T12:30:16.683" v="1064" actId="14100"/>
        <pc:sldMkLst>
          <pc:docMk/>
          <pc:sldMk cId="2434541766" sldId="336"/>
        </pc:sldMkLst>
        <pc:spChg chg="add mod">
          <ac:chgData name="Chris Droessler" userId="625c3661-9d64-47fa-b83c-4b49393bd161" providerId="ADAL" clId="{2FA22F29-D376-5341-AA0B-0FB36D487780}" dt="2020-08-04T12:35:36.022" v="413"/>
          <ac:spMkLst>
            <pc:docMk/>
            <pc:sldMk cId="2434541766" sldId="336"/>
            <ac:spMk id="3" creationId="{476532C4-55C2-5644-B0EF-726FBE2B2D21}"/>
          </ac:spMkLst>
        </pc:spChg>
        <pc:spChg chg="mod">
          <ac:chgData name="Chris Droessler" userId="625c3661-9d64-47fa-b83c-4b49393bd161" providerId="ADAL" clId="{2FA22F29-D376-5341-AA0B-0FB36D487780}" dt="2020-08-06T12:30:09.302" v="1063" actId="255"/>
          <ac:spMkLst>
            <pc:docMk/>
            <pc:sldMk cId="2434541766" sldId="336"/>
            <ac:spMk id="8" creationId="{84763251-F3A7-2148-BE64-8DC742CDF5C9}"/>
          </ac:spMkLst>
        </pc:spChg>
        <pc:spChg chg="mod">
          <ac:chgData name="Chris Droessler" userId="625c3661-9d64-47fa-b83c-4b49393bd161" providerId="ADAL" clId="{2FA22F29-D376-5341-AA0B-0FB36D487780}" dt="2020-08-06T12:29:58.778" v="1060" actId="1037"/>
          <ac:spMkLst>
            <pc:docMk/>
            <pc:sldMk cId="2434541766" sldId="336"/>
            <ac:spMk id="9" creationId="{16222059-33D0-F94B-9839-482619634A9B}"/>
          </ac:spMkLst>
        </pc:spChg>
        <pc:spChg chg="mod">
          <ac:chgData name="Chris Droessler" userId="625c3661-9d64-47fa-b83c-4b49393bd161" providerId="ADAL" clId="{2FA22F29-D376-5341-AA0B-0FB36D487780}" dt="2020-08-06T12:30:16.683" v="1064" actId="14100"/>
          <ac:spMkLst>
            <pc:docMk/>
            <pc:sldMk cId="2434541766" sldId="336"/>
            <ac:spMk id="17" creationId="{F5395C5A-34D1-8B44-9A61-3513E327D17E}"/>
          </ac:spMkLst>
        </pc:spChg>
        <pc:spChg chg="mod">
          <ac:chgData name="Chris Droessler" userId="625c3661-9d64-47fa-b83c-4b49393bd161" providerId="ADAL" clId="{2FA22F29-D376-5341-AA0B-0FB36D487780}" dt="2020-08-06T12:29:50.355" v="1056" actId="14100"/>
          <ac:spMkLst>
            <pc:docMk/>
            <pc:sldMk cId="2434541766" sldId="336"/>
            <ac:spMk id="18" creationId="{75BC4ABB-CAF0-8345-A35E-E5B151CFD2C7}"/>
          </ac:spMkLst>
        </pc:spChg>
        <pc:spChg chg="mod">
          <ac:chgData name="Chris Droessler" userId="625c3661-9d64-47fa-b83c-4b49393bd161" providerId="ADAL" clId="{2FA22F29-D376-5341-AA0B-0FB36D487780}" dt="2020-08-06T12:30:09.302" v="1063" actId="255"/>
          <ac:spMkLst>
            <pc:docMk/>
            <pc:sldMk cId="2434541766" sldId="336"/>
            <ac:spMk id="19" creationId="{CB256C17-8811-2549-8428-1DD85C7F0F5F}"/>
          </ac:spMkLst>
        </pc:spChg>
        <pc:spChg chg="mod">
          <ac:chgData name="Chris Droessler" userId="625c3661-9d64-47fa-b83c-4b49393bd161" providerId="ADAL" clId="{2FA22F29-D376-5341-AA0B-0FB36D487780}" dt="2020-08-06T12:29:46.001" v="1055" actId="1037"/>
          <ac:spMkLst>
            <pc:docMk/>
            <pc:sldMk cId="2434541766" sldId="336"/>
            <ac:spMk id="20" creationId="{5BD8FFCD-7B8C-9E4C-82BB-2B2D379E5D46}"/>
          </ac:spMkLst>
        </pc:spChg>
        <pc:spChg chg="del mod">
          <ac:chgData name="Chris Droessler" userId="625c3661-9d64-47fa-b83c-4b49393bd161" providerId="ADAL" clId="{2FA22F29-D376-5341-AA0B-0FB36D487780}" dt="2020-08-04T12:35:28.669" v="412" actId="478"/>
          <ac:spMkLst>
            <pc:docMk/>
            <pc:sldMk cId="2434541766" sldId="336"/>
            <ac:spMk id="276" creationId="{00000000-0000-0000-0000-000000000000}"/>
          </ac:spMkLst>
        </pc:spChg>
      </pc:sldChg>
      <pc:sldChg chg="add">
        <pc:chgData name="Chris Droessler" userId="625c3661-9d64-47fa-b83c-4b49393bd161" providerId="ADAL" clId="{2FA22F29-D376-5341-AA0B-0FB36D487780}" dt="2020-08-03T17:48:52.289" v="16"/>
        <pc:sldMkLst>
          <pc:docMk/>
          <pc:sldMk cId="3059875272" sldId="339"/>
        </pc:sldMkLst>
      </pc:sldChg>
      <pc:sldChg chg="add">
        <pc:chgData name="Chris Droessler" userId="625c3661-9d64-47fa-b83c-4b49393bd161" providerId="ADAL" clId="{2FA22F29-D376-5341-AA0B-0FB36D487780}" dt="2020-08-03T17:48:52.289" v="16"/>
        <pc:sldMkLst>
          <pc:docMk/>
          <pc:sldMk cId="885575038" sldId="341"/>
        </pc:sldMkLst>
      </pc:sldChg>
      <pc:sldChg chg="addSp delSp modSp add">
        <pc:chgData name="Chris Droessler" userId="625c3661-9d64-47fa-b83c-4b49393bd161" providerId="ADAL" clId="{2FA22F29-D376-5341-AA0B-0FB36D487780}" dt="2020-08-06T12:31:17.222" v="1072" actId="404"/>
        <pc:sldMkLst>
          <pc:docMk/>
          <pc:sldMk cId="3616828061" sldId="342"/>
        </pc:sldMkLst>
        <pc:spChg chg="add del mod">
          <ac:chgData name="Chris Droessler" userId="625c3661-9d64-47fa-b83c-4b49393bd161" providerId="ADAL" clId="{2FA22F29-D376-5341-AA0B-0FB36D487780}" dt="2020-08-06T12:30:33.819" v="1066"/>
          <ac:spMkLst>
            <pc:docMk/>
            <pc:sldMk cId="3616828061" sldId="342"/>
            <ac:spMk id="2" creationId="{1A928D52-D4DC-6B46-931A-BF67418DA7FD}"/>
          </ac:spMkLst>
        </pc:spChg>
        <pc:spChg chg="add del mod">
          <ac:chgData name="Chris Droessler" userId="625c3661-9d64-47fa-b83c-4b49393bd161" providerId="ADAL" clId="{2FA22F29-D376-5341-AA0B-0FB36D487780}" dt="2020-08-06T12:30:33.819" v="1066"/>
          <ac:spMkLst>
            <pc:docMk/>
            <pc:sldMk cId="3616828061" sldId="342"/>
            <ac:spMk id="3" creationId="{6D5D643C-64E5-3D44-B413-47DDAA74B16B}"/>
          </ac:spMkLst>
        </pc:spChg>
        <pc:spChg chg="add del mod">
          <ac:chgData name="Chris Droessler" userId="625c3661-9d64-47fa-b83c-4b49393bd161" providerId="ADAL" clId="{2FA22F29-D376-5341-AA0B-0FB36D487780}" dt="2020-08-06T12:30:42.434" v="1067"/>
          <ac:spMkLst>
            <pc:docMk/>
            <pc:sldMk cId="3616828061" sldId="342"/>
            <ac:spMk id="4" creationId="{B930053B-BA0E-FC4B-A758-E2998DD48BD6}"/>
          </ac:spMkLst>
        </pc:spChg>
        <pc:spChg chg="add del mod">
          <ac:chgData name="Chris Droessler" userId="625c3661-9d64-47fa-b83c-4b49393bd161" providerId="ADAL" clId="{2FA22F29-D376-5341-AA0B-0FB36D487780}" dt="2020-08-06T12:30:42.434" v="1067"/>
          <ac:spMkLst>
            <pc:docMk/>
            <pc:sldMk cId="3616828061" sldId="342"/>
            <ac:spMk id="5" creationId="{14F15543-C692-0644-B65F-716D8DEFF8AB}"/>
          </ac:spMkLst>
        </pc:spChg>
        <pc:spChg chg="add del mod">
          <ac:chgData name="Chris Droessler" userId="625c3661-9d64-47fa-b83c-4b49393bd161" providerId="ADAL" clId="{2FA22F29-D376-5341-AA0B-0FB36D487780}" dt="2020-08-06T12:30:43.153" v="1068"/>
          <ac:spMkLst>
            <pc:docMk/>
            <pc:sldMk cId="3616828061" sldId="342"/>
            <ac:spMk id="6" creationId="{E625DE43-7774-D143-A105-A7E4D36A0E94}"/>
          </ac:spMkLst>
        </pc:spChg>
        <pc:spChg chg="add del mod">
          <ac:chgData name="Chris Droessler" userId="625c3661-9d64-47fa-b83c-4b49393bd161" providerId="ADAL" clId="{2FA22F29-D376-5341-AA0B-0FB36D487780}" dt="2020-08-06T12:30:43.153" v="1068"/>
          <ac:spMkLst>
            <pc:docMk/>
            <pc:sldMk cId="3616828061" sldId="342"/>
            <ac:spMk id="7" creationId="{63E7F91B-1DA6-2445-B2A2-ADE42ED2E598}"/>
          </ac:spMkLst>
        </pc:spChg>
        <pc:spChg chg="add del mod">
          <ac:chgData name="Chris Droessler" userId="625c3661-9d64-47fa-b83c-4b49393bd161" providerId="ADAL" clId="{2FA22F29-D376-5341-AA0B-0FB36D487780}" dt="2020-08-06T12:30:43.601" v="1069"/>
          <ac:spMkLst>
            <pc:docMk/>
            <pc:sldMk cId="3616828061" sldId="342"/>
            <ac:spMk id="8" creationId="{458B49B7-8794-BD49-B4D6-FA598E33A0C1}"/>
          </ac:spMkLst>
        </pc:spChg>
        <pc:spChg chg="add del mod">
          <ac:chgData name="Chris Droessler" userId="625c3661-9d64-47fa-b83c-4b49393bd161" providerId="ADAL" clId="{2FA22F29-D376-5341-AA0B-0FB36D487780}" dt="2020-08-06T12:30:43.601" v="1069"/>
          <ac:spMkLst>
            <pc:docMk/>
            <pc:sldMk cId="3616828061" sldId="342"/>
            <ac:spMk id="9" creationId="{D48ABD8E-4CA0-514A-8245-700F39B243CD}"/>
          </ac:spMkLst>
        </pc:spChg>
        <pc:spChg chg="mod">
          <ac:chgData name="Chris Droessler" userId="625c3661-9d64-47fa-b83c-4b49393bd161" providerId="ADAL" clId="{2FA22F29-D376-5341-AA0B-0FB36D487780}" dt="2020-08-06T12:31:17.222" v="1072" actId="404"/>
          <ac:spMkLst>
            <pc:docMk/>
            <pc:sldMk cId="3616828061" sldId="342"/>
            <ac:spMk id="73" creationId="{00000000-0000-0000-0000-000000000000}"/>
          </ac:spMkLst>
        </pc:spChg>
      </pc:sldChg>
      <pc:sldChg chg="addSp delSp modSp add">
        <pc:chgData name="Chris Droessler" userId="625c3661-9d64-47fa-b83c-4b49393bd161" providerId="ADAL" clId="{2FA22F29-D376-5341-AA0B-0FB36D487780}" dt="2020-08-03T18:04:49.867" v="247" actId="255"/>
        <pc:sldMkLst>
          <pc:docMk/>
          <pc:sldMk cId="4130747025" sldId="344"/>
        </pc:sldMkLst>
        <pc:spChg chg="add del mod">
          <ac:chgData name="Chris Droessler" userId="625c3661-9d64-47fa-b83c-4b49393bd161" providerId="ADAL" clId="{2FA22F29-D376-5341-AA0B-0FB36D487780}" dt="2020-08-03T18:03:36.863" v="235"/>
          <ac:spMkLst>
            <pc:docMk/>
            <pc:sldMk cId="4130747025" sldId="344"/>
            <ac:spMk id="2" creationId="{535850D6-07E1-CB47-B42C-2AC6DEAA79E3}"/>
          </ac:spMkLst>
        </pc:spChg>
        <pc:spChg chg="add del mod">
          <ac:chgData name="Chris Droessler" userId="625c3661-9d64-47fa-b83c-4b49393bd161" providerId="ADAL" clId="{2FA22F29-D376-5341-AA0B-0FB36D487780}" dt="2020-08-03T18:03:36.863" v="235"/>
          <ac:spMkLst>
            <pc:docMk/>
            <pc:sldMk cId="4130747025" sldId="344"/>
            <ac:spMk id="3" creationId="{6819DF4C-875B-3C4F-A85D-C12AA5D31533}"/>
          </ac:spMkLst>
        </pc:spChg>
        <pc:spChg chg="add del mod">
          <ac:chgData name="Chris Droessler" userId="625c3661-9d64-47fa-b83c-4b49393bd161" providerId="ADAL" clId="{2FA22F29-D376-5341-AA0B-0FB36D487780}" dt="2020-08-03T18:03:37.663" v="237"/>
          <ac:spMkLst>
            <pc:docMk/>
            <pc:sldMk cId="4130747025" sldId="344"/>
            <ac:spMk id="4" creationId="{A62E88A9-7FED-F447-A247-1373D24E1757}"/>
          </ac:spMkLst>
        </pc:spChg>
        <pc:spChg chg="add del mod">
          <ac:chgData name="Chris Droessler" userId="625c3661-9d64-47fa-b83c-4b49393bd161" providerId="ADAL" clId="{2FA22F29-D376-5341-AA0B-0FB36D487780}" dt="2020-08-03T18:03:37.663" v="237"/>
          <ac:spMkLst>
            <pc:docMk/>
            <pc:sldMk cId="4130747025" sldId="344"/>
            <ac:spMk id="5" creationId="{9156D373-93FD-6846-9A0D-F4375700B5E5}"/>
          </ac:spMkLst>
        </pc:spChg>
        <pc:spChg chg="mod">
          <ac:chgData name="Chris Droessler" userId="625c3661-9d64-47fa-b83c-4b49393bd161" providerId="ADAL" clId="{2FA22F29-D376-5341-AA0B-0FB36D487780}" dt="2020-08-03T18:04:49.867" v="247" actId="255"/>
          <ac:spMkLst>
            <pc:docMk/>
            <pc:sldMk cId="4130747025" sldId="344"/>
            <ac:spMk id="77" creationId="{00000000-0000-0000-0000-000000000000}"/>
          </ac:spMkLst>
        </pc:spChg>
      </pc:sldChg>
      <pc:sldChg chg="add del">
        <pc:chgData name="Chris Droessler" userId="625c3661-9d64-47fa-b83c-4b49393bd161" providerId="ADAL" clId="{2FA22F29-D376-5341-AA0B-0FB36D487780}" dt="2020-08-03T18:10:22.068" v="354" actId="2696"/>
        <pc:sldMkLst>
          <pc:docMk/>
          <pc:sldMk cId="2159144272" sldId="345"/>
        </pc:sldMkLst>
      </pc:sldChg>
      <pc:sldChg chg="addSp delSp modSp add">
        <pc:chgData name="Chris Droessler" userId="625c3661-9d64-47fa-b83c-4b49393bd161" providerId="ADAL" clId="{2FA22F29-D376-5341-AA0B-0FB36D487780}" dt="2020-08-06T12:36:37.842" v="1087" actId="12"/>
        <pc:sldMkLst>
          <pc:docMk/>
          <pc:sldMk cId="741335656" sldId="346"/>
        </pc:sldMkLst>
        <pc:spChg chg="add del mod">
          <ac:chgData name="Chris Droessler" userId="625c3661-9d64-47fa-b83c-4b49393bd161" providerId="ADAL" clId="{2FA22F29-D376-5341-AA0B-0FB36D487780}" dt="2020-08-06T12:36:34.614" v="1083"/>
          <ac:spMkLst>
            <pc:docMk/>
            <pc:sldMk cId="741335656" sldId="346"/>
            <ac:spMk id="2" creationId="{68E46B6C-DD59-8748-9E86-B2AE65EFDEAD}"/>
          </ac:spMkLst>
        </pc:spChg>
        <pc:spChg chg="add del mod">
          <ac:chgData name="Chris Droessler" userId="625c3661-9d64-47fa-b83c-4b49393bd161" providerId="ADAL" clId="{2FA22F29-D376-5341-AA0B-0FB36D487780}" dt="2020-08-06T12:36:34.614" v="1083"/>
          <ac:spMkLst>
            <pc:docMk/>
            <pc:sldMk cId="741335656" sldId="346"/>
            <ac:spMk id="3" creationId="{4BC65240-CD81-EC49-ADBC-15EAFFDFAC0A}"/>
          </ac:spMkLst>
        </pc:spChg>
        <pc:spChg chg="add del mod">
          <ac:chgData name="Chris Droessler" userId="625c3661-9d64-47fa-b83c-4b49393bd161" providerId="ADAL" clId="{2FA22F29-D376-5341-AA0B-0FB36D487780}" dt="2020-08-06T12:36:35.294" v="1085"/>
          <ac:spMkLst>
            <pc:docMk/>
            <pc:sldMk cId="741335656" sldId="346"/>
            <ac:spMk id="4" creationId="{E3F211D7-E735-034C-84AE-61AB072CF9A8}"/>
          </ac:spMkLst>
        </pc:spChg>
        <pc:spChg chg="add del mod">
          <ac:chgData name="Chris Droessler" userId="625c3661-9d64-47fa-b83c-4b49393bd161" providerId="ADAL" clId="{2FA22F29-D376-5341-AA0B-0FB36D487780}" dt="2020-08-06T12:36:35.294" v="1085"/>
          <ac:spMkLst>
            <pc:docMk/>
            <pc:sldMk cId="741335656" sldId="346"/>
            <ac:spMk id="5" creationId="{24B5FFB7-F05B-F74E-8E57-BB3539EA2A78}"/>
          </ac:spMkLst>
        </pc:spChg>
        <pc:spChg chg="mod">
          <ac:chgData name="Chris Droessler" userId="625c3661-9d64-47fa-b83c-4b49393bd161" providerId="ADAL" clId="{2FA22F29-D376-5341-AA0B-0FB36D487780}" dt="2020-08-06T12:36:37.842" v="1087" actId="12"/>
          <ac:spMkLst>
            <pc:docMk/>
            <pc:sldMk cId="741335656" sldId="346"/>
            <ac:spMk id="83" creationId="{00000000-0000-0000-0000-000000000000}"/>
          </ac:spMkLst>
        </pc:spChg>
      </pc:sldChg>
      <pc:sldChg chg="addSp delSp modSp add">
        <pc:chgData name="Chris Droessler" userId="625c3661-9d64-47fa-b83c-4b49393bd161" providerId="ADAL" clId="{2FA22F29-D376-5341-AA0B-0FB36D487780}" dt="2020-08-06T12:36:45.205" v="1090"/>
        <pc:sldMkLst>
          <pc:docMk/>
          <pc:sldMk cId="992740789" sldId="347"/>
        </pc:sldMkLst>
        <pc:spChg chg="add del mod">
          <ac:chgData name="Chris Droessler" userId="625c3661-9d64-47fa-b83c-4b49393bd161" providerId="ADAL" clId="{2FA22F29-D376-5341-AA0B-0FB36D487780}" dt="2020-08-06T12:36:43.157" v="1088"/>
          <ac:spMkLst>
            <pc:docMk/>
            <pc:sldMk cId="992740789" sldId="347"/>
            <ac:spMk id="2" creationId="{B1AE46F4-DA1B-0945-AAEC-195CD7BFBC45}"/>
          </ac:spMkLst>
        </pc:spChg>
        <pc:spChg chg="add del mod">
          <ac:chgData name="Chris Droessler" userId="625c3661-9d64-47fa-b83c-4b49393bd161" providerId="ADAL" clId="{2FA22F29-D376-5341-AA0B-0FB36D487780}" dt="2020-08-06T12:36:43.157" v="1088"/>
          <ac:spMkLst>
            <pc:docMk/>
            <pc:sldMk cId="992740789" sldId="347"/>
            <ac:spMk id="3" creationId="{9688E8D8-882F-F34B-A6BC-DD184B346D11}"/>
          </ac:spMkLst>
        </pc:spChg>
        <pc:spChg chg="add del mod">
          <ac:chgData name="Chris Droessler" userId="625c3661-9d64-47fa-b83c-4b49393bd161" providerId="ADAL" clId="{2FA22F29-D376-5341-AA0B-0FB36D487780}" dt="2020-08-06T12:36:44.253" v="1089"/>
          <ac:spMkLst>
            <pc:docMk/>
            <pc:sldMk cId="992740789" sldId="347"/>
            <ac:spMk id="4" creationId="{C4D2993A-5FE1-7840-B9C7-5662094B2E25}"/>
          </ac:spMkLst>
        </pc:spChg>
        <pc:spChg chg="add del mod">
          <ac:chgData name="Chris Droessler" userId="625c3661-9d64-47fa-b83c-4b49393bd161" providerId="ADAL" clId="{2FA22F29-D376-5341-AA0B-0FB36D487780}" dt="2020-08-06T12:36:44.253" v="1089"/>
          <ac:spMkLst>
            <pc:docMk/>
            <pc:sldMk cId="992740789" sldId="347"/>
            <ac:spMk id="5" creationId="{A500D4F1-CC09-E446-B155-9C67ABC5494F}"/>
          </ac:spMkLst>
        </pc:spChg>
        <pc:spChg chg="add del mod">
          <ac:chgData name="Chris Droessler" userId="625c3661-9d64-47fa-b83c-4b49393bd161" providerId="ADAL" clId="{2FA22F29-D376-5341-AA0B-0FB36D487780}" dt="2020-08-06T12:36:45.205" v="1090"/>
          <ac:spMkLst>
            <pc:docMk/>
            <pc:sldMk cId="992740789" sldId="347"/>
            <ac:spMk id="6" creationId="{5CE09757-8ED0-CC43-ACE0-8AF938A59B0A}"/>
          </ac:spMkLst>
        </pc:spChg>
        <pc:spChg chg="add del mod">
          <ac:chgData name="Chris Droessler" userId="625c3661-9d64-47fa-b83c-4b49393bd161" providerId="ADAL" clId="{2FA22F29-D376-5341-AA0B-0FB36D487780}" dt="2020-08-06T12:36:45.205" v="1090"/>
          <ac:spMkLst>
            <pc:docMk/>
            <pc:sldMk cId="992740789" sldId="347"/>
            <ac:spMk id="7" creationId="{F7867D3F-4794-A940-BCEB-DE4990240A7E}"/>
          </ac:spMkLst>
        </pc:spChg>
        <pc:spChg chg="mod">
          <ac:chgData name="Chris Droessler" userId="625c3661-9d64-47fa-b83c-4b49393bd161" providerId="ADAL" clId="{2FA22F29-D376-5341-AA0B-0FB36D487780}" dt="2020-08-03T17:49:58.148" v="26" actId="27636"/>
          <ac:spMkLst>
            <pc:docMk/>
            <pc:sldMk cId="992740789" sldId="347"/>
            <ac:spMk id="86" creationId="{00000000-0000-0000-0000-000000000000}"/>
          </ac:spMkLst>
        </pc:spChg>
      </pc:sldChg>
      <pc:sldChg chg="delSp add">
        <pc:chgData name="Chris Droessler" userId="625c3661-9d64-47fa-b83c-4b49393bd161" providerId="ADAL" clId="{2FA22F29-D376-5341-AA0B-0FB36D487780}" dt="2020-08-06T12:37:18.353" v="1099" actId="478"/>
        <pc:sldMkLst>
          <pc:docMk/>
          <pc:sldMk cId="2107613618" sldId="348"/>
        </pc:sldMkLst>
        <pc:spChg chg="del">
          <ac:chgData name="Chris Droessler" userId="625c3661-9d64-47fa-b83c-4b49393bd161" providerId="ADAL" clId="{2FA22F29-D376-5341-AA0B-0FB36D487780}" dt="2020-08-06T12:37:18.353" v="1099" actId="478"/>
          <ac:spMkLst>
            <pc:docMk/>
            <pc:sldMk cId="2107613618" sldId="348"/>
            <ac:spMk id="5" creationId="{E34BD84C-3F6E-9C4B-B56A-F24813C614E6}"/>
          </ac:spMkLst>
        </pc:spChg>
      </pc:sldChg>
      <pc:sldChg chg="modSp add">
        <pc:chgData name="Chris Droessler" userId="625c3661-9d64-47fa-b83c-4b49393bd161" providerId="ADAL" clId="{2FA22F29-D376-5341-AA0B-0FB36D487780}" dt="2020-08-03T17:59:56.483" v="150" actId="20577"/>
        <pc:sldMkLst>
          <pc:docMk/>
          <pc:sldMk cId="1909258685" sldId="349"/>
        </pc:sldMkLst>
        <pc:spChg chg="mod">
          <ac:chgData name="Chris Droessler" userId="625c3661-9d64-47fa-b83c-4b49393bd161" providerId="ADAL" clId="{2FA22F29-D376-5341-AA0B-0FB36D487780}" dt="2020-08-03T17:59:56.483" v="150" actId="20577"/>
          <ac:spMkLst>
            <pc:docMk/>
            <pc:sldMk cId="1909258685" sldId="349"/>
            <ac:spMk id="123" creationId="{00000000-0000-0000-0000-000000000000}"/>
          </ac:spMkLst>
        </pc:spChg>
      </pc:sldChg>
      <pc:sldChg chg="add">
        <pc:chgData name="Chris Droessler" userId="625c3661-9d64-47fa-b83c-4b49393bd161" providerId="ADAL" clId="{2FA22F29-D376-5341-AA0B-0FB36D487780}" dt="2020-08-03T17:48:52.289" v="16"/>
        <pc:sldMkLst>
          <pc:docMk/>
          <pc:sldMk cId="1980857830" sldId="350"/>
        </pc:sldMkLst>
      </pc:sldChg>
      <pc:sldChg chg="addSp delSp modSp add">
        <pc:chgData name="Chris Droessler" userId="625c3661-9d64-47fa-b83c-4b49393bd161" providerId="ADAL" clId="{2FA22F29-D376-5341-AA0B-0FB36D487780}" dt="2020-08-06T12:37:23.908" v="1100"/>
        <pc:sldMkLst>
          <pc:docMk/>
          <pc:sldMk cId="4244128249" sldId="351"/>
        </pc:sldMkLst>
        <pc:spChg chg="add del mod">
          <ac:chgData name="Chris Droessler" userId="625c3661-9d64-47fa-b83c-4b49393bd161" providerId="ADAL" clId="{2FA22F29-D376-5341-AA0B-0FB36D487780}" dt="2020-08-06T12:37:23.908" v="1100"/>
          <ac:spMkLst>
            <pc:docMk/>
            <pc:sldMk cId="4244128249" sldId="351"/>
            <ac:spMk id="2" creationId="{94F9BA51-0E12-3345-B517-09BA680E8498}"/>
          </ac:spMkLst>
        </pc:spChg>
        <pc:spChg chg="add del mod">
          <ac:chgData name="Chris Droessler" userId="625c3661-9d64-47fa-b83c-4b49393bd161" providerId="ADAL" clId="{2FA22F29-D376-5341-AA0B-0FB36D487780}" dt="2020-08-06T12:37:23.908" v="1100"/>
          <ac:spMkLst>
            <pc:docMk/>
            <pc:sldMk cId="4244128249" sldId="351"/>
            <ac:spMk id="3" creationId="{92C7640A-452E-5046-8D4B-71DC966CB5B0}"/>
          </ac:spMkLst>
        </pc:spChg>
        <pc:spChg chg="mod">
          <ac:chgData name="Chris Droessler" userId="625c3661-9d64-47fa-b83c-4b49393bd161" providerId="ADAL" clId="{2FA22F29-D376-5341-AA0B-0FB36D487780}" dt="2020-08-04T12:35:59.561" v="415" actId="255"/>
          <ac:spMkLst>
            <pc:docMk/>
            <pc:sldMk cId="4244128249" sldId="351"/>
            <ac:spMk id="96" creationId="{00000000-0000-0000-0000-000000000000}"/>
          </ac:spMkLst>
        </pc:spChg>
      </pc:sldChg>
      <pc:sldChg chg="add">
        <pc:chgData name="Chris Droessler" userId="625c3661-9d64-47fa-b83c-4b49393bd161" providerId="ADAL" clId="{2FA22F29-D376-5341-AA0B-0FB36D487780}" dt="2020-08-03T17:48:52.289" v="16"/>
        <pc:sldMkLst>
          <pc:docMk/>
          <pc:sldMk cId="1839674105" sldId="352"/>
        </pc:sldMkLst>
      </pc:sldChg>
      <pc:sldChg chg="modSp add">
        <pc:chgData name="Chris Droessler" userId="625c3661-9d64-47fa-b83c-4b49393bd161" providerId="ADAL" clId="{2FA22F29-D376-5341-AA0B-0FB36D487780}" dt="2020-08-06T12:37:32.722" v="1101" actId="1076"/>
        <pc:sldMkLst>
          <pc:docMk/>
          <pc:sldMk cId="259963826" sldId="353"/>
        </pc:sldMkLst>
        <pc:spChg chg="mod">
          <ac:chgData name="Chris Droessler" userId="625c3661-9d64-47fa-b83c-4b49393bd161" providerId="ADAL" clId="{2FA22F29-D376-5341-AA0B-0FB36D487780}" dt="2020-08-06T12:37:32.722" v="1101" actId="1076"/>
          <ac:spMkLst>
            <pc:docMk/>
            <pc:sldMk cId="259963826" sldId="353"/>
            <ac:spMk id="100" creationId="{00000000-0000-0000-0000-000000000000}"/>
          </ac:spMkLst>
        </pc:spChg>
      </pc:sldChg>
      <pc:sldChg chg="addSp modSp add">
        <pc:chgData name="Chris Droessler" userId="625c3661-9d64-47fa-b83c-4b49393bd161" providerId="ADAL" clId="{2FA22F29-D376-5341-AA0B-0FB36D487780}" dt="2020-08-05T12:06:12.289" v="535" actId="20577"/>
        <pc:sldMkLst>
          <pc:docMk/>
          <pc:sldMk cId="2022107987" sldId="354"/>
        </pc:sldMkLst>
        <pc:spChg chg="add mod">
          <ac:chgData name="Chris Droessler" userId="625c3661-9d64-47fa-b83c-4b49393bd161" providerId="ADAL" clId="{2FA22F29-D376-5341-AA0B-0FB36D487780}" dt="2020-08-05T12:06:12.289" v="535" actId="20577"/>
          <ac:spMkLst>
            <pc:docMk/>
            <pc:sldMk cId="2022107987" sldId="354"/>
            <ac:spMk id="4" creationId="{5A897E62-AA93-704E-97FD-65249C267C8E}"/>
          </ac:spMkLst>
        </pc:spChg>
        <pc:spChg chg="mod">
          <ac:chgData name="Chris Droessler" userId="625c3661-9d64-47fa-b83c-4b49393bd161" providerId="ADAL" clId="{2FA22F29-D376-5341-AA0B-0FB36D487780}" dt="2020-08-05T12:05:51.202" v="532" actId="1076"/>
          <ac:spMkLst>
            <pc:docMk/>
            <pc:sldMk cId="2022107987" sldId="354"/>
            <ac:spMk id="103" creationId="{00000000-0000-0000-0000-000000000000}"/>
          </ac:spMkLst>
        </pc:spChg>
        <pc:picChg chg="mod">
          <ac:chgData name="Chris Droessler" userId="625c3661-9d64-47fa-b83c-4b49393bd161" providerId="ADAL" clId="{2FA22F29-D376-5341-AA0B-0FB36D487780}" dt="2020-08-05T12:05:44.747" v="530" actId="1076"/>
          <ac:picMkLst>
            <pc:docMk/>
            <pc:sldMk cId="2022107987" sldId="354"/>
            <ac:picMk id="5" creationId="{D844F9C2-617F-014D-9148-7093260086A8}"/>
          </ac:picMkLst>
        </pc:picChg>
      </pc:sldChg>
      <pc:sldChg chg="modSp add">
        <pc:chgData name="Chris Droessler" userId="625c3661-9d64-47fa-b83c-4b49393bd161" providerId="ADAL" clId="{2FA22F29-D376-5341-AA0B-0FB36D487780}" dt="2020-08-06T12:01:35.271" v="673"/>
        <pc:sldMkLst>
          <pc:docMk/>
          <pc:sldMk cId="3948520253" sldId="355"/>
        </pc:sldMkLst>
        <pc:spChg chg="mod">
          <ac:chgData name="Chris Droessler" userId="625c3661-9d64-47fa-b83c-4b49393bd161" providerId="ADAL" clId="{2FA22F29-D376-5341-AA0B-0FB36D487780}" dt="2020-08-06T12:01:35.271" v="673"/>
          <ac:spMkLst>
            <pc:docMk/>
            <pc:sldMk cId="3948520253" sldId="355"/>
            <ac:spMk id="108" creationId="{00000000-0000-0000-0000-000000000000}"/>
          </ac:spMkLst>
        </pc:spChg>
      </pc:sldChg>
      <pc:sldChg chg="add">
        <pc:chgData name="Chris Droessler" userId="625c3661-9d64-47fa-b83c-4b49393bd161" providerId="ADAL" clId="{2FA22F29-D376-5341-AA0B-0FB36D487780}" dt="2020-08-03T17:48:52.289" v="16"/>
        <pc:sldMkLst>
          <pc:docMk/>
          <pc:sldMk cId="1714996522" sldId="356"/>
        </pc:sldMkLst>
      </pc:sldChg>
      <pc:sldChg chg="modSp add">
        <pc:chgData name="Chris Droessler" userId="625c3661-9d64-47fa-b83c-4b49393bd161" providerId="ADAL" clId="{2FA22F29-D376-5341-AA0B-0FB36D487780}" dt="2020-08-04T12:36:25.522" v="443" actId="255"/>
        <pc:sldMkLst>
          <pc:docMk/>
          <pc:sldMk cId="2918329719" sldId="357"/>
        </pc:sldMkLst>
        <pc:spChg chg="mod">
          <ac:chgData name="Chris Droessler" userId="625c3661-9d64-47fa-b83c-4b49393bd161" providerId="ADAL" clId="{2FA22F29-D376-5341-AA0B-0FB36D487780}" dt="2020-08-04T12:36:25.522" v="443" actId="255"/>
          <ac:spMkLst>
            <pc:docMk/>
            <pc:sldMk cId="2918329719" sldId="357"/>
            <ac:spMk id="120" creationId="{00000000-0000-0000-0000-000000000000}"/>
          </ac:spMkLst>
        </pc:spChg>
      </pc:sldChg>
      <pc:sldChg chg="addSp delSp modSp add">
        <pc:chgData name="Chris Droessler" userId="625c3661-9d64-47fa-b83c-4b49393bd161" providerId="ADAL" clId="{2FA22F29-D376-5341-AA0B-0FB36D487780}" dt="2020-08-06T12:12:04.216" v="786"/>
        <pc:sldMkLst>
          <pc:docMk/>
          <pc:sldMk cId="2365238897" sldId="358"/>
        </pc:sldMkLst>
        <pc:spChg chg="add del mod">
          <ac:chgData name="Chris Droessler" userId="625c3661-9d64-47fa-b83c-4b49393bd161" providerId="ADAL" clId="{2FA22F29-D376-5341-AA0B-0FB36D487780}" dt="2020-08-06T12:12:02.752" v="784"/>
          <ac:spMkLst>
            <pc:docMk/>
            <pc:sldMk cId="2365238897" sldId="358"/>
            <ac:spMk id="2" creationId="{3E66BD2B-BBA0-8E4F-B753-F7573AF7435F}"/>
          </ac:spMkLst>
        </pc:spChg>
        <pc:spChg chg="add del mod">
          <ac:chgData name="Chris Droessler" userId="625c3661-9d64-47fa-b83c-4b49393bd161" providerId="ADAL" clId="{2FA22F29-D376-5341-AA0B-0FB36D487780}" dt="2020-08-06T12:12:02.752" v="784"/>
          <ac:spMkLst>
            <pc:docMk/>
            <pc:sldMk cId="2365238897" sldId="358"/>
            <ac:spMk id="3" creationId="{7120D1A1-5F43-1746-85B3-201200FF174D}"/>
          </ac:spMkLst>
        </pc:spChg>
        <pc:spChg chg="add del mod">
          <ac:chgData name="Chris Droessler" userId="625c3661-9d64-47fa-b83c-4b49393bd161" providerId="ADAL" clId="{2FA22F29-D376-5341-AA0B-0FB36D487780}" dt="2020-08-06T12:12:03.456" v="785"/>
          <ac:spMkLst>
            <pc:docMk/>
            <pc:sldMk cId="2365238897" sldId="358"/>
            <ac:spMk id="4" creationId="{57CFBEC4-FCD7-A64A-887F-7B30DB910251}"/>
          </ac:spMkLst>
        </pc:spChg>
        <pc:spChg chg="add del mod">
          <ac:chgData name="Chris Droessler" userId="625c3661-9d64-47fa-b83c-4b49393bd161" providerId="ADAL" clId="{2FA22F29-D376-5341-AA0B-0FB36D487780}" dt="2020-08-06T12:12:03.456" v="785"/>
          <ac:spMkLst>
            <pc:docMk/>
            <pc:sldMk cId="2365238897" sldId="358"/>
            <ac:spMk id="5" creationId="{251E8CE4-C004-A245-9E70-CC45D8E7D5F4}"/>
          </ac:spMkLst>
        </pc:spChg>
        <pc:spChg chg="add del mod">
          <ac:chgData name="Chris Droessler" userId="625c3661-9d64-47fa-b83c-4b49393bd161" providerId="ADAL" clId="{2FA22F29-D376-5341-AA0B-0FB36D487780}" dt="2020-08-06T12:12:04.216" v="786"/>
          <ac:spMkLst>
            <pc:docMk/>
            <pc:sldMk cId="2365238897" sldId="358"/>
            <ac:spMk id="6" creationId="{0EC0B821-3951-E644-A7B5-DF5134546834}"/>
          </ac:spMkLst>
        </pc:spChg>
        <pc:spChg chg="add del mod">
          <ac:chgData name="Chris Droessler" userId="625c3661-9d64-47fa-b83c-4b49393bd161" providerId="ADAL" clId="{2FA22F29-D376-5341-AA0B-0FB36D487780}" dt="2020-08-06T12:12:04.216" v="786"/>
          <ac:spMkLst>
            <pc:docMk/>
            <pc:sldMk cId="2365238897" sldId="358"/>
            <ac:spMk id="7" creationId="{A0029C28-F13C-1749-8582-3D92F17F61F1}"/>
          </ac:spMkLst>
        </pc:spChg>
      </pc:sldChg>
      <pc:sldChg chg="modSp add">
        <pc:chgData name="Chris Droessler" userId="625c3661-9d64-47fa-b83c-4b49393bd161" providerId="ADAL" clId="{2FA22F29-D376-5341-AA0B-0FB36D487780}" dt="2020-08-04T12:32:05.248" v="375" actId="255"/>
        <pc:sldMkLst>
          <pc:docMk/>
          <pc:sldMk cId="4173929551" sldId="359"/>
        </pc:sldMkLst>
        <pc:spChg chg="mod">
          <ac:chgData name="Chris Droessler" userId="625c3661-9d64-47fa-b83c-4b49393bd161" providerId="ADAL" clId="{2FA22F29-D376-5341-AA0B-0FB36D487780}" dt="2020-08-04T12:32:05.248" v="375" actId="255"/>
          <ac:spMkLst>
            <pc:docMk/>
            <pc:sldMk cId="4173929551" sldId="359"/>
            <ac:spMk id="135" creationId="{00000000-0000-0000-0000-000000000000}"/>
          </ac:spMkLst>
        </pc:spChg>
      </pc:sldChg>
      <pc:sldChg chg="add">
        <pc:chgData name="Chris Droessler" userId="625c3661-9d64-47fa-b83c-4b49393bd161" providerId="ADAL" clId="{2FA22F29-D376-5341-AA0B-0FB36D487780}" dt="2020-08-03T17:48:52.289" v="16"/>
        <pc:sldMkLst>
          <pc:docMk/>
          <pc:sldMk cId="1194371032" sldId="360"/>
        </pc:sldMkLst>
      </pc:sldChg>
      <pc:sldChg chg="modSp add">
        <pc:chgData name="Chris Droessler" userId="625c3661-9d64-47fa-b83c-4b49393bd161" providerId="ADAL" clId="{2FA22F29-D376-5341-AA0B-0FB36D487780}" dt="2020-08-06T12:38:09.803" v="1109" actId="403"/>
        <pc:sldMkLst>
          <pc:docMk/>
          <pc:sldMk cId="1017280908" sldId="362"/>
        </pc:sldMkLst>
        <pc:spChg chg="mod">
          <ac:chgData name="Chris Droessler" userId="625c3661-9d64-47fa-b83c-4b49393bd161" providerId="ADAL" clId="{2FA22F29-D376-5341-AA0B-0FB36D487780}" dt="2020-08-06T12:38:09.803" v="1109" actId="403"/>
          <ac:spMkLst>
            <pc:docMk/>
            <pc:sldMk cId="1017280908" sldId="362"/>
            <ac:spMk id="4" creationId="{0F3C596C-C9C4-CE4A-A6E9-B03CF104D5D7}"/>
          </ac:spMkLst>
        </pc:spChg>
        <pc:spChg chg="mod">
          <ac:chgData name="Chris Droessler" userId="625c3661-9d64-47fa-b83c-4b49393bd161" providerId="ADAL" clId="{2FA22F29-D376-5341-AA0B-0FB36D487780}" dt="2020-08-06T12:37:57.673" v="1103" actId="14100"/>
          <ac:spMkLst>
            <pc:docMk/>
            <pc:sldMk cId="1017280908" sldId="362"/>
            <ac:spMk id="5" creationId="{7E3BD5D7-385E-934D-BB24-98C90B0B5581}"/>
          </ac:spMkLst>
        </pc:spChg>
        <pc:spChg chg="mod">
          <ac:chgData name="Chris Droessler" userId="625c3661-9d64-47fa-b83c-4b49393bd161" providerId="ADAL" clId="{2FA22F29-D376-5341-AA0B-0FB36D487780}" dt="2020-08-06T12:38:09.803" v="1109" actId="403"/>
          <ac:spMkLst>
            <pc:docMk/>
            <pc:sldMk cId="1017280908" sldId="362"/>
            <ac:spMk id="6" creationId="{C941194E-6D5D-A54B-9F92-BEED04984695}"/>
          </ac:spMkLst>
        </pc:spChg>
        <pc:spChg chg="mod">
          <ac:chgData name="Chris Droessler" userId="625c3661-9d64-47fa-b83c-4b49393bd161" providerId="ADAL" clId="{2FA22F29-D376-5341-AA0B-0FB36D487780}" dt="2020-08-06T12:38:01.992" v="1104" actId="14100"/>
          <ac:spMkLst>
            <pc:docMk/>
            <pc:sldMk cId="1017280908" sldId="362"/>
            <ac:spMk id="7" creationId="{C158377F-629F-F948-A8E0-5EDAAB16E948}"/>
          </ac:spMkLst>
        </pc:spChg>
        <pc:spChg chg="mod">
          <ac:chgData name="Chris Droessler" userId="625c3661-9d64-47fa-b83c-4b49393bd161" providerId="ADAL" clId="{2FA22F29-D376-5341-AA0B-0FB36D487780}" dt="2020-08-04T12:36:34.730" v="446" actId="255"/>
          <ac:spMkLst>
            <pc:docMk/>
            <pc:sldMk cId="1017280908" sldId="362"/>
            <ac:spMk id="149" creationId="{00000000-0000-0000-0000-000000000000}"/>
          </ac:spMkLst>
        </pc:spChg>
      </pc:sldChg>
      <pc:sldChg chg="add del">
        <pc:chgData name="Chris Droessler" userId="625c3661-9d64-47fa-b83c-4b49393bd161" providerId="ADAL" clId="{2FA22F29-D376-5341-AA0B-0FB36D487780}" dt="2020-08-03T18:10:26.216" v="355" actId="2696"/>
        <pc:sldMkLst>
          <pc:docMk/>
          <pc:sldMk cId="3785323812" sldId="363"/>
        </pc:sldMkLst>
      </pc:sldChg>
      <pc:sldChg chg="add">
        <pc:chgData name="Chris Droessler" userId="625c3661-9d64-47fa-b83c-4b49393bd161" providerId="ADAL" clId="{2FA22F29-D376-5341-AA0B-0FB36D487780}" dt="2020-08-03T17:48:52.289" v="16"/>
        <pc:sldMkLst>
          <pc:docMk/>
          <pc:sldMk cId="3416014907" sldId="364"/>
        </pc:sldMkLst>
      </pc:sldChg>
      <pc:sldChg chg="add">
        <pc:chgData name="Chris Droessler" userId="625c3661-9d64-47fa-b83c-4b49393bd161" providerId="ADAL" clId="{2FA22F29-D376-5341-AA0B-0FB36D487780}" dt="2020-08-03T17:48:52.289" v="16"/>
        <pc:sldMkLst>
          <pc:docMk/>
          <pc:sldMk cId="2685508958" sldId="365"/>
        </pc:sldMkLst>
      </pc:sldChg>
      <pc:sldChg chg="add">
        <pc:chgData name="Chris Droessler" userId="625c3661-9d64-47fa-b83c-4b49393bd161" providerId="ADAL" clId="{2FA22F29-D376-5341-AA0B-0FB36D487780}" dt="2020-08-03T17:48:52.289" v="16"/>
        <pc:sldMkLst>
          <pc:docMk/>
          <pc:sldMk cId="3714243736" sldId="366"/>
        </pc:sldMkLst>
      </pc:sldChg>
      <pc:sldChg chg="modSp add">
        <pc:chgData name="Chris Droessler" userId="625c3661-9d64-47fa-b83c-4b49393bd161" providerId="ADAL" clId="{2FA22F29-D376-5341-AA0B-0FB36D487780}" dt="2020-08-06T12:39:41.695" v="1111" actId="14100"/>
        <pc:sldMkLst>
          <pc:docMk/>
          <pc:sldMk cId="203451119" sldId="367"/>
        </pc:sldMkLst>
        <pc:spChg chg="mod">
          <ac:chgData name="Chris Droessler" userId="625c3661-9d64-47fa-b83c-4b49393bd161" providerId="ADAL" clId="{2FA22F29-D376-5341-AA0B-0FB36D487780}" dt="2020-08-06T12:39:41.695" v="1111" actId="14100"/>
          <ac:spMkLst>
            <pc:docMk/>
            <pc:sldMk cId="203451119" sldId="367"/>
            <ac:spMk id="177" creationId="{00000000-0000-0000-0000-000000000000}"/>
          </ac:spMkLst>
        </pc:spChg>
      </pc:sldChg>
      <pc:sldChg chg="addSp delSp modSp add">
        <pc:chgData name="Chris Droessler" userId="625c3661-9d64-47fa-b83c-4b49393bd161" providerId="ADAL" clId="{2FA22F29-D376-5341-AA0B-0FB36D487780}" dt="2020-08-06T12:43:06.369" v="1117" actId="115"/>
        <pc:sldMkLst>
          <pc:docMk/>
          <pc:sldMk cId="101154785" sldId="368"/>
        </pc:sldMkLst>
        <pc:spChg chg="add del mod">
          <ac:chgData name="Chris Droessler" userId="625c3661-9d64-47fa-b83c-4b49393bd161" providerId="ADAL" clId="{2FA22F29-D376-5341-AA0B-0FB36D487780}" dt="2020-08-06T12:39:52.579" v="1112"/>
          <ac:spMkLst>
            <pc:docMk/>
            <pc:sldMk cId="101154785" sldId="368"/>
            <ac:spMk id="2" creationId="{789FFCC9-E1BE-8F40-927D-C48335C51BF5}"/>
          </ac:spMkLst>
        </pc:spChg>
        <pc:spChg chg="add del mod">
          <ac:chgData name="Chris Droessler" userId="625c3661-9d64-47fa-b83c-4b49393bd161" providerId="ADAL" clId="{2FA22F29-D376-5341-AA0B-0FB36D487780}" dt="2020-08-06T12:39:52.579" v="1112"/>
          <ac:spMkLst>
            <pc:docMk/>
            <pc:sldMk cId="101154785" sldId="368"/>
            <ac:spMk id="3" creationId="{36088B7E-F827-0644-872F-149112DB7C68}"/>
          </ac:spMkLst>
        </pc:spChg>
        <pc:spChg chg="add del mod">
          <ac:chgData name="Chris Droessler" userId="625c3661-9d64-47fa-b83c-4b49393bd161" providerId="ADAL" clId="{2FA22F29-D376-5341-AA0B-0FB36D487780}" dt="2020-08-06T12:39:53.635" v="1114"/>
          <ac:spMkLst>
            <pc:docMk/>
            <pc:sldMk cId="101154785" sldId="368"/>
            <ac:spMk id="4" creationId="{5502F681-5B34-5649-8D9E-7C1E6315D13F}"/>
          </ac:spMkLst>
        </pc:spChg>
        <pc:spChg chg="add del mod">
          <ac:chgData name="Chris Droessler" userId="625c3661-9d64-47fa-b83c-4b49393bd161" providerId="ADAL" clId="{2FA22F29-D376-5341-AA0B-0FB36D487780}" dt="2020-08-06T12:39:53.635" v="1114"/>
          <ac:spMkLst>
            <pc:docMk/>
            <pc:sldMk cId="101154785" sldId="368"/>
            <ac:spMk id="6" creationId="{BE1A9B17-40DB-1C4F-9EB4-6A429EB232F4}"/>
          </ac:spMkLst>
        </pc:spChg>
        <pc:spChg chg="mod">
          <ac:chgData name="Chris Droessler" userId="625c3661-9d64-47fa-b83c-4b49393bd161" providerId="ADAL" clId="{2FA22F29-D376-5341-AA0B-0FB36D487780}" dt="2020-08-06T12:43:06.369" v="1117" actId="115"/>
          <ac:spMkLst>
            <pc:docMk/>
            <pc:sldMk cId="101154785" sldId="368"/>
            <ac:spMk id="180" creationId="{00000000-0000-0000-0000-000000000000}"/>
          </ac:spMkLst>
        </pc:spChg>
      </pc:sldChg>
      <pc:sldChg chg="add">
        <pc:chgData name="Chris Droessler" userId="625c3661-9d64-47fa-b83c-4b49393bd161" providerId="ADAL" clId="{2FA22F29-D376-5341-AA0B-0FB36D487780}" dt="2020-08-03T17:48:52.289" v="16"/>
        <pc:sldMkLst>
          <pc:docMk/>
          <pc:sldMk cId="3062717682" sldId="369"/>
        </pc:sldMkLst>
      </pc:sldChg>
      <pc:sldChg chg="add">
        <pc:chgData name="Chris Droessler" userId="625c3661-9d64-47fa-b83c-4b49393bd161" providerId="ADAL" clId="{2FA22F29-D376-5341-AA0B-0FB36D487780}" dt="2020-08-03T17:48:52.289" v="16"/>
        <pc:sldMkLst>
          <pc:docMk/>
          <pc:sldMk cId="1557214396" sldId="370"/>
        </pc:sldMkLst>
      </pc:sldChg>
      <pc:sldChg chg="add">
        <pc:chgData name="Chris Droessler" userId="625c3661-9d64-47fa-b83c-4b49393bd161" providerId="ADAL" clId="{2FA22F29-D376-5341-AA0B-0FB36D487780}" dt="2020-08-03T17:48:52.289" v="16"/>
        <pc:sldMkLst>
          <pc:docMk/>
          <pc:sldMk cId="2379528290" sldId="371"/>
        </pc:sldMkLst>
      </pc:sldChg>
      <pc:sldChg chg="add">
        <pc:chgData name="Chris Droessler" userId="625c3661-9d64-47fa-b83c-4b49393bd161" providerId="ADAL" clId="{2FA22F29-D376-5341-AA0B-0FB36D487780}" dt="2020-08-03T17:48:52.289" v="16"/>
        <pc:sldMkLst>
          <pc:docMk/>
          <pc:sldMk cId="2517651190" sldId="372"/>
        </pc:sldMkLst>
      </pc:sldChg>
      <pc:sldChg chg="add">
        <pc:chgData name="Chris Droessler" userId="625c3661-9d64-47fa-b83c-4b49393bd161" providerId="ADAL" clId="{2FA22F29-D376-5341-AA0B-0FB36D487780}" dt="2020-08-03T17:48:52.289" v="16"/>
        <pc:sldMkLst>
          <pc:docMk/>
          <pc:sldMk cId="1092454905" sldId="373"/>
        </pc:sldMkLst>
      </pc:sldChg>
      <pc:sldChg chg="modSp add">
        <pc:chgData name="Chris Droessler" userId="625c3661-9d64-47fa-b83c-4b49393bd161" providerId="ADAL" clId="{2FA22F29-D376-5341-AA0B-0FB36D487780}" dt="2020-08-06T12:43:56.788" v="1124" actId="20577"/>
        <pc:sldMkLst>
          <pc:docMk/>
          <pc:sldMk cId="3087679860" sldId="374"/>
        </pc:sldMkLst>
        <pc:spChg chg="mod">
          <ac:chgData name="Chris Droessler" userId="625c3661-9d64-47fa-b83c-4b49393bd161" providerId="ADAL" clId="{2FA22F29-D376-5341-AA0B-0FB36D487780}" dt="2020-08-06T12:43:56.788" v="1124" actId="20577"/>
          <ac:spMkLst>
            <pc:docMk/>
            <pc:sldMk cId="3087679860" sldId="374"/>
            <ac:spMk id="5" creationId="{D50A7C24-ED3F-0440-BEB7-DC9E666C1FD9}"/>
          </ac:spMkLst>
        </pc:spChg>
      </pc:sldChg>
      <pc:sldChg chg="modSp add">
        <pc:chgData name="Chris Droessler" userId="625c3661-9d64-47fa-b83c-4b49393bd161" providerId="ADAL" clId="{2FA22F29-D376-5341-AA0B-0FB36D487780}" dt="2020-08-06T12:44:10.300" v="1127" actId="1076"/>
        <pc:sldMkLst>
          <pc:docMk/>
          <pc:sldMk cId="4187599873" sldId="375"/>
        </pc:sldMkLst>
        <pc:spChg chg="mod">
          <ac:chgData name="Chris Droessler" userId="625c3661-9d64-47fa-b83c-4b49393bd161" providerId="ADAL" clId="{2FA22F29-D376-5341-AA0B-0FB36D487780}" dt="2020-08-03T17:49:58.376" v="30" actId="27636"/>
          <ac:spMkLst>
            <pc:docMk/>
            <pc:sldMk cId="4187599873" sldId="375"/>
            <ac:spMk id="3" creationId="{4DC75E2A-4338-444F-BFDD-79C496D6BA34}"/>
          </ac:spMkLst>
        </pc:spChg>
        <pc:spChg chg="mod">
          <ac:chgData name="Chris Droessler" userId="625c3661-9d64-47fa-b83c-4b49393bd161" providerId="ADAL" clId="{2FA22F29-D376-5341-AA0B-0FB36D487780}" dt="2020-08-03T17:49:58.386" v="31" actId="27636"/>
          <ac:spMkLst>
            <pc:docMk/>
            <pc:sldMk cId="4187599873" sldId="375"/>
            <ac:spMk id="225" creationId="{00000000-0000-0000-0000-000000000000}"/>
          </ac:spMkLst>
        </pc:spChg>
        <pc:picChg chg="mod">
          <ac:chgData name="Chris Droessler" userId="625c3661-9d64-47fa-b83c-4b49393bd161" providerId="ADAL" clId="{2FA22F29-D376-5341-AA0B-0FB36D487780}" dt="2020-08-06T12:44:10.300" v="1127" actId="1076"/>
          <ac:picMkLst>
            <pc:docMk/>
            <pc:sldMk cId="4187599873" sldId="375"/>
            <ac:picMk id="227" creationId="{00000000-0000-0000-0000-000000000000}"/>
          </ac:picMkLst>
        </pc:picChg>
      </pc:sldChg>
      <pc:sldChg chg="modSp add">
        <pc:chgData name="Chris Droessler" userId="625c3661-9d64-47fa-b83c-4b49393bd161" providerId="ADAL" clId="{2FA22F29-D376-5341-AA0B-0FB36D487780}" dt="2020-08-03T17:49:57.827" v="20" actId="27636"/>
        <pc:sldMkLst>
          <pc:docMk/>
          <pc:sldMk cId="1972801746" sldId="376"/>
        </pc:sldMkLst>
        <pc:spChg chg="mod">
          <ac:chgData name="Chris Droessler" userId="625c3661-9d64-47fa-b83c-4b49393bd161" providerId="ADAL" clId="{2FA22F29-D376-5341-AA0B-0FB36D487780}" dt="2020-08-03T17:49:57.827" v="20" actId="27636"/>
          <ac:spMkLst>
            <pc:docMk/>
            <pc:sldMk cId="1972801746" sldId="376"/>
            <ac:spMk id="126" creationId="{00000000-0000-0000-0000-000000000000}"/>
          </ac:spMkLst>
        </pc:spChg>
      </pc:sldChg>
      <pc:sldChg chg="modSp add">
        <pc:chgData name="Chris Droessler" userId="625c3661-9d64-47fa-b83c-4b49393bd161" providerId="ADAL" clId="{2FA22F29-D376-5341-AA0B-0FB36D487780}" dt="2020-08-06T12:04:24.904" v="729" actId="20577"/>
        <pc:sldMkLst>
          <pc:docMk/>
          <pc:sldMk cId="1923830965" sldId="377"/>
        </pc:sldMkLst>
        <pc:spChg chg="mod">
          <ac:chgData name="Chris Droessler" userId="625c3661-9d64-47fa-b83c-4b49393bd161" providerId="ADAL" clId="{2FA22F29-D376-5341-AA0B-0FB36D487780}" dt="2020-08-06T11:28:29.546" v="572"/>
          <ac:spMkLst>
            <pc:docMk/>
            <pc:sldMk cId="1923830965" sldId="377"/>
            <ac:spMk id="85" creationId="{00000000-0000-0000-0000-000000000000}"/>
          </ac:spMkLst>
        </pc:spChg>
        <pc:spChg chg="mod">
          <ac:chgData name="Chris Droessler" userId="625c3661-9d64-47fa-b83c-4b49393bd161" providerId="ADAL" clId="{2FA22F29-D376-5341-AA0B-0FB36D487780}" dt="2020-08-06T12:04:24.904" v="729" actId="20577"/>
          <ac:spMkLst>
            <pc:docMk/>
            <pc:sldMk cId="1923830965" sldId="377"/>
            <ac:spMk id="86" creationId="{00000000-0000-0000-0000-000000000000}"/>
          </ac:spMkLst>
        </pc:spChg>
      </pc:sldChg>
      <pc:sldChg chg="add del">
        <pc:chgData name="Chris Droessler" userId="625c3661-9d64-47fa-b83c-4b49393bd161" providerId="ADAL" clId="{2FA22F29-D376-5341-AA0B-0FB36D487780}" dt="2020-08-06T11:20:25.297" v="542" actId="2696"/>
        <pc:sldMkLst>
          <pc:docMk/>
          <pc:sldMk cId="2613096069" sldId="378"/>
        </pc:sldMkLst>
      </pc:sldChg>
      <pc:sldChg chg="modSp add">
        <pc:chgData name="Chris Droessler" userId="625c3661-9d64-47fa-b83c-4b49393bd161" providerId="ADAL" clId="{2FA22F29-D376-5341-AA0B-0FB36D487780}" dt="2020-08-06T12:24:53.228" v="895" actId="14100"/>
        <pc:sldMkLst>
          <pc:docMk/>
          <pc:sldMk cId="4239886145" sldId="378"/>
        </pc:sldMkLst>
        <pc:picChg chg="mod">
          <ac:chgData name="Chris Droessler" userId="625c3661-9d64-47fa-b83c-4b49393bd161" providerId="ADAL" clId="{2FA22F29-D376-5341-AA0B-0FB36D487780}" dt="2020-08-06T12:24:53.228" v="895" actId="14100"/>
          <ac:picMkLst>
            <pc:docMk/>
            <pc:sldMk cId="4239886145" sldId="378"/>
            <ac:picMk id="4" creationId="{EE3C99A1-6E46-46CF-B0CB-DFF1B5A0D394}"/>
          </ac:picMkLst>
        </pc:picChg>
      </pc:sldChg>
      <pc:sldChg chg="add del">
        <pc:chgData name="Chris Droessler" userId="625c3661-9d64-47fa-b83c-4b49393bd161" providerId="ADAL" clId="{2FA22F29-D376-5341-AA0B-0FB36D487780}" dt="2020-08-06T11:20:25.485" v="554" actId="2696"/>
        <pc:sldMkLst>
          <pc:docMk/>
          <pc:sldMk cId="3312957100" sldId="379"/>
        </pc:sldMkLst>
      </pc:sldChg>
      <pc:sldChg chg="add del">
        <pc:chgData name="Chris Droessler" userId="625c3661-9d64-47fa-b83c-4b49393bd161" providerId="ADAL" clId="{2FA22F29-D376-5341-AA0B-0FB36D487780}" dt="2020-08-06T11:20:25.499" v="555" actId="2696"/>
        <pc:sldMkLst>
          <pc:docMk/>
          <pc:sldMk cId="2020535327" sldId="380"/>
        </pc:sldMkLst>
      </pc:sldChg>
      <pc:sldChg chg="add del">
        <pc:chgData name="Chris Droessler" userId="625c3661-9d64-47fa-b83c-4b49393bd161" providerId="ADAL" clId="{2FA22F29-D376-5341-AA0B-0FB36D487780}" dt="2020-08-06T11:20:25.455" v="552" actId="2696"/>
        <pc:sldMkLst>
          <pc:docMk/>
          <pc:sldMk cId="3892253821" sldId="382"/>
        </pc:sldMkLst>
      </pc:sldChg>
      <pc:sldChg chg="add del">
        <pc:chgData name="Chris Droessler" userId="625c3661-9d64-47fa-b83c-4b49393bd161" providerId="ADAL" clId="{2FA22F29-D376-5341-AA0B-0FB36D487780}" dt="2020-08-06T11:20:25.425" v="550" actId="2696"/>
        <pc:sldMkLst>
          <pc:docMk/>
          <pc:sldMk cId="1120962296" sldId="383"/>
        </pc:sldMkLst>
      </pc:sldChg>
      <pc:sldChg chg="add del">
        <pc:chgData name="Chris Droessler" userId="625c3661-9d64-47fa-b83c-4b49393bd161" providerId="ADAL" clId="{2FA22F29-D376-5341-AA0B-0FB36D487780}" dt="2020-08-06T11:20:25.410" v="549" actId="2696"/>
        <pc:sldMkLst>
          <pc:docMk/>
          <pc:sldMk cId="3562288437" sldId="384"/>
        </pc:sldMkLst>
      </pc:sldChg>
      <pc:sldChg chg="add del">
        <pc:chgData name="Chris Droessler" userId="625c3661-9d64-47fa-b83c-4b49393bd161" providerId="ADAL" clId="{2FA22F29-D376-5341-AA0B-0FB36D487780}" dt="2020-08-06T11:20:25.394" v="548" actId="2696"/>
        <pc:sldMkLst>
          <pc:docMk/>
          <pc:sldMk cId="2582914335" sldId="385"/>
        </pc:sldMkLst>
      </pc:sldChg>
      <pc:sldChg chg="add del">
        <pc:chgData name="Chris Droessler" userId="625c3661-9d64-47fa-b83c-4b49393bd161" providerId="ADAL" clId="{2FA22F29-D376-5341-AA0B-0FB36D487780}" dt="2020-08-06T11:20:25.362" v="546" actId="2696"/>
        <pc:sldMkLst>
          <pc:docMk/>
          <pc:sldMk cId="3416166871" sldId="386"/>
        </pc:sldMkLst>
      </pc:sldChg>
      <pc:sldChg chg="addSp delSp modSp add">
        <pc:chgData name="Chris Droessler" userId="625c3661-9d64-47fa-b83c-4b49393bd161" providerId="ADAL" clId="{2FA22F29-D376-5341-AA0B-0FB36D487780}" dt="2020-08-06T12:03:05.179" v="708" actId="948"/>
        <pc:sldMkLst>
          <pc:docMk/>
          <pc:sldMk cId="2438722008" sldId="387"/>
        </pc:sldMkLst>
        <pc:spChg chg="add del mod">
          <ac:chgData name="Chris Droessler" userId="625c3661-9d64-47fa-b83c-4b49393bd161" providerId="ADAL" clId="{2FA22F29-D376-5341-AA0B-0FB36D487780}" dt="2020-08-03T17:53:27.409" v="75"/>
          <ac:spMkLst>
            <pc:docMk/>
            <pc:sldMk cId="2438722008" sldId="387"/>
            <ac:spMk id="2" creationId="{8806E1CD-9D7C-F747-B4B3-2ECC5E816B75}"/>
          </ac:spMkLst>
        </pc:spChg>
        <pc:spChg chg="add del mod">
          <ac:chgData name="Chris Droessler" userId="625c3661-9d64-47fa-b83c-4b49393bd161" providerId="ADAL" clId="{2FA22F29-D376-5341-AA0B-0FB36D487780}" dt="2020-08-03T17:53:27.409" v="75"/>
          <ac:spMkLst>
            <pc:docMk/>
            <pc:sldMk cId="2438722008" sldId="387"/>
            <ac:spMk id="3" creationId="{33570C3E-4A80-0141-9830-6960CAF89AF4}"/>
          </ac:spMkLst>
        </pc:spChg>
        <pc:spChg chg="add del mod">
          <ac:chgData name="Chris Droessler" userId="625c3661-9d64-47fa-b83c-4b49393bd161" providerId="ADAL" clId="{2FA22F29-D376-5341-AA0B-0FB36D487780}" dt="2020-08-03T17:53:28.345" v="76"/>
          <ac:spMkLst>
            <pc:docMk/>
            <pc:sldMk cId="2438722008" sldId="387"/>
            <ac:spMk id="4" creationId="{27D7D221-8384-9043-B158-649ECBF9E8FE}"/>
          </ac:spMkLst>
        </pc:spChg>
        <pc:spChg chg="add del mod">
          <ac:chgData name="Chris Droessler" userId="625c3661-9d64-47fa-b83c-4b49393bd161" providerId="ADAL" clId="{2FA22F29-D376-5341-AA0B-0FB36D487780}" dt="2020-08-03T17:53:28.345" v="76"/>
          <ac:spMkLst>
            <pc:docMk/>
            <pc:sldMk cId="2438722008" sldId="387"/>
            <ac:spMk id="5" creationId="{6EFFAA20-C42B-5C4D-AAB2-DD639201351F}"/>
          </ac:spMkLst>
        </pc:spChg>
        <pc:spChg chg="mod">
          <ac:chgData name="Chris Droessler" userId="625c3661-9d64-47fa-b83c-4b49393bd161" providerId="ADAL" clId="{2FA22F29-D376-5341-AA0B-0FB36D487780}" dt="2020-08-06T12:03:05.179" v="708" actId="948"/>
          <ac:spMkLst>
            <pc:docMk/>
            <pc:sldMk cId="2438722008" sldId="387"/>
            <ac:spMk id="83" creationId="{00000000-0000-0000-0000-000000000000}"/>
          </ac:spMkLst>
        </pc:spChg>
      </pc:sldChg>
      <pc:sldChg chg="add del">
        <pc:chgData name="Chris Droessler" userId="625c3661-9d64-47fa-b83c-4b49393bd161" providerId="ADAL" clId="{2FA22F29-D376-5341-AA0B-0FB36D487780}" dt="2020-08-06T11:20:25.378" v="547" actId="2696"/>
        <pc:sldMkLst>
          <pc:docMk/>
          <pc:sldMk cId="2092658585" sldId="388"/>
        </pc:sldMkLst>
      </pc:sldChg>
      <pc:sldChg chg="add del">
        <pc:chgData name="Chris Droessler" userId="625c3661-9d64-47fa-b83c-4b49393bd161" providerId="ADAL" clId="{2FA22F29-D376-5341-AA0B-0FB36D487780}" dt="2020-08-06T11:20:25.440" v="551" actId="2696"/>
        <pc:sldMkLst>
          <pc:docMk/>
          <pc:sldMk cId="3014863020" sldId="389"/>
        </pc:sldMkLst>
      </pc:sldChg>
      <pc:sldChg chg="add">
        <pc:chgData name="Chris Droessler" userId="625c3661-9d64-47fa-b83c-4b49393bd161" providerId="ADAL" clId="{2FA22F29-D376-5341-AA0B-0FB36D487780}" dt="2020-08-03T17:48:52.289" v="16"/>
        <pc:sldMkLst>
          <pc:docMk/>
          <pc:sldMk cId="2750785443" sldId="390"/>
        </pc:sldMkLst>
      </pc:sldChg>
      <pc:sldChg chg="addSp delSp modSp add">
        <pc:chgData name="Chris Droessler" userId="625c3661-9d64-47fa-b83c-4b49393bd161" providerId="ADAL" clId="{2FA22F29-D376-5341-AA0B-0FB36D487780}" dt="2020-08-06T12:21:14.585" v="811"/>
        <pc:sldMkLst>
          <pc:docMk/>
          <pc:sldMk cId="96568614" sldId="391"/>
        </pc:sldMkLst>
        <pc:spChg chg="add del mod">
          <ac:chgData name="Chris Droessler" userId="625c3661-9d64-47fa-b83c-4b49393bd161" providerId="ADAL" clId="{2FA22F29-D376-5341-AA0B-0FB36D487780}" dt="2020-08-06T12:21:14.585" v="811"/>
          <ac:spMkLst>
            <pc:docMk/>
            <pc:sldMk cId="96568614" sldId="391"/>
            <ac:spMk id="4" creationId="{C9414B17-FFD6-5A41-8E09-8C731E7916C2}"/>
          </ac:spMkLst>
        </pc:spChg>
        <pc:spChg chg="add del mod">
          <ac:chgData name="Chris Droessler" userId="625c3661-9d64-47fa-b83c-4b49393bd161" providerId="ADAL" clId="{2FA22F29-D376-5341-AA0B-0FB36D487780}" dt="2020-08-06T12:21:14.585" v="811"/>
          <ac:spMkLst>
            <pc:docMk/>
            <pc:sldMk cId="96568614" sldId="391"/>
            <ac:spMk id="5" creationId="{F62FC8D4-BE4D-9C4D-97C9-59E27EF99056}"/>
          </ac:spMkLst>
        </pc:spChg>
      </pc:sldChg>
      <pc:sldChg chg="addSp delSp modSp add">
        <pc:chgData name="Chris Droessler" userId="625c3661-9d64-47fa-b83c-4b49393bd161" providerId="ADAL" clId="{2FA22F29-D376-5341-AA0B-0FB36D487780}" dt="2020-08-06T12:36:58.501" v="1093"/>
        <pc:sldMkLst>
          <pc:docMk/>
          <pc:sldMk cId="2666574141" sldId="392"/>
        </pc:sldMkLst>
        <pc:spChg chg="add del mod">
          <ac:chgData name="Chris Droessler" userId="625c3661-9d64-47fa-b83c-4b49393bd161" providerId="ADAL" clId="{2FA22F29-D376-5341-AA0B-0FB36D487780}" dt="2020-08-06T12:36:57.885" v="1092"/>
          <ac:spMkLst>
            <pc:docMk/>
            <pc:sldMk cId="2666574141" sldId="392"/>
            <ac:spMk id="4" creationId="{60C9B83E-C0F3-194D-A550-541E27F24BF2}"/>
          </ac:spMkLst>
        </pc:spChg>
        <pc:spChg chg="add del mod">
          <ac:chgData name="Chris Droessler" userId="625c3661-9d64-47fa-b83c-4b49393bd161" providerId="ADAL" clId="{2FA22F29-D376-5341-AA0B-0FB36D487780}" dt="2020-08-06T12:36:57.885" v="1092"/>
          <ac:spMkLst>
            <pc:docMk/>
            <pc:sldMk cId="2666574141" sldId="392"/>
            <ac:spMk id="5" creationId="{50EF9453-3A81-2746-B9BB-E1FB0428F655}"/>
          </ac:spMkLst>
        </pc:spChg>
        <pc:spChg chg="add del mod">
          <ac:chgData name="Chris Droessler" userId="625c3661-9d64-47fa-b83c-4b49393bd161" providerId="ADAL" clId="{2FA22F29-D376-5341-AA0B-0FB36D487780}" dt="2020-08-06T12:36:58.501" v="1093"/>
          <ac:spMkLst>
            <pc:docMk/>
            <pc:sldMk cId="2666574141" sldId="392"/>
            <ac:spMk id="6" creationId="{60A2BC96-AF07-584C-A0C4-BBEC968B1BCC}"/>
          </ac:spMkLst>
        </pc:spChg>
        <pc:spChg chg="add del mod">
          <ac:chgData name="Chris Droessler" userId="625c3661-9d64-47fa-b83c-4b49393bd161" providerId="ADAL" clId="{2FA22F29-D376-5341-AA0B-0FB36D487780}" dt="2020-08-06T12:36:58.501" v="1093"/>
          <ac:spMkLst>
            <pc:docMk/>
            <pc:sldMk cId="2666574141" sldId="392"/>
            <ac:spMk id="7" creationId="{A4F6B7C8-FAF1-2540-BEDD-54DB78CB065C}"/>
          </ac:spMkLst>
        </pc:spChg>
      </pc:sldChg>
      <pc:sldChg chg="addSp delSp modSp add">
        <pc:chgData name="Chris Droessler" userId="625c3661-9d64-47fa-b83c-4b49393bd161" providerId="ADAL" clId="{2FA22F29-D376-5341-AA0B-0FB36D487780}" dt="2020-08-06T12:37:09.108" v="1096"/>
        <pc:sldMkLst>
          <pc:docMk/>
          <pc:sldMk cId="1294743467" sldId="393"/>
        </pc:sldMkLst>
        <pc:spChg chg="add del mod">
          <ac:chgData name="Chris Droessler" userId="625c3661-9d64-47fa-b83c-4b49393bd161" providerId="ADAL" clId="{2FA22F29-D376-5341-AA0B-0FB36D487780}" dt="2020-08-06T12:37:09.108" v="1096"/>
          <ac:spMkLst>
            <pc:docMk/>
            <pc:sldMk cId="1294743467" sldId="393"/>
            <ac:spMk id="4" creationId="{7E1AE3AE-5F7B-034A-8B28-8C74F6127AF3}"/>
          </ac:spMkLst>
        </pc:spChg>
        <pc:spChg chg="add del mod">
          <ac:chgData name="Chris Droessler" userId="625c3661-9d64-47fa-b83c-4b49393bd161" providerId="ADAL" clId="{2FA22F29-D376-5341-AA0B-0FB36D487780}" dt="2020-08-06T12:37:09.108" v="1096"/>
          <ac:spMkLst>
            <pc:docMk/>
            <pc:sldMk cId="1294743467" sldId="393"/>
            <ac:spMk id="5" creationId="{7CD7DA10-052A-3649-9FE1-39505AA6E5AA}"/>
          </ac:spMkLst>
        </pc:spChg>
      </pc:sldChg>
      <pc:sldChg chg="add">
        <pc:chgData name="Chris Droessler" userId="625c3661-9d64-47fa-b83c-4b49393bd161" providerId="ADAL" clId="{2FA22F29-D376-5341-AA0B-0FB36D487780}" dt="2020-08-03T17:48:52.289" v="16"/>
        <pc:sldMkLst>
          <pc:docMk/>
          <pc:sldMk cId="1695962541" sldId="394"/>
        </pc:sldMkLst>
      </pc:sldChg>
      <pc:sldChg chg="addSp delSp modSp add">
        <pc:chgData name="Chris Droessler" userId="625c3661-9d64-47fa-b83c-4b49393bd161" providerId="ADAL" clId="{2FA22F29-D376-5341-AA0B-0FB36D487780}" dt="2020-08-06T12:44:23.004" v="1131"/>
        <pc:sldMkLst>
          <pc:docMk/>
          <pc:sldMk cId="3295646453" sldId="395"/>
        </pc:sldMkLst>
        <pc:spChg chg="add del mod">
          <ac:chgData name="Chris Droessler" userId="625c3661-9d64-47fa-b83c-4b49393bd161" providerId="ADAL" clId="{2FA22F29-D376-5341-AA0B-0FB36D487780}" dt="2020-08-06T12:44:21.628" v="1128"/>
          <ac:spMkLst>
            <pc:docMk/>
            <pc:sldMk cId="3295646453" sldId="395"/>
            <ac:spMk id="4" creationId="{547A10C8-C3A8-4F49-8906-46B787F9B4E6}"/>
          </ac:spMkLst>
        </pc:spChg>
        <pc:spChg chg="add del mod">
          <ac:chgData name="Chris Droessler" userId="625c3661-9d64-47fa-b83c-4b49393bd161" providerId="ADAL" clId="{2FA22F29-D376-5341-AA0B-0FB36D487780}" dt="2020-08-06T12:44:21.628" v="1128"/>
          <ac:spMkLst>
            <pc:docMk/>
            <pc:sldMk cId="3295646453" sldId="395"/>
            <ac:spMk id="5" creationId="{35765BC4-3FAC-EF40-9FBA-79B012C104D4}"/>
          </ac:spMkLst>
        </pc:spChg>
        <pc:spChg chg="add del mod">
          <ac:chgData name="Chris Droessler" userId="625c3661-9d64-47fa-b83c-4b49393bd161" providerId="ADAL" clId="{2FA22F29-D376-5341-AA0B-0FB36D487780}" dt="2020-08-06T12:44:22.460" v="1129"/>
          <ac:spMkLst>
            <pc:docMk/>
            <pc:sldMk cId="3295646453" sldId="395"/>
            <ac:spMk id="6" creationId="{93F6FB3D-0268-484A-9CBF-38FAE86D42C4}"/>
          </ac:spMkLst>
        </pc:spChg>
        <pc:spChg chg="add del mod">
          <ac:chgData name="Chris Droessler" userId="625c3661-9d64-47fa-b83c-4b49393bd161" providerId="ADAL" clId="{2FA22F29-D376-5341-AA0B-0FB36D487780}" dt="2020-08-06T12:44:22.460" v="1129"/>
          <ac:spMkLst>
            <pc:docMk/>
            <pc:sldMk cId="3295646453" sldId="395"/>
            <ac:spMk id="7" creationId="{4B83245F-BC3F-D243-BCD0-20E26FB3840C}"/>
          </ac:spMkLst>
        </pc:spChg>
        <pc:spChg chg="add del mod">
          <ac:chgData name="Chris Droessler" userId="625c3661-9d64-47fa-b83c-4b49393bd161" providerId="ADAL" clId="{2FA22F29-D376-5341-AA0B-0FB36D487780}" dt="2020-08-06T12:44:22.764" v="1130"/>
          <ac:spMkLst>
            <pc:docMk/>
            <pc:sldMk cId="3295646453" sldId="395"/>
            <ac:spMk id="8" creationId="{1C8E031E-7728-564C-A7DA-B1986BA50299}"/>
          </ac:spMkLst>
        </pc:spChg>
        <pc:spChg chg="add del mod">
          <ac:chgData name="Chris Droessler" userId="625c3661-9d64-47fa-b83c-4b49393bd161" providerId="ADAL" clId="{2FA22F29-D376-5341-AA0B-0FB36D487780}" dt="2020-08-06T12:44:22.764" v="1130"/>
          <ac:spMkLst>
            <pc:docMk/>
            <pc:sldMk cId="3295646453" sldId="395"/>
            <ac:spMk id="9" creationId="{0BFAB0A3-C6DE-5C4D-8BBE-F72012CDC0F7}"/>
          </ac:spMkLst>
        </pc:spChg>
        <pc:spChg chg="add del mod">
          <ac:chgData name="Chris Droessler" userId="625c3661-9d64-47fa-b83c-4b49393bd161" providerId="ADAL" clId="{2FA22F29-D376-5341-AA0B-0FB36D487780}" dt="2020-08-06T12:44:23.004" v="1131"/>
          <ac:spMkLst>
            <pc:docMk/>
            <pc:sldMk cId="3295646453" sldId="395"/>
            <ac:spMk id="10" creationId="{48ADB673-5B34-C646-A90B-6C4A2F882589}"/>
          </ac:spMkLst>
        </pc:spChg>
        <pc:spChg chg="add del mod">
          <ac:chgData name="Chris Droessler" userId="625c3661-9d64-47fa-b83c-4b49393bd161" providerId="ADAL" clId="{2FA22F29-D376-5341-AA0B-0FB36D487780}" dt="2020-08-06T12:44:23.004" v="1131"/>
          <ac:spMkLst>
            <pc:docMk/>
            <pc:sldMk cId="3295646453" sldId="395"/>
            <ac:spMk id="11" creationId="{BE73FB51-25ED-EA42-B71F-BDF0A4A93E2C}"/>
          </ac:spMkLst>
        </pc:spChg>
      </pc:sldChg>
      <pc:sldChg chg="add">
        <pc:chgData name="Chris Droessler" userId="625c3661-9d64-47fa-b83c-4b49393bd161" providerId="ADAL" clId="{2FA22F29-D376-5341-AA0B-0FB36D487780}" dt="2020-08-03T17:48:52.289" v="16"/>
        <pc:sldMkLst>
          <pc:docMk/>
          <pc:sldMk cId="3205636493" sldId="396"/>
        </pc:sldMkLst>
      </pc:sldChg>
      <pc:sldChg chg="addSp delSp modSp add">
        <pc:chgData name="Chris Droessler" userId="625c3661-9d64-47fa-b83c-4b49393bd161" providerId="ADAL" clId="{2FA22F29-D376-5341-AA0B-0FB36D487780}" dt="2020-08-06T12:45:03.168" v="1151" actId="20577"/>
        <pc:sldMkLst>
          <pc:docMk/>
          <pc:sldMk cId="1321028525" sldId="397"/>
        </pc:sldMkLst>
        <pc:spChg chg="mod">
          <ac:chgData name="Chris Droessler" userId="625c3661-9d64-47fa-b83c-4b49393bd161" providerId="ADAL" clId="{2FA22F29-D376-5341-AA0B-0FB36D487780}" dt="2020-08-06T12:45:03.168" v="1151" actId="20577"/>
          <ac:spMkLst>
            <pc:docMk/>
            <pc:sldMk cId="1321028525" sldId="397"/>
            <ac:spMk id="2" creationId="{00000000-0000-0000-0000-000000000000}"/>
          </ac:spMkLst>
        </pc:spChg>
        <pc:spChg chg="mod">
          <ac:chgData name="Chris Droessler" userId="625c3661-9d64-47fa-b83c-4b49393bd161" providerId="ADAL" clId="{2FA22F29-D376-5341-AA0B-0FB36D487780}" dt="2020-08-06T12:44:55.092" v="1140" actId="12"/>
          <ac:spMkLst>
            <pc:docMk/>
            <pc:sldMk cId="1321028525" sldId="397"/>
            <ac:spMk id="3" creationId="{00000000-0000-0000-0000-000000000000}"/>
          </ac:spMkLst>
        </pc:spChg>
        <pc:spChg chg="add del mod">
          <ac:chgData name="Chris Droessler" userId="625c3661-9d64-47fa-b83c-4b49393bd161" providerId="ADAL" clId="{2FA22F29-D376-5341-AA0B-0FB36D487780}" dt="2020-08-06T12:44:46.195" v="1138"/>
          <ac:spMkLst>
            <pc:docMk/>
            <pc:sldMk cId="1321028525" sldId="397"/>
            <ac:spMk id="4" creationId="{2F49F2AC-FB31-C543-B034-9AF81992D956}"/>
          </ac:spMkLst>
        </pc:spChg>
        <pc:spChg chg="add del mod">
          <ac:chgData name="Chris Droessler" userId="625c3661-9d64-47fa-b83c-4b49393bd161" providerId="ADAL" clId="{2FA22F29-D376-5341-AA0B-0FB36D487780}" dt="2020-08-06T12:44:46.195" v="1138"/>
          <ac:spMkLst>
            <pc:docMk/>
            <pc:sldMk cId="1321028525" sldId="397"/>
            <ac:spMk id="5" creationId="{8745FAB7-B892-0947-86AB-FABC28676F8A}"/>
          </ac:spMkLst>
        </pc:spChg>
        <pc:spChg chg="add del mod">
          <ac:chgData name="Chris Droessler" userId="625c3661-9d64-47fa-b83c-4b49393bd161" providerId="ADAL" clId="{2FA22F29-D376-5341-AA0B-0FB36D487780}" dt="2020-08-06T12:44:47.042" v="1139"/>
          <ac:spMkLst>
            <pc:docMk/>
            <pc:sldMk cId="1321028525" sldId="397"/>
            <ac:spMk id="6" creationId="{1BADD067-47A9-8848-BD30-4F49C0110F73}"/>
          </ac:spMkLst>
        </pc:spChg>
        <pc:spChg chg="add del mod">
          <ac:chgData name="Chris Droessler" userId="625c3661-9d64-47fa-b83c-4b49393bd161" providerId="ADAL" clId="{2FA22F29-D376-5341-AA0B-0FB36D487780}" dt="2020-08-06T12:44:47.042" v="1139"/>
          <ac:spMkLst>
            <pc:docMk/>
            <pc:sldMk cId="1321028525" sldId="397"/>
            <ac:spMk id="7" creationId="{9F3AE2C2-8716-1042-86DE-AA852D369393}"/>
          </ac:spMkLst>
        </pc:spChg>
      </pc:sldChg>
      <pc:sldChg chg="addSp delSp modSp add">
        <pc:chgData name="Chris Droessler" userId="625c3661-9d64-47fa-b83c-4b49393bd161" providerId="ADAL" clId="{2FA22F29-D376-5341-AA0B-0FB36D487780}" dt="2020-08-06T12:44:39.074" v="1137" actId="20577"/>
        <pc:sldMkLst>
          <pc:docMk/>
          <pc:sldMk cId="651006445" sldId="398"/>
        </pc:sldMkLst>
        <pc:spChg chg="mod">
          <ac:chgData name="Chris Droessler" userId="625c3661-9d64-47fa-b83c-4b49393bd161" providerId="ADAL" clId="{2FA22F29-D376-5341-AA0B-0FB36D487780}" dt="2020-08-06T12:44:39.074" v="1137" actId="20577"/>
          <ac:spMkLst>
            <pc:docMk/>
            <pc:sldMk cId="651006445" sldId="398"/>
            <ac:spMk id="3" creationId="{00000000-0000-0000-0000-000000000000}"/>
          </ac:spMkLst>
        </pc:spChg>
        <pc:spChg chg="add del mod">
          <ac:chgData name="Chris Droessler" userId="625c3661-9d64-47fa-b83c-4b49393bd161" providerId="ADAL" clId="{2FA22F29-D376-5341-AA0B-0FB36D487780}" dt="2020-08-06T12:44:29.460" v="1132"/>
          <ac:spMkLst>
            <pc:docMk/>
            <pc:sldMk cId="651006445" sldId="398"/>
            <ac:spMk id="4" creationId="{618B5DEE-3E49-5D46-AB41-A532679BE5BD}"/>
          </ac:spMkLst>
        </pc:spChg>
        <pc:spChg chg="add del mod">
          <ac:chgData name="Chris Droessler" userId="625c3661-9d64-47fa-b83c-4b49393bd161" providerId="ADAL" clId="{2FA22F29-D376-5341-AA0B-0FB36D487780}" dt="2020-08-06T12:44:29.460" v="1132"/>
          <ac:spMkLst>
            <pc:docMk/>
            <pc:sldMk cId="651006445" sldId="398"/>
            <ac:spMk id="5" creationId="{3DD1D7FA-BD6C-B64F-9BB5-6B4E5FD93BF7}"/>
          </ac:spMkLst>
        </pc:spChg>
        <pc:spChg chg="add del mod">
          <ac:chgData name="Chris Droessler" userId="625c3661-9d64-47fa-b83c-4b49393bd161" providerId="ADAL" clId="{2FA22F29-D376-5341-AA0B-0FB36D487780}" dt="2020-08-06T12:44:30.692" v="1133"/>
          <ac:spMkLst>
            <pc:docMk/>
            <pc:sldMk cId="651006445" sldId="398"/>
            <ac:spMk id="6" creationId="{5B828831-AF00-7D41-8629-3EAAD4DDF9BB}"/>
          </ac:spMkLst>
        </pc:spChg>
        <pc:spChg chg="add del mod">
          <ac:chgData name="Chris Droessler" userId="625c3661-9d64-47fa-b83c-4b49393bd161" providerId="ADAL" clId="{2FA22F29-D376-5341-AA0B-0FB36D487780}" dt="2020-08-06T12:44:30.692" v="1133"/>
          <ac:spMkLst>
            <pc:docMk/>
            <pc:sldMk cId="651006445" sldId="398"/>
            <ac:spMk id="7" creationId="{2E5E9A6F-1E29-5043-BEB2-506DF8B61D5A}"/>
          </ac:spMkLst>
        </pc:spChg>
        <pc:spChg chg="add del mod">
          <ac:chgData name="Chris Droessler" userId="625c3661-9d64-47fa-b83c-4b49393bd161" providerId="ADAL" clId="{2FA22F29-D376-5341-AA0B-0FB36D487780}" dt="2020-08-06T12:44:31.091" v="1134"/>
          <ac:spMkLst>
            <pc:docMk/>
            <pc:sldMk cId="651006445" sldId="398"/>
            <ac:spMk id="8" creationId="{D7D6EF0E-73AB-F445-BF83-C7482D740425}"/>
          </ac:spMkLst>
        </pc:spChg>
        <pc:spChg chg="add del mod">
          <ac:chgData name="Chris Droessler" userId="625c3661-9d64-47fa-b83c-4b49393bd161" providerId="ADAL" clId="{2FA22F29-D376-5341-AA0B-0FB36D487780}" dt="2020-08-06T12:44:31.091" v="1134"/>
          <ac:spMkLst>
            <pc:docMk/>
            <pc:sldMk cId="651006445" sldId="398"/>
            <ac:spMk id="9" creationId="{F81711DE-6C19-5141-B65A-268D2CA25C48}"/>
          </ac:spMkLst>
        </pc:spChg>
        <pc:spChg chg="add del mod">
          <ac:chgData name="Chris Droessler" userId="625c3661-9d64-47fa-b83c-4b49393bd161" providerId="ADAL" clId="{2FA22F29-D376-5341-AA0B-0FB36D487780}" dt="2020-08-06T12:44:31.315" v="1135"/>
          <ac:spMkLst>
            <pc:docMk/>
            <pc:sldMk cId="651006445" sldId="398"/>
            <ac:spMk id="10" creationId="{6DC59D87-7FC5-AD41-AA51-00C1E34DBBFB}"/>
          </ac:spMkLst>
        </pc:spChg>
        <pc:spChg chg="add del mod">
          <ac:chgData name="Chris Droessler" userId="625c3661-9d64-47fa-b83c-4b49393bd161" providerId="ADAL" clId="{2FA22F29-D376-5341-AA0B-0FB36D487780}" dt="2020-08-06T12:44:31.315" v="1135"/>
          <ac:spMkLst>
            <pc:docMk/>
            <pc:sldMk cId="651006445" sldId="398"/>
            <ac:spMk id="11" creationId="{E864DD6C-E5FA-444D-8608-17C1CDB22975}"/>
          </ac:spMkLst>
        </pc:spChg>
      </pc:sldChg>
      <pc:sldChg chg="addSp delSp modSp add">
        <pc:chgData name="Chris Droessler" userId="625c3661-9d64-47fa-b83c-4b49393bd161" providerId="ADAL" clId="{2FA22F29-D376-5341-AA0B-0FB36D487780}" dt="2020-08-06T12:49:37.970" v="1247" actId="1035"/>
        <pc:sldMkLst>
          <pc:docMk/>
          <pc:sldMk cId="1276092877" sldId="399"/>
        </pc:sldMkLst>
        <pc:spChg chg="mod">
          <ac:chgData name="Chris Droessler" userId="625c3661-9d64-47fa-b83c-4b49393bd161" providerId="ADAL" clId="{2FA22F29-D376-5341-AA0B-0FB36D487780}" dt="2020-08-06T12:46:35.363" v="1175" actId="20577"/>
          <ac:spMkLst>
            <pc:docMk/>
            <pc:sldMk cId="1276092877" sldId="399"/>
            <ac:spMk id="2" creationId="{00000000-0000-0000-0000-000000000000}"/>
          </ac:spMkLst>
        </pc:spChg>
        <pc:spChg chg="mod">
          <ac:chgData name="Chris Droessler" userId="625c3661-9d64-47fa-b83c-4b49393bd161" providerId="ADAL" clId="{2FA22F29-D376-5341-AA0B-0FB36D487780}" dt="2020-08-06T12:49:37.970" v="1247" actId="1035"/>
          <ac:spMkLst>
            <pc:docMk/>
            <pc:sldMk cId="1276092877" sldId="399"/>
            <ac:spMk id="3" creationId="{00000000-0000-0000-0000-000000000000}"/>
          </ac:spMkLst>
        </pc:spChg>
        <pc:spChg chg="add mod">
          <ac:chgData name="Chris Droessler" userId="625c3661-9d64-47fa-b83c-4b49393bd161" providerId="ADAL" clId="{2FA22F29-D376-5341-AA0B-0FB36D487780}" dt="2020-08-06T12:49:37.970" v="1247" actId="1035"/>
          <ac:spMkLst>
            <pc:docMk/>
            <pc:sldMk cId="1276092877" sldId="399"/>
            <ac:spMk id="4" creationId="{92D4C260-B9A8-7C42-AEE5-D5491367AD9F}"/>
          </ac:spMkLst>
        </pc:spChg>
        <pc:spChg chg="add del mod">
          <ac:chgData name="Chris Droessler" userId="625c3661-9d64-47fa-b83c-4b49393bd161" providerId="ADAL" clId="{2FA22F29-D376-5341-AA0B-0FB36D487780}" dt="2020-08-06T12:47:55.726" v="1198" actId="478"/>
          <ac:spMkLst>
            <pc:docMk/>
            <pc:sldMk cId="1276092877" sldId="399"/>
            <ac:spMk id="5" creationId="{CD93D60B-1F63-D044-B039-A52ECBEF822F}"/>
          </ac:spMkLst>
        </pc:spChg>
        <pc:spChg chg="add mod">
          <ac:chgData name="Chris Droessler" userId="625c3661-9d64-47fa-b83c-4b49393bd161" providerId="ADAL" clId="{2FA22F29-D376-5341-AA0B-0FB36D487780}" dt="2020-08-06T12:49:37.970" v="1247" actId="1035"/>
          <ac:spMkLst>
            <pc:docMk/>
            <pc:sldMk cId="1276092877" sldId="399"/>
            <ac:spMk id="6" creationId="{B06CCC1D-C4AF-C641-93E9-FFEA0BA11219}"/>
          </ac:spMkLst>
        </pc:spChg>
      </pc:sldChg>
      <pc:sldChg chg="add del">
        <pc:chgData name="Chris Droessler" userId="625c3661-9d64-47fa-b83c-4b49393bd161" providerId="ADAL" clId="{2FA22F29-D376-5341-AA0B-0FB36D487780}" dt="2020-08-06T12:49:42.484" v="1248" actId="2696"/>
        <pc:sldMkLst>
          <pc:docMk/>
          <pc:sldMk cId="2077108491" sldId="400"/>
        </pc:sldMkLst>
      </pc:sldChg>
      <pc:sldChg chg="add del">
        <pc:chgData name="Chris Droessler" userId="625c3661-9d64-47fa-b83c-4b49393bd161" providerId="ADAL" clId="{2FA22F29-D376-5341-AA0B-0FB36D487780}" dt="2020-08-06T12:49:43.804" v="1249" actId="2696"/>
        <pc:sldMkLst>
          <pc:docMk/>
          <pc:sldMk cId="1409194720" sldId="401"/>
        </pc:sldMkLst>
      </pc:sldChg>
      <pc:sldChg chg="add">
        <pc:chgData name="Chris Droessler" userId="625c3661-9d64-47fa-b83c-4b49393bd161" providerId="ADAL" clId="{2FA22F29-D376-5341-AA0B-0FB36D487780}" dt="2020-08-03T17:48:52.289" v="16"/>
        <pc:sldMkLst>
          <pc:docMk/>
          <pc:sldMk cId="2117411985" sldId="402"/>
        </pc:sldMkLst>
      </pc:sldChg>
      <pc:sldChg chg="addSp delSp modSp add">
        <pc:chgData name="Chris Droessler" userId="625c3661-9d64-47fa-b83c-4b49393bd161" providerId="ADAL" clId="{2FA22F29-D376-5341-AA0B-0FB36D487780}" dt="2020-08-06T12:49:46.930" v="1250"/>
        <pc:sldMkLst>
          <pc:docMk/>
          <pc:sldMk cId="2070520054" sldId="403"/>
        </pc:sldMkLst>
        <pc:spChg chg="add del mod">
          <ac:chgData name="Chris Droessler" userId="625c3661-9d64-47fa-b83c-4b49393bd161" providerId="ADAL" clId="{2FA22F29-D376-5341-AA0B-0FB36D487780}" dt="2020-08-06T12:49:46.930" v="1250"/>
          <ac:spMkLst>
            <pc:docMk/>
            <pc:sldMk cId="2070520054" sldId="403"/>
            <ac:spMk id="4" creationId="{1E7EB78D-F5DF-324A-ACD8-5AC4F21D535D}"/>
          </ac:spMkLst>
        </pc:spChg>
        <pc:spChg chg="add del mod">
          <ac:chgData name="Chris Droessler" userId="625c3661-9d64-47fa-b83c-4b49393bd161" providerId="ADAL" clId="{2FA22F29-D376-5341-AA0B-0FB36D487780}" dt="2020-08-06T12:49:46.930" v="1250"/>
          <ac:spMkLst>
            <pc:docMk/>
            <pc:sldMk cId="2070520054" sldId="403"/>
            <ac:spMk id="5" creationId="{B481F14F-10CC-0D41-A0AB-C52C79EF45D7}"/>
          </ac:spMkLst>
        </pc:spChg>
      </pc:sldChg>
      <pc:sldChg chg="add del">
        <pc:chgData name="Chris Droessler" userId="625c3661-9d64-47fa-b83c-4b49393bd161" providerId="ADAL" clId="{2FA22F29-D376-5341-AA0B-0FB36D487780}" dt="2020-08-06T11:20:25.346" v="545" actId="2696"/>
        <pc:sldMkLst>
          <pc:docMk/>
          <pc:sldMk cId="954956498" sldId="404"/>
        </pc:sldMkLst>
      </pc:sldChg>
      <pc:sldChg chg="add del">
        <pc:chgData name="Chris Droessler" userId="625c3661-9d64-47fa-b83c-4b49393bd161" providerId="ADAL" clId="{2FA22F29-D376-5341-AA0B-0FB36D487780}" dt="2020-08-06T11:20:25.313" v="543" actId="2696"/>
        <pc:sldMkLst>
          <pc:docMk/>
          <pc:sldMk cId="122066534" sldId="405"/>
        </pc:sldMkLst>
      </pc:sldChg>
      <pc:sldChg chg="addSp delSp modSp add">
        <pc:chgData name="Chris Droessler" userId="625c3661-9d64-47fa-b83c-4b49393bd161" providerId="ADAL" clId="{2FA22F29-D376-5341-AA0B-0FB36D487780}" dt="2020-08-06T12:25:55.053" v="904" actId="12"/>
        <pc:sldMkLst>
          <pc:docMk/>
          <pc:sldMk cId="2231783416" sldId="405"/>
        </pc:sldMkLst>
        <pc:spChg chg="add del mod">
          <ac:chgData name="Chris Droessler" userId="625c3661-9d64-47fa-b83c-4b49393bd161" providerId="ADAL" clId="{2FA22F29-D376-5341-AA0B-0FB36D487780}" dt="2020-08-06T12:25:15.660" v="896"/>
          <ac:spMkLst>
            <pc:docMk/>
            <pc:sldMk cId="2231783416" sldId="405"/>
            <ac:spMk id="3" creationId="{93195185-DB38-624C-9D65-F4A093ED93DA}"/>
          </ac:spMkLst>
        </pc:spChg>
        <pc:spChg chg="add del mod">
          <ac:chgData name="Chris Droessler" userId="625c3661-9d64-47fa-b83c-4b49393bd161" providerId="ADAL" clId="{2FA22F29-D376-5341-AA0B-0FB36D487780}" dt="2020-08-06T12:25:15.660" v="896"/>
          <ac:spMkLst>
            <pc:docMk/>
            <pc:sldMk cId="2231783416" sldId="405"/>
            <ac:spMk id="4" creationId="{CC329850-A8EC-314F-AE77-8525E6297FD1}"/>
          </ac:spMkLst>
        </pc:spChg>
        <pc:spChg chg="add mod">
          <ac:chgData name="Chris Droessler" userId="625c3661-9d64-47fa-b83c-4b49393bd161" providerId="ADAL" clId="{2FA22F29-D376-5341-AA0B-0FB36D487780}" dt="2020-08-06T12:25:55.053" v="904" actId="12"/>
          <ac:spMkLst>
            <pc:docMk/>
            <pc:sldMk cId="2231783416" sldId="405"/>
            <ac:spMk id="7" creationId="{8D37D0C1-7327-1B4F-8051-C8FDF66B9BDA}"/>
          </ac:spMkLst>
        </pc:spChg>
        <pc:graphicFrameChg chg="del mod">
          <ac:chgData name="Chris Droessler" userId="625c3661-9d64-47fa-b83c-4b49393bd161" providerId="ADAL" clId="{2FA22F29-D376-5341-AA0B-0FB36D487780}" dt="2020-08-06T12:25:45.211" v="901" actId="478"/>
          <ac:graphicFrameMkLst>
            <pc:docMk/>
            <pc:sldMk cId="2231783416" sldId="405"/>
            <ac:graphicFrameMk id="6" creationId="{00000000-0000-0000-0000-000000000000}"/>
          </ac:graphicFrameMkLst>
        </pc:graphicFrameChg>
      </pc:sldChg>
      <pc:sldChg chg="add del">
        <pc:chgData name="Chris Droessler" userId="625c3661-9d64-47fa-b83c-4b49393bd161" providerId="ADAL" clId="{2FA22F29-D376-5341-AA0B-0FB36D487780}" dt="2020-08-06T11:20:25.470" v="553" actId="2696"/>
        <pc:sldMkLst>
          <pc:docMk/>
          <pc:sldMk cId="1898899329" sldId="406"/>
        </pc:sldMkLst>
      </pc:sldChg>
      <pc:sldChg chg="addSp delSp modSp add">
        <pc:chgData name="Chris Droessler" userId="625c3661-9d64-47fa-b83c-4b49393bd161" providerId="ADAL" clId="{2FA22F29-D376-5341-AA0B-0FB36D487780}" dt="2020-08-06T12:27:35.356" v="941"/>
        <pc:sldMkLst>
          <pc:docMk/>
          <pc:sldMk cId="102879692" sldId="407"/>
        </pc:sldMkLst>
        <pc:spChg chg="add del mod">
          <ac:chgData name="Chris Droessler" userId="625c3661-9d64-47fa-b83c-4b49393bd161" providerId="ADAL" clId="{2FA22F29-D376-5341-AA0B-0FB36D487780}" dt="2020-08-06T12:27:01.782" v="914"/>
          <ac:spMkLst>
            <pc:docMk/>
            <pc:sldMk cId="102879692" sldId="407"/>
            <ac:spMk id="3" creationId="{8380F64A-4514-9B4F-9186-FF3DE86815A7}"/>
          </ac:spMkLst>
        </pc:spChg>
        <pc:spChg chg="add del mod">
          <ac:chgData name="Chris Droessler" userId="625c3661-9d64-47fa-b83c-4b49393bd161" providerId="ADAL" clId="{2FA22F29-D376-5341-AA0B-0FB36D487780}" dt="2020-08-06T12:27:01.782" v="914"/>
          <ac:spMkLst>
            <pc:docMk/>
            <pc:sldMk cId="102879692" sldId="407"/>
            <ac:spMk id="4" creationId="{D15D6735-F8C5-E145-94B3-3D522AA1B132}"/>
          </ac:spMkLst>
        </pc:spChg>
        <pc:spChg chg="add del mod">
          <ac:chgData name="Chris Droessler" userId="625c3661-9d64-47fa-b83c-4b49393bd161" providerId="ADAL" clId="{2FA22F29-D376-5341-AA0B-0FB36D487780}" dt="2020-08-06T12:27:02.638" v="915"/>
          <ac:spMkLst>
            <pc:docMk/>
            <pc:sldMk cId="102879692" sldId="407"/>
            <ac:spMk id="5" creationId="{EAAF53A4-C7F3-DC42-B724-BB9B9A1D0561}"/>
          </ac:spMkLst>
        </pc:spChg>
        <pc:spChg chg="add del mod">
          <ac:chgData name="Chris Droessler" userId="625c3661-9d64-47fa-b83c-4b49393bd161" providerId="ADAL" clId="{2FA22F29-D376-5341-AA0B-0FB36D487780}" dt="2020-08-06T12:27:02.638" v="915"/>
          <ac:spMkLst>
            <pc:docMk/>
            <pc:sldMk cId="102879692" sldId="407"/>
            <ac:spMk id="8" creationId="{3C5C9137-1821-BC4C-BE69-97295B80B960}"/>
          </ac:spMkLst>
        </pc:spChg>
        <pc:spChg chg="add del mod">
          <ac:chgData name="Chris Droessler" userId="625c3661-9d64-47fa-b83c-4b49393bd161" providerId="ADAL" clId="{2FA22F29-D376-5341-AA0B-0FB36D487780}" dt="2020-08-06T12:27:03.109" v="916"/>
          <ac:spMkLst>
            <pc:docMk/>
            <pc:sldMk cId="102879692" sldId="407"/>
            <ac:spMk id="9" creationId="{B8DB97B2-06C0-E44A-8D9D-59860AFA55AF}"/>
          </ac:spMkLst>
        </pc:spChg>
        <pc:spChg chg="add del mod">
          <ac:chgData name="Chris Droessler" userId="625c3661-9d64-47fa-b83c-4b49393bd161" providerId="ADAL" clId="{2FA22F29-D376-5341-AA0B-0FB36D487780}" dt="2020-08-06T12:27:03.109" v="916"/>
          <ac:spMkLst>
            <pc:docMk/>
            <pc:sldMk cId="102879692" sldId="407"/>
            <ac:spMk id="10" creationId="{66D45F54-AB11-9A4F-ACC6-98AB51F1A47D}"/>
          </ac:spMkLst>
        </pc:spChg>
        <pc:spChg chg="add mod">
          <ac:chgData name="Chris Droessler" userId="625c3661-9d64-47fa-b83c-4b49393bd161" providerId="ADAL" clId="{2FA22F29-D376-5341-AA0B-0FB36D487780}" dt="2020-08-06T12:27:22.893" v="939" actId="20577"/>
          <ac:spMkLst>
            <pc:docMk/>
            <pc:sldMk cId="102879692" sldId="407"/>
            <ac:spMk id="12" creationId="{D8775E30-3EC3-FA4B-9E49-AB2DDA573031}"/>
          </ac:spMkLst>
        </pc:spChg>
        <pc:spChg chg="add del mod">
          <ac:chgData name="Chris Droessler" userId="625c3661-9d64-47fa-b83c-4b49393bd161" providerId="ADAL" clId="{2FA22F29-D376-5341-AA0B-0FB36D487780}" dt="2020-08-06T12:27:34.228" v="940"/>
          <ac:spMkLst>
            <pc:docMk/>
            <pc:sldMk cId="102879692" sldId="407"/>
            <ac:spMk id="13" creationId="{5C93C868-0F8E-0740-9ED0-7D3BCE063C12}"/>
          </ac:spMkLst>
        </pc:spChg>
        <pc:spChg chg="add del mod">
          <ac:chgData name="Chris Droessler" userId="625c3661-9d64-47fa-b83c-4b49393bd161" providerId="ADAL" clId="{2FA22F29-D376-5341-AA0B-0FB36D487780}" dt="2020-08-06T12:27:34.228" v="940"/>
          <ac:spMkLst>
            <pc:docMk/>
            <pc:sldMk cId="102879692" sldId="407"/>
            <ac:spMk id="14" creationId="{C69065EE-CBCF-D84C-AE9F-4525352925A7}"/>
          </ac:spMkLst>
        </pc:spChg>
        <pc:spChg chg="add del mod">
          <ac:chgData name="Chris Droessler" userId="625c3661-9d64-47fa-b83c-4b49393bd161" providerId="ADAL" clId="{2FA22F29-D376-5341-AA0B-0FB36D487780}" dt="2020-08-06T12:27:35.356" v="941"/>
          <ac:spMkLst>
            <pc:docMk/>
            <pc:sldMk cId="102879692" sldId="407"/>
            <ac:spMk id="15" creationId="{7FBB8286-951B-0F46-9076-A11A737034FD}"/>
          </ac:spMkLst>
        </pc:spChg>
        <pc:spChg chg="add del mod">
          <ac:chgData name="Chris Droessler" userId="625c3661-9d64-47fa-b83c-4b49393bd161" providerId="ADAL" clId="{2FA22F29-D376-5341-AA0B-0FB36D487780}" dt="2020-08-06T12:27:35.356" v="941"/>
          <ac:spMkLst>
            <pc:docMk/>
            <pc:sldMk cId="102879692" sldId="407"/>
            <ac:spMk id="16" creationId="{78532823-10A3-D145-8577-91F5FCB25F66}"/>
          </ac:spMkLst>
        </pc:spChg>
        <pc:graphicFrameChg chg="del mod">
          <ac:chgData name="Chris Droessler" userId="625c3661-9d64-47fa-b83c-4b49393bd161" providerId="ADAL" clId="{2FA22F29-D376-5341-AA0B-0FB36D487780}" dt="2020-08-06T12:27:10.772" v="919" actId="478"/>
          <ac:graphicFrameMkLst>
            <pc:docMk/>
            <pc:sldMk cId="102879692" sldId="407"/>
            <ac:graphicFrameMk id="6" creationId="{00000000-0000-0000-0000-000000000000}"/>
          </ac:graphicFrameMkLst>
        </pc:graphicFrameChg>
      </pc:sldChg>
      <pc:sldChg chg="add del">
        <pc:chgData name="Chris Droessler" userId="625c3661-9d64-47fa-b83c-4b49393bd161" providerId="ADAL" clId="{2FA22F29-D376-5341-AA0B-0FB36D487780}" dt="2020-08-06T11:20:25.514" v="556" actId="2696"/>
        <pc:sldMkLst>
          <pc:docMk/>
          <pc:sldMk cId="2924515016" sldId="407"/>
        </pc:sldMkLst>
      </pc:sldChg>
      <pc:sldChg chg="modSp add">
        <pc:chgData name="Chris Droessler" userId="625c3661-9d64-47fa-b83c-4b49393bd161" providerId="ADAL" clId="{2FA22F29-D376-5341-AA0B-0FB36D487780}" dt="2020-08-06T12:45:16.328" v="1152" actId="20577"/>
        <pc:sldMkLst>
          <pc:docMk/>
          <pc:sldMk cId="2734042991" sldId="408"/>
        </pc:sldMkLst>
        <pc:spChg chg="mod">
          <ac:chgData name="Chris Droessler" userId="625c3661-9d64-47fa-b83c-4b49393bd161" providerId="ADAL" clId="{2FA22F29-D376-5341-AA0B-0FB36D487780}" dt="2020-08-06T12:45:16.328" v="1152" actId="20577"/>
          <ac:spMkLst>
            <pc:docMk/>
            <pc:sldMk cId="2734042991" sldId="408"/>
            <ac:spMk id="3" creationId="{00000000-0000-0000-0000-000000000000}"/>
          </ac:spMkLst>
        </pc:spChg>
      </pc:sldChg>
      <pc:sldChg chg="add">
        <pc:chgData name="Chris Droessler" userId="625c3661-9d64-47fa-b83c-4b49393bd161" providerId="ADAL" clId="{2FA22F29-D376-5341-AA0B-0FB36D487780}" dt="2020-08-03T17:48:52.289" v="16"/>
        <pc:sldMkLst>
          <pc:docMk/>
          <pc:sldMk cId="98002151" sldId="409"/>
        </pc:sldMkLst>
      </pc:sldChg>
      <pc:sldChg chg="modSp add">
        <pc:chgData name="Chris Droessler" userId="625c3661-9d64-47fa-b83c-4b49393bd161" providerId="ADAL" clId="{2FA22F29-D376-5341-AA0B-0FB36D487780}" dt="2020-08-06T12:45:38.367" v="1168" actId="20577"/>
        <pc:sldMkLst>
          <pc:docMk/>
          <pc:sldMk cId="3944114450" sldId="411"/>
        </pc:sldMkLst>
        <pc:spChg chg="mod">
          <ac:chgData name="Chris Droessler" userId="625c3661-9d64-47fa-b83c-4b49393bd161" providerId="ADAL" clId="{2FA22F29-D376-5341-AA0B-0FB36D487780}" dt="2020-08-06T12:45:38.367" v="1168" actId="20577"/>
          <ac:spMkLst>
            <pc:docMk/>
            <pc:sldMk cId="3944114450" sldId="411"/>
            <ac:spMk id="3" creationId="{00000000-0000-0000-0000-000000000000}"/>
          </ac:spMkLst>
        </pc:spChg>
      </pc:sldChg>
      <pc:sldChg chg="del">
        <pc:chgData name="Chris Droessler" userId="625c3661-9d64-47fa-b83c-4b49393bd161" providerId="ADAL" clId="{2FA22F29-D376-5341-AA0B-0FB36D487780}" dt="2020-08-04T12:29:22.440" v="359" actId="2696"/>
        <pc:sldMkLst>
          <pc:docMk/>
          <pc:sldMk cId="971664512" sldId="534"/>
        </pc:sldMkLst>
      </pc:sldChg>
      <pc:sldChg chg="add del">
        <pc:chgData name="Chris Droessler" userId="625c3661-9d64-47fa-b83c-4b49393bd161" providerId="ADAL" clId="{2FA22F29-D376-5341-AA0B-0FB36D487780}" dt="2020-08-03T18:08:18.016" v="347" actId="2696"/>
        <pc:sldMkLst>
          <pc:docMk/>
          <pc:sldMk cId="3215464230" sldId="552"/>
        </pc:sldMkLst>
      </pc:sldChg>
      <pc:sldChg chg="addSp delSp modSp add">
        <pc:chgData name="Chris Droessler" userId="625c3661-9d64-47fa-b83c-4b49393bd161" providerId="ADAL" clId="{2FA22F29-D376-5341-AA0B-0FB36D487780}" dt="2020-08-06T12:22:24.048" v="833" actId="12"/>
        <pc:sldMkLst>
          <pc:docMk/>
          <pc:sldMk cId="1424939189" sldId="553"/>
        </pc:sldMkLst>
        <pc:spChg chg="mod">
          <ac:chgData name="Chris Droessler" userId="625c3661-9d64-47fa-b83c-4b49393bd161" providerId="ADAL" clId="{2FA22F29-D376-5341-AA0B-0FB36D487780}" dt="2020-08-06T12:22:24.048" v="833" actId="12"/>
          <ac:spMkLst>
            <pc:docMk/>
            <pc:sldMk cId="1424939189" sldId="553"/>
            <ac:spMk id="2" creationId="{BD777D71-F994-4486-B05F-2A350795A17C}"/>
          </ac:spMkLst>
        </pc:spChg>
        <pc:spChg chg="add del mod">
          <ac:chgData name="Chris Droessler" userId="625c3661-9d64-47fa-b83c-4b49393bd161" providerId="ADAL" clId="{2FA22F29-D376-5341-AA0B-0FB36D487780}" dt="2020-08-06T12:22:13.622" v="829"/>
          <ac:spMkLst>
            <pc:docMk/>
            <pc:sldMk cId="1424939189" sldId="553"/>
            <ac:spMk id="4" creationId="{3F749264-2EE3-8A4E-8BDF-0C056846F7C4}"/>
          </ac:spMkLst>
        </pc:spChg>
        <pc:spChg chg="add del mod">
          <ac:chgData name="Chris Droessler" userId="625c3661-9d64-47fa-b83c-4b49393bd161" providerId="ADAL" clId="{2FA22F29-D376-5341-AA0B-0FB36D487780}" dt="2020-08-06T12:22:13.622" v="829"/>
          <ac:spMkLst>
            <pc:docMk/>
            <pc:sldMk cId="1424939189" sldId="553"/>
            <ac:spMk id="5" creationId="{261F69D2-1924-424C-99D0-08656B864003}"/>
          </ac:spMkLst>
        </pc:spChg>
        <pc:spChg chg="add del mod">
          <ac:chgData name="Chris Droessler" userId="625c3661-9d64-47fa-b83c-4b49393bd161" providerId="ADAL" clId="{2FA22F29-D376-5341-AA0B-0FB36D487780}" dt="2020-08-06T12:22:15.134" v="830"/>
          <ac:spMkLst>
            <pc:docMk/>
            <pc:sldMk cId="1424939189" sldId="553"/>
            <ac:spMk id="6" creationId="{2799AB83-D124-B241-9520-862FDB6E4B67}"/>
          </ac:spMkLst>
        </pc:spChg>
        <pc:spChg chg="add del mod">
          <ac:chgData name="Chris Droessler" userId="625c3661-9d64-47fa-b83c-4b49393bd161" providerId="ADAL" clId="{2FA22F29-D376-5341-AA0B-0FB36D487780}" dt="2020-08-06T12:22:15.134" v="830"/>
          <ac:spMkLst>
            <pc:docMk/>
            <pc:sldMk cId="1424939189" sldId="553"/>
            <ac:spMk id="7" creationId="{40C15F72-908A-2143-9A6A-628E074C6D7C}"/>
          </ac:spMkLst>
        </pc:spChg>
      </pc:sldChg>
      <pc:sldChg chg="add del">
        <pc:chgData name="Chris Droessler" userId="625c3661-9d64-47fa-b83c-4b49393bd161" providerId="ADAL" clId="{2FA22F29-D376-5341-AA0B-0FB36D487780}" dt="2020-08-03T18:08:09.010" v="345" actId="2696"/>
        <pc:sldMkLst>
          <pc:docMk/>
          <pc:sldMk cId="1774688989" sldId="553"/>
        </pc:sldMkLst>
      </pc:sldChg>
      <pc:sldChg chg="addSp delSp modSp add">
        <pc:chgData name="Chris Droessler" userId="625c3661-9d64-47fa-b83c-4b49393bd161" providerId="ADAL" clId="{2FA22F29-D376-5341-AA0B-0FB36D487780}" dt="2020-08-06T12:22:33.472" v="836" actId="12"/>
        <pc:sldMkLst>
          <pc:docMk/>
          <pc:sldMk cId="1184648472" sldId="554"/>
        </pc:sldMkLst>
        <pc:spChg chg="mod">
          <ac:chgData name="Chris Droessler" userId="625c3661-9d64-47fa-b83c-4b49393bd161" providerId="ADAL" clId="{2FA22F29-D376-5341-AA0B-0FB36D487780}" dt="2020-08-06T12:22:33.472" v="836" actId="12"/>
          <ac:spMkLst>
            <pc:docMk/>
            <pc:sldMk cId="1184648472" sldId="554"/>
            <ac:spMk id="2" creationId="{42170CDE-B375-4827-A0B7-89031745929E}"/>
          </ac:spMkLst>
        </pc:spChg>
        <pc:spChg chg="add del mod">
          <ac:chgData name="Chris Droessler" userId="625c3661-9d64-47fa-b83c-4b49393bd161" providerId="ADAL" clId="{2FA22F29-D376-5341-AA0B-0FB36D487780}" dt="2020-08-06T12:22:29.549" v="834"/>
          <ac:spMkLst>
            <pc:docMk/>
            <pc:sldMk cId="1184648472" sldId="554"/>
            <ac:spMk id="4" creationId="{6D87DE4A-C142-5249-B7E9-BEA19FF5AA13}"/>
          </ac:spMkLst>
        </pc:spChg>
        <pc:spChg chg="add del mod">
          <ac:chgData name="Chris Droessler" userId="625c3661-9d64-47fa-b83c-4b49393bd161" providerId="ADAL" clId="{2FA22F29-D376-5341-AA0B-0FB36D487780}" dt="2020-08-06T12:22:29.549" v="834"/>
          <ac:spMkLst>
            <pc:docMk/>
            <pc:sldMk cId="1184648472" sldId="554"/>
            <ac:spMk id="5" creationId="{D795014D-05E7-A642-A8F6-2929A278A76D}"/>
          </ac:spMkLst>
        </pc:spChg>
        <pc:spChg chg="add del mod">
          <ac:chgData name="Chris Droessler" userId="625c3661-9d64-47fa-b83c-4b49393bd161" providerId="ADAL" clId="{2FA22F29-D376-5341-AA0B-0FB36D487780}" dt="2020-08-06T12:22:30.685" v="835"/>
          <ac:spMkLst>
            <pc:docMk/>
            <pc:sldMk cId="1184648472" sldId="554"/>
            <ac:spMk id="6" creationId="{6D74DC94-6AD3-9C4B-A347-2CB007B9E768}"/>
          </ac:spMkLst>
        </pc:spChg>
        <pc:spChg chg="add del mod">
          <ac:chgData name="Chris Droessler" userId="625c3661-9d64-47fa-b83c-4b49393bd161" providerId="ADAL" clId="{2FA22F29-D376-5341-AA0B-0FB36D487780}" dt="2020-08-06T12:22:30.685" v="835"/>
          <ac:spMkLst>
            <pc:docMk/>
            <pc:sldMk cId="1184648472" sldId="554"/>
            <ac:spMk id="7" creationId="{8E39E60C-B327-B54A-B145-5E65A16B79D1}"/>
          </ac:spMkLst>
        </pc:spChg>
      </pc:sldChg>
      <pc:sldChg chg="addSp delSp modSp add">
        <pc:chgData name="Chris Droessler" userId="625c3661-9d64-47fa-b83c-4b49393bd161" providerId="ADAL" clId="{2FA22F29-D376-5341-AA0B-0FB36D487780}" dt="2020-08-06T12:22:51.459" v="850" actId="27636"/>
        <pc:sldMkLst>
          <pc:docMk/>
          <pc:sldMk cId="1308951866" sldId="555"/>
        </pc:sldMkLst>
        <pc:spChg chg="mod">
          <ac:chgData name="Chris Droessler" userId="625c3661-9d64-47fa-b83c-4b49393bd161" providerId="ADAL" clId="{2FA22F29-D376-5341-AA0B-0FB36D487780}" dt="2020-08-06T12:22:51.459" v="850" actId="27636"/>
          <ac:spMkLst>
            <pc:docMk/>
            <pc:sldMk cId="1308951866" sldId="555"/>
            <ac:spMk id="2" creationId="{F6D284DB-248E-4406-8494-7781F700D7C9}"/>
          </ac:spMkLst>
        </pc:spChg>
        <pc:spChg chg="add del mod">
          <ac:chgData name="Chris Droessler" userId="625c3661-9d64-47fa-b83c-4b49393bd161" providerId="ADAL" clId="{2FA22F29-D376-5341-AA0B-0FB36D487780}" dt="2020-08-06T12:22:51.436" v="849"/>
          <ac:spMkLst>
            <pc:docMk/>
            <pc:sldMk cId="1308951866" sldId="555"/>
            <ac:spMk id="4" creationId="{63632DB8-B0ED-734A-970C-5862FA66DFB2}"/>
          </ac:spMkLst>
        </pc:spChg>
        <pc:spChg chg="add del mod">
          <ac:chgData name="Chris Droessler" userId="625c3661-9d64-47fa-b83c-4b49393bd161" providerId="ADAL" clId="{2FA22F29-D376-5341-AA0B-0FB36D487780}" dt="2020-08-06T12:22:51.436" v="849"/>
          <ac:spMkLst>
            <pc:docMk/>
            <pc:sldMk cId="1308951866" sldId="555"/>
            <ac:spMk id="5" creationId="{AAD9D1B4-0751-2648-9778-994505029EDE}"/>
          </ac:spMkLst>
        </pc:spChg>
      </pc:sldChg>
      <pc:sldChg chg="addSp delSp modSp add">
        <pc:chgData name="Chris Droessler" userId="625c3661-9d64-47fa-b83c-4b49393bd161" providerId="ADAL" clId="{2FA22F29-D376-5341-AA0B-0FB36D487780}" dt="2020-08-06T12:22:54.708" v="851"/>
        <pc:sldMkLst>
          <pc:docMk/>
          <pc:sldMk cId="3713636757" sldId="556"/>
        </pc:sldMkLst>
        <pc:spChg chg="add del mod">
          <ac:chgData name="Chris Droessler" userId="625c3661-9d64-47fa-b83c-4b49393bd161" providerId="ADAL" clId="{2FA22F29-D376-5341-AA0B-0FB36D487780}" dt="2020-08-06T12:22:54.708" v="851"/>
          <ac:spMkLst>
            <pc:docMk/>
            <pc:sldMk cId="3713636757" sldId="556"/>
            <ac:spMk id="4" creationId="{86CBD934-B524-9947-8E9F-0BBD165AE0A0}"/>
          </ac:spMkLst>
        </pc:spChg>
        <pc:spChg chg="add del mod">
          <ac:chgData name="Chris Droessler" userId="625c3661-9d64-47fa-b83c-4b49393bd161" providerId="ADAL" clId="{2FA22F29-D376-5341-AA0B-0FB36D487780}" dt="2020-08-06T12:22:54.708" v="851"/>
          <ac:spMkLst>
            <pc:docMk/>
            <pc:sldMk cId="3713636757" sldId="556"/>
            <ac:spMk id="5" creationId="{6B5134C4-EAB1-1A42-A510-1A9A4BC755A0}"/>
          </ac:spMkLst>
        </pc:spChg>
      </pc:sldChg>
      <pc:sldChg chg="addSp delSp modSp add">
        <pc:chgData name="Chris Droessler" userId="625c3661-9d64-47fa-b83c-4b49393bd161" providerId="ADAL" clId="{2FA22F29-D376-5341-AA0B-0FB36D487780}" dt="2020-08-06T12:22:57.163" v="852"/>
        <pc:sldMkLst>
          <pc:docMk/>
          <pc:sldMk cId="2127773607" sldId="557"/>
        </pc:sldMkLst>
        <pc:spChg chg="add del mod">
          <ac:chgData name="Chris Droessler" userId="625c3661-9d64-47fa-b83c-4b49393bd161" providerId="ADAL" clId="{2FA22F29-D376-5341-AA0B-0FB36D487780}" dt="2020-08-06T12:22:57.163" v="852"/>
          <ac:spMkLst>
            <pc:docMk/>
            <pc:sldMk cId="2127773607" sldId="557"/>
            <ac:spMk id="4" creationId="{0E4C89EF-4706-0142-B70D-AC652DD4267E}"/>
          </ac:spMkLst>
        </pc:spChg>
        <pc:spChg chg="add del mod">
          <ac:chgData name="Chris Droessler" userId="625c3661-9d64-47fa-b83c-4b49393bd161" providerId="ADAL" clId="{2FA22F29-D376-5341-AA0B-0FB36D487780}" dt="2020-08-06T12:22:57.163" v="852"/>
          <ac:spMkLst>
            <pc:docMk/>
            <pc:sldMk cId="2127773607" sldId="557"/>
            <ac:spMk id="5" creationId="{AE749EA4-E54A-D442-B663-F8B3140BBDD2}"/>
          </ac:spMkLst>
        </pc:spChg>
      </pc:sldChg>
      <pc:sldChg chg="add">
        <pc:chgData name="Chris Droessler" userId="625c3661-9d64-47fa-b83c-4b49393bd161" providerId="ADAL" clId="{2FA22F29-D376-5341-AA0B-0FB36D487780}" dt="2020-08-06T11:20:37.944" v="558"/>
        <pc:sldMkLst>
          <pc:docMk/>
          <pc:sldMk cId="569221690" sldId="558"/>
        </pc:sldMkLst>
      </pc:sldChg>
      <pc:sldChg chg="add">
        <pc:chgData name="Chris Droessler" userId="625c3661-9d64-47fa-b83c-4b49393bd161" providerId="ADAL" clId="{2FA22F29-D376-5341-AA0B-0FB36D487780}" dt="2020-08-06T11:20:37.944" v="558"/>
        <pc:sldMkLst>
          <pc:docMk/>
          <pc:sldMk cId="1216117744" sldId="559"/>
        </pc:sldMkLst>
      </pc:sldChg>
      <pc:sldChg chg="add">
        <pc:chgData name="Chris Droessler" userId="625c3661-9d64-47fa-b83c-4b49393bd161" providerId="ADAL" clId="{2FA22F29-D376-5341-AA0B-0FB36D487780}" dt="2020-08-06T11:20:37.944" v="558"/>
        <pc:sldMkLst>
          <pc:docMk/>
          <pc:sldMk cId="1297811524" sldId="560"/>
        </pc:sldMkLst>
      </pc:sldChg>
      <pc:sldChg chg="addSp delSp modSp add">
        <pc:chgData name="Chris Droessler" userId="625c3661-9d64-47fa-b83c-4b49393bd161" providerId="ADAL" clId="{2FA22F29-D376-5341-AA0B-0FB36D487780}" dt="2020-08-06T12:26:16.201" v="906"/>
        <pc:sldMkLst>
          <pc:docMk/>
          <pc:sldMk cId="3304205591" sldId="561"/>
        </pc:sldMkLst>
        <pc:spChg chg="mod">
          <ac:chgData name="Chris Droessler" userId="625c3661-9d64-47fa-b83c-4b49393bd161" providerId="ADAL" clId="{2FA22F29-D376-5341-AA0B-0FB36D487780}" dt="2020-08-06T11:23:06.205" v="560" actId="27636"/>
          <ac:spMkLst>
            <pc:docMk/>
            <pc:sldMk cId="3304205591" sldId="561"/>
            <ac:spMk id="2" creationId="{8FBA08A0-6056-487C-97DA-CE6854F89072}"/>
          </ac:spMkLst>
        </pc:spChg>
        <pc:spChg chg="add del mod">
          <ac:chgData name="Chris Droessler" userId="625c3661-9d64-47fa-b83c-4b49393bd161" providerId="ADAL" clId="{2FA22F29-D376-5341-AA0B-0FB36D487780}" dt="2020-08-06T12:26:16.201" v="906"/>
          <ac:spMkLst>
            <pc:docMk/>
            <pc:sldMk cId="3304205591" sldId="561"/>
            <ac:spMk id="4" creationId="{B16D97DB-B551-C542-9FB3-589CDFDC215A}"/>
          </ac:spMkLst>
        </pc:spChg>
        <pc:spChg chg="add del mod">
          <ac:chgData name="Chris Droessler" userId="625c3661-9d64-47fa-b83c-4b49393bd161" providerId="ADAL" clId="{2FA22F29-D376-5341-AA0B-0FB36D487780}" dt="2020-08-06T12:26:16.201" v="906"/>
          <ac:spMkLst>
            <pc:docMk/>
            <pc:sldMk cId="3304205591" sldId="561"/>
            <ac:spMk id="5" creationId="{1ECB4CD2-A4B9-DA4D-B363-AC788A549786}"/>
          </ac:spMkLst>
        </pc:spChg>
      </pc:sldChg>
      <pc:sldChg chg="addSp delSp modSp add">
        <pc:chgData name="Chris Droessler" userId="625c3661-9d64-47fa-b83c-4b49393bd161" providerId="ADAL" clId="{2FA22F29-D376-5341-AA0B-0FB36D487780}" dt="2020-08-06T12:26:10.161" v="905"/>
        <pc:sldMkLst>
          <pc:docMk/>
          <pc:sldMk cId="1683620168" sldId="562"/>
        </pc:sldMkLst>
        <pc:spChg chg="add del mod">
          <ac:chgData name="Chris Droessler" userId="625c3661-9d64-47fa-b83c-4b49393bd161" providerId="ADAL" clId="{2FA22F29-D376-5341-AA0B-0FB36D487780}" dt="2020-08-06T12:26:10.161" v="905"/>
          <ac:spMkLst>
            <pc:docMk/>
            <pc:sldMk cId="1683620168" sldId="562"/>
            <ac:spMk id="4" creationId="{20768ACD-9D48-BE4B-86D9-9384DA14C658}"/>
          </ac:spMkLst>
        </pc:spChg>
        <pc:spChg chg="add del mod">
          <ac:chgData name="Chris Droessler" userId="625c3661-9d64-47fa-b83c-4b49393bd161" providerId="ADAL" clId="{2FA22F29-D376-5341-AA0B-0FB36D487780}" dt="2020-08-06T12:26:10.161" v="905"/>
          <ac:spMkLst>
            <pc:docMk/>
            <pc:sldMk cId="1683620168" sldId="562"/>
            <ac:spMk id="5" creationId="{FF2C340D-314E-0F43-8C44-717E11BD1C72}"/>
          </ac:spMkLst>
        </pc:spChg>
      </pc:sldChg>
      <pc:sldChg chg="addSp delSp modSp add">
        <pc:chgData name="Chris Droessler" userId="625c3661-9d64-47fa-b83c-4b49393bd161" providerId="ADAL" clId="{2FA22F29-D376-5341-AA0B-0FB36D487780}" dt="2020-08-06T12:26:27.736" v="907"/>
        <pc:sldMkLst>
          <pc:docMk/>
          <pc:sldMk cId="1110142753" sldId="563"/>
        </pc:sldMkLst>
        <pc:spChg chg="mod">
          <ac:chgData name="Chris Droessler" userId="625c3661-9d64-47fa-b83c-4b49393bd161" providerId="ADAL" clId="{2FA22F29-D376-5341-AA0B-0FB36D487780}" dt="2020-08-06T11:23:06.232" v="561" actId="27636"/>
          <ac:spMkLst>
            <pc:docMk/>
            <pc:sldMk cId="1110142753" sldId="563"/>
            <ac:spMk id="2" creationId="{8479D8CD-B628-4E67-8319-5FA584AF51F2}"/>
          </ac:spMkLst>
        </pc:spChg>
        <pc:spChg chg="add del mod">
          <ac:chgData name="Chris Droessler" userId="625c3661-9d64-47fa-b83c-4b49393bd161" providerId="ADAL" clId="{2FA22F29-D376-5341-AA0B-0FB36D487780}" dt="2020-08-06T12:26:27.736" v="907"/>
          <ac:spMkLst>
            <pc:docMk/>
            <pc:sldMk cId="1110142753" sldId="563"/>
            <ac:spMk id="4" creationId="{540CD2F9-FBFE-D64C-81CC-9E74DAD9EFA8}"/>
          </ac:spMkLst>
        </pc:spChg>
        <pc:spChg chg="add del mod">
          <ac:chgData name="Chris Droessler" userId="625c3661-9d64-47fa-b83c-4b49393bd161" providerId="ADAL" clId="{2FA22F29-D376-5341-AA0B-0FB36D487780}" dt="2020-08-06T12:26:27.736" v="907"/>
          <ac:spMkLst>
            <pc:docMk/>
            <pc:sldMk cId="1110142753" sldId="563"/>
            <ac:spMk id="5" creationId="{BBF735B4-65D3-A44F-8B4F-9597E73627BE}"/>
          </ac:spMkLst>
        </pc:spChg>
      </pc:sldChg>
      <pc:sldChg chg="addSp delSp modSp add">
        <pc:chgData name="Chris Droessler" userId="625c3661-9d64-47fa-b83c-4b49393bd161" providerId="ADAL" clId="{2FA22F29-D376-5341-AA0B-0FB36D487780}" dt="2020-08-06T12:26:52.346" v="913" actId="403"/>
        <pc:sldMkLst>
          <pc:docMk/>
          <pc:sldMk cId="3261306883" sldId="564"/>
        </pc:sldMkLst>
        <pc:spChg chg="mod">
          <ac:chgData name="Chris Droessler" userId="625c3661-9d64-47fa-b83c-4b49393bd161" providerId="ADAL" clId="{2FA22F29-D376-5341-AA0B-0FB36D487780}" dt="2020-08-06T12:26:52.346" v="913" actId="403"/>
          <ac:spMkLst>
            <pc:docMk/>
            <pc:sldMk cId="3261306883" sldId="564"/>
            <ac:spMk id="2" creationId="{8BCB12F4-D67A-416A-92AF-F89E12658E37}"/>
          </ac:spMkLst>
        </pc:spChg>
        <pc:spChg chg="add del mod">
          <ac:chgData name="Chris Droessler" userId="625c3661-9d64-47fa-b83c-4b49393bd161" providerId="ADAL" clId="{2FA22F29-D376-5341-AA0B-0FB36D487780}" dt="2020-08-06T12:26:36.215" v="908"/>
          <ac:spMkLst>
            <pc:docMk/>
            <pc:sldMk cId="3261306883" sldId="564"/>
            <ac:spMk id="4" creationId="{C9CB5445-84B3-D04C-AFF1-C2E7C10B6831}"/>
          </ac:spMkLst>
        </pc:spChg>
        <pc:spChg chg="add del mod">
          <ac:chgData name="Chris Droessler" userId="625c3661-9d64-47fa-b83c-4b49393bd161" providerId="ADAL" clId="{2FA22F29-D376-5341-AA0B-0FB36D487780}" dt="2020-08-06T12:26:36.215" v="908"/>
          <ac:spMkLst>
            <pc:docMk/>
            <pc:sldMk cId="3261306883" sldId="564"/>
            <ac:spMk id="5" creationId="{7EE9C488-05B4-924D-9623-046220BF8D64}"/>
          </ac:spMkLst>
        </pc:spChg>
      </pc:sldChg>
      <pc:sldChg chg="addSp delSp modSp add">
        <pc:chgData name="Chris Droessler" userId="625c3661-9d64-47fa-b83c-4b49393bd161" providerId="ADAL" clId="{2FA22F29-D376-5341-AA0B-0FB36D487780}" dt="2020-08-06T12:28:01.898" v="952"/>
        <pc:sldMkLst>
          <pc:docMk/>
          <pc:sldMk cId="2520134556" sldId="565"/>
        </pc:sldMkLst>
        <pc:spChg chg="mod">
          <ac:chgData name="Chris Droessler" userId="625c3661-9d64-47fa-b83c-4b49393bd161" providerId="ADAL" clId="{2FA22F29-D376-5341-AA0B-0FB36D487780}" dt="2020-08-06T12:27:59.212" v="950" actId="20577"/>
          <ac:spMkLst>
            <pc:docMk/>
            <pc:sldMk cId="2520134556" sldId="565"/>
            <ac:spMk id="2" creationId="{88082DAB-76C8-4425-B862-E46BD1CF3A1F}"/>
          </ac:spMkLst>
        </pc:spChg>
        <pc:spChg chg="add del mod">
          <ac:chgData name="Chris Droessler" userId="625c3661-9d64-47fa-b83c-4b49393bd161" providerId="ADAL" clId="{2FA22F29-D376-5341-AA0B-0FB36D487780}" dt="2020-08-06T12:27:43.604" v="942"/>
          <ac:spMkLst>
            <pc:docMk/>
            <pc:sldMk cId="2520134556" sldId="565"/>
            <ac:spMk id="4" creationId="{7EB073B9-D6CD-E349-BE7E-D4B28624BFBC}"/>
          </ac:spMkLst>
        </pc:spChg>
        <pc:spChg chg="add del mod">
          <ac:chgData name="Chris Droessler" userId="625c3661-9d64-47fa-b83c-4b49393bd161" providerId="ADAL" clId="{2FA22F29-D376-5341-AA0B-0FB36D487780}" dt="2020-08-06T12:27:43.604" v="942"/>
          <ac:spMkLst>
            <pc:docMk/>
            <pc:sldMk cId="2520134556" sldId="565"/>
            <ac:spMk id="5" creationId="{B5FC9452-1269-264E-814E-537D883EE606}"/>
          </ac:spMkLst>
        </pc:spChg>
        <pc:spChg chg="add del mod">
          <ac:chgData name="Chris Droessler" userId="625c3661-9d64-47fa-b83c-4b49393bd161" providerId="ADAL" clId="{2FA22F29-D376-5341-AA0B-0FB36D487780}" dt="2020-08-06T12:27:44.427" v="943"/>
          <ac:spMkLst>
            <pc:docMk/>
            <pc:sldMk cId="2520134556" sldId="565"/>
            <ac:spMk id="6" creationId="{E15A9055-F304-DE4F-B6B4-8AF4FECF385A}"/>
          </ac:spMkLst>
        </pc:spChg>
        <pc:spChg chg="add del mod">
          <ac:chgData name="Chris Droessler" userId="625c3661-9d64-47fa-b83c-4b49393bd161" providerId="ADAL" clId="{2FA22F29-D376-5341-AA0B-0FB36D487780}" dt="2020-08-06T12:27:44.427" v="943"/>
          <ac:spMkLst>
            <pc:docMk/>
            <pc:sldMk cId="2520134556" sldId="565"/>
            <ac:spMk id="7" creationId="{0C09977B-724F-3E40-9A6D-4666D7ABE273}"/>
          </ac:spMkLst>
        </pc:spChg>
        <pc:spChg chg="add del mod">
          <ac:chgData name="Chris Droessler" userId="625c3661-9d64-47fa-b83c-4b49393bd161" providerId="ADAL" clId="{2FA22F29-D376-5341-AA0B-0FB36D487780}" dt="2020-08-06T12:27:44.859" v="944"/>
          <ac:spMkLst>
            <pc:docMk/>
            <pc:sldMk cId="2520134556" sldId="565"/>
            <ac:spMk id="8" creationId="{BFDD1BE2-E1CF-6044-A4F2-736AE3F86064}"/>
          </ac:spMkLst>
        </pc:spChg>
        <pc:spChg chg="add del mod">
          <ac:chgData name="Chris Droessler" userId="625c3661-9d64-47fa-b83c-4b49393bd161" providerId="ADAL" clId="{2FA22F29-D376-5341-AA0B-0FB36D487780}" dt="2020-08-06T12:27:44.859" v="944"/>
          <ac:spMkLst>
            <pc:docMk/>
            <pc:sldMk cId="2520134556" sldId="565"/>
            <ac:spMk id="9" creationId="{00EB450F-E064-C74B-B5D2-FD02B43BA9D9}"/>
          </ac:spMkLst>
        </pc:spChg>
        <pc:spChg chg="add del mod">
          <ac:chgData name="Chris Droessler" userId="625c3661-9d64-47fa-b83c-4b49393bd161" providerId="ADAL" clId="{2FA22F29-D376-5341-AA0B-0FB36D487780}" dt="2020-08-06T12:28:01.323" v="951"/>
          <ac:spMkLst>
            <pc:docMk/>
            <pc:sldMk cId="2520134556" sldId="565"/>
            <ac:spMk id="10" creationId="{6880E822-01CC-4A41-9FAD-5A0BD808FAAE}"/>
          </ac:spMkLst>
        </pc:spChg>
        <pc:spChg chg="add del mod">
          <ac:chgData name="Chris Droessler" userId="625c3661-9d64-47fa-b83c-4b49393bd161" providerId="ADAL" clId="{2FA22F29-D376-5341-AA0B-0FB36D487780}" dt="2020-08-06T12:28:01.323" v="951"/>
          <ac:spMkLst>
            <pc:docMk/>
            <pc:sldMk cId="2520134556" sldId="565"/>
            <ac:spMk id="11" creationId="{A57F55B0-A9D3-7941-A524-CF9A1C4E3BB8}"/>
          </ac:spMkLst>
        </pc:spChg>
        <pc:spChg chg="add del mod">
          <ac:chgData name="Chris Droessler" userId="625c3661-9d64-47fa-b83c-4b49393bd161" providerId="ADAL" clId="{2FA22F29-D376-5341-AA0B-0FB36D487780}" dt="2020-08-06T12:28:01.898" v="952"/>
          <ac:spMkLst>
            <pc:docMk/>
            <pc:sldMk cId="2520134556" sldId="565"/>
            <ac:spMk id="12" creationId="{594C749B-4A4B-864D-854A-17E9625D660F}"/>
          </ac:spMkLst>
        </pc:spChg>
        <pc:spChg chg="add del mod">
          <ac:chgData name="Chris Droessler" userId="625c3661-9d64-47fa-b83c-4b49393bd161" providerId="ADAL" clId="{2FA22F29-D376-5341-AA0B-0FB36D487780}" dt="2020-08-06T12:28:01.898" v="952"/>
          <ac:spMkLst>
            <pc:docMk/>
            <pc:sldMk cId="2520134556" sldId="565"/>
            <ac:spMk id="13" creationId="{08D61AFC-E90D-2843-974E-3AD4CFC4E10F}"/>
          </ac:spMkLst>
        </pc:spChg>
      </pc:sldChg>
      <pc:sldChg chg="addSp delSp modSp add">
        <pc:chgData name="Chris Droessler" userId="625c3661-9d64-47fa-b83c-4b49393bd161" providerId="ADAL" clId="{2FA22F29-D376-5341-AA0B-0FB36D487780}" dt="2020-08-06T12:28:11.687" v="959" actId="12"/>
        <pc:sldMkLst>
          <pc:docMk/>
          <pc:sldMk cId="1320481267" sldId="566"/>
        </pc:sldMkLst>
        <pc:spChg chg="mod">
          <ac:chgData name="Chris Droessler" userId="625c3661-9d64-47fa-b83c-4b49393bd161" providerId="ADAL" clId="{2FA22F29-D376-5341-AA0B-0FB36D487780}" dt="2020-08-06T12:28:11.687" v="959" actId="12"/>
          <ac:spMkLst>
            <pc:docMk/>
            <pc:sldMk cId="1320481267" sldId="566"/>
            <ac:spMk id="2" creationId="{240E300B-3AB5-4620-8310-59C48F3A6A37}"/>
          </ac:spMkLst>
        </pc:spChg>
        <pc:spChg chg="add del mod">
          <ac:chgData name="Chris Droessler" userId="625c3661-9d64-47fa-b83c-4b49393bd161" providerId="ADAL" clId="{2FA22F29-D376-5341-AA0B-0FB36D487780}" dt="2020-08-06T12:28:07.402" v="953"/>
          <ac:spMkLst>
            <pc:docMk/>
            <pc:sldMk cId="1320481267" sldId="566"/>
            <ac:spMk id="4" creationId="{DA6FD517-96BA-D94E-AAFE-3BB4A89BAFFA}"/>
          </ac:spMkLst>
        </pc:spChg>
        <pc:spChg chg="add del mod">
          <ac:chgData name="Chris Droessler" userId="625c3661-9d64-47fa-b83c-4b49393bd161" providerId="ADAL" clId="{2FA22F29-D376-5341-AA0B-0FB36D487780}" dt="2020-08-06T12:28:07.402" v="953"/>
          <ac:spMkLst>
            <pc:docMk/>
            <pc:sldMk cId="1320481267" sldId="566"/>
            <ac:spMk id="5" creationId="{E1E7CF6F-F816-2F4E-BDE6-A59D64AB412D}"/>
          </ac:spMkLst>
        </pc:spChg>
        <pc:spChg chg="add del mod">
          <ac:chgData name="Chris Droessler" userId="625c3661-9d64-47fa-b83c-4b49393bd161" providerId="ADAL" clId="{2FA22F29-D376-5341-AA0B-0FB36D487780}" dt="2020-08-06T12:28:08.066" v="955"/>
          <ac:spMkLst>
            <pc:docMk/>
            <pc:sldMk cId="1320481267" sldId="566"/>
            <ac:spMk id="6" creationId="{1BC7740D-6F84-9746-AAB0-CE1F7320FA38}"/>
          </ac:spMkLst>
        </pc:spChg>
        <pc:spChg chg="add del mod">
          <ac:chgData name="Chris Droessler" userId="625c3661-9d64-47fa-b83c-4b49393bd161" providerId="ADAL" clId="{2FA22F29-D376-5341-AA0B-0FB36D487780}" dt="2020-08-06T12:28:08.066" v="955"/>
          <ac:spMkLst>
            <pc:docMk/>
            <pc:sldMk cId="1320481267" sldId="566"/>
            <ac:spMk id="7" creationId="{9C541776-C6E4-EA45-9E42-7D89A0FDC773}"/>
          </ac:spMkLst>
        </pc:spChg>
        <pc:spChg chg="add del mod">
          <ac:chgData name="Chris Droessler" userId="625c3661-9d64-47fa-b83c-4b49393bd161" providerId="ADAL" clId="{2FA22F29-D376-5341-AA0B-0FB36D487780}" dt="2020-08-06T12:28:08.266" v="957"/>
          <ac:spMkLst>
            <pc:docMk/>
            <pc:sldMk cId="1320481267" sldId="566"/>
            <ac:spMk id="8" creationId="{63A001E9-F1F9-7F4D-B2A0-82094068ECE6}"/>
          </ac:spMkLst>
        </pc:spChg>
        <pc:spChg chg="add del mod">
          <ac:chgData name="Chris Droessler" userId="625c3661-9d64-47fa-b83c-4b49393bd161" providerId="ADAL" clId="{2FA22F29-D376-5341-AA0B-0FB36D487780}" dt="2020-08-06T12:28:08.266" v="957"/>
          <ac:spMkLst>
            <pc:docMk/>
            <pc:sldMk cId="1320481267" sldId="566"/>
            <ac:spMk id="9" creationId="{8ED792D1-454E-9543-B637-AE380E845AB1}"/>
          </ac:spMkLst>
        </pc:spChg>
      </pc:sldChg>
      <pc:sldChg chg="modSp">
        <pc:chgData name="Chris Droessler" userId="625c3661-9d64-47fa-b83c-4b49393bd161" providerId="ADAL" clId="{2FA22F29-D376-5341-AA0B-0FB36D487780}" dt="2020-08-03T18:06:04.671" v="264" actId="20577"/>
        <pc:sldMkLst>
          <pc:docMk/>
          <pc:sldMk cId="3723859722" sldId="572"/>
        </pc:sldMkLst>
        <pc:spChg chg="mod">
          <ac:chgData name="Chris Droessler" userId="625c3661-9d64-47fa-b83c-4b49393bd161" providerId="ADAL" clId="{2FA22F29-D376-5341-AA0B-0FB36D487780}" dt="2020-08-03T18:06:04.671" v="264" actId="20577"/>
          <ac:spMkLst>
            <pc:docMk/>
            <pc:sldMk cId="3723859722" sldId="572"/>
            <ac:spMk id="2" creationId="{70E7FB36-DF07-B44D-8D38-59F39D617117}"/>
          </ac:spMkLst>
        </pc:spChg>
      </pc:sldChg>
      <pc:sldChg chg="modSp add">
        <pc:chgData name="Chris Droessler" userId="625c3661-9d64-47fa-b83c-4b49393bd161" providerId="ADAL" clId="{2FA22F29-D376-5341-AA0B-0FB36D487780}" dt="2020-08-06T11:53:59.197" v="631" actId="27636"/>
        <pc:sldMkLst>
          <pc:docMk/>
          <pc:sldMk cId="3788381849" sldId="576"/>
        </pc:sldMkLst>
        <pc:spChg chg="mod">
          <ac:chgData name="Chris Droessler" userId="625c3661-9d64-47fa-b83c-4b49393bd161" providerId="ADAL" clId="{2FA22F29-D376-5341-AA0B-0FB36D487780}" dt="2020-08-06T11:53:59.197" v="631" actId="27636"/>
          <ac:spMkLst>
            <pc:docMk/>
            <pc:sldMk cId="3788381849" sldId="576"/>
            <ac:spMk id="3" creationId="{8FDC16BF-1D74-AA43-B473-08B21AE3C833}"/>
          </ac:spMkLst>
        </pc:spChg>
      </pc:sldChg>
      <pc:sldChg chg="modSp add">
        <pc:chgData name="Chris Droessler" userId="625c3661-9d64-47fa-b83c-4b49393bd161" providerId="ADAL" clId="{2FA22F29-D376-5341-AA0B-0FB36D487780}" dt="2020-08-06T11:53:59.216" v="632" actId="27636"/>
        <pc:sldMkLst>
          <pc:docMk/>
          <pc:sldMk cId="2666345968" sldId="577"/>
        </pc:sldMkLst>
        <pc:spChg chg="mod">
          <ac:chgData name="Chris Droessler" userId="625c3661-9d64-47fa-b83c-4b49393bd161" providerId="ADAL" clId="{2FA22F29-D376-5341-AA0B-0FB36D487780}" dt="2020-08-06T11:53:59.216" v="632" actId="27636"/>
          <ac:spMkLst>
            <pc:docMk/>
            <pc:sldMk cId="2666345968" sldId="577"/>
            <ac:spMk id="2" creationId="{265DAE45-7199-C840-AD0F-69E30DC8B0FE}"/>
          </ac:spMkLst>
        </pc:spChg>
      </pc:sldChg>
      <pc:sldChg chg="modSp add">
        <pc:chgData name="Chris Droessler" userId="625c3661-9d64-47fa-b83c-4b49393bd161" providerId="ADAL" clId="{2FA22F29-D376-5341-AA0B-0FB36D487780}" dt="2020-08-06T11:53:59.234" v="633" actId="27636"/>
        <pc:sldMkLst>
          <pc:docMk/>
          <pc:sldMk cId="2427473989" sldId="579"/>
        </pc:sldMkLst>
        <pc:spChg chg="mod">
          <ac:chgData name="Chris Droessler" userId="625c3661-9d64-47fa-b83c-4b49393bd161" providerId="ADAL" clId="{2FA22F29-D376-5341-AA0B-0FB36D487780}" dt="2020-08-06T11:53:59.234" v="633" actId="27636"/>
          <ac:spMkLst>
            <pc:docMk/>
            <pc:sldMk cId="2427473989" sldId="579"/>
            <ac:spMk id="3" creationId="{098F25C1-BFFE-8C42-8B43-08ECCAD2C4E2}"/>
          </ac:spMkLst>
        </pc:spChg>
      </pc:sldChg>
      <pc:sldChg chg="modSp add">
        <pc:chgData name="Chris Droessler" userId="625c3661-9d64-47fa-b83c-4b49393bd161" providerId="ADAL" clId="{2FA22F29-D376-5341-AA0B-0FB36D487780}" dt="2020-08-06T11:53:59.251" v="634" actId="27636"/>
        <pc:sldMkLst>
          <pc:docMk/>
          <pc:sldMk cId="2079079109" sldId="580"/>
        </pc:sldMkLst>
        <pc:spChg chg="mod">
          <ac:chgData name="Chris Droessler" userId="625c3661-9d64-47fa-b83c-4b49393bd161" providerId="ADAL" clId="{2FA22F29-D376-5341-AA0B-0FB36D487780}" dt="2020-08-06T11:53:59.251" v="634" actId="27636"/>
          <ac:spMkLst>
            <pc:docMk/>
            <pc:sldMk cId="2079079109" sldId="580"/>
            <ac:spMk id="2" creationId="{5E3080BF-03DB-3447-B1AB-8718D1EECAA0}"/>
          </ac:spMkLst>
        </pc:spChg>
      </pc:sldChg>
      <pc:sldChg chg="modSp add">
        <pc:chgData name="Chris Droessler" userId="625c3661-9d64-47fa-b83c-4b49393bd161" providerId="ADAL" clId="{2FA22F29-D376-5341-AA0B-0FB36D487780}" dt="2020-08-06T11:53:59.269" v="635" actId="27636"/>
        <pc:sldMkLst>
          <pc:docMk/>
          <pc:sldMk cId="12099772" sldId="581"/>
        </pc:sldMkLst>
        <pc:spChg chg="mod">
          <ac:chgData name="Chris Droessler" userId="625c3661-9d64-47fa-b83c-4b49393bd161" providerId="ADAL" clId="{2FA22F29-D376-5341-AA0B-0FB36D487780}" dt="2020-08-06T11:53:59.269" v="635" actId="27636"/>
          <ac:spMkLst>
            <pc:docMk/>
            <pc:sldMk cId="12099772" sldId="581"/>
            <ac:spMk id="2" creationId="{5E9719BC-48BA-2A43-A46F-75733378EFDF}"/>
          </ac:spMkLst>
        </pc:spChg>
      </pc:sldChg>
      <pc:sldChg chg="modSp del">
        <pc:chgData name="Chris Droessler" userId="625c3661-9d64-47fa-b83c-4b49393bd161" providerId="ADAL" clId="{2FA22F29-D376-5341-AA0B-0FB36D487780}" dt="2020-08-03T18:10:04.700" v="353" actId="2696"/>
        <pc:sldMkLst>
          <pc:docMk/>
          <pc:sldMk cId="3534465971" sldId="658"/>
        </pc:sldMkLst>
        <pc:spChg chg="mod">
          <ac:chgData name="Chris Droessler" userId="625c3661-9d64-47fa-b83c-4b49393bd161" providerId="ADAL" clId="{2FA22F29-D376-5341-AA0B-0FB36D487780}" dt="2020-08-03T17:48:29.801" v="12" actId="20577"/>
          <ac:spMkLst>
            <pc:docMk/>
            <pc:sldMk cId="3534465971" sldId="658"/>
            <ac:spMk id="4" creationId="{00000000-0000-0000-0000-000000000000}"/>
          </ac:spMkLst>
        </pc:spChg>
      </pc:sldChg>
      <pc:sldChg chg="modSp add">
        <pc:chgData name="Chris Droessler" userId="625c3661-9d64-47fa-b83c-4b49393bd161" providerId="ADAL" clId="{2FA22F29-D376-5341-AA0B-0FB36D487780}" dt="2020-08-06T11:53:59.308" v="637" actId="27636"/>
        <pc:sldMkLst>
          <pc:docMk/>
          <pc:sldMk cId="3533349232" sldId="714"/>
        </pc:sldMkLst>
        <pc:spChg chg="mod">
          <ac:chgData name="Chris Droessler" userId="625c3661-9d64-47fa-b83c-4b49393bd161" providerId="ADAL" clId="{2FA22F29-D376-5341-AA0B-0FB36D487780}" dt="2020-08-06T11:53:59.308" v="637" actId="27636"/>
          <ac:spMkLst>
            <pc:docMk/>
            <pc:sldMk cId="3533349232" sldId="714"/>
            <ac:spMk id="3" creationId="{B3A6DF37-4BD1-BC4C-9FC8-37F5D16BA03A}"/>
          </ac:spMkLst>
        </pc:spChg>
      </pc:sldChg>
      <pc:sldChg chg="modSp add">
        <pc:chgData name="Chris Droessler" userId="625c3661-9d64-47fa-b83c-4b49393bd161" providerId="ADAL" clId="{2FA22F29-D376-5341-AA0B-0FB36D487780}" dt="2020-08-06T11:53:59.368" v="640" actId="27636"/>
        <pc:sldMkLst>
          <pc:docMk/>
          <pc:sldMk cId="4143326530" sldId="717"/>
        </pc:sldMkLst>
        <pc:spChg chg="mod">
          <ac:chgData name="Chris Droessler" userId="625c3661-9d64-47fa-b83c-4b49393bd161" providerId="ADAL" clId="{2FA22F29-D376-5341-AA0B-0FB36D487780}" dt="2020-08-06T11:53:59.368" v="640" actId="27636"/>
          <ac:spMkLst>
            <pc:docMk/>
            <pc:sldMk cId="4143326530" sldId="717"/>
            <ac:spMk id="2" creationId="{07C4A009-28C9-294C-A43A-43F320A9371A}"/>
          </ac:spMkLst>
        </pc:spChg>
      </pc:sldChg>
      <pc:sldChg chg="del">
        <pc:chgData name="Chris Droessler" userId="625c3661-9d64-47fa-b83c-4b49393bd161" providerId="ADAL" clId="{2FA22F29-D376-5341-AA0B-0FB36D487780}" dt="2020-08-03T18:08:02.277" v="343" actId="2696"/>
        <pc:sldMkLst>
          <pc:docMk/>
          <pc:sldMk cId="2150733867" sldId="719"/>
        </pc:sldMkLst>
      </pc:sldChg>
      <pc:sldChg chg="modSp add">
        <pc:chgData name="Chris Droessler" userId="625c3661-9d64-47fa-b83c-4b49393bd161" providerId="ADAL" clId="{2FA22F29-D376-5341-AA0B-0FB36D487780}" dt="2020-08-06T11:53:59.287" v="636" actId="27636"/>
        <pc:sldMkLst>
          <pc:docMk/>
          <pc:sldMk cId="3371776547" sldId="719"/>
        </pc:sldMkLst>
        <pc:spChg chg="mod">
          <ac:chgData name="Chris Droessler" userId="625c3661-9d64-47fa-b83c-4b49393bd161" providerId="ADAL" clId="{2FA22F29-D376-5341-AA0B-0FB36D487780}" dt="2020-08-06T11:53:59.287" v="636" actId="27636"/>
          <ac:spMkLst>
            <pc:docMk/>
            <pc:sldMk cId="3371776547" sldId="719"/>
            <ac:spMk id="2" creationId="{5E9719BC-48BA-2A43-A46F-75733378EFDF}"/>
          </ac:spMkLst>
        </pc:spChg>
      </pc:sldChg>
      <pc:sldChg chg="addSp delSp modSp add delAnim modAnim">
        <pc:chgData name="Chris Droessler" userId="625c3661-9d64-47fa-b83c-4b49393bd161" providerId="ADAL" clId="{2FA22F29-D376-5341-AA0B-0FB36D487780}" dt="2020-08-06T12:10:45.377" v="777"/>
        <pc:sldMkLst>
          <pc:docMk/>
          <pc:sldMk cId="1031123511" sldId="720"/>
        </pc:sldMkLst>
        <pc:spChg chg="mod">
          <ac:chgData name="Chris Droessler" userId="625c3661-9d64-47fa-b83c-4b49393bd161" providerId="ADAL" clId="{2FA22F29-D376-5341-AA0B-0FB36D487780}" dt="2020-08-06T11:37:58.923" v="605" actId="27636"/>
          <ac:spMkLst>
            <pc:docMk/>
            <pc:sldMk cId="1031123511" sldId="720"/>
            <ac:spMk id="2" creationId="{07C4A009-28C9-294C-A43A-43F320A9371A}"/>
          </ac:spMkLst>
        </pc:spChg>
        <pc:spChg chg="add">
          <ac:chgData name="Chris Droessler" userId="625c3661-9d64-47fa-b83c-4b49393bd161" providerId="ADAL" clId="{2FA22F29-D376-5341-AA0B-0FB36D487780}" dt="2020-08-06T12:10:45.377" v="777"/>
          <ac:spMkLst>
            <pc:docMk/>
            <pc:sldMk cId="1031123511" sldId="720"/>
            <ac:spMk id="14" creationId="{693BFD3E-655F-BD4A-AB77-BDB15AE983F5}"/>
          </ac:spMkLst>
        </pc:spChg>
        <pc:spChg chg="add">
          <ac:chgData name="Chris Droessler" userId="625c3661-9d64-47fa-b83c-4b49393bd161" providerId="ADAL" clId="{2FA22F29-D376-5341-AA0B-0FB36D487780}" dt="2020-08-06T12:10:45.377" v="777"/>
          <ac:spMkLst>
            <pc:docMk/>
            <pc:sldMk cId="1031123511" sldId="720"/>
            <ac:spMk id="15" creationId="{F356FF87-648B-EE46-B557-83DF85256F61}"/>
          </ac:spMkLst>
        </pc:spChg>
        <pc:spChg chg="add">
          <ac:chgData name="Chris Droessler" userId="625c3661-9d64-47fa-b83c-4b49393bd161" providerId="ADAL" clId="{2FA22F29-D376-5341-AA0B-0FB36D487780}" dt="2020-08-06T12:10:45.377" v="777"/>
          <ac:spMkLst>
            <pc:docMk/>
            <pc:sldMk cId="1031123511" sldId="720"/>
            <ac:spMk id="16" creationId="{F55D090D-F1EA-DE4F-B7D1-6C276131E251}"/>
          </ac:spMkLst>
        </pc:spChg>
        <pc:spChg chg="add">
          <ac:chgData name="Chris Droessler" userId="625c3661-9d64-47fa-b83c-4b49393bd161" providerId="ADAL" clId="{2FA22F29-D376-5341-AA0B-0FB36D487780}" dt="2020-08-06T12:10:45.377" v="777"/>
          <ac:spMkLst>
            <pc:docMk/>
            <pc:sldMk cId="1031123511" sldId="720"/>
            <ac:spMk id="17" creationId="{6EA0F77B-3A70-E646-A640-5A151702B139}"/>
          </ac:spMkLst>
        </pc:spChg>
        <pc:spChg chg="add">
          <ac:chgData name="Chris Droessler" userId="625c3661-9d64-47fa-b83c-4b49393bd161" providerId="ADAL" clId="{2FA22F29-D376-5341-AA0B-0FB36D487780}" dt="2020-08-06T12:10:45.377" v="777"/>
          <ac:spMkLst>
            <pc:docMk/>
            <pc:sldMk cId="1031123511" sldId="720"/>
            <ac:spMk id="18" creationId="{563E3100-B647-6844-891F-F9C2A102BF10}"/>
          </ac:spMkLst>
        </pc:spChg>
        <pc:spChg chg="add">
          <ac:chgData name="Chris Droessler" userId="625c3661-9d64-47fa-b83c-4b49393bd161" providerId="ADAL" clId="{2FA22F29-D376-5341-AA0B-0FB36D487780}" dt="2020-08-06T12:10:45.377" v="777"/>
          <ac:spMkLst>
            <pc:docMk/>
            <pc:sldMk cId="1031123511" sldId="720"/>
            <ac:spMk id="19" creationId="{F82E8F04-34A9-1B46-8B51-C006E9C450FA}"/>
          </ac:spMkLst>
        </pc:spChg>
        <pc:spChg chg="add">
          <ac:chgData name="Chris Droessler" userId="625c3661-9d64-47fa-b83c-4b49393bd161" providerId="ADAL" clId="{2FA22F29-D376-5341-AA0B-0FB36D487780}" dt="2020-08-06T12:10:45.377" v="777"/>
          <ac:spMkLst>
            <pc:docMk/>
            <pc:sldMk cId="1031123511" sldId="720"/>
            <ac:spMk id="20" creationId="{3154D1E5-E627-6840-899A-5454B3F95D5A}"/>
          </ac:spMkLst>
        </pc:spChg>
        <pc:spChg chg="add">
          <ac:chgData name="Chris Droessler" userId="625c3661-9d64-47fa-b83c-4b49393bd161" providerId="ADAL" clId="{2FA22F29-D376-5341-AA0B-0FB36D487780}" dt="2020-08-06T12:10:45.377" v="777"/>
          <ac:spMkLst>
            <pc:docMk/>
            <pc:sldMk cId="1031123511" sldId="720"/>
            <ac:spMk id="21" creationId="{506B15E8-9980-E24A-A093-C45E03C5869D}"/>
          </ac:spMkLst>
        </pc:spChg>
        <pc:spChg chg="add">
          <ac:chgData name="Chris Droessler" userId="625c3661-9d64-47fa-b83c-4b49393bd161" providerId="ADAL" clId="{2FA22F29-D376-5341-AA0B-0FB36D487780}" dt="2020-08-06T12:10:45.377" v="777"/>
          <ac:spMkLst>
            <pc:docMk/>
            <pc:sldMk cId="1031123511" sldId="720"/>
            <ac:spMk id="22" creationId="{68F66F7A-B67C-EB40-A439-DA26552806E7}"/>
          </ac:spMkLst>
        </pc:spChg>
        <pc:spChg chg="add">
          <ac:chgData name="Chris Droessler" userId="625c3661-9d64-47fa-b83c-4b49393bd161" providerId="ADAL" clId="{2FA22F29-D376-5341-AA0B-0FB36D487780}" dt="2020-08-06T12:10:45.377" v="777"/>
          <ac:spMkLst>
            <pc:docMk/>
            <pc:sldMk cId="1031123511" sldId="720"/>
            <ac:spMk id="23" creationId="{929A7A7B-D12C-AB41-81DE-18358DF27809}"/>
          </ac:spMkLst>
        </pc:spChg>
        <pc:spChg chg="add">
          <ac:chgData name="Chris Droessler" userId="625c3661-9d64-47fa-b83c-4b49393bd161" providerId="ADAL" clId="{2FA22F29-D376-5341-AA0B-0FB36D487780}" dt="2020-08-06T12:10:45.377" v="777"/>
          <ac:spMkLst>
            <pc:docMk/>
            <pc:sldMk cId="1031123511" sldId="720"/>
            <ac:spMk id="24" creationId="{2BB6BED1-3499-6643-9D4D-6DD2D0DF8FDC}"/>
          </ac:spMkLst>
        </pc:spChg>
        <pc:spChg chg="del">
          <ac:chgData name="Chris Droessler" userId="625c3661-9d64-47fa-b83c-4b49393bd161" providerId="ADAL" clId="{2FA22F29-D376-5341-AA0B-0FB36D487780}" dt="2020-08-06T12:10:35.621" v="776" actId="478"/>
          <ac:spMkLst>
            <pc:docMk/>
            <pc:sldMk cId="1031123511" sldId="720"/>
            <ac:spMk id="135"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36"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37"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38"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39"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40"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41"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42"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43"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44" creationId="{00000000-0000-0000-0000-000000000000}"/>
          </ac:spMkLst>
        </pc:spChg>
        <pc:spChg chg="del">
          <ac:chgData name="Chris Droessler" userId="625c3661-9d64-47fa-b83c-4b49393bd161" providerId="ADAL" clId="{2FA22F29-D376-5341-AA0B-0FB36D487780}" dt="2020-08-06T12:10:35.621" v="776" actId="478"/>
          <ac:spMkLst>
            <pc:docMk/>
            <pc:sldMk cId="1031123511" sldId="720"/>
            <ac:spMk id="145" creationId="{00000000-0000-0000-0000-000000000000}"/>
          </ac:spMkLst>
        </pc:spChg>
      </pc:sldChg>
      <pc:sldChg chg="del">
        <pc:chgData name="Chris Droessler" userId="625c3661-9d64-47fa-b83c-4b49393bd161" providerId="ADAL" clId="{2FA22F29-D376-5341-AA0B-0FB36D487780}" dt="2020-08-03T18:05:21.603" v="248" actId="2696"/>
        <pc:sldMkLst>
          <pc:docMk/>
          <pc:sldMk cId="3139218337" sldId="721"/>
        </pc:sldMkLst>
      </pc:sldChg>
      <pc:sldChg chg="addSp delSp modSp add modTransition">
        <pc:chgData name="Chris Droessler" userId="625c3661-9d64-47fa-b83c-4b49393bd161" providerId="ADAL" clId="{2FA22F29-D376-5341-AA0B-0FB36D487780}" dt="2020-08-06T12:12:56.555" v="798" actId="478"/>
        <pc:sldMkLst>
          <pc:docMk/>
          <pc:sldMk cId="3253310618" sldId="722"/>
        </pc:sldMkLst>
        <pc:spChg chg="add mod">
          <ac:chgData name="Chris Droessler" userId="625c3661-9d64-47fa-b83c-4b49393bd161" providerId="ADAL" clId="{2FA22F29-D376-5341-AA0B-0FB36D487780}" dt="2020-08-06T12:12:52.712" v="797" actId="27636"/>
          <ac:spMkLst>
            <pc:docMk/>
            <pc:sldMk cId="3253310618" sldId="722"/>
            <ac:spMk id="2" creationId="{37E58AD3-FD3C-CC4F-A314-CAFF70ACB30E}"/>
          </ac:spMkLst>
        </pc:spChg>
        <pc:spChg chg="del mod">
          <ac:chgData name="Chris Droessler" userId="625c3661-9d64-47fa-b83c-4b49393bd161" providerId="ADAL" clId="{2FA22F29-D376-5341-AA0B-0FB36D487780}" dt="2020-08-06T12:12:56.555" v="798" actId="478"/>
          <ac:spMkLst>
            <pc:docMk/>
            <pc:sldMk cId="3253310618" sldId="722"/>
            <ac:spMk id="159" creationId="{00000000-0000-0000-0000-000000000000}"/>
          </ac:spMkLst>
        </pc:spChg>
      </pc:sldChg>
      <pc:sldChg chg="modSp add">
        <pc:chgData name="Chris Droessler" userId="625c3661-9d64-47fa-b83c-4b49393bd161" providerId="ADAL" clId="{2FA22F29-D376-5341-AA0B-0FB36D487780}" dt="2020-08-06T11:53:59.327" v="638" actId="27636"/>
        <pc:sldMkLst>
          <pc:docMk/>
          <pc:sldMk cId="344702784" sldId="723"/>
        </pc:sldMkLst>
        <pc:spChg chg="mod">
          <ac:chgData name="Chris Droessler" userId="625c3661-9d64-47fa-b83c-4b49393bd161" providerId="ADAL" clId="{2FA22F29-D376-5341-AA0B-0FB36D487780}" dt="2020-08-06T11:53:59.327" v="638" actId="27636"/>
          <ac:spMkLst>
            <pc:docMk/>
            <pc:sldMk cId="344702784" sldId="723"/>
            <ac:spMk id="3" creationId="{B3A6DF37-4BD1-BC4C-9FC8-37F5D16BA03A}"/>
          </ac:spMkLst>
        </pc:spChg>
      </pc:sldChg>
      <pc:sldChg chg="add">
        <pc:chgData name="Chris Droessler" userId="625c3661-9d64-47fa-b83c-4b49393bd161" providerId="ADAL" clId="{2FA22F29-D376-5341-AA0B-0FB36D487780}" dt="2020-08-06T11:50:17.288" v="629"/>
        <pc:sldMkLst>
          <pc:docMk/>
          <pc:sldMk cId="3560553486" sldId="724"/>
        </pc:sldMkLst>
      </pc:sldChg>
      <pc:sldChg chg="add">
        <pc:chgData name="Chris Droessler" userId="625c3661-9d64-47fa-b83c-4b49393bd161" providerId="ADAL" clId="{2FA22F29-D376-5341-AA0B-0FB36D487780}" dt="2020-08-06T11:50:17.288" v="629"/>
        <pc:sldMkLst>
          <pc:docMk/>
          <pc:sldMk cId="544015829" sldId="725"/>
        </pc:sldMkLst>
      </pc:sldChg>
      <pc:sldChg chg="modSp add">
        <pc:chgData name="Chris Droessler" userId="625c3661-9d64-47fa-b83c-4b49393bd161" providerId="ADAL" clId="{2FA22F29-D376-5341-AA0B-0FB36D487780}" dt="2020-08-06T11:53:59.439" v="644" actId="27636"/>
        <pc:sldMkLst>
          <pc:docMk/>
          <pc:sldMk cId="327294871" sldId="726"/>
        </pc:sldMkLst>
        <pc:spChg chg="mod">
          <ac:chgData name="Chris Droessler" userId="625c3661-9d64-47fa-b83c-4b49393bd161" providerId="ADAL" clId="{2FA22F29-D376-5341-AA0B-0FB36D487780}" dt="2020-08-06T11:53:59.439" v="644" actId="27636"/>
          <ac:spMkLst>
            <pc:docMk/>
            <pc:sldMk cId="327294871" sldId="726"/>
            <ac:spMk id="5" creationId="{24305281-CFBB-7C47-B703-A0363C89176F}"/>
          </ac:spMkLst>
        </pc:spChg>
        <pc:spChg chg="mod">
          <ac:chgData name="Chris Droessler" userId="625c3661-9d64-47fa-b83c-4b49393bd161" providerId="ADAL" clId="{2FA22F29-D376-5341-AA0B-0FB36D487780}" dt="2020-08-06T11:53:59.437" v="643" actId="27636"/>
          <ac:spMkLst>
            <pc:docMk/>
            <pc:sldMk cId="327294871" sldId="726"/>
            <ac:spMk id="6" creationId="{D5D026CE-AAAE-0946-AEEA-F5180C13848A}"/>
          </ac:spMkLst>
        </pc:spChg>
      </pc:sldChg>
      <pc:sldChg chg="modSp add">
        <pc:chgData name="Chris Droessler" userId="625c3661-9d64-47fa-b83c-4b49393bd161" providerId="ADAL" clId="{2FA22F29-D376-5341-AA0B-0FB36D487780}" dt="2020-08-06T11:53:59.521" v="645" actId="27636"/>
        <pc:sldMkLst>
          <pc:docMk/>
          <pc:sldMk cId="3163637192" sldId="729"/>
        </pc:sldMkLst>
        <pc:spChg chg="mod">
          <ac:chgData name="Chris Droessler" userId="625c3661-9d64-47fa-b83c-4b49393bd161" providerId="ADAL" clId="{2FA22F29-D376-5341-AA0B-0FB36D487780}" dt="2020-08-06T11:53:59.521" v="645" actId="27636"/>
          <ac:spMkLst>
            <pc:docMk/>
            <pc:sldMk cId="3163637192" sldId="729"/>
            <ac:spMk id="5" creationId="{24305281-CFBB-7C47-B703-A0363C89176F}"/>
          </ac:spMkLst>
        </pc:spChg>
      </pc:sldChg>
      <pc:sldChg chg="modSp add">
        <pc:chgData name="Chris Droessler" userId="625c3661-9d64-47fa-b83c-4b49393bd161" providerId="ADAL" clId="{2FA22F29-D376-5341-AA0B-0FB36D487780}" dt="2020-08-06T11:53:59.556" v="647" actId="27636"/>
        <pc:sldMkLst>
          <pc:docMk/>
          <pc:sldMk cId="3427689554" sldId="730"/>
        </pc:sldMkLst>
        <pc:spChg chg="mod">
          <ac:chgData name="Chris Droessler" userId="625c3661-9d64-47fa-b83c-4b49393bd161" providerId="ADAL" clId="{2FA22F29-D376-5341-AA0B-0FB36D487780}" dt="2020-08-06T11:53:59.541" v="646" actId="27636"/>
          <ac:spMkLst>
            <pc:docMk/>
            <pc:sldMk cId="3427689554" sldId="730"/>
            <ac:spMk id="3" creationId="{69E8FCF3-3BD4-A44C-AE04-6C23E5AC07D0}"/>
          </ac:spMkLst>
        </pc:spChg>
        <pc:spChg chg="mod">
          <ac:chgData name="Chris Droessler" userId="625c3661-9d64-47fa-b83c-4b49393bd161" providerId="ADAL" clId="{2FA22F29-D376-5341-AA0B-0FB36D487780}" dt="2020-08-06T11:53:59.556" v="647" actId="27636"/>
          <ac:spMkLst>
            <pc:docMk/>
            <pc:sldMk cId="3427689554" sldId="730"/>
            <ac:spMk id="4" creationId="{433ECD51-8493-E64E-ACC5-A80EE5E7DE59}"/>
          </ac:spMkLst>
        </pc:spChg>
      </pc:sldChg>
      <pc:sldChg chg="modSp add">
        <pc:chgData name="Chris Droessler" userId="625c3661-9d64-47fa-b83c-4b49393bd161" providerId="ADAL" clId="{2FA22F29-D376-5341-AA0B-0FB36D487780}" dt="2020-08-06T11:53:59.599" v="649" actId="27636"/>
        <pc:sldMkLst>
          <pc:docMk/>
          <pc:sldMk cId="427274758" sldId="731"/>
        </pc:sldMkLst>
        <pc:spChg chg="mod">
          <ac:chgData name="Chris Droessler" userId="625c3661-9d64-47fa-b83c-4b49393bd161" providerId="ADAL" clId="{2FA22F29-D376-5341-AA0B-0FB36D487780}" dt="2020-08-06T11:53:59.574" v="648" actId="27636"/>
          <ac:spMkLst>
            <pc:docMk/>
            <pc:sldMk cId="427274758" sldId="731"/>
            <ac:spMk id="3" creationId="{A8F3D848-157A-EB42-AA55-EE98029D5EAB}"/>
          </ac:spMkLst>
        </pc:spChg>
        <pc:spChg chg="mod">
          <ac:chgData name="Chris Droessler" userId="625c3661-9d64-47fa-b83c-4b49393bd161" providerId="ADAL" clId="{2FA22F29-D376-5341-AA0B-0FB36D487780}" dt="2020-08-06T11:53:59.599" v="649" actId="27636"/>
          <ac:spMkLst>
            <pc:docMk/>
            <pc:sldMk cId="427274758" sldId="731"/>
            <ac:spMk id="4" creationId="{893A5F8A-CD97-414B-8B41-6A46A05FD3FD}"/>
          </ac:spMkLst>
        </pc:spChg>
      </pc:sldChg>
      <pc:sldChg chg="modSp add">
        <pc:chgData name="Chris Droessler" userId="625c3661-9d64-47fa-b83c-4b49393bd161" providerId="ADAL" clId="{2FA22F29-D376-5341-AA0B-0FB36D487780}" dt="2020-08-06T11:53:59.617" v="650" actId="27636"/>
        <pc:sldMkLst>
          <pc:docMk/>
          <pc:sldMk cId="3182780863" sldId="732"/>
        </pc:sldMkLst>
        <pc:spChg chg="mod">
          <ac:chgData name="Chris Droessler" userId="625c3661-9d64-47fa-b83c-4b49393bd161" providerId="ADAL" clId="{2FA22F29-D376-5341-AA0B-0FB36D487780}" dt="2020-08-06T11:53:59.617" v="650" actId="27636"/>
          <ac:spMkLst>
            <pc:docMk/>
            <pc:sldMk cId="3182780863" sldId="732"/>
            <ac:spMk id="3" creationId="{315B670B-C689-F94D-883D-3D45348A0A93}"/>
          </ac:spMkLst>
        </pc:spChg>
      </pc:sldChg>
      <pc:sldChg chg="modSp add">
        <pc:chgData name="Chris Droessler" userId="625c3661-9d64-47fa-b83c-4b49393bd161" providerId="ADAL" clId="{2FA22F29-D376-5341-AA0B-0FB36D487780}" dt="2020-08-06T11:53:59.647" v="651" actId="27636"/>
        <pc:sldMkLst>
          <pc:docMk/>
          <pc:sldMk cId="1203471459" sldId="733"/>
        </pc:sldMkLst>
        <pc:spChg chg="mod">
          <ac:chgData name="Chris Droessler" userId="625c3661-9d64-47fa-b83c-4b49393bd161" providerId="ADAL" clId="{2FA22F29-D376-5341-AA0B-0FB36D487780}" dt="2020-08-06T11:53:59.647" v="651" actId="27636"/>
          <ac:spMkLst>
            <pc:docMk/>
            <pc:sldMk cId="1203471459" sldId="733"/>
            <ac:spMk id="3" creationId="{424EB8EA-805D-9742-91E6-9D3A2749627E}"/>
          </ac:spMkLst>
        </pc:spChg>
      </pc:sldChg>
      <pc:sldChg chg="modSp add">
        <pc:chgData name="Chris Droessler" userId="625c3661-9d64-47fa-b83c-4b49393bd161" providerId="ADAL" clId="{2FA22F29-D376-5341-AA0B-0FB36D487780}" dt="2020-08-06T11:53:59.667" v="652" actId="27636"/>
        <pc:sldMkLst>
          <pc:docMk/>
          <pc:sldMk cId="1350203430" sldId="734"/>
        </pc:sldMkLst>
        <pc:spChg chg="mod">
          <ac:chgData name="Chris Droessler" userId="625c3661-9d64-47fa-b83c-4b49393bd161" providerId="ADAL" clId="{2FA22F29-D376-5341-AA0B-0FB36D487780}" dt="2020-08-06T11:53:59.667" v="652" actId="27636"/>
          <ac:spMkLst>
            <pc:docMk/>
            <pc:sldMk cId="1350203430" sldId="734"/>
            <ac:spMk id="3" creationId="{424EB8EA-805D-9742-91E6-9D3A2749627E}"/>
          </ac:spMkLst>
        </pc:spChg>
      </pc:sldChg>
      <pc:sldChg chg="modSp add">
        <pc:chgData name="Chris Droessler" userId="625c3661-9d64-47fa-b83c-4b49393bd161" providerId="ADAL" clId="{2FA22F29-D376-5341-AA0B-0FB36D487780}" dt="2020-08-06T11:53:59.689" v="653" actId="27636"/>
        <pc:sldMkLst>
          <pc:docMk/>
          <pc:sldMk cId="1331838363" sldId="735"/>
        </pc:sldMkLst>
        <pc:spChg chg="mod">
          <ac:chgData name="Chris Droessler" userId="625c3661-9d64-47fa-b83c-4b49393bd161" providerId="ADAL" clId="{2FA22F29-D376-5341-AA0B-0FB36D487780}" dt="2020-08-06T11:53:59.689" v="653" actId="27636"/>
          <ac:spMkLst>
            <pc:docMk/>
            <pc:sldMk cId="1331838363" sldId="735"/>
            <ac:spMk id="3" creationId="{2DD9582F-D171-D64C-8190-A53D85C72D75}"/>
          </ac:spMkLst>
        </pc:spChg>
      </pc:sldChg>
      <pc:sldChg chg="modSp add">
        <pc:chgData name="Chris Droessler" userId="625c3661-9d64-47fa-b83c-4b49393bd161" providerId="ADAL" clId="{2FA22F29-D376-5341-AA0B-0FB36D487780}" dt="2020-08-06T11:53:59.711" v="654" actId="27636"/>
        <pc:sldMkLst>
          <pc:docMk/>
          <pc:sldMk cId="3994679220" sldId="736"/>
        </pc:sldMkLst>
        <pc:spChg chg="mod">
          <ac:chgData name="Chris Droessler" userId="625c3661-9d64-47fa-b83c-4b49393bd161" providerId="ADAL" clId="{2FA22F29-D376-5341-AA0B-0FB36D487780}" dt="2020-08-06T11:53:59.711" v="654" actId="27636"/>
          <ac:spMkLst>
            <pc:docMk/>
            <pc:sldMk cId="3994679220" sldId="736"/>
            <ac:spMk id="3" creationId="{2DD9582F-D171-D64C-8190-A53D85C72D75}"/>
          </ac:spMkLst>
        </pc:spChg>
      </pc:sldChg>
      <pc:sldChg chg="addSp delSp modSp add">
        <pc:chgData name="Chris Droessler" userId="625c3661-9d64-47fa-b83c-4b49393bd161" providerId="ADAL" clId="{2FA22F29-D376-5341-AA0B-0FB36D487780}" dt="2020-08-06T12:20:36.817" v="810" actId="15"/>
        <pc:sldMkLst>
          <pc:docMk/>
          <pc:sldMk cId="346466171" sldId="737"/>
        </pc:sldMkLst>
        <pc:spChg chg="add del mod">
          <ac:chgData name="Chris Droessler" userId="625c3661-9d64-47fa-b83c-4b49393bd161" providerId="ADAL" clId="{2FA22F29-D376-5341-AA0B-0FB36D487780}" dt="2020-08-06T12:20:00.477" v="804"/>
          <ac:spMkLst>
            <pc:docMk/>
            <pc:sldMk cId="346466171" sldId="737"/>
            <ac:spMk id="2" creationId="{EC7A384A-F0E2-EE46-9CBE-A006B2E424D8}"/>
          </ac:spMkLst>
        </pc:spChg>
        <pc:spChg chg="mod">
          <ac:chgData name="Chris Droessler" userId="625c3661-9d64-47fa-b83c-4b49393bd161" providerId="ADAL" clId="{2FA22F29-D376-5341-AA0B-0FB36D487780}" dt="2020-08-06T11:53:59.729" v="655" actId="27636"/>
          <ac:spMkLst>
            <pc:docMk/>
            <pc:sldMk cId="346466171" sldId="737"/>
            <ac:spMk id="3" creationId="{D3E64569-AF9D-894E-8DC5-3C45887FD91B}"/>
          </ac:spMkLst>
        </pc:spChg>
        <pc:spChg chg="mod">
          <ac:chgData name="Chris Droessler" userId="625c3661-9d64-47fa-b83c-4b49393bd161" providerId="ADAL" clId="{2FA22F29-D376-5341-AA0B-0FB36D487780}" dt="2020-08-06T12:20:36.817" v="810" actId="15"/>
          <ac:spMkLst>
            <pc:docMk/>
            <pc:sldMk cId="346466171" sldId="737"/>
            <ac:spMk id="4" creationId="{3E3D6225-F023-9949-ADE3-F0F10F131530}"/>
          </ac:spMkLst>
        </pc:spChg>
        <pc:spChg chg="add del mod">
          <ac:chgData name="Chris Droessler" userId="625c3661-9d64-47fa-b83c-4b49393bd161" providerId="ADAL" clId="{2FA22F29-D376-5341-AA0B-0FB36D487780}" dt="2020-08-06T12:20:00.477" v="804"/>
          <ac:spMkLst>
            <pc:docMk/>
            <pc:sldMk cId="346466171" sldId="737"/>
            <ac:spMk id="5" creationId="{CC3EC38A-4637-E14E-93DD-6E061CFC4809}"/>
          </ac:spMkLst>
        </pc:spChg>
      </pc:sldChg>
      <pc:sldChg chg="modSp add">
        <pc:chgData name="Chris Droessler" userId="625c3661-9d64-47fa-b83c-4b49393bd161" providerId="ADAL" clId="{2FA22F29-D376-5341-AA0B-0FB36D487780}" dt="2020-08-06T11:53:59.804" v="656" actId="27636"/>
        <pc:sldMkLst>
          <pc:docMk/>
          <pc:sldMk cId="459516009" sldId="738"/>
        </pc:sldMkLst>
        <pc:spChg chg="mod">
          <ac:chgData name="Chris Droessler" userId="625c3661-9d64-47fa-b83c-4b49393bd161" providerId="ADAL" clId="{2FA22F29-D376-5341-AA0B-0FB36D487780}" dt="2020-08-06T11:53:59.804" v="656" actId="27636"/>
          <ac:spMkLst>
            <pc:docMk/>
            <pc:sldMk cId="459516009" sldId="738"/>
            <ac:spMk id="5" creationId="{7228BA0F-FB2C-F54A-A469-BCB7AC3F8FE6}"/>
          </ac:spMkLst>
        </pc:spChg>
      </pc:sldChg>
      <pc:sldChg chg="modSp add">
        <pc:chgData name="Chris Droessler" userId="625c3661-9d64-47fa-b83c-4b49393bd161" providerId="ADAL" clId="{2FA22F29-D376-5341-AA0B-0FB36D487780}" dt="2020-08-06T11:53:59.826" v="657" actId="27636"/>
        <pc:sldMkLst>
          <pc:docMk/>
          <pc:sldMk cId="2052342682" sldId="739"/>
        </pc:sldMkLst>
        <pc:spChg chg="mod">
          <ac:chgData name="Chris Droessler" userId="625c3661-9d64-47fa-b83c-4b49393bd161" providerId="ADAL" clId="{2FA22F29-D376-5341-AA0B-0FB36D487780}" dt="2020-08-06T11:53:59.826" v="657" actId="27636"/>
          <ac:spMkLst>
            <pc:docMk/>
            <pc:sldMk cId="2052342682" sldId="739"/>
            <ac:spMk id="2" creationId="{07C4A009-28C9-294C-A43A-43F320A9371A}"/>
          </ac:spMkLst>
        </pc:spChg>
      </pc:sldChg>
      <pc:sldChg chg="del">
        <pc:chgData name="Chris Droessler" userId="625c3661-9d64-47fa-b83c-4b49393bd161" providerId="ADAL" clId="{2FA22F29-D376-5341-AA0B-0FB36D487780}" dt="2020-08-03T18:05:27.778" v="249" actId="2696"/>
        <pc:sldMkLst>
          <pc:docMk/>
          <pc:sldMk cId="3078072871" sldId="752"/>
        </pc:sldMkLst>
      </pc:sldChg>
      <pc:sldChg chg="del">
        <pc:chgData name="Chris Droessler" userId="625c3661-9d64-47fa-b83c-4b49393bd161" providerId="ADAL" clId="{2FA22F29-D376-5341-AA0B-0FB36D487780}" dt="2020-08-03T18:05:28.666" v="250" actId="2696"/>
        <pc:sldMkLst>
          <pc:docMk/>
          <pc:sldMk cId="57546599" sldId="753"/>
        </pc:sldMkLst>
      </pc:sldChg>
      <pc:sldChg chg="del">
        <pc:chgData name="Chris Droessler" userId="625c3661-9d64-47fa-b83c-4b49393bd161" providerId="ADAL" clId="{2FA22F29-D376-5341-AA0B-0FB36D487780}" dt="2020-08-03T18:05:29.818" v="251" actId="2696"/>
        <pc:sldMkLst>
          <pc:docMk/>
          <pc:sldMk cId="2116330429" sldId="754"/>
        </pc:sldMkLst>
      </pc:sldChg>
      <pc:sldChg chg="del">
        <pc:chgData name="Chris Droessler" userId="625c3661-9d64-47fa-b83c-4b49393bd161" providerId="ADAL" clId="{2FA22F29-D376-5341-AA0B-0FB36D487780}" dt="2020-08-03T17:48:08.052" v="6" actId="2696"/>
        <pc:sldMkLst>
          <pc:docMk/>
          <pc:sldMk cId="1675513861" sldId="756"/>
        </pc:sldMkLst>
      </pc:sldChg>
      <pc:sldChg chg="del">
        <pc:chgData name="Chris Droessler" userId="625c3661-9d64-47fa-b83c-4b49393bd161" providerId="ADAL" clId="{2FA22F29-D376-5341-AA0B-0FB36D487780}" dt="2020-08-04T12:28:38.571" v="356" actId="2696"/>
        <pc:sldMkLst>
          <pc:docMk/>
          <pc:sldMk cId="1060927153" sldId="760"/>
        </pc:sldMkLst>
      </pc:sldChg>
      <pc:sldChg chg="del">
        <pc:chgData name="Chris Droessler" userId="625c3661-9d64-47fa-b83c-4b49393bd161" providerId="ADAL" clId="{2FA22F29-D376-5341-AA0B-0FB36D487780}" dt="2020-08-03T17:48:08.027" v="0" actId="2696"/>
        <pc:sldMkLst>
          <pc:docMk/>
          <pc:sldMk cId="751751510" sldId="761"/>
        </pc:sldMkLst>
      </pc:sldChg>
      <pc:sldChg chg="del">
        <pc:chgData name="Chris Droessler" userId="625c3661-9d64-47fa-b83c-4b49393bd161" providerId="ADAL" clId="{2FA22F29-D376-5341-AA0B-0FB36D487780}" dt="2020-08-03T17:48:08.036" v="2" actId="2696"/>
        <pc:sldMkLst>
          <pc:docMk/>
          <pc:sldMk cId="3377696744" sldId="762"/>
        </pc:sldMkLst>
      </pc:sldChg>
      <pc:sldChg chg="del ord">
        <pc:chgData name="Chris Droessler" userId="625c3661-9d64-47fa-b83c-4b49393bd161" providerId="ADAL" clId="{2FA22F29-D376-5341-AA0B-0FB36D487780}" dt="2020-08-04T12:28:47.482" v="357" actId="2696"/>
        <pc:sldMkLst>
          <pc:docMk/>
          <pc:sldMk cId="1735002894" sldId="765"/>
        </pc:sldMkLst>
      </pc:sldChg>
      <pc:sldChg chg="add del">
        <pc:chgData name="Chris Droessler" userId="625c3661-9d64-47fa-b83c-4b49393bd161" providerId="ADAL" clId="{2FA22F29-D376-5341-AA0B-0FB36D487780}" dt="2020-08-03T18:05:33.113" v="252" actId="2696"/>
        <pc:sldMkLst>
          <pc:docMk/>
          <pc:sldMk cId="880326077" sldId="766"/>
        </pc:sldMkLst>
      </pc:sldChg>
      <pc:sldChg chg="del">
        <pc:chgData name="Chris Droessler" userId="625c3661-9d64-47fa-b83c-4b49393bd161" providerId="ADAL" clId="{2FA22F29-D376-5341-AA0B-0FB36D487780}" dt="2020-08-03T17:48:08.046" v="4" actId="2696"/>
        <pc:sldMkLst>
          <pc:docMk/>
          <pc:sldMk cId="4085112264" sldId="766"/>
        </pc:sldMkLst>
      </pc:sldChg>
      <pc:sldChg chg="del">
        <pc:chgData name="Chris Droessler" userId="625c3661-9d64-47fa-b83c-4b49393bd161" providerId="ADAL" clId="{2FA22F29-D376-5341-AA0B-0FB36D487780}" dt="2020-08-03T17:48:08.059" v="8" actId="2696"/>
        <pc:sldMkLst>
          <pc:docMk/>
          <pc:sldMk cId="9505819" sldId="767"/>
        </pc:sldMkLst>
      </pc:sldChg>
      <pc:sldChg chg="add del">
        <pc:chgData name="Chris Droessler" userId="625c3661-9d64-47fa-b83c-4b49393bd161" providerId="ADAL" clId="{2FA22F29-D376-5341-AA0B-0FB36D487780}" dt="2020-08-03T17:49:49.968" v="17" actId="2696"/>
        <pc:sldMkLst>
          <pc:docMk/>
          <pc:sldMk cId="3731003969" sldId="767"/>
        </pc:sldMkLst>
      </pc:sldChg>
      <pc:sldChg chg="del">
        <pc:chgData name="Chris Droessler" userId="625c3661-9d64-47fa-b83c-4b49393bd161" providerId="ADAL" clId="{2FA22F29-D376-5341-AA0B-0FB36D487780}" dt="2020-08-03T17:48:08.049" v="5" actId="2696"/>
        <pc:sldMkLst>
          <pc:docMk/>
          <pc:sldMk cId="365843656" sldId="768"/>
        </pc:sldMkLst>
      </pc:sldChg>
      <pc:sldChg chg="add del">
        <pc:chgData name="Chris Droessler" userId="625c3661-9d64-47fa-b83c-4b49393bd161" providerId="ADAL" clId="{2FA22F29-D376-5341-AA0B-0FB36D487780}" dt="2020-08-03T17:49:51.128" v="18" actId="2696"/>
        <pc:sldMkLst>
          <pc:docMk/>
          <pc:sldMk cId="2841072849" sldId="768"/>
        </pc:sldMkLst>
      </pc:sldChg>
      <pc:sldChg chg="del">
        <pc:chgData name="Chris Droessler" userId="625c3661-9d64-47fa-b83c-4b49393bd161" providerId="ADAL" clId="{2FA22F29-D376-5341-AA0B-0FB36D487780}" dt="2020-08-03T17:48:08.055" v="7" actId="2696"/>
        <pc:sldMkLst>
          <pc:docMk/>
          <pc:sldMk cId="388832889" sldId="769"/>
        </pc:sldMkLst>
      </pc:sldChg>
      <pc:sldChg chg="add del">
        <pc:chgData name="Chris Droessler" userId="625c3661-9d64-47fa-b83c-4b49393bd161" providerId="ADAL" clId="{2FA22F29-D376-5341-AA0B-0FB36D487780}" dt="2020-08-04T12:29:55.808" v="361" actId="2696"/>
        <pc:sldMkLst>
          <pc:docMk/>
          <pc:sldMk cId="1790540259" sldId="769"/>
        </pc:sldMkLst>
      </pc:sldChg>
      <pc:sldChg chg="del">
        <pc:chgData name="Chris Droessler" userId="625c3661-9d64-47fa-b83c-4b49393bd161" providerId="ADAL" clId="{2FA22F29-D376-5341-AA0B-0FB36D487780}" dt="2020-08-03T17:48:08.031" v="1" actId="2696"/>
        <pc:sldMkLst>
          <pc:docMk/>
          <pc:sldMk cId="207772296" sldId="770"/>
        </pc:sldMkLst>
      </pc:sldChg>
      <pc:sldChg chg="add">
        <pc:chgData name="Chris Droessler" userId="625c3661-9d64-47fa-b83c-4b49393bd161" providerId="ADAL" clId="{2FA22F29-D376-5341-AA0B-0FB36D487780}" dt="2020-08-03T17:48:52.289" v="16"/>
        <pc:sldMkLst>
          <pc:docMk/>
          <pc:sldMk cId="951211594" sldId="770"/>
        </pc:sldMkLst>
      </pc:sldChg>
      <pc:sldChg chg="add del">
        <pc:chgData name="Chris Droessler" userId="625c3661-9d64-47fa-b83c-4b49393bd161" providerId="ADAL" clId="{2FA22F29-D376-5341-AA0B-0FB36D487780}" dt="2020-08-03T18:08:21.930" v="348" actId="2696"/>
        <pc:sldMkLst>
          <pc:docMk/>
          <pc:sldMk cId="2911800761" sldId="771"/>
        </pc:sldMkLst>
      </pc:sldChg>
      <pc:sldChg chg="add del">
        <pc:chgData name="Chris Droessler" userId="625c3661-9d64-47fa-b83c-4b49393bd161" providerId="ADAL" clId="{2FA22F29-D376-5341-AA0B-0FB36D487780}" dt="2020-08-03T18:08:10.625" v="346" actId="2696"/>
        <pc:sldMkLst>
          <pc:docMk/>
          <pc:sldMk cId="1137035141" sldId="772"/>
        </pc:sldMkLst>
      </pc:sldChg>
      <pc:sldChg chg="add del">
        <pc:chgData name="Chris Droessler" userId="625c3661-9d64-47fa-b83c-4b49393bd161" providerId="ADAL" clId="{2FA22F29-D376-5341-AA0B-0FB36D487780}" dt="2020-08-03T18:08:08.023" v="344" actId="2696"/>
        <pc:sldMkLst>
          <pc:docMk/>
          <pc:sldMk cId="4037022516" sldId="773"/>
        </pc:sldMkLst>
      </pc:sldChg>
      <pc:sldChg chg="add ord">
        <pc:chgData name="Chris Droessler" userId="625c3661-9d64-47fa-b83c-4b49393bd161" providerId="ADAL" clId="{2FA22F29-D376-5341-AA0B-0FB36D487780}" dt="2020-08-03T18:07:51.198" v="342"/>
        <pc:sldMkLst>
          <pc:docMk/>
          <pc:sldMk cId="3053701454" sldId="774"/>
        </pc:sldMkLst>
      </pc:sldChg>
      <pc:sldChg chg="modSp add del">
        <pc:chgData name="Chris Droessler" userId="625c3661-9d64-47fa-b83c-4b49393bd161" providerId="ADAL" clId="{2FA22F29-D376-5341-AA0B-0FB36D487780}" dt="2020-08-03T18:09:23.562" v="352" actId="2696"/>
        <pc:sldMkLst>
          <pc:docMk/>
          <pc:sldMk cId="1031054039" sldId="775"/>
        </pc:sldMkLst>
        <pc:spChg chg="mod">
          <ac:chgData name="Chris Droessler" userId="625c3661-9d64-47fa-b83c-4b49393bd161" providerId="ADAL" clId="{2FA22F29-D376-5341-AA0B-0FB36D487780}" dt="2020-08-03T18:09:01.358" v="351" actId="20577"/>
          <ac:spMkLst>
            <pc:docMk/>
            <pc:sldMk cId="1031054039" sldId="775"/>
            <ac:spMk id="4" creationId="{00000000-0000-0000-0000-000000000000}"/>
          </ac:spMkLst>
        </pc:spChg>
      </pc:sldChg>
      <pc:sldChg chg="add">
        <pc:chgData name="Chris Droessler" userId="625c3661-9d64-47fa-b83c-4b49393bd161" providerId="ADAL" clId="{2FA22F29-D376-5341-AA0B-0FB36D487780}" dt="2020-08-06T11:50:17.288" v="629"/>
        <pc:sldMkLst>
          <pc:docMk/>
          <pc:sldMk cId="1497321542" sldId="775"/>
        </pc:sldMkLst>
      </pc:sldChg>
      <pc:sldChg chg="modSp add">
        <pc:chgData name="Chris Droessler" userId="625c3661-9d64-47fa-b83c-4b49393bd161" providerId="ADAL" clId="{2FA22F29-D376-5341-AA0B-0FB36D487780}" dt="2020-08-06T11:53:59.396" v="642" actId="27636"/>
        <pc:sldMkLst>
          <pc:docMk/>
          <pc:sldMk cId="3174848949" sldId="776"/>
        </pc:sldMkLst>
        <pc:spChg chg="mod">
          <ac:chgData name="Chris Droessler" userId="625c3661-9d64-47fa-b83c-4b49393bd161" providerId="ADAL" clId="{2FA22F29-D376-5341-AA0B-0FB36D487780}" dt="2020-08-06T11:53:59.396" v="642" actId="27636"/>
          <ac:spMkLst>
            <pc:docMk/>
            <pc:sldMk cId="3174848949" sldId="776"/>
            <ac:spMk id="3" creationId="{F08DF51B-2AC2-8E45-A388-7944DE341B64}"/>
          </ac:spMkLst>
        </pc:spChg>
        <pc:spChg chg="mod">
          <ac:chgData name="Chris Droessler" userId="625c3661-9d64-47fa-b83c-4b49393bd161" providerId="ADAL" clId="{2FA22F29-D376-5341-AA0B-0FB36D487780}" dt="2020-08-06T11:53:59.394" v="641" actId="27636"/>
          <ac:spMkLst>
            <pc:docMk/>
            <pc:sldMk cId="3174848949" sldId="776"/>
            <ac:spMk id="4" creationId="{9E30DF0B-C1F5-104C-AC51-188D0DB54409}"/>
          </ac:spMkLst>
        </pc:spChg>
      </pc:sldChg>
      <pc:sldChg chg="add del">
        <pc:chgData name="Chris Droessler" userId="625c3661-9d64-47fa-b83c-4b49393bd161" providerId="ADAL" clId="{2FA22F29-D376-5341-AA0B-0FB36D487780}" dt="2020-08-06T12:00:30.445" v="672" actId="2696"/>
        <pc:sldMkLst>
          <pc:docMk/>
          <pc:sldMk cId="867066223" sldId="777"/>
        </pc:sldMkLst>
      </pc:sldChg>
      <pc:sldChg chg="addSp delSp modSp add">
        <pc:chgData name="Chris Droessler" userId="625c3661-9d64-47fa-b83c-4b49393bd161" providerId="ADAL" clId="{2FA22F29-D376-5341-AA0B-0FB36D487780}" dt="2020-08-06T12:22:39.151" v="842" actId="27636"/>
        <pc:sldMkLst>
          <pc:docMk/>
          <pc:sldMk cId="935155081" sldId="778"/>
        </pc:sldMkLst>
        <pc:spChg chg="add del mod">
          <ac:chgData name="Chris Droessler" userId="625c3661-9d64-47fa-b83c-4b49393bd161" providerId="ADAL" clId="{2FA22F29-D376-5341-AA0B-0FB36D487780}" dt="2020-08-06T12:22:38.325" v="837"/>
          <ac:spMkLst>
            <pc:docMk/>
            <pc:sldMk cId="935155081" sldId="778"/>
            <ac:spMk id="2" creationId="{ECD35B97-C8A6-CD4F-AD5C-9496CA2008DE}"/>
          </ac:spMkLst>
        </pc:spChg>
        <pc:spChg chg="add del mod">
          <ac:chgData name="Chris Droessler" userId="625c3661-9d64-47fa-b83c-4b49393bd161" providerId="ADAL" clId="{2FA22F29-D376-5341-AA0B-0FB36D487780}" dt="2020-08-06T12:22:38.325" v="837"/>
          <ac:spMkLst>
            <pc:docMk/>
            <pc:sldMk cId="935155081" sldId="778"/>
            <ac:spMk id="3" creationId="{22FAE74D-A136-0644-BC2D-715AA158710F}"/>
          </ac:spMkLst>
        </pc:spChg>
        <pc:spChg chg="add del mod">
          <ac:chgData name="Chris Droessler" userId="625c3661-9d64-47fa-b83c-4b49393bd161" providerId="ADAL" clId="{2FA22F29-D376-5341-AA0B-0FB36D487780}" dt="2020-08-06T12:22:39.117" v="840"/>
          <ac:spMkLst>
            <pc:docMk/>
            <pc:sldMk cId="935155081" sldId="778"/>
            <ac:spMk id="4" creationId="{EBD1144A-B7AB-8742-94FD-FA2E0054F6FC}"/>
          </ac:spMkLst>
        </pc:spChg>
        <pc:spChg chg="add del mod">
          <ac:chgData name="Chris Droessler" userId="625c3661-9d64-47fa-b83c-4b49393bd161" providerId="ADAL" clId="{2FA22F29-D376-5341-AA0B-0FB36D487780}" dt="2020-08-06T12:22:39.117" v="840"/>
          <ac:spMkLst>
            <pc:docMk/>
            <pc:sldMk cId="935155081" sldId="778"/>
            <ac:spMk id="5" creationId="{847AC129-3BD3-CA4C-B2E3-0B73AD14487B}"/>
          </ac:spMkLst>
        </pc:spChg>
        <pc:spChg chg="mod">
          <ac:chgData name="Chris Droessler" userId="625c3661-9d64-47fa-b83c-4b49393bd161" providerId="ADAL" clId="{2FA22F29-D376-5341-AA0B-0FB36D487780}" dt="2020-08-06T12:22:39.151" v="842" actId="27636"/>
          <ac:spMkLst>
            <pc:docMk/>
            <pc:sldMk cId="935155081" sldId="778"/>
            <ac:spMk id="338" creationId="{00000000-0000-0000-0000-000000000000}"/>
          </ac:spMkLst>
        </pc:spChg>
        <pc:spChg chg="mod">
          <ac:chgData name="Chris Droessler" userId="625c3661-9d64-47fa-b83c-4b49393bd161" providerId="ADAL" clId="{2FA22F29-D376-5341-AA0B-0FB36D487780}" dt="2020-08-06T12:22:39.149" v="841" actId="27636"/>
          <ac:spMkLst>
            <pc:docMk/>
            <pc:sldMk cId="935155081" sldId="778"/>
            <ac:spMk id="339" creationId="{00000000-0000-0000-0000-000000000000}"/>
          </ac:spMkLst>
        </pc:spChg>
      </pc:sldChg>
      <pc:sldChg chg="addSp delSp modSp add">
        <pc:chgData name="Chris Droessler" userId="625c3661-9d64-47fa-b83c-4b49393bd161" providerId="ADAL" clId="{2FA22F29-D376-5341-AA0B-0FB36D487780}" dt="2020-08-06T12:22:43.306" v="846" actId="27636"/>
        <pc:sldMkLst>
          <pc:docMk/>
          <pc:sldMk cId="3780039819" sldId="779"/>
        </pc:sldMkLst>
        <pc:spChg chg="add del mod">
          <ac:chgData name="Chris Droessler" userId="625c3661-9d64-47fa-b83c-4b49393bd161" providerId="ADAL" clId="{2FA22F29-D376-5341-AA0B-0FB36D487780}" dt="2020-08-06T12:22:42.644" v="843"/>
          <ac:spMkLst>
            <pc:docMk/>
            <pc:sldMk cId="3780039819" sldId="779"/>
            <ac:spMk id="2" creationId="{AB1FBE91-09E7-DA46-B5AF-94FD224ABF65}"/>
          </ac:spMkLst>
        </pc:spChg>
        <pc:spChg chg="add del mod">
          <ac:chgData name="Chris Droessler" userId="625c3661-9d64-47fa-b83c-4b49393bd161" providerId="ADAL" clId="{2FA22F29-D376-5341-AA0B-0FB36D487780}" dt="2020-08-06T12:22:42.644" v="843"/>
          <ac:spMkLst>
            <pc:docMk/>
            <pc:sldMk cId="3780039819" sldId="779"/>
            <ac:spMk id="3" creationId="{CE7F6282-955A-764B-8FF3-D8727ED70550}"/>
          </ac:spMkLst>
        </pc:spChg>
        <pc:spChg chg="add del mod">
          <ac:chgData name="Chris Droessler" userId="625c3661-9d64-47fa-b83c-4b49393bd161" providerId="ADAL" clId="{2FA22F29-D376-5341-AA0B-0FB36D487780}" dt="2020-08-06T12:22:43.284" v="845"/>
          <ac:spMkLst>
            <pc:docMk/>
            <pc:sldMk cId="3780039819" sldId="779"/>
            <ac:spMk id="4" creationId="{7AC8FAE6-DA24-4E4A-8119-A61A1AF87340}"/>
          </ac:spMkLst>
        </pc:spChg>
        <pc:spChg chg="add del mod">
          <ac:chgData name="Chris Droessler" userId="625c3661-9d64-47fa-b83c-4b49393bd161" providerId="ADAL" clId="{2FA22F29-D376-5341-AA0B-0FB36D487780}" dt="2020-08-06T12:22:43.284" v="845"/>
          <ac:spMkLst>
            <pc:docMk/>
            <pc:sldMk cId="3780039819" sldId="779"/>
            <ac:spMk id="5" creationId="{9CAC5864-E950-0C46-BEBD-0FD507B70B8D}"/>
          </ac:spMkLst>
        </pc:spChg>
        <pc:spChg chg="mod">
          <ac:chgData name="Chris Droessler" userId="625c3661-9d64-47fa-b83c-4b49393bd161" providerId="ADAL" clId="{2FA22F29-D376-5341-AA0B-0FB36D487780}" dt="2020-08-06T12:22:43.306" v="846" actId="27636"/>
          <ac:spMkLst>
            <pc:docMk/>
            <pc:sldMk cId="3780039819" sldId="779"/>
            <ac:spMk id="341" creationId="{00000000-0000-0000-0000-000000000000}"/>
          </ac:spMkLst>
        </pc:spChg>
      </pc:sldChg>
      <pc:sldChg chg="addSp delSp modSp add">
        <pc:chgData name="Chris Droessler" userId="625c3661-9d64-47fa-b83c-4b49393bd161" providerId="ADAL" clId="{2FA22F29-D376-5341-AA0B-0FB36D487780}" dt="2020-08-06T12:22:47.691" v="848" actId="27636"/>
        <pc:sldMkLst>
          <pc:docMk/>
          <pc:sldMk cId="1966856248" sldId="780"/>
        </pc:sldMkLst>
        <pc:spChg chg="add del mod">
          <ac:chgData name="Chris Droessler" userId="625c3661-9d64-47fa-b83c-4b49393bd161" providerId="ADAL" clId="{2FA22F29-D376-5341-AA0B-0FB36D487780}" dt="2020-08-06T12:22:47.676" v="847"/>
          <ac:spMkLst>
            <pc:docMk/>
            <pc:sldMk cId="1966856248" sldId="780"/>
            <ac:spMk id="2" creationId="{F2C94315-D84D-2B49-9B2D-36DCB56A40DE}"/>
          </ac:spMkLst>
        </pc:spChg>
        <pc:spChg chg="add del mod">
          <ac:chgData name="Chris Droessler" userId="625c3661-9d64-47fa-b83c-4b49393bd161" providerId="ADAL" clId="{2FA22F29-D376-5341-AA0B-0FB36D487780}" dt="2020-08-06T12:22:47.676" v="847"/>
          <ac:spMkLst>
            <pc:docMk/>
            <pc:sldMk cId="1966856248" sldId="780"/>
            <ac:spMk id="3" creationId="{56B30958-BCB4-2A4F-BACA-3A35CC3441DA}"/>
          </ac:spMkLst>
        </pc:spChg>
        <pc:spChg chg="mod">
          <ac:chgData name="Chris Droessler" userId="625c3661-9d64-47fa-b83c-4b49393bd161" providerId="ADAL" clId="{2FA22F29-D376-5341-AA0B-0FB36D487780}" dt="2020-08-06T12:22:47.691" v="848" actId="27636"/>
          <ac:spMkLst>
            <pc:docMk/>
            <pc:sldMk cId="1966856248" sldId="780"/>
            <ac:spMk id="344" creationId="{00000000-0000-0000-0000-000000000000}"/>
          </ac:spMkLst>
        </pc:spChg>
      </pc:sldChg>
      <pc:sldChg chg="addSp delSp modSp add">
        <pc:chgData name="Chris Droessler" userId="625c3661-9d64-47fa-b83c-4b49393bd161" providerId="ADAL" clId="{2FA22F29-D376-5341-AA0B-0FB36D487780}" dt="2020-08-06T12:23:09.835" v="859"/>
        <pc:sldMkLst>
          <pc:docMk/>
          <pc:sldMk cId="3061694024" sldId="781"/>
        </pc:sldMkLst>
        <pc:spChg chg="add del mod">
          <ac:chgData name="Chris Droessler" userId="625c3661-9d64-47fa-b83c-4b49393bd161" providerId="ADAL" clId="{2FA22F29-D376-5341-AA0B-0FB36D487780}" dt="2020-08-06T12:23:01.196" v="853"/>
          <ac:spMkLst>
            <pc:docMk/>
            <pc:sldMk cId="3061694024" sldId="781"/>
            <ac:spMk id="2" creationId="{940572AA-F475-604E-8EDC-C995A12BB44E}"/>
          </ac:spMkLst>
        </pc:spChg>
        <pc:spChg chg="add del mod">
          <ac:chgData name="Chris Droessler" userId="625c3661-9d64-47fa-b83c-4b49393bd161" providerId="ADAL" clId="{2FA22F29-D376-5341-AA0B-0FB36D487780}" dt="2020-08-06T12:23:01.196" v="853"/>
          <ac:spMkLst>
            <pc:docMk/>
            <pc:sldMk cId="3061694024" sldId="781"/>
            <ac:spMk id="3" creationId="{44E4AA38-8CA2-474B-A57D-4A948B469427}"/>
          </ac:spMkLst>
        </pc:spChg>
        <pc:spChg chg="add del mod">
          <ac:chgData name="Chris Droessler" userId="625c3661-9d64-47fa-b83c-4b49393bd161" providerId="ADAL" clId="{2FA22F29-D376-5341-AA0B-0FB36D487780}" dt="2020-08-06T12:23:01.844" v="855"/>
          <ac:spMkLst>
            <pc:docMk/>
            <pc:sldMk cId="3061694024" sldId="781"/>
            <ac:spMk id="4" creationId="{D5513113-E0F6-554E-9003-2CDBE227A667}"/>
          </ac:spMkLst>
        </pc:spChg>
        <pc:spChg chg="add del mod">
          <ac:chgData name="Chris Droessler" userId="625c3661-9d64-47fa-b83c-4b49393bd161" providerId="ADAL" clId="{2FA22F29-D376-5341-AA0B-0FB36D487780}" dt="2020-08-06T12:23:01.844" v="855"/>
          <ac:spMkLst>
            <pc:docMk/>
            <pc:sldMk cId="3061694024" sldId="781"/>
            <ac:spMk id="5" creationId="{E7AE1A5E-DBED-E04F-AF4F-B8BF24513B47}"/>
          </ac:spMkLst>
        </pc:spChg>
        <pc:spChg chg="add del mod">
          <ac:chgData name="Chris Droessler" userId="625c3661-9d64-47fa-b83c-4b49393bd161" providerId="ADAL" clId="{2FA22F29-D376-5341-AA0B-0FB36D487780}" dt="2020-08-06T12:23:09.835" v="859"/>
          <ac:spMkLst>
            <pc:docMk/>
            <pc:sldMk cId="3061694024" sldId="781"/>
            <ac:spMk id="6" creationId="{22E2500E-D43A-C44C-A6FD-AFB828FC978F}"/>
          </ac:spMkLst>
        </pc:spChg>
        <pc:spChg chg="add del mod">
          <ac:chgData name="Chris Droessler" userId="625c3661-9d64-47fa-b83c-4b49393bd161" providerId="ADAL" clId="{2FA22F29-D376-5341-AA0B-0FB36D487780}" dt="2020-08-06T12:23:09.835" v="859"/>
          <ac:spMkLst>
            <pc:docMk/>
            <pc:sldMk cId="3061694024" sldId="781"/>
            <ac:spMk id="7" creationId="{D9F2AA26-1557-4142-9D10-AE20DCFF70C8}"/>
          </ac:spMkLst>
        </pc:spChg>
        <pc:spChg chg="mod">
          <ac:chgData name="Chris Droessler" userId="625c3661-9d64-47fa-b83c-4b49393bd161" providerId="ADAL" clId="{2FA22F29-D376-5341-AA0B-0FB36D487780}" dt="2020-08-06T12:23:04.114" v="858" actId="27636"/>
          <ac:spMkLst>
            <pc:docMk/>
            <pc:sldMk cId="3061694024" sldId="781"/>
            <ac:spMk id="166" creationId="{00000000-0000-0000-0000-000000000000}"/>
          </ac:spMkLst>
        </pc:spChg>
      </pc:sldChg>
      <pc:sldChg chg="addSp delSp modSp add">
        <pc:chgData name="Chris Droessler" userId="625c3661-9d64-47fa-b83c-4b49393bd161" providerId="ADAL" clId="{2FA22F29-D376-5341-AA0B-0FB36D487780}" dt="2020-08-06T12:23:14.266" v="865" actId="27636"/>
        <pc:sldMkLst>
          <pc:docMk/>
          <pc:sldMk cId="2155360232" sldId="782"/>
        </pc:sldMkLst>
        <pc:spChg chg="add del mod">
          <ac:chgData name="Chris Droessler" userId="625c3661-9d64-47fa-b83c-4b49393bd161" providerId="ADAL" clId="{2FA22F29-D376-5341-AA0B-0FB36D487780}" dt="2020-08-06T12:23:13.467" v="860"/>
          <ac:spMkLst>
            <pc:docMk/>
            <pc:sldMk cId="2155360232" sldId="782"/>
            <ac:spMk id="2" creationId="{5B065999-3AF8-EB43-8ACA-064E538CE319}"/>
          </ac:spMkLst>
        </pc:spChg>
        <pc:spChg chg="add del mod">
          <ac:chgData name="Chris Droessler" userId="625c3661-9d64-47fa-b83c-4b49393bd161" providerId="ADAL" clId="{2FA22F29-D376-5341-AA0B-0FB36D487780}" dt="2020-08-06T12:23:13.467" v="860"/>
          <ac:spMkLst>
            <pc:docMk/>
            <pc:sldMk cId="2155360232" sldId="782"/>
            <ac:spMk id="3" creationId="{C4BFB2E6-569C-5542-B127-A22BF4BD241D}"/>
          </ac:spMkLst>
        </pc:spChg>
        <pc:spChg chg="add del mod">
          <ac:chgData name="Chris Droessler" userId="625c3661-9d64-47fa-b83c-4b49393bd161" providerId="ADAL" clId="{2FA22F29-D376-5341-AA0B-0FB36D487780}" dt="2020-08-06T12:23:14.235" v="863"/>
          <ac:spMkLst>
            <pc:docMk/>
            <pc:sldMk cId="2155360232" sldId="782"/>
            <ac:spMk id="4" creationId="{B5AE1E25-BE48-0349-BD9B-ED3A46F102EA}"/>
          </ac:spMkLst>
        </pc:spChg>
        <pc:spChg chg="add del mod">
          <ac:chgData name="Chris Droessler" userId="625c3661-9d64-47fa-b83c-4b49393bd161" providerId="ADAL" clId="{2FA22F29-D376-5341-AA0B-0FB36D487780}" dt="2020-08-06T12:23:14.235" v="863"/>
          <ac:spMkLst>
            <pc:docMk/>
            <pc:sldMk cId="2155360232" sldId="782"/>
            <ac:spMk id="5" creationId="{9824ADA0-1122-3E4B-9476-A6785616C284}"/>
          </ac:spMkLst>
        </pc:spChg>
        <pc:spChg chg="mod">
          <ac:chgData name="Chris Droessler" userId="625c3661-9d64-47fa-b83c-4b49393bd161" providerId="ADAL" clId="{2FA22F29-D376-5341-AA0B-0FB36D487780}" dt="2020-08-06T12:23:14.266" v="865" actId="27636"/>
          <ac:spMkLst>
            <pc:docMk/>
            <pc:sldMk cId="2155360232" sldId="782"/>
            <ac:spMk id="169" creationId="{00000000-0000-0000-0000-000000000000}"/>
          </ac:spMkLst>
        </pc:spChg>
        <pc:spChg chg="mod">
          <ac:chgData name="Chris Droessler" userId="625c3661-9d64-47fa-b83c-4b49393bd161" providerId="ADAL" clId="{2FA22F29-D376-5341-AA0B-0FB36D487780}" dt="2020-08-06T12:23:14.265" v="864" actId="27636"/>
          <ac:spMkLst>
            <pc:docMk/>
            <pc:sldMk cId="2155360232" sldId="782"/>
            <ac:spMk id="170" creationId="{00000000-0000-0000-0000-000000000000}"/>
          </ac:spMkLst>
        </pc:spChg>
      </pc:sldChg>
      <pc:sldChg chg="addSp delSp modSp add">
        <pc:chgData name="Chris Droessler" userId="625c3661-9d64-47fa-b83c-4b49393bd161" providerId="ADAL" clId="{2FA22F29-D376-5341-AA0B-0FB36D487780}" dt="2020-08-06T12:23:20.321" v="872" actId="20577"/>
        <pc:sldMkLst>
          <pc:docMk/>
          <pc:sldMk cId="2963667547" sldId="783"/>
        </pc:sldMkLst>
        <pc:spChg chg="add del mod">
          <ac:chgData name="Chris Droessler" userId="625c3661-9d64-47fa-b83c-4b49393bd161" providerId="ADAL" clId="{2FA22F29-D376-5341-AA0B-0FB36D487780}" dt="2020-08-06T12:23:16.914" v="866"/>
          <ac:spMkLst>
            <pc:docMk/>
            <pc:sldMk cId="2963667547" sldId="783"/>
            <ac:spMk id="2" creationId="{02176A60-15E2-8D4C-B920-F41574106A7D}"/>
          </ac:spMkLst>
        </pc:spChg>
        <pc:spChg chg="add del mod">
          <ac:chgData name="Chris Droessler" userId="625c3661-9d64-47fa-b83c-4b49393bd161" providerId="ADAL" clId="{2FA22F29-D376-5341-AA0B-0FB36D487780}" dt="2020-08-06T12:23:16.914" v="866"/>
          <ac:spMkLst>
            <pc:docMk/>
            <pc:sldMk cId="2963667547" sldId="783"/>
            <ac:spMk id="3" creationId="{61B4123C-C6DD-FF4C-AF5B-B9EF53D9B61A}"/>
          </ac:spMkLst>
        </pc:spChg>
        <pc:spChg chg="add del mod">
          <ac:chgData name="Chris Droessler" userId="625c3661-9d64-47fa-b83c-4b49393bd161" providerId="ADAL" clId="{2FA22F29-D376-5341-AA0B-0FB36D487780}" dt="2020-08-06T12:23:17.578" v="868"/>
          <ac:spMkLst>
            <pc:docMk/>
            <pc:sldMk cId="2963667547" sldId="783"/>
            <ac:spMk id="4" creationId="{7BA8C418-44A4-6E42-A092-838204A1A592}"/>
          </ac:spMkLst>
        </pc:spChg>
        <pc:spChg chg="add del mod">
          <ac:chgData name="Chris Droessler" userId="625c3661-9d64-47fa-b83c-4b49393bd161" providerId="ADAL" clId="{2FA22F29-D376-5341-AA0B-0FB36D487780}" dt="2020-08-06T12:23:17.578" v="868"/>
          <ac:spMkLst>
            <pc:docMk/>
            <pc:sldMk cId="2963667547" sldId="783"/>
            <ac:spMk id="5" creationId="{E6C44D99-05C1-CB44-91EB-E2672F76D59C}"/>
          </ac:spMkLst>
        </pc:spChg>
        <pc:spChg chg="mod">
          <ac:chgData name="Chris Droessler" userId="625c3661-9d64-47fa-b83c-4b49393bd161" providerId="ADAL" clId="{2FA22F29-D376-5341-AA0B-0FB36D487780}" dt="2020-08-06T12:23:20.321" v="872" actId="20577"/>
          <ac:spMkLst>
            <pc:docMk/>
            <pc:sldMk cId="2963667547" sldId="783"/>
            <ac:spMk id="270" creationId="{00000000-0000-0000-0000-000000000000}"/>
          </ac:spMkLst>
        </pc:spChg>
      </pc:sldChg>
      <pc:sldChg chg="addSp delSp modSp add">
        <pc:chgData name="Chris Droessler" userId="625c3661-9d64-47fa-b83c-4b49393bd161" providerId="ADAL" clId="{2FA22F29-D376-5341-AA0B-0FB36D487780}" dt="2020-08-06T12:23:44.506" v="883" actId="27636"/>
        <pc:sldMkLst>
          <pc:docMk/>
          <pc:sldMk cId="191906842" sldId="784"/>
        </pc:sldMkLst>
        <pc:spChg chg="add del mod">
          <ac:chgData name="Chris Droessler" userId="625c3661-9d64-47fa-b83c-4b49393bd161" providerId="ADAL" clId="{2FA22F29-D376-5341-AA0B-0FB36D487780}" dt="2020-08-06T12:23:27.642" v="873"/>
          <ac:spMkLst>
            <pc:docMk/>
            <pc:sldMk cId="191906842" sldId="784"/>
            <ac:spMk id="2" creationId="{B14BCDE3-96AC-834E-8732-B3543B189BAD}"/>
          </ac:spMkLst>
        </pc:spChg>
        <pc:spChg chg="add del mod">
          <ac:chgData name="Chris Droessler" userId="625c3661-9d64-47fa-b83c-4b49393bd161" providerId="ADAL" clId="{2FA22F29-D376-5341-AA0B-0FB36D487780}" dt="2020-08-06T12:23:27.642" v="873"/>
          <ac:spMkLst>
            <pc:docMk/>
            <pc:sldMk cId="191906842" sldId="784"/>
            <ac:spMk id="3" creationId="{340CBB56-662B-8F41-B9CE-15EBC3F9DBDA}"/>
          </ac:spMkLst>
        </pc:spChg>
        <pc:spChg chg="add del mod">
          <ac:chgData name="Chris Droessler" userId="625c3661-9d64-47fa-b83c-4b49393bd161" providerId="ADAL" clId="{2FA22F29-D376-5341-AA0B-0FB36D487780}" dt="2020-08-06T12:23:28.210" v="875"/>
          <ac:spMkLst>
            <pc:docMk/>
            <pc:sldMk cId="191906842" sldId="784"/>
            <ac:spMk id="4" creationId="{E3A96D57-4769-C04C-997F-0F7FA44EE627}"/>
          </ac:spMkLst>
        </pc:spChg>
        <pc:spChg chg="add del mod">
          <ac:chgData name="Chris Droessler" userId="625c3661-9d64-47fa-b83c-4b49393bd161" providerId="ADAL" clId="{2FA22F29-D376-5341-AA0B-0FB36D487780}" dt="2020-08-06T12:23:28.210" v="875"/>
          <ac:spMkLst>
            <pc:docMk/>
            <pc:sldMk cId="191906842" sldId="784"/>
            <ac:spMk id="5" creationId="{73B6BBA4-4466-F346-81B3-34CEEAD1EFDA}"/>
          </ac:spMkLst>
        </pc:spChg>
        <pc:spChg chg="add del mod">
          <ac:chgData name="Chris Droessler" userId="625c3661-9d64-47fa-b83c-4b49393bd161" providerId="ADAL" clId="{2FA22F29-D376-5341-AA0B-0FB36D487780}" dt="2020-08-06T12:23:43.703" v="880"/>
          <ac:spMkLst>
            <pc:docMk/>
            <pc:sldMk cId="191906842" sldId="784"/>
            <ac:spMk id="6" creationId="{CFAB8046-47BD-D845-8052-E914D67089AF}"/>
          </ac:spMkLst>
        </pc:spChg>
        <pc:spChg chg="add del mod">
          <ac:chgData name="Chris Droessler" userId="625c3661-9d64-47fa-b83c-4b49393bd161" providerId="ADAL" clId="{2FA22F29-D376-5341-AA0B-0FB36D487780}" dt="2020-08-06T12:23:43.703" v="880"/>
          <ac:spMkLst>
            <pc:docMk/>
            <pc:sldMk cId="191906842" sldId="784"/>
            <ac:spMk id="7" creationId="{C018DA8C-3552-8A4F-A4DA-B9CBDD933E80}"/>
          </ac:spMkLst>
        </pc:spChg>
        <pc:spChg chg="add del mod">
          <ac:chgData name="Chris Droessler" userId="625c3661-9d64-47fa-b83c-4b49393bd161" providerId="ADAL" clId="{2FA22F29-D376-5341-AA0B-0FB36D487780}" dt="2020-08-06T12:23:44.489" v="882"/>
          <ac:spMkLst>
            <pc:docMk/>
            <pc:sldMk cId="191906842" sldId="784"/>
            <ac:spMk id="8" creationId="{6C6E9A1F-2F42-4B4A-91A2-483DB9F026CB}"/>
          </ac:spMkLst>
        </pc:spChg>
        <pc:spChg chg="add del mod">
          <ac:chgData name="Chris Droessler" userId="625c3661-9d64-47fa-b83c-4b49393bd161" providerId="ADAL" clId="{2FA22F29-D376-5341-AA0B-0FB36D487780}" dt="2020-08-06T12:23:44.489" v="882"/>
          <ac:spMkLst>
            <pc:docMk/>
            <pc:sldMk cId="191906842" sldId="784"/>
            <ac:spMk id="9" creationId="{C557E44A-524E-EF4F-827C-7417D870356B}"/>
          </ac:spMkLst>
        </pc:spChg>
        <pc:spChg chg="mod">
          <ac:chgData name="Chris Droessler" userId="625c3661-9d64-47fa-b83c-4b49393bd161" providerId="ADAL" clId="{2FA22F29-D376-5341-AA0B-0FB36D487780}" dt="2020-08-06T12:23:44.506" v="883" actId="27636"/>
          <ac:spMkLst>
            <pc:docMk/>
            <pc:sldMk cId="191906842" sldId="784"/>
            <ac:spMk id="172" creationId="{00000000-0000-0000-0000-000000000000}"/>
          </ac:spMkLst>
        </pc:spChg>
      </pc:sldChg>
      <pc:sldChg chg="addSp delSp modSp add">
        <pc:chgData name="Chris Droessler" userId="625c3661-9d64-47fa-b83c-4b49393bd161" providerId="ADAL" clId="{2FA22F29-D376-5341-AA0B-0FB36D487780}" dt="2020-08-06T12:23:54.326" v="889" actId="27636"/>
        <pc:sldMkLst>
          <pc:docMk/>
          <pc:sldMk cId="106309629" sldId="785"/>
        </pc:sldMkLst>
        <pc:spChg chg="mod">
          <ac:chgData name="Chris Droessler" userId="625c3661-9d64-47fa-b83c-4b49393bd161" providerId="ADAL" clId="{2FA22F29-D376-5341-AA0B-0FB36D487780}" dt="2020-08-06T12:23:54.326" v="889" actId="27636"/>
          <ac:spMkLst>
            <pc:docMk/>
            <pc:sldMk cId="106309629" sldId="785"/>
            <ac:spMk id="3" creationId="{00000000-0000-0000-0000-000000000000}"/>
          </ac:spMkLst>
        </pc:spChg>
        <pc:spChg chg="add del mod">
          <ac:chgData name="Chris Droessler" userId="625c3661-9d64-47fa-b83c-4b49393bd161" providerId="ADAL" clId="{2FA22F29-D376-5341-AA0B-0FB36D487780}" dt="2020-08-06T12:23:52.272" v="884"/>
          <ac:spMkLst>
            <pc:docMk/>
            <pc:sldMk cId="106309629" sldId="785"/>
            <ac:spMk id="4" creationId="{89749C1B-D47B-AD42-B95D-8DEC69E9B2C4}"/>
          </ac:spMkLst>
        </pc:spChg>
        <pc:spChg chg="add del mod">
          <ac:chgData name="Chris Droessler" userId="625c3661-9d64-47fa-b83c-4b49393bd161" providerId="ADAL" clId="{2FA22F29-D376-5341-AA0B-0FB36D487780}" dt="2020-08-06T12:23:52.272" v="884"/>
          <ac:spMkLst>
            <pc:docMk/>
            <pc:sldMk cId="106309629" sldId="785"/>
            <ac:spMk id="5" creationId="{0152E349-F163-E845-95D0-DF93B567E28F}"/>
          </ac:spMkLst>
        </pc:spChg>
        <pc:spChg chg="add del mod">
          <ac:chgData name="Chris Droessler" userId="625c3661-9d64-47fa-b83c-4b49393bd161" providerId="ADAL" clId="{2FA22F29-D376-5341-AA0B-0FB36D487780}" dt="2020-08-06T12:23:53.248" v="886"/>
          <ac:spMkLst>
            <pc:docMk/>
            <pc:sldMk cId="106309629" sldId="785"/>
            <ac:spMk id="6" creationId="{2B088805-9F22-5443-90BB-0A2E5E6655E4}"/>
          </ac:spMkLst>
        </pc:spChg>
        <pc:spChg chg="add del mod">
          <ac:chgData name="Chris Droessler" userId="625c3661-9d64-47fa-b83c-4b49393bd161" providerId="ADAL" clId="{2FA22F29-D376-5341-AA0B-0FB36D487780}" dt="2020-08-06T12:23:53.248" v="886"/>
          <ac:spMkLst>
            <pc:docMk/>
            <pc:sldMk cId="106309629" sldId="785"/>
            <ac:spMk id="7" creationId="{2D92398B-2FA6-6447-BABB-D5F80CE5E416}"/>
          </ac:spMkLst>
        </pc:spChg>
        <pc:spChg chg="add del mod">
          <ac:chgData name="Chris Droessler" userId="625c3661-9d64-47fa-b83c-4b49393bd161" providerId="ADAL" clId="{2FA22F29-D376-5341-AA0B-0FB36D487780}" dt="2020-08-06T12:23:54.288" v="888"/>
          <ac:spMkLst>
            <pc:docMk/>
            <pc:sldMk cId="106309629" sldId="785"/>
            <ac:spMk id="8" creationId="{43F40A3A-1F7B-714B-BB38-B3A171068D9A}"/>
          </ac:spMkLst>
        </pc:spChg>
        <pc:spChg chg="add del mod">
          <ac:chgData name="Chris Droessler" userId="625c3661-9d64-47fa-b83c-4b49393bd161" providerId="ADAL" clId="{2FA22F29-D376-5341-AA0B-0FB36D487780}" dt="2020-08-06T12:23:54.288" v="888"/>
          <ac:spMkLst>
            <pc:docMk/>
            <pc:sldMk cId="106309629" sldId="785"/>
            <ac:spMk id="9" creationId="{8F671822-118D-D14F-883F-7F0D0465ECDA}"/>
          </ac:spMkLst>
        </pc:spChg>
      </pc:sldChg>
    </pc:docChg>
  </pc:docChgLst>
  <pc:docChgLst>
    <pc:chgData name="Chris Droessler" userId="625c3661-9d64-47fa-b83c-4b49393bd161" providerId="ADAL" clId="{1C6FA141-F917-0A4D-8530-73F91A86CF7E}"/>
    <pc:docChg chg="undo custSel delSld modSld sldOrd">
      <pc:chgData name="Chris Droessler" userId="625c3661-9d64-47fa-b83c-4b49393bd161" providerId="ADAL" clId="{1C6FA141-F917-0A4D-8530-73F91A86CF7E}" dt="2020-08-06T16:10:46.638" v="838"/>
      <pc:docMkLst>
        <pc:docMk/>
      </pc:docMkLst>
      <pc:sldChg chg="addSp delSp modSp">
        <pc:chgData name="Chris Droessler" userId="625c3661-9d64-47fa-b83c-4b49393bd161" providerId="ADAL" clId="{1C6FA141-F917-0A4D-8530-73F91A86CF7E}" dt="2020-08-06T15:14:23.850" v="324" actId="20577"/>
        <pc:sldMkLst>
          <pc:docMk/>
          <pc:sldMk cId="1618230799" sldId="258"/>
        </pc:sldMkLst>
        <pc:spChg chg="mod">
          <ac:chgData name="Chris Droessler" userId="625c3661-9d64-47fa-b83c-4b49393bd161" providerId="ADAL" clId="{1C6FA141-F917-0A4D-8530-73F91A86CF7E}" dt="2020-08-06T15:11:25.586" v="262" actId="20577"/>
          <ac:spMkLst>
            <pc:docMk/>
            <pc:sldMk cId="1618230799" sldId="258"/>
            <ac:spMk id="2" creationId="{C9F3160C-20A7-A04B-AEC1-E5832BD27C97}"/>
          </ac:spMkLst>
        </pc:spChg>
        <pc:spChg chg="add mod">
          <ac:chgData name="Chris Droessler" userId="625c3661-9d64-47fa-b83c-4b49393bd161" providerId="ADAL" clId="{1C6FA141-F917-0A4D-8530-73F91A86CF7E}" dt="2020-08-06T15:14:11.746" v="323" actId="403"/>
          <ac:spMkLst>
            <pc:docMk/>
            <pc:sldMk cId="1618230799" sldId="258"/>
            <ac:spMk id="6" creationId="{6638D7A9-535B-E049-97EC-E505A0D07A7B}"/>
          </ac:spMkLst>
        </pc:spChg>
        <pc:spChg chg="del mod">
          <ac:chgData name="Chris Droessler" userId="625c3661-9d64-47fa-b83c-4b49393bd161" providerId="ADAL" clId="{1C6FA141-F917-0A4D-8530-73F91A86CF7E}" dt="2020-08-06T15:13:57.265" v="315" actId="478"/>
          <ac:spMkLst>
            <pc:docMk/>
            <pc:sldMk cId="1618230799" sldId="258"/>
            <ac:spMk id="163" creationId="{00000000-0000-0000-0000-000000000000}"/>
          </ac:spMkLst>
        </pc:spChg>
        <pc:spChg chg="mod">
          <ac:chgData name="Chris Droessler" userId="625c3661-9d64-47fa-b83c-4b49393bd161" providerId="ADAL" clId="{1C6FA141-F917-0A4D-8530-73F91A86CF7E}" dt="2020-08-06T15:11:58.179" v="284" actId="207"/>
          <ac:spMkLst>
            <pc:docMk/>
            <pc:sldMk cId="1618230799" sldId="258"/>
            <ac:spMk id="164" creationId="{00000000-0000-0000-0000-000000000000}"/>
          </ac:spMkLst>
        </pc:spChg>
        <pc:spChg chg="mod">
          <ac:chgData name="Chris Droessler" userId="625c3661-9d64-47fa-b83c-4b49393bd161" providerId="ADAL" clId="{1C6FA141-F917-0A4D-8530-73F91A86CF7E}" dt="2020-08-06T15:14:23.850" v="324" actId="20577"/>
          <ac:spMkLst>
            <pc:docMk/>
            <pc:sldMk cId="1618230799" sldId="258"/>
            <ac:spMk id="165" creationId="{00000000-0000-0000-0000-000000000000}"/>
          </ac:spMkLst>
        </pc:spChg>
      </pc:sldChg>
      <pc:sldChg chg="addSp delSp modSp">
        <pc:chgData name="Chris Droessler" userId="625c3661-9d64-47fa-b83c-4b49393bd161" providerId="ADAL" clId="{1C6FA141-F917-0A4D-8530-73F91A86CF7E}" dt="2020-08-06T15:13:04.853" v="294" actId="14100"/>
        <pc:sldMkLst>
          <pc:docMk/>
          <pc:sldMk cId="613246600" sldId="259"/>
        </pc:sldMkLst>
        <pc:spChg chg="mod">
          <ac:chgData name="Chris Droessler" userId="625c3661-9d64-47fa-b83c-4b49393bd161" providerId="ADAL" clId="{1C6FA141-F917-0A4D-8530-73F91A86CF7E}" dt="2020-08-06T15:08:47.786" v="238" actId="20577"/>
          <ac:spMkLst>
            <pc:docMk/>
            <pc:sldMk cId="613246600" sldId="259"/>
            <ac:spMk id="2" creationId="{6FC93717-6E05-6441-B606-768986455FCF}"/>
          </ac:spMkLst>
        </pc:spChg>
        <pc:spChg chg="add del mod">
          <ac:chgData name="Chris Droessler" userId="625c3661-9d64-47fa-b83c-4b49393bd161" providerId="ADAL" clId="{1C6FA141-F917-0A4D-8530-73F91A86CF7E}" dt="2020-08-06T15:06:54.798" v="213"/>
          <ac:spMkLst>
            <pc:docMk/>
            <pc:sldMk cId="613246600" sldId="259"/>
            <ac:spMk id="3" creationId="{A7827071-18FC-5F4D-960D-E0E2CF853C43}"/>
          </ac:spMkLst>
        </pc:spChg>
        <pc:spChg chg="add mod">
          <ac:chgData name="Chris Droessler" userId="625c3661-9d64-47fa-b83c-4b49393bd161" providerId="ADAL" clId="{1C6FA141-F917-0A4D-8530-73F91A86CF7E}" dt="2020-08-06T15:12:56.049" v="292" actId="20577"/>
          <ac:spMkLst>
            <pc:docMk/>
            <pc:sldMk cId="613246600" sldId="259"/>
            <ac:spMk id="4" creationId="{88D7F5F9-A541-C54E-80AD-99F5BFC2F871}"/>
          </ac:spMkLst>
        </pc:spChg>
        <pc:spChg chg="add mod">
          <ac:chgData name="Chris Droessler" userId="625c3661-9d64-47fa-b83c-4b49393bd161" providerId="ADAL" clId="{1C6FA141-F917-0A4D-8530-73F91A86CF7E}" dt="2020-08-06T15:13:04.853" v="294" actId="14100"/>
          <ac:spMkLst>
            <pc:docMk/>
            <pc:sldMk cId="613246600" sldId="259"/>
            <ac:spMk id="6" creationId="{6E4234BF-6BE8-DB48-B45F-A7D89FBB82AD}"/>
          </ac:spMkLst>
        </pc:spChg>
        <pc:spChg chg="del">
          <ac:chgData name="Chris Droessler" userId="625c3661-9d64-47fa-b83c-4b49393bd161" providerId="ADAL" clId="{1C6FA141-F917-0A4D-8530-73F91A86CF7E}" dt="2020-08-06T15:06:12.106" v="194" actId="478"/>
          <ac:spMkLst>
            <pc:docMk/>
            <pc:sldMk cId="613246600" sldId="259"/>
            <ac:spMk id="168" creationId="{00000000-0000-0000-0000-000000000000}"/>
          </ac:spMkLst>
        </pc:spChg>
        <pc:spChg chg="del">
          <ac:chgData name="Chris Droessler" userId="625c3661-9d64-47fa-b83c-4b49393bd161" providerId="ADAL" clId="{1C6FA141-F917-0A4D-8530-73F91A86CF7E}" dt="2020-08-06T15:06:12.928" v="195" actId="478"/>
          <ac:spMkLst>
            <pc:docMk/>
            <pc:sldMk cId="613246600" sldId="259"/>
            <ac:spMk id="169" creationId="{00000000-0000-0000-0000-000000000000}"/>
          </ac:spMkLst>
        </pc:spChg>
        <pc:spChg chg="del mod">
          <ac:chgData name="Chris Droessler" userId="625c3661-9d64-47fa-b83c-4b49393bd161" providerId="ADAL" clId="{1C6FA141-F917-0A4D-8530-73F91A86CF7E}" dt="2020-08-06T15:08:06.740" v="224" actId="478"/>
          <ac:spMkLst>
            <pc:docMk/>
            <pc:sldMk cId="613246600" sldId="259"/>
            <ac:spMk id="170" creationId="{00000000-0000-0000-0000-000000000000}"/>
          </ac:spMkLst>
        </pc:spChg>
      </pc:sldChg>
      <pc:sldChg chg="del">
        <pc:chgData name="Chris Droessler" userId="625c3661-9d64-47fa-b83c-4b49393bd161" providerId="ADAL" clId="{1C6FA141-F917-0A4D-8530-73F91A86CF7E}" dt="2020-08-06T15:00:53.955" v="81" actId="2696"/>
        <pc:sldMkLst>
          <pc:docMk/>
          <pc:sldMk cId="3432218700" sldId="263"/>
        </pc:sldMkLst>
      </pc:sldChg>
      <pc:sldChg chg="addSp delSp modSp">
        <pc:chgData name="Chris Droessler" userId="625c3661-9d64-47fa-b83c-4b49393bd161" providerId="ADAL" clId="{1C6FA141-F917-0A4D-8530-73F91A86CF7E}" dt="2020-08-06T16:04:29.785" v="659" actId="1035"/>
        <pc:sldMkLst>
          <pc:docMk/>
          <pc:sldMk cId="2540112824" sldId="268"/>
        </pc:sldMkLst>
        <pc:spChg chg="del topLvl">
          <ac:chgData name="Chris Droessler" userId="625c3661-9d64-47fa-b83c-4b49393bd161" providerId="ADAL" clId="{1C6FA141-F917-0A4D-8530-73F91A86CF7E}" dt="2020-08-06T15:16:58.671" v="407" actId="478"/>
          <ac:spMkLst>
            <pc:docMk/>
            <pc:sldMk cId="2540112824" sldId="268"/>
            <ac:spMk id="25" creationId="{00000000-0000-0000-0000-000000000000}"/>
          </ac:spMkLst>
        </pc:spChg>
        <pc:spChg chg="del topLvl">
          <ac:chgData name="Chris Droessler" userId="625c3661-9d64-47fa-b83c-4b49393bd161" providerId="ADAL" clId="{1C6FA141-F917-0A4D-8530-73F91A86CF7E}" dt="2020-08-06T15:17:01.014" v="408" actId="478"/>
          <ac:spMkLst>
            <pc:docMk/>
            <pc:sldMk cId="2540112824" sldId="268"/>
            <ac:spMk id="26" creationId="{00000000-0000-0000-0000-000000000000}"/>
          </ac:spMkLst>
        </pc:spChg>
        <pc:spChg chg="mod">
          <ac:chgData name="Chris Droessler" userId="625c3661-9d64-47fa-b83c-4b49393bd161" providerId="ADAL" clId="{1C6FA141-F917-0A4D-8530-73F91A86CF7E}" dt="2020-08-06T15:15:53.659" v="379" actId="1038"/>
          <ac:spMkLst>
            <pc:docMk/>
            <pc:sldMk cId="2540112824" sldId="268"/>
            <ac:spMk id="30" creationId="{73A998FF-6CEE-4548-8FCB-010CBC5F22EF}"/>
          </ac:spMkLst>
        </pc:spChg>
        <pc:spChg chg="mod">
          <ac:chgData name="Chris Droessler" userId="625c3661-9d64-47fa-b83c-4b49393bd161" providerId="ADAL" clId="{1C6FA141-F917-0A4D-8530-73F91A86CF7E}" dt="2020-08-06T15:18:19.411" v="428" actId="14100"/>
          <ac:spMkLst>
            <pc:docMk/>
            <pc:sldMk cId="2540112824" sldId="268"/>
            <ac:spMk id="33" creationId="{C75B74D7-62B6-4584-AC48-683745B485BB}"/>
          </ac:spMkLst>
        </pc:spChg>
        <pc:spChg chg="mod">
          <ac:chgData name="Chris Droessler" userId="625c3661-9d64-47fa-b83c-4b49393bd161" providerId="ADAL" clId="{1C6FA141-F917-0A4D-8530-73F91A86CF7E}" dt="2020-08-06T15:18:09.348" v="425" actId="20577"/>
          <ac:spMkLst>
            <pc:docMk/>
            <pc:sldMk cId="2540112824" sldId="268"/>
            <ac:spMk id="34" creationId="{D417422B-36B1-4B10-AAB6-6A3449A7FE50}"/>
          </ac:spMkLst>
        </pc:spChg>
        <pc:spChg chg="mod">
          <ac:chgData name="Chris Droessler" userId="625c3661-9d64-47fa-b83c-4b49393bd161" providerId="ADAL" clId="{1C6FA141-F917-0A4D-8530-73F91A86CF7E}" dt="2020-08-06T15:17:28.848" v="417" actId="14100"/>
          <ac:spMkLst>
            <pc:docMk/>
            <pc:sldMk cId="2540112824" sldId="268"/>
            <ac:spMk id="232" creationId="{00000000-0000-0000-0000-000000000000}"/>
          </ac:spMkLst>
        </pc:spChg>
        <pc:spChg chg="mod">
          <ac:chgData name="Chris Droessler" userId="625c3661-9d64-47fa-b83c-4b49393bd161" providerId="ADAL" clId="{1C6FA141-F917-0A4D-8530-73F91A86CF7E}" dt="2020-08-06T16:04:23.127" v="649" actId="14100"/>
          <ac:spMkLst>
            <pc:docMk/>
            <pc:sldMk cId="2540112824" sldId="268"/>
            <ac:spMk id="234" creationId="{00000000-0000-0000-0000-000000000000}"/>
          </ac:spMkLst>
        </pc:spChg>
        <pc:spChg chg="mod">
          <ac:chgData name="Chris Droessler" userId="625c3661-9d64-47fa-b83c-4b49393bd161" providerId="ADAL" clId="{1C6FA141-F917-0A4D-8530-73F91A86CF7E}" dt="2020-08-06T15:17:46.843" v="422" actId="20577"/>
          <ac:spMkLst>
            <pc:docMk/>
            <pc:sldMk cId="2540112824" sldId="268"/>
            <ac:spMk id="235" creationId="{00000000-0000-0000-0000-000000000000}"/>
          </ac:spMkLst>
        </pc:spChg>
        <pc:spChg chg="mod">
          <ac:chgData name="Chris Droessler" userId="625c3661-9d64-47fa-b83c-4b49393bd161" providerId="ADAL" clId="{1C6FA141-F917-0A4D-8530-73F91A86CF7E}" dt="2020-08-06T16:04:29.785" v="659" actId="1035"/>
          <ac:spMkLst>
            <pc:docMk/>
            <pc:sldMk cId="2540112824" sldId="268"/>
            <ac:spMk id="238" creationId="{00000000-0000-0000-0000-000000000000}"/>
          </ac:spMkLst>
        </pc:spChg>
        <pc:spChg chg="del topLvl">
          <ac:chgData name="Chris Droessler" userId="625c3661-9d64-47fa-b83c-4b49393bd161" providerId="ADAL" clId="{1C6FA141-F917-0A4D-8530-73F91A86CF7E}" dt="2020-08-06T15:17:05.462" v="410" actId="478"/>
          <ac:spMkLst>
            <pc:docMk/>
            <pc:sldMk cId="2540112824" sldId="268"/>
            <ac:spMk id="240" creationId="{00000000-0000-0000-0000-000000000000}"/>
          </ac:spMkLst>
        </pc:spChg>
        <pc:spChg chg="mod topLvl">
          <ac:chgData name="Chris Droessler" userId="625c3661-9d64-47fa-b83c-4b49393bd161" providerId="ADAL" clId="{1C6FA141-F917-0A4D-8530-73F91A86CF7E}" dt="2020-08-06T15:18:50.865" v="430" actId="1076"/>
          <ac:spMkLst>
            <pc:docMk/>
            <pc:sldMk cId="2540112824" sldId="268"/>
            <ac:spMk id="241" creationId="{00000000-0000-0000-0000-000000000000}"/>
          </ac:spMkLst>
        </pc:spChg>
        <pc:grpChg chg="del mod">
          <ac:chgData name="Chris Droessler" userId="625c3661-9d64-47fa-b83c-4b49393bd161" providerId="ADAL" clId="{1C6FA141-F917-0A4D-8530-73F91A86CF7E}" dt="2020-08-06T15:16:58.671" v="407" actId="478"/>
          <ac:grpSpMkLst>
            <pc:docMk/>
            <pc:sldMk cId="2540112824" sldId="268"/>
            <ac:grpSpMk id="24" creationId="{00000000-0000-0000-0000-000000000000}"/>
          </ac:grpSpMkLst>
        </pc:grpChg>
        <pc:grpChg chg="mod">
          <ac:chgData name="Chris Droessler" userId="625c3661-9d64-47fa-b83c-4b49393bd161" providerId="ADAL" clId="{1C6FA141-F917-0A4D-8530-73F91A86CF7E}" dt="2020-08-06T15:18:23.867" v="429" actId="14100"/>
          <ac:grpSpMkLst>
            <pc:docMk/>
            <pc:sldMk cId="2540112824" sldId="268"/>
            <ac:grpSpMk id="29" creationId="{CE79A1B3-657F-477F-86B6-1D05FA1B8ADE}"/>
          </ac:grpSpMkLst>
        </pc:grpChg>
        <pc:grpChg chg="add del mod">
          <ac:chgData name="Chris Droessler" userId="625c3661-9d64-47fa-b83c-4b49393bd161" providerId="ADAL" clId="{1C6FA141-F917-0A4D-8530-73F91A86CF7E}" dt="2020-08-06T15:18:14.943" v="427" actId="478"/>
          <ac:grpSpMkLst>
            <pc:docMk/>
            <pc:sldMk cId="2540112824" sldId="268"/>
            <ac:grpSpMk id="32" creationId="{694405DC-A3FC-49A8-85F6-40A356F395A2}"/>
          </ac:grpSpMkLst>
        </pc:grpChg>
        <pc:grpChg chg="mod">
          <ac:chgData name="Chris Droessler" userId="625c3661-9d64-47fa-b83c-4b49393bd161" providerId="ADAL" clId="{1C6FA141-F917-0A4D-8530-73F91A86CF7E}" dt="2020-08-06T15:15:06.357" v="357" actId="1036"/>
          <ac:grpSpMkLst>
            <pc:docMk/>
            <pc:sldMk cId="2540112824" sldId="268"/>
            <ac:grpSpMk id="230" creationId="{00000000-0000-0000-0000-000000000000}"/>
          </ac:grpSpMkLst>
        </pc:grpChg>
        <pc:grpChg chg="mod">
          <ac:chgData name="Chris Droessler" userId="625c3661-9d64-47fa-b83c-4b49393bd161" providerId="ADAL" clId="{1C6FA141-F917-0A4D-8530-73F91A86CF7E}" dt="2020-08-06T16:04:15.392" v="648" actId="14100"/>
          <ac:grpSpMkLst>
            <pc:docMk/>
            <pc:sldMk cId="2540112824" sldId="268"/>
            <ac:grpSpMk id="236" creationId="{00000000-0000-0000-0000-000000000000}"/>
          </ac:grpSpMkLst>
        </pc:grpChg>
        <pc:grpChg chg="mod">
          <ac:chgData name="Chris Droessler" userId="625c3661-9d64-47fa-b83c-4b49393bd161" providerId="ADAL" clId="{1C6FA141-F917-0A4D-8530-73F91A86CF7E}" dt="2020-08-06T15:18:57.929" v="432" actId="14100"/>
          <ac:grpSpMkLst>
            <pc:docMk/>
            <pc:sldMk cId="2540112824" sldId="268"/>
            <ac:grpSpMk id="239" creationId="{00000000-0000-0000-0000-000000000000}"/>
          </ac:grpSpMkLst>
        </pc:grpChg>
        <pc:grpChg chg="del mod">
          <ac:chgData name="Chris Droessler" userId="625c3661-9d64-47fa-b83c-4b49393bd161" providerId="ADAL" clId="{1C6FA141-F917-0A4D-8530-73F91A86CF7E}" dt="2020-08-06T15:17:05.462" v="410" actId="478"/>
          <ac:grpSpMkLst>
            <pc:docMk/>
            <pc:sldMk cId="2540112824" sldId="268"/>
            <ac:grpSpMk id="242" creationId="{00000000-0000-0000-0000-000000000000}"/>
          </ac:grpSpMkLst>
        </pc:grpChg>
      </pc:sldChg>
      <pc:sldChg chg="modSp">
        <pc:chgData name="Chris Droessler" userId="625c3661-9d64-47fa-b83c-4b49393bd161" providerId="ADAL" clId="{1C6FA141-F917-0A4D-8530-73F91A86CF7E}" dt="2020-08-06T16:09:34.404" v="801" actId="14100"/>
        <pc:sldMkLst>
          <pc:docMk/>
          <pc:sldMk cId="3999608073" sldId="277"/>
        </pc:sldMkLst>
        <pc:spChg chg="mod">
          <ac:chgData name="Chris Droessler" userId="625c3661-9d64-47fa-b83c-4b49393bd161" providerId="ADAL" clId="{1C6FA141-F917-0A4D-8530-73F91A86CF7E}" dt="2020-08-06T16:09:34.404" v="801" actId="14100"/>
          <ac:spMkLst>
            <pc:docMk/>
            <pc:sldMk cId="3999608073" sldId="277"/>
            <ac:spMk id="318" creationId="{00000000-0000-0000-0000-000000000000}"/>
          </ac:spMkLst>
        </pc:spChg>
        <pc:grpChg chg="mod">
          <ac:chgData name="Chris Droessler" userId="625c3661-9d64-47fa-b83c-4b49393bd161" providerId="ADAL" clId="{1C6FA141-F917-0A4D-8530-73F91A86CF7E}" dt="2020-08-06T16:09:28.852" v="800" actId="14100"/>
          <ac:grpSpMkLst>
            <pc:docMk/>
            <pc:sldMk cId="3999608073" sldId="277"/>
            <ac:grpSpMk id="319" creationId="{00000000-0000-0000-0000-000000000000}"/>
          </ac:grpSpMkLst>
        </pc:grpChg>
      </pc:sldChg>
      <pc:sldChg chg="modSp">
        <pc:chgData name="Chris Droessler" userId="625c3661-9d64-47fa-b83c-4b49393bd161" providerId="ADAL" clId="{1C6FA141-F917-0A4D-8530-73F91A86CF7E}" dt="2020-08-06T15:59:50.119" v="644" actId="1036"/>
        <pc:sldMkLst>
          <pc:docMk/>
          <pc:sldMk cId="2107459115" sldId="287"/>
        </pc:sldMkLst>
        <pc:spChg chg="mod">
          <ac:chgData name="Chris Droessler" userId="625c3661-9d64-47fa-b83c-4b49393bd161" providerId="ADAL" clId="{1C6FA141-F917-0A4D-8530-73F91A86CF7E}" dt="2020-08-06T15:59:37.456" v="636" actId="14100"/>
          <ac:spMkLst>
            <pc:docMk/>
            <pc:sldMk cId="2107459115" sldId="287"/>
            <ac:spMk id="395" creationId="{00000000-0000-0000-0000-000000000000}"/>
          </ac:spMkLst>
        </pc:spChg>
        <pc:spChg chg="mod">
          <ac:chgData name="Chris Droessler" userId="625c3661-9d64-47fa-b83c-4b49393bd161" providerId="ADAL" clId="{1C6FA141-F917-0A4D-8530-73F91A86CF7E}" dt="2020-08-06T15:59:43.217" v="637" actId="14100"/>
          <ac:spMkLst>
            <pc:docMk/>
            <pc:sldMk cId="2107459115" sldId="287"/>
            <ac:spMk id="397" creationId="{00000000-0000-0000-0000-000000000000}"/>
          </ac:spMkLst>
        </pc:spChg>
        <pc:spChg chg="mod">
          <ac:chgData name="Chris Droessler" userId="625c3661-9d64-47fa-b83c-4b49393bd161" providerId="ADAL" clId="{1C6FA141-F917-0A4D-8530-73F91A86CF7E}" dt="2020-08-06T15:59:50.119" v="644" actId="1036"/>
          <ac:spMkLst>
            <pc:docMk/>
            <pc:sldMk cId="2107459115" sldId="287"/>
            <ac:spMk id="399" creationId="{00000000-0000-0000-0000-000000000000}"/>
          </ac:spMkLst>
        </pc:spChg>
      </pc:sldChg>
      <pc:sldChg chg="modSp">
        <pc:chgData name="Chris Droessler" userId="625c3661-9d64-47fa-b83c-4b49393bd161" providerId="ADAL" clId="{1C6FA141-F917-0A4D-8530-73F91A86CF7E}" dt="2020-08-06T16:03:55.025" v="647" actId="14100"/>
        <pc:sldMkLst>
          <pc:docMk/>
          <pc:sldMk cId="2637214575" sldId="304"/>
        </pc:sldMkLst>
        <pc:picChg chg="mod">
          <ac:chgData name="Chris Droessler" userId="625c3661-9d64-47fa-b83c-4b49393bd161" providerId="ADAL" clId="{1C6FA141-F917-0A4D-8530-73F91A86CF7E}" dt="2020-08-06T16:03:55.025" v="647" actId="14100"/>
          <ac:picMkLst>
            <pc:docMk/>
            <pc:sldMk cId="2637214575" sldId="304"/>
            <ac:picMk id="2" creationId="{00000000-0000-0000-0000-000000000000}"/>
          </ac:picMkLst>
        </pc:picChg>
      </pc:sldChg>
      <pc:sldChg chg="modSp">
        <pc:chgData name="Chris Droessler" userId="625c3661-9d64-47fa-b83c-4b49393bd161" providerId="ADAL" clId="{1C6FA141-F917-0A4D-8530-73F91A86CF7E}" dt="2020-08-06T15:19:20.432" v="433" actId="14100"/>
        <pc:sldMkLst>
          <pc:docMk/>
          <pc:sldMk cId="2259701543" sldId="308"/>
        </pc:sldMkLst>
        <pc:picChg chg="mod">
          <ac:chgData name="Chris Droessler" userId="625c3661-9d64-47fa-b83c-4b49393bd161" providerId="ADAL" clId="{1C6FA141-F917-0A4D-8530-73F91A86CF7E}" dt="2020-08-06T15:19:20.432" v="433" actId="14100"/>
          <ac:picMkLst>
            <pc:docMk/>
            <pc:sldMk cId="2259701543" sldId="308"/>
            <ac:picMk id="102" creationId="{00000000-0000-0000-0000-000000000000}"/>
          </ac:picMkLst>
        </pc:picChg>
      </pc:sldChg>
      <pc:sldChg chg="modSp">
        <pc:chgData name="Chris Droessler" userId="625c3661-9d64-47fa-b83c-4b49393bd161" providerId="ADAL" clId="{1C6FA141-F917-0A4D-8530-73F91A86CF7E}" dt="2020-08-06T14:57:18.865" v="6" actId="20577"/>
        <pc:sldMkLst>
          <pc:docMk/>
          <pc:sldMk cId="2365238897" sldId="358"/>
        </pc:sldMkLst>
        <pc:spChg chg="mod">
          <ac:chgData name="Chris Droessler" userId="625c3661-9d64-47fa-b83c-4b49393bd161" providerId="ADAL" clId="{1C6FA141-F917-0A4D-8530-73F91A86CF7E}" dt="2020-08-06T14:57:18.865" v="6" actId="20577"/>
          <ac:spMkLst>
            <pc:docMk/>
            <pc:sldMk cId="2365238897" sldId="358"/>
            <ac:spMk id="132" creationId="{00000000-0000-0000-0000-000000000000}"/>
          </ac:spMkLst>
        </pc:spChg>
      </pc:sldChg>
      <pc:sldChg chg="modSp">
        <pc:chgData name="Chris Droessler" userId="625c3661-9d64-47fa-b83c-4b49393bd161" providerId="ADAL" clId="{1C6FA141-F917-0A4D-8530-73F91A86CF7E}" dt="2020-08-06T16:00:23.188" v="646" actId="14100"/>
        <pc:sldMkLst>
          <pc:docMk/>
          <pc:sldMk cId="4187599873" sldId="375"/>
        </pc:sldMkLst>
        <pc:picChg chg="mod">
          <ac:chgData name="Chris Droessler" userId="625c3661-9d64-47fa-b83c-4b49393bd161" providerId="ADAL" clId="{1C6FA141-F917-0A4D-8530-73F91A86CF7E}" dt="2020-08-06T16:00:23.188" v="646" actId="14100"/>
          <ac:picMkLst>
            <pc:docMk/>
            <pc:sldMk cId="4187599873" sldId="375"/>
            <ac:picMk id="227" creationId="{00000000-0000-0000-0000-000000000000}"/>
          </ac:picMkLst>
        </pc:picChg>
      </pc:sldChg>
      <pc:sldChg chg="modSp">
        <pc:chgData name="Chris Droessler" userId="625c3661-9d64-47fa-b83c-4b49393bd161" providerId="ADAL" clId="{1C6FA141-F917-0A4D-8530-73F91A86CF7E}" dt="2020-08-06T16:10:00.529" v="819" actId="14100"/>
        <pc:sldMkLst>
          <pc:docMk/>
          <pc:sldMk cId="1972801746" sldId="376"/>
        </pc:sldMkLst>
        <pc:spChg chg="mod">
          <ac:chgData name="Chris Droessler" userId="625c3661-9d64-47fa-b83c-4b49393bd161" providerId="ADAL" clId="{1C6FA141-F917-0A4D-8530-73F91A86CF7E}" dt="2020-08-06T16:10:00.529" v="819" actId="14100"/>
          <ac:spMkLst>
            <pc:docMk/>
            <pc:sldMk cId="1972801746" sldId="376"/>
            <ac:spMk id="9" creationId="{01C3AE8F-0E88-EB41-8BCA-BA98BB622CC3}"/>
          </ac:spMkLst>
        </pc:spChg>
      </pc:sldChg>
      <pc:sldChg chg="modSp">
        <pc:chgData name="Chris Droessler" userId="625c3661-9d64-47fa-b83c-4b49393bd161" providerId="ADAL" clId="{1C6FA141-F917-0A4D-8530-73F91A86CF7E}" dt="2020-08-06T15:57:27.587" v="635" actId="27636"/>
        <pc:sldMkLst>
          <pc:docMk/>
          <pc:sldMk cId="1320481267" sldId="566"/>
        </pc:sldMkLst>
        <pc:spChg chg="mod">
          <ac:chgData name="Chris Droessler" userId="625c3661-9d64-47fa-b83c-4b49393bd161" providerId="ADAL" clId="{1C6FA141-F917-0A4D-8530-73F91A86CF7E}" dt="2020-08-06T15:57:27.587" v="635" actId="27636"/>
          <ac:spMkLst>
            <pc:docMk/>
            <pc:sldMk cId="1320481267" sldId="566"/>
            <ac:spMk id="2" creationId="{240E300B-3AB5-4620-8310-59C48F3A6A37}"/>
          </ac:spMkLst>
        </pc:spChg>
      </pc:sldChg>
      <pc:sldChg chg="addSp delSp modSp delAnim modAnim">
        <pc:chgData name="Chris Droessler" userId="625c3661-9d64-47fa-b83c-4b49393bd161" providerId="ADAL" clId="{1C6FA141-F917-0A4D-8530-73F91A86CF7E}" dt="2020-08-06T16:07:37.294" v="717" actId="14100"/>
        <pc:sldMkLst>
          <pc:docMk/>
          <pc:sldMk cId="4143326530" sldId="717"/>
        </pc:sldMkLst>
        <pc:spChg chg="del">
          <ac:chgData name="Chris Droessler" userId="625c3661-9d64-47fa-b83c-4b49393bd161" providerId="ADAL" clId="{1C6FA141-F917-0A4D-8530-73F91A86CF7E}" dt="2020-08-06T16:07:17.849" v="665" actId="478"/>
          <ac:spMkLst>
            <pc:docMk/>
            <pc:sldMk cId="4143326530" sldId="717"/>
            <ac:spMk id="2" creationId="{07C4A009-28C9-294C-A43A-43F320A9371A}"/>
          </ac:spMkLst>
        </pc:spChg>
        <pc:spChg chg="add del mod">
          <ac:chgData name="Chris Droessler" userId="625c3661-9d64-47fa-b83c-4b49393bd161" providerId="ADAL" clId="{1C6FA141-F917-0A4D-8530-73F91A86CF7E}" dt="2020-08-06T16:07:21.638" v="666" actId="478"/>
          <ac:spMkLst>
            <pc:docMk/>
            <pc:sldMk cId="4143326530" sldId="717"/>
            <ac:spMk id="4" creationId="{BD4989C4-6BEF-FD49-B9A4-22DC83E87741}"/>
          </ac:spMkLst>
        </pc:spChg>
        <pc:spChg chg="del mod">
          <ac:chgData name="Chris Droessler" userId="625c3661-9d64-47fa-b83c-4b49393bd161" providerId="ADAL" clId="{1C6FA141-F917-0A4D-8530-73F91A86CF7E}" dt="2020-08-06T15:29:42.191" v="533" actId="478"/>
          <ac:spMkLst>
            <pc:docMk/>
            <pc:sldMk cId="4143326530" sldId="717"/>
            <ac:spMk id="14" creationId="{76D41CAD-18CB-EC4E-B967-D31BB65A8076}"/>
          </ac:spMkLst>
        </pc:spChg>
        <pc:spChg chg="add">
          <ac:chgData name="Chris Droessler" userId="625c3661-9d64-47fa-b83c-4b49393bd161" providerId="ADAL" clId="{1C6FA141-F917-0A4D-8530-73F91A86CF7E}" dt="2020-08-06T16:07:23.313" v="667"/>
          <ac:spMkLst>
            <pc:docMk/>
            <pc:sldMk cId="4143326530" sldId="717"/>
            <ac:spMk id="15" creationId="{4A29BA4E-8E6A-9D4A-A737-41D4EC6F26BF}"/>
          </ac:spMkLst>
        </pc:spChg>
        <pc:spChg chg="add">
          <ac:chgData name="Chris Droessler" userId="625c3661-9d64-47fa-b83c-4b49393bd161" providerId="ADAL" clId="{1C6FA141-F917-0A4D-8530-73F91A86CF7E}" dt="2020-08-06T16:07:23.313" v="667"/>
          <ac:spMkLst>
            <pc:docMk/>
            <pc:sldMk cId="4143326530" sldId="717"/>
            <ac:spMk id="16" creationId="{B1829EF4-D1F6-7443-B8EA-102EA70F034F}"/>
          </ac:spMkLst>
        </pc:spChg>
        <pc:spChg chg="add">
          <ac:chgData name="Chris Droessler" userId="625c3661-9d64-47fa-b83c-4b49393bd161" providerId="ADAL" clId="{1C6FA141-F917-0A4D-8530-73F91A86CF7E}" dt="2020-08-06T16:07:23.313" v="667"/>
          <ac:spMkLst>
            <pc:docMk/>
            <pc:sldMk cId="4143326530" sldId="717"/>
            <ac:spMk id="17" creationId="{88C2BCBE-4E39-E541-B549-B20317D56731}"/>
          </ac:spMkLst>
        </pc:spChg>
        <pc:spChg chg="add">
          <ac:chgData name="Chris Droessler" userId="625c3661-9d64-47fa-b83c-4b49393bd161" providerId="ADAL" clId="{1C6FA141-F917-0A4D-8530-73F91A86CF7E}" dt="2020-08-06T16:07:23.313" v="667"/>
          <ac:spMkLst>
            <pc:docMk/>
            <pc:sldMk cId="4143326530" sldId="717"/>
            <ac:spMk id="18" creationId="{215B6A49-0D3C-BA47-B34D-E06425E935AF}"/>
          </ac:spMkLst>
        </pc:spChg>
        <pc:spChg chg="add">
          <ac:chgData name="Chris Droessler" userId="625c3661-9d64-47fa-b83c-4b49393bd161" providerId="ADAL" clId="{1C6FA141-F917-0A4D-8530-73F91A86CF7E}" dt="2020-08-06T16:07:23.313" v="667"/>
          <ac:spMkLst>
            <pc:docMk/>
            <pc:sldMk cId="4143326530" sldId="717"/>
            <ac:spMk id="19" creationId="{2DD1E90E-D0CC-4A45-B2E5-7E9A79E68EE1}"/>
          </ac:spMkLst>
        </pc:spChg>
        <pc:spChg chg="add">
          <ac:chgData name="Chris Droessler" userId="625c3661-9d64-47fa-b83c-4b49393bd161" providerId="ADAL" clId="{1C6FA141-F917-0A4D-8530-73F91A86CF7E}" dt="2020-08-06T16:07:23.313" v="667"/>
          <ac:spMkLst>
            <pc:docMk/>
            <pc:sldMk cId="4143326530" sldId="717"/>
            <ac:spMk id="20" creationId="{F95DDDBC-362A-F040-A6EF-F6341D20E3FD}"/>
          </ac:spMkLst>
        </pc:spChg>
        <pc:spChg chg="add">
          <ac:chgData name="Chris Droessler" userId="625c3661-9d64-47fa-b83c-4b49393bd161" providerId="ADAL" clId="{1C6FA141-F917-0A4D-8530-73F91A86CF7E}" dt="2020-08-06T16:07:23.313" v="667"/>
          <ac:spMkLst>
            <pc:docMk/>
            <pc:sldMk cId="4143326530" sldId="717"/>
            <ac:spMk id="21" creationId="{A26AD680-4128-2140-A05F-DA2A87C785B3}"/>
          </ac:spMkLst>
        </pc:spChg>
        <pc:spChg chg="add">
          <ac:chgData name="Chris Droessler" userId="625c3661-9d64-47fa-b83c-4b49393bd161" providerId="ADAL" clId="{1C6FA141-F917-0A4D-8530-73F91A86CF7E}" dt="2020-08-06T16:07:23.313" v="667"/>
          <ac:spMkLst>
            <pc:docMk/>
            <pc:sldMk cId="4143326530" sldId="717"/>
            <ac:spMk id="22" creationId="{F3F7B9C3-E834-DD48-976B-A2C682D638FD}"/>
          </ac:spMkLst>
        </pc:spChg>
        <pc:spChg chg="add">
          <ac:chgData name="Chris Droessler" userId="625c3661-9d64-47fa-b83c-4b49393bd161" providerId="ADAL" clId="{1C6FA141-F917-0A4D-8530-73F91A86CF7E}" dt="2020-08-06T16:07:23.313" v="667"/>
          <ac:spMkLst>
            <pc:docMk/>
            <pc:sldMk cId="4143326530" sldId="717"/>
            <ac:spMk id="23" creationId="{9DBC7410-5619-6C4B-983D-96A9D4FD47CF}"/>
          </ac:spMkLst>
        </pc:spChg>
        <pc:spChg chg="add">
          <ac:chgData name="Chris Droessler" userId="625c3661-9d64-47fa-b83c-4b49393bd161" providerId="ADAL" clId="{1C6FA141-F917-0A4D-8530-73F91A86CF7E}" dt="2020-08-06T16:07:23.313" v="667"/>
          <ac:spMkLst>
            <pc:docMk/>
            <pc:sldMk cId="4143326530" sldId="717"/>
            <ac:spMk id="24" creationId="{E295B858-9AF5-4C49-98C5-1357D1345DD3}"/>
          </ac:spMkLst>
        </pc:spChg>
        <pc:spChg chg="add">
          <ac:chgData name="Chris Droessler" userId="625c3661-9d64-47fa-b83c-4b49393bd161" providerId="ADAL" clId="{1C6FA141-F917-0A4D-8530-73F91A86CF7E}" dt="2020-08-06T16:07:23.313" v="667"/>
          <ac:spMkLst>
            <pc:docMk/>
            <pc:sldMk cId="4143326530" sldId="717"/>
            <ac:spMk id="25" creationId="{8700498C-C52B-714F-B97E-039D468B4A8C}"/>
          </ac:spMkLst>
        </pc:spChg>
        <pc:spChg chg="add mod">
          <ac:chgData name="Chris Droessler" userId="625c3661-9d64-47fa-b83c-4b49393bd161" providerId="ADAL" clId="{1C6FA141-F917-0A4D-8530-73F91A86CF7E}" dt="2020-08-06T16:07:37.294" v="717" actId="14100"/>
          <ac:spMkLst>
            <pc:docMk/>
            <pc:sldMk cId="4143326530" sldId="717"/>
            <ac:spMk id="26" creationId="{8644736C-3A34-9A43-BA61-FE359DAE34DF}"/>
          </ac:spMkLst>
        </pc:spChg>
        <pc:spChg chg="del mod">
          <ac:chgData name="Chris Droessler" userId="625c3661-9d64-47fa-b83c-4b49393bd161" providerId="ADAL" clId="{1C6FA141-F917-0A4D-8530-73F91A86CF7E}" dt="2020-08-06T16:07:17.849" v="665" actId="478"/>
          <ac:spMkLst>
            <pc:docMk/>
            <pc:sldMk cId="4143326530" sldId="717"/>
            <ac:spMk id="135"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36"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37"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38"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39"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40"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41"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42"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43" creationId="{00000000-0000-0000-0000-000000000000}"/>
          </ac:spMkLst>
        </pc:spChg>
        <pc:spChg chg="del mod">
          <ac:chgData name="Chris Droessler" userId="625c3661-9d64-47fa-b83c-4b49393bd161" providerId="ADAL" clId="{1C6FA141-F917-0A4D-8530-73F91A86CF7E}" dt="2020-08-06T16:07:17.849" v="665" actId="478"/>
          <ac:spMkLst>
            <pc:docMk/>
            <pc:sldMk cId="4143326530" sldId="717"/>
            <ac:spMk id="144" creationId="{00000000-0000-0000-0000-000000000000}"/>
          </ac:spMkLst>
        </pc:spChg>
      </pc:sldChg>
      <pc:sldChg chg="addSp delSp modSp">
        <pc:chgData name="Chris Droessler" userId="625c3661-9d64-47fa-b83c-4b49393bd161" providerId="ADAL" clId="{1C6FA141-F917-0A4D-8530-73F91A86CF7E}" dt="2020-08-06T15:23:48.081" v="481" actId="1076"/>
        <pc:sldMkLst>
          <pc:docMk/>
          <pc:sldMk cId="3371776547" sldId="719"/>
        </pc:sldMkLst>
        <pc:spChg chg="add del mod">
          <ac:chgData name="Chris Droessler" userId="625c3661-9d64-47fa-b83c-4b49393bd161" providerId="ADAL" clId="{1C6FA141-F917-0A4D-8530-73F91A86CF7E}" dt="2020-08-06T15:00:31.218" v="80"/>
          <ac:spMkLst>
            <pc:docMk/>
            <pc:sldMk cId="3371776547" sldId="719"/>
            <ac:spMk id="3" creationId="{83E4AFEE-0C77-9A48-B031-5F062332F681}"/>
          </ac:spMkLst>
        </pc:spChg>
        <pc:spChg chg="mod">
          <ac:chgData name="Chris Droessler" userId="625c3661-9d64-47fa-b83c-4b49393bd161" providerId="ADAL" clId="{1C6FA141-F917-0A4D-8530-73F91A86CF7E}" dt="2020-08-06T15:23:32.300" v="476" actId="14100"/>
          <ac:spMkLst>
            <pc:docMk/>
            <pc:sldMk cId="3371776547" sldId="719"/>
            <ac:spMk id="8" creationId="{DFA41C24-91BA-40D6-A92F-9BFDD0BB3B82}"/>
          </ac:spMkLst>
        </pc:spChg>
        <pc:spChg chg="mod">
          <ac:chgData name="Chris Droessler" userId="625c3661-9d64-47fa-b83c-4b49393bd161" providerId="ADAL" clId="{1C6FA141-F917-0A4D-8530-73F91A86CF7E}" dt="2020-08-06T15:23:11.155" v="468" actId="14100"/>
          <ac:spMkLst>
            <pc:docMk/>
            <pc:sldMk cId="3371776547" sldId="719"/>
            <ac:spMk id="10" creationId="{EF62F0E4-9413-4C6A-901F-9B269135D19D}"/>
          </ac:spMkLst>
        </pc:spChg>
        <pc:spChg chg="mod">
          <ac:chgData name="Chris Droessler" userId="625c3661-9d64-47fa-b83c-4b49393bd161" providerId="ADAL" clId="{1C6FA141-F917-0A4D-8530-73F91A86CF7E}" dt="2020-08-06T15:22:56.516" v="464" actId="14100"/>
          <ac:spMkLst>
            <pc:docMk/>
            <pc:sldMk cId="3371776547" sldId="719"/>
            <ac:spMk id="11" creationId="{46E86CC6-4E2A-445E-A67B-8D3917115348}"/>
          </ac:spMkLst>
        </pc:spChg>
        <pc:spChg chg="mod">
          <ac:chgData name="Chris Droessler" userId="625c3661-9d64-47fa-b83c-4b49393bd161" providerId="ADAL" clId="{1C6FA141-F917-0A4D-8530-73F91A86CF7E}" dt="2020-08-06T15:23:36.802" v="478" actId="14100"/>
          <ac:spMkLst>
            <pc:docMk/>
            <pc:sldMk cId="3371776547" sldId="719"/>
            <ac:spMk id="12" creationId="{497F9694-3981-4474-8DD2-56AAD65B033F}"/>
          </ac:spMkLst>
        </pc:spChg>
        <pc:spChg chg="mod">
          <ac:chgData name="Chris Droessler" userId="625c3661-9d64-47fa-b83c-4b49393bd161" providerId="ADAL" clId="{1C6FA141-F917-0A4D-8530-73F91A86CF7E}" dt="2020-08-06T15:23:08.987" v="467" actId="14100"/>
          <ac:spMkLst>
            <pc:docMk/>
            <pc:sldMk cId="3371776547" sldId="719"/>
            <ac:spMk id="13" creationId="{8AC9AC48-8837-4C8E-9E79-0DDB2F969E09}"/>
          </ac:spMkLst>
        </pc:spChg>
        <pc:spChg chg="mod">
          <ac:chgData name="Chris Droessler" userId="625c3661-9d64-47fa-b83c-4b49393bd161" providerId="ADAL" clId="{1C6FA141-F917-0A4D-8530-73F91A86CF7E}" dt="2020-08-06T15:21:21.839" v="439" actId="14100"/>
          <ac:spMkLst>
            <pc:docMk/>
            <pc:sldMk cId="3371776547" sldId="719"/>
            <ac:spMk id="14" creationId="{0C114AA8-F219-4AF2-9D29-BABDA7485143}"/>
          </ac:spMkLst>
        </pc:spChg>
        <pc:spChg chg="mod">
          <ac:chgData name="Chris Droessler" userId="625c3661-9d64-47fa-b83c-4b49393bd161" providerId="ADAL" clId="{1C6FA141-F917-0A4D-8530-73F91A86CF7E}" dt="2020-08-06T15:23:18.907" v="471" actId="14100"/>
          <ac:spMkLst>
            <pc:docMk/>
            <pc:sldMk cId="3371776547" sldId="719"/>
            <ac:spMk id="15" creationId="{37B88A7D-9F43-45E0-809C-5E5E42E7F13C}"/>
          </ac:spMkLst>
        </pc:spChg>
        <pc:spChg chg="mod">
          <ac:chgData name="Chris Droessler" userId="625c3661-9d64-47fa-b83c-4b49393bd161" providerId="ADAL" clId="{1C6FA141-F917-0A4D-8530-73F91A86CF7E}" dt="2020-08-06T15:23:27.570" v="474" actId="14100"/>
          <ac:spMkLst>
            <pc:docMk/>
            <pc:sldMk cId="3371776547" sldId="719"/>
            <ac:spMk id="16" creationId="{FD364577-140B-4116-AF5B-A55F4E571442}"/>
          </ac:spMkLst>
        </pc:spChg>
        <pc:spChg chg="mod">
          <ac:chgData name="Chris Droessler" userId="625c3661-9d64-47fa-b83c-4b49393bd161" providerId="ADAL" clId="{1C6FA141-F917-0A4D-8530-73F91A86CF7E}" dt="2020-08-06T15:23:22.474" v="472" actId="14100"/>
          <ac:spMkLst>
            <pc:docMk/>
            <pc:sldMk cId="3371776547" sldId="719"/>
            <ac:spMk id="17" creationId="{EF533EB0-2C58-4C6D-9239-3B8EEB4069D7}"/>
          </ac:spMkLst>
        </pc:spChg>
        <pc:spChg chg="mod">
          <ac:chgData name="Chris Droessler" userId="625c3661-9d64-47fa-b83c-4b49393bd161" providerId="ADAL" clId="{1C6FA141-F917-0A4D-8530-73F91A86CF7E}" dt="2020-08-06T15:23:34.674" v="477" actId="14100"/>
          <ac:spMkLst>
            <pc:docMk/>
            <pc:sldMk cId="3371776547" sldId="719"/>
            <ac:spMk id="277" creationId="{00000000-0000-0000-0000-000000000000}"/>
          </ac:spMkLst>
        </pc:spChg>
        <pc:grpChg chg="mod">
          <ac:chgData name="Chris Droessler" userId="625c3661-9d64-47fa-b83c-4b49393bd161" providerId="ADAL" clId="{1C6FA141-F917-0A4D-8530-73F91A86CF7E}" dt="2020-08-06T15:23:48.081" v="481" actId="1076"/>
          <ac:grpSpMkLst>
            <pc:docMk/>
            <pc:sldMk cId="3371776547" sldId="719"/>
            <ac:grpSpMk id="19" creationId="{868F943F-BB82-42A4-B3AC-B413B1EAB063}"/>
          </ac:grpSpMkLst>
        </pc:grpChg>
        <pc:inkChg chg="mod">
          <ac:chgData name="Chris Droessler" userId="625c3661-9d64-47fa-b83c-4b49393bd161" providerId="ADAL" clId="{1C6FA141-F917-0A4D-8530-73F91A86CF7E}" dt="2020-08-06T15:23:43.969" v="480" actId="14100"/>
          <ac:inkMkLst>
            <pc:docMk/>
            <pc:sldMk cId="3371776547" sldId="719"/>
            <ac:inkMk id="34" creationId="{96B64714-F793-46B8-A5DD-398DBE5E84C9}"/>
          </ac:inkMkLst>
        </pc:inkChg>
      </pc:sldChg>
      <pc:sldChg chg="addSp delSp modSp ord addAnim delAnim modNotesTx">
        <pc:chgData name="Chris Droessler" userId="625c3661-9d64-47fa-b83c-4b49393bd161" providerId="ADAL" clId="{1C6FA141-F917-0A4D-8530-73F91A86CF7E}" dt="2020-08-06T16:06:42.818" v="664" actId="1076"/>
        <pc:sldMkLst>
          <pc:docMk/>
          <pc:sldMk cId="1031123511" sldId="720"/>
        </pc:sldMkLst>
        <pc:spChg chg="add del mod">
          <ac:chgData name="Chris Droessler" userId="625c3661-9d64-47fa-b83c-4b49393bd161" providerId="ADAL" clId="{1C6FA141-F917-0A4D-8530-73F91A86CF7E}" dt="2020-08-06T16:06:42.818" v="664" actId="1076"/>
          <ac:spMkLst>
            <pc:docMk/>
            <pc:sldMk cId="1031123511" sldId="720"/>
            <ac:spMk id="24" creationId="{2BB6BED1-3499-6643-9D4D-6DD2D0DF8FDC}"/>
          </ac:spMkLst>
        </pc:spChg>
      </pc:sldChg>
      <pc:sldChg chg="addSp modSp">
        <pc:chgData name="Chris Droessler" userId="625c3661-9d64-47fa-b83c-4b49393bd161" providerId="ADAL" clId="{1C6FA141-F917-0A4D-8530-73F91A86CF7E}" dt="2020-08-06T15:13:45.258" v="314" actId="20577"/>
        <pc:sldMkLst>
          <pc:docMk/>
          <pc:sldMk cId="3253310618" sldId="722"/>
        </pc:sldMkLst>
        <pc:spChg chg="mod">
          <ac:chgData name="Chris Droessler" userId="625c3661-9d64-47fa-b83c-4b49393bd161" providerId="ADAL" clId="{1C6FA141-F917-0A4D-8530-73F91A86CF7E}" dt="2020-08-06T15:11:07.131" v="260" actId="20577"/>
          <ac:spMkLst>
            <pc:docMk/>
            <pc:sldMk cId="3253310618" sldId="722"/>
            <ac:spMk id="2" creationId="{37E58AD3-FD3C-CC4F-A314-CAFF70ACB30E}"/>
          </ac:spMkLst>
        </pc:spChg>
        <pc:spChg chg="add mod">
          <ac:chgData name="Chris Droessler" userId="625c3661-9d64-47fa-b83c-4b49393bd161" providerId="ADAL" clId="{1C6FA141-F917-0A4D-8530-73F91A86CF7E}" dt="2020-08-06T15:13:37.547" v="311" actId="1076"/>
          <ac:spMkLst>
            <pc:docMk/>
            <pc:sldMk cId="3253310618" sldId="722"/>
            <ac:spMk id="3" creationId="{F258CBFE-3176-B94D-8676-4B09AA01178A}"/>
          </ac:spMkLst>
        </pc:spChg>
        <pc:spChg chg="add mod">
          <ac:chgData name="Chris Droessler" userId="625c3661-9d64-47fa-b83c-4b49393bd161" providerId="ADAL" clId="{1C6FA141-F917-0A4D-8530-73F91A86CF7E}" dt="2020-08-06T15:13:45.258" v="314" actId="20577"/>
          <ac:spMkLst>
            <pc:docMk/>
            <pc:sldMk cId="3253310618" sldId="722"/>
            <ac:spMk id="6" creationId="{08DB3C58-E031-FC49-BD17-29FAC4A145C5}"/>
          </ac:spMkLst>
        </pc:spChg>
        <pc:spChg chg="mod">
          <ac:chgData name="Chris Droessler" userId="625c3661-9d64-47fa-b83c-4b49393bd161" providerId="ADAL" clId="{1C6FA141-F917-0A4D-8530-73F91A86CF7E}" dt="2020-08-06T15:05:46.880" v="193" actId="1076"/>
          <ac:spMkLst>
            <pc:docMk/>
            <pc:sldMk cId="3253310618" sldId="722"/>
            <ac:spMk id="158" creationId="{00000000-0000-0000-0000-000000000000}"/>
          </ac:spMkLst>
        </pc:spChg>
        <pc:spChg chg="mod">
          <ac:chgData name="Chris Droessler" userId="625c3661-9d64-47fa-b83c-4b49393bd161" providerId="ADAL" clId="{1C6FA141-F917-0A4D-8530-73F91A86CF7E}" dt="2020-08-06T15:12:36.478" v="290" actId="14100"/>
          <ac:spMkLst>
            <pc:docMk/>
            <pc:sldMk cId="3253310618" sldId="722"/>
            <ac:spMk id="160" creationId="{00000000-0000-0000-0000-000000000000}"/>
          </ac:spMkLst>
        </pc:spChg>
      </pc:sldChg>
      <pc:sldChg chg="addSp delSp modSp">
        <pc:chgData name="Chris Droessler" userId="625c3661-9d64-47fa-b83c-4b49393bd161" providerId="ADAL" clId="{1C6FA141-F917-0A4D-8530-73F91A86CF7E}" dt="2020-08-06T15:27:42.513" v="516" actId="404"/>
        <pc:sldMkLst>
          <pc:docMk/>
          <pc:sldMk cId="3560553486" sldId="724"/>
        </pc:sldMkLst>
        <pc:spChg chg="del mod">
          <ac:chgData name="Chris Droessler" userId="625c3661-9d64-47fa-b83c-4b49393bd161" providerId="ADAL" clId="{1C6FA141-F917-0A4D-8530-73F91A86CF7E}" dt="2020-08-06T15:25:06.939" v="492" actId="478"/>
          <ac:spMkLst>
            <pc:docMk/>
            <pc:sldMk cId="3560553486" sldId="724"/>
            <ac:spMk id="4" creationId="{D1052F81-223F-45A0-85C2-C55E35E507CE}"/>
          </ac:spMkLst>
        </pc:spChg>
        <pc:spChg chg="add mod">
          <ac:chgData name="Chris Droessler" userId="625c3661-9d64-47fa-b83c-4b49393bd161" providerId="ADAL" clId="{1C6FA141-F917-0A4D-8530-73F91A86CF7E}" dt="2020-08-06T15:27:42.513" v="516" actId="404"/>
          <ac:spMkLst>
            <pc:docMk/>
            <pc:sldMk cId="3560553486" sldId="724"/>
            <ac:spMk id="5" creationId="{34CEED1D-3406-6A4A-93DD-84C1D40AFBC5}"/>
          </ac:spMkLst>
        </pc:spChg>
        <pc:spChg chg="add del mod">
          <ac:chgData name="Chris Droessler" userId="625c3661-9d64-47fa-b83c-4b49393bd161" providerId="ADAL" clId="{1C6FA141-F917-0A4D-8530-73F91A86CF7E}" dt="2020-08-06T15:24:40.839" v="486"/>
          <ac:spMkLst>
            <pc:docMk/>
            <pc:sldMk cId="3560553486" sldId="724"/>
            <ac:spMk id="6" creationId="{FCA3009A-5480-3845-AFF3-05E2FF0FCB78}"/>
          </ac:spMkLst>
        </pc:spChg>
        <pc:spChg chg="add del mod">
          <ac:chgData name="Chris Droessler" userId="625c3661-9d64-47fa-b83c-4b49393bd161" providerId="ADAL" clId="{1C6FA141-F917-0A4D-8530-73F91A86CF7E}" dt="2020-08-06T15:24:40.839" v="486"/>
          <ac:spMkLst>
            <pc:docMk/>
            <pc:sldMk cId="3560553486" sldId="724"/>
            <ac:spMk id="7" creationId="{274E3E47-87AA-DA43-9537-E533C4F94436}"/>
          </ac:spMkLst>
        </pc:spChg>
        <pc:spChg chg="add del mod">
          <ac:chgData name="Chris Droessler" userId="625c3661-9d64-47fa-b83c-4b49393bd161" providerId="ADAL" clId="{1C6FA141-F917-0A4D-8530-73F91A86CF7E}" dt="2020-08-06T15:24:41.423" v="487"/>
          <ac:spMkLst>
            <pc:docMk/>
            <pc:sldMk cId="3560553486" sldId="724"/>
            <ac:spMk id="8" creationId="{4278AB19-55DF-3C4D-9162-3BD1DF6C8938}"/>
          </ac:spMkLst>
        </pc:spChg>
        <pc:spChg chg="add del mod">
          <ac:chgData name="Chris Droessler" userId="625c3661-9d64-47fa-b83c-4b49393bd161" providerId="ADAL" clId="{1C6FA141-F917-0A4D-8530-73F91A86CF7E}" dt="2020-08-06T15:24:41.423" v="487"/>
          <ac:spMkLst>
            <pc:docMk/>
            <pc:sldMk cId="3560553486" sldId="724"/>
            <ac:spMk id="9" creationId="{556D512F-743E-7D41-9B53-185F50935B52}"/>
          </ac:spMkLst>
        </pc:spChg>
        <pc:spChg chg="add del mod">
          <ac:chgData name="Chris Droessler" userId="625c3661-9d64-47fa-b83c-4b49393bd161" providerId="ADAL" clId="{1C6FA141-F917-0A4D-8530-73F91A86CF7E}" dt="2020-08-06T15:24:41.695" v="488"/>
          <ac:spMkLst>
            <pc:docMk/>
            <pc:sldMk cId="3560553486" sldId="724"/>
            <ac:spMk id="10" creationId="{A00A0543-1851-9E45-AA7D-633E02EEB91B}"/>
          </ac:spMkLst>
        </pc:spChg>
        <pc:spChg chg="add del mod">
          <ac:chgData name="Chris Droessler" userId="625c3661-9d64-47fa-b83c-4b49393bd161" providerId="ADAL" clId="{1C6FA141-F917-0A4D-8530-73F91A86CF7E}" dt="2020-08-06T15:24:41.695" v="488"/>
          <ac:spMkLst>
            <pc:docMk/>
            <pc:sldMk cId="3560553486" sldId="724"/>
            <ac:spMk id="11" creationId="{1C0250AB-A8C9-9D42-91DB-F32613EFC58E}"/>
          </ac:spMkLst>
        </pc:spChg>
        <pc:spChg chg="add del mod">
          <ac:chgData name="Chris Droessler" userId="625c3661-9d64-47fa-b83c-4b49393bd161" providerId="ADAL" clId="{1C6FA141-F917-0A4D-8530-73F91A86CF7E}" dt="2020-08-06T15:24:41.919" v="489"/>
          <ac:spMkLst>
            <pc:docMk/>
            <pc:sldMk cId="3560553486" sldId="724"/>
            <ac:spMk id="12" creationId="{047B8E48-CA83-AF45-B521-8DFC78013FCF}"/>
          </ac:spMkLst>
        </pc:spChg>
        <pc:spChg chg="add del mod">
          <ac:chgData name="Chris Droessler" userId="625c3661-9d64-47fa-b83c-4b49393bd161" providerId="ADAL" clId="{1C6FA141-F917-0A4D-8530-73F91A86CF7E}" dt="2020-08-06T15:24:41.919" v="489"/>
          <ac:spMkLst>
            <pc:docMk/>
            <pc:sldMk cId="3560553486" sldId="724"/>
            <ac:spMk id="13" creationId="{085B566D-F518-0948-989F-5A3398A756F7}"/>
          </ac:spMkLst>
        </pc:spChg>
        <pc:graphicFrameChg chg="del mod">
          <ac:chgData name="Chris Droessler" userId="625c3661-9d64-47fa-b83c-4b49393bd161" providerId="ADAL" clId="{1C6FA141-F917-0A4D-8530-73F91A86CF7E}" dt="2020-08-06T15:26:26.803" v="499" actId="478"/>
          <ac:graphicFrameMkLst>
            <pc:docMk/>
            <pc:sldMk cId="3560553486" sldId="724"/>
            <ac:graphicFrameMk id="3" creationId="{E3BEFC35-F930-48D9-9AD3-7F2ABB90BDF5}"/>
          </ac:graphicFrameMkLst>
        </pc:graphicFrameChg>
      </pc:sldChg>
      <pc:sldChg chg="addSp delSp modSp">
        <pc:chgData name="Chris Droessler" userId="625c3661-9d64-47fa-b83c-4b49393bd161" providerId="ADAL" clId="{1C6FA141-F917-0A4D-8530-73F91A86CF7E}" dt="2020-08-06T16:10:46.638" v="838"/>
        <pc:sldMkLst>
          <pc:docMk/>
          <pc:sldMk cId="3994679220" sldId="736"/>
        </pc:sldMkLst>
        <pc:spChg chg="add del mod">
          <ac:chgData name="Chris Droessler" userId="625c3661-9d64-47fa-b83c-4b49393bd161" providerId="ADAL" clId="{1C6FA141-F917-0A4D-8530-73F91A86CF7E}" dt="2020-08-06T16:10:46.638" v="838"/>
          <ac:spMkLst>
            <pc:docMk/>
            <pc:sldMk cId="3994679220" sldId="736"/>
            <ac:spMk id="2" creationId="{28E45A66-9217-BC46-BBE3-5A3B25B7D3F8}"/>
          </ac:spMkLst>
        </pc:spChg>
        <pc:spChg chg="mod">
          <ac:chgData name="Chris Droessler" userId="625c3661-9d64-47fa-b83c-4b49393bd161" providerId="ADAL" clId="{1C6FA141-F917-0A4D-8530-73F91A86CF7E}" dt="2020-08-06T16:10:45.425" v="836" actId="12"/>
          <ac:spMkLst>
            <pc:docMk/>
            <pc:sldMk cId="3994679220" sldId="736"/>
            <ac:spMk id="4" creationId="{B2780C92-466D-8646-B31A-8079CBAECF2D}"/>
          </ac:spMkLst>
        </pc:spChg>
        <pc:spChg chg="add del mod">
          <ac:chgData name="Chris Droessler" userId="625c3661-9d64-47fa-b83c-4b49393bd161" providerId="ADAL" clId="{1C6FA141-F917-0A4D-8530-73F91A86CF7E}" dt="2020-08-06T16:10:46.638" v="838"/>
          <ac:spMkLst>
            <pc:docMk/>
            <pc:sldMk cId="3994679220" sldId="736"/>
            <ac:spMk id="5" creationId="{04ABBFAF-35AE-B744-804B-E00CCBC63059}"/>
          </ac:spMkLst>
        </pc:spChg>
        <pc:spChg chg="add del mod">
          <ac:chgData name="Chris Droessler" userId="625c3661-9d64-47fa-b83c-4b49393bd161" providerId="ADAL" clId="{1C6FA141-F917-0A4D-8530-73F91A86CF7E}" dt="2020-08-06T16:10:45.974" v="837"/>
          <ac:spMkLst>
            <pc:docMk/>
            <pc:sldMk cId="3994679220" sldId="736"/>
            <ac:spMk id="6" creationId="{BF003A30-800E-8746-9731-C01A7460693A}"/>
          </ac:spMkLst>
        </pc:spChg>
        <pc:spChg chg="add del mod">
          <ac:chgData name="Chris Droessler" userId="625c3661-9d64-47fa-b83c-4b49393bd161" providerId="ADAL" clId="{1C6FA141-F917-0A4D-8530-73F91A86CF7E}" dt="2020-08-06T16:10:45.974" v="837"/>
          <ac:spMkLst>
            <pc:docMk/>
            <pc:sldMk cId="3994679220" sldId="736"/>
            <ac:spMk id="8" creationId="{1B7FEFD1-C263-B448-AC15-4DD338042597}"/>
          </ac:spMkLst>
        </pc:spChg>
        <pc:picChg chg="mod">
          <ac:chgData name="Chris Droessler" userId="625c3661-9d64-47fa-b83c-4b49393bd161" providerId="ADAL" clId="{1C6FA141-F917-0A4D-8530-73F91A86CF7E}" dt="2020-08-06T16:10:28.039" v="832" actId="1038"/>
          <ac:picMkLst>
            <pc:docMk/>
            <pc:sldMk cId="3994679220" sldId="736"/>
            <ac:picMk id="7" creationId="{5FF82AAA-75B7-4345-A05B-FEB0BB730CB2}"/>
          </ac:picMkLst>
        </pc:picChg>
      </pc:sldChg>
      <pc:sldChg chg="addSp delSp modSp delAnim modAnim">
        <pc:chgData name="Chris Droessler" userId="625c3661-9d64-47fa-b83c-4b49393bd161" providerId="ADAL" clId="{1C6FA141-F917-0A4D-8530-73F91A86CF7E}" dt="2020-08-06T16:08:05.651" v="797" actId="1037"/>
        <pc:sldMkLst>
          <pc:docMk/>
          <pc:sldMk cId="2052342682" sldId="739"/>
        </pc:sldMkLst>
        <pc:spChg chg="del">
          <ac:chgData name="Chris Droessler" userId="625c3661-9d64-47fa-b83c-4b49393bd161" providerId="ADAL" clId="{1C6FA141-F917-0A4D-8530-73F91A86CF7E}" dt="2020-08-06T16:07:50.896" v="718" actId="478"/>
          <ac:spMkLst>
            <pc:docMk/>
            <pc:sldMk cId="2052342682" sldId="739"/>
            <ac:spMk id="2" creationId="{07C4A009-28C9-294C-A43A-43F320A9371A}"/>
          </ac:spMkLst>
        </pc:spChg>
        <pc:spChg chg="add del mod">
          <ac:chgData name="Chris Droessler" userId="625c3661-9d64-47fa-b83c-4b49393bd161" providerId="ADAL" clId="{1C6FA141-F917-0A4D-8530-73F91A86CF7E}" dt="2020-08-06T16:07:52.494" v="719" actId="478"/>
          <ac:spMkLst>
            <pc:docMk/>
            <pc:sldMk cId="2052342682" sldId="739"/>
            <ac:spMk id="4" creationId="{DB5DE744-056C-2B44-A3B9-D582D1A19DC5}"/>
          </ac:spMkLst>
        </pc:spChg>
        <pc:spChg chg="del">
          <ac:chgData name="Chris Droessler" userId="625c3661-9d64-47fa-b83c-4b49393bd161" providerId="ADAL" clId="{1C6FA141-F917-0A4D-8530-73F91A86CF7E}" dt="2020-08-06T16:07:50.896" v="718" actId="478"/>
          <ac:spMkLst>
            <pc:docMk/>
            <pc:sldMk cId="2052342682" sldId="739"/>
            <ac:spMk id="14" creationId="{AF889976-A819-614E-8CB5-6938BFB79363}"/>
          </ac:spMkLst>
        </pc:spChg>
        <pc:spChg chg="add">
          <ac:chgData name="Chris Droessler" userId="625c3661-9d64-47fa-b83c-4b49393bd161" providerId="ADAL" clId="{1C6FA141-F917-0A4D-8530-73F91A86CF7E}" dt="2020-08-06T16:07:53.779" v="720"/>
          <ac:spMkLst>
            <pc:docMk/>
            <pc:sldMk cId="2052342682" sldId="739"/>
            <ac:spMk id="16" creationId="{6070F063-16D8-DC4E-AC72-40A203F7B256}"/>
          </ac:spMkLst>
        </pc:spChg>
        <pc:spChg chg="add">
          <ac:chgData name="Chris Droessler" userId="625c3661-9d64-47fa-b83c-4b49393bd161" providerId="ADAL" clId="{1C6FA141-F917-0A4D-8530-73F91A86CF7E}" dt="2020-08-06T16:07:53.779" v="720"/>
          <ac:spMkLst>
            <pc:docMk/>
            <pc:sldMk cId="2052342682" sldId="739"/>
            <ac:spMk id="17" creationId="{92D751CC-BD93-C74C-B5B4-BBACE99901DB}"/>
          </ac:spMkLst>
        </pc:spChg>
        <pc:spChg chg="add">
          <ac:chgData name="Chris Droessler" userId="625c3661-9d64-47fa-b83c-4b49393bd161" providerId="ADAL" clId="{1C6FA141-F917-0A4D-8530-73F91A86CF7E}" dt="2020-08-06T16:07:53.779" v="720"/>
          <ac:spMkLst>
            <pc:docMk/>
            <pc:sldMk cId="2052342682" sldId="739"/>
            <ac:spMk id="18" creationId="{C8FDA549-6D04-104D-9D41-B1D88F24019E}"/>
          </ac:spMkLst>
        </pc:spChg>
        <pc:spChg chg="add">
          <ac:chgData name="Chris Droessler" userId="625c3661-9d64-47fa-b83c-4b49393bd161" providerId="ADAL" clId="{1C6FA141-F917-0A4D-8530-73F91A86CF7E}" dt="2020-08-06T16:07:53.779" v="720"/>
          <ac:spMkLst>
            <pc:docMk/>
            <pc:sldMk cId="2052342682" sldId="739"/>
            <ac:spMk id="19" creationId="{F5041EBC-7B4C-D34C-91B6-2466B05A2F1B}"/>
          </ac:spMkLst>
        </pc:spChg>
        <pc:spChg chg="add">
          <ac:chgData name="Chris Droessler" userId="625c3661-9d64-47fa-b83c-4b49393bd161" providerId="ADAL" clId="{1C6FA141-F917-0A4D-8530-73F91A86CF7E}" dt="2020-08-06T16:07:53.779" v="720"/>
          <ac:spMkLst>
            <pc:docMk/>
            <pc:sldMk cId="2052342682" sldId="739"/>
            <ac:spMk id="20" creationId="{B9AC48E6-410C-3540-8A49-10E5A0B08DDE}"/>
          </ac:spMkLst>
        </pc:spChg>
        <pc:spChg chg="add">
          <ac:chgData name="Chris Droessler" userId="625c3661-9d64-47fa-b83c-4b49393bd161" providerId="ADAL" clId="{1C6FA141-F917-0A4D-8530-73F91A86CF7E}" dt="2020-08-06T16:07:53.779" v="720"/>
          <ac:spMkLst>
            <pc:docMk/>
            <pc:sldMk cId="2052342682" sldId="739"/>
            <ac:spMk id="21" creationId="{AC348712-25AB-0146-A7ED-FA6893F70230}"/>
          </ac:spMkLst>
        </pc:spChg>
        <pc:spChg chg="add">
          <ac:chgData name="Chris Droessler" userId="625c3661-9d64-47fa-b83c-4b49393bd161" providerId="ADAL" clId="{1C6FA141-F917-0A4D-8530-73F91A86CF7E}" dt="2020-08-06T16:07:53.779" v="720"/>
          <ac:spMkLst>
            <pc:docMk/>
            <pc:sldMk cId="2052342682" sldId="739"/>
            <ac:spMk id="22" creationId="{5ED9E8BF-A92F-9942-8DFA-88F58B256FFA}"/>
          </ac:spMkLst>
        </pc:spChg>
        <pc:spChg chg="add">
          <ac:chgData name="Chris Droessler" userId="625c3661-9d64-47fa-b83c-4b49393bd161" providerId="ADAL" clId="{1C6FA141-F917-0A4D-8530-73F91A86CF7E}" dt="2020-08-06T16:07:53.779" v="720"/>
          <ac:spMkLst>
            <pc:docMk/>
            <pc:sldMk cId="2052342682" sldId="739"/>
            <ac:spMk id="23" creationId="{CCE0509F-270B-FE48-A6A2-589E45EE2470}"/>
          </ac:spMkLst>
        </pc:spChg>
        <pc:spChg chg="add">
          <ac:chgData name="Chris Droessler" userId="625c3661-9d64-47fa-b83c-4b49393bd161" providerId="ADAL" clId="{1C6FA141-F917-0A4D-8530-73F91A86CF7E}" dt="2020-08-06T16:07:53.779" v="720"/>
          <ac:spMkLst>
            <pc:docMk/>
            <pc:sldMk cId="2052342682" sldId="739"/>
            <ac:spMk id="24" creationId="{0488E3B6-2425-EE45-8C22-09FB7BF47187}"/>
          </ac:spMkLst>
        </pc:spChg>
        <pc:spChg chg="add">
          <ac:chgData name="Chris Droessler" userId="625c3661-9d64-47fa-b83c-4b49393bd161" providerId="ADAL" clId="{1C6FA141-F917-0A4D-8530-73F91A86CF7E}" dt="2020-08-06T16:07:53.779" v="720"/>
          <ac:spMkLst>
            <pc:docMk/>
            <pc:sldMk cId="2052342682" sldId="739"/>
            <ac:spMk id="25" creationId="{6B81AB1F-D434-1842-BDC3-99BACE9EC214}"/>
          </ac:spMkLst>
        </pc:spChg>
        <pc:spChg chg="add">
          <ac:chgData name="Chris Droessler" userId="625c3661-9d64-47fa-b83c-4b49393bd161" providerId="ADAL" clId="{1C6FA141-F917-0A4D-8530-73F91A86CF7E}" dt="2020-08-06T16:07:53.779" v="720"/>
          <ac:spMkLst>
            <pc:docMk/>
            <pc:sldMk cId="2052342682" sldId="739"/>
            <ac:spMk id="26" creationId="{B5E127E1-5834-8545-A49E-33E25641CFDF}"/>
          </ac:spMkLst>
        </pc:spChg>
        <pc:spChg chg="add mod">
          <ac:chgData name="Chris Droessler" userId="625c3661-9d64-47fa-b83c-4b49393bd161" providerId="ADAL" clId="{1C6FA141-F917-0A4D-8530-73F91A86CF7E}" dt="2020-08-06T16:08:05.651" v="797" actId="1037"/>
          <ac:spMkLst>
            <pc:docMk/>
            <pc:sldMk cId="2052342682" sldId="739"/>
            <ac:spMk id="27" creationId="{79F7BD6F-4660-A347-8939-31728EF7201F}"/>
          </ac:spMkLst>
        </pc:spChg>
        <pc:spChg chg="del">
          <ac:chgData name="Chris Droessler" userId="625c3661-9d64-47fa-b83c-4b49393bd161" providerId="ADAL" clId="{1C6FA141-F917-0A4D-8530-73F91A86CF7E}" dt="2020-08-06T16:07:50.896" v="718" actId="478"/>
          <ac:spMkLst>
            <pc:docMk/>
            <pc:sldMk cId="2052342682" sldId="739"/>
            <ac:spMk id="135"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36"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37"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38"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39"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40"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41"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42"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43" creationId="{00000000-0000-0000-0000-000000000000}"/>
          </ac:spMkLst>
        </pc:spChg>
        <pc:spChg chg="del">
          <ac:chgData name="Chris Droessler" userId="625c3661-9d64-47fa-b83c-4b49393bd161" providerId="ADAL" clId="{1C6FA141-F917-0A4D-8530-73F91A86CF7E}" dt="2020-08-06T16:07:50.896" v="718" actId="478"/>
          <ac:spMkLst>
            <pc:docMk/>
            <pc:sldMk cId="2052342682" sldId="739"/>
            <ac:spMk id="144" creationId="{00000000-0000-0000-0000-000000000000}"/>
          </ac:spMkLst>
        </pc:spChg>
      </pc:sldChg>
    </pc:docChg>
  </pc:docChgLst>
  <pc:docChgLst>
    <pc:chgData name="Chris Droessler" userId="625c3661-9d64-47fa-b83c-4b49393bd161" providerId="ADAL" clId="{C4F823CC-0970-4E4D-AEEF-3D670F324FFE}"/>
    <pc:docChg chg="undo custSel addSld delSld modSld sldOrd">
      <pc:chgData name="Chris Droessler" userId="625c3661-9d64-47fa-b83c-4b49393bd161" providerId="ADAL" clId="{C4F823CC-0970-4E4D-AEEF-3D670F324FFE}" dt="2020-08-07T13:30:36.633" v="591" actId="2696"/>
      <pc:docMkLst>
        <pc:docMk/>
      </pc:docMkLst>
      <pc:sldChg chg="del">
        <pc:chgData name="Chris Droessler" userId="625c3661-9d64-47fa-b83c-4b49393bd161" providerId="ADAL" clId="{C4F823CC-0970-4E4D-AEEF-3D670F324FFE}" dt="2020-08-07T13:06:28.258" v="554" actId="2696"/>
        <pc:sldMkLst>
          <pc:docMk/>
          <pc:sldMk cId="2632771069" sldId="275"/>
        </pc:sldMkLst>
      </pc:sldChg>
      <pc:sldChg chg="del">
        <pc:chgData name="Chris Droessler" userId="625c3661-9d64-47fa-b83c-4b49393bd161" providerId="ADAL" clId="{C4F823CC-0970-4E4D-AEEF-3D670F324FFE}" dt="2020-08-07T13:06:29.366" v="555" actId="2696"/>
        <pc:sldMkLst>
          <pc:docMk/>
          <pc:sldMk cId="751764628" sldId="276"/>
        </pc:sldMkLst>
      </pc:sldChg>
      <pc:sldChg chg="del">
        <pc:chgData name="Chris Droessler" userId="625c3661-9d64-47fa-b83c-4b49393bd161" providerId="ADAL" clId="{C4F823CC-0970-4E4D-AEEF-3D670F324FFE}" dt="2020-08-07T13:06:08.665" v="553" actId="2696"/>
        <pc:sldMkLst>
          <pc:docMk/>
          <pc:sldMk cId="1037176981" sldId="277"/>
        </pc:sldMkLst>
      </pc:sldChg>
      <pc:sldChg chg="modSp add mod ord">
        <pc:chgData name="Chris Droessler" userId="625c3661-9d64-47fa-b83c-4b49393bd161" providerId="ADAL" clId="{C4F823CC-0970-4E4D-AEEF-3D670F324FFE}" dt="2020-08-07T13:20:43.870" v="580" actId="27636"/>
        <pc:sldMkLst>
          <pc:docMk/>
          <pc:sldMk cId="3149130087" sldId="282"/>
        </pc:sldMkLst>
        <pc:spChg chg="mod">
          <ac:chgData name="Chris Droessler" userId="625c3661-9d64-47fa-b83c-4b49393bd161" providerId="ADAL" clId="{C4F823CC-0970-4E4D-AEEF-3D670F324FFE}" dt="2020-08-07T13:20:43.870" v="580" actId="27636"/>
          <ac:spMkLst>
            <pc:docMk/>
            <pc:sldMk cId="3149130087" sldId="282"/>
            <ac:spMk id="2" creationId="{95CF62E6-83B6-FF4E-8C20-C33111DACB13}"/>
          </ac:spMkLst>
        </pc:spChg>
      </pc:sldChg>
      <pc:sldChg chg="modSp add mod">
        <pc:chgData name="Chris Droessler" userId="625c3661-9d64-47fa-b83c-4b49393bd161" providerId="ADAL" clId="{C4F823CC-0970-4E4D-AEEF-3D670F324FFE}" dt="2020-08-07T13:20:43.737" v="579" actId="27636"/>
        <pc:sldMkLst>
          <pc:docMk/>
          <pc:sldMk cId="3254432450" sldId="283"/>
        </pc:sldMkLst>
        <pc:spChg chg="mod">
          <ac:chgData name="Chris Droessler" userId="625c3661-9d64-47fa-b83c-4b49393bd161" providerId="ADAL" clId="{C4F823CC-0970-4E4D-AEEF-3D670F324FFE}" dt="2020-08-07T13:20:43.737" v="579" actId="27636"/>
          <ac:spMkLst>
            <pc:docMk/>
            <pc:sldMk cId="3254432450" sldId="283"/>
            <ac:spMk id="2" creationId="{A7A50D40-5A24-3347-84A4-07E67F7C4D06}"/>
          </ac:spMkLst>
        </pc:spChg>
      </pc:sldChg>
      <pc:sldChg chg="del">
        <pc:chgData name="Chris Droessler" userId="625c3661-9d64-47fa-b83c-4b49393bd161" providerId="ADAL" clId="{C4F823CC-0970-4E4D-AEEF-3D670F324FFE}" dt="2020-08-07T12:43:44.198" v="306" actId="2696"/>
        <pc:sldMkLst>
          <pc:docMk/>
          <pc:sldMk cId="3247574778" sldId="292"/>
        </pc:sldMkLst>
      </pc:sldChg>
      <pc:sldChg chg="add">
        <pc:chgData name="Chris Droessler" userId="625c3661-9d64-47fa-b83c-4b49393bd161" providerId="ADAL" clId="{C4F823CC-0970-4E4D-AEEF-3D670F324FFE}" dt="2020-08-07T12:44:04.920" v="308"/>
        <pc:sldMkLst>
          <pc:docMk/>
          <pc:sldMk cId="4009006807" sldId="292"/>
        </pc:sldMkLst>
      </pc:sldChg>
      <pc:sldChg chg="del">
        <pc:chgData name="Chris Droessler" userId="625c3661-9d64-47fa-b83c-4b49393bd161" providerId="ADAL" clId="{C4F823CC-0970-4E4D-AEEF-3D670F324FFE}" dt="2020-08-07T12:43:44.204" v="307" actId="2696"/>
        <pc:sldMkLst>
          <pc:docMk/>
          <pc:sldMk cId="1737048904" sldId="293"/>
        </pc:sldMkLst>
      </pc:sldChg>
      <pc:sldChg chg="add">
        <pc:chgData name="Chris Droessler" userId="625c3661-9d64-47fa-b83c-4b49393bd161" providerId="ADAL" clId="{C4F823CC-0970-4E4D-AEEF-3D670F324FFE}" dt="2020-08-07T12:44:04.920" v="308"/>
        <pc:sldMkLst>
          <pc:docMk/>
          <pc:sldMk cId="2190821119" sldId="293"/>
        </pc:sldMkLst>
      </pc:sldChg>
      <pc:sldChg chg="del">
        <pc:chgData name="Chris Droessler" userId="625c3661-9d64-47fa-b83c-4b49393bd161" providerId="ADAL" clId="{C4F823CC-0970-4E4D-AEEF-3D670F324FFE}" dt="2020-08-07T12:49:08.312" v="361" actId="2696"/>
        <pc:sldMkLst>
          <pc:docMk/>
          <pc:sldMk cId="1218497013" sldId="307"/>
        </pc:sldMkLst>
      </pc:sldChg>
      <pc:sldChg chg="modSp mod">
        <pc:chgData name="Chris Droessler" userId="625c3661-9d64-47fa-b83c-4b49393bd161" providerId="ADAL" clId="{C4F823CC-0970-4E4D-AEEF-3D670F324FFE}" dt="2020-08-07T12:12:39.909" v="97" actId="20577"/>
        <pc:sldMkLst>
          <pc:docMk/>
          <pc:sldMk cId="205548173" sldId="311"/>
        </pc:sldMkLst>
        <pc:spChg chg="mod">
          <ac:chgData name="Chris Droessler" userId="625c3661-9d64-47fa-b83c-4b49393bd161" providerId="ADAL" clId="{C4F823CC-0970-4E4D-AEEF-3D670F324FFE}" dt="2020-08-07T12:11:12.508" v="39" actId="20577"/>
          <ac:spMkLst>
            <pc:docMk/>
            <pc:sldMk cId="205548173" sldId="311"/>
            <ac:spMk id="120" creationId="{00000000-0000-0000-0000-000000000000}"/>
          </ac:spMkLst>
        </pc:spChg>
        <pc:spChg chg="mod">
          <ac:chgData name="Chris Droessler" userId="625c3661-9d64-47fa-b83c-4b49393bd161" providerId="ADAL" clId="{C4F823CC-0970-4E4D-AEEF-3D670F324FFE}" dt="2020-08-07T12:12:39.909" v="97" actId="20577"/>
          <ac:spMkLst>
            <pc:docMk/>
            <pc:sldMk cId="205548173" sldId="311"/>
            <ac:spMk id="121" creationId="{00000000-0000-0000-0000-000000000000}"/>
          </ac:spMkLst>
        </pc:spChg>
      </pc:sldChg>
      <pc:sldChg chg="ord">
        <pc:chgData name="Chris Droessler" userId="625c3661-9d64-47fa-b83c-4b49393bd161" providerId="ADAL" clId="{C4F823CC-0970-4E4D-AEEF-3D670F324FFE}" dt="2020-08-07T12:24:59.162" v="108" actId="20578"/>
        <pc:sldMkLst>
          <pc:docMk/>
          <pc:sldMk cId="3894192149" sldId="331"/>
        </pc:sldMkLst>
      </pc:sldChg>
      <pc:sldChg chg="ord">
        <pc:chgData name="Chris Droessler" userId="625c3661-9d64-47fa-b83c-4b49393bd161" providerId="ADAL" clId="{C4F823CC-0970-4E4D-AEEF-3D670F324FFE}" dt="2020-08-07T12:25:28.562" v="110" actId="20578"/>
        <pc:sldMkLst>
          <pc:docMk/>
          <pc:sldMk cId="377708068" sldId="333"/>
        </pc:sldMkLst>
      </pc:sldChg>
      <pc:sldChg chg="modSp mod">
        <pc:chgData name="Chris Droessler" userId="625c3661-9d64-47fa-b83c-4b49393bd161" providerId="ADAL" clId="{C4F823CC-0970-4E4D-AEEF-3D670F324FFE}" dt="2020-08-07T12:31:22.187" v="170" actId="20577"/>
        <pc:sldMkLst>
          <pc:docMk/>
          <pc:sldMk cId="1636246823" sldId="335"/>
        </pc:sldMkLst>
        <pc:spChg chg="mod">
          <ac:chgData name="Chris Droessler" userId="625c3661-9d64-47fa-b83c-4b49393bd161" providerId="ADAL" clId="{C4F823CC-0970-4E4D-AEEF-3D670F324FFE}" dt="2020-08-07T12:31:22.187" v="170" actId="20577"/>
          <ac:spMkLst>
            <pc:docMk/>
            <pc:sldMk cId="1636246823" sldId="335"/>
            <ac:spMk id="273" creationId="{00000000-0000-0000-0000-000000000000}"/>
          </ac:spMkLst>
        </pc:spChg>
      </pc:sldChg>
      <pc:sldChg chg="add">
        <pc:chgData name="Chris Droessler" userId="625c3661-9d64-47fa-b83c-4b49393bd161" providerId="ADAL" clId="{C4F823CC-0970-4E4D-AEEF-3D670F324FFE}" dt="2020-08-07T12:35:18.854" v="192"/>
        <pc:sldMkLst>
          <pc:docMk/>
          <pc:sldMk cId="2170978205" sldId="336"/>
        </pc:sldMkLst>
      </pc:sldChg>
      <pc:sldChg chg="modSp del mod">
        <pc:chgData name="Chris Droessler" userId="625c3661-9d64-47fa-b83c-4b49393bd161" providerId="ADAL" clId="{C4F823CC-0970-4E4D-AEEF-3D670F324FFE}" dt="2020-08-07T12:35:11.308" v="191" actId="2696"/>
        <pc:sldMkLst>
          <pc:docMk/>
          <pc:sldMk cId="2434541766" sldId="336"/>
        </pc:sldMkLst>
        <pc:spChg chg="mod">
          <ac:chgData name="Chris Droessler" userId="625c3661-9d64-47fa-b83c-4b49393bd161" providerId="ADAL" clId="{C4F823CC-0970-4E4D-AEEF-3D670F324FFE}" dt="2020-08-07T12:32:15.500" v="188" actId="20577"/>
          <ac:spMkLst>
            <pc:docMk/>
            <pc:sldMk cId="2434541766" sldId="336"/>
            <ac:spMk id="3" creationId="{476532C4-55C2-5644-B0EF-726FBE2B2D21}"/>
          </ac:spMkLst>
        </pc:spChg>
      </pc:sldChg>
      <pc:sldChg chg="del">
        <pc:chgData name="Chris Droessler" userId="625c3661-9d64-47fa-b83c-4b49393bd161" providerId="ADAL" clId="{C4F823CC-0970-4E4D-AEEF-3D670F324FFE}" dt="2020-08-07T12:34:05.334" v="189" actId="2696"/>
        <pc:sldMkLst>
          <pc:docMk/>
          <pc:sldMk cId="885575038" sldId="341"/>
        </pc:sldMkLst>
      </pc:sldChg>
      <pc:sldChg chg="add">
        <pc:chgData name="Chris Droessler" userId="625c3661-9d64-47fa-b83c-4b49393bd161" providerId="ADAL" clId="{C4F823CC-0970-4E4D-AEEF-3D670F324FFE}" dt="2020-08-07T12:34:35.180" v="190"/>
        <pc:sldMkLst>
          <pc:docMk/>
          <pc:sldMk cId="4198363336" sldId="341"/>
        </pc:sldMkLst>
      </pc:sldChg>
      <pc:sldChg chg="modSp mod">
        <pc:chgData name="Chris Droessler" userId="625c3661-9d64-47fa-b83c-4b49393bd161" providerId="ADAL" clId="{C4F823CC-0970-4E4D-AEEF-3D670F324FFE}" dt="2020-08-07T12:42:06.384" v="304" actId="20577"/>
        <pc:sldMkLst>
          <pc:docMk/>
          <pc:sldMk cId="3616828061" sldId="342"/>
        </pc:sldMkLst>
        <pc:spChg chg="mod">
          <ac:chgData name="Chris Droessler" userId="625c3661-9d64-47fa-b83c-4b49393bd161" providerId="ADAL" clId="{C4F823CC-0970-4E4D-AEEF-3D670F324FFE}" dt="2020-08-07T12:42:06.384" v="304" actId="20577"/>
          <ac:spMkLst>
            <pc:docMk/>
            <pc:sldMk cId="3616828061" sldId="342"/>
            <ac:spMk id="72" creationId="{00000000-0000-0000-0000-000000000000}"/>
          </ac:spMkLst>
        </pc:spChg>
      </pc:sldChg>
      <pc:sldChg chg="del">
        <pc:chgData name="Chris Droessler" userId="625c3661-9d64-47fa-b83c-4b49393bd161" providerId="ADAL" clId="{C4F823CC-0970-4E4D-AEEF-3D670F324FFE}" dt="2020-08-07T12:44:48.741" v="309" actId="2696"/>
        <pc:sldMkLst>
          <pc:docMk/>
          <pc:sldMk cId="2107613618" sldId="348"/>
        </pc:sldMkLst>
      </pc:sldChg>
      <pc:sldChg chg="modSp add mod">
        <pc:chgData name="Chris Droessler" userId="625c3661-9d64-47fa-b83c-4b49393bd161" providerId="ADAL" clId="{C4F823CC-0970-4E4D-AEEF-3D670F324FFE}" dt="2020-08-07T12:48:53.173" v="360" actId="14100"/>
        <pc:sldMkLst>
          <pc:docMk/>
          <pc:sldMk cId="3728985291" sldId="348"/>
        </pc:sldMkLst>
        <pc:spChg chg="mod">
          <ac:chgData name="Chris Droessler" userId="625c3661-9d64-47fa-b83c-4b49393bd161" providerId="ADAL" clId="{C4F823CC-0970-4E4D-AEEF-3D670F324FFE}" dt="2020-08-07T12:47:05.822" v="320" actId="20577"/>
          <ac:spMkLst>
            <pc:docMk/>
            <pc:sldMk cId="3728985291" sldId="348"/>
            <ac:spMk id="71" creationId="{00000000-0000-0000-0000-000000000000}"/>
          </ac:spMkLst>
        </pc:spChg>
        <pc:spChg chg="mod">
          <ac:chgData name="Chris Droessler" userId="625c3661-9d64-47fa-b83c-4b49393bd161" providerId="ADAL" clId="{C4F823CC-0970-4E4D-AEEF-3D670F324FFE}" dt="2020-08-07T12:48:53.173" v="360" actId="14100"/>
          <ac:spMkLst>
            <pc:docMk/>
            <pc:sldMk cId="3728985291" sldId="348"/>
            <ac:spMk id="76" creationId="{00000000-0000-0000-0000-000000000000}"/>
          </ac:spMkLst>
        </pc:spChg>
        <pc:spChg chg="mod">
          <ac:chgData name="Chris Droessler" userId="625c3661-9d64-47fa-b83c-4b49393bd161" providerId="ADAL" clId="{C4F823CC-0970-4E4D-AEEF-3D670F324FFE}" dt="2020-08-07T12:48:43.130" v="359" actId="20577"/>
          <ac:spMkLst>
            <pc:docMk/>
            <pc:sldMk cId="3728985291" sldId="348"/>
            <ac:spMk id="77" creationId="{00000000-0000-0000-0000-000000000000}"/>
          </ac:spMkLst>
        </pc:spChg>
      </pc:sldChg>
      <pc:sldChg chg="del">
        <pc:chgData name="Chris Droessler" userId="625c3661-9d64-47fa-b83c-4b49393bd161" providerId="ADAL" clId="{C4F823CC-0970-4E4D-AEEF-3D670F324FFE}" dt="2020-08-07T12:49:34.318" v="362" actId="2696"/>
        <pc:sldMkLst>
          <pc:docMk/>
          <pc:sldMk cId="4244128249" sldId="351"/>
        </pc:sldMkLst>
      </pc:sldChg>
      <pc:sldChg chg="modSp mod ord">
        <pc:chgData name="Chris Droessler" userId="625c3661-9d64-47fa-b83c-4b49393bd161" providerId="ADAL" clId="{C4F823CC-0970-4E4D-AEEF-3D670F324FFE}" dt="2020-08-07T12:07:30.627" v="30"/>
        <pc:sldMkLst>
          <pc:docMk/>
          <pc:sldMk cId="2365238897" sldId="358"/>
        </pc:sldMkLst>
        <pc:spChg chg="mod">
          <ac:chgData name="Chris Droessler" userId="625c3661-9d64-47fa-b83c-4b49393bd161" providerId="ADAL" clId="{C4F823CC-0970-4E4D-AEEF-3D670F324FFE}" dt="2020-08-07T12:07:23.045" v="29" actId="20577"/>
          <ac:spMkLst>
            <pc:docMk/>
            <pc:sldMk cId="2365238897" sldId="358"/>
            <ac:spMk id="131" creationId="{00000000-0000-0000-0000-000000000000}"/>
          </ac:spMkLst>
        </pc:spChg>
      </pc:sldChg>
      <pc:sldChg chg="modSp mod">
        <pc:chgData name="Chris Droessler" userId="625c3661-9d64-47fa-b83c-4b49393bd161" providerId="ADAL" clId="{C4F823CC-0970-4E4D-AEEF-3D670F324FFE}" dt="2020-08-07T12:51:29.322" v="390" actId="20577"/>
        <pc:sldMkLst>
          <pc:docMk/>
          <pc:sldMk cId="3062717682" sldId="369"/>
        </pc:sldMkLst>
        <pc:spChg chg="mod">
          <ac:chgData name="Chris Droessler" userId="625c3661-9d64-47fa-b83c-4b49393bd161" providerId="ADAL" clId="{C4F823CC-0970-4E4D-AEEF-3D670F324FFE}" dt="2020-08-07T12:51:29.322" v="390" actId="20577"/>
          <ac:spMkLst>
            <pc:docMk/>
            <pc:sldMk cId="3062717682" sldId="369"/>
            <ac:spMk id="9" creationId="{40E97E98-1832-9346-BF73-138C85CB2D37}"/>
          </ac:spMkLst>
        </pc:spChg>
      </pc:sldChg>
      <pc:sldChg chg="modSp add del mod">
        <pc:chgData name="Chris Droessler" userId="625c3661-9d64-47fa-b83c-4b49393bd161" providerId="ADAL" clId="{C4F823CC-0970-4E4D-AEEF-3D670F324FFE}" dt="2020-08-07T13:01:55.453" v="541" actId="2696"/>
        <pc:sldMkLst>
          <pc:docMk/>
          <pc:sldMk cId="156497081" sldId="390"/>
        </pc:sldMkLst>
        <pc:spChg chg="mod">
          <ac:chgData name="Chris Droessler" userId="625c3661-9d64-47fa-b83c-4b49393bd161" providerId="ADAL" clId="{C4F823CC-0970-4E4D-AEEF-3D670F324FFE}" dt="2020-08-07T13:01:23.712" v="540" actId="313"/>
          <ac:spMkLst>
            <pc:docMk/>
            <pc:sldMk cId="156497081" sldId="390"/>
            <ac:spMk id="3" creationId="{00000000-0000-0000-0000-000000000000}"/>
          </ac:spMkLst>
        </pc:spChg>
      </pc:sldChg>
      <pc:sldChg chg="add">
        <pc:chgData name="Chris Droessler" userId="625c3661-9d64-47fa-b83c-4b49393bd161" providerId="ADAL" clId="{C4F823CC-0970-4E4D-AEEF-3D670F324FFE}" dt="2020-08-07T13:02:15.357" v="542"/>
        <pc:sldMkLst>
          <pc:docMk/>
          <pc:sldMk cId="2497932455" sldId="390"/>
        </pc:sldMkLst>
      </pc:sldChg>
      <pc:sldChg chg="modSp del mod">
        <pc:chgData name="Chris Droessler" userId="625c3661-9d64-47fa-b83c-4b49393bd161" providerId="ADAL" clId="{C4F823CC-0970-4E4D-AEEF-3D670F324FFE}" dt="2020-08-07T12:59:01.396" v="429" actId="2696"/>
        <pc:sldMkLst>
          <pc:docMk/>
          <pc:sldMk cId="2750785443" sldId="390"/>
        </pc:sldMkLst>
        <pc:spChg chg="mod">
          <ac:chgData name="Chris Droessler" userId="625c3661-9d64-47fa-b83c-4b49393bd161" providerId="ADAL" clId="{C4F823CC-0970-4E4D-AEEF-3D670F324FFE}" dt="2020-08-07T12:55:50.718" v="408" actId="20577"/>
          <ac:spMkLst>
            <pc:docMk/>
            <pc:sldMk cId="2750785443" sldId="390"/>
            <ac:spMk id="2" creationId="{00000000-0000-0000-0000-000000000000}"/>
          </ac:spMkLst>
        </pc:spChg>
      </pc:sldChg>
      <pc:sldChg chg="modSp del mod">
        <pc:chgData name="Chris Droessler" userId="625c3661-9d64-47fa-b83c-4b49393bd161" providerId="ADAL" clId="{C4F823CC-0970-4E4D-AEEF-3D670F324FFE}" dt="2020-08-07T12:39:28.228" v="290" actId="2696"/>
        <pc:sldMkLst>
          <pc:docMk/>
          <pc:sldMk cId="2666574141" sldId="392"/>
        </pc:sldMkLst>
        <pc:spChg chg="mod">
          <ac:chgData name="Chris Droessler" userId="625c3661-9d64-47fa-b83c-4b49393bd161" providerId="ADAL" clId="{C4F823CC-0970-4E4D-AEEF-3D670F324FFE}" dt="2020-08-07T12:38:42.973" v="284" actId="21"/>
          <ac:spMkLst>
            <pc:docMk/>
            <pc:sldMk cId="2666574141" sldId="392"/>
            <ac:spMk id="3" creationId="{00000000-0000-0000-0000-000000000000}"/>
          </ac:spMkLst>
        </pc:spChg>
      </pc:sldChg>
      <pc:sldChg chg="del">
        <pc:chgData name="Chris Droessler" userId="625c3661-9d64-47fa-b83c-4b49393bd161" providerId="ADAL" clId="{C4F823CC-0970-4E4D-AEEF-3D670F324FFE}" dt="2020-08-07T12:43:33.613" v="305" actId="2696"/>
        <pc:sldMkLst>
          <pc:docMk/>
          <pc:sldMk cId="1294743467" sldId="393"/>
        </pc:sldMkLst>
      </pc:sldChg>
      <pc:sldChg chg="del">
        <pc:chgData name="Chris Droessler" userId="625c3661-9d64-47fa-b83c-4b49393bd161" providerId="ADAL" clId="{C4F823CC-0970-4E4D-AEEF-3D670F324FFE}" dt="2020-08-07T13:02:50.246" v="543" actId="2696"/>
        <pc:sldMkLst>
          <pc:docMk/>
          <pc:sldMk cId="1695962541" sldId="394"/>
        </pc:sldMkLst>
      </pc:sldChg>
      <pc:sldChg chg="del">
        <pc:chgData name="Chris Droessler" userId="625c3661-9d64-47fa-b83c-4b49393bd161" providerId="ADAL" clId="{C4F823CC-0970-4E4D-AEEF-3D670F324FFE}" dt="2020-08-07T13:03:06.713" v="544" actId="2696"/>
        <pc:sldMkLst>
          <pc:docMk/>
          <pc:sldMk cId="3295646453" sldId="395"/>
        </pc:sldMkLst>
      </pc:sldChg>
      <pc:sldChg chg="del">
        <pc:chgData name="Chris Droessler" userId="625c3661-9d64-47fa-b83c-4b49393bd161" providerId="ADAL" clId="{C4F823CC-0970-4E4D-AEEF-3D670F324FFE}" dt="2020-08-07T13:04:55.063" v="550" actId="2696"/>
        <pc:sldMkLst>
          <pc:docMk/>
          <pc:sldMk cId="3205636493" sldId="396"/>
        </pc:sldMkLst>
      </pc:sldChg>
      <pc:sldChg chg="del">
        <pc:chgData name="Chris Droessler" userId="625c3661-9d64-47fa-b83c-4b49393bd161" providerId="ADAL" clId="{C4F823CC-0970-4E4D-AEEF-3D670F324FFE}" dt="2020-08-07T13:03:35.107" v="546" actId="2696"/>
        <pc:sldMkLst>
          <pc:docMk/>
          <pc:sldMk cId="1321028525" sldId="397"/>
        </pc:sldMkLst>
      </pc:sldChg>
      <pc:sldChg chg="del">
        <pc:chgData name="Chris Droessler" userId="625c3661-9d64-47fa-b83c-4b49393bd161" providerId="ADAL" clId="{C4F823CC-0970-4E4D-AEEF-3D670F324FFE}" dt="2020-08-07T13:03:33.353" v="545" actId="2696"/>
        <pc:sldMkLst>
          <pc:docMk/>
          <pc:sldMk cId="651006445" sldId="398"/>
        </pc:sldMkLst>
      </pc:sldChg>
      <pc:sldChg chg="del">
        <pc:chgData name="Chris Droessler" userId="625c3661-9d64-47fa-b83c-4b49393bd161" providerId="ADAL" clId="{C4F823CC-0970-4E4D-AEEF-3D670F324FFE}" dt="2020-08-07T13:05:12.554" v="551" actId="2696"/>
        <pc:sldMkLst>
          <pc:docMk/>
          <pc:sldMk cId="1276092877" sldId="399"/>
        </pc:sldMkLst>
      </pc:sldChg>
      <pc:sldChg chg="del">
        <pc:chgData name="Chris Droessler" userId="625c3661-9d64-47fa-b83c-4b49393bd161" providerId="ADAL" clId="{C4F823CC-0970-4E4D-AEEF-3D670F324FFE}" dt="2020-08-07T13:05:36.035" v="552" actId="2696"/>
        <pc:sldMkLst>
          <pc:docMk/>
          <pc:sldMk cId="2070520054" sldId="403"/>
        </pc:sldMkLst>
      </pc:sldChg>
      <pc:sldChg chg="modSp mod">
        <pc:chgData name="Chris Droessler" userId="625c3661-9d64-47fa-b83c-4b49393bd161" providerId="ADAL" clId="{C4F823CC-0970-4E4D-AEEF-3D670F324FFE}" dt="2020-08-07T12:28:02.803" v="125" actId="5793"/>
        <pc:sldMkLst>
          <pc:docMk/>
          <pc:sldMk cId="310138842" sldId="405"/>
        </pc:sldMkLst>
        <pc:spChg chg="mod">
          <ac:chgData name="Chris Droessler" userId="625c3661-9d64-47fa-b83c-4b49393bd161" providerId="ADAL" clId="{C4F823CC-0970-4E4D-AEEF-3D670F324FFE}" dt="2020-08-07T12:28:02.803" v="125" actId="5793"/>
          <ac:spMkLst>
            <pc:docMk/>
            <pc:sldMk cId="310138842" sldId="405"/>
            <ac:spMk id="2" creationId="{00000000-0000-0000-0000-000000000000}"/>
          </ac:spMkLst>
        </pc:spChg>
      </pc:sldChg>
      <pc:sldChg chg="del">
        <pc:chgData name="Chris Droessler" userId="625c3661-9d64-47fa-b83c-4b49393bd161" providerId="ADAL" clId="{C4F823CC-0970-4E4D-AEEF-3D670F324FFE}" dt="2020-08-07T12:24:05.753" v="105" actId="2696"/>
        <pc:sldMkLst>
          <pc:docMk/>
          <pc:sldMk cId="102879692" sldId="407"/>
        </pc:sldMkLst>
      </pc:sldChg>
      <pc:sldChg chg="add del ord">
        <pc:chgData name="Chris Droessler" userId="625c3661-9d64-47fa-b83c-4b49393bd161" providerId="ADAL" clId="{C4F823CC-0970-4E4D-AEEF-3D670F324FFE}" dt="2020-08-07T12:27:33.046" v="111" actId="2696"/>
        <pc:sldMkLst>
          <pc:docMk/>
          <pc:sldMk cId="1919049273" sldId="407"/>
        </pc:sldMkLst>
      </pc:sldChg>
      <pc:sldChg chg="del">
        <pc:chgData name="Chris Droessler" userId="625c3661-9d64-47fa-b83c-4b49393bd161" providerId="ADAL" clId="{C4F823CC-0970-4E4D-AEEF-3D670F324FFE}" dt="2020-08-07T13:03:39.252" v="547" actId="2696"/>
        <pc:sldMkLst>
          <pc:docMk/>
          <pc:sldMk cId="2734042991" sldId="408"/>
        </pc:sldMkLst>
      </pc:sldChg>
      <pc:sldChg chg="del">
        <pc:chgData name="Chris Droessler" userId="625c3661-9d64-47fa-b83c-4b49393bd161" providerId="ADAL" clId="{C4F823CC-0970-4E4D-AEEF-3D670F324FFE}" dt="2020-08-07T13:03:41.761" v="548" actId="2696"/>
        <pc:sldMkLst>
          <pc:docMk/>
          <pc:sldMk cId="98002151" sldId="409"/>
        </pc:sldMkLst>
      </pc:sldChg>
      <pc:sldChg chg="del">
        <pc:chgData name="Chris Droessler" userId="625c3661-9d64-47fa-b83c-4b49393bd161" providerId="ADAL" clId="{C4F823CC-0970-4E4D-AEEF-3D670F324FFE}" dt="2020-08-07T13:04:49.844" v="549" actId="2696"/>
        <pc:sldMkLst>
          <pc:docMk/>
          <pc:sldMk cId="3944114450" sldId="411"/>
        </pc:sldMkLst>
      </pc:sldChg>
      <pc:sldChg chg="add">
        <pc:chgData name="Chris Droessler" userId="625c3661-9d64-47fa-b83c-4b49393bd161" providerId="ADAL" clId="{C4F823CC-0970-4E4D-AEEF-3D670F324FFE}" dt="2020-08-07T13:30:32.567" v="590"/>
        <pc:sldMkLst>
          <pc:docMk/>
          <pc:sldMk cId="974746828" sldId="708"/>
        </pc:sldMkLst>
      </pc:sldChg>
      <pc:sldChg chg="del">
        <pc:chgData name="Chris Droessler" userId="625c3661-9d64-47fa-b83c-4b49393bd161" providerId="ADAL" clId="{C4F823CC-0970-4E4D-AEEF-3D670F324FFE}" dt="2020-08-07T13:22:47.811" v="581" actId="2696"/>
        <pc:sldMkLst>
          <pc:docMk/>
          <pc:sldMk cId="3533349232" sldId="714"/>
        </pc:sldMkLst>
      </pc:sldChg>
      <pc:sldChg chg="del">
        <pc:chgData name="Chris Droessler" userId="625c3661-9d64-47fa-b83c-4b49393bd161" providerId="ADAL" clId="{C4F823CC-0970-4E4D-AEEF-3D670F324FFE}" dt="2020-08-07T13:20:43.692" v="578" actId="2696"/>
        <pc:sldMkLst>
          <pc:docMk/>
          <pc:sldMk cId="344702784" sldId="723"/>
        </pc:sldMkLst>
      </pc:sldChg>
      <pc:sldChg chg="modSp mod">
        <pc:chgData name="Chris Droessler" userId="625c3661-9d64-47fa-b83c-4b49393bd161" providerId="ADAL" clId="{C4F823CC-0970-4E4D-AEEF-3D670F324FFE}" dt="2020-08-07T12:19:48.736" v="102" actId="20577"/>
        <pc:sldMkLst>
          <pc:docMk/>
          <pc:sldMk cId="1497321542" sldId="775"/>
        </pc:sldMkLst>
        <pc:spChg chg="mod">
          <ac:chgData name="Chris Droessler" userId="625c3661-9d64-47fa-b83c-4b49393bd161" providerId="ADAL" clId="{C4F823CC-0970-4E4D-AEEF-3D670F324FFE}" dt="2020-08-07T12:19:48.736" v="102" actId="20577"/>
          <ac:spMkLst>
            <pc:docMk/>
            <pc:sldMk cId="1497321542" sldId="775"/>
            <ac:spMk id="2" creationId="{500B0789-9283-3247-B948-3960E6D4900F}"/>
          </ac:spMkLst>
        </pc:spChg>
      </pc:sldChg>
      <pc:sldChg chg="add">
        <pc:chgData name="Chris Droessler" userId="625c3661-9d64-47fa-b83c-4b49393bd161" providerId="ADAL" clId="{C4F823CC-0970-4E4D-AEEF-3D670F324FFE}" dt="2020-08-07T12:22:02.540" v="104"/>
        <pc:sldMkLst>
          <pc:docMk/>
          <pc:sldMk cId="1289009103" sldId="783"/>
        </pc:sldMkLst>
      </pc:sldChg>
      <pc:sldChg chg="del">
        <pc:chgData name="Chris Droessler" userId="625c3661-9d64-47fa-b83c-4b49393bd161" providerId="ADAL" clId="{C4F823CC-0970-4E4D-AEEF-3D670F324FFE}" dt="2020-08-07T12:21:55.735" v="103" actId="2696"/>
        <pc:sldMkLst>
          <pc:docMk/>
          <pc:sldMk cId="3259317547" sldId="783"/>
        </pc:sldMkLst>
      </pc:sldChg>
      <pc:sldChg chg="modSp mod">
        <pc:chgData name="Chris Droessler" userId="625c3661-9d64-47fa-b83c-4b49393bd161" providerId="ADAL" clId="{C4F823CC-0970-4E4D-AEEF-3D670F324FFE}" dt="2020-08-07T12:40:55.517" v="295" actId="20577"/>
        <pc:sldMkLst>
          <pc:docMk/>
          <pc:sldMk cId="2144952385" sldId="785"/>
        </pc:sldMkLst>
        <pc:spChg chg="mod">
          <ac:chgData name="Chris Droessler" userId="625c3661-9d64-47fa-b83c-4b49393bd161" providerId="ADAL" clId="{C4F823CC-0970-4E4D-AEEF-3D670F324FFE}" dt="2020-08-07T12:40:55.517" v="295" actId="20577"/>
          <ac:spMkLst>
            <pc:docMk/>
            <pc:sldMk cId="2144952385" sldId="785"/>
            <ac:spMk id="2" creationId="{00000000-0000-0000-0000-000000000000}"/>
          </ac:spMkLst>
        </pc:spChg>
        <pc:spChg chg="mod">
          <ac:chgData name="Chris Droessler" userId="625c3661-9d64-47fa-b83c-4b49393bd161" providerId="ADAL" clId="{C4F823CC-0970-4E4D-AEEF-3D670F324FFE}" dt="2020-08-07T12:38:53.050" v="289" actId="20577"/>
          <ac:spMkLst>
            <pc:docMk/>
            <pc:sldMk cId="2144952385" sldId="785"/>
            <ac:spMk id="3" creationId="{00000000-0000-0000-0000-000000000000}"/>
          </ac:spMkLst>
        </pc:spChg>
      </pc:sldChg>
      <pc:sldChg chg="delSp modSp add mod">
        <pc:chgData name="Chris Droessler" userId="625c3661-9d64-47fa-b83c-4b49393bd161" providerId="ADAL" clId="{C4F823CC-0970-4E4D-AEEF-3D670F324FFE}" dt="2020-08-07T12:30:45.091" v="142" actId="478"/>
        <pc:sldMkLst>
          <pc:docMk/>
          <pc:sldMk cId="4198194765" sldId="786"/>
        </pc:sldMkLst>
        <pc:spChg chg="del">
          <ac:chgData name="Chris Droessler" userId="625c3661-9d64-47fa-b83c-4b49393bd161" providerId="ADAL" clId="{C4F823CC-0970-4E4D-AEEF-3D670F324FFE}" dt="2020-08-07T12:30:45.091" v="142" actId="478"/>
          <ac:spMkLst>
            <pc:docMk/>
            <pc:sldMk cId="4198194765" sldId="786"/>
            <ac:spMk id="2" creationId="{D86D4808-0D78-944F-9400-E5F66ADAA32D}"/>
          </ac:spMkLst>
        </pc:spChg>
        <pc:spChg chg="mod">
          <ac:chgData name="Chris Droessler" userId="625c3661-9d64-47fa-b83c-4b49393bd161" providerId="ADAL" clId="{C4F823CC-0970-4E4D-AEEF-3D670F324FFE}" dt="2020-08-07T12:30:39.961" v="141" actId="20577"/>
          <ac:spMkLst>
            <pc:docMk/>
            <pc:sldMk cId="4198194765" sldId="786"/>
            <ac:spMk id="3" creationId="{11AA7F27-D98E-E845-A07B-4E30456D8B1D}"/>
          </ac:spMkLst>
        </pc:spChg>
      </pc:sldChg>
      <pc:sldChg chg="delSp modSp add mod">
        <pc:chgData name="Chris Droessler" userId="625c3661-9d64-47fa-b83c-4b49393bd161" providerId="ADAL" clId="{C4F823CC-0970-4E4D-AEEF-3D670F324FFE}" dt="2020-08-07T12:31:00.410" v="168" actId="478"/>
        <pc:sldMkLst>
          <pc:docMk/>
          <pc:sldMk cId="2260187362" sldId="787"/>
        </pc:sldMkLst>
        <pc:spChg chg="del">
          <ac:chgData name="Chris Droessler" userId="625c3661-9d64-47fa-b83c-4b49393bd161" providerId="ADAL" clId="{C4F823CC-0970-4E4D-AEEF-3D670F324FFE}" dt="2020-08-07T12:31:00.410" v="168" actId="478"/>
          <ac:spMkLst>
            <pc:docMk/>
            <pc:sldMk cId="2260187362" sldId="787"/>
            <ac:spMk id="2" creationId="{F49B7CB0-7445-114A-9820-B7D5089EF721}"/>
          </ac:spMkLst>
        </pc:spChg>
        <pc:spChg chg="mod">
          <ac:chgData name="Chris Droessler" userId="625c3661-9d64-47fa-b83c-4b49393bd161" providerId="ADAL" clId="{C4F823CC-0970-4E4D-AEEF-3D670F324FFE}" dt="2020-08-07T12:30:57.240" v="167" actId="20577"/>
          <ac:spMkLst>
            <pc:docMk/>
            <pc:sldMk cId="2260187362" sldId="787"/>
            <ac:spMk id="3" creationId="{9F15F59B-A433-3449-9C68-6C3BE22FB029}"/>
          </ac:spMkLst>
        </pc:spChg>
      </pc:sldChg>
      <pc:sldChg chg="modSp add mod">
        <pc:chgData name="Chris Droessler" userId="625c3661-9d64-47fa-b83c-4b49393bd161" providerId="ADAL" clId="{C4F823CC-0970-4E4D-AEEF-3D670F324FFE}" dt="2020-08-07T12:36:06.611" v="232" actId="20577"/>
        <pc:sldMkLst>
          <pc:docMk/>
          <pc:sldMk cId="1031975690" sldId="788"/>
        </pc:sldMkLst>
        <pc:spChg chg="mod">
          <ac:chgData name="Chris Droessler" userId="625c3661-9d64-47fa-b83c-4b49393bd161" providerId="ADAL" clId="{C4F823CC-0970-4E4D-AEEF-3D670F324FFE}" dt="2020-08-07T12:35:55.302" v="223" actId="20577"/>
          <ac:spMkLst>
            <pc:docMk/>
            <pc:sldMk cId="1031975690" sldId="788"/>
            <ac:spMk id="2" creationId="{DC5D0CDE-2295-CA46-9F81-F40B26556620}"/>
          </ac:spMkLst>
        </pc:spChg>
        <pc:spChg chg="mod">
          <ac:chgData name="Chris Droessler" userId="625c3661-9d64-47fa-b83c-4b49393bd161" providerId="ADAL" clId="{C4F823CC-0970-4E4D-AEEF-3D670F324FFE}" dt="2020-08-07T12:36:06.611" v="232" actId="20577"/>
          <ac:spMkLst>
            <pc:docMk/>
            <pc:sldMk cId="1031975690" sldId="788"/>
            <ac:spMk id="4" creationId="{75C37EDE-2E3E-6542-B5F2-BADFBD3A11F3}"/>
          </ac:spMkLst>
        </pc:spChg>
        <pc:spChg chg="mod">
          <ac:chgData name="Chris Droessler" userId="625c3661-9d64-47fa-b83c-4b49393bd161" providerId="ADAL" clId="{C4F823CC-0970-4E4D-AEEF-3D670F324FFE}" dt="2020-08-07T12:35:32.744" v="208" actId="20577"/>
          <ac:spMkLst>
            <pc:docMk/>
            <pc:sldMk cId="1031975690" sldId="788"/>
            <ac:spMk id="6" creationId="{31379692-1D91-3F44-8145-F6E2709B3C64}"/>
          </ac:spMkLst>
        </pc:spChg>
      </pc:sldChg>
      <pc:sldChg chg="modSp add mod">
        <pc:chgData name="Chris Droessler" userId="625c3661-9d64-47fa-b83c-4b49393bd161" providerId="ADAL" clId="{C4F823CC-0970-4E4D-AEEF-3D670F324FFE}" dt="2020-08-07T12:37:27.094" v="282" actId="13926"/>
        <pc:sldMkLst>
          <pc:docMk/>
          <pc:sldMk cId="290635916" sldId="789"/>
        </pc:sldMkLst>
        <pc:spChg chg="mod">
          <ac:chgData name="Chris Droessler" userId="625c3661-9d64-47fa-b83c-4b49393bd161" providerId="ADAL" clId="{C4F823CC-0970-4E4D-AEEF-3D670F324FFE}" dt="2020-08-07T12:37:27.094" v="282" actId="13926"/>
          <ac:spMkLst>
            <pc:docMk/>
            <pc:sldMk cId="290635916" sldId="789"/>
            <ac:spMk id="2" creationId="{E89A54D8-F0F2-BF49-A635-C083C10F6E0C}"/>
          </ac:spMkLst>
        </pc:spChg>
        <pc:spChg chg="mod">
          <ac:chgData name="Chris Droessler" userId="625c3661-9d64-47fa-b83c-4b49393bd161" providerId="ADAL" clId="{C4F823CC-0970-4E4D-AEEF-3D670F324FFE}" dt="2020-08-07T12:37:12.345" v="252" actId="20577"/>
          <ac:spMkLst>
            <pc:docMk/>
            <pc:sldMk cId="290635916" sldId="789"/>
            <ac:spMk id="3" creationId="{4A110ABF-0E78-6849-A6DE-E74C1174013C}"/>
          </ac:spMkLst>
        </pc:spChg>
      </pc:sldChg>
      <pc:sldChg chg="addSp delSp modSp add mod">
        <pc:chgData name="Chris Droessler" userId="625c3661-9d64-47fa-b83c-4b49393bd161" providerId="ADAL" clId="{C4F823CC-0970-4E4D-AEEF-3D670F324FFE}" dt="2020-08-07T13:10:54.554" v="559" actId="962"/>
        <pc:sldMkLst>
          <pc:docMk/>
          <pc:sldMk cId="3972588335" sldId="790"/>
        </pc:sldMkLst>
        <pc:spChg chg="del">
          <ac:chgData name="Chris Droessler" userId="625c3661-9d64-47fa-b83c-4b49393bd161" providerId="ADAL" clId="{C4F823CC-0970-4E4D-AEEF-3D670F324FFE}" dt="2020-08-07T13:10:45.794" v="556" actId="478"/>
          <ac:spMkLst>
            <pc:docMk/>
            <pc:sldMk cId="3972588335" sldId="790"/>
            <ac:spMk id="2" creationId="{20FABEB0-4265-7B4F-9C65-CD75362FD634}"/>
          </ac:spMkLst>
        </pc:spChg>
        <pc:spChg chg="mod">
          <ac:chgData name="Chris Droessler" userId="625c3661-9d64-47fa-b83c-4b49393bd161" providerId="ADAL" clId="{C4F823CC-0970-4E4D-AEEF-3D670F324FFE}" dt="2020-08-07T12:49:54.080" v="377" actId="20577"/>
          <ac:spMkLst>
            <pc:docMk/>
            <pc:sldMk cId="3972588335" sldId="790"/>
            <ac:spMk id="3" creationId="{4C4CB7BF-41E1-D849-BA79-E3133754B914}"/>
          </ac:spMkLst>
        </pc:spChg>
        <pc:picChg chg="add mod">
          <ac:chgData name="Chris Droessler" userId="625c3661-9d64-47fa-b83c-4b49393bd161" providerId="ADAL" clId="{C4F823CC-0970-4E4D-AEEF-3D670F324FFE}" dt="2020-08-07T13:10:54.554" v="559" actId="962"/>
          <ac:picMkLst>
            <pc:docMk/>
            <pc:sldMk cId="3972588335" sldId="790"/>
            <ac:picMk id="5" creationId="{8DFCC128-7925-4B4E-9259-3276796B077A}"/>
          </ac:picMkLst>
        </pc:picChg>
      </pc:sldChg>
      <pc:sldChg chg="addSp delSp modSp add mod modClrScheme chgLayout">
        <pc:chgData name="Chris Droessler" userId="625c3661-9d64-47fa-b83c-4b49393bd161" providerId="ADAL" clId="{C4F823CC-0970-4E4D-AEEF-3D670F324FFE}" dt="2020-08-07T13:13:08.129" v="575" actId="14100"/>
        <pc:sldMkLst>
          <pc:docMk/>
          <pc:sldMk cId="3704079931" sldId="791"/>
        </pc:sldMkLst>
        <pc:spChg chg="del">
          <ac:chgData name="Chris Droessler" userId="625c3661-9d64-47fa-b83c-4b49393bd161" providerId="ADAL" clId="{C4F823CC-0970-4E4D-AEEF-3D670F324FFE}" dt="2020-08-07T13:11:07.823" v="560" actId="478"/>
          <ac:spMkLst>
            <pc:docMk/>
            <pc:sldMk cId="3704079931" sldId="791"/>
            <ac:spMk id="2" creationId="{D298A297-FBB7-524E-8801-BA5914AABA42}"/>
          </ac:spMkLst>
        </pc:spChg>
        <pc:spChg chg="del mod ord">
          <ac:chgData name="Chris Droessler" userId="625c3661-9d64-47fa-b83c-4b49393bd161" providerId="ADAL" clId="{C4F823CC-0970-4E4D-AEEF-3D670F324FFE}" dt="2020-08-07T13:11:34.705" v="565" actId="478"/>
          <ac:spMkLst>
            <pc:docMk/>
            <pc:sldMk cId="3704079931" sldId="791"/>
            <ac:spMk id="3" creationId="{DC2E25C4-B929-B246-8490-281D9645064A}"/>
          </ac:spMkLst>
        </pc:spChg>
        <pc:spChg chg="add mod">
          <ac:chgData name="Chris Droessler" userId="625c3661-9d64-47fa-b83c-4b49393bd161" providerId="ADAL" clId="{C4F823CC-0970-4E4D-AEEF-3D670F324FFE}" dt="2020-08-07T13:13:08.129" v="575" actId="14100"/>
          <ac:spMkLst>
            <pc:docMk/>
            <pc:sldMk cId="3704079931" sldId="791"/>
            <ac:spMk id="6" creationId="{97E225C2-979F-6E49-A0ED-8831EB3D975A}"/>
          </ac:spMkLst>
        </pc:spChg>
        <pc:picChg chg="add mod">
          <ac:chgData name="Chris Droessler" userId="625c3661-9d64-47fa-b83c-4b49393bd161" providerId="ADAL" clId="{C4F823CC-0970-4E4D-AEEF-3D670F324FFE}" dt="2020-08-07T13:12:57.918" v="573" actId="14100"/>
          <ac:picMkLst>
            <pc:docMk/>
            <pc:sldMk cId="3704079931" sldId="791"/>
            <ac:picMk id="5" creationId="{9533A81B-850F-104C-801A-446E60A13C07}"/>
          </ac:picMkLst>
        </pc:picChg>
      </pc:sldChg>
      <pc:sldChg chg="modSp add del mod">
        <pc:chgData name="Chris Droessler" userId="625c3661-9d64-47fa-b83c-4b49393bd161" providerId="ADAL" clId="{C4F823CC-0970-4E4D-AEEF-3D670F324FFE}" dt="2020-08-07T13:30:36.633" v="591" actId="2696"/>
        <pc:sldMkLst>
          <pc:docMk/>
          <pc:sldMk cId="565838360" sldId="792"/>
        </pc:sldMkLst>
        <pc:spChg chg="mod">
          <ac:chgData name="Chris Droessler" userId="625c3661-9d64-47fa-b83c-4b49393bd161" providerId="ADAL" clId="{C4F823CC-0970-4E4D-AEEF-3D670F324FFE}" dt="2020-08-07T13:28:40.615" v="589" actId="20577"/>
          <ac:spMkLst>
            <pc:docMk/>
            <pc:sldMk cId="565838360" sldId="792"/>
            <ac:spMk id="3" creationId="{05EB1610-FC96-4945-99B3-38176954D8FE}"/>
          </ac:spMkLst>
        </pc:spChg>
      </pc:sldChg>
      <pc:sldChg chg="add del">
        <pc:chgData name="Chris Droessler" userId="625c3661-9d64-47fa-b83c-4b49393bd161" providerId="ADAL" clId="{C4F823CC-0970-4E4D-AEEF-3D670F324FFE}" dt="2020-08-07T12:59:20.480" v="432" actId="2696"/>
        <pc:sldMkLst>
          <pc:docMk/>
          <pc:sldMk cId="3902618108" sldId="792"/>
        </pc:sldMkLst>
      </pc:sldChg>
    </pc:docChg>
  </pc:docChgLst>
  <pc:docChgLst>
    <pc:chgData name="Chris Droessler" userId="625c3661-9d64-47fa-b83c-4b49393bd161" providerId="ADAL" clId="{6A4970AE-D0CE-7A41-A34F-16D06A3DBE90}"/>
    <pc:docChg chg="undo custSel addSld delSld modSld modMainMaster">
      <pc:chgData name="Chris Droessler" userId="625c3661-9d64-47fa-b83c-4b49393bd161" providerId="ADAL" clId="{6A4970AE-D0CE-7A41-A34F-16D06A3DBE90}" dt="2020-08-10T15:22:33.798" v="1055" actId="14100"/>
      <pc:docMkLst>
        <pc:docMk/>
      </pc:docMkLst>
      <pc:sldChg chg="modTransition">
        <pc:chgData name="Chris Droessler" userId="625c3661-9d64-47fa-b83c-4b49393bd161" providerId="ADAL" clId="{6A4970AE-D0CE-7A41-A34F-16D06A3DBE90}" dt="2020-08-10T12:33:41.828" v="924"/>
        <pc:sldMkLst>
          <pc:docMk/>
          <pc:sldMk cId="3216283049" sldId="256"/>
        </pc:sldMkLst>
      </pc:sldChg>
      <pc:sldChg chg="modTransition">
        <pc:chgData name="Chris Droessler" userId="625c3661-9d64-47fa-b83c-4b49393bd161" providerId="ADAL" clId="{6A4970AE-D0CE-7A41-A34F-16D06A3DBE90}" dt="2020-08-10T12:33:41.828" v="924"/>
        <pc:sldMkLst>
          <pc:docMk/>
          <pc:sldMk cId="4118415113" sldId="257"/>
        </pc:sldMkLst>
      </pc:sldChg>
      <pc:sldChg chg="modSp modTransition">
        <pc:chgData name="Chris Droessler" userId="625c3661-9d64-47fa-b83c-4b49393bd161" providerId="ADAL" clId="{6A4970AE-D0CE-7A41-A34F-16D06A3DBE90}" dt="2020-08-10T12:33:41.828" v="924"/>
        <pc:sldMkLst>
          <pc:docMk/>
          <pc:sldMk cId="1618230799" sldId="258"/>
        </pc:sldMkLst>
        <pc:spChg chg="mod">
          <ac:chgData name="Chris Droessler" userId="625c3661-9d64-47fa-b83c-4b49393bd161" providerId="ADAL" clId="{6A4970AE-D0CE-7A41-A34F-16D06A3DBE90}" dt="2020-08-07T17:39:16.626" v="460" actId="20577"/>
          <ac:spMkLst>
            <pc:docMk/>
            <pc:sldMk cId="1618230799" sldId="258"/>
            <ac:spMk id="165" creationId="{00000000-0000-0000-0000-000000000000}"/>
          </ac:spMkLst>
        </pc:spChg>
      </pc:sldChg>
      <pc:sldChg chg="modTransition">
        <pc:chgData name="Chris Droessler" userId="625c3661-9d64-47fa-b83c-4b49393bd161" providerId="ADAL" clId="{6A4970AE-D0CE-7A41-A34F-16D06A3DBE90}" dt="2020-08-10T12:33:41.828" v="924"/>
        <pc:sldMkLst>
          <pc:docMk/>
          <pc:sldMk cId="613246600" sldId="259"/>
        </pc:sldMkLst>
      </pc:sldChg>
      <pc:sldChg chg="modTransition">
        <pc:chgData name="Chris Droessler" userId="625c3661-9d64-47fa-b83c-4b49393bd161" providerId="ADAL" clId="{6A4970AE-D0CE-7A41-A34F-16D06A3DBE90}" dt="2020-08-10T12:33:41.828" v="924"/>
        <pc:sldMkLst>
          <pc:docMk/>
          <pc:sldMk cId="3675590858" sldId="260"/>
        </pc:sldMkLst>
      </pc:sldChg>
      <pc:sldChg chg="modTransition">
        <pc:chgData name="Chris Droessler" userId="625c3661-9d64-47fa-b83c-4b49393bd161" providerId="ADAL" clId="{6A4970AE-D0CE-7A41-A34F-16D06A3DBE90}" dt="2020-08-10T12:33:41.828" v="924"/>
        <pc:sldMkLst>
          <pc:docMk/>
          <pc:sldMk cId="1695309464" sldId="265"/>
        </pc:sldMkLst>
      </pc:sldChg>
      <pc:sldChg chg="modSp modTransition">
        <pc:chgData name="Chris Droessler" userId="625c3661-9d64-47fa-b83c-4b49393bd161" providerId="ADAL" clId="{6A4970AE-D0CE-7A41-A34F-16D06A3DBE90}" dt="2020-08-10T12:33:41.828" v="924"/>
        <pc:sldMkLst>
          <pc:docMk/>
          <pc:sldMk cId="2402427655" sldId="266"/>
        </pc:sldMkLst>
        <pc:spChg chg="mod">
          <ac:chgData name="Chris Droessler" userId="625c3661-9d64-47fa-b83c-4b49393bd161" providerId="ADAL" clId="{6A4970AE-D0CE-7A41-A34F-16D06A3DBE90}" dt="2020-08-07T17:32:34.658" v="329" actId="948"/>
          <ac:spMkLst>
            <pc:docMk/>
            <pc:sldMk cId="2402427655" sldId="266"/>
            <ac:spMk id="210" creationId="{00000000-0000-0000-0000-000000000000}"/>
          </ac:spMkLst>
        </pc:spChg>
      </pc:sldChg>
      <pc:sldChg chg="modTransition">
        <pc:chgData name="Chris Droessler" userId="625c3661-9d64-47fa-b83c-4b49393bd161" providerId="ADAL" clId="{6A4970AE-D0CE-7A41-A34F-16D06A3DBE90}" dt="2020-08-10T12:33:41.828" v="924"/>
        <pc:sldMkLst>
          <pc:docMk/>
          <pc:sldMk cId="858002097" sldId="267"/>
        </pc:sldMkLst>
      </pc:sldChg>
      <pc:sldChg chg="addSp delSp modSp modTransition">
        <pc:chgData name="Chris Droessler" userId="625c3661-9d64-47fa-b83c-4b49393bd161" providerId="ADAL" clId="{6A4970AE-D0CE-7A41-A34F-16D06A3DBE90}" dt="2020-08-10T12:33:41.828" v="924"/>
        <pc:sldMkLst>
          <pc:docMk/>
          <pc:sldMk cId="2540112824" sldId="268"/>
        </pc:sldMkLst>
        <pc:spChg chg="add mod">
          <ac:chgData name="Chris Droessler" userId="625c3661-9d64-47fa-b83c-4b49393bd161" providerId="ADAL" clId="{6A4970AE-D0CE-7A41-A34F-16D06A3DBE90}" dt="2020-08-07T17:59:24.413" v="792" actId="1076"/>
          <ac:spMkLst>
            <pc:docMk/>
            <pc:sldMk cId="2540112824" sldId="268"/>
            <ac:spMk id="24" creationId="{5162A1CD-DF69-E44E-91B2-6A6285EDC56B}"/>
          </ac:spMkLst>
        </pc:spChg>
        <pc:spChg chg="del">
          <ac:chgData name="Chris Droessler" userId="625c3661-9d64-47fa-b83c-4b49393bd161" providerId="ADAL" clId="{6A4970AE-D0CE-7A41-A34F-16D06A3DBE90}" dt="2020-08-07T17:59:19.195" v="791" actId="478"/>
          <ac:spMkLst>
            <pc:docMk/>
            <pc:sldMk cId="2540112824" sldId="268"/>
            <ac:spMk id="232" creationId="{00000000-0000-0000-0000-000000000000}"/>
          </ac:spMkLst>
        </pc:spChg>
        <pc:spChg chg="mod">
          <ac:chgData name="Chris Droessler" userId="625c3661-9d64-47fa-b83c-4b49393bd161" providerId="ADAL" clId="{6A4970AE-D0CE-7A41-A34F-16D06A3DBE90}" dt="2020-08-07T17:59:41.380" v="801" actId="14100"/>
          <ac:spMkLst>
            <pc:docMk/>
            <pc:sldMk cId="2540112824" sldId="268"/>
            <ac:spMk id="237" creationId="{00000000-0000-0000-0000-000000000000}"/>
          </ac:spMkLst>
        </pc:spChg>
        <pc:spChg chg="mod">
          <ac:chgData name="Chris Droessler" userId="625c3661-9d64-47fa-b83c-4b49393bd161" providerId="ADAL" clId="{6A4970AE-D0CE-7A41-A34F-16D06A3DBE90}" dt="2020-08-07T17:59:36.164" v="800" actId="14100"/>
          <ac:spMkLst>
            <pc:docMk/>
            <pc:sldMk cId="2540112824" sldId="268"/>
            <ac:spMk id="238" creationId="{00000000-0000-0000-0000-000000000000}"/>
          </ac:spMkLst>
        </pc:spChg>
        <pc:spChg chg="mod">
          <ac:chgData name="Chris Droessler" userId="625c3661-9d64-47fa-b83c-4b49393bd161" providerId="ADAL" clId="{6A4970AE-D0CE-7A41-A34F-16D06A3DBE90}" dt="2020-08-07T18:06:29.470" v="881" actId="403"/>
          <ac:spMkLst>
            <pc:docMk/>
            <pc:sldMk cId="2540112824" sldId="268"/>
            <ac:spMk id="250" creationId="{00000000-0000-0000-0000-000000000000}"/>
          </ac:spMkLst>
        </pc:spChg>
        <pc:grpChg chg="mod">
          <ac:chgData name="Chris Droessler" userId="625c3661-9d64-47fa-b83c-4b49393bd161" providerId="ADAL" clId="{6A4970AE-D0CE-7A41-A34F-16D06A3DBE90}" dt="2020-08-07T17:59:32.540" v="799" actId="1036"/>
          <ac:grpSpMkLst>
            <pc:docMk/>
            <pc:sldMk cId="2540112824" sldId="268"/>
            <ac:grpSpMk id="236" creationId="{00000000-0000-0000-0000-000000000000}"/>
          </ac:grpSpMkLst>
        </pc:grpChg>
        <pc:grpChg chg="mod">
          <ac:chgData name="Chris Droessler" userId="625c3661-9d64-47fa-b83c-4b49393bd161" providerId="ADAL" clId="{6A4970AE-D0CE-7A41-A34F-16D06A3DBE90}" dt="2020-08-07T17:59:29.692" v="793" actId="1035"/>
          <ac:grpSpMkLst>
            <pc:docMk/>
            <pc:sldMk cId="2540112824" sldId="268"/>
            <ac:grpSpMk id="239" creationId="{00000000-0000-0000-0000-000000000000}"/>
          </ac:grpSpMkLst>
        </pc:grpChg>
      </pc:sldChg>
      <pc:sldChg chg="modTransition">
        <pc:chgData name="Chris Droessler" userId="625c3661-9d64-47fa-b83c-4b49393bd161" providerId="ADAL" clId="{6A4970AE-D0CE-7A41-A34F-16D06A3DBE90}" dt="2020-08-10T12:33:41.828" v="924"/>
        <pc:sldMkLst>
          <pc:docMk/>
          <pc:sldMk cId="392778305" sldId="269"/>
        </pc:sldMkLst>
      </pc:sldChg>
      <pc:sldChg chg="modSp modTransition">
        <pc:chgData name="Chris Droessler" userId="625c3661-9d64-47fa-b83c-4b49393bd161" providerId="ADAL" clId="{6A4970AE-D0CE-7A41-A34F-16D06A3DBE90}" dt="2020-08-10T12:33:41.828" v="924"/>
        <pc:sldMkLst>
          <pc:docMk/>
          <pc:sldMk cId="3776292670" sldId="272"/>
        </pc:sldMkLst>
        <pc:spChg chg="mod">
          <ac:chgData name="Chris Droessler" userId="625c3661-9d64-47fa-b83c-4b49393bd161" providerId="ADAL" clId="{6A4970AE-D0CE-7A41-A34F-16D06A3DBE90}" dt="2020-08-07T17:38:34.355" v="456" actId="255"/>
          <ac:spMkLst>
            <pc:docMk/>
            <pc:sldMk cId="3776292670" sldId="272"/>
            <ac:spMk id="286"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593074896" sldId="273"/>
        </pc:sldMkLst>
        <pc:spChg chg="mod">
          <ac:chgData name="Chris Droessler" userId="625c3661-9d64-47fa-b83c-4b49393bd161" providerId="ADAL" clId="{6A4970AE-D0CE-7A41-A34F-16D06A3DBE90}" dt="2020-08-07T17:53:13.731" v="651" actId="27636"/>
          <ac:spMkLst>
            <pc:docMk/>
            <pc:sldMk cId="593074896" sldId="273"/>
            <ac:spMk id="282"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3149130087" sldId="282"/>
        </pc:sldMkLst>
        <pc:spChg chg="mod">
          <ac:chgData name="Chris Droessler" userId="625c3661-9d64-47fa-b83c-4b49393bd161" providerId="ADAL" clId="{6A4970AE-D0CE-7A41-A34F-16D06A3DBE90}" dt="2020-08-07T17:40:32.183" v="476" actId="1076"/>
          <ac:spMkLst>
            <pc:docMk/>
            <pc:sldMk cId="3149130087" sldId="282"/>
            <ac:spMk id="15" creationId="{5927EF31-A0D2-D84A-9A67-73BEF545F6B5}"/>
          </ac:spMkLst>
        </pc:spChg>
        <pc:spChg chg="mod">
          <ac:chgData name="Chris Droessler" userId="625c3661-9d64-47fa-b83c-4b49393bd161" providerId="ADAL" clId="{6A4970AE-D0CE-7A41-A34F-16D06A3DBE90}" dt="2020-08-07T17:40:51.639" v="477" actId="1076"/>
          <ac:spMkLst>
            <pc:docMk/>
            <pc:sldMk cId="3149130087" sldId="282"/>
            <ac:spMk id="17" creationId="{187AA8DF-2C40-D843-BAB5-04D812004525}"/>
          </ac:spMkLst>
        </pc:spChg>
        <pc:spChg chg="mod">
          <ac:chgData name="Chris Droessler" userId="625c3661-9d64-47fa-b83c-4b49393bd161" providerId="ADAL" clId="{6A4970AE-D0CE-7A41-A34F-16D06A3DBE90}" dt="2020-08-07T17:40:32.183" v="476" actId="1076"/>
          <ac:spMkLst>
            <pc:docMk/>
            <pc:sldMk cId="3149130087" sldId="282"/>
            <ac:spMk id="261" creationId="{00000000-0000-0000-0000-000000000000}"/>
          </ac:spMkLst>
        </pc:spChg>
        <pc:spChg chg="mod">
          <ac:chgData name="Chris Droessler" userId="625c3661-9d64-47fa-b83c-4b49393bd161" providerId="ADAL" clId="{6A4970AE-D0CE-7A41-A34F-16D06A3DBE90}" dt="2020-08-07T17:40:32.183" v="476" actId="1076"/>
          <ac:spMkLst>
            <pc:docMk/>
            <pc:sldMk cId="3149130087" sldId="282"/>
            <ac:spMk id="262" creationId="{00000000-0000-0000-0000-000000000000}"/>
          </ac:spMkLst>
        </pc:spChg>
        <pc:spChg chg="mod">
          <ac:chgData name="Chris Droessler" userId="625c3661-9d64-47fa-b83c-4b49393bd161" providerId="ADAL" clId="{6A4970AE-D0CE-7A41-A34F-16D06A3DBE90}" dt="2020-08-07T17:40:51.639" v="477" actId="1076"/>
          <ac:spMkLst>
            <pc:docMk/>
            <pc:sldMk cId="3149130087" sldId="282"/>
            <ac:spMk id="264" creationId="{00000000-0000-0000-0000-000000000000}"/>
          </ac:spMkLst>
        </pc:spChg>
        <pc:spChg chg="mod">
          <ac:chgData name="Chris Droessler" userId="625c3661-9d64-47fa-b83c-4b49393bd161" providerId="ADAL" clId="{6A4970AE-D0CE-7A41-A34F-16D06A3DBE90}" dt="2020-08-07T17:40:51.639" v="477" actId="1076"/>
          <ac:spMkLst>
            <pc:docMk/>
            <pc:sldMk cId="3149130087" sldId="282"/>
            <ac:spMk id="266" creationId="{00000000-0000-0000-0000-000000000000}"/>
          </ac:spMkLst>
        </pc:spChg>
        <pc:spChg chg="mod">
          <ac:chgData name="Chris Droessler" userId="625c3661-9d64-47fa-b83c-4b49393bd161" providerId="ADAL" clId="{6A4970AE-D0CE-7A41-A34F-16D06A3DBE90}" dt="2020-08-07T17:40:51.639" v="477" actId="1076"/>
          <ac:spMkLst>
            <pc:docMk/>
            <pc:sldMk cId="3149130087" sldId="282"/>
            <ac:spMk id="269" creationId="{00000000-0000-0000-0000-000000000000}"/>
          </ac:spMkLst>
        </pc:spChg>
      </pc:sldChg>
      <pc:sldChg chg="delSp modSp modTransition">
        <pc:chgData name="Chris Droessler" userId="625c3661-9d64-47fa-b83c-4b49393bd161" providerId="ADAL" clId="{6A4970AE-D0CE-7A41-A34F-16D06A3DBE90}" dt="2020-08-10T12:33:41.828" v="924"/>
        <pc:sldMkLst>
          <pc:docMk/>
          <pc:sldMk cId="3254432450" sldId="283"/>
        </pc:sldMkLst>
        <pc:spChg chg="mod">
          <ac:chgData name="Chris Droessler" userId="625c3661-9d64-47fa-b83c-4b49393bd161" providerId="ADAL" clId="{6A4970AE-D0CE-7A41-A34F-16D06A3DBE90}" dt="2020-08-07T17:41:07.174" v="478" actId="1076"/>
          <ac:spMkLst>
            <pc:docMk/>
            <pc:sldMk cId="3254432450" sldId="283"/>
            <ac:spMk id="274" creationId="{00000000-0000-0000-0000-000000000000}"/>
          </ac:spMkLst>
        </pc:spChg>
        <pc:spChg chg="mod">
          <ac:chgData name="Chris Droessler" userId="625c3661-9d64-47fa-b83c-4b49393bd161" providerId="ADAL" clId="{6A4970AE-D0CE-7A41-A34F-16D06A3DBE90}" dt="2020-08-07T17:41:07.174" v="478" actId="1076"/>
          <ac:spMkLst>
            <pc:docMk/>
            <pc:sldMk cId="3254432450" sldId="283"/>
            <ac:spMk id="275" creationId="{00000000-0000-0000-0000-000000000000}"/>
          </ac:spMkLst>
        </pc:spChg>
        <pc:spChg chg="mod">
          <ac:chgData name="Chris Droessler" userId="625c3661-9d64-47fa-b83c-4b49393bd161" providerId="ADAL" clId="{6A4970AE-D0CE-7A41-A34F-16D06A3DBE90}" dt="2020-08-07T17:41:31.598" v="483" actId="1076"/>
          <ac:spMkLst>
            <pc:docMk/>
            <pc:sldMk cId="3254432450" sldId="283"/>
            <ac:spMk id="277" creationId="{00000000-0000-0000-0000-000000000000}"/>
          </ac:spMkLst>
        </pc:spChg>
        <pc:spChg chg="mod">
          <ac:chgData name="Chris Droessler" userId="625c3661-9d64-47fa-b83c-4b49393bd161" providerId="ADAL" clId="{6A4970AE-D0CE-7A41-A34F-16D06A3DBE90}" dt="2020-08-07T17:41:31.598" v="483" actId="1076"/>
          <ac:spMkLst>
            <pc:docMk/>
            <pc:sldMk cId="3254432450" sldId="283"/>
            <ac:spMk id="279" creationId="{00000000-0000-0000-0000-000000000000}"/>
          </ac:spMkLst>
        </pc:spChg>
        <pc:spChg chg="del mod">
          <ac:chgData name="Chris Droessler" userId="625c3661-9d64-47fa-b83c-4b49393bd161" providerId="ADAL" clId="{6A4970AE-D0CE-7A41-A34F-16D06A3DBE90}" dt="2020-08-07T17:41:14.765" v="480" actId="478"/>
          <ac:spMkLst>
            <pc:docMk/>
            <pc:sldMk cId="3254432450" sldId="283"/>
            <ac:spMk id="280" creationId="{00000000-0000-0000-0000-000000000000}"/>
          </ac:spMkLst>
        </pc:spChg>
        <pc:spChg chg="mod">
          <ac:chgData name="Chris Droessler" userId="625c3661-9d64-47fa-b83c-4b49393bd161" providerId="ADAL" clId="{6A4970AE-D0CE-7A41-A34F-16D06A3DBE90}" dt="2020-08-07T17:41:07.174" v="478" actId="1076"/>
          <ac:spMkLst>
            <pc:docMk/>
            <pc:sldMk cId="3254432450" sldId="283"/>
            <ac:spMk id="281" creationId="{00000000-0000-0000-0000-000000000000}"/>
          </ac:spMkLst>
        </pc:spChg>
        <pc:spChg chg="del mod">
          <ac:chgData name="Chris Droessler" userId="625c3661-9d64-47fa-b83c-4b49393bd161" providerId="ADAL" clId="{6A4970AE-D0CE-7A41-A34F-16D06A3DBE90}" dt="2020-08-07T17:41:22.468" v="482" actId="478"/>
          <ac:spMkLst>
            <pc:docMk/>
            <pc:sldMk cId="3254432450" sldId="283"/>
            <ac:spMk id="282" creationId="{00000000-0000-0000-0000-000000000000}"/>
          </ac:spMkLst>
        </pc:spChg>
        <pc:spChg chg="mod">
          <ac:chgData name="Chris Droessler" userId="625c3661-9d64-47fa-b83c-4b49393bd161" providerId="ADAL" clId="{6A4970AE-D0CE-7A41-A34F-16D06A3DBE90}" dt="2020-08-07T17:41:31.598" v="483" actId="1076"/>
          <ac:spMkLst>
            <pc:docMk/>
            <pc:sldMk cId="3254432450" sldId="283"/>
            <ac:spMk id="284"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2107459115" sldId="287"/>
        </pc:sldMkLst>
        <pc:spChg chg="mod">
          <ac:chgData name="Chris Droessler" userId="625c3661-9d64-47fa-b83c-4b49393bd161" providerId="ADAL" clId="{6A4970AE-D0CE-7A41-A34F-16D06A3DBE90}" dt="2020-08-07T17:56:40.102" v="717" actId="1037"/>
          <ac:spMkLst>
            <pc:docMk/>
            <pc:sldMk cId="2107459115" sldId="287"/>
            <ac:spMk id="393" creationId="{00000000-0000-0000-0000-000000000000}"/>
          </ac:spMkLst>
        </pc:spChg>
        <pc:spChg chg="mod">
          <ac:chgData name="Chris Droessler" userId="625c3661-9d64-47fa-b83c-4b49393bd161" providerId="ADAL" clId="{6A4970AE-D0CE-7A41-A34F-16D06A3DBE90}" dt="2020-08-07T17:57:02.353" v="738" actId="14100"/>
          <ac:spMkLst>
            <pc:docMk/>
            <pc:sldMk cId="2107459115" sldId="287"/>
            <ac:spMk id="394" creationId="{00000000-0000-0000-0000-000000000000}"/>
          </ac:spMkLst>
        </pc:spChg>
        <pc:spChg chg="mod">
          <ac:chgData name="Chris Droessler" userId="625c3661-9d64-47fa-b83c-4b49393bd161" providerId="ADAL" clId="{6A4970AE-D0CE-7A41-A34F-16D06A3DBE90}" dt="2020-08-07T17:56:49.405" v="735" actId="1038"/>
          <ac:spMkLst>
            <pc:docMk/>
            <pc:sldMk cId="2107459115" sldId="287"/>
            <ac:spMk id="395" creationId="{00000000-0000-0000-0000-000000000000}"/>
          </ac:spMkLst>
        </pc:spChg>
        <pc:spChg chg="mod">
          <ac:chgData name="Chris Droessler" userId="625c3661-9d64-47fa-b83c-4b49393bd161" providerId="ADAL" clId="{6A4970AE-D0CE-7A41-A34F-16D06A3DBE90}" dt="2020-08-07T17:56:40.102" v="717" actId="1037"/>
          <ac:spMkLst>
            <pc:docMk/>
            <pc:sldMk cId="2107459115" sldId="287"/>
            <ac:spMk id="396" creationId="{00000000-0000-0000-0000-000000000000}"/>
          </ac:spMkLst>
        </pc:spChg>
        <pc:spChg chg="mod">
          <ac:chgData name="Chris Droessler" userId="625c3661-9d64-47fa-b83c-4b49393bd161" providerId="ADAL" clId="{6A4970AE-D0CE-7A41-A34F-16D06A3DBE90}" dt="2020-08-07T17:56:49.405" v="735" actId="1038"/>
          <ac:spMkLst>
            <pc:docMk/>
            <pc:sldMk cId="2107459115" sldId="287"/>
            <ac:spMk id="397" creationId="{00000000-0000-0000-0000-000000000000}"/>
          </ac:spMkLst>
        </pc:spChg>
        <pc:spChg chg="mod">
          <ac:chgData name="Chris Droessler" userId="625c3661-9d64-47fa-b83c-4b49393bd161" providerId="ADAL" clId="{6A4970AE-D0CE-7A41-A34F-16D06A3DBE90}" dt="2020-08-07T17:57:07.663" v="750" actId="1037"/>
          <ac:spMkLst>
            <pc:docMk/>
            <pc:sldMk cId="2107459115" sldId="287"/>
            <ac:spMk id="399" creationId="{00000000-0000-0000-0000-000000000000}"/>
          </ac:spMkLst>
        </pc:spChg>
        <pc:picChg chg="mod">
          <ac:chgData name="Chris Droessler" userId="625c3661-9d64-47fa-b83c-4b49393bd161" providerId="ADAL" clId="{6A4970AE-D0CE-7A41-A34F-16D06A3DBE90}" dt="2020-08-07T17:57:10.453" v="763" actId="1037"/>
          <ac:picMkLst>
            <pc:docMk/>
            <pc:sldMk cId="2107459115" sldId="287"/>
            <ac:picMk id="398" creationId="{00000000-0000-0000-0000-000000000000}"/>
          </ac:picMkLst>
        </pc:picChg>
      </pc:sldChg>
      <pc:sldChg chg="modSp modTransition">
        <pc:chgData name="Chris Droessler" userId="625c3661-9d64-47fa-b83c-4b49393bd161" providerId="ADAL" clId="{6A4970AE-D0CE-7A41-A34F-16D06A3DBE90}" dt="2020-08-10T12:33:41.828" v="924"/>
        <pc:sldMkLst>
          <pc:docMk/>
          <pc:sldMk cId="813001330" sldId="288"/>
        </pc:sldMkLst>
        <pc:spChg chg="mod">
          <ac:chgData name="Chris Droessler" userId="625c3661-9d64-47fa-b83c-4b49393bd161" providerId="ADAL" clId="{6A4970AE-D0CE-7A41-A34F-16D06A3DBE90}" dt="2020-08-07T17:48:45.431" v="559" actId="27636"/>
          <ac:spMkLst>
            <pc:docMk/>
            <pc:sldMk cId="813001330" sldId="288"/>
            <ac:spMk id="6" creationId="{031C6CA7-7AD0-A743-B35B-E52EB1B5645D}"/>
          </ac:spMkLst>
        </pc:spChg>
      </pc:sldChg>
      <pc:sldChg chg="modSp modTransition">
        <pc:chgData name="Chris Droessler" userId="625c3661-9d64-47fa-b83c-4b49393bd161" providerId="ADAL" clId="{6A4970AE-D0CE-7A41-A34F-16D06A3DBE90}" dt="2020-08-10T12:33:41.828" v="924"/>
        <pc:sldMkLst>
          <pc:docMk/>
          <pc:sldMk cId="726580014" sldId="290"/>
        </pc:sldMkLst>
        <pc:spChg chg="mod">
          <ac:chgData name="Chris Droessler" userId="625c3661-9d64-47fa-b83c-4b49393bd161" providerId="ADAL" clId="{6A4970AE-D0CE-7A41-A34F-16D06A3DBE90}" dt="2020-08-07T17:13:18.297" v="18" actId="20577"/>
          <ac:spMkLst>
            <pc:docMk/>
            <pc:sldMk cId="726580014" sldId="290"/>
            <ac:spMk id="461" creationId="{00000000-0000-0000-0000-000000000000}"/>
          </ac:spMkLst>
        </pc:spChg>
      </pc:sldChg>
      <pc:sldChg chg="modTransition">
        <pc:chgData name="Chris Droessler" userId="625c3661-9d64-47fa-b83c-4b49393bd161" providerId="ADAL" clId="{6A4970AE-D0CE-7A41-A34F-16D06A3DBE90}" dt="2020-08-10T12:33:41.828" v="924"/>
        <pc:sldMkLst>
          <pc:docMk/>
          <pc:sldMk cId="4009006807" sldId="292"/>
        </pc:sldMkLst>
      </pc:sldChg>
      <pc:sldChg chg="modSp modTransition">
        <pc:chgData name="Chris Droessler" userId="625c3661-9d64-47fa-b83c-4b49393bd161" providerId="ADAL" clId="{6A4970AE-D0CE-7A41-A34F-16D06A3DBE90}" dt="2020-08-10T12:33:41.828" v="924"/>
        <pc:sldMkLst>
          <pc:docMk/>
          <pc:sldMk cId="2190821119" sldId="293"/>
        </pc:sldMkLst>
        <pc:spChg chg="mod">
          <ac:chgData name="Chris Droessler" userId="625c3661-9d64-47fa-b83c-4b49393bd161" providerId="ADAL" clId="{6A4970AE-D0CE-7A41-A34F-16D06A3DBE90}" dt="2020-08-07T17:15:22.671" v="39" actId="255"/>
          <ac:spMkLst>
            <pc:docMk/>
            <pc:sldMk cId="2190821119" sldId="293"/>
            <ac:spMk id="473" creationId="{00000000-0000-0000-0000-000000000000}"/>
          </ac:spMkLst>
        </pc:spChg>
      </pc:sldChg>
      <pc:sldChg chg="modTransition">
        <pc:chgData name="Chris Droessler" userId="625c3661-9d64-47fa-b83c-4b49393bd161" providerId="ADAL" clId="{6A4970AE-D0CE-7A41-A34F-16D06A3DBE90}" dt="2020-08-10T12:33:41.828" v="924"/>
        <pc:sldMkLst>
          <pc:docMk/>
          <pc:sldMk cId="528324674" sldId="294"/>
        </pc:sldMkLst>
      </pc:sldChg>
      <pc:sldChg chg="modTransition">
        <pc:chgData name="Chris Droessler" userId="625c3661-9d64-47fa-b83c-4b49393bd161" providerId="ADAL" clId="{6A4970AE-D0CE-7A41-A34F-16D06A3DBE90}" dt="2020-08-10T12:33:41.828" v="924"/>
        <pc:sldMkLst>
          <pc:docMk/>
          <pc:sldMk cId="202017800" sldId="296"/>
        </pc:sldMkLst>
      </pc:sldChg>
      <pc:sldChg chg="modTransition">
        <pc:chgData name="Chris Droessler" userId="625c3661-9d64-47fa-b83c-4b49393bd161" providerId="ADAL" clId="{6A4970AE-D0CE-7A41-A34F-16D06A3DBE90}" dt="2020-08-10T12:33:41.828" v="924"/>
        <pc:sldMkLst>
          <pc:docMk/>
          <pc:sldMk cId="2635336545" sldId="297"/>
        </pc:sldMkLst>
      </pc:sldChg>
      <pc:sldChg chg="modSp modTransition">
        <pc:chgData name="Chris Droessler" userId="625c3661-9d64-47fa-b83c-4b49393bd161" providerId="ADAL" clId="{6A4970AE-D0CE-7A41-A34F-16D06A3DBE90}" dt="2020-08-10T12:44:03.224" v="938" actId="20577"/>
        <pc:sldMkLst>
          <pc:docMk/>
          <pc:sldMk cId="1905219031" sldId="298"/>
        </pc:sldMkLst>
        <pc:spChg chg="mod">
          <ac:chgData name="Chris Droessler" userId="625c3661-9d64-47fa-b83c-4b49393bd161" providerId="ADAL" clId="{6A4970AE-D0CE-7A41-A34F-16D06A3DBE90}" dt="2020-08-10T12:44:03.224" v="938" actId="20577"/>
          <ac:spMkLst>
            <pc:docMk/>
            <pc:sldMk cId="1905219031" sldId="298"/>
            <ac:spMk id="492" creationId="{00000000-0000-0000-0000-000000000000}"/>
          </ac:spMkLst>
        </pc:spChg>
      </pc:sldChg>
      <pc:sldChg chg="modTransition">
        <pc:chgData name="Chris Droessler" userId="625c3661-9d64-47fa-b83c-4b49393bd161" providerId="ADAL" clId="{6A4970AE-D0CE-7A41-A34F-16D06A3DBE90}" dt="2020-08-10T12:33:41.828" v="924"/>
        <pc:sldMkLst>
          <pc:docMk/>
          <pc:sldMk cId="3736797592" sldId="299"/>
        </pc:sldMkLst>
      </pc:sldChg>
      <pc:sldChg chg="modTransition">
        <pc:chgData name="Chris Droessler" userId="625c3661-9d64-47fa-b83c-4b49393bd161" providerId="ADAL" clId="{6A4970AE-D0CE-7A41-A34F-16D06A3DBE90}" dt="2020-08-10T12:33:41.828" v="924"/>
        <pc:sldMkLst>
          <pc:docMk/>
          <pc:sldMk cId="652781944" sldId="300"/>
        </pc:sldMkLst>
      </pc:sldChg>
      <pc:sldChg chg="modTransition">
        <pc:chgData name="Chris Droessler" userId="625c3661-9d64-47fa-b83c-4b49393bd161" providerId="ADAL" clId="{6A4970AE-D0CE-7A41-A34F-16D06A3DBE90}" dt="2020-08-10T12:33:41.828" v="924"/>
        <pc:sldMkLst>
          <pc:docMk/>
          <pc:sldMk cId="729725808" sldId="302"/>
        </pc:sldMkLst>
      </pc:sldChg>
      <pc:sldChg chg="modTransition">
        <pc:chgData name="Chris Droessler" userId="625c3661-9d64-47fa-b83c-4b49393bd161" providerId="ADAL" clId="{6A4970AE-D0CE-7A41-A34F-16D06A3DBE90}" dt="2020-08-10T12:33:41.828" v="924"/>
        <pc:sldMkLst>
          <pc:docMk/>
          <pc:sldMk cId="2637214575" sldId="304"/>
        </pc:sldMkLst>
      </pc:sldChg>
      <pc:sldChg chg="modTransition">
        <pc:chgData name="Chris Droessler" userId="625c3661-9d64-47fa-b83c-4b49393bd161" providerId="ADAL" clId="{6A4970AE-D0CE-7A41-A34F-16D06A3DBE90}" dt="2020-08-10T12:33:41.828" v="924"/>
        <pc:sldMkLst>
          <pc:docMk/>
          <pc:sldMk cId="3437193293" sldId="305"/>
        </pc:sldMkLst>
      </pc:sldChg>
      <pc:sldChg chg="modTransition">
        <pc:chgData name="Chris Droessler" userId="625c3661-9d64-47fa-b83c-4b49393bd161" providerId="ADAL" clId="{6A4970AE-D0CE-7A41-A34F-16D06A3DBE90}" dt="2020-08-10T12:33:41.828" v="924"/>
        <pc:sldMkLst>
          <pc:docMk/>
          <pc:sldMk cId="2259701543" sldId="308"/>
        </pc:sldMkLst>
      </pc:sldChg>
      <pc:sldChg chg="modTransition">
        <pc:chgData name="Chris Droessler" userId="625c3661-9d64-47fa-b83c-4b49393bd161" providerId="ADAL" clId="{6A4970AE-D0CE-7A41-A34F-16D06A3DBE90}" dt="2020-08-10T12:33:41.828" v="924"/>
        <pc:sldMkLst>
          <pc:docMk/>
          <pc:sldMk cId="2037905880" sldId="309"/>
        </pc:sldMkLst>
      </pc:sldChg>
      <pc:sldChg chg="modSp modTransition">
        <pc:chgData name="Chris Droessler" userId="625c3661-9d64-47fa-b83c-4b49393bd161" providerId="ADAL" clId="{6A4970AE-D0CE-7A41-A34F-16D06A3DBE90}" dt="2020-08-10T12:33:41.828" v="924"/>
        <pc:sldMkLst>
          <pc:docMk/>
          <pc:sldMk cId="205548173" sldId="311"/>
        </pc:sldMkLst>
        <pc:spChg chg="mod">
          <ac:chgData name="Chris Droessler" userId="625c3661-9d64-47fa-b83c-4b49393bd161" providerId="ADAL" clId="{6A4970AE-D0CE-7A41-A34F-16D06A3DBE90}" dt="2020-08-07T17:38:01.193" v="455" actId="403"/>
          <ac:spMkLst>
            <pc:docMk/>
            <pc:sldMk cId="205548173" sldId="311"/>
            <ac:spMk id="121"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1967922640" sldId="330"/>
        </pc:sldMkLst>
        <pc:spChg chg="mod">
          <ac:chgData name="Chris Droessler" userId="625c3661-9d64-47fa-b83c-4b49393bd161" providerId="ADAL" clId="{6A4970AE-D0CE-7A41-A34F-16D06A3DBE90}" dt="2020-08-07T18:08:01.985" v="922" actId="20577"/>
          <ac:spMkLst>
            <pc:docMk/>
            <pc:sldMk cId="1967922640" sldId="330"/>
            <ac:spMk id="246"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3894192149" sldId="331"/>
        </pc:sldMkLst>
        <pc:spChg chg="mod">
          <ac:chgData name="Chris Droessler" userId="625c3661-9d64-47fa-b83c-4b49393bd161" providerId="ADAL" clId="{6A4970AE-D0CE-7A41-A34F-16D06A3DBE90}" dt="2020-08-07T17:15:04.079" v="38" actId="255"/>
          <ac:spMkLst>
            <pc:docMk/>
            <pc:sldMk cId="3894192149" sldId="331"/>
            <ac:spMk id="248"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377708068" sldId="333"/>
        </pc:sldMkLst>
        <pc:spChg chg="mod">
          <ac:chgData name="Chris Droessler" userId="625c3661-9d64-47fa-b83c-4b49393bd161" providerId="ADAL" clId="{6A4970AE-D0CE-7A41-A34F-16D06A3DBE90}" dt="2020-08-07T17:15:30.671" v="40" actId="255"/>
          <ac:spMkLst>
            <pc:docMk/>
            <pc:sldMk cId="377708068" sldId="333"/>
            <ac:spMk id="259" creationId="{00000000-0000-0000-0000-000000000000}"/>
          </ac:spMkLst>
        </pc:spChg>
        <pc:spChg chg="mod">
          <ac:chgData name="Chris Droessler" userId="625c3661-9d64-47fa-b83c-4b49393bd161" providerId="ADAL" clId="{6A4970AE-D0CE-7A41-A34F-16D06A3DBE90}" dt="2020-08-07T17:44:38.387" v="509" actId="12"/>
          <ac:spMkLst>
            <pc:docMk/>
            <pc:sldMk cId="377708068" sldId="333"/>
            <ac:spMk id="260" creationId="{00000000-0000-0000-0000-000000000000}"/>
          </ac:spMkLst>
        </pc:spChg>
      </pc:sldChg>
      <pc:sldChg chg="modTransition">
        <pc:chgData name="Chris Droessler" userId="625c3661-9d64-47fa-b83c-4b49393bd161" providerId="ADAL" clId="{6A4970AE-D0CE-7A41-A34F-16D06A3DBE90}" dt="2020-08-10T12:33:41.828" v="924"/>
        <pc:sldMkLst>
          <pc:docMk/>
          <pc:sldMk cId="1636246823" sldId="335"/>
        </pc:sldMkLst>
      </pc:sldChg>
      <pc:sldChg chg="modTransition">
        <pc:chgData name="Chris Droessler" userId="625c3661-9d64-47fa-b83c-4b49393bd161" providerId="ADAL" clId="{6A4970AE-D0CE-7A41-A34F-16D06A3DBE90}" dt="2020-08-10T12:33:41.828" v="924"/>
        <pc:sldMkLst>
          <pc:docMk/>
          <pc:sldMk cId="2170978205" sldId="336"/>
        </pc:sldMkLst>
      </pc:sldChg>
      <pc:sldChg chg="modSp modTransition">
        <pc:chgData name="Chris Droessler" userId="625c3661-9d64-47fa-b83c-4b49393bd161" providerId="ADAL" clId="{6A4970AE-D0CE-7A41-A34F-16D06A3DBE90}" dt="2020-08-10T12:33:41.828" v="924"/>
        <pc:sldMkLst>
          <pc:docMk/>
          <pc:sldMk cId="3059875272" sldId="339"/>
        </pc:sldMkLst>
        <pc:spChg chg="mod">
          <ac:chgData name="Chris Droessler" userId="625c3661-9d64-47fa-b83c-4b49393bd161" providerId="ADAL" clId="{6A4970AE-D0CE-7A41-A34F-16D06A3DBE90}" dt="2020-08-07T17:53:56.929" v="657" actId="20577"/>
          <ac:spMkLst>
            <pc:docMk/>
            <pc:sldMk cId="3059875272" sldId="339"/>
            <ac:spMk id="5" creationId="{B0100CB4-38A7-A84E-A38D-F0B48B2E3A3E}"/>
          </ac:spMkLst>
        </pc:spChg>
        <pc:graphicFrameChg chg="mod">
          <ac:chgData name="Chris Droessler" userId="625c3661-9d64-47fa-b83c-4b49393bd161" providerId="ADAL" clId="{6A4970AE-D0CE-7A41-A34F-16D06A3DBE90}" dt="2020-08-07T17:53:43.054" v="655" actId="1036"/>
          <ac:graphicFrameMkLst>
            <pc:docMk/>
            <pc:sldMk cId="3059875272" sldId="339"/>
            <ac:graphicFrameMk id="19" creationId="{53820DA8-1C72-5247-A5E9-1C0276EB0935}"/>
          </ac:graphicFrameMkLst>
        </pc:graphicFrameChg>
      </pc:sldChg>
      <pc:sldChg chg="modSp modTransition">
        <pc:chgData name="Chris Droessler" userId="625c3661-9d64-47fa-b83c-4b49393bd161" providerId="ADAL" clId="{6A4970AE-D0CE-7A41-A34F-16D06A3DBE90}" dt="2020-08-10T12:33:41.828" v="924"/>
        <pc:sldMkLst>
          <pc:docMk/>
          <pc:sldMk cId="4198363336" sldId="341"/>
        </pc:sldMkLst>
        <pc:spChg chg="mod">
          <ac:chgData name="Chris Droessler" userId="625c3661-9d64-47fa-b83c-4b49393bd161" providerId="ADAL" clId="{6A4970AE-D0CE-7A41-A34F-16D06A3DBE90}" dt="2020-08-07T17:49:27.270" v="585" actId="20577"/>
          <ac:spMkLst>
            <pc:docMk/>
            <pc:sldMk cId="4198363336" sldId="341"/>
            <ac:spMk id="65" creationId="{00000000-0000-0000-0000-000000000000}"/>
          </ac:spMkLst>
        </pc:spChg>
        <pc:spChg chg="mod">
          <ac:chgData name="Chris Droessler" userId="625c3661-9d64-47fa-b83c-4b49393bd161" providerId="ADAL" clId="{6A4970AE-D0CE-7A41-A34F-16D06A3DBE90}" dt="2020-08-07T17:52:19.058" v="644" actId="20577"/>
          <ac:spMkLst>
            <pc:docMk/>
            <pc:sldMk cId="4198363336" sldId="341"/>
            <ac:spMk id="66"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3616828061" sldId="342"/>
        </pc:sldMkLst>
        <pc:spChg chg="mod">
          <ac:chgData name="Chris Droessler" userId="625c3661-9d64-47fa-b83c-4b49393bd161" providerId="ADAL" clId="{6A4970AE-D0CE-7A41-A34F-16D06A3DBE90}" dt="2020-08-07T17:52:45.242" v="646" actId="113"/>
          <ac:spMkLst>
            <pc:docMk/>
            <pc:sldMk cId="3616828061" sldId="342"/>
            <ac:spMk id="73" creationId="{00000000-0000-0000-0000-000000000000}"/>
          </ac:spMkLst>
        </pc:spChg>
      </pc:sldChg>
      <pc:sldChg chg="delSp modTransition">
        <pc:chgData name="Chris Droessler" userId="625c3661-9d64-47fa-b83c-4b49393bd161" providerId="ADAL" clId="{6A4970AE-D0CE-7A41-A34F-16D06A3DBE90}" dt="2020-08-10T12:33:41.828" v="924"/>
        <pc:sldMkLst>
          <pc:docMk/>
          <pc:sldMk cId="4130747025" sldId="344"/>
        </pc:sldMkLst>
        <pc:spChg chg="del">
          <ac:chgData name="Chris Droessler" userId="625c3661-9d64-47fa-b83c-4b49393bd161" providerId="ADAL" clId="{6A4970AE-D0CE-7A41-A34F-16D06A3DBE90}" dt="2020-08-07T17:54:27.485" v="658" actId="478"/>
          <ac:spMkLst>
            <pc:docMk/>
            <pc:sldMk cId="4130747025" sldId="344"/>
            <ac:spMk id="2" creationId="{D7FA3106-FAD6-6A46-81C6-12B7E27B80F0}"/>
          </ac:spMkLst>
        </pc:spChg>
      </pc:sldChg>
      <pc:sldChg chg="modSp modTransition">
        <pc:chgData name="Chris Droessler" userId="625c3661-9d64-47fa-b83c-4b49393bd161" providerId="ADAL" clId="{6A4970AE-D0CE-7A41-A34F-16D06A3DBE90}" dt="2020-08-10T12:33:41.828" v="924"/>
        <pc:sldMkLst>
          <pc:docMk/>
          <pc:sldMk cId="741335656" sldId="346"/>
        </pc:sldMkLst>
        <pc:spChg chg="mod">
          <ac:chgData name="Chris Droessler" userId="625c3661-9d64-47fa-b83c-4b49393bd161" providerId="ADAL" clId="{6A4970AE-D0CE-7A41-A34F-16D06A3DBE90}" dt="2020-08-07T17:23:05.415" v="178" actId="20577"/>
          <ac:spMkLst>
            <pc:docMk/>
            <pc:sldMk cId="741335656" sldId="346"/>
            <ac:spMk id="82" creationId="{00000000-0000-0000-0000-000000000000}"/>
          </ac:spMkLst>
        </pc:spChg>
        <pc:spChg chg="mod">
          <ac:chgData name="Chris Droessler" userId="625c3661-9d64-47fa-b83c-4b49393bd161" providerId="ADAL" clId="{6A4970AE-D0CE-7A41-A34F-16D06A3DBE90}" dt="2020-08-07T17:55:43.211" v="686" actId="20577"/>
          <ac:spMkLst>
            <pc:docMk/>
            <pc:sldMk cId="741335656" sldId="346"/>
            <ac:spMk id="83"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992740789" sldId="347"/>
        </pc:sldMkLst>
        <pc:spChg chg="mod">
          <ac:chgData name="Chris Droessler" userId="625c3661-9d64-47fa-b83c-4b49393bd161" providerId="ADAL" clId="{6A4970AE-D0CE-7A41-A34F-16D06A3DBE90}" dt="2020-08-07T17:23:25.894" v="200" actId="20577"/>
          <ac:spMkLst>
            <pc:docMk/>
            <pc:sldMk cId="992740789" sldId="347"/>
            <ac:spMk id="85" creationId="{00000000-0000-0000-0000-000000000000}"/>
          </ac:spMkLst>
        </pc:spChg>
        <pc:spChg chg="mod">
          <ac:chgData name="Chris Droessler" userId="625c3661-9d64-47fa-b83c-4b49393bd161" providerId="ADAL" clId="{6A4970AE-D0CE-7A41-A34F-16D06A3DBE90}" dt="2020-08-07T17:56:10.918" v="698" actId="403"/>
          <ac:spMkLst>
            <pc:docMk/>
            <pc:sldMk cId="992740789" sldId="347"/>
            <ac:spMk id="86" creationId="{00000000-0000-0000-0000-000000000000}"/>
          </ac:spMkLst>
        </pc:spChg>
      </pc:sldChg>
      <pc:sldChg chg="del modTransition">
        <pc:chgData name="Chris Droessler" userId="625c3661-9d64-47fa-b83c-4b49393bd161" providerId="ADAL" clId="{6A4970AE-D0CE-7A41-A34F-16D06A3DBE90}" dt="2020-08-10T12:34:21.443" v="925" actId="2696"/>
        <pc:sldMkLst>
          <pc:docMk/>
          <pc:sldMk cId="3728985291" sldId="348"/>
        </pc:sldMkLst>
      </pc:sldChg>
      <pc:sldChg chg="modSp modTransition">
        <pc:chgData name="Chris Droessler" userId="625c3661-9d64-47fa-b83c-4b49393bd161" providerId="ADAL" clId="{6A4970AE-D0CE-7A41-A34F-16D06A3DBE90}" dt="2020-08-10T12:33:41.828" v="924"/>
        <pc:sldMkLst>
          <pc:docMk/>
          <pc:sldMk cId="1909258685" sldId="349"/>
        </pc:sldMkLst>
        <pc:spChg chg="mod">
          <ac:chgData name="Chris Droessler" userId="625c3661-9d64-47fa-b83c-4b49393bd161" providerId="ADAL" clId="{6A4970AE-D0CE-7A41-A34F-16D06A3DBE90}" dt="2020-08-07T17:38:45.255" v="457" actId="948"/>
          <ac:spMkLst>
            <pc:docMk/>
            <pc:sldMk cId="1909258685" sldId="349"/>
            <ac:spMk id="123" creationId="{00000000-0000-0000-0000-000000000000}"/>
          </ac:spMkLst>
        </pc:spChg>
      </pc:sldChg>
      <pc:sldChg chg="modTransition">
        <pc:chgData name="Chris Droessler" userId="625c3661-9d64-47fa-b83c-4b49393bd161" providerId="ADAL" clId="{6A4970AE-D0CE-7A41-A34F-16D06A3DBE90}" dt="2020-08-10T12:33:41.828" v="924"/>
        <pc:sldMkLst>
          <pc:docMk/>
          <pc:sldMk cId="1980857830" sldId="350"/>
        </pc:sldMkLst>
      </pc:sldChg>
      <pc:sldChg chg="addSp delSp modTransition">
        <pc:chgData name="Chris Droessler" userId="625c3661-9d64-47fa-b83c-4b49393bd161" providerId="ADAL" clId="{6A4970AE-D0CE-7A41-A34F-16D06A3DBE90}" dt="2020-08-10T12:33:41.828" v="924"/>
        <pc:sldMkLst>
          <pc:docMk/>
          <pc:sldMk cId="1839674105" sldId="352"/>
        </pc:sldMkLst>
        <pc:spChg chg="del">
          <ac:chgData name="Chris Droessler" userId="625c3661-9d64-47fa-b83c-4b49393bd161" providerId="ADAL" clId="{6A4970AE-D0CE-7A41-A34F-16D06A3DBE90}" dt="2020-08-07T17:23:57.733" v="201" actId="478"/>
          <ac:spMkLst>
            <pc:docMk/>
            <pc:sldMk cId="1839674105" sldId="352"/>
            <ac:spMk id="3" creationId="{95A7DD66-5FE6-2F48-89E7-A77A684064C6}"/>
          </ac:spMkLst>
        </pc:spChg>
        <pc:picChg chg="add">
          <ac:chgData name="Chris Droessler" userId="625c3661-9d64-47fa-b83c-4b49393bd161" providerId="ADAL" clId="{6A4970AE-D0CE-7A41-A34F-16D06A3DBE90}" dt="2020-08-07T17:30:37.123" v="321"/>
          <ac:picMkLst>
            <pc:docMk/>
            <pc:sldMk cId="1839674105" sldId="352"/>
            <ac:picMk id="4" creationId="{AAA89D15-3206-3348-B3CE-37607F6D6CE8}"/>
          </ac:picMkLst>
        </pc:picChg>
      </pc:sldChg>
      <pc:sldChg chg="addSp delSp modSp modTransition modNotesTx">
        <pc:chgData name="Chris Droessler" userId="625c3661-9d64-47fa-b83c-4b49393bd161" providerId="ADAL" clId="{6A4970AE-D0CE-7A41-A34F-16D06A3DBE90}" dt="2020-08-10T15:22:33.798" v="1055" actId="14100"/>
        <pc:sldMkLst>
          <pc:docMk/>
          <pc:sldMk cId="259963826" sldId="353"/>
        </pc:sldMkLst>
        <pc:spChg chg="mod">
          <ac:chgData name="Chris Droessler" userId="625c3661-9d64-47fa-b83c-4b49393bd161" providerId="ADAL" clId="{6A4970AE-D0CE-7A41-A34F-16D06A3DBE90}" dt="2020-08-10T13:55:05.019" v="957" actId="14100"/>
          <ac:spMkLst>
            <pc:docMk/>
            <pc:sldMk cId="259963826" sldId="353"/>
            <ac:spMk id="100" creationId="{00000000-0000-0000-0000-000000000000}"/>
          </ac:spMkLst>
        </pc:spChg>
        <pc:picChg chg="del">
          <ac:chgData name="Chris Droessler" userId="625c3661-9d64-47fa-b83c-4b49393bd161" providerId="ADAL" clId="{6A4970AE-D0CE-7A41-A34F-16D06A3DBE90}" dt="2020-08-10T13:54:39.314" v="943" actId="478"/>
          <ac:picMkLst>
            <pc:docMk/>
            <pc:sldMk cId="259963826" sldId="353"/>
            <ac:picMk id="3" creationId="{A33D1119-039C-C046-A3B1-9B255D20EEAC}"/>
          </ac:picMkLst>
        </pc:picChg>
        <pc:picChg chg="add mod">
          <ac:chgData name="Chris Droessler" userId="625c3661-9d64-47fa-b83c-4b49393bd161" providerId="ADAL" clId="{6A4970AE-D0CE-7A41-A34F-16D06A3DBE90}" dt="2020-08-10T15:22:33.798" v="1055" actId="14100"/>
          <ac:picMkLst>
            <pc:docMk/>
            <pc:sldMk cId="259963826" sldId="353"/>
            <ac:picMk id="4" creationId="{2303FDEB-1422-6646-8B17-89C0F4AC9AD4}"/>
          </ac:picMkLst>
        </pc:picChg>
        <pc:picChg chg="add del mod">
          <ac:chgData name="Chris Droessler" userId="625c3661-9d64-47fa-b83c-4b49393bd161" providerId="ADAL" clId="{6A4970AE-D0CE-7A41-A34F-16D06A3DBE90}" dt="2020-08-10T12:53:48.043" v="942" actId="478"/>
          <ac:picMkLst>
            <pc:docMk/>
            <pc:sldMk cId="259963826" sldId="353"/>
            <ac:picMk id="1026" creationId="{BAA124F4-1168-8046-AFB8-8B6A0C0D0FC3}"/>
          </ac:picMkLst>
        </pc:picChg>
      </pc:sldChg>
      <pc:sldChg chg="addSp modSp modTransition">
        <pc:chgData name="Chris Droessler" userId="625c3661-9d64-47fa-b83c-4b49393bd161" providerId="ADAL" clId="{6A4970AE-D0CE-7A41-A34F-16D06A3DBE90}" dt="2020-08-10T13:55:44.898" v="963" actId="14100"/>
        <pc:sldMkLst>
          <pc:docMk/>
          <pc:sldMk cId="2022107987" sldId="354"/>
        </pc:sldMkLst>
        <pc:spChg chg="add mod">
          <ac:chgData name="Chris Droessler" userId="625c3661-9d64-47fa-b83c-4b49393bd161" providerId="ADAL" clId="{6A4970AE-D0CE-7A41-A34F-16D06A3DBE90}" dt="2020-08-10T13:55:44.898" v="963" actId="14100"/>
          <ac:spMkLst>
            <pc:docMk/>
            <pc:sldMk cId="2022107987" sldId="354"/>
            <ac:spMk id="2" creationId="{CBC777D1-D2D6-B74C-9BCD-E931AC02A4E7}"/>
          </ac:spMkLst>
        </pc:spChg>
      </pc:sldChg>
      <pc:sldChg chg="addSp delSp modSp modTransition">
        <pc:chgData name="Chris Droessler" userId="625c3661-9d64-47fa-b83c-4b49393bd161" providerId="ADAL" clId="{6A4970AE-D0CE-7A41-A34F-16D06A3DBE90}" dt="2020-08-10T12:33:41.828" v="924"/>
        <pc:sldMkLst>
          <pc:docMk/>
          <pc:sldMk cId="3948520253" sldId="355"/>
        </pc:sldMkLst>
        <pc:spChg chg="add mod">
          <ac:chgData name="Chris Droessler" userId="625c3661-9d64-47fa-b83c-4b49393bd161" providerId="ADAL" clId="{6A4970AE-D0CE-7A41-A34F-16D06A3DBE90}" dt="2020-08-07T17:26:00.286" v="267" actId="20577"/>
          <ac:spMkLst>
            <pc:docMk/>
            <pc:sldMk cId="3948520253" sldId="355"/>
            <ac:spMk id="2" creationId="{6EAA5A5B-9EB2-8445-9B8E-684E84ACB803}"/>
          </ac:spMkLst>
        </pc:spChg>
        <pc:spChg chg="add mod">
          <ac:chgData name="Chris Droessler" userId="625c3661-9d64-47fa-b83c-4b49393bd161" providerId="ADAL" clId="{6A4970AE-D0CE-7A41-A34F-16D06A3DBE90}" dt="2020-08-07T17:27:07.011" v="283" actId="27636"/>
          <ac:spMkLst>
            <pc:docMk/>
            <pc:sldMk cId="3948520253" sldId="355"/>
            <ac:spMk id="3" creationId="{14E1DAC5-7861-934C-B3D9-E95CCA0716FE}"/>
          </ac:spMkLst>
        </pc:spChg>
        <pc:spChg chg="del">
          <ac:chgData name="Chris Droessler" userId="625c3661-9d64-47fa-b83c-4b49393bd161" providerId="ADAL" clId="{6A4970AE-D0CE-7A41-A34F-16D06A3DBE90}" dt="2020-08-07T17:26:05.769" v="268" actId="478"/>
          <ac:spMkLst>
            <pc:docMk/>
            <pc:sldMk cId="3948520253" sldId="355"/>
            <ac:spMk id="107" creationId="{00000000-0000-0000-0000-000000000000}"/>
          </ac:spMkLst>
        </pc:spChg>
        <pc:spChg chg="del mod">
          <ac:chgData name="Chris Droessler" userId="625c3661-9d64-47fa-b83c-4b49393bd161" providerId="ADAL" clId="{6A4970AE-D0CE-7A41-A34F-16D06A3DBE90}" dt="2020-08-07T17:26:36.824" v="273" actId="478"/>
          <ac:spMkLst>
            <pc:docMk/>
            <pc:sldMk cId="3948520253" sldId="355"/>
            <ac:spMk id="108" creationId="{00000000-0000-0000-0000-000000000000}"/>
          </ac:spMkLst>
        </pc:spChg>
        <pc:picChg chg="mod">
          <ac:chgData name="Chris Droessler" userId="625c3661-9d64-47fa-b83c-4b49393bd161" providerId="ADAL" clId="{6A4970AE-D0CE-7A41-A34F-16D06A3DBE90}" dt="2020-08-07T17:27:01.888" v="279" actId="1076"/>
          <ac:picMkLst>
            <pc:docMk/>
            <pc:sldMk cId="3948520253" sldId="355"/>
            <ac:picMk id="109" creationId="{00000000-0000-0000-0000-000000000000}"/>
          </ac:picMkLst>
        </pc:picChg>
      </pc:sldChg>
      <pc:sldChg chg="modSp modTransition">
        <pc:chgData name="Chris Droessler" userId="625c3661-9d64-47fa-b83c-4b49393bd161" providerId="ADAL" clId="{6A4970AE-D0CE-7A41-A34F-16D06A3DBE90}" dt="2020-08-10T12:33:41.828" v="924"/>
        <pc:sldMkLst>
          <pc:docMk/>
          <pc:sldMk cId="1714996522" sldId="356"/>
        </pc:sldMkLst>
        <pc:spChg chg="mod">
          <ac:chgData name="Chris Droessler" userId="625c3661-9d64-47fa-b83c-4b49393bd161" providerId="ADAL" clId="{6A4970AE-D0CE-7A41-A34F-16D06A3DBE90}" dt="2020-08-07T17:27:20.881" v="284" actId="255"/>
          <ac:spMkLst>
            <pc:docMk/>
            <pc:sldMk cId="1714996522" sldId="356"/>
            <ac:spMk id="111"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2365238897" sldId="358"/>
        </pc:sldMkLst>
        <pc:spChg chg="mod">
          <ac:chgData name="Chris Droessler" userId="625c3661-9d64-47fa-b83c-4b49393bd161" providerId="ADAL" clId="{6A4970AE-D0CE-7A41-A34F-16D06A3DBE90}" dt="2020-08-07T17:12:13.765" v="5" actId="255"/>
          <ac:spMkLst>
            <pc:docMk/>
            <pc:sldMk cId="2365238897" sldId="358"/>
            <ac:spMk id="131"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4173929551" sldId="359"/>
        </pc:sldMkLst>
        <pc:spChg chg="mod">
          <ac:chgData name="Chris Droessler" userId="625c3661-9d64-47fa-b83c-4b49393bd161" providerId="ADAL" clId="{6A4970AE-D0CE-7A41-A34F-16D06A3DBE90}" dt="2020-08-07T17:37:03.788" v="454" actId="948"/>
          <ac:spMkLst>
            <pc:docMk/>
            <pc:sldMk cId="4173929551" sldId="359"/>
            <ac:spMk id="136" creationId="{00000000-0000-0000-0000-000000000000}"/>
          </ac:spMkLst>
        </pc:spChg>
      </pc:sldChg>
      <pc:sldChg chg="modTransition">
        <pc:chgData name="Chris Droessler" userId="625c3661-9d64-47fa-b83c-4b49393bd161" providerId="ADAL" clId="{6A4970AE-D0CE-7A41-A34F-16D06A3DBE90}" dt="2020-08-10T12:33:41.828" v="924"/>
        <pc:sldMkLst>
          <pc:docMk/>
          <pc:sldMk cId="1017280908" sldId="362"/>
        </pc:sldMkLst>
      </pc:sldChg>
      <pc:sldChg chg="modSp modTransition">
        <pc:chgData name="Chris Droessler" userId="625c3661-9d64-47fa-b83c-4b49393bd161" providerId="ADAL" clId="{6A4970AE-D0CE-7A41-A34F-16D06A3DBE90}" dt="2020-08-10T12:33:41.828" v="924"/>
        <pc:sldMkLst>
          <pc:docMk/>
          <pc:sldMk cId="3416014907" sldId="364"/>
        </pc:sldMkLst>
        <pc:spChg chg="mod">
          <ac:chgData name="Chris Droessler" userId="625c3661-9d64-47fa-b83c-4b49393bd161" providerId="ADAL" clId="{6A4970AE-D0CE-7A41-A34F-16D06A3DBE90}" dt="2020-08-07T17:27:30.624" v="285" actId="255"/>
          <ac:spMkLst>
            <pc:docMk/>
            <pc:sldMk cId="3416014907" sldId="364"/>
            <ac:spMk id="166" creationId="{00000000-0000-0000-0000-000000000000}"/>
          </ac:spMkLst>
        </pc:spChg>
      </pc:sldChg>
      <pc:sldChg chg="modTransition">
        <pc:chgData name="Chris Droessler" userId="625c3661-9d64-47fa-b83c-4b49393bd161" providerId="ADAL" clId="{6A4970AE-D0CE-7A41-A34F-16D06A3DBE90}" dt="2020-08-10T12:33:41.828" v="924"/>
        <pc:sldMkLst>
          <pc:docMk/>
          <pc:sldMk cId="2685508958" sldId="365"/>
        </pc:sldMkLst>
      </pc:sldChg>
      <pc:sldChg chg="addSp modTransition">
        <pc:chgData name="Chris Droessler" userId="625c3661-9d64-47fa-b83c-4b49393bd161" providerId="ADAL" clId="{6A4970AE-D0CE-7A41-A34F-16D06A3DBE90}" dt="2020-08-10T12:33:41.828" v="924"/>
        <pc:sldMkLst>
          <pc:docMk/>
          <pc:sldMk cId="3714243736" sldId="366"/>
        </pc:sldMkLst>
        <pc:picChg chg="add">
          <ac:chgData name="Chris Droessler" userId="625c3661-9d64-47fa-b83c-4b49393bd161" providerId="ADAL" clId="{6A4970AE-D0CE-7A41-A34F-16D06A3DBE90}" dt="2020-08-07T17:30:44.259" v="322"/>
          <ac:picMkLst>
            <pc:docMk/>
            <pc:sldMk cId="3714243736" sldId="366"/>
            <ac:picMk id="4" creationId="{ED97C7FE-8FAE-2047-B9BC-0C8B053064FE}"/>
          </ac:picMkLst>
        </pc:picChg>
      </pc:sldChg>
      <pc:sldChg chg="modTransition">
        <pc:chgData name="Chris Droessler" userId="625c3661-9d64-47fa-b83c-4b49393bd161" providerId="ADAL" clId="{6A4970AE-D0CE-7A41-A34F-16D06A3DBE90}" dt="2020-08-10T12:33:41.828" v="924"/>
        <pc:sldMkLst>
          <pc:docMk/>
          <pc:sldMk cId="203451119" sldId="367"/>
        </pc:sldMkLst>
      </pc:sldChg>
      <pc:sldChg chg="modTransition">
        <pc:chgData name="Chris Droessler" userId="625c3661-9d64-47fa-b83c-4b49393bd161" providerId="ADAL" clId="{6A4970AE-D0CE-7A41-A34F-16D06A3DBE90}" dt="2020-08-10T12:33:41.828" v="924"/>
        <pc:sldMkLst>
          <pc:docMk/>
          <pc:sldMk cId="101154785" sldId="368"/>
        </pc:sldMkLst>
      </pc:sldChg>
      <pc:sldChg chg="modTransition">
        <pc:chgData name="Chris Droessler" userId="625c3661-9d64-47fa-b83c-4b49393bd161" providerId="ADAL" clId="{6A4970AE-D0CE-7A41-A34F-16D06A3DBE90}" dt="2020-08-10T12:33:41.828" v="924"/>
        <pc:sldMkLst>
          <pc:docMk/>
          <pc:sldMk cId="3062717682" sldId="369"/>
        </pc:sldMkLst>
      </pc:sldChg>
      <pc:sldChg chg="modTransition">
        <pc:chgData name="Chris Droessler" userId="625c3661-9d64-47fa-b83c-4b49393bd161" providerId="ADAL" clId="{6A4970AE-D0CE-7A41-A34F-16D06A3DBE90}" dt="2020-08-10T12:33:41.828" v="924"/>
        <pc:sldMkLst>
          <pc:docMk/>
          <pc:sldMk cId="1557214396" sldId="370"/>
        </pc:sldMkLst>
      </pc:sldChg>
      <pc:sldChg chg="modSp modTransition">
        <pc:chgData name="Chris Droessler" userId="625c3661-9d64-47fa-b83c-4b49393bd161" providerId="ADAL" clId="{6A4970AE-D0CE-7A41-A34F-16D06A3DBE90}" dt="2020-08-10T12:33:41.828" v="924"/>
        <pc:sldMkLst>
          <pc:docMk/>
          <pc:sldMk cId="2379528290" sldId="371"/>
        </pc:sldMkLst>
        <pc:spChg chg="mod">
          <ac:chgData name="Chris Droessler" userId="625c3661-9d64-47fa-b83c-4b49393bd161" providerId="ADAL" clId="{6A4970AE-D0CE-7A41-A34F-16D06A3DBE90}" dt="2020-08-07T17:28:20.151" v="289" actId="20577"/>
          <ac:spMkLst>
            <pc:docMk/>
            <pc:sldMk cId="2379528290" sldId="371"/>
            <ac:spMk id="4" creationId="{B628A6C1-8561-E543-964D-5A2891EEDB50}"/>
          </ac:spMkLst>
        </pc:spChg>
      </pc:sldChg>
      <pc:sldChg chg="modSp modTransition">
        <pc:chgData name="Chris Droessler" userId="625c3661-9d64-47fa-b83c-4b49393bd161" providerId="ADAL" clId="{6A4970AE-D0CE-7A41-A34F-16D06A3DBE90}" dt="2020-08-10T12:33:41.828" v="924"/>
        <pc:sldMkLst>
          <pc:docMk/>
          <pc:sldMk cId="2517651190" sldId="372"/>
        </pc:sldMkLst>
        <pc:spChg chg="mod">
          <ac:chgData name="Chris Droessler" userId="625c3661-9d64-47fa-b83c-4b49393bd161" providerId="ADAL" clId="{6A4970AE-D0CE-7A41-A34F-16D06A3DBE90}" dt="2020-08-07T17:28:40.253" v="296" actId="20577"/>
          <ac:spMkLst>
            <pc:docMk/>
            <pc:sldMk cId="2517651190" sldId="372"/>
            <ac:spMk id="5" creationId="{B2CCCA69-C491-F442-9F03-0E033810F6B6}"/>
          </ac:spMkLst>
        </pc:spChg>
      </pc:sldChg>
      <pc:sldChg chg="modSp modTransition">
        <pc:chgData name="Chris Droessler" userId="625c3661-9d64-47fa-b83c-4b49393bd161" providerId="ADAL" clId="{6A4970AE-D0CE-7A41-A34F-16D06A3DBE90}" dt="2020-08-10T12:33:41.828" v="924"/>
        <pc:sldMkLst>
          <pc:docMk/>
          <pc:sldMk cId="1092454905" sldId="373"/>
        </pc:sldMkLst>
        <pc:spChg chg="mod">
          <ac:chgData name="Chris Droessler" userId="625c3661-9d64-47fa-b83c-4b49393bd161" providerId="ADAL" clId="{6A4970AE-D0CE-7A41-A34F-16D06A3DBE90}" dt="2020-08-07T17:28:49.642" v="300" actId="20577"/>
          <ac:spMkLst>
            <pc:docMk/>
            <pc:sldMk cId="1092454905" sldId="373"/>
            <ac:spMk id="5" creationId="{4521D40E-D3A6-CC49-A113-CCC6BB84B663}"/>
          </ac:spMkLst>
        </pc:spChg>
      </pc:sldChg>
      <pc:sldChg chg="modTransition">
        <pc:chgData name="Chris Droessler" userId="625c3661-9d64-47fa-b83c-4b49393bd161" providerId="ADAL" clId="{6A4970AE-D0CE-7A41-A34F-16D06A3DBE90}" dt="2020-08-10T12:33:41.828" v="924"/>
        <pc:sldMkLst>
          <pc:docMk/>
          <pc:sldMk cId="3087679860" sldId="374"/>
        </pc:sldMkLst>
      </pc:sldChg>
      <pc:sldChg chg="modSp modTransition">
        <pc:chgData name="Chris Droessler" userId="625c3661-9d64-47fa-b83c-4b49393bd161" providerId="ADAL" clId="{6A4970AE-D0CE-7A41-A34F-16D06A3DBE90}" dt="2020-08-10T12:33:41.828" v="924"/>
        <pc:sldMkLst>
          <pc:docMk/>
          <pc:sldMk cId="4187599873" sldId="375"/>
        </pc:sldMkLst>
        <pc:spChg chg="mod">
          <ac:chgData name="Chris Droessler" userId="625c3661-9d64-47fa-b83c-4b49393bd161" providerId="ADAL" clId="{6A4970AE-D0CE-7A41-A34F-16D06A3DBE90}" dt="2020-08-07T17:29:25.801" v="305" actId="207"/>
          <ac:spMkLst>
            <pc:docMk/>
            <pc:sldMk cId="4187599873" sldId="375"/>
            <ac:spMk id="3" creationId="{4DC75E2A-4338-444F-BFDD-79C496D6BA34}"/>
          </ac:spMkLst>
        </pc:spChg>
      </pc:sldChg>
      <pc:sldChg chg="modSp modTransition">
        <pc:chgData name="Chris Droessler" userId="625c3661-9d64-47fa-b83c-4b49393bd161" providerId="ADAL" clId="{6A4970AE-D0CE-7A41-A34F-16D06A3DBE90}" dt="2020-08-10T12:33:41.828" v="924"/>
        <pc:sldMkLst>
          <pc:docMk/>
          <pc:sldMk cId="1923830965" sldId="377"/>
        </pc:sldMkLst>
        <pc:spChg chg="mod">
          <ac:chgData name="Chris Droessler" userId="625c3661-9d64-47fa-b83c-4b49393bd161" providerId="ADAL" clId="{6A4970AE-D0CE-7A41-A34F-16D06A3DBE90}" dt="2020-08-07T17:32:20.500" v="328" actId="948"/>
          <ac:spMkLst>
            <pc:docMk/>
            <pc:sldMk cId="1923830965" sldId="377"/>
            <ac:spMk id="86" creationId="{00000000-0000-0000-0000-000000000000}"/>
          </ac:spMkLst>
        </pc:spChg>
      </pc:sldChg>
      <pc:sldChg chg="modTransition">
        <pc:chgData name="Chris Droessler" userId="625c3661-9d64-47fa-b83c-4b49393bd161" providerId="ADAL" clId="{6A4970AE-D0CE-7A41-A34F-16D06A3DBE90}" dt="2020-08-10T12:33:41.828" v="924"/>
        <pc:sldMkLst>
          <pc:docMk/>
          <pc:sldMk cId="4239886145" sldId="378"/>
        </pc:sldMkLst>
      </pc:sldChg>
      <pc:sldChg chg="modTransition">
        <pc:chgData name="Chris Droessler" userId="625c3661-9d64-47fa-b83c-4b49393bd161" providerId="ADAL" clId="{6A4970AE-D0CE-7A41-A34F-16D06A3DBE90}" dt="2020-08-10T12:33:41.828" v="924"/>
        <pc:sldMkLst>
          <pc:docMk/>
          <pc:sldMk cId="2438722008" sldId="387"/>
        </pc:sldMkLst>
      </pc:sldChg>
      <pc:sldChg chg="modTransition">
        <pc:chgData name="Chris Droessler" userId="625c3661-9d64-47fa-b83c-4b49393bd161" providerId="ADAL" clId="{6A4970AE-D0CE-7A41-A34F-16D06A3DBE90}" dt="2020-08-10T12:33:41.828" v="924"/>
        <pc:sldMkLst>
          <pc:docMk/>
          <pc:sldMk cId="2497932455" sldId="390"/>
        </pc:sldMkLst>
      </pc:sldChg>
      <pc:sldChg chg="modTransition">
        <pc:chgData name="Chris Droessler" userId="625c3661-9d64-47fa-b83c-4b49393bd161" providerId="ADAL" clId="{6A4970AE-D0CE-7A41-A34F-16D06A3DBE90}" dt="2020-08-10T12:33:41.828" v="924"/>
        <pc:sldMkLst>
          <pc:docMk/>
          <pc:sldMk cId="2117411985" sldId="402"/>
        </pc:sldMkLst>
      </pc:sldChg>
      <pc:sldChg chg="modTransition">
        <pc:chgData name="Chris Droessler" userId="625c3661-9d64-47fa-b83c-4b49393bd161" providerId="ADAL" clId="{6A4970AE-D0CE-7A41-A34F-16D06A3DBE90}" dt="2020-08-10T12:33:41.828" v="924"/>
        <pc:sldMkLst>
          <pc:docMk/>
          <pc:sldMk cId="310138842" sldId="405"/>
        </pc:sldMkLst>
      </pc:sldChg>
      <pc:sldChg chg="modSp modTransition">
        <pc:chgData name="Chris Droessler" userId="625c3661-9d64-47fa-b83c-4b49393bd161" providerId="ADAL" clId="{6A4970AE-D0CE-7A41-A34F-16D06A3DBE90}" dt="2020-08-10T12:33:41.828" v="924"/>
        <pc:sldMkLst>
          <pc:docMk/>
          <pc:sldMk cId="2217772661" sldId="553"/>
        </pc:sldMkLst>
        <pc:spChg chg="mod">
          <ac:chgData name="Chris Droessler" userId="625c3661-9d64-47fa-b83c-4b49393bd161" providerId="ADAL" clId="{6A4970AE-D0CE-7A41-A34F-16D06A3DBE90}" dt="2020-08-07T17:15:55.124" v="41" actId="20577"/>
          <ac:spMkLst>
            <pc:docMk/>
            <pc:sldMk cId="2217772661" sldId="553"/>
            <ac:spMk id="3" creationId="{C747DF67-3912-4060-93F6-3877C8902337}"/>
          </ac:spMkLst>
        </pc:spChg>
      </pc:sldChg>
      <pc:sldChg chg="modSp modTransition">
        <pc:chgData name="Chris Droessler" userId="625c3661-9d64-47fa-b83c-4b49393bd161" providerId="ADAL" clId="{6A4970AE-D0CE-7A41-A34F-16D06A3DBE90}" dt="2020-08-10T12:33:41.828" v="924"/>
        <pc:sldMkLst>
          <pc:docMk/>
          <pc:sldMk cId="3303210533" sldId="554"/>
        </pc:sldMkLst>
        <pc:spChg chg="mod">
          <ac:chgData name="Chris Droessler" userId="625c3661-9d64-47fa-b83c-4b49393bd161" providerId="ADAL" clId="{6A4970AE-D0CE-7A41-A34F-16D06A3DBE90}" dt="2020-08-07T17:16:03.020" v="42" actId="20577"/>
          <ac:spMkLst>
            <pc:docMk/>
            <pc:sldMk cId="3303210533" sldId="554"/>
            <ac:spMk id="3" creationId="{AC8AC03C-A118-4882-A807-0D836A96A729}"/>
          </ac:spMkLst>
        </pc:spChg>
      </pc:sldChg>
      <pc:sldChg chg="modSp modTransition">
        <pc:chgData name="Chris Droessler" userId="625c3661-9d64-47fa-b83c-4b49393bd161" providerId="ADAL" clId="{6A4970AE-D0CE-7A41-A34F-16D06A3DBE90}" dt="2020-08-10T12:33:41.828" v="924"/>
        <pc:sldMkLst>
          <pc:docMk/>
          <pc:sldMk cId="465871077" sldId="555"/>
        </pc:sldMkLst>
        <pc:spChg chg="mod">
          <ac:chgData name="Chris Droessler" userId="625c3661-9d64-47fa-b83c-4b49393bd161" providerId="ADAL" clId="{6A4970AE-D0CE-7A41-A34F-16D06A3DBE90}" dt="2020-08-07T17:16:42.987" v="52" actId="20577"/>
          <ac:spMkLst>
            <pc:docMk/>
            <pc:sldMk cId="465871077" sldId="555"/>
            <ac:spMk id="3" creationId="{7DF915E0-563F-4A9A-A88E-C530EAF85A40}"/>
          </ac:spMkLst>
        </pc:spChg>
      </pc:sldChg>
      <pc:sldChg chg="modSp modTransition">
        <pc:chgData name="Chris Droessler" userId="625c3661-9d64-47fa-b83c-4b49393bd161" providerId="ADAL" clId="{6A4970AE-D0CE-7A41-A34F-16D06A3DBE90}" dt="2020-08-10T12:33:41.828" v="924"/>
        <pc:sldMkLst>
          <pc:docMk/>
          <pc:sldMk cId="350840124" sldId="556"/>
        </pc:sldMkLst>
        <pc:spChg chg="mod">
          <ac:chgData name="Chris Droessler" userId="625c3661-9d64-47fa-b83c-4b49393bd161" providerId="ADAL" clId="{6A4970AE-D0CE-7A41-A34F-16D06A3DBE90}" dt="2020-08-07T17:16:49.706" v="53" actId="20577"/>
          <ac:spMkLst>
            <pc:docMk/>
            <pc:sldMk cId="350840124" sldId="556"/>
            <ac:spMk id="3" creationId="{BA23EF31-D152-4C79-BDF2-0F5D970A0EAE}"/>
          </ac:spMkLst>
        </pc:spChg>
      </pc:sldChg>
      <pc:sldChg chg="modSp modTransition">
        <pc:chgData name="Chris Droessler" userId="625c3661-9d64-47fa-b83c-4b49393bd161" providerId="ADAL" clId="{6A4970AE-D0CE-7A41-A34F-16D06A3DBE90}" dt="2020-08-10T12:33:41.828" v="924"/>
        <pc:sldMkLst>
          <pc:docMk/>
          <pc:sldMk cId="2424915923" sldId="557"/>
        </pc:sldMkLst>
        <pc:spChg chg="mod">
          <ac:chgData name="Chris Droessler" userId="625c3661-9d64-47fa-b83c-4b49393bd161" providerId="ADAL" clId="{6A4970AE-D0CE-7A41-A34F-16D06A3DBE90}" dt="2020-08-07T17:16:52.975" v="54" actId="20577"/>
          <ac:spMkLst>
            <pc:docMk/>
            <pc:sldMk cId="2424915923" sldId="557"/>
            <ac:spMk id="3" creationId="{2781F987-D45E-413C-A1DC-DF2746FC3D8A}"/>
          </ac:spMkLst>
        </pc:spChg>
      </pc:sldChg>
      <pc:sldChg chg="modTransition">
        <pc:chgData name="Chris Droessler" userId="625c3661-9d64-47fa-b83c-4b49393bd161" providerId="ADAL" clId="{6A4970AE-D0CE-7A41-A34F-16D06A3DBE90}" dt="2020-08-10T12:33:41.828" v="924"/>
        <pc:sldMkLst>
          <pc:docMk/>
          <pc:sldMk cId="569221690" sldId="558"/>
        </pc:sldMkLst>
      </pc:sldChg>
      <pc:sldChg chg="modSp modTransition">
        <pc:chgData name="Chris Droessler" userId="625c3661-9d64-47fa-b83c-4b49393bd161" providerId="ADAL" clId="{6A4970AE-D0CE-7A41-A34F-16D06A3DBE90}" dt="2020-08-10T12:33:41.828" v="924"/>
        <pc:sldMkLst>
          <pc:docMk/>
          <pc:sldMk cId="1216117744" sldId="559"/>
        </pc:sldMkLst>
        <pc:spChg chg="mod">
          <ac:chgData name="Chris Droessler" userId="625c3661-9d64-47fa-b83c-4b49393bd161" providerId="ADAL" clId="{6A4970AE-D0CE-7A41-A34F-16D06A3DBE90}" dt="2020-08-07T17:45:12.742" v="525" actId="20577"/>
          <ac:spMkLst>
            <pc:docMk/>
            <pc:sldMk cId="1216117744" sldId="559"/>
            <ac:spMk id="2" creationId="{0C391E89-3921-4F0B-9AF2-496CCCD2773F}"/>
          </ac:spMkLst>
        </pc:spChg>
      </pc:sldChg>
      <pc:sldChg chg="modTransition">
        <pc:chgData name="Chris Droessler" userId="625c3661-9d64-47fa-b83c-4b49393bd161" providerId="ADAL" clId="{6A4970AE-D0CE-7A41-A34F-16D06A3DBE90}" dt="2020-08-10T12:33:41.828" v="924"/>
        <pc:sldMkLst>
          <pc:docMk/>
          <pc:sldMk cId="1297811524" sldId="560"/>
        </pc:sldMkLst>
      </pc:sldChg>
      <pc:sldChg chg="modSp modTransition">
        <pc:chgData name="Chris Droessler" userId="625c3661-9d64-47fa-b83c-4b49393bd161" providerId="ADAL" clId="{6A4970AE-D0CE-7A41-A34F-16D06A3DBE90}" dt="2020-08-10T12:33:41.828" v="924"/>
        <pc:sldMkLst>
          <pc:docMk/>
          <pc:sldMk cId="3304205591" sldId="561"/>
        </pc:sldMkLst>
        <pc:spChg chg="mod">
          <ac:chgData name="Chris Droessler" userId="625c3661-9d64-47fa-b83c-4b49393bd161" providerId="ADAL" clId="{6A4970AE-D0CE-7A41-A34F-16D06A3DBE90}" dt="2020-08-07T17:46:46.330" v="536" actId="948"/>
          <ac:spMkLst>
            <pc:docMk/>
            <pc:sldMk cId="3304205591" sldId="561"/>
            <ac:spMk id="2" creationId="{8FBA08A0-6056-487C-97DA-CE6854F89072}"/>
          </ac:spMkLst>
        </pc:spChg>
      </pc:sldChg>
      <pc:sldChg chg="modSp modTransition">
        <pc:chgData name="Chris Droessler" userId="625c3661-9d64-47fa-b83c-4b49393bd161" providerId="ADAL" clId="{6A4970AE-D0CE-7A41-A34F-16D06A3DBE90}" dt="2020-08-10T12:33:41.828" v="924"/>
        <pc:sldMkLst>
          <pc:docMk/>
          <pc:sldMk cId="1683620168" sldId="562"/>
        </pc:sldMkLst>
        <pc:spChg chg="mod">
          <ac:chgData name="Chris Droessler" userId="625c3661-9d64-47fa-b83c-4b49393bd161" providerId="ADAL" clId="{6A4970AE-D0CE-7A41-A34F-16D06A3DBE90}" dt="2020-08-07T17:46:55.665" v="537" actId="948"/>
          <ac:spMkLst>
            <pc:docMk/>
            <pc:sldMk cId="1683620168" sldId="562"/>
            <ac:spMk id="2" creationId="{EB065D57-6D15-41DC-97B2-BAA0AB7D1DA2}"/>
          </ac:spMkLst>
        </pc:spChg>
      </pc:sldChg>
      <pc:sldChg chg="modSp modTransition">
        <pc:chgData name="Chris Droessler" userId="625c3661-9d64-47fa-b83c-4b49393bd161" providerId="ADAL" clId="{6A4970AE-D0CE-7A41-A34F-16D06A3DBE90}" dt="2020-08-10T12:33:41.828" v="924"/>
        <pc:sldMkLst>
          <pc:docMk/>
          <pc:sldMk cId="1110142753" sldId="563"/>
        </pc:sldMkLst>
        <pc:spChg chg="mod">
          <ac:chgData name="Chris Droessler" userId="625c3661-9d64-47fa-b83c-4b49393bd161" providerId="ADAL" clId="{6A4970AE-D0CE-7A41-A34F-16D06A3DBE90}" dt="2020-08-07T17:47:04.938" v="538" actId="948"/>
          <ac:spMkLst>
            <pc:docMk/>
            <pc:sldMk cId="1110142753" sldId="563"/>
            <ac:spMk id="2" creationId="{8479D8CD-B628-4E67-8319-5FA584AF51F2}"/>
          </ac:spMkLst>
        </pc:spChg>
      </pc:sldChg>
      <pc:sldChg chg="modSp modTransition">
        <pc:chgData name="Chris Droessler" userId="625c3661-9d64-47fa-b83c-4b49393bd161" providerId="ADAL" clId="{6A4970AE-D0CE-7A41-A34F-16D06A3DBE90}" dt="2020-08-10T12:33:41.828" v="924"/>
        <pc:sldMkLst>
          <pc:docMk/>
          <pc:sldMk cId="3261306883" sldId="564"/>
        </pc:sldMkLst>
        <pc:spChg chg="mod">
          <ac:chgData name="Chris Droessler" userId="625c3661-9d64-47fa-b83c-4b49393bd161" providerId="ADAL" clId="{6A4970AE-D0CE-7A41-A34F-16D06A3DBE90}" dt="2020-08-07T17:47:46.586" v="547" actId="20577"/>
          <ac:spMkLst>
            <pc:docMk/>
            <pc:sldMk cId="3261306883" sldId="564"/>
            <ac:spMk id="2" creationId="{8BCB12F4-D67A-416A-92AF-F89E12658E37}"/>
          </ac:spMkLst>
        </pc:spChg>
      </pc:sldChg>
      <pc:sldChg chg="modSp modTransition">
        <pc:chgData name="Chris Droessler" userId="625c3661-9d64-47fa-b83c-4b49393bd161" providerId="ADAL" clId="{6A4970AE-D0CE-7A41-A34F-16D06A3DBE90}" dt="2020-08-10T12:33:41.828" v="924"/>
        <pc:sldMkLst>
          <pc:docMk/>
          <pc:sldMk cId="2520134556" sldId="565"/>
        </pc:sldMkLst>
        <pc:spChg chg="mod">
          <ac:chgData name="Chris Droessler" userId="625c3661-9d64-47fa-b83c-4b49393bd161" providerId="ADAL" clId="{6A4970AE-D0CE-7A41-A34F-16D06A3DBE90}" dt="2020-08-07T17:48:13.549" v="553" actId="948"/>
          <ac:spMkLst>
            <pc:docMk/>
            <pc:sldMk cId="2520134556" sldId="565"/>
            <ac:spMk id="2" creationId="{88082DAB-76C8-4425-B862-E46BD1CF3A1F}"/>
          </ac:spMkLst>
        </pc:spChg>
      </pc:sldChg>
      <pc:sldChg chg="modTransition">
        <pc:chgData name="Chris Droessler" userId="625c3661-9d64-47fa-b83c-4b49393bd161" providerId="ADAL" clId="{6A4970AE-D0CE-7A41-A34F-16D06A3DBE90}" dt="2020-08-10T12:33:41.828" v="924"/>
        <pc:sldMkLst>
          <pc:docMk/>
          <pc:sldMk cId="1320481267" sldId="566"/>
        </pc:sldMkLst>
      </pc:sldChg>
      <pc:sldChg chg="modSp modTransition">
        <pc:chgData name="Chris Droessler" userId="625c3661-9d64-47fa-b83c-4b49393bd161" providerId="ADAL" clId="{6A4970AE-D0CE-7A41-A34F-16D06A3DBE90}" dt="2020-08-10T12:33:41.828" v="924"/>
        <pc:sldMkLst>
          <pc:docMk/>
          <pc:sldMk cId="3723859722" sldId="572"/>
        </pc:sldMkLst>
        <pc:picChg chg="mod">
          <ac:chgData name="Chris Droessler" userId="625c3661-9d64-47fa-b83c-4b49393bd161" providerId="ADAL" clId="{6A4970AE-D0CE-7A41-A34F-16D06A3DBE90}" dt="2020-08-07T17:31:03.177" v="324" actId="1076"/>
          <ac:picMkLst>
            <pc:docMk/>
            <pc:sldMk cId="3723859722" sldId="572"/>
            <ac:picMk id="4" creationId="{1BA95F95-508F-D24C-AD92-363A99834ED3}"/>
          </ac:picMkLst>
        </pc:picChg>
      </pc:sldChg>
      <pc:sldChg chg="modSp modTransition">
        <pc:chgData name="Chris Droessler" userId="625c3661-9d64-47fa-b83c-4b49393bd161" providerId="ADAL" clId="{6A4970AE-D0CE-7A41-A34F-16D06A3DBE90}" dt="2020-08-10T12:33:41.828" v="924"/>
        <pc:sldMkLst>
          <pc:docMk/>
          <pc:sldMk cId="974746828" sldId="708"/>
        </pc:sldMkLst>
        <pc:spChg chg="mod">
          <ac:chgData name="Chris Droessler" userId="625c3661-9d64-47fa-b83c-4b49393bd161" providerId="ADAL" clId="{6A4970AE-D0CE-7A41-A34F-16D06A3DBE90}" dt="2020-08-07T17:10:59.090" v="1" actId="27636"/>
          <ac:spMkLst>
            <pc:docMk/>
            <pc:sldMk cId="974746828" sldId="708"/>
            <ac:spMk id="2" creationId="{6DC9AC21-75D2-1141-B281-E2D7AD6B68E5}"/>
          </ac:spMkLst>
        </pc:spChg>
      </pc:sldChg>
      <pc:sldChg chg="modSp modTransition modAnim">
        <pc:chgData name="Chris Droessler" userId="625c3661-9d64-47fa-b83c-4b49393bd161" providerId="ADAL" clId="{6A4970AE-D0CE-7A41-A34F-16D06A3DBE90}" dt="2020-08-10T12:42:03.159" v="929"/>
        <pc:sldMkLst>
          <pc:docMk/>
          <pc:sldMk cId="4143326530" sldId="717"/>
        </pc:sldMkLst>
        <pc:spChg chg="mod">
          <ac:chgData name="Chris Droessler" userId="625c3661-9d64-47fa-b83c-4b49393bd161" providerId="ADAL" clId="{6A4970AE-D0CE-7A41-A34F-16D06A3DBE90}" dt="2020-08-07T17:14:28.487" v="36" actId="20577"/>
          <ac:spMkLst>
            <pc:docMk/>
            <pc:sldMk cId="4143326530" sldId="717"/>
            <ac:spMk id="15" creationId="{4A29BA4E-8E6A-9D4A-A737-41D4EC6F26BF}"/>
          </ac:spMkLst>
        </pc:spChg>
      </pc:sldChg>
      <pc:sldChg chg="modTransition">
        <pc:chgData name="Chris Droessler" userId="625c3661-9d64-47fa-b83c-4b49393bd161" providerId="ADAL" clId="{6A4970AE-D0CE-7A41-A34F-16D06A3DBE90}" dt="2020-08-10T12:33:41.828" v="924"/>
        <pc:sldMkLst>
          <pc:docMk/>
          <pc:sldMk cId="3371776547" sldId="719"/>
        </pc:sldMkLst>
      </pc:sldChg>
      <pc:sldChg chg="modSp modTransition modAnim">
        <pc:chgData name="Chris Droessler" userId="625c3661-9d64-47fa-b83c-4b49393bd161" providerId="ADAL" clId="{6A4970AE-D0CE-7A41-A34F-16D06A3DBE90}" dt="2020-08-10T12:35:46.396" v="928"/>
        <pc:sldMkLst>
          <pc:docMk/>
          <pc:sldMk cId="1031123511" sldId="720"/>
        </pc:sldMkLst>
        <pc:spChg chg="mod">
          <ac:chgData name="Chris Droessler" userId="625c3661-9d64-47fa-b83c-4b49393bd161" providerId="ADAL" clId="{6A4970AE-D0CE-7A41-A34F-16D06A3DBE90}" dt="2020-08-07T17:13:57.200" v="27" actId="20577"/>
          <ac:spMkLst>
            <pc:docMk/>
            <pc:sldMk cId="1031123511" sldId="720"/>
            <ac:spMk id="2" creationId="{07C4A009-28C9-294C-A43A-43F320A9371A}"/>
          </ac:spMkLst>
        </pc:spChg>
      </pc:sldChg>
      <pc:sldChg chg="modTransition">
        <pc:chgData name="Chris Droessler" userId="625c3661-9d64-47fa-b83c-4b49393bd161" providerId="ADAL" clId="{6A4970AE-D0CE-7A41-A34F-16D06A3DBE90}" dt="2020-08-10T12:33:41.828" v="924"/>
        <pc:sldMkLst>
          <pc:docMk/>
          <pc:sldMk cId="3253310618" sldId="722"/>
        </pc:sldMkLst>
      </pc:sldChg>
      <pc:sldChg chg="modSp modTransition">
        <pc:chgData name="Chris Droessler" userId="625c3661-9d64-47fa-b83c-4b49393bd161" providerId="ADAL" clId="{6A4970AE-D0CE-7A41-A34F-16D06A3DBE90}" dt="2020-08-10T12:33:41.828" v="924"/>
        <pc:sldMkLst>
          <pc:docMk/>
          <pc:sldMk cId="3560553486" sldId="724"/>
        </pc:sldMkLst>
        <pc:spChg chg="mod">
          <ac:chgData name="Chris Droessler" userId="625c3661-9d64-47fa-b83c-4b49393bd161" providerId="ADAL" clId="{6A4970AE-D0CE-7A41-A34F-16D06A3DBE90}" dt="2020-08-07T17:40:00.041" v="465" actId="20577"/>
          <ac:spMkLst>
            <pc:docMk/>
            <pc:sldMk cId="3560553486" sldId="724"/>
            <ac:spMk id="5" creationId="{34CEED1D-3406-6A4A-93DD-84C1D40AFBC5}"/>
          </ac:spMkLst>
        </pc:spChg>
      </pc:sldChg>
      <pc:sldChg chg="modSp modTransition">
        <pc:chgData name="Chris Droessler" userId="625c3661-9d64-47fa-b83c-4b49393bd161" providerId="ADAL" clId="{6A4970AE-D0CE-7A41-A34F-16D06A3DBE90}" dt="2020-08-10T12:33:41.828" v="924"/>
        <pc:sldMkLst>
          <pc:docMk/>
          <pc:sldMk cId="1350203430" sldId="734"/>
        </pc:sldMkLst>
        <pc:spChg chg="mod">
          <ac:chgData name="Chris Droessler" userId="625c3661-9d64-47fa-b83c-4b49393bd161" providerId="ADAL" clId="{6A4970AE-D0CE-7A41-A34F-16D06A3DBE90}" dt="2020-08-07T17:42:13.746" v="486" actId="255"/>
          <ac:spMkLst>
            <pc:docMk/>
            <pc:sldMk cId="1350203430" sldId="734"/>
            <ac:spMk id="4" creationId="{96DED643-B54C-C04A-B94E-D9B3BFDF86E7}"/>
          </ac:spMkLst>
        </pc:spChg>
      </pc:sldChg>
      <pc:sldChg chg="modSp modTransition modAnim">
        <pc:chgData name="Chris Droessler" userId="625c3661-9d64-47fa-b83c-4b49393bd161" providerId="ADAL" clId="{6A4970AE-D0CE-7A41-A34F-16D06A3DBE90}" dt="2020-08-10T12:42:54.662" v="931"/>
        <pc:sldMkLst>
          <pc:docMk/>
          <pc:sldMk cId="1326353468" sldId="739"/>
        </pc:sldMkLst>
        <pc:spChg chg="mod">
          <ac:chgData name="Chris Droessler" userId="625c3661-9d64-47fa-b83c-4b49393bd161" providerId="ADAL" clId="{6A4970AE-D0CE-7A41-A34F-16D06A3DBE90}" dt="2020-08-07T17:18:48.533" v="79" actId="20577"/>
          <ac:spMkLst>
            <pc:docMk/>
            <pc:sldMk cId="1326353468" sldId="739"/>
            <ac:spMk id="16" creationId="{6070F063-16D8-DC4E-AC72-40A203F7B256}"/>
          </ac:spMkLst>
        </pc:spChg>
      </pc:sldChg>
      <pc:sldChg chg="modTransition">
        <pc:chgData name="Chris Droessler" userId="625c3661-9d64-47fa-b83c-4b49393bd161" providerId="ADAL" clId="{6A4970AE-D0CE-7A41-A34F-16D06A3DBE90}" dt="2020-08-10T12:33:41.828" v="924"/>
        <pc:sldMkLst>
          <pc:docMk/>
          <pc:sldMk cId="951211594" sldId="770"/>
        </pc:sldMkLst>
      </pc:sldChg>
      <pc:sldChg chg="modSp modTransition">
        <pc:chgData name="Chris Droessler" userId="625c3661-9d64-47fa-b83c-4b49393bd161" providerId="ADAL" clId="{6A4970AE-D0CE-7A41-A34F-16D06A3DBE90}" dt="2020-08-10T12:33:41.828" v="924"/>
        <pc:sldMkLst>
          <pc:docMk/>
          <pc:sldMk cId="3053701454" sldId="774"/>
        </pc:sldMkLst>
        <pc:spChg chg="mod">
          <ac:chgData name="Chris Droessler" userId="625c3661-9d64-47fa-b83c-4b49393bd161" providerId="ADAL" clId="{6A4970AE-D0CE-7A41-A34F-16D06A3DBE90}" dt="2020-08-07T17:30:01.010" v="320" actId="1037"/>
          <ac:spMkLst>
            <pc:docMk/>
            <pc:sldMk cId="3053701454" sldId="774"/>
            <ac:spMk id="3"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1497321542" sldId="775"/>
        </pc:sldMkLst>
        <pc:spChg chg="mod">
          <ac:chgData name="Chris Droessler" userId="625c3661-9d64-47fa-b83c-4b49393bd161" providerId="ADAL" clId="{6A4970AE-D0CE-7A41-A34F-16D06A3DBE90}" dt="2020-08-07T17:41:57.527" v="485" actId="113"/>
          <ac:spMkLst>
            <pc:docMk/>
            <pc:sldMk cId="1497321542" sldId="775"/>
            <ac:spMk id="2" creationId="{500B0789-9283-3247-B948-3960E6D4900F}"/>
          </ac:spMkLst>
        </pc:spChg>
      </pc:sldChg>
      <pc:sldChg chg="modSp modTransition">
        <pc:chgData name="Chris Droessler" userId="625c3661-9d64-47fa-b83c-4b49393bd161" providerId="ADAL" clId="{6A4970AE-D0CE-7A41-A34F-16D06A3DBE90}" dt="2020-08-10T12:33:41.828" v="924"/>
        <pc:sldMkLst>
          <pc:docMk/>
          <pc:sldMk cId="1084146885" sldId="778"/>
        </pc:sldMkLst>
        <pc:spChg chg="mod">
          <ac:chgData name="Chris Droessler" userId="625c3661-9d64-47fa-b83c-4b49393bd161" providerId="ADAL" clId="{6A4970AE-D0CE-7A41-A34F-16D06A3DBE90}" dt="2020-08-07T17:16:11.681" v="45" actId="27636"/>
          <ac:spMkLst>
            <pc:docMk/>
            <pc:sldMk cId="1084146885" sldId="778"/>
            <ac:spMk id="338" creationId="{00000000-0000-0000-0000-000000000000}"/>
          </ac:spMkLst>
        </pc:spChg>
        <pc:spChg chg="mod">
          <ac:chgData name="Chris Droessler" userId="625c3661-9d64-47fa-b83c-4b49393bd161" providerId="ADAL" clId="{6A4970AE-D0CE-7A41-A34F-16D06A3DBE90}" dt="2020-08-07T17:45:51.369" v="530" actId="255"/>
          <ac:spMkLst>
            <pc:docMk/>
            <pc:sldMk cId="1084146885" sldId="778"/>
            <ac:spMk id="339"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2753052514" sldId="779"/>
        </pc:sldMkLst>
        <pc:spChg chg="mod">
          <ac:chgData name="Chris Droessler" userId="625c3661-9d64-47fa-b83c-4b49393bd161" providerId="ADAL" clId="{6A4970AE-D0CE-7A41-A34F-16D06A3DBE90}" dt="2020-08-07T17:16:21.269" v="48" actId="27636"/>
          <ac:spMkLst>
            <pc:docMk/>
            <pc:sldMk cId="2753052514" sldId="779"/>
            <ac:spMk id="341"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122015318" sldId="780"/>
        </pc:sldMkLst>
        <pc:spChg chg="mod">
          <ac:chgData name="Chris Droessler" userId="625c3661-9d64-47fa-b83c-4b49393bd161" providerId="ADAL" clId="{6A4970AE-D0CE-7A41-A34F-16D06A3DBE90}" dt="2020-08-07T17:16:35.327" v="51" actId="27636"/>
          <ac:spMkLst>
            <pc:docMk/>
            <pc:sldMk cId="122015318" sldId="780"/>
            <ac:spMk id="344"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3192044346" sldId="781"/>
        </pc:sldMkLst>
        <pc:spChg chg="mod">
          <ac:chgData name="Chris Droessler" userId="625c3661-9d64-47fa-b83c-4b49393bd161" providerId="ADAL" clId="{6A4970AE-D0CE-7A41-A34F-16D06A3DBE90}" dt="2020-08-07T17:16:59.820" v="56" actId="255"/>
          <ac:spMkLst>
            <pc:docMk/>
            <pc:sldMk cId="3192044346" sldId="781"/>
            <ac:spMk id="166"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2284182826" sldId="782"/>
        </pc:sldMkLst>
        <pc:spChg chg="mod">
          <ac:chgData name="Chris Droessler" userId="625c3661-9d64-47fa-b83c-4b49393bd161" providerId="ADAL" clId="{6A4970AE-D0CE-7A41-A34F-16D06A3DBE90}" dt="2020-08-07T17:17:08.502" v="59" actId="27636"/>
          <ac:spMkLst>
            <pc:docMk/>
            <pc:sldMk cId="2284182826" sldId="782"/>
            <ac:spMk id="169" creationId="{00000000-0000-0000-0000-000000000000}"/>
          </ac:spMkLst>
        </pc:spChg>
        <pc:spChg chg="mod">
          <ac:chgData name="Chris Droessler" userId="625c3661-9d64-47fa-b83c-4b49393bd161" providerId="ADAL" clId="{6A4970AE-D0CE-7A41-A34F-16D06A3DBE90}" dt="2020-08-07T17:46:28.888" v="535" actId="27636"/>
          <ac:spMkLst>
            <pc:docMk/>
            <pc:sldMk cId="2284182826" sldId="782"/>
            <ac:spMk id="170"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1289009103" sldId="783"/>
        </pc:sldMkLst>
        <pc:spChg chg="mod">
          <ac:chgData name="Chris Droessler" userId="625c3661-9d64-47fa-b83c-4b49393bd161" providerId="ADAL" clId="{6A4970AE-D0CE-7A41-A34F-16D06A3DBE90}" dt="2020-08-07T17:14:38.727" v="37" actId="20577"/>
          <ac:spMkLst>
            <pc:docMk/>
            <pc:sldMk cId="1289009103" sldId="783"/>
            <ac:spMk id="6" creationId="{9716C669-2EED-BC49-9FA4-66005E1A6524}"/>
          </ac:spMkLst>
        </pc:spChg>
      </pc:sldChg>
      <pc:sldChg chg="modSp modTransition">
        <pc:chgData name="Chris Droessler" userId="625c3661-9d64-47fa-b83c-4b49393bd161" providerId="ADAL" clId="{6A4970AE-D0CE-7A41-A34F-16D06A3DBE90}" dt="2020-08-10T12:33:41.828" v="924"/>
        <pc:sldMkLst>
          <pc:docMk/>
          <pc:sldMk cId="805597605" sldId="784"/>
        </pc:sldMkLst>
        <pc:spChg chg="mod">
          <ac:chgData name="Chris Droessler" userId="625c3661-9d64-47fa-b83c-4b49393bd161" providerId="ADAL" clId="{6A4970AE-D0CE-7A41-A34F-16D06A3DBE90}" dt="2020-08-07T17:17:16.419" v="62" actId="27636"/>
          <ac:spMkLst>
            <pc:docMk/>
            <pc:sldMk cId="805597605" sldId="784"/>
            <ac:spMk id="172" creationId="{00000000-0000-0000-0000-000000000000}"/>
          </ac:spMkLst>
        </pc:spChg>
      </pc:sldChg>
      <pc:sldChg chg="modSp modTransition">
        <pc:chgData name="Chris Droessler" userId="625c3661-9d64-47fa-b83c-4b49393bd161" providerId="ADAL" clId="{6A4970AE-D0CE-7A41-A34F-16D06A3DBE90}" dt="2020-08-10T12:33:41.828" v="924"/>
        <pc:sldMkLst>
          <pc:docMk/>
          <pc:sldMk cId="2144952385" sldId="785"/>
        </pc:sldMkLst>
        <pc:spChg chg="mod">
          <ac:chgData name="Chris Droessler" userId="625c3661-9d64-47fa-b83c-4b49393bd161" providerId="ADAL" clId="{6A4970AE-D0CE-7A41-A34F-16D06A3DBE90}" dt="2020-08-07T17:57:23.847" v="765" actId="27636"/>
          <ac:spMkLst>
            <pc:docMk/>
            <pc:sldMk cId="2144952385" sldId="785"/>
            <ac:spMk id="3" creationId="{00000000-0000-0000-0000-000000000000}"/>
          </ac:spMkLst>
        </pc:spChg>
      </pc:sldChg>
      <pc:sldChg chg="addSp modSp modTransition setBg">
        <pc:chgData name="Chris Droessler" userId="625c3661-9d64-47fa-b83c-4b49393bd161" providerId="ADAL" clId="{6A4970AE-D0CE-7A41-A34F-16D06A3DBE90}" dt="2020-08-10T12:33:41.828" v="924"/>
        <pc:sldMkLst>
          <pc:docMk/>
          <pc:sldMk cId="4198194765" sldId="786"/>
        </pc:sldMkLst>
        <pc:spChg chg="mod">
          <ac:chgData name="Chris Droessler" userId="625c3661-9d64-47fa-b83c-4b49393bd161" providerId="ADAL" clId="{6A4970AE-D0CE-7A41-A34F-16D06A3DBE90}" dt="2020-08-07T17:21:37.705" v="115" actId="20577"/>
          <ac:spMkLst>
            <pc:docMk/>
            <pc:sldMk cId="4198194765" sldId="786"/>
            <ac:spMk id="3" creationId="{11AA7F27-D98E-E845-A07B-4E30456D8B1D}"/>
          </ac:spMkLst>
        </pc:spChg>
        <pc:picChg chg="add mod">
          <ac:chgData name="Chris Droessler" userId="625c3661-9d64-47fa-b83c-4b49393bd161" providerId="ADAL" clId="{6A4970AE-D0CE-7A41-A34F-16D06A3DBE90}" dt="2020-08-07T17:21:43.042" v="117" actId="1076"/>
          <ac:picMkLst>
            <pc:docMk/>
            <pc:sldMk cId="4198194765" sldId="786"/>
            <ac:picMk id="4" creationId="{A48DACC5-54EB-B647-96F3-591FDA5546B1}"/>
          </ac:picMkLst>
        </pc:picChg>
      </pc:sldChg>
      <pc:sldChg chg="addSp modSp modTransition setBg">
        <pc:chgData name="Chris Droessler" userId="625c3661-9d64-47fa-b83c-4b49393bd161" providerId="ADAL" clId="{6A4970AE-D0CE-7A41-A34F-16D06A3DBE90}" dt="2020-08-10T12:33:41.828" v="924"/>
        <pc:sldMkLst>
          <pc:docMk/>
          <pc:sldMk cId="2260187362" sldId="787"/>
        </pc:sldMkLst>
        <pc:spChg chg="mod">
          <ac:chgData name="Chris Droessler" userId="625c3661-9d64-47fa-b83c-4b49393bd161" providerId="ADAL" clId="{6A4970AE-D0CE-7A41-A34F-16D06A3DBE90}" dt="2020-08-07T17:21:26.826" v="112" actId="20577"/>
          <ac:spMkLst>
            <pc:docMk/>
            <pc:sldMk cId="2260187362" sldId="787"/>
            <ac:spMk id="3" creationId="{9F15F59B-A433-3449-9C68-6C3BE22FB029}"/>
          </ac:spMkLst>
        </pc:spChg>
        <pc:picChg chg="add mod">
          <ac:chgData name="Chris Droessler" userId="625c3661-9d64-47fa-b83c-4b49393bd161" providerId="ADAL" clId="{6A4970AE-D0CE-7A41-A34F-16D06A3DBE90}" dt="2020-08-07T17:21:32.954" v="114" actId="1076"/>
          <ac:picMkLst>
            <pc:docMk/>
            <pc:sldMk cId="2260187362" sldId="787"/>
            <ac:picMk id="4" creationId="{9694E604-D0D0-2B49-A65A-A3E199E16609}"/>
          </ac:picMkLst>
        </pc:picChg>
      </pc:sldChg>
      <pc:sldChg chg="modTransition">
        <pc:chgData name="Chris Droessler" userId="625c3661-9d64-47fa-b83c-4b49393bd161" providerId="ADAL" clId="{6A4970AE-D0CE-7A41-A34F-16D06A3DBE90}" dt="2020-08-10T12:33:41.828" v="924"/>
        <pc:sldMkLst>
          <pc:docMk/>
          <pc:sldMk cId="1031975690" sldId="788"/>
        </pc:sldMkLst>
      </pc:sldChg>
      <pc:sldChg chg="addSp delSp modSp modTransition modNotesTx">
        <pc:chgData name="Chris Droessler" userId="625c3661-9d64-47fa-b83c-4b49393bd161" providerId="ADAL" clId="{6A4970AE-D0CE-7A41-A34F-16D06A3DBE90}" dt="2020-08-10T12:33:41.828" v="924"/>
        <pc:sldMkLst>
          <pc:docMk/>
          <pc:sldMk cId="290635916" sldId="789"/>
        </pc:sldMkLst>
        <pc:spChg chg="del">
          <ac:chgData name="Chris Droessler" userId="625c3661-9d64-47fa-b83c-4b49393bd161" providerId="ADAL" clId="{6A4970AE-D0CE-7A41-A34F-16D06A3DBE90}" dt="2020-08-07T17:21:01.333" v="105" actId="478"/>
          <ac:spMkLst>
            <pc:docMk/>
            <pc:sldMk cId="290635916" sldId="789"/>
            <ac:spMk id="2" creationId="{E89A54D8-F0F2-BF49-A635-C083C10F6E0C}"/>
          </ac:spMkLst>
        </pc:spChg>
        <pc:spChg chg="mod">
          <ac:chgData name="Chris Droessler" userId="625c3661-9d64-47fa-b83c-4b49393bd161" providerId="ADAL" clId="{6A4970AE-D0CE-7A41-A34F-16D06A3DBE90}" dt="2020-08-07T17:21:13.858" v="109" actId="20577"/>
          <ac:spMkLst>
            <pc:docMk/>
            <pc:sldMk cId="290635916" sldId="789"/>
            <ac:spMk id="3" creationId="{4A110ABF-0E78-6849-A6DE-E74C1174013C}"/>
          </ac:spMkLst>
        </pc:spChg>
        <pc:spChg chg="add del mod">
          <ac:chgData name="Chris Droessler" userId="625c3661-9d64-47fa-b83c-4b49393bd161" providerId="ADAL" clId="{6A4970AE-D0CE-7A41-A34F-16D06A3DBE90}" dt="2020-08-07T17:21:03.818" v="106" actId="478"/>
          <ac:spMkLst>
            <pc:docMk/>
            <pc:sldMk cId="290635916" sldId="789"/>
            <ac:spMk id="5" creationId="{DA5979CF-20B0-F844-959F-8139988BF756}"/>
          </ac:spMkLst>
        </pc:spChg>
        <pc:picChg chg="add mod">
          <ac:chgData name="Chris Droessler" userId="625c3661-9d64-47fa-b83c-4b49393bd161" providerId="ADAL" clId="{6A4970AE-D0CE-7A41-A34F-16D06A3DBE90}" dt="2020-08-07T17:21:20.603" v="111" actId="1076"/>
          <ac:picMkLst>
            <pc:docMk/>
            <pc:sldMk cId="290635916" sldId="789"/>
            <ac:picMk id="7" creationId="{122ABA4E-DC93-9D42-B9B0-EF2B1D200BC5}"/>
          </ac:picMkLst>
        </pc:picChg>
      </pc:sldChg>
      <pc:sldChg chg="modSp modTransition modNotesTx">
        <pc:chgData name="Chris Droessler" userId="625c3661-9d64-47fa-b83c-4b49393bd161" providerId="ADAL" clId="{6A4970AE-D0CE-7A41-A34F-16D06A3DBE90}" dt="2020-08-10T12:33:41.828" v="924"/>
        <pc:sldMkLst>
          <pc:docMk/>
          <pc:sldMk cId="3972588335" sldId="790"/>
        </pc:sldMkLst>
        <pc:spChg chg="mod">
          <ac:chgData name="Chris Droessler" userId="625c3661-9d64-47fa-b83c-4b49393bd161" providerId="ADAL" clId="{6A4970AE-D0CE-7A41-A34F-16D06A3DBE90}" dt="2020-08-07T17:24:22.781" v="217" actId="20577"/>
          <ac:spMkLst>
            <pc:docMk/>
            <pc:sldMk cId="3972588335" sldId="790"/>
            <ac:spMk id="3" creationId="{4C4CB7BF-41E1-D849-BA79-E3133754B914}"/>
          </ac:spMkLst>
        </pc:spChg>
        <pc:picChg chg="mod">
          <ac:chgData name="Chris Droessler" userId="625c3661-9d64-47fa-b83c-4b49393bd161" providerId="ADAL" clId="{6A4970AE-D0CE-7A41-A34F-16D06A3DBE90}" dt="2020-08-07T17:24:29.173" v="219" actId="1076"/>
          <ac:picMkLst>
            <pc:docMk/>
            <pc:sldMk cId="3972588335" sldId="790"/>
            <ac:picMk id="5" creationId="{8DFCC128-7925-4B4E-9259-3276796B077A}"/>
          </ac:picMkLst>
        </pc:picChg>
      </pc:sldChg>
      <pc:sldChg chg="modTransition modNotesTx">
        <pc:chgData name="Chris Droessler" userId="625c3661-9d64-47fa-b83c-4b49393bd161" providerId="ADAL" clId="{6A4970AE-D0CE-7A41-A34F-16D06A3DBE90}" dt="2020-08-10T12:33:41.828" v="924"/>
        <pc:sldMkLst>
          <pc:docMk/>
          <pc:sldMk cId="3704079931" sldId="791"/>
        </pc:sldMkLst>
      </pc:sldChg>
      <pc:sldChg chg="addSp delSp modSp add modTransition">
        <pc:chgData name="Chris Droessler" userId="625c3661-9d64-47fa-b83c-4b49393bd161" providerId="ADAL" clId="{6A4970AE-D0CE-7A41-A34F-16D06A3DBE90}" dt="2020-08-10T12:33:41.828" v="924"/>
        <pc:sldMkLst>
          <pc:docMk/>
          <pc:sldMk cId="4252159912" sldId="792"/>
        </pc:sldMkLst>
        <pc:spChg chg="add mod">
          <ac:chgData name="Chris Droessler" userId="625c3661-9d64-47fa-b83c-4b49393bd161" providerId="ADAL" clId="{6A4970AE-D0CE-7A41-A34F-16D06A3DBE90}" dt="2020-08-07T18:05:42.254" v="879" actId="20577"/>
          <ac:spMkLst>
            <pc:docMk/>
            <pc:sldMk cId="4252159912" sldId="792"/>
            <ac:spMk id="2" creationId="{24B67351-6E6A-794F-AD61-B386875C71BD}"/>
          </ac:spMkLst>
        </pc:spChg>
        <pc:spChg chg="del mod">
          <ac:chgData name="Chris Droessler" userId="625c3661-9d64-47fa-b83c-4b49393bd161" providerId="ADAL" clId="{6A4970AE-D0CE-7A41-A34F-16D06A3DBE90}" dt="2020-08-07T18:00:43.513" v="808" actId="478"/>
          <ac:spMkLst>
            <pc:docMk/>
            <pc:sldMk cId="4252159912" sldId="792"/>
            <ac:spMk id="70" creationId="{00000000-0000-0000-0000-000000000000}"/>
          </ac:spMkLst>
        </pc:spChg>
        <pc:spChg chg="mod">
          <ac:chgData name="Chris Droessler" userId="625c3661-9d64-47fa-b83c-4b49393bd161" providerId="ADAL" clId="{6A4970AE-D0CE-7A41-A34F-16D06A3DBE90}" dt="2020-08-07T18:00:31.248" v="805"/>
          <ac:spMkLst>
            <pc:docMk/>
            <pc:sldMk cId="4252159912" sldId="792"/>
            <ac:spMk id="71" creationId="{00000000-0000-0000-0000-000000000000}"/>
          </ac:spMkLst>
        </pc:spChg>
        <pc:spChg chg="del">
          <ac:chgData name="Chris Droessler" userId="625c3661-9d64-47fa-b83c-4b49393bd161" providerId="ADAL" clId="{6A4970AE-D0CE-7A41-A34F-16D06A3DBE90}" dt="2020-08-07T18:01:19.535" v="822" actId="478"/>
          <ac:spMkLst>
            <pc:docMk/>
            <pc:sldMk cId="4252159912" sldId="792"/>
            <ac:spMk id="73" creationId="{00000000-0000-0000-0000-000000000000}"/>
          </ac:spMkLst>
        </pc:spChg>
        <pc:spChg chg="mod">
          <ac:chgData name="Chris Droessler" userId="625c3661-9d64-47fa-b83c-4b49393bd161" providerId="ADAL" clId="{6A4970AE-D0CE-7A41-A34F-16D06A3DBE90}" dt="2020-08-07T18:01:02.372" v="813"/>
          <ac:spMkLst>
            <pc:docMk/>
            <pc:sldMk cId="4252159912" sldId="792"/>
            <ac:spMk id="74" creationId="{00000000-0000-0000-0000-000000000000}"/>
          </ac:spMkLst>
        </pc:spChg>
        <pc:spChg chg="del">
          <ac:chgData name="Chris Droessler" userId="625c3661-9d64-47fa-b83c-4b49393bd161" providerId="ADAL" clId="{6A4970AE-D0CE-7A41-A34F-16D06A3DBE90}" dt="2020-08-07T18:01:47.734" v="835" actId="478"/>
          <ac:spMkLst>
            <pc:docMk/>
            <pc:sldMk cId="4252159912" sldId="792"/>
            <ac:spMk id="77" creationId="{00000000-0000-0000-0000-000000000000}"/>
          </ac:spMkLst>
        </pc:spChg>
        <pc:grpChg chg="del mod">
          <ac:chgData name="Chris Droessler" userId="625c3661-9d64-47fa-b83c-4b49393bd161" providerId="ADAL" clId="{6A4970AE-D0CE-7A41-A34F-16D06A3DBE90}" dt="2020-08-07T18:00:43.513" v="808" actId="478"/>
          <ac:grpSpMkLst>
            <pc:docMk/>
            <pc:sldMk cId="4252159912" sldId="792"/>
            <ac:grpSpMk id="72" creationId="{00000000-0000-0000-0000-000000000000}"/>
          </ac:grpSpMkLst>
        </pc:grpChg>
        <pc:grpChg chg="del mod">
          <ac:chgData name="Chris Droessler" userId="625c3661-9d64-47fa-b83c-4b49393bd161" providerId="ADAL" clId="{6A4970AE-D0CE-7A41-A34F-16D06A3DBE90}" dt="2020-08-07T18:01:19.535" v="822" actId="478"/>
          <ac:grpSpMkLst>
            <pc:docMk/>
            <pc:sldMk cId="4252159912" sldId="792"/>
            <ac:grpSpMk id="75" creationId="{00000000-0000-0000-0000-000000000000}"/>
          </ac:grpSpMkLst>
        </pc:grpChg>
        <pc:grpChg chg="del">
          <ac:chgData name="Chris Droessler" userId="625c3661-9d64-47fa-b83c-4b49393bd161" providerId="ADAL" clId="{6A4970AE-D0CE-7A41-A34F-16D06A3DBE90}" dt="2020-08-07T18:01:47.734" v="835" actId="478"/>
          <ac:grpSpMkLst>
            <pc:docMk/>
            <pc:sldMk cId="4252159912" sldId="792"/>
            <ac:grpSpMk id="78" creationId="{00000000-0000-0000-0000-000000000000}"/>
          </ac:grpSpMkLst>
        </pc:grpChg>
        <pc:grpChg chg="del mod">
          <ac:chgData name="Chris Droessler" userId="625c3661-9d64-47fa-b83c-4b49393bd161" providerId="ADAL" clId="{6A4970AE-D0CE-7A41-A34F-16D06A3DBE90}" dt="2020-08-07T18:01:48.829" v="836" actId="478"/>
          <ac:grpSpMkLst>
            <pc:docMk/>
            <pc:sldMk cId="4252159912" sldId="792"/>
            <ac:grpSpMk id="79" creationId="{00000000-0000-0000-0000-000000000000}"/>
          </ac:grpSpMkLst>
        </pc:grpChg>
        <pc:picChg chg="add mod">
          <ac:chgData name="Chris Droessler" userId="625c3661-9d64-47fa-b83c-4b49393bd161" providerId="ADAL" clId="{6A4970AE-D0CE-7A41-A34F-16D06A3DBE90}" dt="2020-08-07T18:04:17.010" v="853" actId="1076"/>
          <ac:picMkLst>
            <pc:docMk/>
            <pc:sldMk cId="4252159912" sldId="792"/>
            <ac:picMk id="1026" creationId="{CC7C357E-8296-2041-AC02-6E1B4AE618A0}"/>
          </ac:picMkLst>
        </pc:picChg>
        <pc:picChg chg="add mod">
          <ac:chgData name="Chris Droessler" userId="625c3661-9d64-47fa-b83c-4b49393bd161" providerId="ADAL" clId="{6A4970AE-D0CE-7A41-A34F-16D06A3DBE90}" dt="2020-08-07T18:05:09.344" v="861" actId="14100"/>
          <ac:picMkLst>
            <pc:docMk/>
            <pc:sldMk cId="4252159912" sldId="792"/>
            <ac:picMk id="1028" creationId="{9CD390D0-F111-8547-AA9E-14C297830BA3}"/>
          </ac:picMkLst>
        </pc:picChg>
      </pc:sldChg>
      <pc:sldMasterChg chg="modTransition modSldLayout">
        <pc:chgData name="Chris Droessler" userId="625c3661-9d64-47fa-b83c-4b49393bd161" providerId="ADAL" clId="{6A4970AE-D0CE-7A41-A34F-16D06A3DBE90}" dt="2020-08-10T12:33:41.828" v="924"/>
        <pc:sldMasterMkLst>
          <pc:docMk/>
          <pc:sldMasterMk cId="2999785688" sldId="2147483648"/>
        </pc:sldMasterMkLst>
        <pc:sldLayoutChg chg="modTransition">
          <pc:chgData name="Chris Droessler" userId="625c3661-9d64-47fa-b83c-4b49393bd161" providerId="ADAL" clId="{6A4970AE-D0CE-7A41-A34F-16D06A3DBE90}" dt="2020-08-10T12:33:41.828" v="924"/>
          <pc:sldLayoutMkLst>
            <pc:docMk/>
            <pc:sldMasterMk cId="2999785688" sldId="2147483648"/>
            <pc:sldLayoutMk cId="813769049" sldId="2147483649"/>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2476938013" sldId="2147483650"/>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181749020" sldId="2147483651"/>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3620936448" sldId="2147483652"/>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1429955895" sldId="2147483653"/>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4137827336" sldId="2147483654"/>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2505449382" sldId="2147483655"/>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3752020858" sldId="2147483656"/>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3585843231" sldId="2147483657"/>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2165617839" sldId="2147483658"/>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3063052919" sldId="2147483659"/>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2544995135" sldId="2147483661"/>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4152151942" sldId="2147483662"/>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2267510794" sldId="2147483663"/>
          </pc:sldLayoutMkLst>
        </pc:sldLayoutChg>
        <pc:sldLayoutChg chg="modTransition">
          <pc:chgData name="Chris Droessler" userId="625c3661-9d64-47fa-b83c-4b49393bd161" providerId="ADAL" clId="{6A4970AE-D0CE-7A41-A34F-16D06A3DBE90}" dt="2020-08-10T12:33:41.828" v="924"/>
          <pc:sldLayoutMkLst>
            <pc:docMk/>
            <pc:sldMasterMk cId="2999785688" sldId="2147483648"/>
            <pc:sldLayoutMk cId="1257362923" sldId="2147483664"/>
          </pc:sldLayoutMkLst>
        </pc:sldLayoutChg>
      </pc:sldMasterChg>
    </pc:docChg>
  </pc:docChgLst>
  <pc:docChgLst>
    <pc:chgData name="Chris Droessler" userId="625c3661-9d64-47fa-b83c-4b49393bd161" providerId="ADAL" clId="{8806910A-469F-B549-958E-4EA519703E49}"/>
    <pc:docChg chg="undo custSel addSld delSld modSld">
      <pc:chgData name="Chris Droessler" userId="625c3661-9d64-47fa-b83c-4b49393bd161" providerId="ADAL" clId="{8806910A-469F-B549-958E-4EA519703E49}" dt="2020-08-11T11:13:26.099" v="509"/>
      <pc:docMkLst>
        <pc:docMk/>
      </pc:docMkLst>
      <pc:sldChg chg="modNotesTx">
        <pc:chgData name="Chris Droessler" userId="625c3661-9d64-47fa-b83c-4b49393bd161" providerId="ADAL" clId="{8806910A-469F-B549-958E-4EA519703E49}" dt="2020-08-10T15:50:45.953" v="508" actId="20577"/>
        <pc:sldMkLst>
          <pc:docMk/>
          <pc:sldMk cId="3216283049" sldId="256"/>
        </pc:sldMkLst>
      </pc:sldChg>
      <pc:sldChg chg="modSp modNotesTx">
        <pc:chgData name="Chris Droessler" userId="625c3661-9d64-47fa-b83c-4b49393bd161" providerId="ADAL" clId="{8806910A-469F-B549-958E-4EA519703E49}" dt="2020-08-10T15:31:55.003" v="193" actId="20577"/>
        <pc:sldMkLst>
          <pc:docMk/>
          <pc:sldMk cId="3776292670" sldId="272"/>
        </pc:sldMkLst>
        <pc:spChg chg="mod">
          <ac:chgData name="Chris Droessler" userId="625c3661-9d64-47fa-b83c-4b49393bd161" providerId="ADAL" clId="{8806910A-469F-B549-958E-4EA519703E49}" dt="2020-08-10T15:30:57.253" v="192" actId="20577"/>
          <ac:spMkLst>
            <pc:docMk/>
            <pc:sldMk cId="3776292670" sldId="272"/>
            <ac:spMk id="286" creationId="{00000000-0000-0000-0000-000000000000}"/>
          </ac:spMkLst>
        </pc:spChg>
      </pc:sldChg>
      <pc:sldChg chg="modSp">
        <pc:chgData name="Chris Droessler" userId="625c3661-9d64-47fa-b83c-4b49393bd161" providerId="ADAL" clId="{8806910A-469F-B549-958E-4EA519703E49}" dt="2020-08-10T15:50:09.965" v="481" actId="20577"/>
        <pc:sldMkLst>
          <pc:docMk/>
          <pc:sldMk cId="202017800" sldId="296"/>
        </pc:sldMkLst>
        <pc:spChg chg="mod">
          <ac:chgData name="Chris Droessler" userId="625c3661-9d64-47fa-b83c-4b49393bd161" providerId="ADAL" clId="{8806910A-469F-B549-958E-4EA519703E49}" dt="2020-08-10T15:50:09.965" v="481" actId="20577"/>
          <ac:spMkLst>
            <pc:docMk/>
            <pc:sldMk cId="202017800" sldId="296"/>
            <ac:spMk id="486" creationId="{00000000-0000-0000-0000-000000000000}"/>
          </ac:spMkLst>
        </pc:spChg>
      </pc:sldChg>
      <pc:sldChg chg="modSp">
        <pc:chgData name="Chris Droessler" userId="625c3661-9d64-47fa-b83c-4b49393bd161" providerId="ADAL" clId="{8806910A-469F-B549-958E-4EA519703E49}" dt="2020-08-10T15:47:23.739" v="441" actId="20577"/>
        <pc:sldMkLst>
          <pc:docMk/>
          <pc:sldMk cId="652781944" sldId="300"/>
        </pc:sldMkLst>
        <pc:spChg chg="mod">
          <ac:chgData name="Chris Droessler" userId="625c3661-9d64-47fa-b83c-4b49393bd161" providerId="ADAL" clId="{8806910A-469F-B549-958E-4EA519703E49}" dt="2020-08-10T15:47:23.739" v="441" actId="20577"/>
          <ac:spMkLst>
            <pc:docMk/>
            <pc:sldMk cId="652781944" sldId="300"/>
            <ac:spMk id="499" creationId="{00000000-0000-0000-0000-000000000000}"/>
          </ac:spMkLst>
        </pc:spChg>
      </pc:sldChg>
      <pc:sldChg chg="addSp delSp modSp">
        <pc:chgData name="Chris Droessler" userId="625c3661-9d64-47fa-b83c-4b49393bd161" providerId="ADAL" clId="{8806910A-469F-B549-958E-4EA519703E49}" dt="2020-08-10T15:43:13.156" v="405" actId="1076"/>
        <pc:sldMkLst>
          <pc:docMk/>
          <pc:sldMk cId="2259701543" sldId="308"/>
        </pc:sldMkLst>
        <pc:spChg chg="add mod">
          <ac:chgData name="Chris Droessler" userId="625c3661-9d64-47fa-b83c-4b49393bd161" providerId="ADAL" clId="{8806910A-469F-B549-958E-4EA519703E49}" dt="2020-08-10T15:43:13.156" v="405" actId="1076"/>
          <ac:spMkLst>
            <pc:docMk/>
            <pc:sldMk cId="2259701543" sldId="308"/>
            <ac:spMk id="2" creationId="{A8E7DC17-3098-CE44-828A-1B8BE04F2581}"/>
          </ac:spMkLst>
        </pc:spChg>
        <pc:spChg chg="del mod">
          <ac:chgData name="Chris Droessler" userId="625c3661-9d64-47fa-b83c-4b49393bd161" providerId="ADAL" clId="{8806910A-469F-B549-958E-4EA519703E49}" dt="2020-08-10T15:40:41.600" v="375" actId="478"/>
          <ac:spMkLst>
            <pc:docMk/>
            <pc:sldMk cId="2259701543" sldId="308"/>
            <ac:spMk id="103" creationId="{00000000-0000-0000-0000-000000000000}"/>
          </ac:spMkLst>
        </pc:spChg>
        <pc:spChg chg="del mod">
          <ac:chgData name="Chris Droessler" userId="625c3661-9d64-47fa-b83c-4b49393bd161" providerId="ADAL" clId="{8806910A-469F-B549-958E-4EA519703E49}" dt="2020-08-10T15:42:06.109" v="387" actId="478"/>
          <ac:spMkLst>
            <pc:docMk/>
            <pc:sldMk cId="2259701543" sldId="308"/>
            <ac:spMk id="104" creationId="{00000000-0000-0000-0000-000000000000}"/>
          </ac:spMkLst>
        </pc:spChg>
        <pc:spChg chg="del mod">
          <ac:chgData name="Chris Droessler" userId="625c3661-9d64-47fa-b83c-4b49393bd161" providerId="ADAL" clId="{8806910A-469F-B549-958E-4EA519703E49}" dt="2020-08-10T15:35:48.458" v="299" actId="478"/>
          <ac:spMkLst>
            <pc:docMk/>
            <pc:sldMk cId="2259701543" sldId="308"/>
            <ac:spMk id="105" creationId="{00000000-0000-0000-0000-000000000000}"/>
          </ac:spMkLst>
        </pc:spChg>
        <pc:spChg chg="del mod">
          <ac:chgData name="Chris Droessler" userId="625c3661-9d64-47fa-b83c-4b49393bd161" providerId="ADAL" clId="{8806910A-469F-B549-958E-4EA519703E49}" dt="2020-08-10T15:35:51.402" v="300" actId="478"/>
          <ac:spMkLst>
            <pc:docMk/>
            <pc:sldMk cId="2259701543" sldId="308"/>
            <ac:spMk id="106" creationId="{00000000-0000-0000-0000-000000000000}"/>
          </ac:spMkLst>
        </pc:spChg>
      </pc:sldChg>
      <pc:sldChg chg="modSp">
        <pc:chgData name="Chris Droessler" userId="625c3661-9d64-47fa-b83c-4b49393bd161" providerId="ADAL" clId="{8806910A-469F-B549-958E-4EA519703E49}" dt="2020-08-10T15:44:14.577" v="437" actId="20577"/>
        <pc:sldMkLst>
          <pc:docMk/>
          <pc:sldMk cId="205548173" sldId="311"/>
        </pc:sldMkLst>
        <pc:spChg chg="mod">
          <ac:chgData name="Chris Droessler" userId="625c3661-9d64-47fa-b83c-4b49393bd161" providerId="ADAL" clId="{8806910A-469F-B549-958E-4EA519703E49}" dt="2020-08-10T15:44:14.577" v="437" actId="20577"/>
          <ac:spMkLst>
            <pc:docMk/>
            <pc:sldMk cId="205548173" sldId="311"/>
            <ac:spMk id="121" creationId="{00000000-0000-0000-0000-000000000000}"/>
          </ac:spMkLst>
        </pc:spChg>
      </pc:sldChg>
      <pc:sldChg chg="modSp">
        <pc:chgData name="Chris Droessler" userId="625c3661-9d64-47fa-b83c-4b49393bd161" providerId="ADAL" clId="{8806910A-469F-B549-958E-4EA519703E49}" dt="2020-08-10T15:46:44.084" v="440" actId="20577"/>
        <pc:sldMkLst>
          <pc:docMk/>
          <pc:sldMk cId="992740789" sldId="347"/>
        </pc:sldMkLst>
        <pc:spChg chg="mod">
          <ac:chgData name="Chris Droessler" userId="625c3661-9d64-47fa-b83c-4b49393bd161" providerId="ADAL" clId="{8806910A-469F-B549-958E-4EA519703E49}" dt="2020-08-10T15:46:44.084" v="440" actId="20577"/>
          <ac:spMkLst>
            <pc:docMk/>
            <pc:sldMk cId="992740789" sldId="347"/>
            <ac:spMk id="86" creationId="{00000000-0000-0000-0000-000000000000}"/>
          </ac:spMkLst>
        </pc:spChg>
      </pc:sldChg>
      <pc:sldChg chg="modNotes">
        <pc:chgData name="Chris Droessler" userId="625c3661-9d64-47fa-b83c-4b49393bd161" providerId="ADAL" clId="{8806910A-469F-B549-958E-4EA519703E49}" dt="2020-08-11T11:13:26.099" v="509"/>
        <pc:sldMkLst>
          <pc:docMk/>
          <pc:sldMk cId="259963826" sldId="353"/>
        </pc:sldMkLst>
      </pc:sldChg>
      <pc:sldChg chg="modSp">
        <pc:chgData name="Chris Droessler" userId="625c3661-9d64-47fa-b83c-4b49393bd161" providerId="ADAL" clId="{8806910A-469F-B549-958E-4EA519703E49}" dt="2020-08-10T15:48:14.020" v="447" actId="12"/>
        <pc:sldMkLst>
          <pc:docMk/>
          <pc:sldMk cId="203451119" sldId="367"/>
        </pc:sldMkLst>
        <pc:spChg chg="mod">
          <ac:chgData name="Chris Droessler" userId="625c3661-9d64-47fa-b83c-4b49393bd161" providerId="ADAL" clId="{8806910A-469F-B549-958E-4EA519703E49}" dt="2020-08-10T15:48:14.020" v="447" actId="12"/>
          <ac:spMkLst>
            <pc:docMk/>
            <pc:sldMk cId="203451119" sldId="367"/>
            <ac:spMk id="174" creationId="{00000000-0000-0000-0000-000000000000}"/>
          </ac:spMkLst>
        </pc:spChg>
      </pc:sldChg>
      <pc:sldChg chg="modSp">
        <pc:chgData name="Chris Droessler" userId="625c3661-9d64-47fa-b83c-4b49393bd161" providerId="ADAL" clId="{8806910A-469F-B549-958E-4EA519703E49}" dt="2020-08-10T15:49:06.011" v="465" actId="5793"/>
        <pc:sldMkLst>
          <pc:docMk/>
          <pc:sldMk cId="4187599873" sldId="375"/>
        </pc:sldMkLst>
        <pc:spChg chg="mod">
          <ac:chgData name="Chris Droessler" userId="625c3661-9d64-47fa-b83c-4b49393bd161" providerId="ADAL" clId="{8806910A-469F-B549-958E-4EA519703E49}" dt="2020-08-10T15:49:06.011" v="465" actId="5793"/>
          <ac:spMkLst>
            <pc:docMk/>
            <pc:sldMk cId="4187599873" sldId="375"/>
            <ac:spMk id="225" creationId="{00000000-0000-0000-0000-000000000000}"/>
          </ac:spMkLst>
        </pc:spChg>
      </pc:sldChg>
      <pc:sldChg chg="modSp">
        <pc:chgData name="Chris Droessler" userId="625c3661-9d64-47fa-b83c-4b49393bd161" providerId="ADAL" clId="{8806910A-469F-B549-958E-4EA519703E49}" dt="2020-08-10T15:45:29.781" v="439" actId="27636"/>
        <pc:sldMkLst>
          <pc:docMk/>
          <pc:sldMk cId="1320481267" sldId="566"/>
        </pc:sldMkLst>
        <pc:spChg chg="mod">
          <ac:chgData name="Chris Droessler" userId="625c3661-9d64-47fa-b83c-4b49393bd161" providerId="ADAL" clId="{8806910A-469F-B549-958E-4EA519703E49}" dt="2020-08-10T15:45:29.781" v="439" actId="27636"/>
          <ac:spMkLst>
            <pc:docMk/>
            <pc:sldMk cId="1320481267" sldId="566"/>
            <ac:spMk id="2" creationId="{240E300B-3AB5-4620-8310-59C48F3A6A37}"/>
          </ac:spMkLst>
        </pc:spChg>
      </pc:sldChg>
      <pc:sldChg chg="modSp">
        <pc:chgData name="Chris Droessler" userId="625c3661-9d64-47fa-b83c-4b49393bd161" providerId="ADAL" clId="{8806910A-469F-B549-958E-4EA519703E49}" dt="2020-08-10T15:49:49.545" v="473" actId="20577"/>
        <pc:sldMkLst>
          <pc:docMk/>
          <pc:sldMk cId="1289009103" sldId="783"/>
        </pc:sldMkLst>
        <pc:spChg chg="mod">
          <ac:chgData name="Chris Droessler" userId="625c3661-9d64-47fa-b83c-4b49393bd161" providerId="ADAL" clId="{8806910A-469F-B549-958E-4EA519703E49}" dt="2020-08-10T15:49:49.545" v="473" actId="20577"/>
          <ac:spMkLst>
            <pc:docMk/>
            <pc:sldMk cId="1289009103" sldId="783"/>
            <ac:spMk id="270" creationId="{00000000-0000-0000-0000-000000000000}"/>
          </ac:spMkLst>
        </pc:spChg>
      </pc:sldChg>
      <pc:sldChg chg="del">
        <pc:chgData name="Chris Droessler" userId="625c3661-9d64-47fa-b83c-4b49393bd161" providerId="ADAL" clId="{8806910A-469F-B549-958E-4EA519703E49}" dt="2020-08-10T15:25:56.367" v="1" actId="2696"/>
        <pc:sldMkLst>
          <pc:docMk/>
          <pc:sldMk cId="1031975690" sldId="788"/>
        </pc:sldMkLst>
      </pc:sldChg>
      <pc:sldChg chg="modSp add">
        <pc:chgData name="Chris Droessler" userId="625c3661-9d64-47fa-b83c-4b49393bd161" providerId="ADAL" clId="{8806910A-469F-B549-958E-4EA519703E49}" dt="2020-08-10T15:26:57.798" v="11" actId="20577"/>
        <pc:sldMkLst>
          <pc:docMk/>
          <pc:sldMk cId="2965982012" sldId="793"/>
        </pc:sldMkLst>
        <pc:spChg chg="mod">
          <ac:chgData name="Chris Droessler" userId="625c3661-9d64-47fa-b83c-4b49393bd161" providerId="ADAL" clId="{8806910A-469F-B549-958E-4EA519703E49}" dt="2020-08-10T15:26:10.561" v="6" actId="403"/>
          <ac:spMkLst>
            <pc:docMk/>
            <pc:sldMk cId="2965982012" sldId="793"/>
            <ac:spMk id="2" creationId="{DC5D0CDE-2295-CA46-9F81-F40B26556620}"/>
          </ac:spMkLst>
        </pc:spChg>
        <pc:spChg chg="mod">
          <ac:chgData name="Chris Droessler" userId="625c3661-9d64-47fa-b83c-4b49393bd161" providerId="ADAL" clId="{8806910A-469F-B549-958E-4EA519703E49}" dt="2020-08-10T15:26:22.568" v="7" actId="20577"/>
          <ac:spMkLst>
            <pc:docMk/>
            <pc:sldMk cId="2965982012" sldId="793"/>
            <ac:spMk id="3" creationId="{2C7F223F-BA99-5E40-A1EE-19CD267D573D}"/>
          </ac:spMkLst>
        </pc:spChg>
        <pc:spChg chg="mod">
          <ac:chgData name="Chris Droessler" userId="625c3661-9d64-47fa-b83c-4b49393bd161" providerId="ADAL" clId="{8806910A-469F-B549-958E-4EA519703E49}" dt="2020-08-10T15:26:10.561" v="6" actId="403"/>
          <ac:spMkLst>
            <pc:docMk/>
            <pc:sldMk cId="2965982012" sldId="793"/>
            <ac:spMk id="4" creationId="{75C37EDE-2E3E-6542-B5F2-BADFBD3A11F3}"/>
          </ac:spMkLst>
        </pc:spChg>
        <pc:spChg chg="mod">
          <ac:chgData name="Chris Droessler" userId="625c3661-9d64-47fa-b83c-4b49393bd161" providerId="ADAL" clId="{8806910A-469F-B549-958E-4EA519703E49}" dt="2020-08-10T15:26:57.798" v="11" actId="20577"/>
          <ac:spMkLst>
            <pc:docMk/>
            <pc:sldMk cId="2965982012" sldId="793"/>
            <ac:spMk id="5" creationId="{49B19AAC-1961-CD4F-9ADF-B01E26508265}"/>
          </ac:spMkLst>
        </pc:spChg>
      </pc:sldChg>
    </pc:docChg>
  </pc:docChgLst>
  <pc:docChgLst>
    <pc:chgData name="Chris Droessler" userId="625c3661-9d64-47fa-b83c-4b49393bd161" providerId="ADAL" clId="{C1D7C4EA-AF90-854F-AFCE-B0FFC59E0A4E}"/>
    <pc:docChg chg="modSld sldOrd">
      <pc:chgData name="Chris Droessler" userId="625c3661-9d64-47fa-b83c-4b49393bd161" providerId="ADAL" clId="{C1D7C4EA-AF90-854F-AFCE-B0FFC59E0A4E}" dt="2020-08-10T13:24:35.329" v="22"/>
      <pc:docMkLst>
        <pc:docMk/>
      </pc:docMkLst>
      <pc:sldChg chg="modSp mod">
        <pc:chgData name="Chris Droessler" userId="625c3661-9d64-47fa-b83c-4b49393bd161" providerId="ADAL" clId="{C1D7C4EA-AF90-854F-AFCE-B0FFC59E0A4E}" dt="2020-08-10T13:15:02.166" v="19" actId="20577"/>
        <pc:sldMkLst>
          <pc:docMk/>
          <pc:sldMk cId="3776292670" sldId="272"/>
        </pc:sldMkLst>
        <pc:spChg chg="mod">
          <ac:chgData name="Chris Droessler" userId="625c3661-9d64-47fa-b83c-4b49393bd161" providerId="ADAL" clId="{C1D7C4EA-AF90-854F-AFCE-B0FFC59E0A4E}" dt="2020-08-10T13:15:02.166" v="19" actId="20577"/>
          <ac:spMkLst>
            <pc:docMk/>
            <pc:sldMk cId="3776292670" sldId="272"/>
            <ac:spMk id="286" creationId="{00000000-0000-0000-0000-000000000000}"/>
          </ac:spMkLst>
        </pc:spChg>
      </pc:sldChg>
      <pc:sldChg chg="ord">
        <pc:chgData name="Chris Droessler" userId="625c3661-9d64-47fa-b83c-4b49393bd161" providerId="ADAL" clId="{C1D7C4EA-AF90-854F-AFCE-B0FFC59E0A4E}" dt="2020-08-10T13:24:35.329" v="22"/>
        <pc:sldMkLst>
          <pc:docMk/>
          <pc:sldMk cId="1636246823" sldId="335"/>
        </pc:sldMkLst>
      </pc:sldChg>
      <pc:sldChg chg="ord">
        <pc:chgData name="Chris Droessler" userId="625c3661-9d64-47fa-b83c-4b49393bd161" providerId="ADAL" clId="{C1D7C4EA-AF90-854F-AFCE-B0FFC59E0A4E}" dt="2020-08-10T13:16:25.487" v="21"/>
        <pc:sldMkLst>
          <pc:docMk/>
          <pc:sldMk cId="3371776547" sldId="719"/>
        </pc:sldMkLst>
      </pc:sldChg>
      <pc:sldChg chg="ord">
        <pc:chgData name="Chris Droessler" userId="625c3661-9d64-47fa-b83c-4b49393bd161" providerId="ADAL" clId="{C1D7C4EA-AF90-854F-AFCE-B0FFC59E0A4E}" dt="2020-08-10T13:16:09.296" v="20"/>
        <pc:sldMkLst>
          <pc:docMk/>
          <pc:sldMk cId="3560553486" sldId="724"/>
        </pc:sldMkLst>
      </pc:sldChg>
    </pc:docChg>
  </pc:docChgLst>
  <pc:docChgLst>
    <pc:chgData name="Chris Droessler" userId="625c3661-9d64-47fa-b83c-4b49393bd161" providerId="ADAL" clId="{05E1A201-9E20-B34C-8D3D-8378B63D3544}"/>
    <pc:docChg chg="undo custSel addSld delSld modSld sldOrd">
      <pc:chgData name="Chris Droessler" userId="625c3661-9d64-47fa-b83c-4b49393bd161" providerId="ADAL" clId="{05E1A201-9E20-B34C-8D3D-8378B63D3544}" dt="2020-08-06T18:36:35.675" v="748" actId="20577"/>
      <pc:docMkLst>
        <pc:docMk/>
      </pc:docMkLst>
      <pc:sldChg chg="modSp mod">
        <pc:chgData name="Chris Droessler" userId="625c3661-9d64-47fa-b83c-4b49393bd161" providerId="ADAL" clId="{05E1A201-9E20-B34C-8D3D-8378B63D3544}" dt="2020-08-06T17:00:50.786" v="10" actId="14100"/>
        <pc:sldMkLst>
          <pc:docMk/>
          <pc:sldMk cId="3216283049" sldId="256"/>
        </pc:sldMkLst>
        <pc:spChg chg="mod">
          <ac:chgData name="Chris Droessler" userId="625c3661-9d64-47fa-b83c-4b49393bd161" providerId="ADAL" clId="{05E1A201-9E20-B34C-8D3D-8378B63D3544}" dt="2020-08-06T17:00:50.786" v="10" actId="14100"/>
          <ac:spMkLst>
            <pc:docMk/>
            <pc:sldMk cId="3216283049" sldId="256"/>
            <ac:spMk id="2" creationId="{00000000-0000-0000-0000-000000000000}"/>
          </ac:spMkLst>
        </pc:spChg>
      </pc:sldChg>
      <pc:sldChg chg="modSp mod">
        <pc:chgData name="Chris Droessler" userId="625c3661-9d64-47fa-b83c-4b49393bd161" providerId="ADAL" clId="{05E1A201-9E20-B34C-8D3D-8378B63D3544}" dt="2020-08-06T17:09:24.888" v="45" actId="20577"/>
        <pc:sldMkLst>
          <pc:docMk/>
          <pc:sldMk cId="4118415113" sldId="257"/>
        </pc:sldMkLst>
        <pc:spChg chg="mod">
          <ac:chgData name="Chris Droessler" userId="625c3661-9d64-47fa-b83c-4b49393bd161" providerId="ADAL" clId="{05E1A201-9E20-B34C-8D3D-8378B63D3544}" dt="2020-08-06T17:09:24.888" v="45" actId="20577"/>
          <ac:spMkLst>
            <pc:docMk/>
            <pc:sldMk cId="4118415113" sldId="257"/>
            <ac:spMk id="122" creationId="{00000000-0000-0000-0000-000000000000}"/>
          </ac:spMkLst>
        </pc:spChg>
      </pc:sldChg>
      <pc:sldChg chg="modSp mod">
        <pc:chgData name="Chris Droessler" userId="625c3661-9d64-47fa-b83c-4b49393bd161" providerId="ADAL" clId="{05E1A201-9E20-B34C-8D3D-8378B63D3544}" dt="2020-08-06T17:42:24.646" v="435" actId="20577"/>
        <pc:sldMkLst>
          <pc:docMk/>
          <pc:sldMk cId="613246600" sldId="259"/>
        </pc:sldMkLst>
        <pc:spChg chg="mod">
          <ac:chgData name="Chris Droessler" userId="625c3661-9d64-47fa-b83c-4b49393bd161" providerId="ADAL" clId="{05E1A201-9E20-B34C-8D3D-8378B63D3544}" dt="2020-08-06T17:42:24.646" v="435" actId="20577"/>
          <ac:spMkLst>
            <pc:docMk/>
            <pc:sldMk cId="613246600" sldId="259"/>
            <ac:spMk id="4" creationId="{88D7F5F9-A541-C54E-80AD-99F5BFC2F871}"/>
          </ac:spMkLst>
        </pc:spChg>
      </pc:sldChg>
      <pc:sldChg chg="modSp mod">
        <pc:chgData name="Chris Droessler" userId="625c3661-9d64-47fa-b83c-4b49393bd161" providerId="ADAL" clId="{05E1A201-9E20-B34C-8D3D-8378B63D3544}" dt="2020-08-06T17:10:27.008" v="47" actId="14100"/>
        <pc:sldMkLst>
          <pc:docMk/>
          <pc:sldMk cId="1695309464" sldId="265"/>
        </pc:sldMkLst>
        <pc:spChg chg="mod">
          <ac:chgData name="Chris Droessler" userId="625c3661-9d64-47fa-b83c-4b49393bd161" providerId="ADAL" clId="{05E1A201-9E20-B34C-8D3D-8378B63D3544}" dt="2020-08-06T17:10:27.008" v="47" actId="14100"/>
          <ac:spMkLst>
            <pc:docMk/>
            <pc:sldMk cId="1695309464" sldId="265"/>
            <ac:spMk id="8" creationId="{A242F3FC-F1AF-FA42-B144-7FA5669B8692}"/>
          </ac:spMkLst>
        </pc:spChg>
      </pc:sldChg>
      <pc:sldChg chg="modSp mod ord">
        <pc:chgData name="Chris Droessler" userId="625c3661-9d64-47fa-b83c-4b49393bd161" providerId="ADAL" clId="{05E1A201-9E20-B34C-8D3D-8378B63D3544}" dt="2020-08-06T17:12:03.934" v="108" actId="20577"/>
        <pc:sldMkLst>
          <pc:docMk/>
          <pc:sldMk cId="2402427655" sldId="266"/>
        </pc:sldMkLst>
        <pc:spChg chg="mod">
          <ac:chgData name="Chris Droessler" userId="625c3661-9d64-47fa-b83c-4b49393bd161" providerId="ADAL" clId="{05E1A201-9E20-B34C-8D3D-8378B63D3544}" dt="2020-08-06T17:12:03.934" v="108" actId="20577"/>
          <ac:spMkLst>
            <pc:docMk/>
            <pc:sldMk cId="2402427655" sldId="266"/>
            <ac:spMk id="210" creationId="{00000000-0000-0000-0000-000000000000}"/>
          </ac:spMkLst>
        </pc:spChg>
      </pc:sldChg>
      <pc:sldChg chg="modSp mod">
        <pc:chgData name="Chris Droessler" userId="625c3661-9d64-47fa-b83c-4b49393bd161" providerId="ADAL" clId="{05E1A201-9E20-B34C-8D3D-8378B63D3544}" dt="2020-08-06T17:17:54.599" v="212" actId="20577"/>
        <pc:sldMkLst>
          <pc:docMk/>
          <pc:sldMk cId="858002097" sldId="267"/>
        </pc:sldMkLst>
        <pc:spChg chg="mod">
          <ac:chgData name="Chris Droessler" userId="625c3661-9d64-47fa-b83c-4b49393bd161" providerId="ADAL" clId="{05E1A201-9E20-B34C-8D3D-8378B63D3544}" dt="2020-08-06T17:17:54.599" v="212" actId="20577"/>
          <ac:spMkLst>
            <pc:docMk/>
            <pc:sldMk cId="858002097" sldId="267"/>
            <ac:spMk id="215" creationId="{00000000-0000-0000-0000-000000000000}"/>
          </ac:spMkLst>
        </pc:spChg>
      </pc:sldChg>
      <pc:sldChg chg="delSp mod">
        <pc:chgData name="Chris Droessler" userId="625c3661-9d64-47fa-b83c-4b49393bd161" providerId="ADAL" clId="{05E1A201-9E20-B34C-8D3D-8378B63D3544}" dt="2020-08-06T17:19:11.742" v="215" actId="478"/>
        <pc:sldMkLst>
          <pc:docMk/>
          <pc:sldMk cId="2540112824" sldId="268"/>
        </pc:sldMkLst>
        <pc:spChg chg="del">
          <ac:chgData name="Chris Droessler" userId="625c3661-9d64-47fa-b83c-4b49393bd161" providerId="ADAL" clId="{05E1A201-9E20-B34C-8D3D-8378B63D3544}" dt="2020-08-06T17:19:11.742" v="215" actId="478"/>
          <ac:spMkLst>
            <pc:docMk/>
            <pc:sldMk cId="2540112824" sldId="268"/>
            <ac:spMk id="27" creationId="{00000000-0000-0000-0000-000000000000}"/>
          </ac:spMkLst>
        </pc:spChg>
        <pc:spChg chg="del">
          <ac:chgData name="Chris Droessler" userId="625c3661-9d64-47fa-b83c-4b49393bd161" providerId="ADAL" clId="{05E1A201-9E20-B34C-8D3D-8378B63D3544}" dt="2020-08-06T17:18:48.127" v="214" actId="478"/>
          <ac:spMkLst>
            <pc:docMk/>
            <pc:sldMk cId="2540112824" sldId="268"/>
            <ac:spMk id="28" creationId="{00000000-0000-0000-0000-000000000000}"/>
          </ac:spMkLst>
        </pc:spChg>
        <pc:spChg chg="del">
          <ac:chgData name="Chris Droessler" userId="625c3661-9d64-47fa-b83c-4b49393bd161" providerId="ADAL" clId="{05E1A201-9E20-B34C-8D3D-8378B63D3544}" dt="2020-08-06T17:18:44.192" v="213" actId="478"/>
          <ac:spMkLst>
            <pc:docMk/>
            <pc:sldMk cId="2540112824" sldId="268"/>
            <ac:spMk id="241" creationId="{00000000-0000-0000-0000-000000000000}"/>
          </ac:spMkLst>
        </pc:spChg>
      </pc:sldChg>
      <pc:sldChg chg="modSp mod ord">
        <pc:chgData name="Chris Droessler" userId="625c3661-9d64-47fa-b83c-4b49393bd161" providerId="ADAL" clId="{05E1A201-9E20-B34C-8D3D-8378B63D3544}" dt="2020-08-06T17:09:14.292" v="43" actId="20577"/>
        <pc:sldMkLst>
          <pc:docMk/>
          <pc:sldMk cId="392778305" sldId="269"/>
        </pc:sldMkLst>
        <pc:spChg chg="mod">
          <ac:chgData name="Chris Droessler" userId="625c3661-9d64-47fa-b83c-4b49393bd161" providerId="ADAL" clId="{05E1A201-9E20-B34C-8D3D-8378B63D3544}" dt="2020-08-06T17:09:14.292" v="43" actId="20577"/>
          <ac:spMkLst>
            <pc:docMk/>
            <pc:sldMk cId="392778305" sldId="269"/>
            <ac:spMk id="262" creationId="{00000000-0000-0000-0000-000000000000}"/>
          </ac:spMkLst>
        </pc:spChg>
      </pc:sldChg>
      <pc:sldChg chg="add del">
        <pc:chgData name="Chris Droessler" userId="625c3661-9d64-47fa-b83c-4b49393bd161" providerId="ADAL" clId="{05E1A201-9E20-B34C-8D3D-8378B63D3544}" dt="2020-08-06T18:07:48.920" v="598" actId="2696"/>
        <pc:sldMkLst>
          <pc:docMk/>
          <pc:sldMk cId="1691823378" sldId="274"/>
        </pc:sldMkLst>
      </pc:sldChg>
      <pc:sldChg chg="del">
        <pc:chgData name="Chris Droessler" userId="625c3661-9d64-47fa-b83c-4b49393bd161" providerId="ADAL" clId="{05E1A201-9E20-B34C-8D3D-8378B63D3544}" dt="2020-08-06T18:13:31.040" v="601" actId="2696"/>
        <pc:sldMkLst>
          <pc:docMk/>
          <pc:sldMk cId="367800534" sldId="275"/>
        </pc:sldMkLst>
      </pc:sldChg>
      <pc:sldChg chg="add">
        <pc:chgData name="Chris Droessler" userId="625c3661-9d64-47fa-b83c-4b49393bd161" providerId="ADAL" clId="{05E1A201-9E20-B34C-8D3D-8378B63D3544}" dt="2020-08-06T18:14:01.248" v="603"/>
        <pc:sldMkLst>
          <pc:docMk/>
          <pc:sldMk cId="2632771069" sldId="275"/>
        </pc:sldMkLst>
      </pc:sldChg>
      <pc:sldChg chg="add">
        <pc:chgData name="Chris Droessler" userId="625c3661-9d64-47fa-b83c-4b49393bd161" providerId="ADAL" clId="{05E1A201-9E20-B34C-8D3D-8378B63D3544}" dt="2020-08-06T18:14:01.248" v="603"/>
        <pc:sldMkLst>
          <pc:docMk/>
          <pc:sldMk cId="751764628" sldId="276"/>
        </pc:sldMkLst>
      </pc:sldChg>
      <pc:sldChg chg="del">
        <pc:chgData name="Chris Droessler" userId="625c3661-9d64-47fa-b83c-4b49393bd161" providerId="ADAL" clId="{05E1A201-9E20-B34C-8D3D-8378B63D3544}" dt="2020-08-06T18:13:31.057" v="602" actId="2696"/>
        <pc:sldMkLst>
          <pc:docMk/>
          <pc:sldMk cId="3257805465" sldId="276"/>
        </pc:sldMkLst>
      </pc:sldChg>
      <pc:sldChg chg="add">
        <pc:chgData name="Chris Droessler" userId="625c3661-9d64-47fa-b83c-4b49393bd161" providerId="ADAL" clId="{05E1A201-9E20-B34C-8D3D-8378B63D3544}" dt="2020-08-06T18:15:25.667" v="606"/>
        <pc:sldMkLst>
          <pc:docMk/>
          <pc:sldMk cId="1037176981" sldId="277"/>
        </pc:sldMkLst>
      </pc:sldChg>
      <pc:sldChg chg="addSp modSp del mod">
        <pc:chgData name="Chris Droessler" userId="625c3661-9d64-47fa-b83c-4b49393bd161" providerId="ADAL" clId="{05E1A201-9E20-B34C-8D3D-8378B63D3544}" dt="2020-08-06T18:15:21.874" v="605" actId="2696"/>
        <pc:sldMkLst>
          <pc:docMk/>
          <pc:sldMk cId="3999608073" sldId="277"/>
        </pc:sldMkLst>
        <pc:spChg chg="add mod">
          <ac:chgData name="Chris Droessler" userId="625c3661-9d64-47fa-b83c-4b49393bd161" providerId="ADAL" clId="{05E1A201-9E20-B34C-8D3D-8378B63D3544}" dt="2020-08-06T18:04:33.360" v="590" actId="1076"/>
          <ac:spMkLst>
            <pc:docMk/>
            <pc:sldMk cId="3999608073" sldId="277"/>
            <ac:spMk id="2" creationId="{70D86E77-4824-6A4D-9A6C-53199EE51D06}"/>
          </ac:spMkLst>
        </pc:spChg>
      </pc:sldChg>
      <pc:sldChg chg="del">
        <pc:chgData name="Chris Droessler" userId="625c3661-9d64-47fa-b83c-4b49393bd161" providerId="ADAL" clId="{05E1A201-9E20-B34C-8D3D-8378B63D3544}" dt="2020-08-06T18:06:25.884" v="592" actId="2696"/>
        <pc:sldMkLst>
          <pc:docMk/>
          <pc:sldMk cId="4287399294" sldId="279"/>
        </pc:sldMkLst>
      </pc:sldChg>
      <pc:sldChg chg="del">
        <pc:chgData name="Chris Droessler" userId="625c3661-9d64-47fa-b83c-4b49393bd161" providerId="ADAL" clId="{05E1A201-9E20-B34C-8D3D-8378B63D3544}" dt="2020-08-06T18:06:29.299" v="593" actId="2696"/>
        <pc:sldMkLst>
          <pc:docMk/>
          <pc:sldMk cId="233563069" sldId="280"/>
        </pc:sldMkLst>
      </pc:sldChg>
      <pc:sldChg chg="del">
        <pc:chgData name="Chris Droessler" userId="625c3661-9d64-47fa-b83c-4b49393bd161" providerId="ADAL" clId="{05E1A201-9E20-B34C-8D3D-8378B63D3544}" dt="2020-08-06T18:06:32.897" v="594" actId="2696"/>
        <pc:sldMkLst>
          <pc:docMk/>
          <pc:sldMk cId="2465826110" sldId="281"/>
        </pc:sldMkLst>
      </pc:sldChg>
      <pc:sldChg chg="modSp del mod">
        <pc:chgData name="Chris Droessler" userId="625c3661-9d64-47fa-b83c-4b49393bd161" providerId="ADAL" clId="{05E1A201-9E20-B34C-8D3D-8378B63D3544}" dt="2020-08-06T17:46:15.619" v="459" actId="2696"/>
        <pc:sldMkLst>
          <pc:docMk/>
          <pc:sldMk cId="3806614449" sldId="289"/>
        </pc:sldMkLst>
        <pc:spChg chg="mod">
          <ac:chgData name="Chris Droessler" userId="625c3661-9d64-47fa-b83c-4b49393bd161" providerId="ADAL" clId="{05E1A201-9E20-B34C-8D3D-8378B63D3544}" dt="2020-08-06T17:45:16.965" v="437" actId="21"/>
          <ac:spMkLst>
            <pc:docMk/>
            <pc:sldMk cId="3806614449" sldId="289"/>
            <ac:spMk id="453" creationId="{00000000-0000-0000-0000-000000000000}"/>
          </ac:spMkLst>
        </pc:spChg>
      </pc:sldChg>
      <pc:sldChg chg="ord">
        <pc:chgData name="Chris Droessler" userId="625c3661-9d64-47fa-b83c-4b49393bd161" providerId="ADAL" clId="{05E1A201-9E20-B34C-8D3D-8378B63D3544}" dt="2020-08-06T17:47:30.877" v="461"/>
        <pc:sldMkLst>
          <pc:docMk/>
          <pc:sldMk cId="726580014" sldId="290"/>
        </pc:sldMkLst>
      </pc:sldChg>
      <pc:sldChg chg="modSp mod">
        <pc:chgData name="Chris Droessler" userId="625c3661-9d64-47fa-b83c-4b49393bd161" providerId="ADAL" clId="{05E1A201-9E20-B34C-8D3D-8378B63D3544}" dt="2020-08-06T17:16:20.485" v="173" actId="20577"/>
        <pc:sldMkLst>
          <pc:docMk/>
          <pc:sldMk cId="1218497013" sldId="307"/>
        </pc:sldMkLst>
        <pc:spChg chg="mod">
          <ac:chgData name="Chris Droessler" userId="625c3661-9d64-47fa-b83c-4b49393bd161" providerId="ADAL" clId="{05E1A201-9E20-B34C-8D3D-8378B63D3544}" dt="2020-08-06T17:16:20.485" v="173" actId="20577"/>
          <ac:spMkLst>
            <pc:docMk/>
            <pc:sldMk cId="1218497013" sldId="307"/>
            <ac:spMk id="7" creationId="{E1BA73EA-B12A-5149-BD9A-2D2EA2E4EE38}"/>
          </ac:spMkLst>
        </pc:spChg>
      </pc:sldChg>
      <pc:sldChg chg="modSp mod ord">
        <pc:chgData name="Chris Droessler" userId="625c3661-9d64-47fa-b83c-4b49393bd161" providerId="ADAL" clId="{05E1A201-9E20-B34C-8D3D-8378B63D3544}" dt="2020-08-06T17:27:17.194" v="246"/>
        <pc:sldMkLst>
          <pc:docMk/>
          <pc:sldMk cId="2037905880" sldId="309"/>
        </pc:sldMkLst>
        <pc:spChg chg="mod">
          <ac:chgData name="Chris Droessler" userId="625c3661-9d64-47fa-b83c-4b49393bd161" providerId="ADAL" clId="{05E1A201-9E20-B34C-8D3D-8378B63D3544}" dt="2020-08-06T17:24:56.249" v="228" actId="313"/>
          <ac:spMkLst>
            <pc:docMk/>
            <pc:sldMk cId="2037905880" sldId="309"/>
            <ac:spMk id="108" creationId="{00000000-0000-0000-0000-000000000000}"/>
          </ac:spMkLst>
        </pc:spChg>
        <pc:spChg chg="mod">
          <ac:chgData name="Chris Droessler" userId="625c3661-9d64-47fa-b83c-4b49393bd161" providerId="ADAL" clId="{05E1A201-9E20-B34C-8D3D-8378B63D3544}" dt="2020-08-06T17:25:34.599" v="245" actId="20577"/>
          <ac:spMkLst>
            <pc:docMk/>
            <pc:sldMk cId="2037905880" sldId="309"/>
            <ac:spMk id="109" creationId="{00000000-0000-0000-0000-000000000000}"/>
          </ac:spMkLst>
        </pc:spChg>
      </pc:sldChg>
      <pc:sldChg chg="modSp del mod">
        <pc:chgData name="Chris Droessler" userId="625c3661-9d64-47fa-b83c-4b49393bd161" providerId="ADAL" clId="{05E1A201-9E20-B34C-8D3D-8378B63D3544}" dt="2020-08-06T17:28:27.679" v="263" actId="2696"/>
        <pc:sldMkLst>
          <pc:docMk/>
          <pc:sldMk cId="3471035634" sldId="310"/>
        </pc:sldMkLst>
        <pc:spChg chg="mod">
          <ac:chgData name="Chris Droessler" userId="625c3661-9d64-47fa-b83c-4b49393bd161" providerId="ADAL" clId="{05E1A201-9E20-B34C-8D3D-8378B63D3544}" dt="2020-08-06T17:28:11.144" v="262" actId="12"/>
          <ac:spMkLst>
            <pc:docMk/>
            <pc:sldMk cId="3471035634" sldId="310"/>
            <ac:spMk id="12" creationId="{37BF2675-38F6-C247-8C0C-A8C914A075E2}"/>
          </ac:spMkLst>
        </pc:spChg>
        <pc:spChg chg="mod">
          <ac:chgData name="Chris Droessler" userId="625c3661-9d64-47fa-b83c-4b49393bd161" providerId="ADAL" clId="{05E1A201-9E20-B34C-8D3D-8378B63D3544}" dt="2020-08-06T17:27:51.139" v="248" actId="20577"/>
          <ac:spMkLst>
            <pc:docMk/>
            <pc:sldMk cId="3471035634" sldId="310"/>
            <ac:spMk id="16" creationId="{21A0AEBB-D7D1-3849-A0D9-4CF2D378E27D}"/>
          </ac:spMkLst>
        </pc:spChg>
      </pc:sldChg>
      <pc:sldChg chg="modSp mod">
        <pc:chgData name="Chris Droessler" userId="625c3661-9d64-47fa-b83c-4b49393bd161" providerId="ADAL" clId="{05E1A201-9E20-B34C-8D3D-8378B63D3544}" dt="2020-08-06T17:33:24.583" v="338" actId="20577"/>
        <pc:sldMkLst>
          <pc:docMk/>
          <pc:sldMk cId="205548173" sldId="311"/>
        </pc:sldMkLst>
        <pc:spChg chg="mod">
          <ac:chgData name="Chris Droessler" userId="625c3661-9d64-47fa-b83c-4b49393bd161" providerId="ADAL" clId="{05E1A201-9E20-B34C-8D3D-8378B63D3544}" dt="2020-08-06T17:30:21.075" v="276" actId="113"/>
          <ac:spMkLst>
            <pc:docMk/>
            <pc:sldMk cId="205548173" sldId="311"/>
            <ac:spMk id="120" creationId="{00000000-0000-0000-0000-000000000000}"/>
          </ac:spMkLst>
        </pc:spChg>
        <pc:spChg chg="mod">
          <ac:chgData name="Chris Droessler" userId="625c3661-9d64-47fa-b83c-4b49393bd161" providerId="ADAL" clId="{05E1A201-9E20-B34C-8D3D-8378B63D3544}" dt="2020-08-06T17:33:24.583" v="338" actId="20577"/>
          <ac:spMkLst>
            <pc:docMk/>
            <pc:sldMk cId="205548173" sldId="311"/>
            <ac:spMk id="121" creationId="{00000000-0000-0000-0000-000000000000}"/>
          </ac:spMkLst>
        </pc:spChg>
      </pc:sldChg>
      <pc:sldChg chg="modSp mod">
        <pc:chgData name="Chris Droessler" userId="625c3661-9d64-47fa-b83c-4b49393bd161" providerId="ADAL" clId="{05E1A201-9E20-B34C-8D3D-8378B63D3544}" dt="2020-08-06T18:26:18.216" v="698" actId="20577"/>
        <pc:sldMkLst>
          <pc:docMk/>
          <pc:sldMk cId="1636246823" sldId="335"/>
        </pc:sldMkLst>
        <pc:spChg chg="mod">
          <ac:chgData name="Chris Droessler" userId="625c3661-9d64-47fa-b83c-4b49393bd161" providerId="ADAL" clId="{05E1A201-9E20-B34C-8D3D-8378B63D3544}" dt="2020-08-06T18:26:18.216" v="698" actId="20577"/>
          <ac:spMkLst>
            <pc:docMk/>
            <pc:sldMk cId="1636246823" sldId="335"/>
            <ac:spMk id="273" creationId="{00000000-0000-0000-0000-000000000000}"/>
          </ac:spMkLst>
        </pc:spChg>
        <pc:spChg chg="mod">
          <ac:chgData name="Chris Droessler" userId="625c3661-9d64-47fa-b83c-4b49393bd161" providerId="ADAL" clId="{05E1A201-9E20-B34C-8D3D-8378B63D3544}" dt="2020-08-06T18:25:44.706" v="669" actId="20577"/>
          <ac:spMkLst>
            <pc:docMk/>
            <pc:sldMk cId="1636246823" sldId="335"/>
            <ac:spMk id="274" creationId="{00000000-0000-0000-0000-000000000000}"/>
          </ac:spMkLst>
        </pc:spChg>
      </pc:sldChg>
      <pc:sldChg chg="addSp modSp mod">
        <pc:chgData name="Chris Droessler" userId="625c3661-9d64-47fa-b83c-4b49393bd161" providerId="ADAL" clId="{05E1A201-9E20-B34C-8D3D-8378B63D3544}" dt="2020-08-06T18:29:12.314" v="706" actId="20577"/>
        <pc:sldMkLst>
          <pc:docMk/>
          <pc:sldMk cId="4130747025" sldId="344"/>
        </pc:sldMkLst>
        <pc:spChg chg="add mod">
          <ac:chgData name="Chris Droessler" userId="625c3661-9d64-47fa-b83c-4b49393bd161" providerId="ADAL" clId="{05E1A201-9E20-B34C-8D3D-8378B63D3544}" dt="2020-08-06T18:29:01.392" v="705" actId="14100"/>
          <ac:spMkLst>
            <pc:docMk/>
            <pc:sldMk cId="4130747025" sldId="344"/>
            <ac:spMk id="2" creationId="{D7FA3106-FAD6-6A46-81C6-12B7E27B80F0}"/>
          </ac:spMkLst>
        </pc:spChg>
        <pc:spChg chg="mod">
          <ac:chgData name="Chris Droessler" userId="625c3661-9d64-47fa-b83c-4b49393bd161" providerId="ADAL" clId="{05E1A201-9E20-B34C-8D3D-8378B63D3544}" dt="2020-08-06T18:29:12.314" v="706" actId="20577"/>
          <ac:spMkLst>
            <pc:docMk/>
            <pc:sldMk cId="4130747025" sldId="344"/>
            <ac:spMk id="77" creationId="{00000000-0000-0000-0000-000000000000}"/>
          </ac:spMkLst>
        </pc:spChg>
      </pc:sldChg>
      <pc:sldChg chg="modSp mod">
        <pc:chgData name="Chris Droessler" userId="625c3661-9d64-47fa-b83c-4b49393bd161" providerId="ADAL" clId="{05E1A201-9E20-B34C-8D3D-8378B63D3544}" dt="2020-08-06T17:45:44.833" v="458" actId="20577"/>
        <pc:sldMkLst>
          <pc:docMk/>
          <pc:sldMk cId="1909258685" sldId="349"/>
        </pc:sldMkLst>
        <pc:spChg chg="mod">
          <ac:chgData name="Chris Droessler" userId="625c3661-9d64-47fa-b83c-4b49393bd161" providerId="ADAL" clId="{05E1A201-9E20-B34C-8D3D-8378B63D3544}" dt="2020-08-06T17:45:44.833" v="458" actId="20577"/>
          <ac:spMkLst>
            <pc:docMk/>
            <pc:sldMk cId="1909258685" sldId="349"/>
            <ac:spMk id="123" creationId="{00000000-0000-0000-0000-000000000000}"/>
          </ac:spMkLst>
        </pc:spChg>
      </pc:sldChg>
      <pc:sldChg chg="del">
        <pc:chgData name="Chris Droessler" userId="625c3661-9d64-47fa-b83c-4b49393bd161" providerId="ADAL" clId="{05E1A201-9E20-B34C-8D3D-8378B63D3544}" dt="2020-08-06T18:33:56.910" v="709" actId="2696"/>
        <pc:sldMkLst>
          <pc:docMk/>
          <pc:sldMk cId="2918329719" sldId="357"/>
        </pc:sldMkLst>
      </pc:sldChg>
      <pc:sldChg chg="ord">
        <pc:chgData name="Chris Droessler" userId="625c3661-9d64-47fa-b83c-4b49393bd161" providerId="ADAL" clId="{05E1A201-9E20-B34C-8D3D-8378B63D3544}" dt="2020-08-06T17:34:21.680" v="340"/>
        <pc:sldMkLst>
          <pc:docMk/>
          <pc:sldMk cId="2365238897" sldId="358"/>
        </pc:sldMkLst>
      </pc:sldChg>
      <pc:sldChg chg="modSp mod ord">
        <pc:chgData name="Chris Droessler" userId="625c3661-9d64-47fa-b83c-4b49393bd161" providerId="ADAL" clId="{05E1A201-9E20-B34C-8D3D-8378B63D3544}" dt="2020-08-06T17:36:45.536" v="367"/>
        <pc:sldMkLst>
          <pc:docMk/>
          <pc:sldMk cId="4173929551" sldId="359"/>
        </pc:sldMkLst>
        <pc:spChg chg="mod">
          <ac:chgData name="Chris Droessler" userId="625c3661-9d64-47fa-b83c-4b49393bd161" providerId="ADAL" clId="{05E1A201-9E20-B34C-8D3D-8378B63D3544}" dt="2020-08-06T17:35:14.879" v="361" actId="20577"/>
          <ac:spMkLst>
            <pc:docMk/>
            <pc:sldMk cId="4173929551" sldId="359"/>
            <ac:spMk id="136" creationId="{00000000-0000-0000-0000-000000000000}"/>
          </ac:spMkLst>
        </pc:spChg>
      </pc:sldChg>
      <pc:sldChg chg="del ord">
        <pc:chgData name="Chris Droessler" userId="625c3661-9d64-47fa-b83c-4b49393bd161" providerId="ADAL" clId="{05E1A201-9E20-B34C-8D3D-8378B63D3544}" dt="2020-08-06T18:12:15.169" v="600" actId="2696"/>
        <pc:sldMkLst>
          <pc:docMk/>
          <pc:sldMk cId="1194371032" sldId="360"/>
        </pc:sldMkLst>
      </pc:sldChg>
      <pc:sldChg chg="modSp mod">
        <pc:chgData name="Chris Droessler" userId="625c3661-9d64-47fa-b83c-4b49393bd161" providerId="ADAL" clId="{05E1A201-9E20-B34C-8D3D-8378B63D3544}" dt="2020-08-06T18:36:35.675" v="748" actId="20577"/>
        <pc:sldMkLst>
          <pc:docMk/>
          <pc:sldMk cId="1557214396" sldId="370"/>
        </pc:sldMkLst>
        <pc:spChg chg="mod">
          <ac:chgData name="Chris Droessler" userId="625c3661-9d64-47fa-b83c-4b49393bd161" providerId="ADAL" clId="{05E1A201-9E20-B34C-8D3D-8378B63D3544}" dt="2020-08-06T18:36:35.675" v="748" actId="20577"/>
          <ac:spMkLst>
            <pc:docMk/>
            <pc:sldMk cId="1557214396" sldId="370"/>
            <ac:spMk id="7" creationId="{7C7C2FEE-4CFE-DB4A-AD25-BFDCFF4B9351}"/>
          </ac:spMkLst>
        </pc:spChg>
      </pc:sldChg>
      <pc:sldChg chg="del">
        <pc:chgData name="Chris Droessler" userId="625c3661-9d64-47fa-b83c-4b49393bd161" providerId="ADAL" clId="{05E1A201-9E20-B34C-8D3D-8378B63D3544}" dt="2020-08-06T18:06:08.042" v="591" actId="2696"/>
        <pc:sldMkLst>
          <pc:docMk/>
          <pc:sldMk cId="1972801746" sldId="376"/>
        </pc:sldMkLst>
      </pc:sldChg>
      <pc:sldChg chg="modSp mod">
        <pc:chgData name="Chris Droessler" userId="625c3661-9d64-47fa-b83c-4b49393bd161" providerId="ADAL" clId="{05E1A201-9E20-B34C-8D3D-8378B63D3544}" dt="2020-08-06T17:03:23.303" v="28" actId="20577"/>
        <pc:sldMkLst>
          <pc:docMk/>
          <pc:sldMk cId="2438722008" sldId="387"/>
        </pc:sldMkLst>
        <pc:spChg chg="mod">
          <ac:chgData name="Chris Droessler" userId="625c3661-9d64-47fa-b83c-4b49393bd161" providerId="ADAL" clId="{05E1A201-9E20-B34C-8D3D-8378B63D3544}" dt="2020-08-06T17:03:23.303" v="28" actId="20577"/>
          <ac:spMkLst>
            <pc:docMk/>
            <pc:sldMk cId="2438722008" sldId="387"/>
            <ac:spMk id="83" creationId="{00000000-0000-0000-0000-000000000000}"/>
          </ac:spMkLst>
        </pc:spChg>
      </pc:sldChg>
      <pc:sldChg chg="del">
        <pc:chgData name="Chris Droessler" userId="625c3661-9d64-47fa-b83c-4b49393bd161" providerId="ADAL" clId="{05E1A201-9E20-B34C-8D3D-8378B63D3544}" dt="2020-08-06T18:06:35.458" v="595" actId="2696"/>
        <pc:sldMkLst>
          <pc:docMk/>
          <pc:sldMk cId="96568614" sldId="391"/>
        </pc:sldMkLst>
      </pc:sldChg>
      <pc:sldChg chg="add">
        <pc:chgData name="Chris Droessler" userId="625c3661-9d64-47fa-b83c-4b49393bd161" providerId="ADAL" clId="{05E1A201-9E20-B34C-8D3D-8378B63D3544}" dt="2020-08-06T18:24:02.742" v="650"/>
        <pc:sldMkLst>
          <pc:docMk/>
          <pc:sldMk cId="310138842" sldId="405"/>
        </pc:sldMkLst>
      </pc:sldChg>
      <pc:sldChg chg="del">
        <pc:chgData name="Chris Droessler" userId="625c3661-9d64-47fa-b83c-4b49393bd161" providerId="ADAL" clId="{05E1A201-9E20-B34C-8D3D-8378B63D3544}" dt="2020-08-06T18:23:51.476" v="649" actId="2696"/>
        <pc:sldMkLst>
          <pc:docMk/>
          <pc:sldMk cId="2231783416" sldId="405"/>
        </pc:sldMkLst>
      </pc:sldChg>
      <pc:sldChg chg="del">
        <pc:chgData name="Chris Droessler" userId="625c3661-9d64-47fa-b83c-4b49393bd161" providerId="ADAL" clId="{05E1A201-9E20-B34C-8D3D-8378B63D3544}" dt="2020-08-06T18:19:42.101" v="630" actId="2696"/>
        <pc:sldMkLst>
          <pc:docMk/>
          <pc:sldMk cId="1424939189" sldId="553"/>
        </pc:sldMkLst>
      </pc:sldChg>
      <pc:sldChg chg="add">
        <pc:chgData name="Chris Droessler" userId="625c3661-9d64-47fa-b83c-4b49393bd161" providerId="ADAL" clId="{05E1A201-9E20-B34C-8D3D-8378B63D3544}" dt="2020-08-06T18:19:56.756" v="639"/>
        <pc:sldMkLst>
          <pc:docMk/>
          <pc:sldMk cId="2217772661" sldId="553"/>
        </pc:sldMkLst>
      </pc:sldChg>
      <pc:sldChg chg="del">
        <pc:chgData name="Chris Droessler" userId="625c3661-9d64-47fa-b83c-4b49393bd161" providerId="ADAL" clId="{05E1A201-9E20-B34C-8D3D-8378B63D3544}" dt="2020-08-06T18:19:42.172" v="637" actId="2696"/>
        <pc:sldMkLst>
          <pc:docMk/>
          <pc:sldMk cId="1184648472" sldId="554"/>
        </pc:sldMkLst>
      </pc:sldChg>
      <pc:sldChg chg="add">
        <pc:chgData name="Chris Droessler" userId="625c3661-9d64-47fa-b83c-4b49393bd161" providerId="ADAL" clId="{05E1A201-9E20-B34C-8D3D-8378B63D3544}" dt="2020-08-06T18:19:56.756" v="639"/>
        <pc:sldMkLst>
          <pc:docMk/>
          <pc:sldMk cId="3303210533" sldId="554"/>
        </pc:sldMkLst>
      </pc:sldChg>
      <pc:sldChg chg="add">
        <pc:chgData name="Chris Droessler" userId="625c3661-9d64-47fa-b83c-4b49393bd161" providerId="ADAL" clId="{05E1A201-9E20-B34C-8D3D-8378B63D3544}" dt="2020-08-06T18:19:56.756" v="639"/>
        <pc:sldMkLst>
          <pc:docMk/>
          <pc:sldMk cId="465871077" sldId="555"/>
        </pc:sldMkLst>
      </pc:sldChg>
      <pc:sldChg chg="del">
        <pc:chgData name="Chris Droessler" userId="625c3661-9d64-47fa-b83c-4b49393bd161" providerId="ADAL" clId="{05E1A201-9E20-B34C-8D3D-8378B63D3544}" dt="2020-08-06T18:19:42.151" v="635" actId="2696"/>
        <pc:sldMkLst>
          <pc:docMk/>
          <pc:sldMk cId="1308951866" sldId="555"/>
        </pc:sldMkLst>
      </pc:sldChg>
      <pc:sldChg chg="add">
        <pc:chgData name="Chris Droessler" userId="625c3661-9d64-47fa-b83c-4b49393bd161" providerId="ADAL" clId="{05E1A201-9E20-B34C-8D3D-8378B63D3544}" dt="2020-08-06T18:19:56.756" v="639"/>
        <pc:sldMkLst>
          <pc:docMk/>
          <pc:sldMk cId="350840124" sldId="556"/>
        </pc:sldMkLst>
      </pc:sldChg>
      <pc:sldChg chg="modSp del mod">
        <pc:chgData name="Chris Droessler" userId="625c3661-9d64-47fa-b83c-4b49393bd161" providerId="ADAL" clId="{05E1A201-9E20-B34C-8D3D-8378B63D3544}" dt="2020-08-06T18:19:42.138" v="634" actId="2696"/>
        <pc:sldMkLst>
          <pc:docMk/>
          <pc:sldMk cId="3713636757" sldId="556"/>
        </pc:sldMkLst>
        <pc:spChg chg="mod">
          <ac:chgData name="Chris Droessler" userId="625c3661-9d64-47fa-b83c-4b49393bd161" providerId="ADAL" clId="{05E1A201-9E20-B34C-8D3D-8378B63D3544}" dt="2020-08-06T18:17:15.776" v="623" actId="20577"/>
          <ac:spMkLst>
            <pc:docMk/>
            <pc:sldMk cId="3713636757" sldId="556"/>
            <ac:spMk id="3" creationId="{BA23EF31-D152-4C79-BDF2-0F5D970A0EAE}"/>
          </ac:spMkLst>
        </pc:spChg>
      </pc:sldChg>
      <pc:sldChg chg="del">
        <pc:chgData name="Chris Droessler" userId="625c3661-9d64-47fa-b83c-4b49393bd161" providerId="ADAL" clId="{05E1A201-9E20-B34C-8D3D-8378B63D3544}" dt="2020-08-06T18:19:42.069" v="627" actId="2696"/>
        <pc:sldMkLst>
          <pc:docMk/>
          <pc:sldMk cId="2127773607" sldId="557"/>
        </pc:sldMkLst>
      </pc:sldChg>
      <pc:sldChg chg="add">
        <pc:chgData name="Chris Droessler" userId="625c3661-9d64-47fa-b83c-4b49393bd161" providerId="ADAL" clId="{05E1A201-9E20-B34C-8D3D-8378B63D3544}" dt="2020-08-06T18:19:56.756" v="639"/>
        <pc:sldMkLst>
          <pc:docMk/>
          <pc:sldMk cId="2424915923" sldId="557"/>
        </pc:sldMkLst>
      </pc:sldChg>
      <pc:sldChg chg="add del ord">
        <pc:chgData name="Chris Droessler" userId="625c3661-9d64-47fa-b83c-4b49393bd161" providerId="ADAL" clId="{05E1A201-9E20-B34C-8D3D-8378B63D3544}" dt="2020-08-06T18:21:49.418" v="648"/>
        <pc:sldMkLst>
          <pc:docMk/>
          <pc:sldMk cId="1297811524" sldId="560"/>
        </pc:sldMkLst>
      </pc:sldChg>
      <pc:sldChg chg="del">
        <pc:chgData name="Chris Droessler" userId="625c3661-9d64-47fa-b83c-4b49393bd161" providerId="ADAL" clId="{05E1A201-9E20-B34C-8D3D-8378B63D3544}" dt="2020-08-06T17:53:26.199" v="479" actId="2696"/>
        <pc:sldMkLst>
          <pc:docMk/>
          <pc:sldMk cId="3788381849" sldId="576"/>
        </pc:sldMkLst>
      </pc:sldChg>
      <pc:sldChg chg="modSp del mod">
        <pc:chgData name="Chris Droessler" userId="625c3661-9d64-47fa-b83c-4b49393bd161" providerId="ADAL" clId="{05E1A201-9E20-B34C-8D3D-8378B63D3544}" dt="2020-08-06T17:53:26.209" v="480" actId="2696"/>
        <pc:sldMkLst>
          <pc:docMk/>
          <pc:sldMk cId="2666345968" sldId="577"/>
        </pc:sldMkLst>
        <pc:spChg chg="mod">
          <ac:chgData name="Chris Droessler" userId="625c3661-9d64-47fa-b83c-4b49393bd161" providerId="ADAL" clId="{05E1A201-9E20-B34C-8D3D-8378B63D3544}" dt="2020-08-06T17:49:21.947" v="463" actId="20577"/>
          <ac:spMkLst>
            <pc:docMk/>
            <pc:sldMk cId="2666345968" sldId="577"/>
            <ac:spMk id="2" creationId="{265DAE45-7199-C840-AD0F-69E30DC8B0FE}"/>
          </ac:spMkLst>
        </pc:spChg>
      </pc:sldChg>
      <pc:sldChg chg="del">
        <pc:chgData name="Chris Droessler" userId="625c3661-9d64-47fa-b83c-4b49393bd161" providerId="ADAL" clId="{05E1A201-9E20-B34C-8D3D-8378B63D3544}" dt="2020-08-06T17:53:26.220" v="481" actId="2696"/>
        <pc:sldMkLst>
          <pc:docMk/>
          <pc:sldMk cId="2427473989" sldId="579"/>
        </pc:sldMkLst>
      </pc:sldChg>
      <pc:sldChg chg="del">
        <pc:chgData name="Chris Droessler" userId="625c3661-9d64-47fa-b83c-4b49393bd161" providerId="ADAL" clId="{05E1A201-9E20-B34C-8D3D-8378B63D3544}" dt="2020-08-06T17:53:26.228" v="482" actId="2696"/>
        <pc:sldMkLst>
          <pc:docMk/>
          <pc:sldMk cId="2079079109" sldId="580"/>
        </pc:sldMkLst>
      </pc:sldChg>
      <pc:sldChg chg="del">
        <pc:chgData name="Chris Droessler" userId="625c3661-9d64-47fa-b83c-4b49393bd161" providerId="ADAL" clId="{05E1A201-9E20-B34C-8D3D-8378B63D3544}" dt="2020-08-06T17:53:26.287" v="483" actId="2696"/>
        <pc:sldMkLst>
          <pc:docMk/>
          <pc:sldMk cId="12099772" sldId="581"/>
        </pc:sldMkLst>
      </pc:sldChg>
      <pc:sldChg chg="ord">
        <pc:chgData name="Chris Droessler" userId="625c3661-9d64-47fa-b83c-4b49393bd161" providerId="ADAL" clId="{05E1A201-9E20-B34C-8D3D-8378B63D3544}" dt="2020-08-06T17:53:32.132" v="484"/>
        <pc:sldMkLst>
          <pc:docMk/>
          <pc:sldMk cId="3533349232" sldId="714"/>
        </pc:sldMkLst>
      </pc:sldChg>
      <pc:sldChg chg="modSp mod">
        <pc:chgData name="Chris Droessler" userId="625c3661-9d64-47fa-b83c-4b49393bd161" providerId="ADAL" clId="{05E1A201-9E20-B34C-8D3D-8378B63D3544}" dt="2020-08-06T17:50:50.188" v="465" actId="14100"/>
        <pc:sldMkLst>
          <pc:docMk/>
          <pc:sldMk cId="3371776547" sldId="719"/>
        </pc:sldMkLst>
        <pc:spChg chg="mod">
          <ac:chgData name="Chris Droessler" userId="625c3661-9d64-47fa-b83c-4b49393bd161" providerId="ADAL" clId="{05E1A201-9E20-B34C-8D3D-8378B63D3544}" dt="2020-08-06T17:50:24.808" v="464" actId="120"/>
          <ac:spMkLst>
            <pc:docMk/>
            <pc:sldMk cId="3371776547" sldId="719"/>
            <ac:spMk id="2" creationId="{5E9719BC-48BA-2A43-A46F-75733378EFDF}"/>
          </ac:spMkLst>
        </pc:spChg>
        <pc:inkChg chg="mod">
          <ac:chgData name="Chris Droessler" userId="625c3661-9d64-47fa-b83c-4b49393bd161" providerId="ADAL" clId="{05E1A201-9E20-B34C-8D3D-8378B63D3544}" dt="2020-08-06T17:50:50.188" v="465" actId="14100"/>
          <ac:inkMkLst>
            <pc:docMk/>
            <pc:sldMk cId="3371776547" sldId="719"/>
            <ac:inkMk id="34" creationId="{96B64714-F793-46B8-A5DD-398DBE5E84C9}"/>
          </ac:inkMkLst>
        </pc:inkChg>
      </pc:sldChg>
      <pc:sldChg chg="addSp modSp mod ord">
        <pc:chgData name="Chris Droessler" userId="625c3661-9d64-47fa-b83c-4b49393bd161" providerId="ADAL" clId="{05E1A201-9E20-B34C-8D3D-8378B63D3544}" dt="2020-08-06T17:53:32.132" v="484"/>
        <pc:sldMkLst>
          <pc:docMk/>
          <pc:sldMk cId="344702784" sldId="723"/>
        </pc:sldMkLst>
        <pc:spChg chg="add mod">
          <ac:chgData name="Chris Droessler" userId="625c3661-9d64-47fa-b83c-4b49393bd161" providerId="ADAL" clId="{05E1A201-9E20-B34C-8D3D-8378B63D3544}" dt="2020-08-06T17:53:11.275" v="478" actId="1076"/>
          <ac:spMkLst>
            <pc:docMk/>
            <pc:sldMk cId="344702784" sldId="723"/>
            <ac:spMk id="6" creationId="{DDACAF30-18D4-614C-85C9-53767ADAC91B}"/>
          </ac:spMkLst>
        </pc:spChg>
      </pc:sldChg>
      <pc:sldChg chg="ord">
        <pc:chgData name="Chris Droessler" userId="625c3661-9d64-47fa-b83c-4b49393bd161" providerId="ADAL" clId="{05E1A201-9E20-B34C-8D3D-8378B63D3544}" dt="2020-08-06T17:53:56.885" v="485"/>
        <pc:sldMkLst>
          <pc:docMk/>
          <pc:sldMk cId="3560553486" sldId="724"/>
        </pc:sldMkLst>
      </pc:sldChg>
      <pc:sldChg chg="modSp del mod">
        <pc:chgData name="Chris Droessler" userId="625c3661-9d64-47fa-b83c-4b49393bd161" providerId="ADAL" clId="{05E1A201-9E20-B34C-8D3D-8378B63D3544}" dt="2020-08-06T17:55:59.498" v="490" actId="2696"/>
        <pc:sldMkLst>
          <pc:docMk/>
          <pc:sldMk cId="544015829" sldId="725"/>
        </pc:sldMkLst>
        <pc:spChg chg="mod">
          <ac:chgData name="Chris Droessler" userId="625c3661-9d64-47fa-b83c-4b49393bd161" providerId="ADAL" clId="{05E1A201-9E20-B34C-8D3D-8378B63D3544}" dt="2020-08-06T17:55:51.002" v="487" actId="21"/>
          <ac:spMkLst>
            <pc:docMk/>
            <pc:sldMk cId="544015829" sldId="725"/>
            <ac:spMk id="2" creationId="{62F2F0A9-750E-4B4D-A2BA-865A5767027E}"/>
          </ac:spMkLst>
        </pc:spChg>
      </pc:sldChg>
      <pc:sldChg chg="del">
        <pc:chgData name="Chris Droessler" userId="625c3661-9d64-47fa-b83c-4b49393bd161" providerId="ADAL" clId="{05E1A201-9E20-B34C-8D3D-8378B63D3544}" dt="2020-08-06T17:56:15.214" v="492" actId="2696"/>
        <pc:sldMkLst>
          <pc:docMk/>
          <pc:sldMk cId="327294871" sldId="726"/>
        </pc:sldMkLst>
      </pc:sldChg>
      <pc:sldChg chg="modSp del mod">
        <pc:chgData name="Chris Droessler" userId="625c3661-9d64-47fa-b83c-4b49393bd161" providerId="ADAL" clId="{05E1A201-9E20-B34C-8D3D-8378B63D3544}" dt="2020-08-06T18:00:56.622" v="551" actId="2696"/>
        <pc:sldMkLst>
          <pc:docMk/>
          <pc:sldMk cId="3163637192" sldId="729"/>
        </pc:sldMkLst>
        <pc:spChg chg="mod">
          <ac:chgData name="Chris Droessler" userId="625c3661-9d64-47fa-b83c-4b49393bd161" providerId="ADAL" clId="{05E1A201-9E20-B34C-8D3D-8378B63D3544}" dt="2020-08-06T18:00:51.928" v="550" actId="20577"/>
          <ac:spMkLst>
            <pc:docMk/>
            <pc:sldMk cId="3163637192" sldId="729"/>
            <ac:spMk id="5" creationId="{24305281-CFBB-7C47-B703-A0363C89176F}"/>
          </ac:spMkLst>
        </pc:spChg>
        <pc:picChg chg="mod">
          <ac:chgData name="Chris Droessler" userId="625c3661-9d64-47fa-b83c-4b49393bd161" providerId="ADAL" clId="{05E1A201-9E20-B34C-8D3D-8378B63D3544}" dt="2020-08-06T17:54:43.119" v="486" actId="14100"/>
          <ac:picMkLst>
            <pc:docMk/>
            <pc:sldMk cId="3163637192" sldId="729"/>
            <ac:picMk id="7" creationId="{6990A62E-01A3-DA44-A739-CD7C962A7158}"/>
          </ac:picMkLst>
        </pc:picChg>
      </pc:sldChg>
      <pc:sldChg chg="del">
        <pc:chgData name="Chris Droessler" userId="625c3661-9d64-47fa-b83c-4b49393bd161" providerId="ADAL" clId="{05E1A201-9E20-B34C-8D3D-8378B63D3544}" dt="2020-08-06T17:56:28.628" v="493" actId="2696"/>
        <pc:sldMkLst>
          <pc:docMk/>
          <pc:sldMk cId="3427689554" sldId="730"/>
        </pc:sldMkLst>
      </pc:sldChg>
      <pc:sldChg chg="del">
        <pc:chgData name="Chris Droessler" userId="625c3661-9d64-47fa-b83c-4b49393bd161" providerId="ADAL" clId="{05E1A201-9E20-B34C-8D3D-8378B63D3544}" dt="2020-08-06T17:56:30.172" v="494" actId="2696"/>
        <pc:sldMkLst>
          <pc:docMk/>
          <pc:sldMk cId="427274758" sldId="731"/>
        </pc:sldMkLst>
      </pc:sldChg>
      <pc:sldChg chg="add del">
        <pc:chgData name="Chris Droessler" userId="625c3661-9d64-47fa-b83c-4b49393bd161" providerId="ADAL" clId="{05E1A201-9E20-B34C-8D3D-8378B63D3544}" dt="2020-08-06T17:57:55.345" v="499" actId="2696"/>
        <pc:sldMkLst>
          <pc:docMk/>
          <pc:sldMk cId="3182780863" sldId="732"/>
        </pc:sldMkLst>
      </pc:sldChg>
      <pc:sldChg chg="add del">
        <pc:chgData name="Chris Droessler" userId="625c3661-9d64-47fa-b83c-4b49393bd161" providerId="ADAL" clId="{05E1A201-9E20-B34C-8D3D-8378B63D3544}" dt="2020-08-06T17:57:57.376" v="500" actId="2696"/>
        <pc:sldMkLst>
          <pc:docMk/>
          <pc:sldMk cId="1203471459" sldId="733"/>
        </pc:sldMkLst>
      </pc:sldChg>
      <pc:sldChg chg="modSp mod">
        <pc:chgData name="Chris Droessler" userId="625c3661-9d64-47fa-b83c-4b49393bd161" providerId="ADAL" clId="{05E1A201-9E20-B34C-8D3D-8378B63D3544}" dt="2020-08-06T18:02:08.549" v="575" actId="20577"/>
        <pc:sldMkLst>
          <pc:docMk/>
          <pc:sldMk cId="1350203430" sldId="734"/>
        </pc:sldMkLst>
        <pc:spChg chg="mod">
          <ac:chgData name="Chris Droessler" userId="625c3661-9d64-47fa-b83c-4b49393bd161" providerId="ADAL" clId="{05E1A201-9E20-B34C-8D3D-8378B63D3544}" dt="2020-08-06T18:02:08.549" v="575" actId="20577"/>
          <ac:spMkLst>
            <pc:docMk/>
            <pc:sldMk cId="1350203430" sldId="734"/>
            <ac:spMk id="3" creationId="{424EB8EA-805D-9742-91E6-9D3A2749627E}"/>
          </ac:spMkLst>
        </pc:spChg>
        <pc:spChg chg="mod">
          <ac:chgData name="Chris Droessler" userId="625c3661-9d64-47fa-b83c-4b49393bd161" providerId="ADAL" clId="{05E1A201-9E20-B34C-8D3D-8378B63D3544}" dt="2020-08-06T18:01:17.061" v="554" actId="20577"/>
          <ac:spMkLst>
            <pc:docMk/>
            <pc:sldMk cId="1350203430" sldId="734"/>
            <ac:spMk id="4" creationId="{96DED643-B54C-C04A-B94E-D9B3BFDF86E7}"/>
          </ac:spMkLst>
        </pc:spChg>
      </pc:sldChg>
      <pc:sldChg chg="del">
        <pc:chgData name="Chris Droessler" userId="625c3661-9d64-47fa-b83c-4b49393bd161" providerId="ADAL" clId="{05E1A201-9E20-B34C-8D3D-8378B63D3544}" dt="2020-08-06T18:01:38.801" v="555" actId="2696"/>
        <pc:sldMkLst>
          <pc:docMk/>
          <pc:sldMk cId="1331838363" sldId="735"/>
        </pc:sldMkLst>
      </pc:sldChg>
      <pc:sldChg chg="add del">
        <pc:chgData name="Chris Droessler" userId="625c3661-9d64-47fa-b83c-4b49393bd161" providerId="ADAL" clId="{05E1A201-9E20-B34C-8D3D-8378B63D3544}" dt="2020-08-06T18:02:39.816" v="578" actId="2696"/>
        <pc:sldMkLst>
          <pc:docMk/>
          <pc:sldMk cId="3994679220" sldId="736"/>
        </pc:sldMkLst>
      </pc:sldChg>
      <pc:sldChg chg="del">
        <pc:chgData name="Chris Droessler" userId="625c3661-9d64-47fa-b83c-4b49393bd161" providerId="ADAL" clId="{05E1A201-9E20-B34C-8D3D-8378B63D3544}" dt="2020-08-06T18:02:43.289" v="579" actId="2696"/>
        <pc:sldMkLst>
          <pc:docMk/>
          <pc:sldMk cId="346466171" sldId="737"/>
        </pc:sldMkLst>
      </pc:sldChg>
      <pc:sldChg chg="del">
        <pc:chgData name="Chris Droessler" userId="625c3661-9d64-47fa-b83c-4b49393bd161" providerId="ADAL" clId="{05E1A201-9E20-B34C-8D3D-8378B63D3544}" dt="2020-08-06T18:02:46.404" v="580" actId="2696"/>
        <pc:sldMkLst>
          <pc:docMk/>
          <pc:sldMk cId="459516009" sldId="738"/>
        </pc:sldMkLst>
      </pc:sldChg>
      <pc:sldChg chg="add">
        <pc:chgData name="Chris Droessler" userId="625c3661-9d64-47fa-b83c-4b49393bd161" providerId="ADAL" clId="{05E1A201-9E20-B34C-8D3D-8378B63D3544}" dt="2020-08-06T18:25:20.286" v="652"/>
        <pc:sldMkLst>
          <pc:docMk/>
          <pc:sldMk cId="1326353468" sldId="739"/>
        </pc:sldMkLst>
      </pc:sldChg>
      <pc:sldChg chg="del">
        <pc:chgData name="Chris Droessler" userId="625c3661-9d64-47fa-b83c-4b49393bd161" providerId="ADAL" clId="{05E1A201-9E20-B34C-8D3D-8378B63D3544}" dt="2020-08-06T18:15:21.867" v="604" actId="2696"/>
        <pc:sldMkLst>
          <pc:docMk/>
          <pc:sldMk cId="2052342682" sldId="739"/>
        </pc:sldMkLst>
      </pc:sldChg>
      <pc:sldChg chg="add del">
        <pc:chgData name="Chris Droessler" userId="625c3661-9d64-47fa-b83c-4b49393bd161" providerId="ADAL" clId="{05E1A201-9E20-B34C-8D3D-8378B63D3544}" dt="2020-08-06T18:25:11.731" v="651" actId="2696"/>
        <pc:sldMkLst>
          <pc:docMk/>
          <pc:sldMk cId="4258845642" sldId="739"/>
        </pc:sldMkLst>
      </pc:sldChg>
      <pc:sldChg chg="modSp mod">
        <pc:chgData name="Chris Droessler" userId="625c3661-9d64-47fa-b83c-4b49393bd161" providerId="ADAL" clId="{05E1A201-9E20-B34C-8D3D-8378B63D3544}" dt="2020-08-06T17:55:55.420" v="489"/>
        <pc:sldMkLst>
          <pc:docMk/>
          <pc:sldMk cId="1497321542" sldId="775"/>
        </pc:sldMkLst>
        <pc:spChg chg="mod">
          <ac:chgData name="Chris Droessler" userId="625c3661-9d64-47fa-b83c-4b49393bd161" providerId="ADAL" clId="{05E1A201-9E20-B34C-8D3D-8378B63D3544}" dt="2020-08-06T17:55:55.420" v="489"/>
          <ac:spMkLst>
            <pc:docMk/>
            <pc:sldMk cId="1497321542" sldId="775"/>
            <ac:spMk id="2" creationId="{500B0789-9283-3247-B948-3960E6D4900F}"/>
          </ac:spMkLst>
        </pc:spChg>
      </pc:sldChg>
      <pc:sldChg chg="del">
        <pc:chgData name="Chris Droessler" userId="625c3661-9d64-47fa-b83c-4b49393bd161" providerId="ADAL" clId="{05E1A201-9E20-B34C-8D3D-8378B63D3544}" dt="2020-08-06T17:56:15.155" v="491" actId="2696"/>
        <pc:sldMkLst>
          <pc:docMk/>
          <pc:sldMk cId="3174848949" sldId="776"/>
        </pc:sldMkLst>
      </pc:sldChg>
      <pc:sldChg chg="del">
        <pc:chgData name="Chris Droessler" userId="625c3661-9d64-47fa-b83c-4b49393bd161" providerId="ADAL" clId="{05E1A201-9E20-B34C-8D3D-8378B63D3544}" dt="2020-08-06T18:19:42.161" v="636" actId="2696"/>
        <pc:sldMkLst>
          <pc:docMk/>
          <pc:sldMk cId="935155081" sldId="778"/>
        </pc:sldMkLst>
      </pc:sldChg>
      <pc:sldChg chg="add">
        <pc:chgData name="Chris Droessler" userId="625c3661-9d64-47fa-b83c-4b49393bd161" providerId="ADAL" clId="{05E1A201-9E20-B34C-8D3D-8378B63D3544}" dt="2020-08-06T18:19:56.756" v="639"/>
        <pc:sldMkLst>
          <pc:docMk/>
          <pc:sldMk cId="1084146885" sldId="778"/>
        </pc:sldMkLst>
      </pc:sldChg>
      <pc:sldChg chg="add">
        <pc:chgData name="Chris Droessler" userId="625c3661-9d64-47fa-b83c-4b49393bd161" providerId="ADAL" clId="{05E1A201-9E20-B34C-8D3D-8378B63D3544}" dt="2020-08-06T18:19:56.756" v="639"/>
        <pc:sldMkLst>
          <pc:docMk/>
          <pc:sldMk cId="2753052514" sldId="779"/>
        </pc:sldMkLst>
      </pc:sldChg>
      <pc:sldChg chg="del">
        <pc:chgData name="Chris Droessler" userId="625c3661-9d64-47fa-b83c-4b49393bd161" providerId="ADAL" clId="{05E1A201-9E20-B34C-8D3D-8378B63D3544}" dt="2020-08-06T18:19:42.090" v="629" actId="2696"/>
        <pc:sldMkLst>
          <pc:docMk/>
          <pc:sldMk cId="3780039819" sldId="779"/>
        </pc:sldMkLst>
      </pc:sldChg>
      <pc:sldChg chg="add">
        <pc:chgData name="Chris Droessler" userId="625c3661-9d64-47fa-b83c-4b49393bd161" providerId="ADAL" clId="{05E1A201-9E20-B34C-8D3D-8378B63D3544}" dt="2020-08-06T18:19:56.756" v="639"/>
        <pc:sldMkLst>
          <pc:docMk/>
          <pc:sldMk cId="122015318" sldId="780"/>
        </pc:sldMkLst>
      </pc:sldChg>
      <pc:sldChg chg="modSp del mod">
        <pc:chgData name="Chris Droessler" userId="625c3661-9d64-47fa-b83c-4b49393bd161" providerId="ADAL" clId="{05E1A201-9E20-B34C-8D3D-8378B63D3544}" dt="2020-08-06T18:19:42.117" v="632" actId="2696"/>
        <pc:sldMkLst>
          <pc:docMk/>
          <pc:sldMk cId="1966856248" sldId="780"/>
        </pc:sldMkLst>
        <pc:spChg chg="mod">
          <ac:chgData name="Chris Droessler" userId="625c3661-9d64-47fa-b83c-4b49393bd161" providerId="ADAL" clId="{05E1A201-9E20-B34C-8D3D-8378B63D3544}" dt="2020-08-06T18:17:06.524" v="621" actId="20577"/>
          <ac:spMkLst>
            <pc:docMk/>
            <pc:sldMk cId="1966856248" sldId="780"/>
            <ac:spMk id="344" creationId="{00000000-0000-0000-0000-000000000000}"/>
          </ac:spMkLst>
        </pc:spChg>
      </pc:sldChg>
      <pc:sldChg chg="modSp del mod">
        <pc:chgData name="Chris Droessler" userId="625c3661-9d64-47fa-b83c-4b49393bd161" providerId="ADAL" clId="{05E1A201-9E20-B34C-8D3D-8378B63D3544}" dt="2020-08-06T18:19:42.125" v="633" actId="2696"/>
        <pc:sldMkLst>
          <pc:docMk/>
          <pc:sldMk cId="3061694024" sldId="781"/>
        </pc:sldMkLst>
        <pc:spChg chg="mod">
          <ac:chgData name="Chris Droessler" userId="625c3661-9d64-47fa-b83c-4b49393bd161" providerId="ADAL" clId="{05E1A201-9E20-B34C-8D3D-8378B63D3544}" dt="2020-08-06T18:17:27.493" v="625" actId="20577"/>
          <ac:spMkLst>
            <pc:docMk/>
            <pc:sldMk cId="3061694024" sldId="781"/>
            <ac:spMk id="166" creationId="{00000000-0000-0000-0000-000000000000}"/>
          </ac:spMkLst>
        </pc:spChg>
      </pc:sldChg>
      <pc:sldChg chg="add">
        <pc:chgData name="Chris Droessler" userId="625c3661-9d64-47fa-b83c-4b49393bd161" providerId="ADAL" clId="{05E1A201-9E20-B34C-8D3D-8378B63D3544}" dt="2020-08-06T18:19:56.756" v="639"/>
        <pc:sldMkLst>
          <pc:docMk/>
          <pc:sldMk cId="3192044346" sldId="781"/>
        </pc:sldMkLst>
      </pc:sldChg>
      <pc:sldChg chg="del">
        <pc:chgData name="Chris Droessler" userId="625c3661-9d64-47fa-b83c-4b49393bd161" providerId="ADAL" clId="{05E1A201-9E20-B34C-8D3D-8378B63D3544}" dt="2020-08-06T18:19:42.080" v="628" actId="2696"/>
        <pc:sldMkLst>
          <pc:docMk/>
          <pc:sldMk cId="2155360232" sldId="782"/>
        </pc:sldMkLst>
      </pc:sldChg>
      <pc:sldChg chg="add">
        <pc:chgData name="Chris Droessler" userId="625c3661-9d64-47fa-b83c-4b49393bd161" providerId="ADAL" clId="{05E1A201-9E20-B34C-8D3D-8378B63D3544}" dt="2020-08-06T18:19:56.756" v="639"/>
        <pc:sldMkLst>
          <pc:docMk/>
          <pc:sldMk cId="2284182826" sldId="782"/>
        </pc:sldMkLst>
      </pc:sldChg>
      <pc:sldChg chg="del">
        <pc:chgData name="Chris Droessler" userId="625c3661-9d64-47fa-b83c-4b49393bd161" providerId="ADAL" clId="{05E1A201-9E20-B34C-8D3D-8378B63D3544}" dt="2020-08-06T18:19:42.108" v="631" actId="2696"/>
        <pc:sldMkLst>
          <pc:docMk/>
          <pc:sldMk cId="2963667547" sldId="783"/>
        </pc:sldMkLst>
      </pc:sldChg>
      <pc:sldChg chg="add">
        <pc:chgData name="Chris Droessler" userId="625c3661-9d64-47fa-b83c-4b49393bd161" providerId="ADAL" clId="{05E1A201-9E20-B34C-8D3D-8378B63D3544}" dt="2020-08-06T18:19:56.756" v="639"/>
        <pc:sldMkLst>
          <pc:docMk/>
          <pc:sldMk cId="3259317547" sldId="783"/>
        </pc:sldMkLst>
      </pc:sldChg>
      <pc:sldChg chg="del">
        <pc:chgData name="Chris Droessler" userId="625c3661-9d64-47fa-b83c-4b49393bd161" providerId="ADAL" clId="{05E1A201-9E20-B34C-8D3D-8378B63D3544}" dt="2020-08-06T18:19:42.056" v="626" actId="2696"/>
        <pc:sldMkLst>
          <pc:docMk/>
          <pc:sldMk cId="191906842" sldId="784"/>
        </pc:sldMkLst>
      </pc:sldChg>
      <pc:sldChg chg="add">
        <pc:chgData name="Chris Droessler" userId="625c3661-9d64-47fa-b83c-4b49393bd161" providerId="ADAL" clId="{05E1A201-9E20-B34C-8D3D-8378B63D3544}" dt="2020-08-06T18:19:56.756" v="639"/>
        <pc:sldMkLst>
          <pc:docMk/>
          <pc:sldMk cId="805597605" sldId="784"/>
        </pc:sldMkLst>
      </pc:sldChg>
      <pc:sldChg chg="del">
        <pc:chgData name="Chris Droessler" userId="625c3661-9d64-47fa-b83c-4b49393bd161" providerId="ADAL" clId="{05E1A201-9E20-B34C-8D3D-8378B63D3544}" dt="2020-08-06T18:20:28.510" v="640" actId="2696"/>
        <pc:sldMkLst>
          <pc:docMk/>
          <pc:sldMk cId="106309629" sldId="785"/>
        </pc:sldMkLst>
      </pc:sldChg>
      <pc:sldChg chg="add">
        <pc:chgData name="Chris Droessler" userId="625c3661-9d64-47fa-b83c-4b49393bd161" providerId="ADAL" clId="{05E1A201-9E20-B34C-8D3D-8378B63D3544}" dt="2020-08-06T18:31:52.930" v="708"/>
        <pc:sldMkLst>
          <pc:docMk/>
          <pc:sldMk cId="2144952385" sldId="785"/>
        </pc:sldMkLst>
      </pc:sldChg>
      <pc:sldChg chg="add del">
        <pc:chgData name="Chris Droessler" userId="625c3661-9d64-47fa-b83c-4b49393bd161" providerId="ADAL" clId="{05E1A201-9E20-B34C-8D3D-8378B63D3544}" dt="2020-08-06T18:31:46.335" v="707" actId="2696"/>
        <pc:sldMkLst>
          <pc:docMk/>
          <pc:sldMk cId="2931217098" sldId="785"/>
        </pc:sldMkLst>
      </pc:sldChg>
      <pc:sldChg chg="add del">
        <pc:chgData name="Chris Droessler" userId="625c3661-9d64-47fa-b83c-4b49393bd161" providerId="ADAL" clId="{05E1A201-9E20-B34C-8D3D-8378B63D3544}" dt="2020-08-06T18:21:32.085" v="646" actId="2696"/>
        <pc:sldMkLst>
          <pc:docMk/>
          <pc:sldMk cId="1871384625" sldId="786"/>
        </pc:sldMkLst>
      </pc:sldChg>
      <pc:sldChg chg="modSp add del mod">
        <pc:chgData name="Chris Droessler" userId="625c3661-9d64-47fa-b83c-4b49393bd161" providerId="ADAL" clId="{05E1A201-9E20-B34C-8D3D-8378B63D3544}" dt="2020-08-06T18:19:42.180" v="638" actId="2696"/>
        <pc:sldMkLst>
          <pc:docMk/>
          <pc:sldMk cId="3385452530" sldId="786"/>
        </pc:sldMkLst>
        <pc:spChg chg="mod">
          <ac:chgData name="Chris Droessler" userId="625c3661-9d64-47fa-b83c-4b49393bd161" providerId="ADAL" clId="{05E1A201-9E20-B34C-8D3D-8378B63D3544}" dt="2020-08-06T18:16:25.048" v="618" actId="20577"/>
          <ac:spMkLst>
            <pc:docMk/>
            <pc:sldMk cId="3385452530" sldId="786"/>
            <ac:spMk id="3" creationId="{23E0211C-A97A-D842-8F62-A07CAB76AC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8/11/20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32:55.893"/>
    </inkml:context>
    <inkml:brush xml:id="br0">
      <inkml:brushProperty name="width" value="0.1" units="cm"/>
      <inkml:brushProperty name="height" value="0.1" units="cm"/>
      <inkml:brushProperty name="color" value="#FF0066"/>
    </inkml:brush>
  </inkml:definitions>
  <inkml:trace contextRef="#ctx0" brushRef="#br0">2150 345 7090,'-21'7'1143,"-1"3"1,2-1-1,-1 2 1,2 0 0,-9 9-1144,-6 1 332,-10 6-204,3 2 0,0 1 0,2 3 0,2 0 0,-22 28-128,59-61 0,-38 41-74,-1-1-1,-7-1 75,-73 60-156,94-77 146,0 2 0,2-1 1,-1 6 9,12-16-6,-42 49 9,11-7 36,5-10 91,-5 1-130,-24 25 184,46-44-12,-20 25-172,32-35 39,0-2 0,1 1-1,1-1 1,-1 3 0,2-2-39,-17 66 80,3-1 0,3 2 0,1 29-80,9-23-13,2 37 13,5-98-7,-3 352-11,3-333 20,4 198 25,-4 199 3,-18-134-52,12-245 28,-3 37-7,-5 149 34,14-200-29,2 87-4,5-55-2,3 74 27,-3 56 51,-4-186-69,1 2 0,5 21-7,20 57 7,-6-29 12,-11-37 30,0 0 0,5 5-49,15 34 115,3 29-115,19 82 32,-40-138-32,6 4 0,-7-19 0,11 26 0,0 36 3,-11-46 10,3 2-13,96 277 136,-80-214 114,7 53-250,-11-40 110,13 91 56,-28-140-109,36 304 272,-32-161 7,30 234 279,-43-437-628,1-1 0,1 0-1,3 0 1,-1 0 0,1-2-1,8 16 14,71 137-105,-78-154 96,-2 2 0,1-2 0,1 16 9,-3-10 35,-3 1 0,2 23-35,-3 56 106,-2-67-64,3 218 356,-2-215-341,2-2-1,2 1 1,11 34-57,-10-47-8,2-1 0,10 21 8,-14-35-13,2 1 0,-1-2 0,2 2-1,0-3 1,0 2 0,3 0 13,-1-3-9,-2-2 0,3 1-1,-2 1 1,4-3 0,-4 1 0,10 2 9,3 4-12,-5-4 8,0 0-1,0-1 1,0 0-1,2-1 1,13 3 4,1-1-7,0-2 0,1-2 0,-1-1 0,1 0 0,4-3 7,-11-1 10,28 1 10,1-2 1,50-8-21,143-27 36,-242 34-37,22-2-24,19 0 25,46 7 5,-26 1-23,47 0-7,27 0 9,78 6 51,-149-5-30,33-2 2,75-9-7,-173 6 1,45-4 16,-1 0 0,45-14-17,-73 14-1,58-11-14,21 3 22,7-6-14,-51 14 18,17 1-11,44-2 13,46-20 7,-83 10 8,50 1-28,-70 12 14,2 0-1,-2 5 0,4 0-13,29 12-4,-49-8 3,230 32 29,-155-21 1,35-2-29,303-8 4,-256-10 46,128-1 68,-160 8 4,5-8-37,29 14 5,-69-3-50,41-1-35,-7 2 27,5 2 31,225 35 84,-278-30-110,41 7 72,15 9-109,89 34 71,-37-9 18,-14-7 15,92 19 133,28 27 185,-165-44-131,-106-34-106,3-1 1,-1-4 0,44 3-186,-7-9 246,0-6 0,92-9-246,-63 0 156,115-11 48,-161 11-189,-20-1 9,15 0-24,33-18 75,24-11-75,-132 37 2,147-49 42,70-34-44,-170 61-4,1-1 0,0-2 0,3-7 4,169-121-22,-221 151 22,241-195 73,-179 140 62,-5 0-1,50-62-134,-5-14 171,-79 101-136,49-64 53,-21 16 67,12-33-155,-21 34 51,-36 61-39,16-25 70,11-29-82,-19 25 63,1-3-63,-4 5 25,41-99 33,-25 48 21,7-44-79,14-104 35,-44 192-23</inkml:trace>
  <inkml:trace contextRef="#ctx0" brushRef="#br0" timeOffset="1">14226 7320 22320,'6'-50'12,"6"-123"-12,-10-219 31,-2 315-25,-20-352 4</inkml:trace>
  <inkml:trace contextRef="#ctx0" brushRef="#br0" timeOffset="-1">14225 6192 22380,'-4'-100'3,"-29"-129"89,-21-60-92,0 64 2,-27-62-2,20 121-93,-37-62 93,-10-22-78,-134-385-13,141 366 76,-31-78-35,29 81 34,-39-108 13,90 259-38,-5-1 41,11 24-20,37 76 17,-34-73-23,2-1-1,3-13 27,-35-122-27,39 114-2,16 61 23,-3 1 1,-1 0-1,-3 2 0,-12-15 6,-46-75 335,-38-97-335,94 178 40,-2 1-1,-4 3 1,-38-47-40,31 48 2,-4 5 0,-17-17-2,42 44 0,-3 2 0,-19-15 0,-16-3 6,23 14-2,7 6-1,7 0 0,-4 3-1,-2-2-2,3 4 1,-1 2 0,-6 0-1,1-3 1,-41-12 4,21 5 17,-1 3 0,-16-3-22,-14 4 33,1 2-1,-2 4 0,0 3 1,-3 3-33,-156 14 29,-160 28-29,81-2 4,254-29-5,-198 23 10,-97 24 35,215-30-10,70-14-14,-300 47 40,196-37-42,-17-6-18,129-14 18,-55-6-18,-59-15 15,87 10-6,-21-4-4,-72-7-16,110 14 6,-149-13-12,76-2 10,-11-6 7,-150-47-27,298 71 27,-497-102 13,301 70 10,-98-1-23,128 25-9,-647-48-24,221 28 31,57 15 25,461 14-24,-127 1-10,3 9 0,-2 9 1,-7 9 10,15 11-4,185-35 4,-147 28-30,-75 26 30,49 6-285,1 6-1,-54 34 286,-139 73-1323,205-90 203,33-2-305,143-80 1383,-135 86-1713,109-69 1048,3 2 0,0 1 1,-16 19 706,-1 11-2965,-20 29 2965,64-82-7,-98 139-2852,70-89 1301,-12 31 1558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29:38.167"/>
    </inkml:context>
    <inkml:brush xml:id="br0">
      <inkml:brushProperty name="width" value="0.1" units="cm"/>
      <inkml:brushProperty name="height" value="0.1" units="cm"/>
      <inkml:brushProperty name="color" value="#FF0066"/>
    </inkml:brush>
  </inkml:definitions>
  <inkml:trace contextRef="#ctx0" brushRef="#br0">34 435 7434,'-7'-6'4360,"0"-3"-2953,3 3-1005,0 4-145,4 2-255,0 0 0,0 0 0,0 0 1,0 0-1,0 0 0,0 0 0,0 0 0,-1-1 0,1 1 0,0 0 0,0 0 0,0 0 0,-1 0 0,1 0 0,0 0 0,0 0 0,0 0 0,0 0 0,0 0 0,-1-1 0,1 1 0,0 0 0,0 0 0,0 0 0,0-1 0,0 1 0,0 0 0,0 0 0,0-1 0,0 1 0,0 0 0,0 0 0,0 0 1,0 0-1,0 0 0,0 0 0,0 0 0,0-1-2,0 1 5,0-1 0,0 1 0,0-1 0,0 1 0,0 0 0,0-1 0,0 1 0,-1-1 0,1 1 0,0-1 0,-1 1 0,1 0 0,0 0 0,-1 0 0,1-1 0,0 1-5,-1-1 72,1 1 1,-1-1-1,1 1 0,-1 0 1,1-1-1,0 1 0,0-1 0,0 1 1,-1-1-1,1 1 0,0 0 1,0-1-1,-1 0 0,1 1 1,0-1-1,0 1 0,0-1-72,0 0 109,0 0 107,3-1-17,11-2-68,0 1 0,-1 0-1,5 0-130,4 0 307,6-3-307,3-1 258,-14 4 79,11-5-337,14-8 319,6 2-21,-27 8-86,12-6-212,-22 8 45,35-14 192,3 1-237,7-1 68,-1-3 0,0-1 0,8-8-68,-35 15 11,-5 2-4,0 2 1,1 0-1,1 1-7,36-7 22,-10 2 34,27-5 132,-48 7-114,-18 9-45,-6 2-24,-1 1 0,-1-1-1,1 0 1,-1 0 0,1 0 0,-1-1-1,1 0 1,-1 0 0,0 0-1,1-1-4,-5 3 3,0 1-1,0-1 0,1 1 1,-1 0-1,0-1 0,1 1 1,-1-1-1,0 1 1,1-1-1,-1 1 0,0 0 1,0-1-1,0 0 0,0 1 1,0-1-1,0 1 0,0-1 1,0 1-1,0-1 0,0 0 1,0 1-1,0-1-2,0 1 0,0 1 0,0-1 0,0 0 0,0 0 0,0 0 0,0 0 0,0 0 0,0 0 0,0 0 0,0 0 0,0 0 0,-1 0 0,1 0 0,0 0 0,0 0 0,0 0 0,0 0 0,0 0 0,0 0 0,0 0 0,0 0 0,-1 0 0,1 0 0,0 0 0,0 0 0,0 0 0,0 0 0,0 0 0,0 0 0,0 0 0,-1 0 0,1 0 0,0 0 0,0 0 0,0 0 0,0 0 0,0 0 0,0 0 0,0 0 0,0 0 0,0 0 0,0 0 0,0 0 0,0 0 0,0 0 0,0 0 0,0 0 0,0 0 0,0 0 0,0 0 0,0 0 0,-1 0 0,1 0 0,0 0 0,0-1 0,0 1 0,0 0 0,0 0 0,0 0 0,0 0 0,0 0 0,0 0 0,0 0 0,0-1 0,0 1 0,0 0 0,0 0 0,0 0 0,0 0 0,-3 15-364,2-12 237,0 0 0,1 0 1,0-1-1,-2 1 0,1 0 0,1 0 0,-2-1 1,1 1-1,-2 1 127,-9 11-805,8-9 274,-1-1-1,1 1 1,-1 3 531,-32 57-3443,26-51 2727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29:38.894"/>
    </inkml:context>
    <inkml:brush xml:id="br0">
      <inkml:brushProperty name="width" value="0.1" units="cm"/>
      <inkml:brushProperty name="height" value="0.1" units="cm"/>
      <inkml:brushProperty name="color" value="#FF0066"/>
    </inkml:brush>
  </inkml:definitions>
  <inkml:trace contextRef="#ctx0" brushRef="#br0">90 1 9234,'-11'5'2758,"10"-5"-2697,1 0 0,0 1 0,0-1 0,-1 1 0,1-1-1,0 0 1,-1 1 0,1-1 0,-1 0 0,1 1 0,0-1 0,0 1 0,0-1 0,0 1 0,0-1 0,0 0 0,-1 1-1,1-1 1,0 1 0,0 0 0,0-1 0,0 0-61,0 4 340,-1-1 128,-2-1-328,0 2 49,3-3-176,0-1 0,-1 0 1,1 0-1,0 0 0,0 1 0,0-1 0,0 0 0,0 0 0,0 0 0,0 0 0,-1 0 0,1 0 0,0 0 0,-1 0 0,1 0 0,0 0 0,-1 0 1,1 0-1,0 0 0,0 0 0,0 0 0,0 0 0,0 0 0,-1 0 0,1 0 0,0 0 0,-1 0 0,1 0 0,0 0 0,-1 0-13,0 0 60,1 0 106,0 0 70,7 0 162,0 1-1,7 1-397,9 1 223,-6-1-102,19 2 461,5-1-582,-14-3 417,-1-1 0,24-5-417,-6 1 199,-29 3-152,9 0 100,19 0-147,40 3 121,-62-1-161,-21 0 38,0 0 0,0 0 0,1 0 0,-1 0 0,0 0 0,1 0 0,-1 0 0,0 0 0,1 0 0,-1 0-1,0 0 1,0 0 0,0 0 0,0 0 0,1 0 0,-1 0 0,0 0 0,0 0 0,1 0 0,-1 1 0,0-1 0,1 0 0,-1 0 0,0 0 0,0 1 0,0-1 2,3 2-28,0 1-19,-5-2 39,-9 2-12,2 2 35,2-3 22,0 2 0,1-1 1,0 1-1,-1-1 0,1 2 1,-2 1-38,-2 4 97,1-1 0,0 2 0,1 0 0,-6 8-97,1 0 39,-7 10 4,9-10 0,-1 3 51,-1 0 0,-9 9-94,10-16 53,-7 12 132,-2-2 0,-8 7-185,11-12 196,-4 6-196,-4 6 97,3-8-38,2-1 5,-9 12-64,-48 76-1219,62-84 39,12-20 630,1-3 226,0-1 0,0 2 0,1-1 0,-1 0 0,0 4 324,3-7-123,-1 0-1,1 0 1,0 0-1,-1 0 1,1 0-1,0-1 1,0 1-1,0 0 1,0 0-1,0 0 1,0 0-1,0 0 1,0-1-1,1 1 0,-1 0 1,0 0-1,1-1 1,-1 1-1,0 0 1,0 0-1,1-1 1,-1 1-1,1 0 1,0 0-1,-1-1 1,0 1-1,1 0 1,0-1-1,0 1 1,-1-1-1,1 1 0,0-1 1,0 1-1,0 0 124,16 5-1436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8/11/20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Perkins 101</a:t>
            </a:r>
          </a:p>
          <a:p>
            <a:r>
              <a:rPr lang="en-US"/>
              <a:t>August 10, 2020</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
        <p:nvSpPr>
          <p:cNvPr id="5" name="Date Placeholder 4">
            <a:extLst>
              <a:ext uri="{FF2B5EF4-FFF2-40B4-BE49-F238E27FC236}">
                <a16:creationId xmlns:a16="http://schemas.microsoft.com/office/drawing/2014/main" id="{A31D8B0B-C9D7-2949-8293-D3724C0D45FF}"/>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E86EFCB-2417-6E49-9F4D-DD07AE9147D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58794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dirty="0"/>
              <a:t>Graphic from middle school to College </a:t>
            </a:r>
          </a:p>
          <a:p>
            <a:endParaRPr lang="en-US" sz="1400" dirty="0"/>
          </a:p>
          <a:p>
            <a:r>
              <a:rPr lang="en-US" sz="1400" dirty="0"/>
              <a:t>WBL Foundation in Engaging Employers and Companies in the classroom and beyond. </a:t>
            </a:r>
          </a:p>
          <a:p>
            <a:endParaRPr lang="en-US" sz="1400" dirty="0"/>
          </a:p>
          <a:p>
            <a:r>
              <a:rPr lang="en-US" sz="1400" dirty="0"/>
              <a:t>Career Fairs, Tours, Mentors, Day in Industry </a:t>
            </a:r>
          </a:p>
          <a:p>
            <a:endParaRPr lang="en-US" sz="1400" dirty="0"/>
          </a:p>
          <a:p>
            <a:r>
              <a:rPr lang="en-US" sz="1400" dirty="0"/>
              <a:t>Co –p, Internships, </a:t>
            </a:r>
          </a:p>
          <a:p>
            <a:endParaRPr lang="en-US" sz="1400" dirty="0"/>
          </a:p>
          <a:p>
            <a:r>
              <a:rPr lang="en-US" sz="1400" dirty="0"/>
              <a:t>WBL 120,   even Apprenticeship.  </a:t>
            </a:r>
          </a:p>
          <a:p>
            <a:pPr>
              <a:spcBef>
                <a:spcPts val="408"/>
              </a:spcBef>
              <a:defRPr sz="1800"/>
            </a:pPr>
            <a:endParaRPr lang="en-US" sz="1400" u="sng" dirty="0">
              <a:latin typeface="American Typewriter"/>
              <a:ea typeface="American Typewriter"/>
              <a:cs typeface="American Typewriter"/>
              <a:sym typeface="American Typewriter"/>
            </a:endParaRPr>
          </a:p>
        </p:txBody>
      </p:sp>
      <p:sp>
        <p:nvSpPr>
          <p:cNvPr id="4" name="Date Placeholder 3">
            <a:extLst>
              <a:ext uri="{FF2B5EF4-FFF2-40B4-BE49-F238E27FC236}">
                <a16:creationId xmlns:a16="http://schemas.microsoft.com/office/drawing/2014/main" id="{023C5746-959E-7346-84D2-A2ACF2597349}"/>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DA74090B-BDA0-8840-9DF5-6F4C8A893A50}"/>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02435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161295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dirty="0"/>
          </a:p>
        </p:txBody>
      </p:sp>
      <p:sp>
        <p:nvSpPr>
          <p:cNvPr id="5" name="Date Placeholder 4">
            <a:extLst>
              <a:ext uri="{FF2B5EF4-FFF2-40B4-BE49-F238E27FC236}">
                <a16:creationId xmlns:a16="http://schemas.microsoft.com/office/drawing/2014/main" id="{AE77A0B3-7822-FA4A-891D-BB8F8D80E9B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775375C-2880-9149-8120-B47C72D99C4C}"/>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26145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213661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144442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52" name="Shape 252"/>
          <p:cNvSpPr>
            <a:spLocks noGrp="1"/>
          </p:cNvSpPr>
          <p:nvPr>
            <p:ph type="body" sz="quarter" idx="1"/>
          </p:nvPr>
        </p:nvSpPr>
        <p:spPr>
          <a:prstGeom prst="rect">
            <a:avLst/>
          </a:prstGeom>
        </p:spPr>
        <p:txBody>
          <a:bodyPr/>
          <a:lstStyle>
            <a:lvl1pPr>
              <a:lnSpc>
                <a:spcPct val="117999"/>
              </a:lnSpc>
            </a:lvl1pPr>
          </a:lstStyle>
          <a:p>
            <a:pPr lvl="0">
              <a:defRPr sz="1800"/>
            </a:pPr>
            <a:r>
              <a:rPr sz="2200" dirty="0"/>
              <a:t>Some say follow all of the money but this is a quick breakdown on how the federal government through the office of adult vocational education pass the Perkins act money to the state department of public instruction through the community colleges to our local community colleges</a:t>
            </a:r>
            <a:endParaRPr lang="en-US" sz="2200" dirty="0"/>
          </a:p>
          <a:p>
            <a:pPr lvl="0">
              <a:defRPr sz="1800"/>
            </a:pPr>
            <a:endParaRPr sz="2200" dirty="0"/>
          </a:p>
        </p:txBody>
      </p:sp>
      <p:sp>
        <p:nvSpPr>
          <p:cNvPr id="2" name="Date Placeholder 1">
            <a:extLst>
              <a:ext uri="{FF2B5EF4-FFF2-40B4-BE49-F238E27FC236}">
                <a16:creationId xmlns:a16="http://schemas.microsoft.com/office/drawing/2014/main" id="{93A151F5-F2D3-B341-AD4E-8EF903E23448}"/>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E5C69966-2001-874B-847D-235E4210F418}"/>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18956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3850250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3070322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203964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www.ncperkins.org</a:t>
            </a:r>
            <a:r>
              <a:rPr lang="en-US" dirty="0"/>
              <a:t>/data/</a:t>
            </a:r>
            <a:r>
              <a:rPr lang="en-US" dirty="0" err="1"/>
              <a:t>definitions.php</a:t>
            </a: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dirty="0"/>
          </a:p>
        </p:txBody>
      </p:sp>
      <p:sp>
        <p:nvSpPr>
          <p:cNvPr id="5" name="Date Placeholder 4">
            <a:extLst>
              <a:ext uri="{FF2B5EF4-FFF2-40B4-BE49-F238E27FC236}">
                <a16:creationId xmlns:a16="http://schemas.microsoft.com/office/drawing/2014/main" id="{AAA81E0C-DE36-AE4A-BDEA-1E521D41E995}"/>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DCDCA5C5-E798-C04B-A5B5-040F55EE6EF0}"/>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43053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59937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65069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823115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2252807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4266809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a:lnSpc>
                <a:spcPct val="117999"/>
              </a:lnSpc>
              <a:defRPr sz="1800"/>
            </a:pPr>
            <a:r>
              <a:rPr sz="1600" dirty="0"/>
              <a:t>Here is a time line</a:t>
            </a:r>
            <a:r>
              <a:rPr lang="en-US" sz="1600" dirty="0"/>
              <a:t>, with blocks of tasks to complete </a:t>
            </a:r>
            <a:r>
              <a:rPr sz="1600" dirty="0"/>
              <a:t>under Perkins V for 2020-21. </a:t>
            </a:r>
            <a:r>
              <a:rPr lang="en-US" sz="1600" dirty="0"/>
              <a:t> </a:t>
            </a:r>
            <a:endParaRPr sz="1600" dirty="0"/>
          </a:p>
          <a:p>
            <a:pPr>
              <a:lnSpc>
                <a:spcPct val="117999"/>
              </a:lnSpc>
              <a:defRPr sz="1800"/>
            </a:pPr>
            <a:endParaRPr sz="1600" dirty="0"/>
          </a:p>
          <a:p>
            <a:pPr>
              <a:lnSpc>
                <a:spcPct val="117999"/>
              </a:lnSpc>
            </a:pPr>
            <a:r>
              <a:rPr lang="en-US" sz="1600" dirty="0"/>
              <a:t>Perkins V ask local sub recipients to d</a:t>
            </a:r>
            <a:r>
              <a:rPr sz="1600" dirty="0"/>
              <a:t>etermine the need, </a:t>
            </a:r>
            <a:r>
              <a:rPr lang="en-US" sz="1600" dirty="0"/>
              <a:t>d</a:t>
            </a:r>
            <a:r>
              <a:rPr sz="1600" dirty="0"/>
              <a:t>evelop a plan, </a:t>
            </a:r>
            <a:r>
              <a:rPr lang="en-US" sz="1600" dirty="0"/>
              <a:t> and incorporate</a:t>
            </a:r>
            <a:r>
              <a:rPr sz="1600" dirty="0"/>
              <a:t> Perkins funds </a:t>
            </a:r>
            <a:r>
              <a:rPr lang="en-US" sz="1600" dirty="0"/>
              <a:t>with the greater college mission </a:t>
            </a:r>
            <a:r>
              <a:rPr sz="1600" dirty="0"/>
              <a:t>to enhance our CTE progr</a:t>
            </a:r>
            <a:r>
              <a:rPr lang="en-US" sz="1600" dirty="0"/>
              <a:t>ams</a:t>
            </a:r>
          </a:p>
          <a:p>
            <a:pPr>
              <a:lnSpc>
                <a:spcPct val="117999"/>
              </a:lnSpc>
            </a:pPr>
            <a:r>
              <a:rPr lang="en-US" sz="1600" dirty="0"/>
              <a:t>WE APPRECIATE YOUR PARTICIPATION IN THIS PROCESS</a:t>
            </a:r>
          </a:p>
          <a:p>
            <a:pPr>
              <a:lnSpc>
                <a:spcPct val="117999"/>
              </a:lnSpc>
            </a:pPr>
            <a:endParaRPr lang="en-US" sz="1600" dirty="0"/>
          </a:p>
          <a:p>
            <a:pPr>
              <a:lnSpc>
                <a:spcPct val="117999"/>
              </a:lnSpc>
            </a:pPr>
            <a:r>
              <a:rPr lang="en-US" sz="1600" dirty="0"/>
              <a:t>Lets take a closer look at CLNA </a:t>
            </a:r>
            <a:endParaRPr sz="1600" dirty="0"/>
          </a:p>
        </p:txBody>
      </p:sp>
    </p:spTree>
    <p:extLst>
      <p:ext uri="{BB962C8B-B14F-4D97-AF65-F5344CB8AC3E}">
        <p14:creationId xmlns:p14="http://schemas.microsoft.com/office/powerpoint/2010/main" val="141353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89858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388326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CLNA, the Perkins  Community Colleges  Reach out and asks their stakeholders, how are we doing, how can we collaborate, how can we help the individuals you serve, how might your refer some to us for further education and training -  to earn that postsecondary credential and help strengthen our workforce. </a:t>
            </a:r>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20484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typical need assessment is pages in length, Staff has simplified your summary sheet to high the highlights for our review and inclusion in the application. </a:t>
            </a:r>
          </a:p>
          <a:p>
            <a:endParaRPr lang="en-US" dirty="0"/>
          </a:p>
          <a:p>
            <a:r>
              <a:rPr lang="en-US" dirty="0"/>
              <a:t>Ask to see your college CLNA, see how WBL is incorporated into the plan, </a:t>
            </a:r>
          </a:p>
          <a:p>
            <a:r>
              <a:rPr lang="en-US" dirty="0"/>
              <a:t>Hiring staff, Released Time, Project based </a:t>
            </a:r>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3080877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a:lnSpc>
                <a:spcPct val="117999"/>
              </a:lnSpc>
              <a:defRPr sz="1800"/>
            </a:pPr>
            <a:r>
              <a:rPr lang="en-US" dirty="0"/>
              <a:t>Then next step in the overall application for Perkins V  funding in 2020-21 is completing the application, you will see after conducting the comprehensive local need assessment the application should be a good way  of summarizing the strategies in need found in that document. </a:t>
            </a:r>
            <a:endParaRPr dirty="0"/>
          </a:p>
        </p:txBody>
      </p:sp>
    </p:spTree>
    <p:extLst>
      <p:ext uri="{BB962C8B-B14F-4D97-AF65-F5344CB8AC3E}">
        <p14:creationId xmlns:p14="http://schemas.microsoft.com/office/powerpoint/2010/main" val="25648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dirty="0"/>
          </a:p>
        </p:txBody>
      </p:sp>
      <p:sp>
        <p:nvSpPr>
          <p:cNvPr id="5" name="Date Placeholder 4">
            <a:extLst>
              <a:ext uri="{FF2B5EF4-FFF2-40B4-BE49-F238E27FC236}">
                <a16:creationId xmlns:a16="http://schemas.microsoft.com/office/drawing/2014/main" id="{BF88E9E6-C0B9-3E49-BBEA-87D51F0D0CE7}"/>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E3EFD37-0E7F-A74F-9B71-BBB4E0C81B5E}"/>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030377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good overview the application </a:t>
            </a:r>
          </a:p>
          <a:p>
            <a:pPr marL="342900" indent="-342900">
              <a:buAutoNum type="arabicPeriod"/>
            </a:pPr>
            <a:r>
              <a:rPr lang="en-US" dirty="0"/>
              <a:t>Fund </a:t>
            </a:r>
          </a:p>
          <a:p>
            <a:pPr marL="342900" indent="-342900">
              <a:buAutoNum type="arabicPeriod"/>
            </a:pPr>
            <a:r>
              <a:rPr lang="en-US" dirty="0"/>
              <a:t>Collaborate WIOA</a:t>
            </a:r>
          </a:p>
          <a:p>
            <a:pPr marL="342900" indent="-342900">
              <a:buAutoNum type="arabicPeriod"/>
            </a:pPr>
            <a:r>
              <a:rPr lang="en-US" dirty="0"/>
              <a:t>Improving Skills </a:t>
            </a:r>
          </a:p>
          <a:p>
            <a:pPr marL="342900" indent="-342900">
              <a:buAutoNum type="arabicPeriod"/>
            </a:pPr>
            <a:r>
              <a:rPr lang="en-US" dirty="0"/>
              <a:t>Serving Special Pops </a:t>
            </a:r>
          </a:p>
          <a:p>
            <a:pPr marL="342900" indent="-342900">
              <a:buAutoNum type="arabicPeriod"/>
            </a:pPr>
            <a:endParaRPr lang="en-US" dirty="0"/>
          </a:p>
          <a:p>
            <a:pPr marL="0" indent="0">
              <a:lnSpc>
                <a:spcPct val="120000"/>
              </a:lnSpc>
              <a:buSzPct val="100000"/>
              <a:buNone/>
              <a:defRPr sz="3000"/>
            </a:pPr>
            <a:r>
              <a:rPr lang="en-US" sz="1200" dirty="0"/>
              <a:t>What CTE program areas will the college fund with Perkins funds?  </a:t>
            </a:r>
          </a:p>
          <a:p>
            <a:pPr marL="0" indent="0">
              <a:lnSpc>
                <a:spcPct val="120000"/>
              </a:lnSpc>
              <a:buSzPct val="100000"/>
              <a:buNone/>
              <a:defRPr sz="3000"/>
            </a:pPr>
            <a:r>
              <a:rPr lang="en-US" sz="1200" dirty="0"/>
              <a:t>How will the college collaborate with their workforce stakeholders and partners?  (including WIOA)</a:t>
            </a:r>
          </a:p>
          <a:p>
            <a:pPr marL="0" indent="0">
              <a:lnSpc>
                <a:spcPct val="120000"/>
              </a:lnSpc>
              <a:buSzPct val="100000"/>
              <a:buNone/>
              <a:defRPr sz="3000"/>
            </a:pPr>
            <a:r>
              <a:rPr lang="en-US" sz="1200" dirty="0"/>
              <a:t>How will the college improve the academic and technical skills of CTE students? </a:t>
            </a:r>
          </a:p>
          <a:p>
            <a:pPr marL="0" indent="0">
              <a:lnSpc>
                <a:spcPct val="120000"/>
              </a:lnSpc>
              <a:buSzPct val="100000"/>
              <a:buNone/>
              <a:defRPr sz="3000"/>
            </a:pPr>
            <a:r>
              <a:rPr lang="en-US" sz="1200" dirty="0"/>
              <a:t>What are strategies the college will implement to serve Special Populations enrolled in CTE programs of study?</a:t>
            </a:r>
          </a:p>
          <a:p>
            <a:pPr marL="342900" indent="-342900">
              <a:buAutoNum type="arabicPeriod"/>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3418704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3686795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Apprenticeship and Pre-Apprenticeship  - WEB courses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Registered Program – Apprenticeship is Growing -  Employees needed skill sets and now working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hear - Apprenticeship CONTINUES TODAY– Companies are registering </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Growth – Reaching other employers  </a:t>
            </a:r>
          </a:p>
          <a:p>
            <a:pPr lvl="0"/>
            <a:r>
              <a:rPr lang="en-US" sz="1600" kern="1200" dirty="0">
                <a:solidFill>
                  <a:schemeClr val="tx1"/>
                </a:solidFill>
                <a:effectLst/>
                <a:latin typeface="+mn-lt"/>
                <a:ea typeface="+mn-ea"/>
                <a:cs typeface="+mn-cs"/>
              </a:rPr>
              <a:t>High School Students, Community Colleges, University </a:t>
            </a:r>
          </a:p>
          <a:p>
            <a:pPr lvl="0"/>
            <a:r>
              <a:rPr lang="en-US" sz="1600" kern="1200" dirty="0">
                <a:solidFill>
                  <a:schemeClr val="tx1"/>
                </a:solidFill>
                <a:effectLst/>
                <a:latin typeface="+mn-lt"/>
                <a:ea typeface="+mn-ea"/>
                <a:cs typeface="+mn-cs"/>
              </a:rPr>
              <a:t>Expanding other occupations UNC Hospital – </a:t>
            </a:r>
          </a:p>
          <a:p>
            <a:pPr lvl="0"/>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GREAT progress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1157725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500063" y="228600"/>
            <a:ext cx="251460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This is a CTE Program of Study, which is part of a career pathway.</a:t>
            </a:r>
          </a:p>
          <a:p>
            <a:pPr>
              <a:defRPr sz="1800"/>
            </a:pPr>
            <a:r>
              <a:rPr lang="en-US" kern="1200" dirty="0">
                <a:solidFill>
                  <a:schemeClr val="tx1"/>
                </a:solidFill>
                <a:effectLst/>
                <a:latin typeface="Calibri"/>
                <a:ea typeface="Calibri"/>
                <a:cs typeface="Calibri"/>
                <a:sym typeface="Calibri"/>
              </a:rPr>
              <a:t>This program of study is specifically designed for the coursework necessary to be ready to be employed as a Civil Engineering Technician.</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Civil Engineering Technology (A40140) Associate Degree is offered at 9 of our NC community college.</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first four lines in this table show the high school part of this program.</a:t>
            </a:r>
          </a:p>
          <a:p>
            <a:pPr>
              <a:defRPr sz="1800"/>
            </a:pPr>
            <a:r>
              <a:rPr lang="en-US" kern="1200" dirty="0">
                <a:solidFill>
                  <a:schemeClr val="tx1"/>
                </a:solidFill>
                <a:effectLst/>
                <a:latin typeface="Calibri"/>
                <a:ea typeface="Calibri"/>
                <a:cs typeface="Calibri"/>
                <a:sym typeface="Calibri"/>
              </a:rPr>
              <a:t>The blue courses are the ones everyone has to take to graduate from high school.</a:t>
            </a:r>
          </a:p>
          <a:p>
            <a:pPr>
              <a:defRPr sz="1800"/>
            </a:pPr>
            <a:r>
              <a:rPr lang="en-US" kern="1200" dirty="0">
                <a:solidFill>
                  <a:schemeClr val="tx1"/>
                </a:solidFill>
                <a:effectLst/>
                <a:latin typeface="Calibri"/>
                <a:ea typeface="Calibri"/>
                <a:cs typeface="Calibri"/>
                <a:sym typeface="Calibri"/>
              </a:rPr>
              <a:t>The orange and yellow courses are the high school elective courses.</a:t>
            </a:r>
          </a:p>
          <a:p>
            <a:pPr>
              <a:defRPr sz="1800"/>
            </a:pPr>
            <a:r>
              <a:rPr lang="en-US" kern="1200" dirty="0">
                <a:solidFill>
                  <a:schemeClr val="tx1"/>
                </a:solidFill>
                <a:effectLst/>
                <a:latin typeface="Calibri"/>
                <a:ea typeface="Calibri"/>
                <a:cs typeface="Calibri"/>
                <a:sym typeface="Calibri"/>
              </a:rPr>
              <a:t>The green courses in the first four row are also elective courses, but I show them in green because this high school student could take college courses that award both college and high school credit.</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last three rows in green are the five semesters that is the norm for this particular Associates degree.</a:t>
            </a:r>
          </a:p>
          <a:p>
            <a:pPr>
              <a:defRPr sz="1800"/>
            </a:pPr>
            <a:endParaRPr lang="en-US" kern="1200" dirty="0">
              <a:solidFill>
                <a:schemeClr val="tx1"/>
              </a:solidFill>
              <a:effectLst/>
              <a:latin typeface="Calibri"/>
              <a:ea typeface="Calibri"/>
              <a:cs typeface="Calibri"/>
              <a:sym typeface="Calibri"/>
            </a:endParaRPr>
          </a:p>
        </p:txBody>
      </p:sp>
    </p:spTree>
    <p:extLst>
      <p:ext uri="{BB962C8B-B14F-4D97-AF65-F5344CB8AC3E}">
        <p14:creationId xmlns:p14="http://schemas.microsoft.com/office/powerpoint/2010/main" val="3092148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discussed the Required and Permissive Activities -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34</a:t>
            </a:fld>
            <a:endParaRPr lang="en-US" dirty="0"/>
          </a:p>
        </p:txBody>
      </p:sp>
      <p:sp>
        <p:nvSpPr>
          <p:cNvPr id="5" name="Date Placeholder 4">
            <a:extLst>
              <a:ext uri="{FF2B5EF4-FFF2-40B4-BE49-F238E27FC236}">
                <a16:creationId xmlns:a16="http://schemas.microsoft.com/office/drawing/2014/main" id="{4C44E553-9F23-F84E-A37F-C7379345127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7F003AB-3B05-7B41-B86E-CF9365903C0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550959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35</a:t>
            </a:fld>
            <a:endParaRPr lang="en-US"/>
          </a:p>
        </p:txBody>
      </p:sp>
    </p:spTree>
    <p:extLst>
      <p:ext uri="{BB962C8B-B14F-4D97-AF65-F5344CB8AC3E}">
        <p14:creationId xmlns:p14="http://schemas.microsoft.com/office/powerpoint/2010/main" val="1383938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36</a:t>
            </a:fld>
            <a:endParaRPr lang="en-US"/>
          </a:p>
        </p:txBody>
      </p:sp>
    </p:spTree>
    <p:extLst>
      <p:ext uri="{BB962C8B-B14F-4D97-AF65-F5344CB8AC3E}">
        <p14:creationId xmlns:p14="http://schemas.microsoft.com/office/powerpoint/2010/main" val="3053799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37</a:t>
            </a:fld>
            <a:endParaRPr lang="en-US"/>
          </a:p>
        </p:txBody>
      </p:sp>
    </p:spTree>
    <p:extLst>
      <p:ext uri="{BB962C8B-B14F-4D97-AF65-F5344CB8AC3E}">
        <p14:creationId xmlns:p14="http://schemas.microsoft.com/office/powerpoint/2010/main" val="449290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38</a:t>
            </a:fld>
            <a:endParaRPr lang="en-US"/>
          </a:p>
        </p:txBody>
      </p:sp>
    </p:spTree>
    <p:extLst>
      <p:ext uri="{BB962C8B-B14F-4D97-AF65-F5344CB8AC3E}">
        <p14:creationId xmlns:p14="http://schemas.microsoft.com/office/powerpoint/2010/main" val="2753377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20224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dirty="0"/>
          </a:p>
        </p:txBody>
      </p:sp>
      <p:sp>
        <p:nvSpPr>
          <p:cNvPr id="5" name="Date Placeholder 4">
            <a:extLst>
              <a:ext uri="{FF2B5EF4-FFF2-40B4-BE49-F238E27FC236}">
                <a16:creationId xmlns:a16="http://schemas.microsoft.com/office/drawing/2014/main" id="{91FB754E-A94F-744E-AAFD-2ACBFA8DA39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3538147-869F-2047-B798-3C3AFD7DC5AD}"/>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637877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40</a:t>
            </a:fld>
            <a:endParaRPr lang="en-US"/>
          </a:p>
        </p:txBody>
      </p:sp>
    </p:spTree>
    <p:extLst>
      <p:ext uri="{BB962C8B-B14F-4D97-AF65-F5344CB8AC3E}">
        <p14:creationId xmlns:p14="http://schemas.microsoft.com/office/powerpoint/2010/main" val="467459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205" indent="-278205" defTabSz="847863">
              <a:spcBef>
                <a:spcPts val="611"/>
              </a:spcBef>
              <a:buFont typeface="+mj-lt"/>
              <a:buAutoNum type="arabicPeriod"/>
              <a:defRPr sz="1800"/>
            </a:pPr>
            <a:r>
              <a:rPr lang="en-US" sz="1300" dirty="0"/>
              <a:t>Activity description not aligned with budget entries and job descriptions – Counselors working with all students, no documentation </a:t>
            </a:r>
          </a:p>
          <a:p>
            <a:pPr marL="278205" indent="-278205" defTabSz="847863">
              <a:spcBef>
                <a:spcPts val="611"/>
              </a:spcBef>
              <a:buFont typeface="+mj-lt"/>
              <a:buAutoNum type="arabicPeriod"/>
              <a:defRPr sz="1800"/>
            </a:pPr>
            <a:r>
              <a:rPr lang="en-US" sz="1300" dirty="0"/>
              <a:t>All pieces of the activity not described – Positions and Duties not described </a:t>
            </a:r>
          </a:p>
          <a:p>
            <a:pPr marL="278205" indent="-278205" defTabSz="847863">
              <a:spcBef>
                <a:spcPts val="611"/>
              </a:spcBef>
              <a:buFont typeface="+mj-lt"/>
              <a:buAutoNum type="arabicPeriod"/>
              <a:defRPr sz="1800"/>
            </a:pPr>
            <a:r>
              <a:rPr lang="en-US" sz="1300" dirty="0"/>
              <a:t>Too much/too little information</a:t>
            </a:r>
          </a:p>
          <a:p>
            <a:pPr marL="278205" indent="-278205" defTabSz="847863">
              <a:spcBef>
                <a:spcPts val="611"/>
              </a:spcBef>
              <a:buFont typeface="+mj-lt"/>
              <a:buAutoNum type="arabicPeriod"/>
              <a:defRPr sz="1800"/>
            </a:pPr>
            <a:r>
              <a:rPr lang="en-US" sz="1300" dirty="0"/>
              <a:t>Data to support funding; special populations -  % of Special Pops enrolled in CTE programs </a:t>
            </a:r>
          </a:p>
          <a:p>
            <a:pPr marL="278205" indent="-278205" defTabSz="847863">
              <a:spcBef>
                <a:spcPts val="611"/>
              </a:spcBef>
              <a:buFont typeface="+mj-lt"/>
              <a:buAutoNum type="arabicPeriod"/>
              <a:defRPr sz="1800"/>
            </a:pPr>
            <a:r>
              <a:rPr lang="en-US" sz="1300" dirty="0"/>
              <a:t>Justification for continued funding – Why keep staff working with the program year after year (Faculty 3 year Limit) </a:t>
            </a:r>
          </a:p>
          <a:p>
            <a:pPr marL="278205" indent="-278205" defTabSz="847863">
              <a:spcBef>
                <a:spcPts val="611"/>
              </a:spcBef>
              <a:buFont typeface="+mj-lt"/>
              <a:buAutoNum type="arabicPeriod"/>
              <a:defRPr sz="1800"/>
            </a:pPr>
            <a:r>
              <a:rPr lang="en-US" sz="1300" dirty="0"/>
              <a:t>Evaluation measures – Tie in with Institutional Effectiveness </a:t>
            </a:r>
          </a:p>
          <a:p>
            <a:pPr marL="278205" indent="-278205" defTabSz="847863">
              <a:spcBef>
                <a:spcPts val="611"/>
              </a:spcBef>
              <a:buFont typeface="+mj-lt"/>
              <a:buAutoNum type="arabicPeriod"/>
              <a:defRPr sz="1800"/>
            </a:pPr>
            <a:r>
              <a:rPr lang="en-US" sz="1300" dirty="0"/>
              <a:t>Insufficiently focused</a:t>
            </a:r>
          </a:p>
          <a:p>
            <a:pPr marL="278205" indent="-278205" defTabSz="847863">
              <a:spcBef>
                <a:spcPts val="611"/>
              </a:spcBef>
              <a:buFont typeface="+mj-lt"/>
              <a:buAutoNum type="arabicPeriod"/>
              <a:defRPr sz="1800"/>
            </a:pPr>
            <a:r>
              <a:rPr lang="en-US" sz="1300" dirty="0"/>
              <a:t>Adhere to what’s typically been done</a:t>
            </a:r>
          </a:p>
          <a:p>
            <a:pPr marL="232929" indent="-23292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41</a:t>
            </a:fld>
            <a:endParaRPr lang="en-US" dirty="0"/>
          </a:p>
        </p:txBody>
      </p:sp>
      <p:sp>
        <p:nvSpPr>
          <p:cNvPr id="5" name="Date Placeholder 4">
            <a:extLst>
              <a:ext uri="{FF2B5EF4-FFF2-40B4-BE49-F238E27FC236}">
                <a16:creationId xmlns:a16="http://schemas.microsoft.com/office/drawing/2014/main" id="{C32CC355-6A9D-E84C-9AED-46986EAD816C}"/>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250C1B54-DA74-3F44-A16E-C14DBF02C336}"/>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4011023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42</a:t>
            </a:fld>
            <a:endParaRPr lang="en-US"/>
          </a:p>
        </p:txBody>
      </p:sp>
    </p:spTree>
    <p:extLst>
      <p:ext uri="{BB962C8B-B14F-4D97-AF65-F5344CB8AC3E}">
        <p14:creationId xmlns:p14="http://schemas.microsoft.com/office/powerpoint/2010/main" val="2247144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43</a:t>
            </a:fld>
            <a:endParaRPr lang="en-US"/>
          </a:p>
        </p:txBody>
      </p:sp>
    </p:spTree>
    <p:extLst>
      <p:ext uri="{BB962C8B-B14F-4D97-AF65-F5344CB8AC3E}">
        <p14:creationId xmlns:p14="http://schemas.microsoft.com/office/powerpoint/2010/main" val="2903665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44</a:t>
            </a:fld>
            <a:endParaRPr lang="en-US"/>
          </a:p>
        </p:txBody>
      </p:sp>
    </p:spTree>
    <p:extLst>
      <p:ext uri="{BB962C8B-B14F-4D97-AF65-F5344CB8AC3E}">
        <p14:creationId xmlns:p14="http://schemas.microsoft.com/office/powerpoint/2010/main" val="2866918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45</a:t>
            </a:fld>
            <a:endParaRPr lang="en-US"/>
          </a:p>
        </p:txBody>
      </p:sp>
    </p:spTree>
    <p:extLst>
      <p:ext uri="{BB962C8B-B14F-4D97-AF65-F5344CB8AC3E}">
        <p14:creationId xmlns:p14="http://schemas.microsoft.com/office/powerpoint/2010/main" val="2048993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46</a:t>
            </a:fld>
            <a:endParaRPr lang="en-US"/>
          </a:p>
        </p:txBody>
      </p:sp>
    </p:spTree>
    <p:extLst>
      <p:ext uri="{BB962C8B-B14F-4D97-AF65-F5344CB8AC3E}">
        <p14:creationId xmlns:p14="http://schemas.microsoft.com/office/powerpoint/2010/main" val="24478403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47</a:t>
            </a:fld>
            <a:endParaRPr lang="en-US"/>
          </a:p>
        </p:txBody>
      </p:sp>
    </p:spTree>
    <p:extLst>
      <p:ext uri="{BB962C8B-B14F-4D97-AF65-F5344CB8AC3E}">
        <p14:creationId xmlns:p14="http://schemas.microsoft.com/office/powerpoint/2010/main" val="3665214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48</a:t>
            </a:fld>
            <a:endParaRPr lang="en-US"/>
          </a:p>
        </p:txBody>
      </p:sp>
    </p:spTree>
    <p:extLst>
      <p:ext uri="{BB962C8B-B14F-4D97-AF65-F5344CB8AC3E}">
        <p14:creationId xmlns:p14="http://schemas.microsoft.com/office/powerpoint/2010/main" val="509729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49</a:t>
            </a:fld>
            <a:endParaRPr lang="en-US"/>
          </a:p>
        </p:txBody>
      </p:sp>
    </p:spTree>
    <p:extLst>
      <p:ext uri="{BB962C8B-B14F-4D97-AF65-F5344CB8AC3E}">
        <p14:creationId xmlns:p14="http://schemas.microsoft.com/office/powerpoint/2010/main" val="291622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2809661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50</a:t>
            </a:fld>
            <a:endParaRPr lang="en-US"/>
          </a:p>
        </p:txBody>
      </p:sp>
    </p:spTree>
    <p:extLst>
      <p:ext uri="{BB962C8B-B14F-4D97-AF65-F5344CB8AC3E}">
        <p14:creationId xmlns:p14="http://schemas.microsoft.com/office/powerpoint/2010/main" val="3402268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51</a:t>
            </a:fld>
            <a:endParaRPr lang="en-US"/>
          </a:p>
        </p:txBody>
      </p:sp>
    </p:spTree>
    <p:extLst>
      <p:ext uri="{BB962C8B-B14F-4D97-AF65-F5344CB8AC3E}">
        <p14:creationId xmlns:p14="http://schemas.microsoft.com/office/powerpoint/2010/main" val="39511202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52</a:t>
            </a:fld>
            <a:endParaRPr lang="en-US"/>
          </a:p>
        </p:txBody>
      </p:sp>
    </p:spTree>
    <p:extLst>
      <p:ext uri="{BB962C8B-B14F-4D97-AF65-F5344CB8AC3E}">
        <p14:creationId xmlns:p14="http://schemas.microsoft.com/office/powerpoint/2010/main" val="2279208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53</a:t>
            </a:fld>
            <a:endParaRPr lang="en-US"/>
          </a:p>
        </p:txBody>
      </p:sp>
    </p:spTree>
    <p:extLst>
      <p:ext uri="{BB962C8B-B14F-4D97-AF65-F5344CB8AC3E}">
        <p14:creationId xmlns:p14="http://schemas.microsoft.com/office/powerpoint/2010/main" val="2748361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54</a:t>
            </a:fld>
            <a:endParaRPr lang="en-US"/>
          </a:p>
        </p:txBody>
      </p:sp>
    </p:spTree>
    <p:extLst>
      <p:ext uri="{BB962C8B-B14F-4D97-AF65-F5344CB8AC3E}">
        <p14:creationId xmlns:p14="http://schemas.microsoft.com/office/powerpoint/2010/main" val="1040040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55</a:t>
            </a:fld>
            <a:endParaRPr lang="en-US"/>
          </a:p>
        </p:txBody>
      </p:sp>
    </p:spTree>
    <p:extLst>
      <p:ext uri="{BB962C8B-B14F-4D97-AF65-F5344CB8AC3E}">
        <p14:creationId xmlns:p14="http://schemas.microsoft.com/office/powerpoint/2010/main" val="1015626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56</a:t>
            </a:fld>
            <a:endParaRPr lang="en-US"/>
          </a:p>
        </p:txBody>
      </p:sp>
    </p:spTree>
    <p:extLst>
      <p:ext uri="{BB962C8B-B14F-4D97-AF65-F5344CB8AC3E}">
        <p14:creationId xmlns:p14="http://schemas.microsoft.com/office/powerpoint/2010/main" val="4005570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57</a:t>
            </a:fld>
            <a:endParaRPr lang="en-US"/>
          </a:p>
        </p:txBody>
      </p:sp>
    </p:spTree>
    <p:extLst>
      <p:ext uri="{BB962C8B-B14F-4D97-AF65-F5344CB8AC3E}">
        <p14:creationId xmlns:p14="http://schemas.microsoft.com/office/powerpoint/2010/main" val="16002937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58</a:t>
            </a:fld>
            <a:endParaRPr lang="en-US"/>
          </a:p>
        </p:txBody>
      </p:sp>
    </p:spTree>
    <p:extLst>
      <p:ext uri="{BB962C8B-B14F-4D97-AF65-F5344CB8AC3E}">
        <p14:creationId xmlns:p14="http://schemas.microsoft.com/office/powerpoint/2010/main" val="3299839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59</a:t>
            </a:fld>
            <a:endParaRPr lang="en-US"/>
          </a:p>
        </p:txBody>
      </p:sp>
    </p:spTree>
    <p:extLst>
      <p:ext uri="{BB962C8B-B14F-4D97-AF65-F5344CB8AC3E}">
        <p14:creationId xmlns:p14="http://schemas.microsoft.com/office/powerpoint/2010/main" val="287322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Summary</a:t>
            </a:r>
            <a:r>
              <a:rPr lang="en-US" baseline="0" dirty="0"/>
              <a: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dirty="0"/>
          </a:p>
        </p:txBody>
      </p:sp>
      <p:sp>
        <p:nvSpPr>
          <p:cNvPr id="5" name="Date Placeholder 4">
            <a:extLst>
              <a:ext uri="{FF2B5EF4-FFF2-40B4-BE49-F238E27FC236}">
                <a16:creationId xmlns:a16="http://schemas.microsoft.com/office/drawing/2014/main" id="{E776D12A-39A1-8541-AF7F-45680173372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EAA267B2-CC1A-4E4F-82F5-BEBE77C771C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675622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60</a:t>
            </a:fld>
            <a:endParaRPr lang="en-US"/>
          </a:p>
        </p:txBody>
      </p:sp>
    </p:spTree>
    <p:extLst>
      <p:ext uri="{BB962C8B-B14F-4D97-AF65-F5344CB8AC3E}">
        <p14:creationId xmlns:p14="http://schemas.microsoft.com/office/powerpoint/2010/main" val="9112698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61</a:t>
            </a:fld>
            <a:endParaRPr lang="en-US"/>
          </a:p>
        </p:txBody>
      </p:sp>
    </p:spTree>
    <p:extLst>
      <p:ext uri="{BB962C8B-B14F-4D97-AF65-F5344CB8AC3E}">
        <p14:creationId xmlns:p14="http://schemas.microsoft.com/office/powerpoint/2010/main" val="3453955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62</a:t>
            </a:fld>
            <a:endParaRPr lang="en-US"/>
          </a:p>
        </p:txBody>
      </p:sp>
    </p:spTree>
    <p:extLst>
      <p:ext uri="{BB962C8B-B14F-4D97-AF65-F5344CB8AC3E}">
        <p14:creationId xmlns:p14="http://schemas.microsoft.com/office/powerpoint/2010/main" val="16124965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63</a:t>
            </a:fld>
            <a:endParaRPr lang="en-US"/>
          </a:p>
        </p:txBody>
      </p:sp>
    </p:spTree>
    <p:extLst>
      <p:ext uri="{BB962C8B-B14F-4D97-AF65-F5344CB8AC3E}">
        <p14:creationId xmlns:p14="http://schemas.microsoft.com/office/powerpoint/2010/main" val="1410751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a:lnSpc>
                <a:spcPct val="117999"/>
              </a:lnSpc>
              <a:defRPr sz="1800"/>
            </a:pPr>
            <a:r>
              <a:rPr lang="en-US" dirty="0"/>
              <a:t>This is the process for Perkins V </a:t>
            </a:r>
            <a:endParaRPr dirty="0"/>
          </a:p>
        </p:txBody>
      </p:sp>
    </p:spTree>
    <p:extLst>
      <p:ext uri="{BB962C8B-B14F-4D97-AF65-F5344CB8AC3E}">
        <p14:creationId xmlns:p14="http://schemas.microsoft.com/office/powerpoint/2010/main" val="15248234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65</a:t>
            </a:fld>
            <a:endParaRPr lang="en-US"/>
          </a:p>
        </p:txBody>
      </p:sp>
    </p:spTree>
    <p:extLst>
      <p:ext uri="{BB962C8B-B14F-4D97-AF65-F5344CB8AC3E}">
        <p14:creationId xmlns:p14="http://schemas.microsoft.com/office/powerpoint/2010/main" val="2122530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66</a:t>
            </a:fld>
            <a:endParaRPr lang="en-US"/>
          </a:p>
        </p:txBody>
      </p:sp>
    </p:spTree>
    <p:extLst>
      <p:ext uri="{BB962C8B-B14F-4D97-AF65-F5344CB8AC3E}">
        <p14:creationId xmlns:p14="http://schemas.microsoft.com/office/powerpoint/2010/main" val="31817696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67</a:t>
            </a:fld>
            <a:endParaRPr lang="en-US"/>
          </a:p>
        </p:txBody>
      </p:sp>
    </p:spTree>
    <p:extLst>
      <p:ext uri="{BB962C8B-B14F-4D97-AF65-F5344CB8AC3E}">
        <p14:creationId xmlns:p14="http://schemas.microsoft.com/office/powerpoint/2010/main" val="2799372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1064818" indent="-1064818">
              <a:buFontTx/>
              <a:buAutoNum type="arabicPeriod"/>
              <a:defRPr sz="1800"/>
            </a:pPr>
            <a:r>
              <a:rPr lang="en-US" sz="2400" dirty="0"/>
              <a:t>Clean up data – identify all CTE students  </a:t>
            </a:r>
          </a:p>
          <a:p>
            <a:pPr marL="1064818" indent="-1064818">
              <a:buFontTx/>
              <a:buAutoNum type="arabicPeriod"/>
              <a:defRPr sz="1800"/>
            </a:pPr>
            <a:r>
              <a:rPr lang="en-US" sz="2400" dirty="0"/>
              <a:t>Increase student advising for completion and placement  </a:t>
            </a:r>
          </a:p>
          <a:p>
            <a:pPr marL="1064818" indent="-1064818">
              <a:buFontTx/>
              <a:buAutoNum type="arabicPeriod"/>
              <a:defRPr sz="1800"/>
            </a:pPr>
            <a:r>
              <a:rPr lang="en-US" sz="2400" dirty="0"/>
              <a:t>Award students certificates when they are earned </a:t>
            </a:r>
          </a:p>
          <a:p>
            <a:pPr marL="1064818" indent="-1064818">
              <a:buFontTx/>
              <a:buAutoNum type="arabicPeriod"/>
              <a:defRPr sz="1800"/>
            </a:pPr>
            <a:r>
              <a:rPr lang="en-US" sz="2400" dirty="0"/>
              <a:t>Set up retention task force </a:t>
            </a:r>
          </a:p>
          <a:p>
            <a:pPr marL="1064818" indent="-1064818">
              <a:buFontTx/>
              <a:buAutoNum type="arabicPeriod"/>
              <a:defRPr sz="1800"/>
            </a:pPr>
            <a:r>
              <a:rPr lang="en-US" sz="2400" dirty="0"/>
              <a:t>Flag completers and monitor progress</a:t>
            </a:r>
          </a:p>
          <a:p>
            <a:pPr marL="1064818" indent="-1064818">
              <a:buFontTx/>
              <a:buAutoNum type="arabicPeriod"/>
              <a:defRPr sz="1800"/>
            </a:pPr>
            <a:r>
              <a:rPr lang="en-US" sz="2400" dirty="0"/>
              <a:t>Set up early alert system</a:t>
            </a:r>
          </a:p>
          <a:p>
            <a:endParaRPr lang="en-US" dirty="0"/>
          </a:p>
        </p:txBody>
      </p:sp>
      <p:sp>
        <p:nvSpPr>
          <p:cNvPr id="4" name="Date Placeholder 3">
            <a:extLst>
              <a:ext uri="{FF2B5EF4-FFF2-40B4-BE49-F238E27FC236}">
                <a16:creationId xmlns:a16="http://schemas.microsoft.com/office/drawing/2014/main" id="{0C083BED-30DB-0048-94D6-04ECF7BDE887}"/>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7A298491-66D0-FE40-98C4-639477C30657}"/>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24375463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69</a:t>
            </a:fld>
            <a:endParaRPr lang="en-US" dirty="0"/>
          </a:p>
        </p:txBody>
      </p:sp>
      <p:sp>
        <p:nvSpPr>
          <p:cNvPr id="5" name="Date Placeholder 4">
            <a:extLst>
              <a:ext uri="{FF2B5EF4-FFF2-40B4-BE49-F238E27FC236}">
                <a16:creationId xmlns:a16="http://schemas.microsoft.com/office/drawing/2014/main" id="{78F0940B-DFA0-9D4F-A714-6BC079300E5B}"/>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45B55854-EE6F-484B-8501-D440D3B9DC3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82688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Used in the CAR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70</a:t>
            </a:fld>
            <a:endParaRPr lang="en-US" dirty="0"/>
          </a:p>
        </p:txBody>
      </p:sp>
      <p:sp>
        <p:nvSpPr>
          <p:cNvPr id="5" name="Date Placeholder 4">
            <a:extLst>
              <a:ext uri="{FF2B5EF4-FFF2-40B4-BE49-F238E27FC236}">
                <a16:creationId xmlns:a16="http://schemas.microsoft.com/office/drawing/2014/main" id="{5A1C0444-7151-864B-A4FF-F8BF224615A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F00E9B97-4608-F345-B7D4-14D33AAA1C22}"/>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0130750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Perkins Postsecondary Data Portal</a:t>
            </a:r>
          </a:p>
          <a:p>
            <a:endParaRPr lang="en-US" dirty="0"/>
          </a:p>
          <a:p>
            <a:r>
              <a:rPr lang="en-US" dirty="0"/>
              <a:t>https://</a:t>
            </a:r>
            <a:r>
              <a:rPr lang="en-US" dirty="0" err="1"/>
              <a:t>www.ncperkins.org</a:t>
            </a:r>
            <a:r>
              <a:rPr lang="en-US" dirty="0"/>
              <a:t>/data/</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71</a:t>
            </a:fld>
            <a:endParaRPr lang="en-US"/>
          </a:p>
        </p:txBody>
      </p:sp>
    </p:spTree>
    <p:extLst>
      <p:ext uri="{BB962C8B-B14F-4D97-AF65-F5344CB8AC3E}">
        <p14:creationId xmlns:p14="http://schemas.microsoft.com/office/powerpoint/2010/main" val="38394572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72</a:t>
            </a:fld>
            <a:endParaRPr lang="en-US"/>
          </a:p>
        </p:txBody>
      </p:sp>
    </p:spTree>
    <p:extLst>
      <p:ext uri="{BB962C8B-B14F-4D97-AF65-F5344CB8AC3E}">
        <p14:creationId xmlns:p14="http://schemas.microsoft.com/office/powerpoint/2010/main" val="35012115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73</a:t>
            </a:fld>
            <a:endParaRPr lang="en-US"/>
          </a:p>
        </p:txBody>
      </p:sp>
    </p:spTree>
    <p:extLst>
      <p:ext uri="{BB962C8B-B14F-4D97-AF65-F5344CB8AC3E}">
        <p14:creationId xmlns:p14="http://schemas.microsoft.com/office/powerpoint/2010/main" val="39863613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74</a:t>
            </a:fld>
            <a:endParaRPr lang="en-US"/>
          </a:p>
        </p:txBody>
      </p:sp>
    </p:spTree>
    <p:extLst>
      <p:ext uri="{BB962C8B-B14F-4D97-AF65-F5344CB8AC3E}">
        <p14:creationId xmlns:p14="http://schemas.microsoft.com/office/powerpoint/2010/main" val="2696720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2D8DC-3CCA-4826-966D-69131461EC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2731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76</a:t>
            </a:fld>
            <a:endParaRPr lang="en-US" dirty="0"/>
          </a:p>
        </p:txBody>
      </p:sp>
      <p:sp>
        <p:nvSpPr>
          <p:cNvPr id="5" name="Date Placeholder 4">
            <a:extLst>
              <a:ext uri="{FF2B5EF4-FFF2-40B4-BE49-F238E27FC236}">
                <a16:creationId xmlns:a16="http://schemas.microsoft.com/office/drawing/2014/main" id="{DEB51C56-4BF3-B841-A6E4-A7F2E62BC04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CB97A57-CD10-234E-807A-2853412EE064}"/>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7789020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77</a:t>
            </a:fld>
            <a:endParaRPr lang="en-US"/>
          </a:p>
        </p:txBody>
      </p:sp>
    </p:spTree>
    <p:extLst>
      <p:ext uri="{BB962C8B-B14F-4D97-AF65-F5344CB8AC3E}">
        <p14:creationId xmlns:p14="http://schemas.microsoft.com/office/powerpoint/2010/main" val="9507252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78</a:t>
            </a:fld>
            <a:endParaRPr lang="en-US"/>
          </a:p>
        </p:txBody>
      </p:sp>
    </p:spTree>
    <p:extLst>
      <p:ext uri="{BB962C8B-B14F-4D97-AF65-F5344CB8AC3E}">
        <p14:creationId xmlns:p14="http://schemas.microsoft.com/office/powerpoint/2010/main" val="28859344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79</a:t>
            </a:fld>
            <a:endParaRPr lang="en-US"/>
          </a:p>
        </p:txBody>
      </p:sp>
    </p:spTree>
    <p:extLst>
      <p:ext uri="{BB962C8B-B14F-4D97-AF65-F5344CB8AC3E}">
        <p14:creationId xmlns:p14="http://schemas.microsoft.com/office/powerpoint/2010/main" val="18520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9999412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www.ncperkins.org</a:t>
            </a:r>
            <a:r>
              <a:rPr lang="en-US" dirty="0"/>
              <a: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80</a:t>
            </a:fld>
            <a:endParaRPr lang="en-US"/>
          </a:p>
        </p:txBody>
      </p:sp>
    </p:spTree>
    <p:extLst>
      <p:ext uri="{BB962C8B-B14F-4D97-AF65-F5344CB8AC3E}">
        <p14:creationId xmlns:p14="http://schemas.microsoft.com/office/powerpoint/2010/main" val="8234707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at https://</a:t>
            </a:r>
            <a:r>
              <a:rPr lang="en-US" dirty="0" err="1"/>
              <a:t>www.ncperkins.org</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81</a:t>
            </a:fld>
            <a:endParaRPr lang="en-US"/>
          </a:p>
        </p:txBody>
      </p:sp>
    </p:spTree>
    <p:extLst>
      <p:ext uri="{BB962C8B-B14F-4D97-AF65-F5344CB8AC3E}">
        <p14:creationId xmlns:p14="http://schemas.microsoft.com/office/powerpoint/2010/main" val="3568501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Purchase this Guide</a:t>
            </a:r>
          </a:p>
          <a:p>
            <a:r>
              <a:rPr lang="en-US" dirty="0"/>
              <a:t>https://</a:t>
            </a:r>
            <a:r>
              <a:rPr lang="en-US" dirty="0" err="1"/>
              <a:t>www.acteonline.org</a:t>
            </a:r>
            <a:r>
              <a:rPr lang="en-US" dirty="0"/>
              <a:t>/</a:t>
            </a:r>
            <a:r>
              <a:rPr lang="en-US" dirty="0" err="1"/>
              <a:t>perkins</a:t>
            </a:r>
            <a:r>
              <a:rPr lang="en-US" dirty="0"/>
              <a:t>-implementation/</a:t>
            </a:r>
          </a:p>
          <a:p>
            <a:endParaRPr lang="en-US" dirty="0"/>
          </a:p>
          <a:p>
            <a:r>
              <a:rPr lang="en-US" dirty="0"/>
              <a:t>Strengthening Career and Technical Education for the 21st Century Act – as signed into law</a:t>
            </a:r>
          </a:p>
          <a:p>
            <a:r>
              <a:rPr lang="en-US" dirty="0"/>
              <a:t>https://</a:t>
            </a:r>
            <a:r>
              <a:rPr lang="en-US" dirty="0" err="1"/>
              <a:t>www.congress.gov</a:t>
            </a:r>
            <a:r>
              <a:rPr lang="en-US" dirty="0"/>
              <a:t>/115/</a:t>
            </a:r>
            <a:r>
              <a:rPr lang="en-US" dirty="0" err="1"/>
              <a:t>plaws</a:t>
            </a:r>
            <a:r>
              <a:rPr lang="en-US" dirty="0"/>
              <a:t>/publ224/PLAW-115publ224.pdf</a:t>
            </a:r>
          </a:p>
          <a:p>
            <a:endParaRPr lang="en-US" dirty="0"/>
          </a:p>
          <a:p>
            <a:endParaRPr lang="en-US" dirty="0"/>
          </a:p>
          <a:p>
            <a:r>
              <a:rPr lang="en-US" sz="1600" kern="1200" dirty="0">
                <a:solidFill>
                  <a:schemeClr val="tx1"/>
                </a:solidFill>
                <a:effectLst/>
                <a:latin typeface="+mn-lt"/>
                <a:ea typeface="+mn-ea"/>
                <a:cs typeface="+mn-cs"/>
              </a:rPr>
              <a:t>Carl D. Perkins Career and Technical Education Act of 2006 as amended by the Strengthening Career and Technical Education for the 21st Century Act and the Consolidated Appropriations Act of 2019</a:t>
            </a:r>
            <a:r>
              <a:rPr lang="en-US" dirty="0">
                <a:effectLst/>
              </a:rPr>
              <a:t> </a:t>
            </a:r>
            <a:endParaRPr lang="en-US" dirty="0"/>
          </a:p>
          <a:p>
            <a:r>
              <a:rPr lang="en-US" dirty="0"/>
              <a:t>https://</a:t>
            </a:r>
            <a:r>
              <a:rPr lang="en-US" dirty="0" err="1"/>
              <a:t>www.govinfo.gov</a:t>
            </a:r>
            <a:r>
              <a:rPr lang="en-US" dirty="0"/>
              <a:t>/content/</a:t>
            </a:r>
            <a:r>
              <a:rPr lang="en-US" dirty="0" err="1"/>
              <a:t>pkg</a:t>
            </a:r>
            <a:r>
              <a:rPr lang="en-US" dirty="0"/>
              <a:t>/COMPS-3096/pdf/COMPS-3096.pdf</a:t>
            </a:r>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82</a:t>
            </a:fld>
            <a:endParaRPr lang="en-US"/>
          </a:p>
        </p:txBody>
      </p:sp>
    </p:spTree>
    <p:extLst>
      <p:ext uri="{BB962C8B-B14F-4D97-AF65-F5344CB8AC3E}">
        <p14:creationId xmlns:p14="http://schemas.microsoft.com/office/powerpoint/2010/main" val="15574092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www.bruman.com</a:t>
            </a:r>
            <a:r>
              <a:rPr lang="en-US" dirty="0"/>
              <a:t>/publications/</a:t>
            </a:r>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83</a:t>
            </a:fld>
            <a:endParaRPr lang="en-US"/>
          </a:p>
        </p:txBody>
      </p:sp>
    </p:spTree>
    <p:extLst>
      <p:ext uri="{BB962C8B-B14F-4D97-AF65-F5344CB8AC3E}">
        <p14:creationId xmlns:p14="http://schemas.microsoft.com/office/powerpoint/2010/main" val="26712213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85</a:t>
            </a:fld>
            <a:endParaRPr lang="en-US"/>
          </a:p>
        </p:txBody>
      </p:sp>
    </p:spTree>
    <p:extLst>
      <p:ext uri="{BB962C8B-B14F-4D97-AF65-F5344CB8AC3E}">
        <p14:creationId xmlns:p14="http://schemas.microsoft.com/office/powerpoint/2010/main" val="5894240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Perkins V, section 113.</a:t>
            </a:r>
          </a:p>
          <a:p>
            <a:endParaRPr lang="en-US" dirty="0"/>
          </a:p>
          <a:p>
            <a:r>
              <a:rPr lang="en-US" dirty="0"/>
              <a:t>NC State CTE Plan 2020-2023, page 71</a:t>
            </a:r>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r>
              <a:rPr lang="en-US"/>
              <a:t>Perkins 101</a:t>
            </a:r>
          </a:p>
        </p:txBody>
      </p:sp>
      <p:sp>
        <p:nvSpPr>
          <p:cNvPr id="6" name="Slide Number Placeholder 5"/>
          <p:cNvSpPr>
            <a:spLocks noGrp="1"/>
          </p:cNvSpPr>
          <p:nvPr>
            <p:ph type="sldNum" sz="quarter" idx="5"/>
          </p:nvPr>
        </p:nvSpPr>
        <p:spPr/>
        <p:txBody>
          <a:bodyPr/>
          <a:lstStyle/>
          <a:p>
            <a:fld id="{3D52D8DC-3CCA-4826-966D-69131461ECBB}" type="slidenum">
              <a:rPr lang="en-US" smtClean="0"/>
              <a:t>86</a:t>
            </a:fld>
            <a:endParaRPr lang="en-US"/>
          </a:p>
        </p:txBody>
      </p:sp>
    </p:spTree>
    <p:extLst>
      <p:ext uri="{BB962C8B-B14F-4D97-AF65-F5344CB8AC3E}">
        <p14:creationId xmlns:p14="http://schemas.microsoft.com/office/powerpoint/2010/main" val="18170592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107</a:t>
            </a:fld>
            <a:endParaRPr lang="en-US" dirty="0"/>
          </a:p>
        </p:txBody>
      </p:sp>
      <p:sp>
        <p:nvSpPr>
          <p:cNvPr id="5" name="Date Placeholder 4">
            <a:extLst>
              <a:ext uri="{FF2B5EF4-FFF2-40B4-BE49-F238E27FC236}">
                <a16:creationId xmlns:a16="http://schemas.microsoft.com/office/drawing/2014/main" id="{31D4FF56-7D51-984A-BC7E-35F4875B1313}"/>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8C3692FA-81AF-5643-B63B-68B34FCB0985}"/>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0070895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110</a:t>
            </a:fld>
            <a:endParaRPr lang="en-US"/>
          </a:p>
        </p:txBody>
      </p:sp>
    </p:spTree>
    <p:extLst>
      <p:ext uri="{BB962C8B-B14F-4D97-AF65-F5344CB8AC3E}">
        <p14:creationId xmlns:p14="http://schemas.microsoft.com/office/powerpoint/2010/main" val="6068477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111</a:t>
            </a:fld>
            <a:endParaRPr lang="en-US"/>
          </a:p>
        </p:txBody>
      </p:sp>
    </p:spTree>
    <p:extLst>
      <p:ext uri="{BB962C8B-B14F-4D97-AF65-F5344CB8AC3E}">
        <p14:creationId xmlns:p14="http://schemas.microsoft.com/office/powerpoint/2010/main" val="166589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a:lnSpc>
                <a:spcPct val="117999"/>
              </a:lnSpc>
              <a:defRPr sz="1800"/>
            </a:pPr>
            <a:r>
              <a:rPr sz="2200" dirty="0"/>
              <a:t>Our mission deals with enhancing leveling the field and engaging the employers</a:t>
            </a:r>
          </a:p>
          <a:p>
            <a:pPr lvl="0">
              <a:lnSpc>
                <a:spcPct val="117999"/>
              </a:lnSpc>
              <a:defRPr sz="1800"/>
            </a:pPr>
            <a:r>
              <a:rPr sz="2200" dirty="0"/>
              <a:t>Our authority comes from the legislative act of 2006 </a:t>
            </a:r>
          </a:p>
          <a:p>
            <a:pPr lvl="0">
              <a:lnSpc>
                <a:spcPct val="117999"/>
              </a:lnSpc>
              <a:defRPr sz="1800"/>
            </a:pPr>
            <a:r>
              <a:rPr sz="2200" dirty="0"/>
              <a:t>fine-tuned for North Carolina in our state plan </a:t>
            </a:r>
            <a:endParaRPr lang="en-US" sz="2200" dirty="0"/>
          </a:p>
          <a:p>
            <a:pPr lvl="0">
              <a:lnSpc>
                <a:spcPct val="117999"/>
              </a:lnSpc>
              <a:defRPr sz="1800"/>
            </a:pPr>
            <a:endParaRPr sz="2200" dirty="0"/>
          </a:p>
        </p:txBody>
      </p:sp>
      <p:sp>
        <p:nvSpPr>
          <p:cNvPr id="2" name="Date Placeholder 1">
            <a:extLst>
              <a:ext uri="{FF2B5EF4-FFF2-40B4-BE49-F238E27FC236}">
                <a16:creationId xmlns:a16="http://schemas.microsoft.com/office/drawing/2014/main" id="{79C1EF36-7493-6741-99EA-04F048D5633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A6E51B3C-6DC0-3444-B203-F4D35AD529E2}"/>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36399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8/11/20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8/11/20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751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9" y="1845317"/>
            <a:ext cx="8239125" cy="1452868"/>
          </a:xfrm>
          <a:prstGeom prst="rect">
            <a:avLst/>
          </a:prstGeom>
        </p:spPr>
        <p:txBody>
          <a:bodyPr anchor="ctr"/>
          <a:lstStyle>
            <a:lvl1pPr marL="0" indent="0" algn="ctr">
              <a:lnSpc>
                <a:spcPct val="80000"/>
              </a:lnSpc>
              <a:spcBef>
                <a:spcPts val="0"/>
              </a:spcBef>
              <a:buSzTx/>
              <a:buNone/>
              <a:defRPr sz="3263" spc="-65">
                <a:latin typeface="Helvetica Neue Medium"/>
                <a:ea typeface="Helvetica Neue Medium"/>
                <a:cs typeface="Helvetica Neue Medium"/>
                <a:sym typeface="Helvetica Neue Medium"/>
              </a:defRPr>
            </a:lvl1pPr>
            <a:lvl2pPr marL="0" indent="0" algn="ctr">
              <a:lnSpc>
                <a:spcPct val="80000"/>
              </a:lnSpc>
              <a:spcBef>
                <a:spcPts val="0"/>
              </a:spcBef>
              <a:buSzTx/>
              <a:buNone/>
              <a:defRPr sz="3263" spc="-65">
                <a:latin typeface="Helvetica Neue Medium"/>
                <a:ea typeface="Helvetica Neue Medium"/>
                <a:cs typeface="Helvetica Neue Medium"/>
                <a:sym typeface="Helvetica Neue Medium"/>
              </a:defRPr>
            </a:lvl2pPr>
            <a:lvl3pPr marL="0" indent="0" algn="ctr">
              <a:lnSpc>
                <a:spcPct val="80000"/>
              </a:lnSpc>
              <a:spcBef>
                <a:spcPts val="0"/>
              </a:spcBef>
              <a:buSzTx/>
              <a:buNone/>
              <a:defRPr sz="3263" spc="-65">
                <a:latin typeface="Helvetica Neue Medium"/>
                <a:ea typeface="Helvetica Neue Medium"/>
                <a:cs typeface="Helvetica Neue Medium"/>
                <a:sym typeface="Helvetica Neue Medium"/>
              </a:defRPr>
            </a:lvl3pPr>
            <a:lvl4pPr marL="0" indent="0" algn="ctr">
              <a:lnSpc>
                <a:spcPct val="80000"/>
              </a:lnSpc>
              <a:spcBef>
                <a:spcPts val="0"/>
              </a:spcBef>
              <a:buSzTx/>
              <a:buNone/>
              <a:defRPr sz="3263" spc="-65">
                <a:latin typeface="Helvetica Neue Medium"/>
                <a:ea typeface="Helvetica Neue Medium"/>
                <a:cs typeface="Helvetica Neue Medium"/>
                <a:sym typeface="Helvetica Neue Medium"/>
              </a:defRPr>
            </a:lvl4pPr>
            <a:lvl5pPr marL="0" indent="0" algn="ctr">
              <a:lnSpc>
                <a:spcPct val="80000"/>
              </a:lnSpc>
              <a:spcBef>
                <a:spcPts val="0"/>
              </a:spcBef>
              <a:buSzTx/>
              <a:buNone/>
              <a:defRPr sz="3263" spc="-65">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736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8/11/20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8/11/20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2.ed.gov/policy/fund/guid/gposbul/gposbul.html"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ncperkins.or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ncperkins.or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hyperlink" Target="https://www.grants.gov/learn-grants/grant-policies/omb-uniform-guidance-2014.html"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aplaw.org/resources/PublicationDocuments/updatenewsletter/2014/CAPLAW_NavigatingtheOMBSuperCircularChanges_SpecialEdition2014.pdf" TargetMode="External"/><Relationship Id="rId5" Type="http://schemas.openxmlformats.org/officeDocument/2006/relationships/hyperlink" Target="http://www.gpo.gov/fdsys/pkg/FR-2013-12-26/pdf/2013-30465.pdf" TargetMode="External"/><Relationship Id="rId4" Type="http://schemas.openxmlformats.org/officeDocument/2006/relationships/hyperlink" Target="https://www.federalregister.gov/articles/2013/12/26/2013-30465/uniform-administrative-requirements-cost-principles-and-audit-requirements-for-federal-awards"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cte.ed.gov/"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472640"/>
          </a:xfrm>
        </p:spPr>
        <p:txBody>
          <a:bodyPr>
            <a:noAutofit/>
          </a:bodyPr>
          <a:lstStyle/>
          <a:p>
            <a:r>
              <a:rPr lang="en-US" sz="2800" dirty="0"/>
              <a:t>Perkins 101:   </a:t>
            </a:r>
            <a:r>
              <a:rPr lang="en-US" sz="2800" b="0" dirty="0"/>
              <a:t>For improved understanding and local implementation of Perkins V</a:t>
            </a:r>
          </a:p>
        </p:txBody>
      </p:sp>
      <p:pic>
        <p:nvPicPr>
          <p:cNvPr id="4" name="Picture 3">
            <a:extLst>
              <a:ext uri="{FF2B5EF4-FFF2-40B4-BE49-F238E27FC236}">
                <a16:creationId xmlns:a16="http://schemas.microsoft.com/office/drawing/2014/main" id="{3FF62845-1790-144F-8941-757674530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321628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rkins V:  Secondary Postsecondary Partnership">
            <a:extLst>
              <a:ext uri="{FF2B5EF4-FFF2-40B4-BE49-F238E27FC236}">
                <a16:creationId xmlns:a16="http://schemas.microsoft.com/office/drawing/2014/main" id="{A242F3FC-F1AF-FA42-B144-7FA5669B8692}"/>
              </a:ext>
            </a:extLst>
          </p:cNvPr>
          <p:cNvSpPr txBox="1">
            <a:spLocks noGrp="1"/>
          </p:cNvSpPr>
          <p:nvPr>
            <p:ph type="title"/>
          </p:nvPr>
        </p:nvSpPr>
        <p:spPr>
          <a:xfrm>
            <a:off x="1297860" y="145912"/>
            <a:ext cx="7740262" cy="994172"/>
          </a:xfrm>
        </p:spPr>
        <p:txBody>
          <a:bodyPr>
            <a:normAutofit/>
          </a:bodyPr>
          <a:lstStyle>
            <a:lvl1pPr defTabSz="484886">
              <a:defRPr sz="6640"/>
            </a:lvl1pPr>
          </a:lstStyle>
          <a:p>
            <a:r>
              <a:rPr lang="en-US" sz="3000" dirty="0"/>
              <a:t>Perkins V:  Secondary-Postsecondary Partnership</a:t>
            </a:r>
          </a:p>
        </p:txBody>
      </p:sp>
      <p:sp>
        <p:nvSpPr>
          <p:cNvPr id="9" name="Prepare students for work through education and training">
            <a:extLst>
              <a:ext uri="{FF2B5EF4-FFF2-40B4-BE49-F238E27FC236}">
                <a16:creationId xmlns:a16="http://schemas.microsoft.com/office/drawing/2014/main" id="{5D1835A9-ADF0-4C47-AD69-32424B08C459}"/>
              </a:ext>
            </a:extLst>
          </p:cNvPr>
          <p:cNvSpPr txBox="1">
            <a:spLocks/>
          </p:cNvSpPr>
          <p:nvPr/>
        </p:nvSpPr>
        <p:spPr>
          <a:xfrm>
            <a:off x="687390" y="1408633"/>
            <a:ext cx="4423090" cy="1048056"/>
          </a:xfrm>
          <a:prstGeom prst="rect">
            <a:avLst/>
          </a:prstGeom>
        </p:spPr>
        <p:txBody>
          <a:bodyPr vert="horz" lIns="91440" tIns="45720" rIns="91440" bIns="45720" rtlCol="0">
            <a:normAutofit/>
          </a:bodyPr>
          <a:lst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r>
              <a:rPr lang="en-US" sz="2400" dirty="0"/>
              <a:t>Prepare students for work through </a:t>
            </a:r>
            <a:r>
              <a:rPr lang="en-US" sz="2400" b="1" dirty="0"/>
              <a:t>education and training </a:t>
            </a:r>
          </a:p>
        </p:txBody>
      </p:sp>
      <p:sp>
        <p:nvSpPr>
          <p:cNvPr id="10" name="Arrow">
            <a:extLst>
              <a:ext uri="{FF2B5EF4-FFF2-40B4-BE49-F238E27FC236}">
                <a16:creationId xmlns:a16="http://schemas.microsoft.com/office/drawing/2014/main" id="{AA83254F-D549-884C-AB6C-75D905E1414A}"/>
              </a:ext>
            </a:extLst>
          </p:cNvPr>
          <p:cNvSpPr/>
          <p:nvPr/>
        </p:nvSpPr>
        <p:spPr>
          <a:xfrm>
            <a:off x="2521126" y="4641205"/>
            <a:ext cx="4215615" cy="502295"/>
          </a:xfrm>
          <a:prstGeom prst="rightArrow">
            <a:avLst>
              <a:gd name="adj1" fmla="val 32000"/>
              <a:gd name="adj2" fmla="val 64000"/>
            </a:avLst>
          </a:prstGeom>
          <a:solidFill>
            <a:schemeClr val="accent1"/>
          </a:solidFill>
          <a:ln w="12700">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1" name="Postsecondary">
            <a:extLst>
              <a:ext uri="{FF2B5EF4-FFF2-40B4-BE49-F238E27FC236}">
                <a16:creationId xmlns:a16="http://schemas.microsoft.com/office/drawing/2014/main" id="{14AE0F03-3B4D-2143-BC92-C27E82BF07A1}"/>
              </a:ext>
            </a:extLst>
          </p:cNvPr>
          <p:cNvSpPr txBox="1"/>
          <p:nvPr/>
        </p:nvSpPr>
        <p:spPr>
          <a:xfrm>
            <a:off x="6035773" y="2965532"/>
            <a:ext cx="2052153" cy="409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0092" tIns="20092" rIns="20092" bIns="20092" anchor="ctr">
            <a:spAutoFit/>
          </a:bodyPr>
          <a:lstStyle/>
          <a:p>
            <a:pPr algn="ctr"/>
            <a:r>
              <a:rPr sz="2400" dirty="0"/>
              <a:t>Postsecondary </a:t>
            </a:r>
          </a:p>
        </p:txBody>
      </p:sp>
      <p:sp>
        <p:nvSpPr>
          <p:cNvPr id="12" name="High School">
            <a:extLst>
              <a:ext uri="{FF2B5EF4-FFF2-40B4-BE49-F238E27FC236}">
                <a16:creationId xmlns:a16="http://schemas.microsoft.com/office/drawing/2014/main" id="{2C1BC0F2-901F-B44B-BBA1-0D1843EAEE58}"/>
              </a:ext>
            </a:extLst>
          </p:cNvPr>
          <p:cNvSpPr txBox="1"/>
          <p:nvPr/>
        </p:nvSpPr>
        <p:spPr>
          <a:xfrm>
            <a:off x="3405009" y="2965532"/>
            <a:ext cx="1681923" cy="409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0092" tIns="20092" rIns="20092" bIns="20092" anchor="ctr">
            <a:spAutoFit/>
          </a:bodyPr>
          <a:lstStyle/>
          <a:p>
            <a:pPr algn="ctr"/>
            <a:r>
              <a:rPr sz="2400" dirty="0"/>
              <a:t>High School </a:t>
            </a:r>
          </a:p>
        </p:txBody>
      </p:sp>
      <p:sp>
        <p:nvSpPr>
          <p:cNvPr id="13" name="Middle School">
            <a:extLst>
              <a:ext uri="{FF2B5EF4-FFF2-40B4-BE49-F238E27FC236}">
                <a16:creationId xmlns:a16="http://schemas.microsoft.com/office/drawing/2014/main" id="{44DC8DAF-5C2F-6047-8E6D-F3F0D11E4E4F}"/>
              </a:ext>
            </a:extLst>
          </p:cNvPr>
          <p:cNvSpPr txBox="1"/>
          <p:nvPr/>
        </p:nvSpPr>
        <p:spPr>
          <a:xfrm>
            <a:off x="432832" y="2965532"/>
            <a:ext cx="2229738" cy="409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092" tIns="20092" rIns="20092" bIns="20092" anchor="ctr">
            <a:spAutoFit/>
          </a:bodyPr>
          <a:lstStyle/>
          <a:p>
            <a:pPr algn="ctr"/>
            <a:r>
              <a:rPr sz="2400" dirty="0"/>
              <a:t>Middle School </a:t>
            </a:r>
          </a:p>
        </p:txBody>
      </p:sp>
      <p:sp>
        <p:nvSpPr>
          <p:cNvPr id="14" name="Postsecondary Concentrator…">
            <a:extLst>
              <a:ext uri="{FF2B5EF4-FFF2-40B4-BE49-F238E27FC236}">
                <a16:creationId xmlns:a16="http://schemas.microsoft.com/office/drawing/2014/main" id="{2655E0E7-E556-AA49-A82F-458B2AB33B68}"/>
              </a:ext>
            </a:extLst>
          </p:cNvPr>
          <p:cNvSpPr txBox="1"/>
          <p:nvPr/>
        </p:nvSpPr>
        <p:spPr>
          <a:xfrm>
            <a:off x="5619856" y="3718062"/>
            <a:ext cx="2883984" cy="594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0092" tIns="20092" rIns="20092" bIns="20092" anchor="ctr">
            <a:spAutoFit/>
          </a:bodyPr>
          <a:lstStyle/>
          <a:p>
            <a:pPr algn="ctr">
              <a:defRPr sz="1800"/>
            </a:pPr>
            <a:r>
              <a:rPr dirty="0"/>
              <a:t>Postsecondary Concentrator </a:t>
            </a:r>
          </a:p>
          <a:p>
            <a:pPr algn="ctr"/>
            <a:r>
              <a:rPr dirty="0"/>
              <a:t>Hone Skills - Credentials </a:t>
            </a:r>
          </a:p>
        </p:txBody>
      </p:sp>
      <p:sp>
        <p:nvSpPr>
          <p:cNvPr id="15" name="Begin…">
            <a:extLst>
              <a:ext uri="{FF2B5EF4-FFF2-40B4-BE49-F238E27FC236}">
                <a16:creationId xmlns:a16="http://schemas.microsoft.com/office/drawing/2014/main" id="{3D4031E4-5BC7-F04F-B508-8B25900EA8FF}"/>
              </a:ext>
            </a:extLst>
          </p:cNvPr>
          <p:cNvSpPr txBox="1"/>
          <p:nvPr/>
        </p:nvSpPr>
        <p:spPr>
          <a:xfrm>
            <a:off x="3034430" y="3718063"/>
            <a:ext cx="2423078" cy="317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092" tIns="20092" rIns="20092" bIns="20092" anchor="ctr">
            <a:spAutoFit/>
          </a:bodyPr>
          <a:lstStyle/>
          <a:p>
            <a:pPr algn="ctr"/>
            <a:r>
              <a:rPr dirty="0"/>
              <a:t>Begin Concentration</a:t>
            </a:r>
          </a:p>
        </p:txBody>
      </p:sp>
      <p:sp>
        <p:nvSpPr>
          <p:cNvPr id="16" name="Informed">
            <a:extLst>
              <a:ext uri="{FF2B5EF4-FFF2-40B4-BE49-F238E27FC236}">
                <a16:creationId xmlns:a16="http://schemas.microsoft.com/office/drawing/2014/main" id="{9470FC44-EA6C-2143-A244-81B0EBEAD97C}"/>
              </a:ext>
            </a:extLst>
          </p:cNvPr>
          <p:cNvSpPr txBox="1"/>
          <p:nvPr/>
        </p:nvSpPr>
        <p:spPr>
          <a:xfrm>
            <a:off x="1027191" y="3718063"/>
            <a:ext cx="1041023" cy="317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092" tIns="20092" rIns="20092" bIns="20092" anchor="ctr">
            <a:spAutoFit/>
          </a:bodyPr>
          <a:lstStyle/>
          <a:p>
            <a:pPr algn="ctr"/>
            <a:r>
              <a:rPr dirty="0"/>
              <a:t>Informed</a:t>
            </a:r>
          </a:p>
        </p:txBody>
      </p:sp>
      <p:sp>
        <p:nvSpPr>
          <p:cNvPr id="17" name="Rectangle">
            <a:extLst>
              <a:ext uri="{FF2B5EF4-FFF2-40B4-BE49-F238E27FC236}">
                <a16:creationId xmlns:a16="http://schemas.microsoft.com/office/drawing/2014/main" id="{EE73940B-C1CD-A74D-BDE5-F5E9B1321DAC}"/>
              </a:ext>
            </a:extLst>
          </p:cNvPr>
          <p:cNvSpPr/>
          <p:nvPr/>
        </p:nvSpPr>
        <p:spPr>
          <a:xfrm>
            <a:off x="3034629" y="2949835"/>
            <a:ext cx="2425175" cy="1592541"/>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8" name="Rectangle">
            <a:extLst>
              <a:ext uri="{FF2B5EF4-FFF2-40B4-BE49-F238E27FC236}">
                <a16:creationId xmlns:a16="http://schemas.microsoft.com/office/drawing/2014/main" id="{38678EFE-BBC7-1C48-A1A7-E075AD8407FB}"/>
              </a:ext>
            </a:extLst>
          </p:cNvPr>
          <p:cNvSpPr/>
          <p:nvPr/>
        </p:nvSpPr>
        <p:spPr>
          <a:xfrm>
            <a:off x="374288" y="2949834"/>
            <a:ext cx="2460153" cy="1594646"/>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9" name="Rectangle">
            <a:extLst>
              <a:ext uri="{FF2B5EF4-FFF2-40B4-BE49-F238E27FC236}">
                <a16:creationId xmlns:a16="http://schemas.microsoft.com/office/drawing/2014/main" id="{4A53C10F-F5FC-C546-8487-5A8728675837}"/>
              </a:ext>
            </a:extLst>
          </p:cNvPr>
          <p:cNvSpPr/>
          <p:nvPr/>
        </p:nvSpPr>
        <p:spPr>
          <a:xfrm>
            <a:off x="5586711" y="2949835"/>
            <a:ext cx="2919513" cy="1592541"/>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20" name="Grades 5,6,7,8">
            <a:extLst>
              <a:ext uri="{FF2B5EF4-FFF2-40B4-BE49-F238E27FC236}">
                <a16:creationId xmlns:a16="http://schemas.microsoft.com/office/drawing/2014/main" id="{A410C42C-8F15-8D41-AFAD-1F710F4B964B}"/>
              </a:ext>
            </a:extLst>
          </p:cNvPr>
          <p:cNvSpPr txBox="1"/>
          <p:nvPr/>
        </p:nvSpPr>
        <p:spPr>
          <a:xfrm>
            <a:off x="574277" y="3299812"/>
            <a:ext cx="1946848" cy="348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092" tIns="20092" rIns="20092" bIns="20092" anchor="ctr">
            <a:spAutoFit/>
          </a:bodyPr>
          <a:lstStyle/>
          <a:p>
            <a:pPr algn="ctr"/>
            <a:r>
              <a:rPr sz="2000" i="1" dirty="0"/>
              <a:t>Grades 5,6,7,8</a:t>
            </a:r>
            <a:r>
              <a:rPr dirty="0"/>
              <a:t> </a:t>
            </a:r>
          </a:p>
        </p:txBody>
      </p:sp>
      <p:sp>
        <p:nvSpPr>
          <p:cNvPr id="21" name="Grades 9,10,11,12">
            <a:extLst>
              <a:ext uri="{FF2B5EF4-FFF2-40B4-BE49-F238E27FC236}">
                <a16:creationId xmlns:a16="http://schemas.microsoft.com/office/drawing/2014/main" id="{FA3CE745-3BF8-B045-BC77-E730BE3D0EEA}"/>
              </a:ext>
            </a:extLst>
          </p:cNvPr>
          <p:cNvSpPr txBox="1"/>
          <p:nvPr/>
        </p:nvSpPr>
        <p:spPr>
          <a:xfrm>
            <a:off x="3182382" y="3299812"/>
            <a:ext cx="2127174" cy="348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0092" tIns="20092" rIns="20092" bIns="20092" anchor="ctr">
            <a:spAutoFit/>
          </a:bodyPr>
          <a:lstStyle>
            <a:lvl1pPr>
              <a:defRPr sz="2100" i="1"/>
            </a:lvl1pPr>
          </a:lstStyle>
          <a:p>
            <a:pPr algn="ctr">
              <a:defRPr sz="2400" i="0"/>
            </a:pPr>
            <a:r>
              <a:rPr sz="2000" dirty="0"/>
              <a:t>Grades 9,10,11,12</a:t>
            </a:r>
          </a:p>
        </p:txBody>
      </p:sp>
      <p:sp>
        <p:nvSpPr>
          <p:cNvPr id="22" name="Grades 13,14 &amp; Beyond">
            <a:extLst>
              <a:ext uri="{FF2B5EF4-FFF2-40B4-BE49-F238E27FC236}">
                <a16:creationId xmlns:a16="http://schemas.microsoft.com/office/drawing/2014/main" id="{0608AFC5-A0BF-604D-81E5-59B51EA395C8}"/>
              </a:ext>
            </a:extLst>
          </p:cNvPr>
          <p:cNvSpPr txBox="1"/>
          <p:nvPr/>
        </p:nvSpPr>
        <p:spPr>
          <a:xfrm>
            <a:off x="5727996" y="3299812"/>
            <a:ext cx="2667707" cy="348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0092" tIns="20092" rIns="20092" bIns="20092" anchor="ctr">
            <a:spAutoFit/>
          </a:bodyPr>
          <a:lstStyle>
            <a:lvl1pPr>
              <a:defRPr sz="2100" i="1"/>
            </a:lvl1pPr>
          </a:lstStyle>
          <a:p>
            <a:pPr algn="ctr">
              <a:defRPr sz="2400" i="0"/>
            </a:pPr>
            <a:r>
              <a:rPr sz="2000" dirty="0"/>
              <a:t>Grades 13,14 &amp; Beyond</a:t>
            </a:r>
          </a:p>
        </p:txBody>
      </p:sp>
      <p:grpSp>
        <p:nvGrpSpPr>
          <p:cNvPr id="23" name="Group">
            <a:extLst>
              <a:ext uri="{FF2B5EF4-FFF2-40B4-BE49-F238E27FC236}">
                <a16:creationId xmlns:a16="http://schemas.microsoft.com/office/drawing/2014/main" id="{9274674B-177E-6241-B206-9C0489E860D4}"/>
              </a:ext>
            </a:extLst>
          </p:cNvPr>
          <p:cNvGrpSpPr/>
          <p:nvPr/>
        </p:nvGrpSpPr>
        <p:grpSpPr>
          <a:xfrm>
            <a:off x="6098738" y="1209982"/>
            <a:ext cx="2197816" cy="1617732"/>
            <a:chOff x="0" y="0"/>
            <a:chExt cx="2915570" cy="2146045"/>
          </a:xfrm>
        </p:grpSpPr>
        <p:sp>
          <p:nvSpPr>
            <p:cNvPr id="24" name="Doctor Bag">
              <a:extLst>
                <a:ext uri="{FF2B5EF4-FFF2-40B4-BE49-F238E27FC236}">
                  <a16:creationId xmlns:a16="http://schemas.microsoft.com/office/drawing/2014/main" id="{35AAF553-E20E-A24A-9E06-0B09D6D469A2}"/>
                </a:ext>
              </a:extLst>
            </p:cNvPr>
            <p:cNvSpPr/>
            <p:nvPr/>
          </p:nvSpPr>
          <p:spPr>
            <a:xfrm>
              <a:off x="1771891" y="1145379"/>
              <a:ext cx="816484" cy="578310"/>
            </a:xfrm>
            <a:custGeom>
              <a:avLst/>
              <a:gdLst/>
              <a:ahLst/>
              <a:cxnLst>
                <a:cxn ang="0">
                  <a:pos x="wd2" y="hd2"/>
                </a:cxn>
                <a:cxn ang="5400000">
                  <a:pos x="wd2" y="hd2"/>
                </a:cxn>
                <a:cxn ang="10800000">
                  <a:pos x="wd2" y="hd2"/>
                </a:cxn>
                <a:cxn ang="16200000">
                  <a:pos x="wd2" y="hd2"/>
                </a:cxn>
              </a:cxnLst>
              <a:rect l="0" t="0" r="r" b="b"/>
              <a:pathLst>
                <a:path w="21585" h="21600" extrusionOk="0">
                  <a:moveTo>
                    <a:pt x="8971" y="0"/>
                  </a:moveTo>
                  <a:cubicBezTo>
                    <a:pt x="7949" y="0"/>
                    <a:pt x="7117" y="1174"/>
                    <a:pt x="7117" y="2618"/>
                  </a:cubicBezTo>
                  <a:lnTo>
                    <a:pt x="7117" y="3719"/>
                  </a:lnTo>
                  <a:lnTo>
                    <a:pt x="3863" y="3719"/>
                  </a:lnTo>
                  <a:cubicBezTo>
                    <a:pt x="3037" y="3719"/>
                    <a:pt x="2340" y="4585"/>
                    <a:pt x="2231" y="5742"/>
                  </a:cubicBezTo>
                  <a:cubicBezTo>
                    <a:pt x="1931" y="8925"/>
                    <a:pt x="1024" y="10999"/>
                    <a:pt x="459" y="12020"/>
                  </a:cubicBezTo>
                  <a:cubicBezTo>
                    <a:pt x="157" y="12564"/>
                    <a:pt x="-7" y="13234"/>
                    <a:pt x="1" y="13926"/>
                  </a:cubicBezTo>
                  <a:cubicBezTo>
                    <a:pt x="14" y="15171"/>
                    <a:pt x="31" y="17193"/>
                    <a:pt x="19" y="18830"/>
                  </a:cubicBezTo>
                  <a:lnTo>
                    <a:pt x="21565" y="18830"/>
                  </a:lnTo>
                  <a:cubicBezTo>
                    <a:pt x="21553" y="17193"/>
                    <a:pt x="21572" y="15171"/>
                    <a:pt x="21585" y="13926"/>
                  </a:cubicBezTo>
                  <a:cubicBezTo>
                    <a:pt x="21593" y="13234"/>
                    <a:pt x="21427" y="12564"/>
                    <a:pt x="21126" y="12020"/>
                  </a:cubicBezTo>
                  <a:cubicBezTo>
                    <a:pt x="20560" y="10999"/>
                    <a:pt x="19654" y="8925"/>
                    <a:pt x="19354" y="5742"/>
                  </a:cubicBezTo>
                  <a:cubicBezTo>
                    <a:pt x="19245" y="4585"/>
                    <a:pt x="18548" y="3719"/>
                    <a:pt x="17722" y="3719"/>
                  </a:cubicBezTo>
                  <a:lnTo>
                    <a:pt x="14467" y="3719"/>
                  </a:lnTo>
                  <a:lnTo>
                    <a:pt x="14467" y="2618"/>
                  </a:lnTo>
                  <a:cubicBezTo>
                    <a:pt x="14467" y="1174"/>
                    <a:pt x="13637" y="0"/>
                    <a:pt x="12615" y="0"/>
                  </a:cubicBezTo>
                  <a:lnTo>
                    <a:pt x="8971" y="0"/>
                  </a:lnTo>
                  <a:close/>
                  <a:moveTo>
                    <a:pt x="8971" y="1580"/>
                  </a:moveTo>
                  <a:lnTo>
                    <a:pt x="12615" y="1580"/>
                  </a:lnTo>
                  <a:cubicBezTo>
                    <a:pt x="13020" y="1580"/>
                    <a:pt x="13349" y="2045"/>
                    <a:pt x="13349" y="2618"/>
                  </a:cubicBezTo>
                  <a:lnTo>
                    <a:pt x="13349" y="3719"/>
                  </a:lnTo>
                  <a:lnTo>
                    <a:pt x="8235" y="3719"/>
                  </a:lnTo>
                  <a:lnTo>
                    <a:pt x="8235" y="2618"/>
                  </a:lnTo>
                  <a:cubicBezTo>
                    <a:pt x="8235" y="2045"/>
                    <a:pt x="8566" y="1580"/>
                    <a:pt x="8971" y="1580"/>
                  </a:cubicBezTo>
                  <a:close/>
                  <a:moveTo>
                    <a:pt x="7117" y="4938"/>
                  </a:moveTo>
                  <a:lnTo>
                    <a:pt x="7117" y="5744"/>
                  </a:lnTo>
                  <a:cubicBezTo>
                    <a:pt x="6962" y="6063"/>
                    <a:pt x="6876" y="6418"/>
                    <a:pt x="6876" y="6784"/>
                  </a:cubicBezTo>
                  <a:cubicBezTo>
                    <a:pt x="6876" y="7471"/>
                    <a:pt x="7173" y="8124"/>
                    <a:pt x="7676" y="8555"/>
                  </a:cubicBezTo>
                  <a:cubicBezTo>
                    <a:pt x="8179" y="8124"/>
                    <a:pt x="8476" y="7471"/>
                    <a:pt x="8476" y="6784"/>
                  </a:cubicBezTo>
                  <a:cubicBezTo>
                    <a:pt x="8476" y="6418"/>
                    <a:pt x="8391" y="6063"/>
                    <a:pt x="8235" y="5744"/>
                  </a:cubicBezTo>
                  <a:lnTo>
                    <a:pt x="8235" y="4938"/>
                  </a:lnTo>
                  <a:cubicBezTo>
                    <a:pt x="8630" y="5443"/>
                    <a:pt x="8855" y="6096"/>
                    <a:pt x="8855" y="6784"/>
                  </a:cubicBezTo>
                  <a:cubicBezTo>
                    <a:pt x="8855" y="7711"/>
                    <a:pt x="8448" y="8577"/>
                    <a:pt x="7767" y="9100"/>
                  </a:cubicBezTo>
                  <a:lnTo>
                    <a:pt x="7676" y="9169"/>
                  </a:lnTo>
                  <a:lnTo>
                    <a:pt x="7585" y="9100"/>
                  </a:lnTo>
                  <a:cubicBezTo>
                    <a:pt x="6904" y="8577"/>
                    <a:pt x="6497" y="7711"/>
                    <a:pt x="6497" y="6784"/>
                  </a:cubicBezTo>
                  <a:cubicBezTo>
                    <a:pt x="6497" y="6096"/>
                    <a:pt x="6722" y="5443"/>
                    <a:pt x="7117" y="4938"/>
                  </a:cubicBezTo>
                  <a:close/>
                  <a:moveTo>
                    <a:pt x="13349" y="4938"/>
                  </a:moveTo>
                  <a:lnTo>
                    <a:pt x="13349" y="5744"/>
                  </a:lnTo>
                  <a:cubicBezTo>
                    <a:pt x="13194" y="6063"/>
                    <a:pt x="13108" y="6418"/>
                    <a:pt x="13108" y="6784"/>
                  </a:cubicBezTo>
                  <a:cubicBezTo>
                    <a:pt x="13108" y="7471"/>
                    <a:pt x="13406" y="8124"/>
                    <a:pt x="13908" y="8555"/>
                  </a:cubicBezTo>
                  <a:cubicBezTo>
                    <a:pt x="14411" y="8124"/>
                    <a:pt x="14708" y="7471"/>
                    <a:pt x="14708" y="6784"/>
                  </a:cubicBezTo>
                  <a:cubicBezTo>
                    <a:pt x="14708" y="6418"/>
                    <a:pt x="14623" y="6063"/>
                    <a:pt x="14467" y="5744"/>
                  </a:cubicBezTo>
                  <a:lnTo>
                    <a:pt x="14467" y="4938"/>
                  </a:lnTo>
                  <a:cubicBezTo>
                    <a:pt x="14862" y="5443"/>
                    <a:pt x="15087" y="6096"/>
                    <a:pt x="15087" y="6784"/>
                  </a:cubicBezTo>
                  <a:cubicBezTo>
                    <a:pt x="15087" y="7711"/>
                    <a:pt x="14681" y="8577"/>
                    <a:pt x="13999" y="9100"/>
                  </a:cubicBezTo>
                  <a:lnTo>
                    <a:pt x="13908" y="9169"/>
                  </a:lnTo>
                  <a:lnTo>
                    <a:pt x="13817" y="9100"/>
                  </a:lnTo>
                  <a:cubicBezTo>
                    <a:pt x="13136" y="8577"/>
                    <a:pt x="12729" y="7711"/>
                    <a:pt x="12729" y="6784"/>
                  </a:cubicBezTo>
                  <a:cubicBezTo>
                    <a:pt x="12729" y="6096"/>
                    <a:pt x="12954" y="5443"/>
                    <a:pt x="13349" y="4938"/>
                  </a:cubicBezTo>
                  <a:close/>
                  <a:moveTo>
                    <a:pt x="10792" y="9787"/>
                  </a:moveTo>
                  <a:cubicBezTo>
                    <a:pt x="12104" y="9787"/>
                    <a:pt x="13167" y="11289"/>
                    <a:pt x="13167" y="13143"/>
                  </a:cubicBezTo>
                  <a:cubicBezTo>
                    <a:pt x="13167" y="14996"/>
                    <a:pt x="12104" y="16498"/>
                    <a:pt x="10792" y="16498"/>
                  </a:cubicBezTo>
                  <a:cubicBezTo>
                    <a:pt x="9480" y="16498"/>
                    <a:pt x="8417" y="14996"/>
                    <a:pt x="8417" y="13143"/>
                  </a:cubicBezTo>
                  <a:cubicBezTo>
                    <a:pt x="8417" y="11289"/>
                    <a:pt x="9480" y="9787"/>
                    <a:pt x="10792" y="9787"/>
                  </a:cubicBezTo>
                  <a:close/>
                  <a:moveTo>
                    <a:pt x="10177" y="10844"/>
                  </a:moveTo>
                  <a:lnTo>
                    <a:pt x="10177" y="12274"/>
                  </a:lnTo>
                  <a:lnTo>
                    <a:pt x="9165" y="12274"/>
                  </a:lnTo>
                  <a:lnTo>
                    <a:pt x="9165" y="14011"/>
                  </a:lnTo>
                  <a:lnTo>
                    <a:pt x="10177" y="14011"/>
                  </a:lnTo>
                  <a:lnTo>
                    <a:pt x="10177" y="15444"/>
                  </a:lnTo>
                  <a:lnTo>
                    <a:pt x="11407" y="15444"/>
                  </a:lnTo>
                  <a:lnTo>
                    <a:pt x="11407" y="14011"/>
                  </a:lnTo>
                  <a:lnTo>
                    <a:pt x="12421" y="14011"/>
                  </a:lnTo>
                  <a:lnTo>
                    <a:pt x="12421" y="12274"/>
                  </a:lnTo>
                  <a:lnTo>
                    <a:pt x="11407" y="12274"/>
                  </a:lnTo>
                  <a:lnTo>
                    <a:pt x="11407" y="10844"/>
                  </a:lnTo>
                  <a:lnTo>
                    <a:pt x="10177" y="10844"/>
                  </a:lnTo>
                  <a:close/>
                  <a:moveTo>
                    <a:pt x="19" y="19442"/>
                  </a:moveTo>
                  <a:cubicBezTo>
                    <a:pt x="80" y="20646"/>
                    <a:pt x="790" y="21600"/>
                    <a:pt x="1661" y="21600"/>
                  </a:cubicBezTo>
                  <a:lnTo>
                    <a:pt x="19923" y="21600"/>
                  </a:lnTo>
                  <a:cubicBezTo>
                    <a:pt x="20794" y="21600"/>
                    <a:pt x="21505" y="20646"/>
                    <a:pt x="21565" y="19442"/>
                  </a:cubicBezTo>
                  <a:lnTo>
                    <a:pt x="19" y="19442"/>
                  </a:lnTo>
                  <a:close/>
                </a:path>
              </a:pathLst>
            </a:custGeom>
            <a:solidFill>
              <a:schemeClr val="accent5">
                <a:hueOff val="-82419"/>
                <a:satOff val="-9513"/>
                <a:lumOff val="-16343"/>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5" name="Hard Hat">
              <a:extLst>
                <a:ext uri="{FF2B5EF4-FFF2-40B4-BE49-F238E27FC236}">
                  <a16:creationId xmlns:a16="http://schemas.microsoft.com/office/drawing/2014/main" id="{EEAF8060-7CC4-1A45-B2BA-E65E0EB1DB5A}"/>
                </a:ext>
              </a:extLst>
            </p:cNvPr>
            <p:cNvSpPr/>
            <p:nvPr/>
          </p:nvSpPr>
          <p:spPr>
            <a:xfrm>
              <a:off x="1755060" y="294832"/>
              <a:ext cx="816484" cy="596559"/>
            </a:xfrm>
            <a:custGeom>
              <a:avLst/>
              <a:gdLst/>
              <a:ahLst/>
              <a:cxnLst>
                <a:cxn ang="0">
                  <a:pos x="wd2" y="hd2"/>
                </a:cxn>
                <a:cxn ang="5400000">
                  <a:pos x="wd2" y="hd2"/>
                </a:cxn>
                <a:cxn ang="10800000">
                  <a:pos x="wd2" y="hd2"/>
                </a:cxn>
                <a:cxn ang="16200000">
                  <a:pos x="wd2" y="hd2"/>
                </a:cxn>
              </a:cxnLst>
              <a:rect l="0" t="0" r="r" b="b"/>
              <a:pathLst>
                <a:path w="21032" h="21598" extrusionOk="0">
                  <a:moveTo>
                    <a:pt x="11053" y="7"/>
                  </a:moveTo>
                  <a:cubicBezTo>
                    <a:pt x="7721" y="139"/>
                    <a:pt x="6059" y="2127"/>
                    <a:pt x="6059" y="2127"/>
                  </a:cubicBezTo>
                  <a:lnTo>
                    <a:pt x="5803" y="3834"/>
                  </a:lnTo>
                  <a:cubicBezTo>
                    <a:pt x="5803" y="3834"/>
                    <a:pt x="5222" y="4020"/>
                    <a:pt x="4792" y="4448"/>
                  </a:cubicBezTo>
                  <a:cubicBezTo>
                    <a:pt x="4385" y="5063"/>
                    <a:pt x="2953" y="9651"/>
                    <a:pt x="2899" y="12513"/>
                  </a:cubicBezTo>
                  <a:cubicBezTo>
                    <a:pt x="2256" y="13081"/>
                    <a:pt x="708" y="14554"/>
                    <a:pt x="276" y="15081"/>
                  </a:cubicBezTo>
                  <a:cubicBezTo>
                    <a:pt x="-155" y="15608"/>
                    <a:pt x="-49" y="16081"/>
                    <a:pt x="368" y="16081"/>
                  </a:cubicBezTo>
                  <a:cubicBezTo>
                    <a:pt x="1562" y="16081"/>
                    <a:pt x="19822" y="16156"/>
                    <a:pt x="20532" y="16182"/>
                  </a:cubicBezTo>
                  <a:cubicBezTo>
                    <a:pt x="21445" y="16216"/>
                    <a:pt x="20972" y="14826"/>
                    <a:pt x="20194" y="13700"/>
                  </a:cubicBezTo>
                  <a:cubicBezTo>
                    <a:pt x="20346" y="5609"/>
                    <a:pt x="15532" y="148"/>
                    <a:pt x="11741" y="7"/>
                  </a:cubicBezTo>
                  <a:cubicBezTo>
                    <a:pt x="11504" y="-2"/>
                    <a:pt x="11275" y="-2"/>
                    <a:pt x="11053" y="7"/>
                  </a:cubicBezTo>
                  <a:close/>
                  <a:moveTo>
                    <a:pt x="8401" y="16605"/>
                  </a:moveTo>
                  <a:lnTo>
                    <a:pt x="20020" y="21598"/>
                  </a:lnTo>
                  <a:lnTo>
                    <a:pt x="20651" y="18704"/>
                  </a:lnTo>
                  <a:cubicBezTo>
                    <a:pt x="20651" y="18704"/>
                    <a:pt x="18326" y="17827"/>
                    <a:pt x="17512" y="17501"/>
                  </a:cubicBezTo>
                  <a:cubicBezTo>
                    <a:pt x="17000" y="17296"/>
                    <a:pt x="16863" y="16883"/>
                    <a:pt x="16832" y="16605"/>
                  </a:cubicBezTo>
                  <a:lnTo>
                    <a:pt x="8401" y="16605"/>
                  </a:lnTo>
                  <a:close/>
                  <a:moveTo>
                    <a:pt x="15198" y="17723"/>
                  </a:moveTo>
                  <a:cubicBezTo>
                    <a:pt x="15230" y="17718"/>
                    <a:pt x="15261" y="17720"/>
                    <a:pt x="15294" y="17734"/>
                  </a:cubicBezTo>
                  <a:cubicBezTo>
                    <a:pt x="15423" y="17790"/>
                    <a:pt x="15498" y="17982"/>
                    <a:pt x="15458" y="18164"/>
                  </a:cubicBezTo>
                  <a:cubicBezTo>
                    <a:pt x="15419" y="18346"/>
                    <a:pt x="15282" y="18448"/>
                    <a:pt x="15152" y="18392"/>
                  </a:cubicBezTo>
                  <a:cubicBezTo>
                    <a:pt x="15023" y="18337"/>
                    <a:pt x="14949" y="18145"/>
                    <a:pt x="14988" y="17963"/>
                  </a:cubicBezTo>
                  <a:cubicBezTo>
                    <a:pt x="15018" y="17827"/>
                    <a:pt x="15104" y="17737"/>
                    <a:pt x="15198" y="17723"/>
                  </a:cubicBezTo>
                  <a:close/>
                  <a:moveTo>
                    <a:pt x="16056" y="18090"/>
                  </a:moveTo>
                  <a:cubicBezTo>
                    <a:pt x="16088" y="18085"/>
                    <a:pt x="16121" y="18090"/>
                    <a:pt x="16153" y="18104"/>
                  </a:cubicBezTo>
                  <a:cubicBezTo>
                    <a:pt x="16283" y="18159"/>
                    <a:pt x="16355" y="18351"/>
                    <a:pt x="16316" y="18533"/>
                  </a:cubicBezTo>
                  <a:cubicBezTo>
                    <a:pt x="16276" y="18715"/>
                    <a:pt x="16140" y="18817"/>
                    <a:pt x="16010" y="18762"/>
                  </a:cubicBezTo>
                  <a:cubicBezTo>
                    <a:pt x="15881" y="18707"/>
                    <a:pt x="15808" y="18514"/>
                    <a:pt x="15848" y="18332"/>
                  </a:cubicBezTo>
                  <a:cubicBezTo>
                    <a:pt x="15877" y="18196"/>
                    <a:pt x="15961" y="18104"/>
                    <a:pt x="16056" y="18090"/>
                  </a:cubicBezTo>
                  <a:close/>
                  <a:moveTo>
                    <a:pt x="16916" y="18457"/>
                  </a:moveTo>
                  <a:cubicBezTo>
                    <a:pt x="16947" y="18452"/>
                    <a:pt x="16980" y="18457"/>
                    <a:pt x="17013" y="18471"/>
                  </a:cubicBezTo>
                  <a:cubicBezTo>
                    <a:pt x="17142" y="18526"/>
                    <a:pt x="17215" y="18719"/>
                    <a:pt x="17175" y="18901"/>
                  </a:cubicBezTo>
                  <a:cubicBezTo>
                    <a:pt x="17136" y="19082"/>
                    <a:pt x="16999" y="19185"/>
                    <a:pt x="16870" y="19129"/>
                  </a:cubicBezTo>
                  <a:cubicBezTo>
                    <a:pt x="16740" y="19074"/>
                    <a:pt x="16668" y="18881"/>
                    <a:pt x="16707" y="18700"/>
                  </a:cubicBezTo>
                  <a:cubicBezTo>
                    <a:pt x="16737" y="18563"/>
                    <a:pt x="16821" y="18471"/>
                    <a:pt x="16916" y="18457"/>
                  </a:cubicBezTo>
                  <a:close/>
                  <a:moveTo>
                    <a:pt x="17775" y="18824"/>
                  </a:moveTo>
                  <a:cubicBezTo>
                    <a:pt x="17807" y="18820"/>
                    <a:pt x="17838" y="18824"/>
                    <a:pt x="17870" y="18838"/>
                  </a:cubicBezTo>
                  <a:cubicBezTo>
                    <a:pt x="18000" y="18894"/>
                    <a:pt x="18074" y="19086"/>
                    <a:pt x="18035" y="19268"/>
                  </a:cubicBezTo>
                  <a:cubicBezTo>
                    <a:pt x="17995" y="19450"/>
                    <a:pt x="17858" y="19552"/>
                    <a:pt x="17729" y="19496"/>
                  </a:cubicBezTo>
                  <a:cubicBezTo>
                    <a:pt x="17600" y="19441"/>
                    <a:pt x="17527" y="19249"/>
                    <a:pt x="17566" y="19067"/>
                  </a:cubicBezTo>
                  <a:cubicBezTo>
                    <a:pt x="17596" y="18930"/>
                    <a:pt x="17680" y="18838"/>
                    <a:pt x="17775" y="18824"/>
                  </a:cubicBezTo>
                  <a:close/>
                  <a:moveTo>
                    <a:pt x="18633" y="19194"/>
                  </a:moveTo>
                  <a:cubicBezTo>
                    <a:pt x="18664" y="19189"/>
                    <a:pt x="18697" y="19192"/>
                    <a:pt x="18730" y="19205"/>
                  </a:cubicBezTo>
                  <a:cubicBezTo>
                    <a:pt x="18859" y="19261"/>
                    <a:pt x="18932" y="19453"/>
                    <a:pt x="18892" y="19635"/>
                  </a:cubicBezTo>
                  <a:cubicBezTo>
                    <a:pt x="18853" y="19817"/>
                    <a:pt x="18716" y="19919"/>
                    <a:pt x="18587" y="19864"/>
                  </a:cubicBezTo>
                  <a:cubicBezTo>
                    <a:pt x="18457" y="19808"/>
                    <a:pt x="18385" y="19616"/>
                    <a:pt x="18424" y="19434"/>
                  </a:cubicBezTo>
                  <a:cubicBezTo>
                    <a:pt x="18454" y="19298"/>
                    <a:pt x="18538" y="19208"/>
                    <a:pt x="18633" y="19194"/>
                  </a:cubicBezTo>
                  <a:close/>
                  <a:moveTo>
                    <a:pt x="19492" y="19561"/>
                  </a:moveTo>
                  <a:cubicBezTo>
                    <a:pt x="19524" y="19556"/>
                    <a:pt x="19557" y="19559"/>
                    <a:pt x="19589" y="19573"/>
                  </a:cubicBezTo>
                  <a:cubicBezTo>
                    <a:pt x="19719" y="19628"/>
                    <a:pt x="19791" y="19820"/>
                    <a:pt x="19752" y="20002"/>
                  </a:cubicBezTo>
                  <a:cubicBezTo>
                    <a:pt x="19712" y="20184"/>
                    <a:pt x="19576" y="20288"/>
                    <a:pt x="19446" y="20233"/>
                  </a:cubicBezTo>
                  <a:cubicBezTo>
                    <a:pt x="19317" y="20178"/>
                    <a:pt x="19244" y="19985"/>
                    <a:pt x="19284" y="19804"/>
                  </a:cubicBezTo>
                  <a:cubicBezTo>
                    <a:pt x="19313" y="19667"/>
                    <a:pt x="19397" y="19575"/>
                    <a:pt x="19492" y="19561"/>
                  </a:cubicBezTo>
                  <a:close/>
                </a:path>
              </a:pathLst>
            </a:custGeom>
            <a:solidFill>
              <a:schemeClr val="accent4">
                <a:hueOff val="-461056"/>
                <a:satOff val="4338"/>
                <a:lumOff val="-10225"/>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6" name="Factory">
              <a:extLst>
                <a:ext uri="{FF2B5EF4-FFF2-40B4-BE49-F238E27FC236}">
                  <a16:creationId xmlns:a16="http://schemas.microsoft.com/office/drawing/2014/main" id="{BD1569B4-51FD-A74F-95E7-BCB3B49293E1}"/>
                </a:ext>
              </a:extLst>
            </p:cNvPr>
            <p:cNvSpPr/>
            <p:nvPr/>
          </p:nvSpPr>
          <p:spPr>
            <a:xfrm>
              <a:off x="647744" y="321886"/>
              <a:ext cx="816484" cy="542452"/>
            </a:xfrm>
            <a:custGeom>
              <a:avLst/>
              <a:gdLst/>
              <a:ahLst/>
              <a:cxnLst>
                <a:cxn ang="0">
                  <a:pos x="wd2" y="hd2"/>
                </a:cxn>
                <a:cxn ang="5400000">
                  <a:pos x="wd2" y="hd2"/>
                </a:cxn>
                <a:cxn ang="10800000">
                  <a:pos x="wd2" y="hd2"/>
                </a:cxn>
                <a:cxn ang="16200000">
                  <a:pos x="wd2" y="hd2"/>
                </a:cxn>
              </a:cxnLst>
              <a:rect l="0" t="0" r="r" b="b"/>
              <a:pathLst>
                <a:path w="21600" h="21600" extrusionOk="0">
                  <a:moveTo>
                    <a:pt x="3898" y="0"/>
                  </a:moveTo>
                  <a:cubicBezTo>
                    <a:pt x="3750" y="0"/>
                    <a:pt x="3628" y="176"/>
                    <a:pt x="3621" y="399"/>
                  </a:cubicBezTo>
                  <a:lnTo>
                    <a:pt x="3237" y="13861"/>
                  </a:lnTo>
                  <a:lnTo>
                    <a:pt x="1804" y="13861"/>
                  </a:lnTo>
                  <a:lnTo>
                    <a:pt x="1804" y="18222"/>
                  </a:lnTo>
                  <a:lnTo>
                    <a:pt x="0" y="18222"/>
                  </a:lnTo>
                  <a:lnTo>
                    <a:pt x="0" y="21600"/>
                  </a:lnTo>
                  <a:lnTo>
                    <a:pt x="21600" y="21600"/>
                  </a:lnTo>
                  <a:lnTo>
                    <a:pt x="21600" y="18222"/>
                  </a:lnTo>
                  <a:lnTo>
                    <a:pt x="19740" y="18222"/>
                  </a:lnTo>
                  <a:lnTo>
                    <a:pt x="19740" y="11465"/>
                  </a:lnTo>
                  <a:lnTo>
                    <a:pt x="18654" y="11465"/>
                  </a:lnTo>
                  <a:lnTo>
                    <a:pt x="18654" y="6253"/>
                  </a:lnTo>
                  <a:lnTo>
                    <a:pt x="15598" y="8796"/>
                  </a:lnTo>
                  <a:lnTo>
                    <a:pt x="15598" y="6253"/>
                  </a:lnTo>
                  <a:lnTo>
                    <a:pt x="12541" y="8796"/>
                  </a:lnTo>
                  <a:lnTo>
                    <a:pt x="12541" y="6253"/>
                  </a:lnTo>
                  <a:lnTo>
                    <a:pt x="8603" y="9530"/>
                  </a:lnTo>
                  <a:lnTo>
                    <a:pt x="8603" y="13861"/>
                  </a:lnTo>
                  <a:lnTo>
                    <a:pt x="7624" y="13861"/>
                  </a:lnTo>
                  <a:lnTo>
                    <a:pt x="7239" y="399"/>
                  </a:lnTo>
                  <a:cubicBezTo>
                    <a:pt x="7233" y="176"/>
                    <a:pt x="7112" y="0"/>
                    <a:pt x="6964" y="0"/>
                  </a:cubicBezTo>
                  <a:lnTo>
                    <a:pt x="6488" y="0"/>
                  </a:lnTo>
                  <a:cubicBezTo>
                    <a:pt x="6340" y="0"/>
                    <a:pt x="6218" y="176"/>
                    <a:pt x="6212" y="399"/>
                  </a:cubicBezTo>
                  <a:lnTo>
                    <a:pt x="5827" y="13861"/>
                  </a:lnTo>
                  <a:lnTo>
                    <a:pt x="5034" y="13861"/>
                  </a:lnTo>
                  <a:lnTo>
                    <a:pt x="4651" y="399"/>
                  </a:lnTo>
                  <a:cubicBezTo>
                    <a:pt x="4644" y="176"/>
                    <a:pt x="4522" y="0"/>
                    <a:pt x="4374" y="0"/>
                  </a:cubicBezTo>
                  <a:lnTo>
                    <a:pt x="3898" y="0"/>
                  </a:lnTo>
                  <a:close/>
                </a:path>
              </a:pathLst>
            </a:custGeom>
            <a:solidFill>
              <a:schemeClr val="accent1"/>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7" name="Computer">
              <a:extLst>
                <a:ext uri="{FF2B5EF4-FFF2-40B4-BE49-F238E27FC236}">
                  <a16:creationId xmlns:a16="http://schemas.microsoft.com/office/drawing/2014/main" id="{6E6C3E1B-B50A-B148-AD09-B4DECE9F713E}"/>
                </a:ext>
              </a:extLst>
            </p:cNvPr>
            <p:cNvSpPr/>
            <p:nvPr/>
          </p:nvSpPr>
          <p:spPr>
            <a:xfrm>
              <a:off x="591194" y="1045872"/>
              <a:ext cx="963248" cy="777324"/>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8" name="Rounded Rectangle">
              <a:extLst>
                <a:ext uri="{FF2B5EF4-FFF2-40B4-BE49-F238E27FC236}">
                  <a16:creationId xmlns:a16="http://schemas.microsoft.com/office/drawing/2014/main" id="{DD298E8B-164B-2849-8525-3354D223CDA4}"/>
                </a:ext>
              </a:extLst>
            </p:cNvPr>
            <p:cNvSpPr/>
            <p:nvPr/>
          </p:nvSpPr>
          <p:spPr>
            <a:xfrm>
              <a:off x="0" y="0"/>
              <a:ext cx="2915571" cy="2146046"/>
            </a:xfrm>
            <a:prstGeom prst="roundRect">
              <a:avLst>
                <a:gd name="adj" fmla="val 15000"/>
              </a:avLst>
            </a:prstGeom>
            <a:solidFill>
              <a:schemeClr val="accent2">
                <a:hueOff val="-85259"/>
                <a:satOff val="14347"/>
                <a:lumOff val="22373"/>
                <a:alpha val="21317"/>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grpSp>
    </p:spTree>
    <p:extLst>
      <p:ext uri="{BB962C8B-B14F-4D97-AF65-F5344CB8AC3E}">
        <p14:creationId xmlns:p14="http://schemas.microsoft.com/office/powerpoint/2010/main" val="16953094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3771900" y="342900"/>
            <a:ext cx="3606741" cy="5369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2700" dirty="0">
              <a:solidFill>
                <a:srgbClr val="514843"/>
              </a:solidFill>
            </a:endParaRPr>
          </a:p>
        </p:txBody>
      </p:sp>
      <p:sp>
        <p:nvSpPr>
          <p:cNvPr id="180" name="Shape 180"/>
          <p:cNvSpPr>
            <a:spLocks noGrp="1"/>
          </p:cNvSpPr>
          <p:nvPr>
            <p:ph idx="1"/>
          </p:nvPr>
        </p:nvSpPr>
        <p:spPr/>
        <p:txBody>
          <a:bodyPr>
            <a:normAutofit fontScale="92500"/>
          </a:bodyPr>
          <a:lstStyle/>
          <a:p>
            <a:pPr lvl="0"/>
            <a:r>
              <a:rPr lang="en-US" dirty="0">
                <a:sym typeface="Arial"/>
              </a:rPr>
              <a:t>OMB A-87 B.27  (Comparable language in OMB A-21 J.32)</a:t>
            </a:r>
          </a:p>
          <a:p>
            <a:pPr lvl="0"/>
            <a:r>
              <a:rPr lang="en-US" dirty="0">
                <a:sym typeface="Arial"/>
              </a:rPr>
              <a:t> Meetings and conferences.  Costs of meetings and conferences, </a:t>
            </a:r>
            <a:r>
              <a:rPr lang="en-US" u="sng" dirty="0">
                <a:sym typeface="Arial"/>
              </a:rPr>
              <a:t>the primary purpose of which is the dissemination of technical information,</a:t>
            </a:r>
            <a:r>
              <a:rPr lang="en-US" dirty="0">
                <a:sym typeface="Arial"/>
              </a:rPr>
              <a:t> are allowable.  This includes costs of meals, transportation, rental facilities, speaker’s fees, and other items incidental to such meetings or conferences.  (Also see OMB A-87 B.14;  OMB A-21 J.17,   “Entertainment Costs”.</a:t>
            </a:r>
          </a:p>
          <a:p>
            <a:pPr lvl="0"/>
            <a:r>
              <a:rPr lang="en-US" dirty="0">
                <a:sym typeface="Arial"/>
              </a:rPr>
              <a:t>OMNI § 200.432 contains similar language</a:t>
            </a:r>
          </a:p>
          <a:p>
            <a:pPr lvl="0"/>
            <a:r>
              <a:rPr lang="en-US" dirty="0">
                <a:sym typeface="Arial"/>
              </a:rPr>
              <a:t>States  the “Conference hosts/sponsors must exercise discretion and judgment in ensuring that conference costs are appropriate, necessary and managed in a manner that minimizes costs to Federal award.”</a:t>
            </a:r>
          </a:p>
          <a:p>
            <a:pPr lvl="0"/>
            <a:r>
              <a:rPr lang="en-US" dirty="0">
                <a:sym typeface="Arial"/>
              </a:rPr>
              <a:t>Something new – “</a:t>
            </a:r>
            <a:r>
              <a:rPr lang="en-US" u="sng" dirty="0">
                <a:sym typeface="Arial"/>
              </a:rPr>
              <a:t>locally available dependent-care resources are allowable</a:t>
            </a:r>
            <a:r>
              <a:rPr lang="en-US" dirty="0">
                <a:sym typeface="Arial"/>
              </a:rPr>
              <a:t>.”</a:t>
            </a:r>
          </a:p>
        </p:txBody>
      </p:sp>
      <p:sp>
        <p:nvSpPr>
          <p:cNvPr id="5" name="Title 4">
            <a:extLst>
              <a:ext uri="{FF2B5EF4-FFF2-40B4-BE49-F238E27FC236}">
                <a16:creationId xmlns:a16="http://schemas.microsoft.com/office/drawing/2014/main" id="{59F0133C-CFD9-1D40-960B-1499FB822592}"/>
              </a:ext>
            </a:extLst>
          </p:cNvPr>
          <p:cNvSpPr>
            <a:spLocks noGrp="1"/>
          </p:cNvSpPr>
          <p:nvPr>
            <p:ph type="title"/>
          </p:nvPr>
        </p:nvSpPr>
        <p:spPr/>
        <p:txBody>
          <a:bodyPr/>
          <a:lstStyle/>
          <a:p>
            <a:r>
              <a:rPr lang="en-US" dirty="0"/>
              <a:t>Meetings and Conferences</a:t>
            </a:r>
          </a:p>
        </p:txBody>
      </p:sp>
    </p:spTree>
    <p:extLst>
      <p:ext uri="{BB962C8B-B14F-4D97-AF65-F5344CB8AC3E}">
        <p14:creationId xmlns:p14="http://schemas.microsoft.com/office/powerpoint/2010/main" val="1011547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idx="1"/>
          </p:nvPr>
        </p:nvSpPr>
        <p:spPr/>
        <p:txBody>
          <a:bodyPr/>
          <a:lstStyle/>
          <a:p>
            <a:pPr lvl="0"/>
            <a:r>
              <a:rPr lang="en-US" dirty="0">
                <a:sym typeface="Arial"/>
              </a:rPr>
              <a:t>Non-Regulatory Guidance – Food and Beverages</a:t>
            </a:r>
          </a:p>
          <a:p>
            <a:pPr lvl="0"/>
            <a:r>
              <a:rPr lang="en-US" dirty="0">
                <a:sym typeface="Arial"/>
              </a:rPr>
              <a:t>If you are hosting a conference or workshop with federal funds you need to be aware of this guidance </a:t>
            </a:r>
          </a:p>
          <a:p>
            <a:pPr lvl="0"/>
            <a:r>
              <a:rPr lang="en-US" dirty="0">
                <a:sym typeface="Arial"/>
                <a:hlinkClick r:id="rId2"/>
              </a:rPr>
              <a:t>http://www2.ed.gov/policy/fund/guid/gposbul/gposbul.html</a:t>
            </a:r>
            <a:endParaRPr lang="en-US" dirty="0">
              <a:sym typeface="Arial"/>
            </a:endParaRPr>
          </a:p>
          <a:p>
            <a:pPr lvl="0"/>
            <a:r>
              <a:rPr lang="en-US" dirty="0">
                <a:sym typeface="Arial"/>
              </a:rPr>
              <a:t>Then look for – </a:t>
            </a:r>
          </a:p>
          <a:p>
            <a:pPr lvl="1"/>
            <a:r>
              <a:rPr lang="en-US" dirty="0">
                <a:sym typeface="Arial"/>
              </a:rPr>
              <a:t> Frequently Asked Questions to Assist ED Grantees to Appropriately  Use Federal Funds for Conferences and Meetings—May 2013</a:t>
            </a:r>
          </a:p>
        </p:txBody>
      </p:sp>
      <p:sp>
        <p:nvSpPr>
          <p:cNvPr id="9" name="Title 8">
            <a:extLst>
              <a:ext uri="{FF2B5EF4-FFF2-40B4-BE49-F238E27FC236}">
                <a16:creationId xmlns:a16="http://schemas.microsoft.com/office/drawing/2014/main" id="{40E97E98-1832-9346-BF73-138C85CB2D37}"/>
              </a:ext>
            </a:extLst>
          </p:cNvPr>
          <p:cNvSpPr>
            <a:spLocks noGrp="1"/>
          </p:cNvSpPr>
          <p:nvPr>
            <p:ph type="title"/>
          </p:nvPr>
        </p:nvSpPr>
        <p:spPr/>
        <p:txBody>
          <a:bodyPr/>
          <a:lstStyle/>
          <a:p>
            <a:r>
              <a:rPr lang="en-US" dirty="0"/>
              <a:t>Meetings and Conferences (continued)</a:t>
            </a:r>
          </a:p>
        </p:txBody>
      </p:sp>
    </p:spTree>
    <p:extLst>
      <p:ext uri="{BB962C8B-B14F-4D97-AF65-F5344CB8AC3E}">
        <p14:creationId xmlns:p14="http://schemas.microsoft.com/office/powerpoint/2010/main" val="30627176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idx="1"/>
          </p:nvPr>
        </p:nvSpPr>
        <p:spPr/>
        <p:txBody>
          <a:bodyPr/>
          <a:lstStyle/>
          <a:p>
            <a:pPr lvl="0"/>
            <a:r>
              <a:rPr lang="en-US" dirty="0">
                <a:sym typeface="Arial"/>
              </a:rPr>
              <a:t>If using Perkins funds we expect to see this kind of language in your travel and conference requests in the future –</a:t>
            </a:r>
          </a:p>
          <a:p>
            <a:pPr lvl="0"/>
            <a:r>
              <a:rPr lang="en-US" dirty="0">
                <a:sym typeface="Arial"/>
              </a:rPr>
              <a:t>Travel requests (in-state &amp; out-of-state) – </a:t>
            </a:r>
            <a:r>
              <a:rPr lang="en-US" u="sng" dirty="0">
                <a:sym typeface="Arial"/>
              </a:rPr>
              <a:t>“Participation is necessary to the Federal award” </a:t>
            </a:r>
            <a:r>
              <a:rPr lang="en-US" dirty="0">
                <a:sym typeface="Arial"/>
              </a:rPr>
              <a:t>and why..</a:t>
            </a:r>
          </a:p>
          <a:p>
            <a:pPr lvl="0"/>
            <a:r>
              <a:rPr lang="en-US" dirty="0">
                <a:sym typeface="Arial"/>
              </a:rPr>
              <a:t>Conferences – </a:t>
            </a:r>
            <a:r>
              <a:rPr lang="en-US" u="sng" dirty="0">
                <a:sym typeface="Arial"/>
              </a:rPr>
              <a:t>“Participation is necessary for successful performance under the Federal award”  and,  “The conference costs are reasonable.”</a:t>
            </a:r>
          </a:p>
        </p:txBody>
      </p:sp>
      <p:sp>
        <p:nvSpPr>
          <p:cNvPr id="7" name="Title 6">
            <a:extLst>
              <a:ext uri="{FF2B5EF4-FFF2-40B4-BE49-F238E27FC236}">
                <a16:creationId xmlns:a16="http://schemas.microsoft.com/office/drawing/2014/main" id="{7C7C2FEE-4CFE-DB4A-AD25-BFDCFF4B9351}"/>
              </a:ext>
            </a:extLst>
          </p:cNvPr>
          <p:cNvSpPr>
            <a:spLocks noGrp="1"/>
          </p:cNvSpPr>
          <p:nvPr>
            <p:ph type="title"/>
          </p:nvPr>
        </p:nvSpPr>
        <p:spPr/>
        <p:txBody>
          <a:bodyPr/>
          <a:lstStyle/>
          <a:p>
            <a:r>
              <a:rPr lang="en-US" dirty="0"/>
              <a:t>Travel and Conferences</a:t>
            </a:r>
          </a:p>
        </p:txBody>
      </p:sp>
    </p:spTree>
    <p:extLst>
      <p:ext uri="{BB962C8B-B14F-4D97-AF65-F5344CB8AC3E}">
        <p14:creationId xmlns:p14="http://schemas.microsoft.com/office/powerpoint/2010/main" val="15572143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1725215" y="1619250"/>
            <a:ext cx="4579145" cy="3046988"/>
          </a:xfrm>
          <a:prstGeom prst="rect">
            <a:avLst/>
          </a:prstGeom>
          <a:solidFill>
            <a:srgbClr val="CDFAFF">
              <a:alpha val="52156"/>
            </a:srgbClr>
          </a:solidFill>
          <a:ln>
            <a:solidFill>
              <a:srgbClr val="FF5050"/>
            </a:solidFill>
            <a:miter/>
          </a:ln>
          <a:extLst>
            <a:ext uri="{C572A759-6A51-4108-AA02-DFA0A04FC94B}">
              <ma14:wrappingTextBoxFlag xmlns:ma14="http://schemas.microsoft.com/office/mac/drawingml/2011/main" xmlns="" val="1"/>
            </a:ext>
          </a:extLst>
        </p:spPr>
        <p:txBody>
          <a:bodyPr lIns="0" tIns="0" rIns="0" bIns="0">
            <a:spAutoFit/>
          </a:bodyPr>
          <a:lstStyle/>
          <a:p>
            <a:pPr marL="173831">
              <a:spcBef>
                <a:spcPts val="1050"/>
              </a:spcBef>
              <a:buSzPct val="100000"/>
              <a:buFont typeface="Arial"/>
              <a:buChar char="•"/>
              <a:defRPr>
                <a:solidFill>
                  <a:srgbClr val="000000"/>
                </a:solidFill>
              </a:defRPr>
            </a:pPr>
            <a:r>
              <a:rPr>
                <a:solidFill>
                  <a:srgbClr val="514843"/>
                </a:solidFill>
                <a:latin typeface="Arial"/>
                <a:ea typeface="Arial"/>
                <a:cs typeface="Arial"/>
                <a:sym typeface="Arial"/>
              </a:rPr>
              <a:t> </a:t>
            </a:r>
            <a:r>
              <a:rPr sz="1500">
                <a:solidFill>
                  <a:srgbClr val="514843"/>
                </a:solidFill>
                <a:latin typeface="Arial"/>
                <a:ea typeface="Arial"/>
                <a:cs typeface="Arial"/>
                <a:sym typeface="Arial"/>
              </a:rPr>
              <a:t>Fits with your application</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Allowable per the appropriate OMB Circular</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Reasonable</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Allocable</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Consistently treated</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Consistent with your organization’s policies</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Incurred in accordance with GAAP</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Not charged elsewhere</a:t>
            </a:r>
            <a:endParaRPr sz="2100">
              <a:solidFill>
                <a:srgbClr val="514843"/>
              </a:solidFill>
              <a:latin typeface="Georgia"/>
              <a:ea typeface="Georgia"/>
              <a:cs typeface="Georgia"/>
              <a:sym typeface="Georgia"/>
            </a:endParaRPr>
          </a:p>
          <a:p>
            <a:pPr marL="173831">
              <a:spcBef>
                <a:spcPts val="900"/>
              </a:spcBef>
              <a:buSzPct val="100000"/>
              <a:buFont typeface="Arial"/>
              <a:buChar char="•"/>
              <a:defRPr>
                <a:solidFill>
                  <a:srgbClr val="000000"/>
                </a:solidFill>
              </a:defRPr>
            </a:pPr>
            <a:r>
              <a:rPr sz="1500">
                <a:solidFill>
                  <a:srgbClr val="514843"/>
                </a:solidFill>
                <a:latin typeface="Arial"/>
                <a:ea typeface="Arial"/>
                <a:cs typeface="Arial"/>
                <a:sym typeface="Arial"/>
              </a:rPr>
              <a:t> </a:t>
            </a:r>
            <a:r>
              <a:rPr sz="1500" i="1">
                <a:solidFill>
                  <a:srgbClr val="0000FF"/>
                </a:solidFill>
                <a:latin typeface="Arial"/>
                <a:ea typeface="Arial"/>
                <a:cs typeface="Arial"/>
                <a:sym typeface="Arial"/>
              </a:rPr>
              <a:t>Adequately documented… </a:t>
            </a:r>
          </a:p>
        </p:txBody>
      </p:sp>
      <p:sp>
        <p:nvSpPr>
          <p:cNvPr id="192" name="Shape 192"/>
          <p:cNvSpPr/>
          <p:nvPr/>
        </p:nvSpPr>
        <p:spPr>
          <a:xfrm>
            <a:off x="4334494" y="2448194"/>
            <a:ext cx="1184078" cy="5953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48000">
            <a:solidFill>
              <a:srgbClr val="3B3531"/>
            </a:solidFill>
          </a:ln>
        </p:spPr>
        <p:txBody>
          <a:bodyPr lIns="0" tIns="0" rIns="0" bIns="0" anchor="ctr"/>
          <a:lstStyle/>
          <a:p>
            <a:pPr lvl="0" algn="ctr">
              <a:defRPr>
                <a:solidFill>
                  <a:srgbClr val="FFFFFF"/>
                </a:solidFill>
              </a:defRPr>
            </a:pPr>
            <a:endParaRPr sz="1350"/>
          </a:p>
        </p:txBody>
      </p:sp>
      <p:grpSp>
        <p:nvGrpSpPr>
          <p:cNvPr id="196" name="Group 196"/>
          <p:cNvGrpSpPr/>
          <p:nvPr/>
        </p:nvGrpSpPr>
        <p:grpSpPr>
          <a:xfrm>
            <a:off x="5045725" y="948863"/>
            <a:ext cx="1514605" cy="1799301"/>
            <a:chOff x="0" y="0"/>
            <a:chExt cx="2019471" cy="2399067"/>
          </a:xfrm>
        </p:grpSpPr>
        <p:sp>
          <p:nvSpPr>
            <p:cNvPr id="193" name="Shape 193"/>
            <p:cNvSpPr/>
            <p:nvPr/>
          </p:nvSpPr>
          <p:spPr>
            <a:xfrm rot="19885038">
              <a:off x="432866" y="147814"/>
              <a:ext cx="1153740" cy="2103440"/>
            </a:xfrm>
            <a:custGeom>
              <a:avLst/>
              <a:gdLst/>
              <a:ahLst/>
              <a:cxnLst>
                <a:cxn ang="0">
                  <a:pos x="wd2" y="hd2"/>
                </a:cxn>
                <a:cxn ang="5400000">
                  <a:pos x="wd2" y="hd2"/>
                </a:cxn>
                <a:cxn ang="10800000">
                  <a:pos x="wd2" y="hd2"/>
                </a:cxn>
                <a:cxn ang="16200000">
                  <a:pos x="wd2" y="hd2"/>
                </a:cxn>
              </a:cxnLst>
              <a:rect l="0" t="0" r="r" b="b"/>
              <a:pathLst>
                <a:path w="20997" h="21600" extrusionOk="0">
                  <a:moveTo>
                    <a:pt x="0" y="18952"/>
                  </a:moveTo>
                  <a:lnTo>
                    <a:pt x="5119" y="15750"/>
                  </a:lnTo>
                  <a:lnTo>
                    <a:pt x="5119" y="18089"/>
                  </a:lnTo>
                  <a:lnTo>
                    <a:pt x="5119" y="18089"/>
                  </a:lnTo>
                  <a:cubicBezTo>
                    <a:pt x="13970" y="17115"/>
                    <a:pt x="20370" y="13753"/>
                    <a:pt x="20953" y="9769"/>
                  </a:cubicBezTo>
                  <a:lnTo>
                    <a:pt x="20953" y="9769"/>
                  </a:lnTo>
                  <a:cubicBezTo>
                    <a:pt x="21600" y="14189"/>
                    <a:pt x="14941" y="18182"/>
                    <a:pt x="5119" y="19262"/>
                  </a:cubicBezTo>
                  <a:lnTo>
                    <a:pt x="5119" y="21600"/>
                  </a:lnTo>
                  <a:close/>
                  <a:moveTo>
                    <a:pt x="20996" y="10356"/>
                  </a:moveTo>
                  <a:cubicBezTo>
                    <a:pt x="20996" y="5284"/>
                    <a:pt x="11596" y="1173"/>
                    <a:pt x="0" y="1173"/>
                  </a:cubicBezTo>
                  <a:lnTo>
                    <a:pt x="0" y="0"/>
                  </a:lnTo>
                  <a:lnTo>
                    <a:pt x="0" y="0"/>
                  </a:lnTo>
                  <a:cubicBezTo>
                    <a:pt x="11596" y="0"/>
                    <a:pt x="20996" y="4111"/>
                    <a:pt x="20996" y="9183"/>
                  </a:cubicBezTo>
                  <a:close/>
                </a:path>
              </a:pathLst>
            </a:custGeom>
            <a:solidFill>
              <a:srgbClr val="514843"/>
            </a:solidFill>
            <a:ln w="12700" cap="flat">
              <a:noFill/>
              <a:miter lim="400000"/>
            </a:ln>
            <a:effectLst/>
          </p:spPr>
          <p:txBody>
            <a:bodyPr wrap="square" lIns="0" tIns="0" rIns="0" bIns="0" numCol="1" anchor="ctr">
              <a:noAutofit/>
            </a:bodyPr>
            <a:lstStyle/>
            <a:p>
              <a:pPr lvl="0" algn="ctr"/>
              <a:endParaRPr sz="1350"/>
            </a:p>
          </p:txBody>
        </p:sp>
        <p:sp>
          <p:nvSpPr>
            <p:cNvPr id="194" name="Shape 194"/>
            <p:cNvSpPr/>
            <p:nvPr/>
          </p:nvSpPr>
          <p:spPr>
            <a:xfrm rot="19885038">
              <a:off x="170934" y="214543"/>
              <a:ext cx="1153716" cy="10084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022"/>
                    <a:pt x="11929" y="2446"/>
                    <a:pt x="0" y="2446"/>
                  </a:cubicBezTo>
                  <a:lnTo>
                    <a:pt x="0" y="0"/>
                  </a:lnTo>
                  <a:lnTo>
                    <a:pt x="0" y="0"/>
                  </a:lnTo>
                  <a:cubicBezTo>
                    <a:pt x="11929" y="0"/>
                    <a:pt x="21600" y="8575"/>
                    <a:pt x="21600" y="19154"/>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endParaRPr sz="1350"/>
            </a:p>
          </p:txBody>
        </p:sp>
        <p:sp>
          <p:nvSpPr>
            <p:cNvPr id="195" name="Shape 195"/>
            <p:cNvSpPr/>
            <p:nvPr/>
          </p:nvSpPr>
          <p:spPr>
            <a:xfrm rot="19885038">
              <a:off x="432867" y="147819"/>
              <a:ext cx="1153716" cy="2103440"/>
            </a:xfrm>
            <a:custGeom>
              <a:avLst/>
              <a:gdLst/>
              <a:ahLst/>
              <a:cxnLst>
                <a:cxn ang="0">
                  <a:pos x="wd2" y="hd2"/>
                </a:cxn>
                <a:cxn ang="5400000">
                  <a:pos x="wd2" y="hd2"/>
                </a:cxn>
                <a:cxn ang="10800000">
                  <a:pos x="wd2" y="hd2"/>
                </a:cxn>
                <a:cxn ang="16200000">
                  <a:pos x="wd2" y="hd2"/>
                </a:cxn>
              </a:cxnLst>
              <a:rect l="0" t="0" r="r" b="b"/>
              <a:pathLst>
                <a:path w="21600" h="21600" extrusionOk="0">
                  <a:moveTo>
                    <a:pt x="21600" y="10356"/>
                  </a:moveTo>
                  <a:cubicBezTo>
                    <a:pt x="21600" y="5284"/>
                    <a:pt x="11929" y="1173"/>
                    <a:pt x="0" y="1173"/>
                  </a:cubicBezTo>
                  <a:lnTo>
                    <a:pt x="0" y="0"/>
                  </a:lnTo>
                  <a:lnTo>
                    <a:pt x="0" y="0"/>
                  </a:lnTo>
                  <a:cubicBezTo>
                    <a:pt x="11929" y="0"/>
                    <a:pt x="21600" y="4111"/>
                    <a:pt x="21600" y="9183"/>
                  </a:cubicBezTo>
                  <a:lnTo>
                    <a:pt x="21600" y="10356"/>
                  </a:lnTo>
                  <a:cubicBezTo>
                    <a:pt x="21600" y="14565"/>
                    <a:pt x="14868" y="18235"/>
                    <a:pt x="5266" y="19262"/>
                  </a:cubicBezTo>
                  <a:lnTo>
                    <a:pt x="5266" y="21600"/>
                  </a:lnTo>
                  <a:lnTo>
                    <a:pt x="0" y="18952"/>
                  </a:lnTo>
                  <a:lnTo>
                    <a:pt x="5266" y="15750"/>
                  </a:lnTo>
                  <a:lnTo>
                    <a:pt x="5266" y="18089"/>
                  </a:lnTo>
                  <a:lnTo>
                    <a:pt x="5266" y="18089"/>
                  </a:lnTo>
                  <a:cubicBezTo>
                    <a:pt x="14372" y="17115"/>
                    <a:pt x="20956" y="13753"/>
                    <a:pt x="21556" y="9769"/>
                  </a:cubicBezTo>
                </a:path>
              </a:pathLst>
            </a:custGeom>
            <a:noFill/>
            <a:ln w="48000" cap="flat">
              <a:solidFill>
                <a:srgbClr val="3B3531"/>
              </a:solidFill>
              <a:prstDash val="solid"/>
              <a:bevel/>
            </a:ln>
            <a:effectLst/>
          </p:spPr>
          <p:txBody>
            <a:bodyPr wrap="square" lIns="0" tIns="0" rIns="0" bIns="0" numCol="1" anchor="ctr">
              <a:noAutofit/>
            </a:bodyPr>
            <a:lstStyle/>
            <a:p>
              <a:pPr lvl="0" algn="ctr"/>
              <a:endParaRPr sz="1350"/>
            </a:p>
          </p:txBody>
        </p:sp>
      </p:grpSp>
      <p:sp>
        <p:nvSpPr>
          <p:cNvPr id="197" name="Shape 197"/>
          <p:cNvSpPr/>
          <p:nvPr/>
        </p:nvSpPr>
        <p:spPr>
          <a:xfrm>
            <a:off x="4518443" y="2483086"/>
            <a:ext cx="1114426"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a:latin typeface="Arial"/>
                <a:ea typeface="Arial"/>
                <a:cs typeface="Arial"/>
                <a:sym typeface="Arial"/>
              </a:defRPr>
            </a:lvl1pPr>
          </a:lstStyle>
          <a:p>
            <a:pPr lvl="0">
              <a:defRPr>
                <a:solidFill>
                  <a:srgbClr val="000000"/>
                </a:solidFill>
              </a:defRPr>
            </a:pPr>
            <a:r>
              <a:rPr sz="1350">
                <a:solidFill>
                  <a:srgbClr val="514843"/>
                </a:solidFill>
              </a:rPr>
              <a:t>OMNI §200.403</a:t>
            </a:r>
          </a:p>
        </p:txBody>
      </p:sp>
      <p:sp>
        <p:nvSpPr>
          <p:cNvPr id="4" name="Title 3">
            <a:extLst>
              <a:ext uri="{FF2B5EF4-FFF2-40B4-BE49-F238E27FC236}">
                <a16:creationId xmlns:a16="http://schemas.microsoft.com/office/drawing/2014/main" id="{B628A6C1-8561-E543-964D-5A2891EEDB50}"/>
              </a:ext>
            </a:extLst>
          </p:cNvPr>
          <p:cNvSpPr>
            <a:spLocks noGrp="1"/>
          </p:cNvSpPr>
          <p:nvPr>
            <p:ph type="title"/>
          </p:nvPr>
        </p:nvSpPr>
        <p:spPr/>
        <p:txBody>
          <a:bodyPr>
            <a:normAutofit/>
          </a:bodyPr>
          <a:lstStyle/>
          <a:p>
            <a:r>
              <a:rPr lang="en-US" dirty="0"/>
              <a:t>Perkins - General Test of Allowability</a:t>
            </a:r>
          </a:p>
        </p:txBody>
      </p:sp>
    </p:spTree>
    <p:extLst>
      <p:ext uri="{BB962C8B-B14F-4D97-AF65-F5344CB8AC3E}">
        <p14:creationId xmlns:p14="http://schemas.microsoft.com/office/powerpoint/2010/main" val="23795282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idx="1"/>
          </p:nvPr>
        </p:nvSpPr>
        <p:spPr/>
        <p:txBody>
          <a:bodyPr>
            <a:noAutofit/>
          </a:bodyPr>
          <a:lstStyle/>
          <a:p>
            <a:pPr marL="0" indent="0">
              <a:buNone/>
            </a:pPr>
            <a:r>
              <a:rPr lang="en-US" sz="1800" dirty="0"/>
              <a:t>Start with what you do know?</a:t>
            </a:r>
          </a:p>
          <a:p>
            <a:pPr lvl="1"/>
            <a:r>
              <a:rPr lang="en-US" sz="1500" dirty="0"/>
              <a:t>Size of the grant</a:t>
            </a:r>
          </a:p>
          <a:p>
            <a:pPr lvl="1"/>
            <a:r>
              <a:rPr lang="en-US" sz="1500" dirty="0"/>
              <a:t>A-133 audit findings</a:t>
            </a:r>
          </a:p>
          <a:p>
            <a:pPr lvl="1"/>
            <a:r>
              <a:rPr lang="en-US" sz="1500" dirty="0"/>
              <a:t>Request a copy of the recipient’s Desk Monitoring document</a:t>
            </a:r>
          </a:p>
          <a:p>
            <a:pPr lvl="1"/>
            <a:r>
              <a:rPr lang="en-US" sz="1500" dirty="0"/>
              <a:t>Late with applications</a:t>
            </a:r>
          </a:p>
          <a:p>
            <a:pPr lvl="1"/>
            <a:r>
              <a:rPr lang="en-US" sz="1500" dirty="0"/>
              <a:t>Late with cash management reports</a:t>
            </a:r>
          </a:p>
          <a:p>
            <a:pPr lvl="1"/>
            <a:r>
              <a:rPr lang="en-US" sz="1500" dirty="0"/>
              <a:t>Late with the financial completion report</a:t>
            </a:r>
          </a:p>
          <a:p>
            <a:pPr lvl="1"/>
            <a:r>
              <a:rPr lang="en-US" sz="1500" dirty="0"/>
              <a:t>Any recipient placed on a financial hold by your state or another federal program</a:t>
            </a:r>
          </a:p>
          <a:p>
            <a:pPr lvl="1"/>
            <a:r>
              <a:rPr lang="en-US" sz="1500" dirty="0"/>
              <a:t>Concerns raised by your programmatic staff who did go on-site</a:t>
            </a:r>
          </a:p>
          <a:p>
            <a:pPr lvl="1"/>
            <a:r>
              <a:rPr lang="en-US" sz="1500" dirty="0"/>
              <a:t>Performance measures</a:t>
            </a:r>
          </a:p>
          <a:p>
            <a:pPr marL="0" indent="0">
              <a:buNone/>
            </a:pPr>
            <a:r>
              <a:rPr lang="en-US" sz="1800" dirty="0"/>
              <a:t>Has a practical aspect – most states don’t have the resources to support full-time fiscal accountability staff</a:t>
            </a:r>
          </a:p>
        </p:txBody>
      </p:sp>
      <p:sp>
        <p:nvSpPr>
          <p:cNvPr id="5" name="Title 4">
            <a:extLst>
              <a:ext uri="{FF2B5EF4-FFF2-40B4-BE49-F238E27FC236}">
                <a16:creationId xmlns:a16="http://schemas.microsoft.com/office/drawing/2014/main" id="{B2CCCA69-C491-F442-9F03-0E033810F6B6}"/>
              </a:ext>
            </a:extLst>
          </p:cNvPr>
          <p:cNvSpPr>
            <a:spLocks noGrp="1"/>
          </p:cNvSpPr>
          <p:nvPr>
            <p:ph type="title"/>
          </p:nvPr>
        </p:nvSpPr>
        <p:spPr/>
        <p:txBody>
          <a:bodyPr>
            <a:normAutofit/>
          </a:bodyPr>
          <a:lstStyle/>
          <a:p>
            <a:r>
              <a:rPr lang="en-US" dirty="0"/>
              <a:t>Perkins - Risk-Based Fiscal Monitoring </a:t>
            </a:r>
          </a:p>
        </p:txBody>
      </p:sp>
    </p:spTree>
    <p:extLst>
      <p:ext uri="{BB962C8B-B14F-4D97-AF65-F5344CB8AC3E}">
        <p14:creationId xmlns:p14="http://schemas.microsoft.com/office/powerpoint/2010/main" val="25176511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idx="1"/>
          </p:nvPr>
        </p:nvSpPr>
        <p:spPr/>
        <p:txBody>
          <a:bodyPr/>
          <a:lstStyle/>
          <a:p>
            <a:r>
              <a:rPr lang="en-US" dirty="0"/>
              <a:t>You have limited resources – determine ahead of time …</a:t>
            </a:r>
          </a:p>
          <a:p>
            <a:pPr lvl="1"/>
            <a:r>
              <a:rPr lang="en-US" dirty="0"/>
              <a:t>Your selection criteria</a:t>
            </a:r>
          </a:p>
          <a:p>
            <a:pPr lvl="2"/>
            <a:r>
              <a:rPr lang="en-US" dirty="0"/>
              <a:t>A reasonable number of on-site visits annually</a:t>
            </a:r>
          </a:p>
          <a:p>
            <a:pPr lvl="2"/>
            <a:r>
              <a:rPr lang="en-US" dirty="0"/>
              <a:t>Build fiscal questions into your programmatic on-site visits</a:t>
            </a:r>
          </a:p>
          <a:p>
            <a:pPr lvl="2"/>
            <a:endParaRPr lang="en-US" dirty="0"/>
          </a:p>
          <a:p>
            <a:r>
              <a:rPr lang="en-US" dirty="0"/>
              <a:t>“For cause” monitoring (something appears wrong)</a:t>
            </a:r>
          </a:p>
          <a:p>
            <a:pPr lvl="2"/>
            <a:endParaRPr lang="en-US" dirty="0"/>
          </a:p>
          <a:p>
            <a:r>
              <a:rPr lang="en-US" dirty="0"/>
              <a:t>Go with the most common problem areas…</a:t>
            </a:r>
          </a:p>
        </p:txBody>
      </p:sp>
      <p:sp>
        <p:nvSpPr>
          <p:cNvPr id="5" name="Title 4">
            <a:extLst>
              <a:ext uri="{FF2B5EF4-FFF2-40B4-BE49-F238E27FC236}">
                <a16:creationId xmlns:a16="http://schemas.microsoft.com/office/drawing/2014/main" id="{4521D40E-D3A6-CC49-A113-CCC6BB84B663}"/>
              </a:ext>
            </a:extLst>
          </p:cNvPr>
          <p:cNvSpPr>
            <a:spLocks noGrp="1"/>
          </p:cNvSpPr>
          <p:nvPr>
            <p:ph type="title"/>
          </p:nvPr>
        </p:nvSpPr>
        <p:spPr/>
        <p:txBody>
          <a:bodyPr>
            <a:normAutofit/>
          </a:bodyPr>
          <a:lstStyle/>
          <a:p>
            <a:r>
              <a:rPr lang="en-US" dirty="0"/>
              <a:t>Perkins - Fiscal Monitoring Stages – On-Site</a:t>
            </a:r>
          </a:p>
        </p:txBody>
      </p:sp>
    </p:spTree>
    <p:extLst>
      <p:ext uri="{BB962C8B-B14F-4D97-AF65-F5344CB8AC3E}">
        <p14:creationId xmlns:p14="http://schemas.microsoft.com/office/powerpoint/2010/main" val="10924549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idx="1"/>
          </p:nvPr>
        </p:nvSpPr>
        <p:spPr/>
        <p:txBody>
          <a:bodyPr>
            <a:noAutofit/>
          </a:bodyPr>
          <a:lstStyle/>
          <a:p>
            <a:pPr lvl="1"/>
            <a:r>
              <a:rPr lang="en-US" sz="1500" dirty="0">
                <a:sym typeface="Arial"/>
              </a:rPr>
              <a:t>Develop your own list of questions based on the most common selected items of cost (OMNI § 200.420)</a:t>
            </a:r>
            <a:endParaRPr lang="en-US" sz="1500" dirty="0">
              <a:sym typeface="Georgia"/>
            </a:endParaRPr>
          </a:p>
          <a:p>
            <a:pPr lvl="2"/>
            <a:r>
              <a:rPr lang="en-US" sz="1500" dirty="0">
                <a:sym typeface="Arial"/>
              </a:rPr>
              <a:t>Advertising</a:t>
            </a:r>
            <a:endParaRPr lang="en-US" sz="1500" dirty="0">
              <a:sym typeface="Georgia"/>
            </a:endParaRPr>
          </a:p>
          <a:p>
            <a:pPr lvl="2"/>
            <a:r>
              <a:rPr lang="en-US" sz="1500" dirty="0">
                <a:sym typeface="Arial"/>
              </a:rPr>
              <a:t>Advisory councils</a:t>
            </a:r>
            <a:endParaRPr lang="en-US" sz="1500" dirty="0">
              <a:sym typeface="Georgia"/>
            </a:endParaRPr>
          </a:p>
          <a:p>
            <a:pPr lvl="2"/>
            <a:r>
              <a:rPr lang="en-US" sz="1500" dirty="0">
                <a:sym typeface="Arial"/>
              </a:rPr>
              <a:t>Personnel costs</a:t>
            </a:r>
            <a:endParaRPr lang="en-US" sz="1500" dirty="0">
              <a:sym typeface="Georgia"/>
            </a:endParaRPr>
          </a:p>
          <a:p>
            <a:pPr lvl="2"/>
            <a:r>
              <a:rPr lang="en-US" sz="1500" dirty="0">
                <a:sym typeface="Arial"/>
              </a:rPr>
              <a:t>Conferences </a:t>
            </a:r>
            <a:endParaRPr lang="en-US" sz="1500" dirty="0">
              <a:sym typeface="Georgia"/>
            </a:endParaRPr>
          </a:p>
          <a:p>
            <a:pPr lvl="2"/>
            <a:r>
              <a:rPr lang="en-US" sz="1500" dirty="0">
                <a:sym typeface="Arial"/>
              </a:rPr>
              <a:t>Entertainment costs</a:t>
            </a:r>
            <a:endParaRPr lang="en-US" sz="1500" dirty="0">
              <a:sym typeface="Georgia"/>
            </a:endParaRPr>
          </a:p>
          <a:p>
            <a:pPr lvl="2"/>
            <a:r>
              <a:rPr lang="en-US" sz="1500" dirty="0">
                <a:sym typeface="Arial"/>
              </a:rPr>
              <a:t>Goods or services for personal use</a:t>
            </a:r>
            <a:endParaRPr lang="en-US" sz="1500" dirty="0">
              <a:sym typeface="Georgia"/>
            </a:endParaRPr>
          </a:p>
          <a:p>
            <a:pPr lvl="2"/>
            <a:r>
              <a:rPr lang="en-US" sz="1500" dirty="0">
                <a:sym typeface="Arial"/>
              </a:rPr>
              <a:t>Lobbying</a:t>
            </a:r>
            <a:endParaRPr lang="en-US" sz="1500" dirty="0">
              <a:sym typeface="Georgia"/>
            </a:endParaRPr>
          </a:p>
          <a:p>
            <a:pPr lvl="2"/>
            <a:r>
              <a:rPr lang="en-US" sz="1500" dirty="0">
                <a:sym typeface="Arial"/>
              </a:rPr>
              <a:t>Materials, supplies, “computing devices”</a:t>
            </a:r>
            <a:endParaRPr lang="en-US" sz="1500" dirty="0">
              <a:sym typeface="Georgia"/>
            </a:endParaRPr>
          </a:p>
          <a:p>
            <a:pPr lvl="2"/>
            <a:r>
              <a:rPr lang="en-US" sz="1500" dirty="0">
                <a:sym typeface="Arial"/>
              </a:rPr>
              <a:t>Memberships</a:t>
            </a:r>
            <a:endParaRPr lang="en-US" sz="1500" dirty="0">
              <a:sym typeface="Georgia"/>
            </a:endParaRPr>
          </a:p>
          <a:p>
            <a:pPr lvl="2"/>
            <a:r>
              <a:rPr lang="en-US" sz="1500" dirty="0">
                <a:sym typeface="Arial"/>
              </a:rPr>
              <a:t>Travel costs</a:t>
            </a:r>
            <a:endParaRPr lang="en-US" sz="1500" dirty="0">
              <a:sym typeface="Georgia"/>
            </a:endParaRPr>
          </a:p>
          <a:p>
            <a:pPr lvl="2"/>
            <a:r>
              <a:rPr lang="en-US" sz="1500" dirty="0">
                <a:sym typeface="Arial"/>
              </a:rPr>
              <a:t>Etc.</a:t>
            </a:r>
          </a:p>
          <a:p>
            <a:pPr lvl="1"/>
            <a:r>
              <a:rPr lang="en-US" sz="1500" dirty="0">
                <a:sym typeface="Arial"/>
              </a:rPr>
              <a:t>On-Site visits get you to the current school year</a:t>
            </a:r>
          </a:p>
        </p:txBody>
      </p:sp>
      <p:sp>
        <p:nvSpPr>
          <p:cNvPr id="5" name="Title 4">
            <a:extLst>
              <a:ext uri="{FF2B5EF4-FFF2-40B4-BE49-F238E27FC236}">
                <a16:creationId xmlns:a16="http://schemas.microsoft.com/office/drawing/2014/main" id="{D50A7C24-ED3F-0440-BEB7-DC9E666C1FD9}"/>
              </a:ext>
            </a:extLst>
          </p:cNvPr>
          <p:cNvSpPr>
            <a:spLocks noGrp="1"/>
          </p:cNvSpPr>
          <p:nvPr>
            <p:ph type="title"/>
          </p:nvPr>
        </p:nvSpPr>
        <p:spPr/>
        <p:txBody>
          <a:bodyPr>
            <a:normAutofit/>
          </a:bodyPr>
          <a:lstStyle/>
          <a:p>
            <a:r>
              <a:rPr lang="en-US" dirty="0"/>
              <a:t>Perkins - </a:t>
            </a:r>
            <a:r>
              <a:rPr lang="en-US" dirty="0">
                <a:sym typeface="Arial"/>
              </a:rPr>
              <a:t>Fiscal Monitoring Stages – </a:t>
            </a:r>
            <a:br>
              <a:rPr lang="en-US" dirty="0">
                <a:sym typeface="Arial"/>
              </a:rPr>
            </a:br>
            <a:r>
              <a:rPr lang="en-US" dirty="0">
                <a:sym typeface="Arial"/>
              </a:rPr>
              <a:t>On-Site Interview Questions</a:t>
            </a:r>
            <a:endParaRPr lang="en-US" dirty="0"/>
          </a:p>
        </p:txBody>
      </p:sp>
    </p:spTree>
    <p:extLst>
      <p:ext uri="{BB962C8B-B14F-4D97-AF65-F5344CB8AC3E}">
        <p14:creationId xmlns:p14="http://schemas.microsoft.com/office/powerpoint/2010/main" val="30876798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idx="1"/>
          </p:nvPr>
        </p:nvSpPr>
        <p:spPr/>
        <p:txBody>
          <a:bodyPr>
            <a:normAutofit/>
          </a:bodyPr>
          <a:lstStyle/>
          <a:p>
            <a:pPr lvl="0"/>
            <a:r>
              <a:rPr lang="en-US" dirty="0">
                <a:sym typeface="Arial"/>
              </a:rPr>
              <a:t>Failure to follow your own plan…</a:t>
            </a:r>
            <a:endParaRPr lang="en-US" dirty="0">
              <a:sym typeface="Georgia"/>
            </a:endParaRPr>
          </a:p>
          <a:p>
            <a:pPr lvl="0"/>
            <a:r>
              <a:rPr lang="en-US" dirty="0">
                <a:sym typeface="Arial"/>
              </a:rPr>
              <a:t>Failure to maintain adequate documentation …</a:t>
            </a:r>
            <a:endParaRPr lang="en-US" dirty="0">
              <a:sym typeface="Georgia"/>
            </a:endParaRPr>
          </a:p>
          <a:p>
            <a:pPr lvl="0"/>
            <a:r>
              <a:rPr lang="en-US" dirty="0">
                <a:sym typeface="Arial"/>
              </a:rPr>
              <a:t>Your cost documentation does not support your fiscal completion report…</a:t>
            </a:r>
            <a:endParaRPr lang="en-US" dirty="0">
              <a:sym typeface="Georgia"/>
            </a:endParaRPr>
          </a:p>
          <a:p>
            <a:pPr lvl="0"/>
            <a:r>
              <a:rPr lang="en-US" dirty="0">
                <a:sym typeface="Arial"/>
              </a:rPr>
              <a:t>Failure to follow your state’s procurement guidelines …</a:t>
            </a:r>
            <a:endParaRPr lang="en-US" dirty="0">
              <a:sym typeface="Georgia"/>
            </a:endParaRPr>
          </a:p>
          <a:p>
            <a:pPr lvl="0"/>
            <a:r>
              <a:rPr lang="en-US" dirty="0">
                <a:sym typeface="Arial"/>
              </a:rPr>
              <a:t>Failure to follow your state’s equipment management guidelines…</a:t>
            </a:r>
            <a:endParaRPr lang="en-US" dirty="0">
              <a:sym typeface="Georgia"/>
            </a:endParaRPr>
          </a:p>
          <a:p>
            <a:pPr lvl="0"/>
            <a:r>
              <a:rPr lang="en-US" dirty="0">
                <a:sym typeface="Arial"/>
              </a:rPr>
              <a:t>Failure to keep records for the required three years </a:t>
            </a:r>
            <a:br>
              <a:rPr lang="en-US" dirty="0">
                <a:sym typeface="Arial"/>
              </a:rPr>
            </a:br>
            <a:r>
              <a:rPr lang="en-US" dirty="0">
                <a:sym typeface="Arial"/>
              </a:rPr>
              <a:t>(we recommend 5 years)…</a:t>
            </a:r>
          </a:p>
        </p:txBody>
      </p:sp>
      <p:sp>
        <p:nvSpPr>
          <p:cNvPr id="3" name="Title 2">
            <a:extLst>
              <a:ext uri="{FF2B5EF4-FFF2-40B4-BE49-F238E27FC236}">
                <a16:creationId xmlns:a16="http://schemas.microsoft.com/office/drawing/2014/main" id="{4DC75E2A-4338-444F-BFDD-79C496D6BA34}"/>
              </a:ext>
            </a:extLst>
          </p:cNvPr>
          <p:cNvSpPr>
            <a:spLocks noGrp="1"/>
          </p:cNvSpPr>
          <p:nvPr>
            <p:ph type="title"/>
          </p:nvPr>
        </p:nvSpPr>
        <p:spPr/>
        <p:txBody>
          <a:bodyPr>
            <a:normAutofit/>
          </a:bodyPr>
          <a:lstStyle/>
          <a:p>
            <a:r>
              <a:rPr lang="en-US" dirty="0">
                <a:solidFill>
                  <a:srgbClr val="002060"/>
                </a:solidFill>
              </a:rPr>
              <a:t>Perkins -</a:t>
            </a:r>
            <a:br>
              <a:rPr lang="en-US" dirty="0">
                <a:solidFill>
                  <a:srgbClr val="002060"/>
                </a:solidFill>
              </a:rPr>
            </a:br>
            <a:r>
              <a:rPr lang="en-US" dirty="0">
                <a:solidFill>
                  <a:srgbClr val="002060"/>
                </a:solidFill>
              </a:rPr>
              <a:t>The most common problems, goofs! </a:t>
            </a:r>
          </a:p>
        </p:txBody>
      </p:sp>
      <p:pic>
        <p:nvPicPr>
          <p:cNvPr id="227" name="image9.pdf" descr="C:\Users\tdavis\AppData\Local\Microsoft\Windows\Temporary Internet Files\Content.IE5\S0T9KCLO\MC900104748[1].wmf"/>
          <p:cNvPicPr/>
          <p:nvPr/>
        </p:nvPicPr>
        <p:blipFill>
          <a:blip r:embed="rId3"/>
          <a:stretch>
            <a:fillRect/>
          </a:stretch>
        </p:blipFill>
        <p:spPr>
          <a:xfrm>
            <a:off x="7560297" y="126366"/>
            <a:ext cx="1583703" cy="1777847"/>
          </a:xfrm>
          <a:prstGeom prst="rect">
            <a:avLst/>
          </a:prstGeom>
          <a:ln w="12700">
            <a:miter lim="400000"/>
          </a:ln>
        </p:spPr>
      </p:pic>
    </p:spTree>
    <p:extLst>
      <p:ext uri="{BB962C8B-B14F-4D97-AF65-F5344CB8AC3E}">
        <p14:creationId xmlns:p14="http://schemas.microsoft.com/office/powerpoint/2010/main" val="41875998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Questions </a:t>
            </a:r>
          </a:p>
          <a:p>
            <a:r>
              <a:rPr lang="en-US"/>
              <a:t>Comments </a:t>
            </a:r>
          </a:p>
          <a:p>
            <a:r>
              <a:rPr lang="en-US"/>
              <a:t>Suggestions </a:t>
            </a:r>
            <a:endParaRPr lang="en-US" dirty="0"/>
          </a:p>
        </p:txBody>
      </p:sp>
      <p:sp>
        <p:nvSpPr>
          <p:cNvPr id="4" name="Title 3">
            <a:extLst>
              <a:ext uri="{FF2B5EF4-FFF2-40B4-BE49-F238E27FC236}">
                <a16:creationId xmlns:a16="http://schemas.microsoft.com/office/drawing/2014/main" id="{6329F6B9-9B1C-DD4A-A76E-A09AED425D03}"/>
              </a:ext>
            </a:extLst>
          </p:cNvPr>
          <p:cNvSpPr>
            <a:spLocks noGrp="1"/>
          </p:cNvSpPr>
          <p:nvPr>
            <p:ph type="title"/>
          </p:nvPr>
        </p:nvSpPr>
        <p:spPr/>
        <p:txBody>
          <a:bodyPr/>
          <a:lstStyle/>
          <a:p>
            <a:r>
              <a:rPr lang="en-US" dirty="0"/>
              <a:t>Perkins</a:t>
            </a:r>
          </a:p>
        </p:txBody>
      </p:sp>
      <p:pic>
        <p:nvPicPr>
          <p:cNvPr id="5" name="Picture 4">
            <a:extLst>
              <a:ext uri="{FF2B5EF4-FFF2-40B4-BE49-F238E27FC236}">
                <a16:creationId xmlns:a16="http://schemas.microsoft.com/office/drawing/2014/main" id="{0E0D2E97-B736-B349-B62A-7B89D28EF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423" y="3563120"/>
            <a:ext cx="4678926" cy="1472640"/>
          </a:xfrm>
          <a:prstGeom prst="rect">
            <a:avLst/>
          </a:prstGeom>
        </p:spPr>
      </p:pic>
    </p:spTree>
    <p:extLst>
      <p:ext uri="{BB962C8B-B14F-4D97-AF65-F5344CB8AC3E}">
        <p14:creationId xmlns:p14="http://schemas.microsoft.com/office/powerpoint/2010/main" val="2117411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FD414-E693-9242-9A7C-AEF4082D6A0C}"/>
              </a:ext>
            </a:extLst>
          </p:cNvPr>
          <p:cNvSpPr>
            <a:spLocks noGrp="1"/>
          </p:cNvSpPr>
          <p:nvPr>
            <p:ph idx="1"/>
          </p:nvPr>
        </p:nvSpPr>
        <p:spPr/>
        <p:txBody>
          <a:bodyPr/>
          <a:lstStyle/>
          <a:p>
            <a:r>
              <a:rPr lang="en-US" b="1" dirty="0"/>
              <a:t>NOTE: Moved from Thursdays to Wednesdays</a:t>
            </a:r>
          </a:p>
          <a:p>
            <a:endParaRPr lang="en-US" b="1" dirty="0"/>
          </a:p>
          <a:p>
            <a:r>
              <a:rPr lang="en-US" dirty="0"/>
              <a:t>Third Wednesday @ 9am</a:t>
            </a:r>
          </a:p>
          <a:p>
            <a:r>
              <a:rPr lang="en-US" dirty="0"/>
              <a:t>August 19, 2020</a:t>
            </a:r>
          </a:p>
          <a:p>
            <a:r>
              <a:rPr lang="en-US" dirty="0"/>
              <a:t>Careers in various industries (Graphic Arts)</a:t>
            </a:r>
          </a:p>
          <a:p>
            <a:r>
              <a:rPr lang="en-US" dirty="0" err="1"/>
              <a:t>ncperkins.org</a:t>
            </a:r>
            <a:r>
              <a:rPr lang="en-US" dirty="0"/>
              <a:t>/presentations</a:t>
            </a:r>
          </a:p>
          <a:p>
            <a:endParaRPr lang="en-US" dirty="0"/>
          </a:p>
        </p:txBody>
      </p:sp>
      <p:sp>
        <p:nvSpPr>
          <p:cNvPr id="2" name="Title 1">
            <a:extLst>
              <a:ext uri="{FF2B5EF4-FFF2-40B4-BE49-F238E27FC236}">
                <a16:creationId xmlns:a16="http://schemas.microsoft.com/office/drawing/2014/main" id="{4790E6F2-0BAF-6A44-87D4-23A2382430C0}"/>
              </a:ext>
            </a:extLst>
          </p:cNvPr>
          <p:cNvSpPr>
            <a:spLocks noGrp="1"/>
          </p:cNvSpPr>
          <p:nvPr>
            <p:ph type="title"/>
          </p:nvPr>
        </p:nvSpPr>
        <p:spPr/>
        <p:txBody>
          <a:bodyPr/>
          <a:lstStyle/>
          <a:p>
            <a:r>
              <a:rPr lang="en-US" dirty="0"/>
              <a:t>Raising the Awareness of Career Pathways - Webinar Series</a:t>
            </a:r>
          </a:p>
        </p:txBody>
      </p:sp>
    </p:spTree>
    <p:extLst>
      <p:ext uri="{BB962C8B-B14F-4D97-AF65-F5344CB8AC3E}">
        <p14:creationId xmlns:p14="http://schemas.microsoft.com/office/powerpoint/2010/main" val="367559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idx="1"/>
          </p:nvPr>
        </p:nvSpPr>
        <p:spPr/>
        <p:txBody>
          <a:bodyPr/>
          <a:lstStyle/>
          <a:p>
            <a:pPr lvl="0"/>
            <a:r>
              <a:rPr lang="en-US" dirty="0"/>
              <a:t>State CTE Plan</a:t>
            </a:r>
          </a:p>
          <a:p>
            <a:pPr lvl="0"/>
            <a:r>
              <a:rPr lang="en-US" dirty="0"/>
              <a:t>Local College CTE Plan</a:t>
            </a:r>
          </a:p>
          <a:p>
            <a:pPr lvl="0"/>
            <a:r>
              <a:rPr lang="en-US" dirty="0"/>
              <a:t>WIOA infrastructure funding</a:t>
            </a:r>
          </a:p>
        </p:txBody>
      </p:sp>
      <p:sp>
        <p:nvSpPr>
          <p:cNvPr id="108" name="Shape 108"/>
          <p:cNvSpPr>
            <a:spLocks noGrp="1"/>
          </p:cNvSpPr>
          <p:nvPr>
            <p:ph type="title"/>
          </p:nvPr>
        </p:nvSpPr>
        <p:spPr/>
        <p:txBody>
          <a:bodyPr/>
          <a:lstStyle/>
          <a:p>
            <a:pPr lvl="0"/>
            <a:r>
              <a:rPr lang="en-US" dirty="0"/>
              <a:t>WIOA Collaboration</a:t>
            </a:r>
          </a:p>
        </p:txBody>
      </p:sp>
    </p:spTree>
    <p:extLst>
      <p:ext uri="{BB962C8B-B14F-4D97-AF65-F5344CB8AC3E}">
        <p14:creationId xmlns:p14="http://schemas.microsoft.com/office/powerpoint/2010/main" val="20379058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a:p>
            <a:r>
              <a:rPr lang="en-US" dirty="0"/>
              <a:t>Next Update:  Tuesday, September 8, 2020 </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37238597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830397"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305370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67351-6E6A-794F-AD61-B386875C71BD}"/>
              </a:ext>
            </a:extLst>
          </p:cNvPr>
          <p:cNvSpPr>
            <a:spLocks noGrp="1"/>
          </p:cNvSpPr>
          <p:nvPr>
            <p:ph idx="1"/>
          </p:nvPr>
        </p:nvSpPr>
        <p:spPr>
          <a:xfrm>
            <a:off x="2511239" y="1320904"/>
            <a:ext cx="5601821" cy="3822596"/>
          </a:xfrm>
        </p:spPr>
        <p:txBody>
          <a:bodyPr>
            <a:noAutofit/>
          </a:bodyPr>
          <a:lstStyle/>
          <a:p>
            <a:pPr marL="0" lvl="0" indent="0">
              <a:spcBef>
                <a:spcPts val="0"/>
              </a:spcBef>
              <a:buNone/>
            </a:pPr>
            <a:r>
              <a:rPr lang="en-US" sz="1700" b="1" u="sng" dirty="0"/>
              <a:t>Federal</a:t>
            </a:r>
          </a:p>
          <a:p>
            <a:pPr marL="153822" indent="-153822">
              <a:spcBef>
                <a:spcPts val="0"/>
              </a:spcBef>
              <a:buSzPct val="100000"/>
            </a:pPr>
            <a:r>
              <a:rPr lang="en-US" sz="1700" dirty="0"/>
              <a:t>U.S. Department of Education</a:t>
            </a:r>
          </a:p>
          <a:p>
            <a:pPr marL="153822" indent="-153822">
              <a:spcBef>
                <a:spcPts val="0"/>
              </a:spcBef>
              <a:buSzPct val="100000"/>
            </a:pPr>
            <a:r>
              <a:rPr lang="en-US" sz="1700" dirty="0"/>
              <a:t>Office of Career Technical and Adult Education (OCTAE)</a:t>
            </a:r>
          </a:p>
          <a:p>
            <a:pPr marL="276880" indent="-153822">
              <a:spcBef>
                <a:spcPts val="0"/>
              </a:spcBef>
              <a:buClr>
                <a:srgbClr val="632523"/>
              </a:buClr>
              <a:buSzPct val="100000"/>
            </a:pPr>
            <a:r>
              <a:rPr lang="en-US" sz="1700" dirty="0"/>
              <a:t>Perkins V</a:t>
            </a:r>
          </a:p>
          <a:p>
            <a:pPr marL="276880" indent="-153822">
              <a:spcBef>
                <a:spcPts val="0"/>
              </a:spcBef>
              <a:buClr>
                <a:srgbClr val="632523"/>
              </a:buClr>
              <a:buSzPct val="100000"/>
            </a:pPr>
            <a:r>
              <a:rPr lang="en-US" sz="1700" dirty="0"/>
              <a:t>EDGAR</a:t>
            </a:r>
          </a:p>
          <a:p>
            <a:pPr marL="0" lvl="0" indent="0">
              <a:spcBef>
                <a:spcPts val="0"/>
              </a:spcBef>
              <a:buNone/>
            </a:pPr>
            <a:r>
              <a:rPr lang="en-US" sz="1700" b="1" u="sng" dirty="0"/>
              <a:t>State</a:t>
            </a:r>
          </a:p>
          <a:p>
            <a:pPr marL="153822" indent="-153822">
              <a:spcBef>
                <a:spcPts val="0"/>
              </a:spcBef>
              <a:buSzPct val="100000"/>
            </a:pPr>
            <a:r>
              <a:rPr lang="en-US" sz="1700" dirty="0"/>
              <a:t>Eligible Agency (NCDPI &amp; NCCCS)</a:t>
            </a:r>
          </a:p>
          <a:p>
            <a:pPr marL="153822" indent="-153822">
              <a:spcBef>
                <a:spcPts val="0"/>
              </a:spcBef>
              <a:buSzPct val="100000"/>
            </a:pPr>
            <a:r>
              <a:rPr lang="en-US" sz="1700" dirty="0"/>
              <a:t>Sole state agency responsible for administering program</a:t>
            </a:r>
          </a:p>
          <a:p>
            <a:pPr marL="276880" indent="-153822">
              <a:spcBef>
                <a:spcPts val="0"/>
              </a:spcBef>
              <a:buClr>
                <a:srgbClr val="632523"/>
              </a:buClr>
              <a:buSzPct val="100000"/>
            </a:pPr>
            <a:r>
              <a:rPr lang="en-US" sz="1700" dirty="0"/>
              <a:t>State Plan/Improvement Plan</a:t>
            </a:r>
          </a:p>
          <a:p>
            <a:pPr marL="276880" indent="-153822">
              <a:spcBef>
                <a:spcPts val="0"/>
              </a:spcBef>
              <a:buClr>
                <a:srgbClr val="632523"/>
              </a:buClr>
              <a:buSzPct val="100000"/>
            </a:pPr>
            <a:r>
              <a:rPr lang="en-US" sz="1700" dirty="0"/>
              <a:t>State statutes and regulations</a:t>
            </a:r>
          </a:p>
          <a:p>
            <a:pPr marL="0" lvl="0" indent="0">
              <a:spcBef>
                <a:spcPts val="0"/>
              </a:spcBef>
              <a:buNone/>
            </a:pPr>
            <a:r>
              <a:rPr lang="en-US" sz="1700" b="1" u="sng" dirty="0"/>
              <a:t>Local</a:t>
            </a:r>
          </a:p>
          <a:p>
            <a:pPr marL="153822" indent="-153822">
              <a:spcBef>
                <a:spcPts val="0"/>
              </a:spcBef>
              <a:buSzPct val="100000"/>
            </a:pPr>
            <a:r>
              <a:rPr lang="en-US" sz="1700" dirty="0"/>
              <a:t>Eligible Recipients (college)</a:t>
            </a:r>
          </a:p>
          <a:p>
            <a:pPr marL="276880" indent="-153822">
              <a:spcBef>
                <a:spcPts val="0"/>
              </a:spcBef>
              <a:buClr>
                <a:srgbClr val="632523"/>
              </a:buClr>
              <a:buSzPct val="100000"/>
            </a:pPr>
            <a:r>
              <a:rPr lang="en-US" sz="1700" dirty="0"/>
              <a:t>CLNA, Application, Plan</a:t>
            </a:r>
          </a:p>
          <a:p>
            <a:pPr marL="276880" indent="-153822">
              <a:spcBef>
                <a:spcPts val="0"/>
              </a:spcBef>
              <a:buClr>
                <a:srgbClr val="632523"/>
              </a:buClr>
              <a:buSzPct val="100000"/>
            </a:pPr>
            <a:r>
              <a:rPr lang="en-US" sz="1700" dirty="0"/>
              <a:t>State and/or institutional policies</a:t>
            </a:r>
          </a:p>
        </p:txBody>
      </p:sp>
      <p:sp>
        <p:nvSpPr>
          <p:cNvPr id="68" name="Shape 68"/>
          <p:cNvSpPr>
            <a:spLocks noGrp="1"/>
          </p:cNvSpPr>
          <p:nvPr>
            <p:ph type="title"/>
          </p:nvPr>
        </p:nvSpPr>
        <p:spPr/>
        <p:txBody>
          <a:bodyPr/>
          <a:lstStyle/>
          <a:p>
            <a:pPr lvl="0"/>
            <a:r>
              <a:rPr lang="en-US" dirty="0"/>
              <a:t>Oversight and Authority</a:t>
            </a:r>
          </a:p>
        </p:txBody>
      </p:sp>
      <p:pic>
        <p:nvPicPr>
          <p:cNvPr id="1026" name="Picture 2" descr="https://images-na.ssl-images-amazon.com/images/I/61-Ftof5v2L._AC_SL1180_.jpg">
            <a:extLst>
              <a:ext uri="{FF2B5EF4-FFF2-40B4-BE49-F238E27FC236}">
                <a16:creationId xmlns:a16="http://schemas.microsoft.com/office/drawing/2014/main" id="{CC7C357E-8296-2041-AC02-6E1B4AE61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45" y="1398494"/>
            <a:ext cx="1905691" cy="1234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qkCoWwOAL._AC_SY400_.jpg">
            <a:extLst>
              <a:ext uri="{FF2B5EF4-FFF2-40B4-BE49-F238E27FC236}">
                <a16:creationId xmlns:a16="http://schemas.microsoft.com/office/drawing/2014/main" id="{9CD390D0-F111-8547-AA9E-14C297830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62" y="2752164"/>
            <a:ext cx="1910974" cy="121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5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p:txBody>
          <a:bodyPr/>
          <a:lstStyle/>
          <a:p>
            <a:r>
              <a:rPr lang="en-US" dirty="0">
                <a:sym typeface="American Typewriter"/>
              </a:rPr>
              <a:t>Spelled out in Carl D. Perkins Career and Technical Education Act </a:t>
            </a:r>
          </a:p>
          <a:p>
            <a:endParaRPr lang="en-US" dirty="0">
              <a:sym typeface="American Typewriter"/>
            </a:endParaRPr>
          </a:p>
          <a:p>
            <a:r>
              <a:rPr lang="en-US" dirty="0">
                <a:sym typeface="American Typewriter"/>
              </a:rPr>
              <a:t>Outlined in the North Carolina 2020-23 Four-Year CTE State Plan</a:t>
            </a:r>
          </a:p>
          <a:p>
            <a:pPr marL="0" indent="0">
              <a:buNone/>
            </a:pPr>
            <a:endParaRPr lang="en-US" dirty="0">
              <a:sym typeface="American Typewriter"/>
            </a:endParaRPr>
          </a:p>
          <a:p>
            <a:r>
              <a:rPr lang="en-US" dirty="0">
                <a:sym typeface="American Typewriter"/>
              </a:rPr>
              <a:t>Reflected in the local community college's CTE plan </a:t>
            </a:r>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Our CTE Plan of Work</a:t>
            </a:r>
            <a:endParaRPr lang="en-US" sz="3000" dirty="0"/>
          </a:p>
        </p:txBody>
      </p:sp>
    </p:spTree>
    <p:extLst>
      <p:ext uri="{BB962C8B-B14F-4D97-AF65-F5344CB8AC3E}">
        <p14:creationId xmlns:p14="http://schemas.microsoft.com/office/powerpoint/2010/main" val="85800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idx="1"/>
          </p:nvPr>
        </p:nvSpPr>
        <p:spPr/>
        <p:txBody>
          <a:bodyPr/>
          <a:lstStyle/>
          <a:p>
            <a:pPr lvl="0">
              <a:spcBef>
                <a:spcPts val="0"/>
              </a:spcBef>
              <a:spcAft>
                <a:spcPts val="1200"/>
              </a:spcAft>
            </a:pPr>
            <a:r>
              <a:rPr lang="en-US" dirty="0"/>
              <a:t>Allocation to 50 states and territories is based on census data</a:t>
            </a:r>
          </a:p>
          <a:p>
            <a:pPr>
              <a:spcBef>
                <a:spcPts val="0"/>
              </a:spcBef>
              <a:spcAft>
                <a:spcPts val="1200"/>
              </a:spcAft>
            </a:pPr>
            <a:r>
              <a:rPr lang="en-US" dirty="0"/>
              <a:t>NC Secondary (2/3 of state CTE funds)</a:t>
            </a:r>
          </a:p>
          <a:p>
            <a:pPr lvl="1">
              <a:spcBef>
                <a:spcPts val="0"/>
              </a:spcBef>
              <a:spcAft>
                <a:spcPts val="1200"/>
              </a:spcAft>
            </a:pPr>
            <a:r>
              <a:rPr lang="en-US" dirty="0"/>
              <a:t>70% based on school-aged kids 5-17 census count at or below poverty guidelines</a:t>
            </a:r>
          </a:p>
          <a:p>
            <a:pPr lvl="1">
              <a:spcBef>
                <a:spcPts val="0"/>
              </a:spcBef>
              <a:spcAft>
                <a:spcPts val="1200"/>
              </a:spcAft>
            </a:pPr>
            <a:r>
              <a:rPr lang="en-US" dirty="0"/>
              <a:t>30% total district census data</a:t>
            </a:r>
            <a:br>
              <a:rPr lang="en-US" dirty="0"/>
            </a:br>
            <a:r>
              <a:rPr lang="en-US" dirty="0"/>
              <a:t>(Section 131 (a)(b))</a:t>
            </a:r>
          </a:p>
          <a:p>
            <a:pPr>
              <a:spcBef>
                <a:spcPts val="0"/>
              </a:spcBef>
              <a:spcAft>
                <a:spcPts val="1200"/>
              </a:spcAft>
            </a:pPr>
            <a:r>
              <a:rPr lang="en-US" dirty="0"/>
              <a:t>NC Postsecondary (1/3 of state CTE funds)</a:t>
            </a:r>
          </a:p>
          <a:p>
            <a:pPr lvl="1">
              <a:spcBef>
                <a:spcPts val="0"/>
              </a:spcBef>
              <a:spcAft>
                <a:spcPts val="1200"/>
              </a:spcAft>
            </a:pPr>
            <a:r>
              <a:rPr lang="en-US" dirty="0"/>
              <a:t>College’s (or consortium’s) percent of CTE students who receive Pell or BIA funds.  (Section 132(a)(2))</a:t>
            </a:r>
          </a:p>
        </p:txBody>
      </p:sp>
      <p:sp>
        <p:nvSpPr>
          <p:cNvPr id="135" name="Shape 135"/>
          <p:cNvSpPr>
            <a:spLocks noGrp="1"/>
          </p:cNvSpPr>
          <p:nvPr>
            <p:ph type="title"/>
          </p:nvPr>
        </p:nvSpPr>
        <p:spPr/>
        <p:txBody>
          <a:bodyPr>
            <a:normAutofit/>
          </a:bodyPr>
          <a:lstStyle>
            <a:lvl1pPr>
              <a:defRPr sz="3600"/>
            </a:lvl1pPr>
          </a:lstStyle>
          <a:p>
            <a:pPr lvl="0"/>
            <a:r>
              <a:rPr lang="en-US" sz="3000" dirty="0"/>
              <a:t>Perkins Allocations</a:t>
            </a:r>
          </a:p>
        </p:txBody>
      </p:sp>
    </p:spTree>
    <p:extLst>
      <p:ext uri="{BB962C8B-B14F-4D97-AF65-F5344CB8AC3E}">
        <p14:creationId xmlns:p14="http://schemas.microsoft.com/office/powerpoint/2010/main" val="417392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p:txBody>
          <a:bodyPr>
            <a:normAutofit/>
          </a:bodyPr>
          <a:lstStyle>
            <a:lvl1pPr algn="ctr">
              <a:defRPr sz="4000">
                <a:latin typeface="American Typewriter"/>
                <a:ea typeface="American Typewriter"/>
                <a:cs typeface="American Typewriter"/>
                <a:sym typeface="American Typewriter"/>
              </a:defRPr>
            </a:lvl1pPr>
          </a:lstStyle>
          <a:p>
            <a:pPr lvl="0" algn="l"/>
            <a:r>
              <a:rPr lang="en-US" sz="3000" dirty="0">
                <a:latin typeface="+mj-lt"/>
              </a:rPr>
              <a:t>Perkins Flow of Funding</a:t>
            </a:r>
          </a:p>
        </p:txBody>
      </p:sp>
      <p:grpSp>
        <p:nvGrpSpPr>
          <p:cNvPr id="227" name="Group 227"/>
          <p:cNvGrpSpPr/>
          <p:nvPr/>
        </p:nvGrpSpPr>
        <p:grpSpPr>
          <a:xfrm>
            <a:off x="1385887" y="1391775"/>
            <a:ext cx="1414463" cy="3660285"/>
            <a:chOff x="0" y="-2"/>
            <a:chExt cx="2514600" cy="5263647"/>
          </a:xfrm>
        </p:grpSpPr>
        <p:sp>
          <p:nvSpPr>
            <p:cNvPr id="225" name="Shape 225"/>
            <p:cNvSpPr/>
            <p:nvPr/>
          </p:nvSpPr>
          <p:spPr>
            <a:xfrm>
              <a:off x="0" y="-2"/>
              <a:ext cx="2514600" cy="5263647"/>
            </a:xfrm>
            <a:prstGeom prst="rect">
              <a:avLst/>
            </a:prstGeom>
            <a:solidFill>
              <a:srgbClr val="548235"/>
            </a:solidFill>
            <a:ln w="12700" cap="flat">
              <a:solidFill>
                <a:srgbClr val="33CC33"/>
              </a:solidFill>
              <a:prstDash val="solid"/>
              <a:miter lim="800000"/>
            </a:ln>
            <a:effectLst/>
          </p:spPr>
          <p:txBody>
            <a:bodyPr wrap="square" lIns="0" tIns="0" rIns="0" bIns="0" numCol="1" anchor="ctr">
              <a:noAutofit/>
            </a:bodyPr>
            <a:lstStyle/>
            <a:p>
              <a:pPr lvl="0" algn="ctr">
                <a:defRPr sz="8800">
                  <a:ln w="22225">
                    <a:solidFill>
                      <a:srgbClr val="ED7D31"/>
                    </a:solidFill>
                  </a:ln>
                  <a:solidFill>
                    <a:srgbClr val="F8CBAD"/>
                  </a:solidFill>
                  <a:latin typeface="Calibri"/>
                  <a:ea typeface="Calibri"/>
                  <a:cs typeface="Calibri"/>
                  <a:sym typeface="Calibri"/>
                </a:defRPr>
              </a:pPr>
              <a:endParaRPr sz="5400">
                <a:latin typeface="Calibri Light" panose="020F0302020204030204" pitchFamily="34" charset="0"/>
              </a:endParaRPr>
            </a:p>
          </p:txBody>
        </p:sp>
        <p:sp>
          <p:nvSpPr>
            <p:cNvPr id="226" name="Shape 226"/>
            <p:cNvSpPr/>
            <p:nvPr/>
          </p:nvSpPr>
          <p:spPr>
            <a:xfrm>
              <a:off x="0" y="1916341"/>
              <a:ext cx="2514600" cy="14309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8800" b="1">
                  <a:ln w="22225">
                    <a:solidFill>
                      <a:srgbClr val="ED7D31"/>
                    </a:solidFill>
                  </a:ln>
                  <a:solidFill>
                    <a:srgbClr val="F8CBAD"/>
                  </a:solidFill>
                  <a:latin typeface="Calibri"/>
                  <a:ea typeface="Calibri"/>
                  <a:cs typeface="Calibri"/>
                  <a:sym typeface="Calibri"/>
                </a:defRPr>
              </a:lvl1pPr>
            </a:lstStyle>
            <a:p>
              <a:pPr lvl="0">
                <a:defRPr sz="1800" b="0">
                  <a:ln w="9525">
                    <a:noFill/>
                  </a:ln>
                  <a:solidFill>
                    <a:srgbClr val="000000"/>
                  </a:solidFill>
                </a:defRPr>
              </a:pPr>
              <a:r>
                <a:rPr sz="5400">
                  <a:latin typeface="Calibri Light" panose="020F0302020204030204" pitchFamily="34" charset="0"/>
                </a:rPr>
                <a:t>$</a:t>
              </a:r>
            </a:p>
          </p:txBody>
        </p:sp>
      </p:grpSp>
      <p:grpSp>
        <p:nvGrpSpPr>
          <p:cNvPr id="230" name="Group 230"/>
          <p:cNvGrpSpPr/>
          <p:nvPr/>
        </p:nvGrpSpPr>
        <p:grpSpPr>
          <a:xfrm>
            <a:off x="2943225" y="3340209"/>
            <a:ext cx="1400175" cy="1450183"/>
            <a:chOff x="0" y="0"/>
            <a:chExt cx="2324100" cy="2855195"/>
          </a:xfrm>
          <a:solidFill>
            <a:srgbClr val="FFFF99"/>
          </a:solidFill>
        </p:grpSpPr>
        <p:sp>
          <p:nvSpPr>
            <p:cNvPr id="228" name="Shape 228"/>
            <p:cNvSpPr/>
            <p:nvPr/>
          </p:nvSpPr>
          <p:spPr>
            <a:xfrm>
              <a:off x="0" y="0"/>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100">
                <a:latin typeface="Calibri Light" panose="020F0302020204030204" pitchFamily="34" charset="0"/>
              </a:endParaRPr>
            </a:p>
          </p:txBody>
        </p:sp>
        <p:sp>
          <p:nvSpPr>
            <p:cNvPr id="229" name="Shape 229"/>
            <p:cNvSpPr/>
            <p:nvPr/>
          </p:nvSpPr>
          <p:spPr>
            <a:xfrm>
              <a:off x="152400" y="473198"/>
              <a:ext cx="2171700" cy="190879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100" dirty="0">
                  <a:latin typeface="Calibri Light" panose="020F0302020204030204" pitchFamily="34" charset="0"/>
                  <a:ea typeface="Calibri"/>
                  <a:cs typeface="Calibri"/>
                  <a:sym typeface="Calibri"/>
                </a:rPr>
                <a:t>High Schools</a:t>
              </a:r>
              <a:endParaRPr sz="1050" dirty="0">
                <a:latin typeface="Calibri Light" panose="020F0302020204030204" pitchFamily="34" charset="0"/>
                <a:ea typeface="Calibri"/>
                <a:cs typeface="Calibri"/>
                <a:sym typeface="Calibri"/>
              </a:endParaRPr>
            </a:p>
            <a:p>
              <a:pPr lvl="0" algn="ctr"/>
              <a:r>
                <a:rPr sz="2100" dirty="0">
                  <a:latin typeface="Calibri Light" panose="020F0302020204030204" pitchFamily="34" charset="0"/>
                  <a:ea typeface="Calibri"/>
                  <a:cs typeface="Calibri"/>
                  <a:sym typeface="Calibri"/>
                </a:rPr>
                <a:t>$$</a:t>
              </a:r>
            </a:p>
          </p:txBody>
        </p:sp>
      </p:grpSp>
      <p:grpSp>
        <p:nvGrpSpPr>
          <p:cNvPr id="236" name="Group 236"/>
          <p:cNvGrpSpPr/>
          <p:nvPr/>
        </p:nvGrpSpPr>
        <p:grpSpPr>
          <a:xfrm>
            <a:off x="4347719" y="2474166"/>
            <a:ext cx="1623711" cy="739610"/>
            <a:chOff x="0" y="578831"/>
            <a:chExt cx="2514600" cy="812805"/>
          </a:xfrm>
        </p:grpSpPr>
        <p:sp>
          <p:nvSpPr>
            <p:cNvPr id="234" name="Shape 234"/>
            <p:cNvSpPr/>
            <p:nvPr/>
          </p:nvSpPr>
          <p:spPr>
            <a:xfrm>
              <a:off x="0" y="578831"/>
              <a:ext cx="2514600" cy="812805"/>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b="1">
                  <a:solidFill>
                    <a:srgbClr val="FFFFFF"/>
                  </a:solidFill>
                  <a:latin typeface="Calibri"/>
                  <a:ea typeface="Calibri"/>
                  <a:cs typeface="Calibri"/>
                  <a:sym typeface="Calibri"/>
                </a:defRPr>
              </a:pPr>
              <a:endParaRPr sz="1050">
                <a:latin typeface="Calibri Light" panose="020F0302020204030204" pitchFamily="34" charset="0"/>
              </a:endParaRPr>
            </a:p>
          </p:txBody>
        </p:sp>
        <p:sp>
          <p:nvSpPr>
            <p:cNvPr id="235" name="Shape 235"/>
            <p:cNvSpPr/>
            <p:nvPr/>
          </p:nvSpPr>
          <p:spPr>
            <a:xfrm>
              <a:off x="0" y="721469"/>
              <a:ext cx="2514600" cy="6182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400" b="1">
                  <a:solidFill>
                    <a:srgbClr val="FFFFFF"/>
                  </a:solidFill>
                  <a:latin typeface="Calibri"/>
                  <a:ea typeface="Calibri"/>
                  <a:cs typeface="Calibri"/>
                  <a:sym typeface="Calibri"/>
                </a:defRPr>
              </a:lvl1pPr>
            </a:lstStyle>
            <a:p>
              <a:pPr lvl="0">
                <a:defRPr sz="1800" b="0">
                  <a:solidFill>
                    <a:srgbClr val="000000"/>
                  </a:solidFill>
                </a:defRPr>
              </a:pPr>
              <a:r>
                <a:rPr sz="1500" dirty="0">
                  <a:latin typeface="Calibri Light" panose="020F0302020204030204" pitchFamily="34" charset="0"/>
                </a:rPr>
                <a:t>Basic Grant to Colleges </a:t>
              </a:r>
              <a:r>
                <a:rPr sz="1200" dirty="0">
                  <a:latin typeface="Calibri Light" panose="020F0302020204030204" pitchFamily="34" charset="0"/>
                </a:rPr>
                <a:t>$$</a:t>
              </a:r>
            </a:p>
          </p:txBody>
        </p:sp>
      </p:grpSp>
      <p:grpSp>
        <p:nvGrpSpPr>
          <p:cNvPr id="239" name="Group 239"/>
          <p:cNvGrpSpPr/>
          <p:nvPr/>
        </p:nvGrpSpPr>
        <p:grpSpPr>
          <a:xfrm>
            <a:off x="4358313" y="1786468"/>
            <a:ext cx="1724435" cy="624944"/>
            <a:chOff x="0" y="0"/>
            <a:chExt cx="2637284" cy="666749"/>
          </a:xfrm>
        </p:grpSpPr>
        <p:sp>
          <p:nvSpPr>
            <p:cNvPr id="237" name="Shape 237"/>
            <p:cNvSpPr/>
            <p:nvPr/>
          </p:nvSpPr>
          <p:spPr>
            <a:xfrm>
              <a:off x="0" y="0"/>
              <a:ext cx="2453334" cy="666749"/>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sz="1600">
                  <a:solidFill>
                    <a:srgbClr val="FFFFFF"/>
                  </a:solidFill>
                  <a:latin typeface="Calibri"/>
                  <a:ea typeface="Calibri"/>
                  <a:cs typeface="Calibri"/>
                  <a:sym typeface="Calibri"/>
                </a:defRPr>
              </a:pPr>
              <a:endParaRPr sz="1050">
                <a:latin typeface="Calibri Light" panose="020F0302020204030204" pitchFamily="34" charset="0"/>
              </a:endParaRPr>
            </a:p>
          </p:txBody>
        </p:sp>
        <p:sp>
          <p:nvSpPr>
            <p:cNvPr id="238" name="Shape 238"/>
            <p:cNvSpPr/>
            <p:nvPr/>
          </p:nvSpPr>
          <p:spPr>
            <a:xfrm>
              <a:off x="0" y="6012"/>
              <a:ext cx="2637284" cy="6607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r>
                <a:rPr sz="1350" dirty="0">
                  <a:latin typeface="Calibri Light" panose="020F0302020204030204" pitchFamily="34" charset="0"/>
                  <a:ea typeface="Calibri"/>
                  <a:cs typeface="Calibri"/>
                  <a:sym typeface="Calibri"/>
                </a:rPr>
                <a:t>State Leadership $</a:t>
              </a:r>
            </a:p>
          </p:txBody>
        </p:sp>
      </p:grpSp>
      <p:sp>
        <p:nvSpPr>
          <p:cNvPr id="247" name="Shape 247"/>
          <p:cNvSpPr/>
          <p:nvPr/>
        </p:nvSpPr>
        <p:spPr>
          <a:xfrm>
            <a:off x="1600200" y="1561785"/>
            <a:ext cx="864394" cy="9694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100" b="1" dirty="0">
                <a:latin typeface="Calibri Light" panose="020F0302020204030204" pitchFamily="34" charset="0"/>
                <a:ea typeface="Calibri"/>
                <a:cs typeface="Calibri"/>
                <a:sym typeface="Calibri"/>
              </a:rPr>
              <a:t>OVAE</a:t>
            </a:r>
            <a:endParaRPr sz="1050" dirty="0">
              <a:latin typeface="Calibri Light" panose="020F0302020204030204" pitchFamily="34" charset="0"/>
              <a:ea typeface="Calibri"/>
              <a:cs typeface="Calibri"/>
              <a:sym typeface="Calibri"/>
            </a:endParaRPr>
          </a:p>
          <a:p>
            <a:pPr lvl="0" algn="ctr"/>
            <a:endParaRPr sz="2100" b="1" dirty="0">
              <a:latin typeface="Calibri Light" panose="020F0302020204030204" pitchFamily="34" charset="0"/>
              <a:ea typeface="Calibri"/>
              <a:cs typeface="Calibri"/>
              <a:sym typeface="Calibri"/>
            </a:endParaRPr>
          </a:p>
          <a:p>
            <a:pPr lvl="0" algn="ctr"/>
            <a:r>
              <a:rPr sz="2100" b="1" dirty="0">
                <a:latin typeface="Calibri Light" panose="020F0302020204030204" pitchFamily="34" charset="0"/>
                <a:ea typeface="Calibri"/>
                <a:cs typeface="Calibri"/>
                <a:sym typeface="Calibri"/>
              </a:rPr>
              <a:t>OCTAE</a:t>
            </a:r>
          </a:p>
        </p:txBody>
      </p:sp>
      <p:sp>
        <p:nvSpPr>
          <p:cNvPr id="250" name="Shape 250"/>
          <p:cNvSpPr/>
          <p:nvPr/>
        </p:nvSpPr>
        <p:spPr>
          <a:xfrm>
            <a:off x="3028949" y="1319413"/>
            <a:ext cx="2215403" cy="359713"/>
          </a:xfrm>
          <a:prstGeom prst="rect">
            <a:avLst/>
          </a:prstGeom>
          <a:ln w="12700">
            <a:miter lim="400000"/>
          </a:ln>
          <a:extLst>
            <a:ext uri="{C572A759-6A51-4108-AA02-DFA0A04FC94B}">
              <ma14:wrappingTextBoxFlag xmlns:ma14="http://schemas.microsoft.com/office/mac/drawingml/2011/main" xmlns="" val="1"/>
            </a:ext>
          </a:extLst>
        </p:spPr>
        <p:txBody>
          <a:bodyPr wrap="square" lIns="25717" tIns="25717" rIns="25717" bIns="25717">
            <a:spAutoFit/>
          </a:bodyPr>
          <a:lstStyle/>
          <a:p>
            <a:pPr lvl="0"/>
            <a:r>
              <a:rPr sz="2000" b="1" dirty="0">
                <a:latin typeface="Calibri Light" panose="020F0302020204030204" pitchFamily="34" charset="0"/>
              </a:rPr>
              <a:t>North Carolina</a:t>
            </a:r>
          </a:p>
        </p:txBody>
      </p:sp>
      <p:grpSp>
        <p:nvGrpSpPr>
          <p:cNvPr id="29" name="Group 230">
            <a:extLst>
              <a:ext uri="{FF2B5EF4-FFF2-40B4-BE49-F238E27FC236}">
                <a16:creationId xmlns:a16="http://schemas.microsoft.com/office/drawing/2014/main" id="{CE79A1B3-657F-477F-86B6-1D05FA1B8ADE}"/>
              </a:ext>
            </a:extLst>
          </p:cNvPr>
          <p:cNvGrpSpPr/>
          <p:nvPr/>
        </p:nvGrpSpPr>
        <p:grpSpPr>
          <a:xfrm>
            <a:off x="4362005" y="3911709"/>
            <a:ext cx="1609425" cy="878683"/>
            <a:chOff x="13198" y="1"/>
            <a:chExt cx="2324100" cy="2855195"/>
          </a:xfrm>
          <a:solidFill>
            <a:srgbClr val="FFFF99"/>
          </a:solidFill>
        </p:grpSpPr>
        <p:sp>
          <p:nvSpPr>
            <p:cNvPr id="30" name="Shape 228">
              <a:extLst>
                <a:ext uri="{FF2B5EF4-FFF2-40B4-BE49-F238E27FC236}">
                  <a16:creationId xmlns:a16="http://schemas.microsoft.com/office/drawing/2014/main" id="{73A998FF-6CEE-4548-8FCB-010CBC5F22EF}"/>
                </a:ext>
              </a:extLst>
            </p:cNvPr>
            <p:cNvSpPr/>
            <p:nvPr/>
          </p:nvSpPr>
          <p:spPr>
            <a:xfrm>
              <a:off x="13198" y="1"/>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100" dirty="0">
                <a:latin typeface="Calibri Light" panose="020F0302020204030204" pitchFamily="34" charset="0"/>
              </a:endParaRPr>
            </a:p>
          </p:txBody>
        </p:sp>
        <p:sp>
          <p:nvSpPr>
            <p:cNvPr id="31" name="Shape 229">
              <a:extLst>
                <a:ext uri="{FF2B5EF4-FFF2-40B4-BE49-F238E27FC236}">
                  <a16:creationId xmlns:a16="http://schemas.microsoft.com/office/drawing/2014/main" id="{B6C238A0-A50B-45B1-8211-2054AA7A0BFD}"/>
                </a:ext>
              </a:extLst>
            </p:cNvPr>
            <p:cNvSpPr/>
            <p:nvPr/>
          </p:nvSpPr>
          <p:spPr>
            <a:xfrm>
              <a:off x="152400" y="752540"/>
              <a:ext cx="2171700" cy="1350120"/>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350" dirty="0">
                  <a:latin typeface="Calibri Light" panose="020F0302020204030204" pitchFamily="34" charset="0"/>
                  <a:ea typeface="Calibri"/>
                  <a:cs typeface="Calibri"/>
                  <a:sym typeface="Calibri"/>
                </a:rPr>
                <a:t>High School</a:t>
              </a:r>
              <a:r>
                <a:rPr lang="en-US" sz="1350" dirty="0">
                  <a:latin typeface="Calibri Light" panose="020F0302020204030204" pitchFamily="34" charset="0"/>
                  <a:ea typeface="Calibri"/>
                  <a:cs typeface="Calibri"/>
                  <a:sym typeface="Calibri"/>
                </a:rPr>
                <a:t>s</a:t>
              </a:r>
            </a:p>
            <a:p>
              <a:pPr lvl="0" algn="ctr"/>
              <a:r>
                <a:rPr lang="en-US" sz="1350" dirty="0">
                  <a:latin typeface="Calibri Light" panose="020F0302020204030204" pitchFamily="34" charset="0"/>
                  <a:ea typeface="Calibri"/>
                  <a:cs typeface="Calibri"/>
                  <a:sym typeface="Calibri"/>
                </a:rPr>
                <a:t>$$$$</a:t>
              </a:r>
            </a:p>
          </p:txBody>
        </p:sp>
      </p:grpSp>
      <p:grpSp>
        <p:nvGrpSpPr>
          <p:cNvPr id="32" name="Group 230">
            <a:extLst>
              <a:ext uri="{FF2B5EF4-FFF2-40B4-BE49-F238E27FC236}">
                <a16:creationId xmlns:a16="http://schemas.microsoft.com/office/drawing/2014/main" id="{694405DC-A3FC-49A8-85F6-40A356F395A2}"/>
              </a:ext>
            </a:extLst>
          </p:cNvPr>
          <p:cNvGrpSpPr/>
          <p:nvPr/>
        </p:nvGrpSpPr>
        <p:grpSpPr>
          <a:xfrm>
            <a:off x="4369501" y="3350271"/>
            <a:ext cx="1601929" cy="501792"/>
            <a:chOff x="0" y="1"/>
            <a:chExt cx="2658981" cy="2855195"/>
          </a:xfrm>
          <a:solidFill>
            <a:srgbClr val="FFFF99"/>
          </a:solidFill>
        </p:grpSpPr>
        <p:sp>
          <p:nvSpPr>
            <p:cNvPr id="33" name="Shape 228">
              <a:extLst>
                <a:ext uri="{FF2B5EF4-FFF2-40B4-BE49-F238E27FC236}">
                  <a16:creationId xmlns:a16="http://schemas.microsoft.com/office/drawing/2014/main" id="{C75B74D7-62B6-4584-AC48-683745B485BB}"/>
                </a:ext>
              </a:extLst>
            </p:cNvPr>
            <p:cNvSpPr/>
            <p:nvPr/>
          </p:nvSpPr>
          <p:spPr>
            <a:xfrm>
              <a:off x="0" y="1"/>
              <a:ext cx="2658981"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100" dirty="0">
                <a:latin typeface="Calibri Light" panose="020F0302020204030204" pitchFamily="34" charset="0"/>
              </a:endParaRPr>
            </a:p>
          </p:txBody>
        </p:sp>
        <p:sp>
          <p:nvSpPr>
            <p:cNvPr id="34" name="Shape 229">
              <a:extLst>
                <a:ext uri="{FF2B5EF4-FFF2-40B4-BE49-F238E27FC236}">
                  <a16:creationId xmlns:a16="http://schemas.microsoft.com/office/drawing/2014/main" id="{D417422B-36B1-4B10-AAB6-6A3449A7FE50}"/>
                </a:ext>
              </a:extLst>
            </p:cNvPr>
            <p:cNvSpPr/>
            <p:nvPr/>
          </p:nvSpPr>
          <p:spPr>
            <a:xfrm>
              <a:off x="152399" y="836556"/>
              <a:ext cx="2385213" cy="1182091"/>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lang="en-US" sz="1350" dirty="0">
                  <a:latin typeface="Calibri Light" panose="020F0302020204030204" pitchFamily="34" charset="0"/>
                  <a:ea typeface="Calibri"/>
                  <a:cs typeface="Calibri"/>
                  <a:sym typeface="Calibri"/>
                </a:rPr>
                <a:t>State Leadership $</a:t>
              </a:r>
            </a:p>
          </p:txBody>
        </p:sp>
      </p:grpSp>
      <p:sp>
        <p:nvSpPr>
          <p:cNvPr id="24" name="Shape 228">
            <a:extLst>
              <a:ext uri="{FF2B5EF4-FFF2-40B4-BE49-F238E27FC236}">
                <a16:creationId xmlns:a16="http://schemas.microsoft.com/office/drawing/2014/main" id="{5162A1CD-DF69-E44E-91B2-6A6285EDC56B}"/>
              </a:ext>
            </a:extLst>
          </p:cNvPr>
          <p:cNvSpPr/>
          <p:nvPr/>
        </p:nvSpPr>
        <p:spPr>
          <a:xfrm>
            <a:off x="2930284" y="1771734"/>
            <a:ext cx="1400175" cy="1450183"/>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r>
              <a:rPr lang="en-US" sz="2100" dirty="0">
                <a:solidFill>
                  <a:srgbClr val="002060"/>
                </a:solidFill>
                <a:latin typeface="Calibri Light" panose="020F0302020204030204" pitchFamily="34" charset="0"/>
              </a:rPr>
              <a:t>Community Colleges</a:t>
            </a:r>
          </a:p>
          <a:p>
            <a:pPr lvl="0" algn="ctr">
              <a:defRPr sz="3200" b="1">
                <a:solidFill>
                  <a:srgbClr val="FFFFFF"/>
                </a:solidFill>
                <a:latin typeface="Calibri"/>
                <a:ea typeface="Calibri"/>
                <a:cs typeface="Calibri"/>
                <a:sym typeface="Calibri"/>
              </a:defRPr>
            </a:pPr>
            <a:r>
              <a:rPr lang="en-US" sz="2100" dirty="0">
                <a:solidFill>
                  <a:srgbClr val="002060"/>
                </a:solidFill>
                <a:latin typeface="Calibri Light" panose="020F0302020204030204" pitchFamily="34" charset="0"/>
              </a:rPr>
              <a:t>$</a:t>
            </a:r>
            <a:endParaRPr sz="2100"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254011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2.jpg" descr="State Allocations.jpg"/>
          <p:cNvPicPr/>
          <p:nvPr/>
        </p:nvPicPr>
        <p:blipFill>
          <a:blip r:embed="rId3"/>
          <a:stretch>
            <a:fillRect/>
          </a:stretch>
        </p:blipFill>
        <p:spPr>
          <a:xfrm>
            <a:off x="1014386" y="437323"/>
            <a:ext cx="6952822" cy="4776516"/>
          </a:xfrm>
          <a:prstGeom prst="rect">
            <a:avLst/>
          </a:prstGeom>
          <a:ln w="12700">
            <a:miter lim="400000"/>
          </a:ln>
        </p:spPr>
      </p:pic>
      <p:sp>
        <p:nvSpPr>
          <p:cNvPr id="101" name="Shape 101"/>
          <p:cNvSpPr>
            <a:spLocks noGrp="1"/>
          </p:cNvSpPr>
          <p:nvPr>
            <p:ph type="title"/>
          </p:nvPr>
        </p:nvSpPr>
        <p:spPr/>
        <p:txBody>
          <a:bodyPr/>
          <a:lstStyle/>
          <a:p>
            <a:pPr lvl="0"/>
            <a:r>
              <a:rPr lang="en-US" dirty="0"/>
              <a:t>Distribution of Funds</a:t>
            </a:r>
            <a:br>
              <a:rPr lang="en-US" dirty="0"/>
            </a:br>
            <a:endParaRPr lang="en-US" dirty="0"/>
          </a:p>
        </p:txBody>
      </p:sp>
      <p:sp>
        <p:nvSpPr>
          <p:cNvPr id="2" name="TextBox 1">
            <a:extLst>
              <a:ext uri="{FF2B5EF4-FFF2-40B4-BE49-F238E27FC236}">
                <a16:creationId xmlns:a16="http://schemas.microsoft.com/office/drawing/2014/main" id="{A8E7DC17-3098-CE44-828A-1B8BE04F2581}"/>
              </a:ext>
            </a:extLst>
          </p:cNvPr>
          <p:cNvSpPr txBox="1"/>
          <p:nvPr/>
        </p:nvSpPr>
        <p:spPr>
          <a:xfrm>
            <a:off x="6642034" y="2825581"/>
            <a:ext cx="2020186" cy="1954381"/>
          </a:xfrm>
          <a:prstGeom prst="rect">
            <a:avLst/>
          </a:prstGeom>
          <a:solidFill>
            <a:schemeClr val="accent6">
              <a:lumMod val="40000"/>
              <a:lumOff val="60000"/>
            </a:schemeClr>
          </a:solidFill>
        </p:spPr>
        <p:txBody>
          <a:bodyPr wrap="square" rtlCol="0">
            <a:spAutoFit/>
          </a:bodyPr>
          <a:lstStyle/>
          <a:p>
            <a:pPr marL="91440" lvl="0">
              <a:defRPr sz="1800"/>
            </a:pPr>
            <a:endParaRPr lang="en-US" sz="1100" dirty="0"/>
          </a:p>
          <a:p>
            <a:pPr marL="91440" lvl="0">
              <a:defRPr sz="1800"/>
            </a:pPr>
            <a:r>
              <a:rPr lang="en-US" sz="1100" dirty="0"/>
              <a:t>Split of local funds between secondary and postsecondary determined by State Eligible Agency and described in NC State Perkins Plan.</a:t>
            </a:r>
          </a:p>
          <a:p>
            <a:pPr marL="91440" lvl="0">
              <a:defRPr sz="1800"/>
            </a:pPr>
            <a:endParaRPr lang="en-US" sz="1100" dirty="0"/>
          </a:p>
          <a:p>
            <a:pPr marL="91440" lvl="0">
              <a:defRPr sz="1800"/>
            </a:pPr>
            <a:r>
              <a:rPr lang="en-US" sz="1100" dirty="0"/>
              <a:t>2/3 funds - Secondary</a:t>
            </a:r>
          </a:p>
          <a:p>
            <a:pPr marL="91440" lvl="0">
              <a:defRPr sz="1800"/>
            </a:pPr>
            <a:r>
              <a:rPr lang="en-US" sz="1100" dirty="0"/>
              <a:t>1/3 funds - Postsecondary</a:t>
            </a:r>
          </a:p>
          <a:p>
            <a:pPr marL="91440" lvl="0">
              <a:defRPr sz="1800"/>
            </a:pPr>
            <a:endParaRPr lang="en-US" sz="1100" dirty="0"/>
          </a:p>
          <a:p>
            <a:endParaRPr lang="en-US" sz="1100" dirty="0"/>
          </a:p>
        </p:txBody>
      </p:sp>
    </p:spTree>
    <p:extLst>
      <p:ext uri="{BB962C8B-B14F-4D97-AF65-F5344CB8AC3E}">
        <p14:creationId xmlns:p14="http://schemas.microsoft.com/office/powerpoint/2010/main" val="225970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idx="1"/>
          </p:nvPr>
        </p:nvSpPr>
        <p:spPr/>
        <p:txBody>
          <a:bodyPr>
            <a:noAutofit/>
          </a:bodyPr>
          <a:lstStyle/>
          <a:p>
            <a:pPr marL="0" indent="0">
              <a:buNone/>
            </a:pPr>
            <a:r>
              <a:rPr lang="en-US" sz="2000" dirty="0">
                <a:sym typeface="Tahoma Negreta"/>
              </a:rPr>
              <a:t>Administrative</a:t>
            </a:r>
          </a:p>
          <a:p>
            <a:r>
              <a:rPr lang="en-US" sz="2000" dirty="0">
                <a:sym typeface="Tahoma Negreta"/>
              </a:rPr>
              <a:t>May use up to 5 percent for administration</a:t>
            </a:r>
            <a:endParaRPr lang="en-US" sz="2000" dirty="0"/>
          </a:p>
          <a:p>
            <a:pPr lvl="1"/>
            <a:r>
              <a:rPr lang="en-US" sz="1600" dirty="0"/>
              <a:t>Includes ½ of 1 percent for WIOA Career Center Infrastructure  </a:t>
            </a:r>
          </a:p>
          <a:p>
            <a:r>
              <a:rPr lang="en-US" sz="2000" dirty="0">
                <a:sym typeface="Tahoma Negreta"/>
              </a:rPr>
              <a:t>Use of administrative funds</a:t>
            </a:r>
            <a:endParaRPr lang="en-US" sz="2000" dirty="0"/>
          </a:p>
          <a:p>
            <a:pPr lvl="1"/>
            <a:r>
              <a:rPr lang="en-US" sz="1600" dirty="0"/>
              <a:t>Limited to activities related to administering the grant</a:t>
            </a:r>
          </a:p>
          <a:p>
            <a:r>
              <a:rPr lang="en-US" sz="2000" dirty="0">
                <a:sym typeface="Tahoma Negreta"/>
              </a:rPr>
              <a:t>Coordinator who is paid through a Perkins activity</a:t>
            </a:r>
            <a:endParaRPr lang="en-US" sz="2000" dirty="0"/>
          </a:p>
          <a:p>
            <a:pPr lvl="1"/>
            <a:r>
              <a:rPr lang="en-US" sz="1600" dirty="0"/>
              <a:t>Portion for administering the grant must come from admin 5 percent or from institution</a:t>
            </a:r>
          </a:p>
          <a:p>
            <a:pPr lvl="1"/>
            <a:endParaRPr lang="en-US" sz="1600" dirty="0"/>
          </a:p>
          <a:p>
            <a:pPr marL="0" indent="0">
              <a:buNone/>
            </a:pPr>
            <a:r>
              <a:rPr lang="en-US" sz="2000" dirty="0"/>
              <a:t>Program</a:t>
            </a:r>
          </a:p>
          <a:p>
            <a:r>
              <a:rPr lang="en-US" sz="2000" dirty="0"/>
              <a:t>95 percent spent on Section 135</a:t>
            </a:r>
          </a:p>
        </p:txBody>
      </p:sp>
      <p:sp>
        <p:nvSpPr>
          <p:cNvPr id="120" name="Shape 120"/>
          <p:cNvSpPr>
            <a:spLocks noGrp="1"/>
          </p:cNvSpPr>
          <p:nvPr>
            <p:ph type="title"/>
          </p:nvPr>
        </p:nvSpPr>
        <p:spPr/>
        <p:txBody>
          <a:bodyPr>
            <a:normAutofit/>
          </a:bodyPr>
          <a:lstStyle>
            <a:lvl1pPr>
              <a:defRPr sz="4000">
                <a:latin typeface="Tahoma Negreta"/>
                <a:ea typeface="Tahoma Negreta"/>
                <a:cs typeface="Tahoma Negreta"/>
                <a:sym typeface="Tahoma Negreta"/>
              </a:defRPr>
            </a:lvl1pPr>
          </a:lstStyle>
          <a:p>
            <a:pPr lvl="0"/>
            <a:r>
              <a:rPr lang="en-US" sz="3000" dirty="0">
                <a:latin typeface="+mj-lt"/>
              </a:rPr>
              <a:t>College Use of Perkins Funds</a:t>
            </a:r>
          </a:p>
        </p:txBody>
      </p:sp>
    </p:spTree>
    <p:extLst>
      <p:ext uri="{BB962C8B-B14F-4D97-AF65-F5344CB8AC3E}">
        <p14:creationId xmlns:p14="http://schemas.microsoft.com/office/powerpoint/2010/main" val="20554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idx="1"/>
          </p:nvPr>
        </p:nvSpPr>
        <p:spPr/>
        <p:txBody>
          <a:bodyPr/>
          <a:lstStyle/>
          <a:p>
            <a:pPr lvl="0"/>
            <a:r>
              <a:rPr lang="en-US" dirty="0"/>
              <a:t>When a college does not expend all of its allocated amount, those funds are returned to the state</a:t>
            </a:r>
          </a:p>
          <a:p>
            <a:pPr lvl="0"/>
            <a:endParaRPr lang="en-US" dirty="0"/>
          </a:p>
          <a:p>
            <a:pPr lvl="0"/>
            <a:r>
              <a:rPr lang="en-US" dirty="0"/>
              <a:t>The state retains such amounts for distribution to all colleges in the following academic year.</a:t>
            </a:r>
          </a:p>
        </p:txBody>
      </p:sp>
      <p:sp>
        <p:nvSpPr>
          <p:cNvPr id="461" name="Shape 461"/>
          <p:cNvSpPr>
            <a:spLocks noGrp="1"/>
          </p:cNvSpPr>
          <p:nvPr>
            <p:ph type="title"/>
          </p:nvPr>
        </p:nvSpPr>
        <p:spPr/>
        <p:txBody>
          <a:bodyPr>
            <a:normAutofit/>
          </a:bodyPr>
          <a:lstStyle/>
          <a:p>
            <a:r>
              <a:rPr lang="en-US" dirty="0"/>
              <a:t>Redistribution of Unspent Funds - Section 133</a:t>
            </a:r>
          </a:p>
        </p:txBody>
      </p:sp>
    </p:spTree>
    <p:extLst>
      <p:ext uri="{BB962C8B-B14F-4D97-AF65-F5344CB8AC3E}">
        <p14:creationId xmlns:p14="http://schemas.microsoft.com/office/powerpoint/2010/main" val="72658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idx="1"/>
          </p:nvPr>
        </p:nvSpPr>
        <p:spPr/>
        <p:txBody>
          <a:bodyPr>
            <a:normAutofit lnSpcReduction="10000"/>
          </a:bodyPr>
          <a:lstStyle/>
          <a:p>
            <a:r>
              <a:rPr lang="en-US" dirty="0">
                <a:sym typeface="American Typewriter"/>
              </a:rPr>
              <a:t>Postsecondary</a:t>
            </a:r>
            <a:r>
              <a:rPr lang="en-US" b="1" dirty="0">
                <a:sym typeface="American Typewriter"/>
              </a:rPr>
              <a:t> </a:t>
            </a:r>
            <a:r>
              <a:rPr lang="en-US" b="1" u="sng" dirty="0">
                <a:sym typeface="American Typewriter"/>
              </a:rPr>
              <a:t>Funded Participant </a:t>
            </a:r>
            <a:r>
              <a:rPr lang="en-US" dirty="0">
                <a:sym typeface="American Typewriter"/>
              </a:rPr>
              <a:t>is individual who attempts at least one course in a CTE program or program of study. – Used to allocate Perkins funds to colleges.</a:t>
            </a:r>
          </a:p>
          <a:p>
            <a:endParaRPr lang="en-US" dirty="0">
              <a:sym typeface="American Typewriter"/>
            </a:endParaRPr>
          </a:p>
          <a:p>
            <a:r>
              <a:rPr lang="en-US" dirty="0">
                <a:sym typeface="American Typewriter"/>
              </a:rPr>
              <a:t>Postsecondary CTE </a:t>
            </a:r>
            <a:r>
              <a:rPr lang="en-US" b="1" u="sng" dirty="0">
                <a:sym typeface="American Typewriter"/>
              </a:rPr>
              <a:t>Participant</a:t>
            </a:r>
            <a:r>
              <a:rPr lang="en-US" dirty="0">
                <a:sym typeface="American Typewriter"/>
              </a:rPr>
              <a:t> is </a:t>
            </a:r>
            <a:r>
              <a:rPr lang="en-US" dirty="0"/>
              <a:t>an individual who completes not less than one credit-level course in a CTE program or program of study. </a:t>
            </a:r>
          </a:p>
          <a:p>
            <a:endParaRPr lang="en-US" dirty="0">
              <a:sym typeface="American Typewriter"/>
            </a:endParaRPr>
          </a:p>
          <a:p>
            <a:r>
              <a:rPr lang="en-US" dirty="0">
                <a:sym typeface="American Typewriter"/>
              </a:rPr>
              <a:t>Postsecondary CTE </a:t>
            </a:r>
            <a:r>
              <a:rPr lang="en-US" b="1" u="sng" dirty="0">
                <a:sym typeface="American Typewriter"/>
              </a:rPr>
              <a:t>Concentrator</a:t>
            </a:r>
            <a:r>
              <a:rPr lang="en-US" dirty="0">
                <a:sym typeface="American Typewriter"/>
              </a:rPr>
              <a:t> </a:t>
            </a:r>
            <a:r>
              <a:rPr lang="en-US" dirty="0"/>
              <a:t>is an enrolled student who has earned at least 12 CTE credits within a CTE program or program of study.</a:t>
            </a:r>
          </a:p>
        </p:txBody>
      </p:sp>
      <p:sp>
        <p:nvSpPr>
          <p:cNvPr id="10" name="Title 9">
            <a:extLst>
              <a:ext uri="{FF2B5EF4-FFF2-40B4-BE49-F238E27FC236}">
                <a16:creationId xmlns:a16="http://schemas.microsoft.com/office/drawing/2014/main" id="{7F1A1533-7134-4E4B-961D-EB329131D600}"/>
              </a:ext>
            </a:extLst>
          </p:cNvPr>
          <p:cNvSpPr>
            <a:spLocks noGrp="1"/>
          </p:cNvSpPr>
          <p:nvPr>
            <p:ph type="title"/>
          </p:nvPr>
        </p:nvSpPr>
        <p:spPr/>
        <p:txBody>
          <a:bodyPr/>
          <a:lstStyle/>
          <a:p>
            <a:r>
              <a:rPr lang="en-US" dirty="0"/>
              <a:t>CTE Definitions</a:t>
            </a:r>
          </a:p>
        </p:txBody>
      </p:sp>
    </p:spTree>
    <p:extLst>
      <p:ext uri="{BB962C8B-B14F-4D97-AF65-F5344CB8AC3E}">
        <p14:creationId xmlns:p14="http://schemas.microsoft.com/office/powerpoint/2010/main" val="377629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idx="1"/>
          </p:nvPr>
        </p:nvSpPr>
        <p:spPr/>
        <p:txBody>
          <a:bodyPr/>
          <a:lstStyle/>
          <a:p>
            <a:pPr lvl="0"/>
            <a:r>
              <a:rPr lang="en-US" dirty="0"/>
              <a:t>It’s a Federal formula program meant to improve and enhance existing CTE programs</a:t>
            </a:r>
          </a:p>
          <a:p>
            <a:pPr lvl="0"/>
            <a:r>
              <a:rPr lang="en-US" dirty="0"/>
              <a:t>The Perkins Act was originally authorized in 1984; the most recent authorization is Perkins V in 2018</a:t>
            </a:r>
          </a:p>
          <a:p>
            <a:pPr lvl="0"/>
            <a:r>
              <a:rPr lang="en-US" dirty="0"/>
              <a:t>District funding allocations are based on Federal census and poverty data</a:t>
            </a:r>
          </a:p>
          <a:p>
            <a:pPr lvl="0"/>
            <a:r>
              <a:rPr lang="en-US" dirty="0"/>
              <a:t>Postsecondary funding allocations are based on CTE participants receiving Pell grants or recognized by BIA</a:t>
            </a:r>
          </a:p>
          <a:p>
            <a:pPr lvl="0"/>
            <a:r>
              <a:rPr lang="en-US" dirty="0"/>
              <a:t>Perkins is federal money – The state and local grantees must follow the federal grant guidelines  and EDGAR </a:t>
            </a:r>
          </a:p>
        </p:txBody>
      </p:sp>
      <p:sp>
        <p:nvSpPr>
          <p:cNvPr id="131" name="Shape 131"/>
          <p:cNvSpPr>
            <a:spLocks noGrp="1"/>
          </p:cNvSpPr>
          <p:nvPr>
            <p:ph type="title"/>
          </p:nvPr>
        </p:nvSpPr>
        <p:spPr/>
        <p:txBody>
          <a:bodyPr>
            <a:normAutofit/>
          </a:bodyPr>
          <a:lstStyle>
            <a:lvl1pPr defTabSz="850349">
              <a:defRPr sz="3348"/>
            </a:lvl1pPr>
          </a:lstStyle>
          <a:p>
            <a:pPr lvl="0"/>
            <a:r>
              <a:rPr lang="en-US" sz="3000" dirty="0"/>
              <a:t>What is Perkins?</a:t>
            </a:r>
          </a:p>
        </p:txBody>
      </p:sp>
    </p:spTree>
    <p:extLst>
      <p:ext uri="{BB962C8B-B14F-4D97-AF65-F5344CB8AC3E}">
        <p14:creationId xmlns:p14="http://schemas.microsoft.com/office/powerpoint/2010/main" val="23652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idx="1"/>
          </p:nvPr>
        </p:nvSpPr>
        <p:spPr/>
        <p:txBody>
          <a:bodyPr/>
          <a:lstStyle/>
          <a:p>
            <a:pPr lvl="0">
              <a:spcAft>
                <a:spcPts val="600"/>
              </a:spcAft>
            </a:pPr>
            <a:r>
              <a:rPr lang="en-US" dirty="0"/>
              <a:t>Funding formula must result in a minimum of $50,000 in order for college to be awarded funds or form a consortium</a:t>
            </a:r>
          </a:p>
          <a:p>
            <a:pPr>
              <a:spcAft>
                <a:spcPts val="600"/>
              </a:spcAft>
            </a:pPr>
            <a:r>
              <a:rPr lang="en-US" dirty="0"/>
              <a:t>May not be distributed to colleges based upon amounts determined by the funding formula </a:t>
            </a:r>
          </a:p>
          <a:p>
            <a:pPr lvl="0">
              <a:spcAft>
                <a:spcPts val="600"/>
              </a:spcAft>
            </a:pPr>
            <a:r>
              <a:rPr lang="en-US" dirty="0"/>
              <a:t>Used only for purposes and programs that are mutually beneficial to all members of the consortium</a:t>
            </a:r>
          </a:p>
          <a:p>
            <a:pPr>
              <a:spcAft>
                <a:spcPts val="600"/>
              </a:spcAft>
            </a:pPr>
            <a:r>
              <a:rPr lang="en-US" dirty="0"/>
              <a:t>One college is the fiscal agent responsible for grant management and compliance</a:t>
            </a:r>
          </a:p>
          <a:p>
            <a:pPr lvl="0">
              <a:spcAft>
                <a:spcPts val="600"/>
              </a:spcAft>
            </a:pPr>
            <a:endParaRPr lang="en-US" dirty="0"/>
          </a:p>
        </p:txBody>
      </p:sp>
      <p:sp>
        <p:nvSpPr>
          <p:cNvPr id="122" name="Shape 122"/>
          <p:cNvSpPr>
            <a:spLocks noGrp="1"/>
          </p:cNvSpPr>
          <p:nvPr>
            <p:ph type="title"/>
          </p:nvPr>
        </p:nvSpPr>
        <p:spPr/>
        <p:txBody>
          <a:bodyPr/>
          <a:lstStyle/>
          <a:p>
            <a:pPr lvl="0"/>
            <a:r>
              <a:rPr lang="en-US" dirty="0"/>
              <a:t>Consortium Distribution of Funds</a:t>
            </a:r>
          </a:p>
        </p:txBody>
      </p:sp>
    </p:spTree>
    <p:extLst>
      <p:ext uri="{BB962C8B-B14F-4D97-AF65-F5344CB8AC3E}">
        <p14:creationId xmlns:p14="http://schemas.microsoft.com/office/powerpoint/2010/main" val="190925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160C-20A7-A04B-AEC1-E5832BD27C97}"/>
              </a:ext>
            </a:extLst>
          </p:cNvPr>
          <p:cNvSpPr>
            <a:spLocks noGrp="1"/>
          </p:cNvSpPr>
          <p:nvPr>
            <p:ph type="title"/>
          </p:nvPr>
        </p:nvSpPr>
        <p:spPr/>
        <p:txBody>
          <a:bodyPr/>
          <a:lstStyle/>
          <a:p>
            <a:r>
              <a:rPr lang="en-US" dirty="0"/>
              <a:t>Colleges Before Consortium</a:t>
            </a:r>
          </a:p>
        </p:txBody>
      </p:sp>
      <p:sp>
        <p:nvSpPr>
          <p:cNvPr id="164" name="College B"/>
          <p:cNvSpPr/>
          <p:nvPr/>
        </p:nvSpPr>
        <p:spPr>
          <a:xfrm>
            <a:off x="5640263" y="1965748"/>
            <a:ext cx="1303876" cy="1472258"/>
          </a:xfrm>
          <a:prstGeom prst="rect">
            <a:avLst/>
          </a:prstGeom>
          <a:solidFill>
            <a:srgbClr val="EEB11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288" tIns="14288" rIns="14288" bIns="14288"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rPr sz="1800" dirty="0">
                <a:solidFill>
                  <a:schemeClr val="tx1"/>
                </a:solidFill>
              </a:rPr>
              <a:t>College B</a:t>
            </a:r>
          </a:p>
        </p:txBody>
      </p:sp>
      <p:sp>
        <p:nvSpPr>
          <p:cNvPr id="165" name="Independent, Individual, Defined,  Isolated…"/>
          <p:cNvSpPr txBox="1"/>
          <p:nvPr/>
        </p:nvSpPr>
        <p:spPr>
          <a:xfrm>
            <a:off x="1" y="3914267"/>
            <a:ext cx="9144000" cy="644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88" tIns="14288" rIns="14288" bIns="14288" anchor="ctr">
            <a:spAutoFit/>
          </a:bodyPr>
          <a:lstStyle/>
          <a:p>
            <a:pPr algn="ctr" defTabSz="232172">
              <a:defRPr sz="4000">
                <a:latin typeface="Helvetica Neue Medium"/>
                <a:ea typeface="Helvetica Neue Medium"/>
                <a:cs typeface="Helvetica Neue Medium"/>
                <a:sym typeface="Helvetica Neue Medium"/>
              </a:defRPr>
            </a:pPr>
            <a:r>
              <a:rPr sz="2000" dirty="0"/>
              <a:t>Independent, Individual, Defined,</a:t>
            </a:r>
            <a:r>
              <a:rPr lang="en-US" sz="2000" dirty="0"/>
              <a:t> </a:t>
            </a:r>
            <a:r>
              <a:rPr sz="2000" dirty="0"/>
              <a:t>Isolated Programs and Services</a:t>
            </a:r>
            <a:r>
              <a:rPr lang="en-US" sz="2000" dirty="0"/>
              <a:t>,</a:t>
            </a:r>
            <a:r>
              <a:rPr sz="2000" dirty="0"/>
              <a:t> </a:t>
            </a:r>
          </a:p>
          <a:p>
            <a:pPr algn="ctr" defTabSz="232172">
              <a:defRPr sz="4000">
                <a:latin typeface="Helvetica Neue Medium"/>
                <a:ea typeface="Helvetica Neue Medium"/>
                <a:cs typeface="Helvetica Neue Medium"/>
                <a:sym typeface="Helvetica Neue Medium"/>
              </a:defRPr>
            </a:pPr>
            <a:r>
              <a:rPr sz="2000" dirty="0"/>
              <a:t>Teaching, Supporting, and Serving a defined service area </a:t>
            </a:r>
          </a:p>
        </p:txBody>
      </p:sp>
      <p:sp>
        <p:nvSpPr>
          <p:cNvPr id="6" name="College B">
            <a:extLst>
              <a:ext uri="{FF2B5EF4-FFF2-40B4-BE49-F238E27FC236}">
                <a16:creationId xmlns:a16="http://schemas.microsoft.com/office/drawing/2014/main" id="{6638D7A9-535B-E049-97EC-E505A0D07A7B}"/>
              </a:ext>
            </a:extLst>
          </p:cNvPr>
          <p:cNvSpPr/>
          <p:nvPr/>
        </p:nvSpPr>
        <p:spPr>
          <a:xfrm>
            <a:off x="1538716" y="1965748"/>
            <a:ext cx="3152554" cy="1472258"/>
          </a:xfrm>
          <a:prstGeom prst="rect">
            <a:avLst/>
          </a:prstGeom>
          <a:solidFill>
            <a:srgbClr val="92D05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288" tIns="14288" rIns="14288" bIns="14288"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rPr sz="2800" dirty="0">
                <a:solidFill>
                  <a:schemeClr val="tx1"/>
                </a:solidFill>
              </a:rPr>
              <a:t>College </a:t>
            </a:r>
            <a:r>
              <a:rPr lang="en-US" sz="2800" dirty="0">
                <a:solidFill>
                  <a:schemeClr val="tx1"/>
                </a:solidFill>
              </a:rPr>
              <a:t>A</a:t>
            </a:r>
            <a:endParaRPr sz="2800" dirty="0">
              <a:solidFill>
                <a:schemeClr val="tx1"/>
              </a:solidFill>
            </a:endParaRPr>
          </a:p>
        </p:txBody>
      </p:sp>
    </p:spTree>
    <p:extLst>
      <p:ext uri="{BB962C8B-B14F-4D97-AF65-F5344CB8AC3E}">
        <p14:creationId xmlns:p14="http://schemas.microsoft.com/office/powerpoint/2010/main" val="1618230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ounded Rectangle"/>
          <p:cNvSpPr/>
          <p:nvPr/>
        </p:nvSpPr>
        <p:spPr>
          <a:xfrm>
            <a:off x="967409" y="1484243"/>
            <a:ext cx="7301948" cy="3339547"/>
          </a:xfrm>
          <a:prstGeom prst="roundRect">
            <a:avLst>
              <a:gd name="adj" fmla="val 15000"/>
            </a:avLst>
          </a:prstGeom>
          <a:gradFill flip="none" rotWithShape="1">
            <a:gsLst>
              <a:gs pos="100000">
                <a:srgbClr val="92D050"/>
              </a:gs>
              <a:gs pos="0">
                <a:srgbClr val="EEB111"/>
              </a:gs>
            </a:gsLst>
            <a:path path="rect">
              <a:fillToRect l="100000" t="100000"/>
            </a:path>
            <a:tileRect r="-100000" b="-100000"/>
          </a:gradFill>
          <a:ln w="12700">
            <a:miter lim="400000"/>
          </a:ln>
        </p:spPr>
        <p:txBody>
          <a:bodyPr lIns="14288" tIns="14288" rIns="14288" bIns="14288" anchor="ctr"/>
          <a:lstStyle/>
          <a:p>
            <a:pPr algn="ctr" defTabSz="232172">
              <a:defRPr sz="3200">
                <a:solidFill>
                  <a:srgbClr val="FFFFFF"/>
                </a:solidFill>
                <a:latin typeface="Helvetica Neue Medium"/>
                <a:ea typeface="Helvetica Neue Medium"/>
                <a:cs typeface="Helvetica Neue Medium"/>
                <a:sym typeface="Helvetica Neue Medium"/>
              </a:defRPr>
            </a:pPr>
            <a:endParaRPr sz="900"/>
          </a:p>
        </p:txBody>
      </p:sp>
      <p:sp>
        <p:nvSpPr>
          <p:cNvPr id="2" name="Title 1">
            <a:extLst>
              <a:ext uri="{FF2B5EF4-FFF2-40B4-BE49-F238E27FC236}">
                <a16:creationId xmlns:a16="http://schemas.microsoft.com/office/drawing/2014/main" id="{37E58AD3-FD3C-CC4F-A314-CAFF70ACB30E}"/>
              </a:ext>
            </a:extLst>
          </p:cNvPr>
          <p:cNvSpPr>
            <a:spLocks noGrp="1"/>
          </p:cNvSpPr>
          <p:nvPr>
            <p:ph type="title"/>
          </p:nvPr>
        </p:nvSpPr>
        <p:spPr>
          <a:xfrm>
            <a:off x="1297859" y="126367"/>
            <a:ext cx="7846141" cy="994172"/>
          </a:xfrm>
        </p:spPr>
        <p:txBody>
          <a:bodyPr>
            <a:normAutofit/>
          </a:bodyPr>
          <a:lstStyle/>
          <a:p>
            <a:r>
              <a:rPr lang="en-US" dirty="0"/>
              <a:t>Synergy to Strengthen CTE Programs and Services </a:t>
            </a:r>
          </a:p>
        </p:txBody>
      </p:sp>
      <p:sp>
        <p:nvSpPr>
          <p:cNvPr id="160" name="Atom"/>
          <p:cNvSpPr/>
          <p:nvPr/>
        </p:nvSpPr>
        <p:spPr>
          <a:xfrm>
            <a:off x="3273287" y="1828800"/>
            <a:ext cx="2557669" cy="2584173"/>
          </a:xfrm>
          <a:custGeom>
            <a:avLst/>
            <a:gdLst/>
            <a:ahLst/>
            <a:cxnLst>
              <a:cxn ang="0">
                <a:pos x="wd2" y="hd2"/>
              </a:cxn>
              <a:cxn ang="5400000">
                <a:pos x="wd2" y="hd2"/>
              </a:cxn>
              <a:cxn ang="10800000">
                <a:pos x="wd2" y="hd2"/>
              </a:cxn>
              <a:cxn ang="16200000">
                <a:pos x="wd2" y="hd2"/>
              </a:cxn>
            </a:cxnLst>
            <a:rect l="0" t="0" r="r" b="b"/>
            <a:pathLst>
              <a:path w="21048" h="21600" extrusionOk="0">
                <a:moveTo>
                  <a:pt x="10524" y="0"/>
                </a:moveTo>
                <a:cubicBezTo>
                  <a:pt x="9635" y="0"/>
                  <a:pt x="8359" y="577"/>
                  <a:pt x="7326" y="3327"/>
                </a:cubicBezTo>
                <a:cubicBezTo>
                  <a:pt x="7137" y="3832"/>
                  <a:pt x="6970" y="4380"/>
                  <a:pt x="6824" y="4961"/>
                </a:cubicBezTo>
                <a:cubicBezTo>
                  <a:pt x="6200" y="4785"/>
                  <a:pt x="5595" y="4643"/>
                  <a:pt x="5020" y="4540"/>
                </a:cubicBezTo>
                <a:cubicBezTo>
                  <a:pt x="1890" y="3980"/>
                  <a:pt x="703" y="4698"/>
                  <a:pt x="258" y="5400"/>
                </a:cubicBezTo>
                <a:cubicBezTo>
                  <a:pt x="-186" y="6101"/>
                  <a:pt x="-276" y="7396"/>
                  <a:pt x="1822" y="9586"/>
                </a:cubicBezTo>
                <a:cubicBezTo>
                  <a:pt x="2207" y="9988"/>
                  <a:pt x="2643" y="10394"/>
                  <a:pt x="3123" y="10799"/>
                </a:cubicBezTo>
                <a:cubicBezTo>
                  <a:pt x="2644" y="11204"/>
                  <a:pt x="2207" y="11610"/>
                  <a:pt x="1822" y="12013"/>
                </a:cubicBezTo>
                <a:cubicBezTo>
                  <a:pt x="-276" y="14202"/>
                  <a:pt x="-186" y="15499"/>
                  <a:pt x="258" y="16200"/>
                </a:cubicBezTo>
                <a:cubicBezTo>
                  <a:pt x="591" y="16726"/>
                  <a:pt x="1341" y="17260"/>
                  <a:pt x="3011" y="17260"/>
                </a:cubicBezTo>
                <a:cubicBezTo>
                  <a:pt x="3571" y="17260"/>
                  <a:pt x="4234" y="17200"/>
                  <a:pt x="5020" y="17060"/>
                </a:cubicBezTo>
                <a:cubicBezTo>
                  <a:pt x="5595" y="16957"/>
                  <a:pt x="6200" y="16815"/>
                  <a:pt x="6824" y="16639"/>
                </a:cubicBezTo>
                <a:cubicBezTo>
                  <a:pt x="6970" y="17220"/>
                  <a:pt x="7137" y="17766"/>
                  <a:pt x="7326" y="18271"/>
                </a:cubicBezTo>
                <a:cubicBezTo>
                  <a:pt x="8359" y="21022"/>
                  <a:pt x="9635" y="21600"/>
                  <a:pt x="10524" y="21600"/>
                </a:cubicBezTo>
                <a:cubicBezTo>
                  <a:pt x="11413" y="21600"/>
                  <a:pt x="12689" y="21022"/>
                  <a:pt x="13722" y="18271"/>
                </a:cubicBezTo>
                <a:cubicBezTo>
                  <a:pt x="13911" y="17766"/>
                  <a:pt x="14080" y="17220"/>
                  <a:pt x="14226" y="16639"/>
                </a:cubicBezTo>
                <a:cubicBezTo>
                  <a:pt x="14850" y="16815"/>
                  <a:pt x="15453" y="16957"/>
                  <a:pt x="16028" y="17060"/>
                </a:cubicBezTo>
                <a:cubicBezTo>
                  <a:pt x="16814" y="17200"/>
                  <a:pt x="17479" y="17260"/>
                  <a:pt x="18038" y="17260"/>
                </a:cubicBezTo>
                <a:cubicBezTo>
                  <a:pt x="19709" y="17260"/>
                  <a:pt x="20457" y="16726"/>
                  <a:pt x="20790" y="16200"/>
                </a:cubicBezTo>
                <a:cubicBezTo>
                  <a:pt x="21234" y="15499"/>
                  <a:pt x="21324" y="14202"/>
                  <a:pt x="19226" y="12013"/>
                </a:cubicBezTo>
                <a:cubicBezTo>
                  <a:pt x="18841" y="11610"/>
                  <a:pt x="18405" y="11204"/>
                  <a:pt x="17925" y="10799"/>
                </a:cubicBezTo>
                <a:cubicBezTo>
                  <a:pt x="18404" y="10394"/>
                  <a:pt x="18841" y="9988"/>
                  <a:pt x="19226" y="9586"/>
                </a:cubicBezTo>
                <a:cubicBezTo>
                  <a:pt x="21324" y="7396"/>
                  <a:pt x="21234" y="6101"/>
                  <a:pt x="20790" y="5400"/>
                </a:cubicBezTo>
                <a:cubicBezTo>
                  <a:pt x="20345" y="4698"/>
                  <a:pt x="19158" y="3980"/>
                  <a:pt x="16028" y="4540"/>
                </a:cubicBezTo>
                <a:cubicBezTo>
                  <a:pt x="15453" y="4643"/>
                  <a:pt x="14850" y="4785"/>
                  <a:pt x="14226" y="4961"/>
                </a:cubicBezTo>
                <a:cubicBezTo>
                  <a:pt x="14080" y="4380"/>
                  <a:pt x="13911" y="3832"/>
                  <a:pt x="13722" y="3327"/>
                </a:cubicBezTo>
                <a:cubicBezTo>
                  <a:pt x="12689" y="577"/>
                  <a:pt x="11413" y="0"/>
                  <a:pt x="10524" y="0"/>
                </a:cubicBezTo>
                <a:close/>
                <a:moveTo>
                  <a:pt x="10524" y="856"/>
                </a:moveTo>
                <a:cubicBezTo>
                  <a:pt x="11556" y="856"/>
                  <a:pt x="12661" y="2513"/>
                  <a:pt x="13329" y="5231"/>
                </a:cubicBezTo>
                <a:cubicBezTo>
                  <a:pt x="12420" y="5525"/>
                  <a:pt x="11478" y="5885"/>
                  <a:pt x="10524" y="6304"/>
                </a:cubicBezTo>
                <a:cubicBezTo>
                  <a:pt x="9571" y="5885"/>
                  <a:pt x="8628" y="5525"/>
                  <a:pt x="7719" y="5231"/>
                </a:cubicBezTo>
                <a:cubicBezTo>
                  <a:pt x="8386" y="2513"/>
                  <a:pt x="9492" y="856"/>
                  <a:pt x="10524" y="856"/>
                </a:cubicBezTo>
                <a:close/>
                <a:moveTo>
                  <a:pt x="3015" y="5197"/>
                </a:moveTo>
                <a:cubicBezTo>
                  <a:pt x="3968" y="5197"/>
                  <a:pt x="5206" y="5394"/>
                  <a:pt x="6633" y="5801"/>
                </a:cubicBezTo>
                <a:cubicBezTo>
                  <a:pt x="6458" y="6666"/>
                  <a:pt x="6330" y="7591"/>
                  <a:pt x="6252" y="8553"/>
                </a:cubicBezTo>
                <a:cubicBezTo>
                  <a:pt x="5377" y="9095"/>
                  <a:pt x="4562" y="9658"/>
                  <a:pt x="3828" y="10229"/>
                </a:cubicBezTo>
                <a:cubicBezTo>
                  <a:pt x="3348" y="9826"/>
                  <a:pt x="2912" y="9422"/>
                  <a:pt x="2530" y="9023"/>
                </a:cubicBezTo>
                <a:cubicBezTo>
                  <a:pt x="1217" y="7653"/>
                  <a:pt x="672" y="6459"/>
                  <a:pt x="1072" y="5828"/>
                </a:cubicBezTo>
                <a:cubicBezTo>
                  <a:pt x="1335" y="5413"/>
                  <a:pt x="2020" y="5197"/>
                  <a:pt x="3015" y="5197"/>
                </a:cubicBezTo>
                <a:close/>
                <a:moveTo>
                  <a:pt x="18035" y="5197"/>
                </a:moveTo>
                <a:cubicBezTo>
                  <a:pt x="19030" y="5197"/>
                  <a:pt x="19713" y="5413"/>
                  <a:pt x="19976" y="5828"/>
                </a:cubicBezTo>
                <a:cubicBezTo>
                  <a:pt x="20376" y="6459"/>
                  <a:pt x="19831" y="7653"/>
                  <a:pt x="18518" y="9023"/>
                </a:cubicBezTo>
                <a:cubicBezTo>
                  <a:pt x="18136" y="9422"/>
                  <a:pt x="17702" y="9826"/>
                  <a:pt x="17221" y="10229"/>
                </a:cubicBezTo>
                <a:cubicBezTo>
                  <a:pt x="16488" y="9658"/>
                  <a:pt x="15673" y="9095"/>
                  <a:pt x="14798" y="8553"/>
                </a:cubicBezTo>
                <a:cubicBezTo>
                  <a:pt x="14720" y="7591"/>
                  <a:pt x="14590" y="6665"/>
                  <a:pt x="14415" y="5801"/>
                </a:cubicBezTo>
                <a:cubicBezTo>
                  <a:pt x="15842" y="5394"/>
                  <a:pt x="17082" y="5197"/>
                  <a:pt x="18035" y="5197"/>
                </a:cubicBezTo>
                <a:close/>
                <a:moveTo>
                  <a:pt x="7532" y="6078"/>
                </a:moveTo>
                <a:cubicBezTo>
                  <a:pt x="8148" y="6281"/>
                  <a:pt x="8794" y="6520"/>
                  <a:pt x="9461" y="6795"/>
                </a:cubicBezTo>
                <a:cubicBezTo>
                  <a:pt x="9088" y="6975"/>
                  <a:pt x="8715" y="7162"/>
                  <a:pt x="8343" y="7358"/>
                </a:cubicBezTo>
                <a:cubicBezTo>
                  <a:pt x="7971" y="7553"/>
                  <a:pt x="7605" y="7754"/>
                  <a:pt x="7248" y="7958"/>
                </a:cubicBezTo>
                <a:cubicBezTo>
                  <a:pt x="7320" y="7295"/>
                  <a:pt x="7416" y="6666"/>
                  <a:pt x="7532" y="6078"/>
                </a:cubicBezTo>
                <a:close/>
                <a:moveTo>
                  <a:pt x="13516" y="6078"/>
                </a:moveTo>
                <a:cubicBezTo>
                  <a:pt x="13632" y="6666"/>
                  <a:pt x="13728" y="7295"/>
                  <a:pt x="13800" y="7958"/>
                </a:cubicBezTo>
                <a:cubicBezTo>
                  <a:pt x="13443" y="7754"/>
                  <a:pt x="13078" y="7553"/>
                  <a:pt x="12706" y="7358"/>
                </a:cubicBezTo>
                <a:cubicBezTo>
                  <a:pt x="12335" y="7162"/>
                  <a:pt x="11962" y="6975"/>
                  <a:pt x="11589" y="6795"/>
                </a:cubicBezTo>
                <a:cubicBezTo>
                  <a:pt x="12256" y="6520"/>
                  <a:pt x="12900" y="6281"/>
                  <a:pt x="13516" y="6078"/>
                </a:cubicBezTo>
                <a:close/>
                <a:moveTo>
                  <a:pt x="10524" y="7258"/>
                </a:moveTo>
                <a:cubicBezTo>
                  <a:pt x="11084" y="7514"/>
                  <a:pt x="11656" y="7793"/>
                  <a:pt x="12236" y="8099"/>
                </a:cubicBezTo>
                <a:cubicBezTo>
                  <a:pt x="12807" y="8399"/>
                  <a:pt x="13361" y="8709"/>
                  <a:pt x="13892" y="9029"/>
                </a:cubicBezTo>
                <a:cubicBezTo>
                  <a:pt x="13929" y="9598"/>
                  <a:pt x="13948" y="10189"/>
                  <a:pt x="13948" y="10799"/>
                </a:cubicBezTo>
                <a:cubicBezTo>
                  <a:pt x="13948" y="11410"/>
                  <a:pt x="13927" y="12000"/>
                  <a:pt x="13890" y="12570"/>
                </a:cubicBezTo>
                <a:cubicBezTo>
                  <a:pt x="13359" y="12889"/>
                  <a:pt x="12806" y="13201"/>
                  <a:pt x="12236" y="13501"/>
                </a:cubicBezTo>
                <a:cubicBezTo>
                  <a:pt x="11655" y="13807"/>
                  <a:pt x="11084" y="14087"/>
                  <a:pt x="10524" y="14342"/>
                </a:cubicBezTo>
                <a:cubicBezTo>
                  <a:pt x="9964" y="14087"/>
                  <a:pt x="9393" y="13807"/>
                  <a:pt x="8812" y="13501"/>
                </a:cubicBezTo>
                <a:cubicBezTo>
                  <a:pt x="8241" y="13201"/>
                  <a:pt x="7689" y="12891"/>
                  <a:pt x="7158" y="12571"/>
                </a:cubicBezTo>
                <a:cubicBezTo>
                  <a:pt x="7121" y="12002"/>
                  <a:pt x="7100" y="11410"/>
                  <a:pt x="7100" y="10799"/>
                </a:cubicBezTo>
                <a:cubicBezTo>
                  <a:pt x="7100" y="10189"/>
                  <a:pt x="7121" y="9598"/>
                  <a:pt x="7158" y="9029"/>
                </a:cubicBezTo>
                <a:cubicBezTo>
                  <a:pt x="7689" y="8709"/>
                  <a:pt x="8241" y="8399"/>
                  <a:pt x="8812" y="8099"/>
                </a:cubicBezTo>
                <a:cubicBezTo>
                  <a:pt x="9393" y="7793"/>
                  <a:pt x="9964" y="7514"/>
                  <a:pt x="10524" y="7258"/>
                </a:cubicBezTo>
                <a:close/>
                <a:moveTo>
                  <a:pt x="10524" y="9608"/>
                </a:moveTo>
                <a:cubicBezTo>
                  <a:pt x="10189" y="9608"/>
                  <a:pt x="9855" y="9724"/>
                  <a:pt x="9600" y="9957"/>
                </a:cubicBezTo>
                <a:cubicBezTo>
                  <a:pt x="9089" y="10422"/>
                  <a:pt x="9089" y="11178"/>
                  <a:pt x="9600" y="11643"/>
                </a:cubicBezTo>
                <a:cubicBezTo>
                  <a:pt x="10110" y="12108"/>
                  <a:pt x="10938" y="12108"/>
                  <a:pt x="11448" y="11643"/>
                </a:cubicBezTo>
                <a:cubicBezTo>
                  <a:pt x="11959" y="11178"/>
                  <a:pt x="11959" y="10422"/>
                  <a:pt x="11448" y="9957"/>
                </a:cubicBezTo>
                <a:cubicBezTo>
                  <a:pt x="11193" y="9724"/>
                  <a:pt x="10859" y="9608"/>
                  <a:pt x="10524" y="9608"/>
                </a:cubicBezTo>
                <a:close/>
                <a:moveTo>
                  <a:pt x="6185" y="9638"/>
                </a:moveTo>
                <a:cubicBezTo>
                  <a:pt x="6169" y="10021"/>
                  <a:pt x="6161" y="10408"/>
                  <a:pt x="6161" y="10799"/>
                </a:cubicBezTo>
                <a:cubicBezTo>
                  <a:pt x="6161" y="11190"/>
                  <a:pt x="6169" y="11579"/>
                  <a:pt x="6185" y="11962"/>
                </a:cubicBezTo>
                <a:cubicBezTo>
                  <a:pt x="5601" y="11581"/>
                  <a:pt x="5050" y="11191"/>
                  <a:pt x="4540" y="10799"/>
                </a:cubicBezTo>
                <a:cubicBezTo>
                  <a:pt x="5050" y="10407"/>
                  <a:pt x="5601" y="10019"/>
                  <a:pt x="6185" y="9638"/>
                </a:cubicBezTo>
                <a:close/>
                <a:moveTo>
                  <a:pt x="14863" y="9638"/>
                </a:moveTo>
                <a:cubicBezTo>
                  <a:pt x="15447" y="10019"/>
                  <a:pt x="15998" y="10407"/>
                  <a:pt x="16508" y="10799"/>
                </a:cubicBezTo>
                <a:cubicBezTo>
                  <a:pt x="15998" y="11191"/>
                  <a:pt x="15447" y="11581"/>
                  <a:pt x="14863" y="11962"/>
                </a:cubicBezTo>
                <a:cubicBezTo>
                  <a:pt x="14879" y="11579"/>
                  <a:pt x="14887" y="11190"/>
                  <a:pt x="14887" y="10799"/>
                </a:cubicBezTo>
                <a:cubicBezTo>
                  <a:pt x="14887" y="10408"/>
                  <a:pt x="14879" y="10021"/>
                  <a:pt x="14863" y="9638"/>
                </a:cubicBezTo>
                <a:close/>
                <a:moveTo>
                  <a:pt x="3828" y="11371"/>
                </a:moveTo>
                <a:cubicBezTo>
                  <a:pt x="4562" y="11942"/>
                  <a:pt x="5377" y="12505"/>
                  <a:pt x="6252" y="13047"/>
                </a:cubicBezTo>
                <a:cubicBezTo>
                  <a:pt x="6330" y="14009"/>
                  <a:pt x="6458" y="14933"/>
                  <a:pt x="6633" y="15797"/>
                </a:cubicBezTo>
                <a:cubicBezTo>
                  <a:pt x="5206" y="16204"/>
                  <a:pt x="3968" y="16403"/>
                  <a:pt x="3015" y="16403"/>
                </a:cubicBezTo>
                <a:cubicBezTo>
                  <a:pt x="2020" y="16403"/>
                  <a:pt x="1335" y="16187"/>
                  <a:pt x="1072" y="15772"/>
                </a:cubicBezTo>
                <a:cubicBezTo>
                  <a:pt x="672" y="15141"/>
                  <a:pt x="1217" y="13947"/>
                  <a:pt x="2530" y="12577"/>
                </a:cubicBezTo>
                <a:cubicBezTo>
                  <a:pt x="2912" y="12178"/>
                  <a:pt x="3348" y="11774"/>
                  <a:pt x="3828" y="11371"/>
                </a:cubicBezTo>
                <a:close/>
                <a:moveTo>
                  <a:pt x="17220" y="11371"/>
                </a:moveTo>
                <a:cubicBezTo>
                  <a:pt x="17700" y="11774"/>
                  <a:pt x="18136" y="12178"/>
                  <a:pt x="18518" y="12577"/>
                </a:cubicBezTo>
                <a:cubicBezTo>
                  <a:pt x="19831" y="13947"/>
                  <a:pt x="20376" y="15141"/>
                  <a:pt x="19976" y="15772"/>
                </a:cubicBezTo>
                <a:cubicBezTo>
                  <a:pt x="19713" y="16187"/>
                  <a:pt x="19030" y="16403"/>
                  <a:pt x="18035" y="16403"/>
                </a:cubicBezTo>
                <a:cubicBezTo>
                  <a:pt x="17082" y="16403"/>
                  <a:pt x="15842" y="16204"/>
                  <a:pt x="14415" y="15797"/>
                </a:cubicBezTo>
                <a:cubicBezTo>
                  <a:pt x="14590" y="14933"/>
                  <a:pt x="14718" y="14009"/>
                  <a:pt x="14796" y="13047"/>
                </a:cubicBezTo>
                <a:cubicBezTo>
                  <a:pt x="15671" y="12505"/>
                  <a:pt x="16486" y="11942"/>
                  <a:pt x="17220" y="11371"/>
                </a:cubicBezTo>
                <a:close/>
                <a:moveTo>
                  <a:pt x="7248" y="13642"/>
                </a:moveTo>
                <a:cubicBezTo>
                  <a:pt x="7605" y="13846"/>
                  <a:pt x="7971" y="14047"/>
                  <a:pt x="8343" y="14242"/>
                </a:cubicBezTo>
                <a:cubicBezTo>
                  <a:pt x="8715" y="14438"/>
                  <a:pt x="9088" y="14625"/>
                  <a:pt x="9461" y="14805"/>
                </a:cubicBezTo>
                <a:cubicBezTo>
                  <a:pt x="8794" y="15080"/>
                  <a:pt x="8148" y="15319"/>
                  <a:pt x="7532" y="15522"/>
                </a:cubicBezTo>
                <a:cubicBezTo>
                  <a:pt x="7416" y="14934"/>
                  <a:pt x="7320" y="14305"/>
                  <a:pt x="7248" y="13642"/>
                </a:cubicBezTo>
                <a:close/>
                <a:moveTo>
                  <a:pt x="13800" y="13642"/>
                </a:moveTo>
                <a:cubicBezTo>
                  <a:pt x="13728" y="14305"/>
                  <a:pt x="13632" y="14934"/>
                  <a:pt x="13516" y="15522"/>
                </a:cubicBezTo>
                <a:cubicBezTo>
                  <a:pt x="12900" y="15319"/>
                  <a:pt x="12256" y="15080"/>
                  <a:pt x="11589" y="14805"/>
                </a:cubicBezTo>
                <a:cubicBezTo>
                  <a:pt x="11962" y="14625"/>
                  <a:pt x="12335" y="14438"/>
                  <a:pt x="12706" y="14242"/>
                </a:cubicBezTo>
                <a:cubicBezTo>
                  <a:pt x="13078" y="14047"/>
                  <a:pt x="13443" y="13846"/>
                  <a:pt x="13800" y="13642"/>
                </a:cubicBezTo>
                <a:close/>
                <a:moveTo>
                  <a:pt x="10524" y="15294"/>
                </a:moveTo>
                <a:cubicBezTo>
                  <a:pt x="11478" y="15713"/>
                  <a:pt x="12420" y="16075"/>
                  <a:pt x="13329" y="16369"/>
                </a:cubicBezTo>
                <a:cubicBezTo>
                  <a:pt x="12661" y="19087"/>
                  <a:pt x="11556" y="20744"/>
                  <a:pt x="10524" y="20744"/>
                </a:cubicBezTo>
                <a:cubicBezTo>
                  <a:pt x="9492" y="20744"/>
                  <a:pt x="8386" y="19087"/>
                  <a:pt x="7719" y="16369"/>
                </a:cubicBezTo>
                <a:cubicBezTo>
                  <a:pt x="8628" y="16075"/>
                  <a:pt x="9571" y="15713"/>
                  <a:pt x="10524" y="15294"/>
                </a:cubicBezTo>
                <a:close/>
              </a:path>
            </a:pathLst>
          </a:custGeom>
          <a:solidFill>
            <a:srgbClr val="000000"/>
          </a:solidFill>
          <a:ln w="12700">
            <a:miter lim="400000"/>
          </a:ln>
        </p:spPr>
        <p:txBody>
          <a:bodyPr lIns="14288" tIns="14288" rIns="14288" bIns="14288" anchor="ctr"/>
          <a:lstStyle/>
          <a:p>
            <a:pPr algn="ctr" defTabSz="232172">
              <a:defRPr sz="3200">
                <a:solidFill>
                  <a:srgbClr val="FFFFFF"/>
                </a:solidFill>
                <a:latin typeface="Helvetica Neue Medium"/>
                <a:ea typeface="Helvetica Neue Medium"/>
                <a:cs typeface="Helvetica Neue Medium"/>
                <a:sym typeface="Helvetica Neue Medium"/>
              </a:defRPr>
            </a:pPr>
            <a:endParaRPr sz="900"/>
          </a:p>
        </p:txBody>
      </p:sp>
      <p:sp>
        <p:nvSpPr>
          <p:cNvPr id="3" name="TextBox 2">
            <a:extLst>
              <a:ext uri="{FF2B5EF4-FFF2-40B4-BE49-F238E27FC236}">
                <a16:creationId xmlns:a16="http://schemas.microsoft.com/office/drawing/2014/main" id="{F258CBFE-3176-B94D-8676-4B09AA01178A}"/>
              </a:ext>
            </a:extLst>
          </p:cNvPr>
          <p:cNvSpPr txBox="1"/>
          <p:nvPr/>
        </p:nvSpPr>
        <p:spPr>
          <a:xfrm>
            <a:off x="1132634" y="1656521"/>
            <a:ext cx="1975428" cy="584775"/>
          </a:xfrm>
          <a:prstGeom prst="rect">
            <a:avLst/>
          </a:prstGeom>
          <a:noFill/>
        </p:spPr>
        <p:txBody>
          <a:bodyPr wrap="square" rtlCol="0">
            <a:spAutoFit/>
          </a:bodyPr>
          <a:lstStyle/>
          <a:p>
            <a:r>
              <a:rPr lang="en-US" sz="3200" dirty="0"/>
              <a:t>College A</a:t>
            </a:r>
          </a:p>
        </p:txBody>
      </p:sp>
      <p:sp>
        <p:nvSpPr>
          <p:cNvPr id="6" name="TextBox 5">
            <a:extLst>
              <a:ext uri="{FF2B5EF4-FFF2-40B4-BE49-F238E27FC236}">
                <a16:creationId xmlns:a16="http://schemas.microsoft.com/office/drawing/2014/main" id="{08DB3C58-E031-FC49-BD17-29FAC4A145C5}"/>
              </a:ext>
            </a:extLst>
          </p:cNvPr>
          <p:cNvSpPr txBox="1"/>
          <p:nvPr/>
        </p:nvSpPr>
        <p:spPr>
          <a:xfrm>
            <a:off x="6293929" y="4120585"/>
            <a:ext cx="1975428" cy="584775"/>
          </a:xfrm>
          <a:prstGeom prst="rect">
            <a:avLst/>
          </a:prstGeom>
          <a:noFill/>
        </p:spPr>
        <p:txBody>
          <a:bodyPr wrap="square" rtlCol="0">
            <a:spAutoFit/>
          </a:bodyPr>
          <a:lstStyle/>
          <a:p>
            <a:r>
              <a:rPr lang="en-US" sz="3200" dirty="0"/>
              <a:t>College B</a:t>
            </a:r>
          </a:p>
        </p:txBody>
      </p:sp>
    </p:spTree>
    <p:extLst>
      <p:ext uri="{BB962C8B-B14F-4D97-AF65-F5344CB8AC3E}">
        <p14:creationId xmlns:p14="http://schemas.microsoft.com/office/powerpoint/2010/main" val="325331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3717-6E05-6441-B606-768986455FCF}"/>
              </a:ext>
            </a:extLst>
          </p:cNvPr>
          <p:cNvSpPr>
            <a:spLocks noGrp="1"/>
          </p:cNvSpPr>
          <p:nvPr>
            <p:ph type="title"/>
          </p:nvPr>
        </p:nvSpPr>
        <p:spPr/>
        <p:txBody>
          <a:bodyPr/>
          <a:lstStyle/>
          <a:p>
            <a:r>
              <a:rPr lang="en-US" dirty="0"/>
              <a:t>Consortium Service Area</a:t>
            </a:r>
          </a:p>
        </p:txBody>
      </p:sp>
      <p:sp>
        <p:nvSpPr>
          <p:cNvPr id="6" name="Rounded Rectangle">
            <a:extLst>
              <a:ext uri="{FF2B5EF4-FFF2-40B4-BE49-F238E27FC236}">
                <a16:creationId xmlns:a16="http://schemas.microsoft.com/office/drawing/2014/main" id="{6E4234BF-6BE8-DB48-B45F-A7D89FBB82AD}"/>
              </a:ext>
            </a:extLst>
          </p:cNvPr>
          <p:cNvSpPr/>
          <p:nvPr/>
        </p:nvSpPr>
        <p:spPr>
          <a:xfrm>
            <a:off x="967409" y="1417982"/>
            <a:ext cx="7301948" cy="3551583"/>
          </a:xfrm>
          <a:prstGeom prst="roundRect">
            <a:avLst>
              <a:gd name="adj" fmla="val 15000"/>
            </a:avLst>
          </a:prstGeom>
          <a:gradFill flip="none" rotWithShape="1">
            <a:gsLst>
              <a:gs pos="100000">
                <a:srgbClr val="92D050"/>
              </a:gs>
              <a:gs pos="0">
                <a:srgbClr val="EEB111"/>
              </a:gs>
            </a:gsLst>
            <a:path path="rect">
              <a:fillToRect l="100000" t="100000"/>
            </a:path>
            <a:tileRect r="-100000" b="-100000"/>
          </a:gradFill>
          <a:ln w="12700">
            <a:miter lim="400000"/>
          </a:ln>
        </p:spPr>
        <p:txBody>
          <a:bodyPr lIns="14288" tIns="14288" rIns="14288" bIns="14288" anchor="ctr"/>
          <a:lstStyle/>
          <a:p>
            <a:pPr algn="ctr" defTabSz="232172">
              <a:defRPr sz="3200">
                <a:solidFill>
                  <a:srgbClr val="FFFFFF"/>
                </a:solidFill>
                <a:latin typeface="Helvetica Neue Medium"/>
                <a:ea typeface="Helvetica Neue Medium"/>
                <a:cs typeface="Helvetica Neue Medium"/>
                <a:sym typeface="Helvetica Neue Medium"/>
              </a:defRPr>
            </a:pPr>
            <a:endParaRPr sz="900"/>
          </a:p>
        </p:txBody>
      </p:sp>
      <p:sp>
        <p:nvSpPr>
          <p:cNvPr id="4" name="TextBox 3">
            <a:extLst>
              <a:ext uri="{FF2B5EF4-FFF2-40B4-BE49-F238E27FC236}">
                <a16:creationId xmlns:a16="http://schemas.microsoft.com/office/drawing/2014/main" id="{88D7F5F9-A541-C54E-80AD-99F5BFC2F871}"/>
              </a:ext>
            </a:extLst>
          </p:cNvPr>
          <p:cNvSpPr txBox="1"/>
          <p:nvPr/>
        </p:nvSpPr>
        <p:spPr>
          <a:xfrm>
            <a:off x="1166191" y="1524002"/>
            <a:ext cx="6811618" cy="3277820"/>
          </a:xfrm>
          <a:prstGeom prst="rect">
            <a:avLst/>
          </a:prstGeom>
          <a:noFill/>
        </p:spPr>
        <p:txBody>
          <a:bodyPr wrap="square" rtlCol="0">
            <a:spAutoFit/>
          </a:bodyPr>
          <a:lstStyle/>
          <a:p>
            <a:pPr algn="ctr">
              <a:spcAft>
                <a:spcPts val="600"/>
              </a:spcAft>
            </a:pPr>
            <a:r>
              <a:rPr lang="en-US" sz="2000" b="1" dirty="0"/>
              <a:t>College A and College B Consortium</a:t>
            </a:r>
            <a:endParaRPr lang="en-US" dirty="0"/>
          </a:p>
          <a:p>
            <a:pPr marL="285750" indent="-285750">
              <a:spcAft>
                <a:spcPts val="600"/>
              </a:spcAft>
              <a:buFont typeface="Arial" panose="020B0604020202020204" pitchFamily="34" charset="0"/>
              <a:buChar char="•"/>
            </a:pPr>
            <a:r>
              <a:rPr lang="en-US" dirty="0"/>
              <a:t>Combine resources such as faculty, staff, programs, and services to improve career and technical education in the region. </a:t>
            </a:r>
          </a:p>
          <a:p>
            <a:pPr marL="285750" indent="-285750">
              <a:spcAft>
                <a:spcPts val="600"/>
              </a:spcAft>
              <a:buFont typeface="Arial" panose="020B0604020202020204" pitchFamily="34" charset="0"/>
              <a:buChar char="•"/>
            </a:pPr>
            <a:r>
              <a:rPr lang="en-US" dirty="0"/>
              <a:t>Each college brings unique programs and services to the consortium.</a:t>
            </a:r>
          </a:p>
          <a:p>
            <a:pPr marL="285750" indent="-285750">
              <a:spcAft>
                <a:spcPts val="600"/>
              </a:spcAft>
              <a:buFont typeface="Arial" panose="020B0604020202020204" pitchFamily="34" charset="0"/>
              <a:buChar char="•"/>
            </a:pPr>
            <a:r>
              <a:rPr lang="en-US" dirty="0"/>
              <a:t>Colleges look at ways to share and better serve the region. </a:t>
            </a:r>
          </a:p>
          <a:p>
            <a:pPr marL="285750" indent="-285750">
              <a:spcAft>
                <a:spcPts val="600"/>
              </a:spcAft>
              <a:buFont typeface="Arial" panose="020B0604020202020204" pitchFamily="34" charset="0"/>
              <a:buChar char="•"/>
            </a:pPr>
            <a:r>
              <a:rPr lang="en-US" dirty="0"/>
              <a:t>Rural colleges and economically depressed regions benefit as a consortium member.</a:t>
            </a:r>
          </a:p>
          <a:p>
            <a:pPr marL="285750" indent="-285750">
              <a:spcAft>
                <a:spcPts val="600"/>
              </a:spcAft>
              <a:buFont typeface="Arial" panose="020B0604020202020204" pitchFamily="34" charset="0"/>
              <a:buChar char="•"/>
            </a:pPr>
            <a:r>
              <a:rPr lang="en-US" dirty="0"/>
              <a:t>The synergy of the consortium is mutually beneficial to the career and technical education program in the entire region.</a:t>
            </a:r>
          </a:p>
        </p:txBody>
      </p:sp>
    </p:spTree>
    <p:extLst>
      <p:ext uri="{BB962C8B-B14F-4D97-AF65-F5344CB8AC3E}">
        <p14:creationId xmlns:p14="http://schemas.microsoft.com/office/powerpoint/2010/main" val="613246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A009-28C9-294C-A43A-43F320A9371A}"/>
              </a:ext>
            </a:extLst>
          </p:cNvPr>
          <p:cNvSpPr>
            <a:spLocks noGrp="1"/>
          </p:cNvSpPr>
          <p:nvPr>
            <p:ph type="title"/>
          </p:nvPr>
        </p:nvSpPr>
        <p:spPr/>
        <p:txBody>
          <a:bodyPr>
            <a:normAutofit/>
          </a:bodyPr>
          <a:lstStyle/>
          <a:p>
            <a:r>
              <a:rPr lang="en-US" dirty="0"/>
              <a:t>Perkins Funding Process for 2020-21 </a:t>
            </a:r>
            <a:br>
              <a:rPr lang="en-US" dirty="0"/>
            </a:br>
            <a:r>
              <a:rPr lang="en-US" dirty="0"/>
              <a:t>- Abbreviated </a:t>
            </a:r>
          </a:p>
        </p:txBody>
      </p:sp>
      <p:sp>
        <p:nvSpPr>
          <p:cNvPr id="14" name="CONDUCT LOCAL NEEDS ASSESSMENT">
            <a:extLst>
              <a:ext uri="{FF2B5EF4-FFF2-40B4-BE49-F238E27FC236}">
                <a16:creationId xmlns:a16="http://schemas.microsoft.com/office/drawing/2014/main" id="{693BFD3E-655F-BD4A-AB77-BDB15AE983F5}"/>
              </a:ext>
            </a:extLst>
          </p:cNvPr>
          <p:cNvSpPr/>
          <p:nvPr/>
        </p:nvSpPr>
        <p:spPr>
          <a:xfrm>
            <a:off x="831919" y="1696262"/>
            <a:ext cx="1625262" cy="1303689"/>
          </a:xfrm>
          <a:prstGeom prst="rect">
            <a:avLst/>
          </a:prstGeom>
          <a:solidFill>
            <a:schemeClr val="accent2">
              <a:lumMod val="75000"/>
            </a:schemeClr>
          </a:solidFill>
          <a:ln>
            <a:solidFill>
              <a:srgbClr val="0082C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Conduct Local Needs Assessment </a:t>
            </a:r>
          </a:p>
        </p:txBody>
      </p:sp>
      <p:sp>
        <p:nvSpPr>
          <p:cNvPr id="15" name="DEVELOP A PLAN /COMPLETE THE APPLICATION">
            <a:extLst>
              <a:ext uri="{FF2B5EF4-FFF2-40B4-BE49-F238E27FC236}">
                <a16:creationId xmlns:a16="http://schemas.microsoft.com/office/drawing/2014/main" id="{F356FF87-648B-EE46-B557-83DF85256F61}"/>
              </a:ext>
            </a:extLst>
          </p:cNvPr>
          <p:cNvSpPr/>
          <p:nvPr/>
        </p:nvSpPr>
        <p:spPr>
          <a:xfrm>
            <a:off x="3687128" y="1696262"/>
            <a:ext cx="1625262" cy="1303689"/>
          </a:xfrm>
          <a:prstGeom prst="rect">
            <a:avLst/>
          </a:prstGeom>
          <a:blipFill>
            <a:blip r:embed="rId3"/>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Complete the Application / Plan and Budget  </a:t>
            </a:r>
          </a:p>
        </p:txBody>
      </p:sp>
      <p:sp>
        <p:nvSpPr>
          <p:cNvPr id="16" name="USE PERKINS TO ENHANCE YOUR CTE PROGRAMS">
            <a:extLst>
              <a:ext uri="{FF2B5EF4-FFF2-40B4-BE49-F238E27FC236}">
                <a16:creationId xmlns:a16="http://schemas.microsoft.com/office/drawing/2014/main" id="{F55D090D-F1EA-DE4F-B7D1-6C276131E251}"/>
              </a:ext>
            </a:extLst>
          </p:cNvPr>
          <p:cNvSpPr/>
          <p:nvPr/>
        </p:nvSpPr>
        <p:spPr>
          <a:xfrm>
            <a:off x="6656089" y="1696262"/>
            <a:ext cx="1625261" cy="1303689"/>
          </a:xfrm>
          <a:prstGeom prst="rect">
            <a:avLst/>
          </a:prstGeom>
          <a:blipFill>
            <a:blip r:embed="rId4"/>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Use Perkins Funds to Enhance College CTE Programs   </a:t>
            </a:r>
          </a:p>
        </p:txBody>
      </p:sp>
      <p:sp>
        <p:nvSpPr>
          <p:cNvPr id="17" name="With your stakeholders">
            <a:extLst>
              <a:ext uri="{FF2B5EF4-FFF2-40B4-BE49-F238E27FC236}">
                <a16:creationId xmlns:a16="http://schemas.microsoft.com/office/drawing/2014/main" id="{6EA0F77B-3A70-E646-A640-5A151702B139}"/>
              </a:ext>
            </a:extLst>
          </p:cNvPr>
          <p:cNvSpPr txBox="1"/>
          <p:nvPr/>
        </p:nvSpPr>
        <p:spPr>
          <a:xfrm>
            <a:off x="831920" y="3317200"/>
            <a:ext cx="7449430" cy="423433"/>
          </a:xfrm>
          <a:prstGeom prst="rect">
            <a:avLst/>
          </a:prstGeom>
          <a:solidFill>
            <a:srgbClr val="BF4C86"/>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a:solidFill>
                  <a:srgbClr val="FFFFFF"/>
                </a:solidFill>
                <a:latin typeface="+mn-lt"/>
                <a:ea typeface="+mn-ea"/>
                <a:cs typeface="+mn-cs"/>
                <a:sym typeface="Helvetica Neue Medium"/>
              </a:defRPr>
            </a:lvl1pPr>
          </a:lstStyle>
          <a:p>
            <a:pPr algn="ctr"/>
            <a:r>
              <a:rPr lang="en-US" sz="2400" dirty="0"/>
              <a:t>w</a:t>
            </a:r>
            <a:r>
              <a:rPr sz="2400" dirty="0"/>
              <a:t>ith </a:t>
            </a:r>
            <a:r>
              <a:rPr lang="en-US" sz="2400" dirty="0"/>
              <a:t>area </a:t>
            </a:r>
            <a:r>
              <a:rPr sz="2400" dirty="0"/>
              <a:t>stakeholders</a:t>
            </a:r>
          </a:p>
        </p:txBody>
      </p:sp>
      <p:sp>
        <p:nvSpPr>
          <p:cNvPr id="18" name="Fall of 2019">
            <a:extLst>
              <a:ext uri="{FF2B5EF4-FFF2-40B4-BE49-F238E27FC236}">
                <a16:creationId xmlns:a16="http://schemas.microsoft.com/office/drawing/2014/main" id="{563E3100-B647-6844-891F-F9C2A102BF10}"/>
              </a:ext>
            </a:extLst>
          </p:cNvPr>
          <p:cNvSpPr txBox="1"/>
          <p:nvPr/>
        </p:nvSpPr>
        <p:spPr>
          <a:xfrm>
            <a:off x="918867" y="1309631"/>
            <a:ext cx="1481049"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lvl1pPr>
              <a:defRPr b="0" i="1"/>
            </a:lvl1pPr>
          </a:lstStyle>
          <a:p>
            <a:pPr algn="ctr"/>
            <a:r>
              <a:rPr dirty="0"/>
              <a:t>Fall of 2019 </a:t>
            </a:r>
          </a:p>
        </p:txBody>
      </p:sp>
      <p:sp>
        <p:nvSpPr>
          <p:cNvPr id="19" name="Winter of 2020">
            <a:extLst>
              <a:ext uri="{FF2B5EF4-FFF2-40B4-BE49-F238E27FC236}">
                <a16:creationId xmlns:a16="http://schemas.microsoft.com/office/drawing/2014/main" id="{F82E8F04-34A9-1B46-8B51-C006E9C450FA}"/>
              </a:ext>
            </a:extLst>
          </p:cNvPr>
          <p:cNvSpPr txBox="1"/>
          <p:nvPr/>
        </p:nvSpPr>
        <p:spPr>
          <a:xfrm>
            <a:off x="3368294" y="1309631"/>
            <a:ext cx="2283206"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i="1"/>
            </a:lvl1pPr>
          </a:lstStyle>
          <a:p>
            <a:pPr algn="ctr"/>
            <a:r>
              <a:rPr dirty="0"/>
              <a:t>Winter</a:t>
            </a:r>
            <a:r>
              <a:rPr lang="en-US" dirty="0"/>
              <a:t>/Spring</a:t>
            </a:r>
            <a:r>
              <a:rPr dirty="0"/>
              <a:t> of 2020</a:t>
            </a:r>
          </a:p>
        </p:txBody>
      </p:sp>
      <p:sp>
        <p:nvSpPr>
          <p:cNvPr id="20" name="Fall of 2020-21">
            <a:extLst>
              <a:ext uri="{FF2B5EF4-FFF2-40B4-BE49-F238E27FC236}">
                <a16:creationId xmlns:a16="http://schemas.microsoft.com/office/drawing/2014/main" id="{3154D1E5-E627-6840-899A-5454B3F95D5A}"/>
              </a:ext>
            </a:extLst>
          </p:cNvPr>
          <p:cNvSpPr txBox="1"/>
          <p:nvPr/>
        </p:nvSpPr>
        <p:spPr>
          <a:xfrm>
            <a:off x="6625272" y="1309631"/>
            <a:ext cx="1625261"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i="1"/>
            </a:lvl1pPr>
          </a:lstStyle>
          <a:p>
            <a:pPr algn="ctr"/>
            <a:r>
              <a:rPr dirty="0"/>
              <a:t>Fall of 2020-21</a:t>
            </a:r>
          </a:p>
        </p:txBody>
      </p:sp>
      <p:sp>
        <p:nvSpPr>
          <p:cNvPr id="21" name="Arrow">
            <a:extLst>
              <a:ext uri="{FF2B5EF4-FFF2-40B4-BE49-F238E27FC236}">
                <a16:creationId xmlns:a16="http://schemas.microsoft.com/office/drawing/2014/main" id="{506B15E8-9980-E24A-A093-C45E03C5869D}"/>
              </a:ext>
            </a:extLst>
          </p:cNvPr>
          <p:cNvSpPr/>
          <p:nvPr/>
        </p:nvSpPr>
        <p:spPr>
          <a:xfrm>
            <a:off x="2860721" y="2224058"/>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2" name="Arrow">
            <a:extLst>
              <a:ext uri="{FF2B5EF4-FFF2-40B4-BE49-F238E27FC236}">
                <a16:creationId xmlns:a16="http://schemas.microsoft.com/office/drawing/2014/main" id="{68F66F7A-B67C-EB40-A439-DA26552806E7}"/>
              </a:ext>
            </a:extLst>
          </p:cNvPr>
          <p:cNvSpPr/>
          <p:nvPr/>
        </p:nvSpPr>
        <p:spPr>
          <a:xfrm>
            <a:off x="5765800" y="2224057"/>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3" name="Preparing students for jobs that are in demand or pay high wages with skills they have developed through the education system and in collaboration with all workforce stakeholders and their resources.">
            <a:extLst>
              <a:ext uri="{FF2B5EF4-FFF2-40B4-BE49-F238E27FC236}">
                <a16:creationId xmlns:a16="http://schemas.microsoft.com/office/drawing/2014/main" id="{929A7A7B-D12C-AB41-81DE-18358DF27809}"/>
              </a:ext>
            </a:extLst>
          </p:cNvPr>
          <p:cNvSpPr txBox="1"/>
          <p:nvPr/>
        </p:nvSpPr>
        <p:spPr>
          <a:xfrm>
            <a:off x="796577" y="3845932"/>
            <a:ext cx="7255223" cy="977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lgn="just">
              <a:defRPr sz="2500" b="0">
                <a:latin typeface="+mn-lt"/>
                <a:ea typeface="+mn-ea"/>
                <a:cs typeface="+mn-cs"/>
                <a:sym typeface="Helvetica Neue Medium"/>
              </a:defRPr>
            </a:lvl1pPr>
          </a:lstStyle>
          <a:p>
            <a:r>
              <a:rPr sz="2000" dirty="0"/>
              <a:t>Preparing students for jobs that are in</a:t>
            </a:r>
            <a:r>
              <a:rPr lang="en-US" sz="2000" dirty="0"/>
              <a:t>-</a:t>
            </a:r>
            <a:r>
              <a:rPr sz="2000" dirty="0"/>
              <a:t>demand or pay high wages with skills they have developed through the education system and in collaboration with all workforce stakeholders and their resources. </a:t>
            </a:r>
          </a:p>
        </p:txBody>
      </p:sp>
      <p:sp>
        <p:nvSpPr>
          <p:cNvPr id="24" name="Rounded Rectangle">
            <a:extLst>
              <a:ext uri="{FF2B5EF4-FFF2-40B4-BE49-F238E27FC236}">
                <a16:creationId xmlns:a16="http://schemas.microsoft.com/office/drawing/2014/main" id="{2BB6BED1-3499-6643-9D4D-6DD2D0DF8FDC}"/>
              </a:ext>
            </a:extLst>
          </p:cNvPr>
          <p:cNvSpPr/>
          <p:nvPr/>
        </p:nvSpPr>
        <p:spPr>
          <a:xfrm>
            <a:off x="738577" y="1273048"/>
            <a:ext cx="1895439" cy="1902018"/>
          </a:xfrm>
          <a:prstGeom prst="roundRect">
            <a:avLst>
              <a:gd name="adj" fmla="val 14406"/>
            </a:avLst>
          </a:prstGeom>
          <a:ln w="50800">
            <a:solidFill>
              <a:schemeClr val="accent1"/>
            </a:solidFill>
          </a:ln>
        </p:spPr>
        <p:txBody>
          <a:bodyPr lIns="26789" tIns="26789" rIns="26789" bIns="26789" anchor="ctr"/>
          <a:lstStyle/>
          <a:p>
            <a:pPr>
              <a:defRPr sz="2200" b="0">
                <a:solidFill>
                  <a:srgbClr val="FFFFFF"/>
                </a:solidFill>
                <a:latin typeface="+mn-lt"/>
                <a:ea typeface="+mn-ea"/>
                <a:cs typeface="+mn-cs"/>
                <a:sym typeface="Helvetica Neue Medium"/>
              </a:defRPr>
            </a:pPr>
            <a:endParaRPr sz="1160"/>
          </a:p>
        </p:txBody>
      </p:sp>
    </p:spTree>
    <p:extLst>
      <p:ext uri="{BB962C8B-B14F-4D97-AF65-F5344CB8AC3E}">
        <p14:creationId xmlns:p14="http://schemas.microsoft.com/office/powerpoint/2010/main" val="103112351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62E6-83B6-FF4E-8C20-C33111DACB13}"/>
              </a:ext>
            </a:extLst>
          </p:cNvPr>
          <p:cNvSpPr>
            <a:spLocks noGrp="1"/>
          </p:cNvSpPr>
          <p:nvPr>
            <p:ph type="title"/>
          </p:nvPr>
        </p:nvSpPr>
        <p:spPr/>
        <p:txBody>
          <a:bodyPr>
            <a:normAutofit/>
          </a:bodyPr>
          <a:lstStyle/>
          <a:p>
            <a:r>
              <a:rPr lang="en-US" dirty="0"/>
              <a:t>Summary of the Comprehensive Local Needs Assessment - parts A &amp; B </a:t>
            </a:r>
          </a:p>
        </p:txBody>
      </p:sp>
      <p:sp>
        <p:nvSpPr>
          <p:cNvPr id="261" name="Evaluation of the Performance of Students Served"/>
          <p:cNvSpPr/>
          <p:nvPr/>
        </p:nvSpPr>
        <p:spPr>
          <a:xfrm>
            <a:off x="1059529" y="1269112"/>
            <a:ext cx="1489758" cy="103289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a:solidFill>
                  <a:srgbClr val="FFFFFF"/>
                </a:solidFill>
              </a:defRPr>
            </a:lvl1pPr>
          </a:lstStyle>
          <a:p>
            <a:pPr algn="ctr"/>
            <a:r>
              <a:rPr sz="1350" dirty="0"/>
              <a:t>Evaluation of the Performance of Students Served </a:t>
            </a:r>
          </a:p>
        </p:txBody>
      </p:sp>
      <p:sp>
        <p:nvSpPr>
          <p:cNvPr id="262" name="On-Line Data by Program of Study…"/>
          <p:cNvSpPr txBox="1"/>
          <p:nvPr/>
        </p:nvSpPr>
        <p:spPr>
          <a:xfrm>
            <a:off x="667555" y="3232237"/>
            <a:ext cx="2273705" cy="171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p>
            <a:pPr algn="l">
              <a:defRPr sz="1800" u="sng"/>
            </a:pPr>
            <a:r>
              <a:rPr sz="1200" dirty="0"/>
              <a:t>On-Line Data by Program of Study </a:t>
            </a:r>
          </a:p>
          <a:p>
            <a:pPr marL="116316" indent="-116316">
              <a:buSzPct val="100000"/>
              <a:buChar char="•"/>
              <a:defRPr sz="1800"/>
            </a:pPr>
            <a:r>
              <a:rPr sz="1200" dirty="0"/>
              <a:t>Technical Skill Attainment </a:t>
            </a:r>
          </a:p>
          <a:p>
            <a:pPr marL="95168" indent="-95168">
              <a:buSzPct val="100000"/>
              <a:buChar char="•"/>
              <a:defRPr sz="1800"/>
            </a:pPr>
            <a:r>
              <a:rPr sz="1200" dirty="0"/>
              <a:t>Earning Certificate, Diploma, Degree </a:t>
            </a:r>
          </a:p>
          <a:p>
            <a:pPr marL="95168" indent="-95168">
              <a:buSzPct val="100000"/>
              <a:buChar char="•"/>
              <a:defRPr sz="1800"/>
            </a:pPr>
            <a:r>
              <a:rPr sz="1200" dirty="0"/>
              <a:t>Retention</a:t>
            </a:r>
          </a:p>
          <a:p>
            <a:pPr marL="105743" indent="-105743">
              <a:buSzPct val="100000"/>
              <a:buChar char="•"/>
              <a:defRPr sz="1800"/>
            </a:pPr>
            <a:r>
              <a:rPr sz="1200" dirty="0"/>
              <a:t>Employment </a:t>
            </a:r>
            <a:endParaRPr lang="en-US" sz="1200" dirty="0"/>
          </a:p>
          <a:p>
            <a:pPr>
              <a:buSzPct val="100000"/>
              <a:defRPr sz="1800"/>
            </a:pPr>
            <a:endParaRPr lang="en-US" sz="1200" dirty="0"/>
          </a:p>
          <a:p>
            <a:pPr>
              <a:buSzPct val="100000"/>
              <a:defRPr sz="1800"/>
            </a:pPr>
            <a:r>
              <a:rPr lang="en-US" sz="1200" dirty="0"/>
              <a:t>What are other data sources available at the college level? </a:t>
            </a:r>
          </a:p>
        </p:txBody>
      </p:sp>
      <p:sp>
        <p:nvSpPr>
          <p:cNvPr id="263" name="Size, Scope, Quality"/>
          <p:cNvSpPr/>
          <p:nvPr/>
        </p:nvSpPr>
        <p:spPr>
          <a:xfrm>
            <a:off x="3737098"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a:solidFill>
                  <a:srgbClr val="FFFFFF"/>
                </a:solidFill>
              </a:defRPr>
            </a:lvl1pPr>
          </a:lstStyle>
          <a:p>
            <a:pPr algn="ctr"/>
            <a:r>
              <a:rPr sz="1350"/>
              <a:t>Size, Scope, Quality</a:t>
            </a:r>
          </a:p>
        </p:txBody>
      </p:sp>
      <p:sp>
        <p:nvSpPr>
          <p:cNvPr id="264" name="Aligned to…"/>
          <p:cNvSpPr/>
          <p:nvPr/>
        </p:nvSpPr>
        <p:spPr>
          <a:xfrm>
            <a:off x="6459084"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pPr algn="ctr">
              <a:defRPr>
                <a:solidFill>
                  <a:srgbClr val="FFFFFF"/>
                </a:solidFill>
              </a:defRPr>
            </a:pPr>
            <a:r>
              <a:rPr sz="1350" dirty="0"/>
              <a:t>Aligned to </a:t>
            </a:r>
          </a:p>
          <a:p>
            <a:pPr algn="ctr">
              <a:defRPr>
                <a:solidFill>
                  <a:srgbClr val="FFFFFF"/>
                </a:solidFill>
              </a:defRPr>
            </a:pPr>
            <a:r>
              <a:rPr sz="1350" dirty="0"/>
              <a:t>State, Region, Local</a:t>
            </a:r>
          </a:p>
          <a:p>
            <a:pPr algn="ctr">
              <a:defRPr>
                <a:solidFill>
                  <a:srgbClr val="FFFFFF"/>
                </a:solidFill>
              </a:defRPr>
            </a:pPr>
            <a:r>
              <a:rPr sz="1350" dirty="0"/>
              <a:t>Need</a:t>
            </a:r>
          </a:p>
        </p:txBody>
      </p:sp>
      <p:sp>
        <p:nvSpPr>
          <p:cNvPr id="265" name="Programs in Curriculum Library…"/>
          <p:cNvSpPr txBox="1"/>
          <p:nvPr/>
        </p:nvSpPr>
        <p:spPr>
          <a:xfrm>
            <a:off x="3581710" y="3232237"/>
            <a:ext cx="1986515" cy="1531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p>
            <a:pPr algn="l">
              <a:defRPr sz="2200" u="sng"/>
            </a:pPr>
            <a:r>
              <a:rPr sz="1200" dirty="0"/>
              <a:t>Programs in Curriculum Library    </a:t>
            </a:r>
          </a:p>
          <a:p>
            <a:pPr marL="95168" indent="-95168">
              <a:buSzPct val="100000"/>
              <a:buChar char="•"/>
              <a:defRPr sz="1800"/>
            </a:pPr>
            <a:r>
              <a:rPr sz="1200" dirty="0"/>
              <a:t>Programs of Study </a:t>
            </a:r>
            <a:endParaRPr lang="en-US" sz="1200" dirty="0"/>
          </a:p>
          <a:p>
            <a:pPr>
              <a:buSzPct val="100000"/>
              <a:defRPr sz="1800"/>
            </a:pPr>
            <a:endParaRPr sz="1200" dirty="0"/>
          </a:p>
          <a:p>
            <a:pPr>
              <a:buSzPct val="100000"/>
              <a:defRPr sz="1800"/>
            </a:pPr>
            <a:r>
              <a:rPr lang="en-US" sz="1200" dirty="0"/>
              <a:t>Does college teach </a:t>
            </a:r>
            <a:r>
              <a:rPr sz="1200" dirty="0"/>
              <a:t>enough classes</a:t>
            </a:r>
            <a:r>
              <a:rPr lang="en-US" sz="1200" dirty="0"/>
              <a:t>?</a:t>
            </a:r>
          </a:p>
          <a:p>
            <a:pPr>
              <a:buSzPct val="100000"/>
              <a:defRPr sz="1800"/>
            </a:pPr>
            <a:r>
              <a:rPr lang="en-US" sz="1200" dirty="0"/>
              <a:t>A</a:t>
            </a:r>
            <a:r>
              <a:rPr sz="1200" dirty="0"/>
              <a:t>re </a:t>
            </a:r>
            <a:r>
              <a:rPr lang="en-US" sz="1200" dirty="0"/>
              <a:t>college's</a:t>
            </a:r>
            <a:r>
              <a:rPr sz="1200" dirty="0"/>
              <a:t> 9-14 programs adequately aligned</a:t>
            </a:r>
            <a:r>
              <a:rPr lang="en-US" sz="1200" dirty="0"/>
              <a:t>?</a:t>
            </a:r>
          </a:p>
          <a:p>
            <a:pPr>
              <a:buSzPct val="100000"/>
              <a:defRPr sz="1800"/>
            </a:pPr>
            <a:r>
              <a:rPr lang="en-US" sz="1200" dirty="0"/>
              <a:t>A</a:t>
            </a:r>
            <a:r>
              <a:rPr sz="1200" dirty="0"/>
              <a:t>re students learning? </a:t>
            </a:r>
          </a:p>
        </p:txBody>
      </p:sp>
      <p:sp>
        <p:nvSpPr>
          <p:cNvPr id="266" name="Documents to Consider…"/>
          <p:cNvSpPr txBox="1"/>
          <p:nvPr/>
        </p:nvSpPr>
        <p:spPr>
          <a:xfrm>
            <a:off x="6289240" y="3232237"/>
            <a:ext cx="2015429" cy="171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p>
            <a:pPr algn="l">
              <a:defRPr sz="2200" u="sng"/>
            </a:pPr>
            <a:r>
              <a:rPr sz="1200" dirty="0"/>
              <a:t>Documents to Consider </a:t>
            </a:r>
          </a:p>
          <a:p>
            <a:pPr marL="95168" indent="-95168">
              <a:buSzPct val="100000"/>
              <a:buChar char="•"/>
              <a:defRPr sz="1800"/>
            </a:pPr>
            <a:r>
              <a:rPr sz="1200" dirty="0"/>
              <a:t>Learning Outcomes Curriculum Standards Catalogue  </a:t>
            </a:r>
          </a:p>
          <a:p>
            <a:pPr marL="95168" indent="-95168">
              <a:buSzPct val="100000"/>
              <a:buChar char="•"/>
              <a:defRPr sz="1800"/>
            </a:pPr>
            <a:r>
              <a:rPr sz="1200" dirty="0"/>
              <a:t>Learning outcomes from faculty syllabus </a:t>
            </a:r>
            <a:endParaRPr lang="en-US" sz="1200" dirty="0"/>
          </a:p>
          <a:p>
            <a:pPr>
              <a:buSzPct val="100000"/>
              <a:defRPr sz="1800"/>
            </a:pPr>
            <a:endParaRPr lang="en-US" sz="1200" dirty="0"/>
          </a:p>
          <a:p>
            <a:pPr>
              <a:buSzPct val="100000"/>
              <a:defRPr sz="1800"/>
            </a:pPr>
            <a:r>
              <a:rPr lang="en-US" sz="1200" dirty="0"/>
              <a:t>Do college's programs of study meet local labor market needs? </a:t>
            </a:r>
          </a:p>
        </p:txBody>
      </p:sp>
      <p:sp>
        <p:nvSpPr>
          <p:cNvPr id="269" name="Do your programs of study that your offer meet labor market needs of your region?"/>
          <p:cNvSpPr txBox="1"/>
          <p:nvPr/>
        </p:nvSpPr>
        <p:spPr>
          <a:xfrm>
            <a:off x="6283425" y="4605817"/>
            <a:ext cx="2027057" cy="238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lvl1pPr>
              <a:defRPr sz="1900"/>
            </a:lvl1pPr>
          </a:lstStyle>
          <a:p>
            <a:endParaRPr sz="1200" dirty="0"/>
          </a:p>
        </p:txBody>
      </p:sp>
      <p:sp>
        <p:nvSpPr>
          <p:cNvPr id="15" name="Review">
            <a:extLst>
              <a:ext uri="{FF2B5EF4-FFF2-40B4-BE49-F238E27FC236}">
                <a16:creationId xmlns:a16="http://schemas.microsoft.com/office/drawing/2014/main" id="{5927EF31-A0D2-D84A-9A67-73BEF545F6B5}"/>
              </a:ext>
            </a:extLst>
          </p:cNvPr>
          <p:cNvSpPr/>
          <p:nvPr/>
        </p:nvSpPr>
        <p:spPr>
          <a:xfrm rot="5358832">
            <a:off x="1375105" y="2377446"/>
            <a:ext cx="858605" cy="875726"/>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r>
              <a:rPr sz="1500" dirty="0"/>
              <a:t>Review </a:t>
            </a:r>
          </a:p>
        </p:txBody>
      </p:sp>
      <p:sp>
        <p:nvSpPr>
          <p:cNvPr id="16" name="Check">
            <a:extLst>
              <a:ext uri="{FF2B5EF4-FFF2-40B4-BE49-F238E27FC236}">
                <a16:creationId xmlns:a16="http://schemas.microsoft.com/office/drawing/2014/main" id="{4F3F5599-C383-894C-B9B8-DD81931840DB}"/>
              </a:ext>
            </a:extLst>
          </p:cNvPr>
          <p:cNvSpPr/>
          <p:nvPr/>
        </p:nvSpPr>
        <p:spPr>
          <a:xfrm rot="5358832">
            <a:off x="4146987"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r>
              <a:rPr sz="1500"/>
              <a:t>Check</a:t>
            </a:r>
          </a:p>
        </p:txBody>
      </p:sp>
      <p:sp>
        <p:nvSpPr>
          <p:cNvPr id="17" name="Engage">
            <a:extLst>
              <a:ext uri="{FF2B5EF4-FFF2-40B4-BE49-F238E27FC236}">
                <a16:creationId xmlns:a16="http://schemas.microsoft.com/office/drawing/2014/main" id="{187AA8DF-2C40-D843-BAB5-04D812004525}"/>
              </a:ext>
            </a:extLst>
          </p:cNvPr>
          <p:cNvSpPr/>
          <p:nvPr/>
        </p:nvSpPr>
        <p:spPr>
          <a:xfrm rot="5358832">
            <a:off x="6868973"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r>
              <a:rPr sz="1500"/>
              <a:t>Engage</a:t>
            </a:r>
          </a:p>
        </p:txBody>
      </p:sp>
    </p:spTree>
    <p:extLst>
      <p:ext uri="{BB962C8B-B14F-4D97-AF65-F5344CB8AC3E}">
        <p14:creationId xmlns:p14="http://schemas.microsoft.com/office/powerpoint/2010/main" val="314913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D40-5A24-3347-84A4-07E67F7C4D06}"/>
              </a:ext>
            </a:extLst>
          </p:cNvPr>
          <p:cNvSpPr>
            <a:spLocks noGrp="1"/>
          </p:cNvSpPr>
          <p:nvPr>
            <p:ph type="title"/>
          </p:nvPr>
        </p:nvSpPr>
        <p:spPr/>
        <p:txBody>
          <a:bodyPr>
            <a:normAutofit/>
          </a:bodyPr>
          <a:lstStyle/>
          <a:p>
            <a:r>
              <a:rPr lang="en-US" dirty="0"/>
              <a:t>Summary of the Comprehensive Local Needs Assessment - parts C, D, &amp; E </a:t>
            </a:r>
          </a:p>
        </p:txBody>
      </p:sp>
      <p:sp>
        <p:nvSpPr>
          <p:cNvPr id="274" name="Programs of Study"/>
          <p:cNvSpPr/>
          <p:nvPr/>
        </p:nvSpPr>
        <p:spPr>
          <a:xfrm>
            <a:off x="1071788" y="1269112"/>
            <a:ext cx="1489758" cy="103289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a:solidFill>
                  <a:srgbClr val="FFFFFF"/>
                </a:solidFill>
              </a:defRPr>
            </a:lvl1pPr>
          </a:lstStyle>
          <a:p>
            <a:pPr algn="ctr"/>
            <a:r>
              <a:rPr sz="1500" dirty="0"/>
              <a:t>Programs of Study</a:t>
            </a:r>
            <a:endParaRPr lang="en-US" sz="1500" dirty="0"/>
          </a:p>
          <a:p>
            <a:pPr algn="ctr"/>
            <a:r>
              <a:rPr lang="en-US" sz="1500" dirty="0"/>
              <a:t>(Program Title)</a:t>
            </a:r>
            <a:r>
              <a:rPr sz="1500" dirty="0"/>
              <a:t> </a:t>
            </a:r>
          </a:p>
        </p:txBody>
      </p:sp>
      <p:sp>
        <p:nvSpPr>
          <p:cNvPr id="275" name="Secondary - Postsecondary…"/>
          <p:cNvSpPr txBox="1"/>
          <p:nvPr/>
        </p:nvSpPr>
        <p:spPr>
          <a:xfrm>
            <a:off x="663491" y="3221274"/>
            <a:ext cx="2340643" cy="1900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p>
            <a:pPr algn="l">
              <a:defRPr sz="1800" u="sng"/>
            </a:pPr>
            <a:r>
              <a:rPr sz="1200" dirty="0"/>
              <a:t>Secondary - Postsecondary </a:t>
            </a:r>
          </a:p>
          <a:p>
            <a:pPr marL="89297" indent="-89297">
              <a:buSzPct val="100000"/>
              <a:buChar char="•"/>
              <a:defRPr sz="1800"/>
            </a:pPr>
            <a:r>
              <a:rPr sz="1200" dirty="0"/>
              <a:t>Career and College Promise </a:t>
            </a:r>
          </a:p>
          <a:p>
            <a:pPr marL="89297" indent="-89297">
              <a:buSzPct val="100000"/>
              <a:buChar char="•"/>
              <a:defRPr sz="1800"/>
            </a:pPr>
            <a:r>
              <a:rPr sz="1200" dirty="0"/>
              <a:t> Articulation Agreement </a:t>
            </a:r>
          </a:p>
          <a:p>
            <a:pPr marL="89297" indent="-89297">
              <a:buSzPct val="100000"/>
              <a:buChar char="•"/>
              <a:defRPr sz="1800"/>
            </a:pPr>
            <a:r>
              <a:rPr sz="1200" dirty="0"/>
              <a:t>College Stand Along POS </a:t>
            </a:r>
          </a:p>
          <a:p>
            <a:pPr marL="89297" indent="-89297">
              <a:buSzPct val="100000"/>
              <a:buChar char="•"/>
              <a:defRPr sz="1800"/>
            </a:pPr>
            <a:r>
              <a:rPr sz="1200" dirty="0"/>
              <a:t>Progressive Skill Gain for Labor Market</a:t>
            </a:r>
          </a:p>
          <a:p>
            <a:pPr marL="89297" indent="-89297">
              <a:buSzPct val="100000"/>
              <a:buChar char="•"/>
              <a:defRPr sz="1800"/>
            </a:pPr>
            <a:r>
              <a:rPr sz="1200" dirty="0"/>
              <a:t>Employment </a:t>
            </a:r>
            <a:endParaRPr lang="en-US" sz="1200" dirty="0"/>
          </a:p>
          <a:p>
            <a:pPr marL="89297" indent="-89297">
              <a:buSzPct val="100000"/>
              <a:buChar char="•"/>
              <a:defRPr sz="1800"/>
            </a:pPr>
            <a:endParaRPr lang="en-US" sz="1200" dirty="0"/>
          </a:p>
          <a:p>
            <a:pPr>
              <a:buSzPct val="100000"/>
              <a:defRPr sz="1800"/>
            </a:pPr>
            <a:r>
              <a:rPr lang="en-US" sz="1200" dirty="0"/>
              <a:t>What are other data sources available at the college level? </a:t>
            </a:r>
          </a:p>
        </p:txBody>
      </p:sp>
      <p:sp>
        <p:nvSpPr>
          <p:cNvPr id="276" name="Professional Development"/>
          <p:cNvSpPr/>
          <p:nvPr/>
        </p:nvSpPr>
        <p:spPr>
          <a:xfrm>
            <a:off x="3736918"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a:solidFill>
                  <a:srgbClr val="FFFFFF"/>
                </a:solidFill>
              </a:defRPr>
            </a:lvl1pPr>
          </a:lstStyle>
          <a:p>
            <a:pPr algn="ctr"/>
            <a:r>
              <a:rPr sz="1500" dirty="0"/>
              <a:t>Professional Development </a:t>
            </a:r>
          </a:p>
        </p:txBody>
      </p:sp>
      <p:sp>
        <p:nvSpPr>
          <p:cNvPr id="277" name="Special Populations"/>
          <p:cNvSpPr/>
          <p:nvPr/>
        </p:nvSpPr>
        <p:spPr>
          <a:xfrm>
            <a:off x="6461452"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a:solidFill>
                  <a:srgbClr val="FFFFFF"/>
                </a:solidFill>
              </a:defRPr>
            </a:lvl1pPr>
          </a:lstStyle>
          <a:p>
            <a:pPr algn="ctr"/>
            <a:r>
              <a:rPr sz="1500" dirty="0"/>
              <a:t>Special Populations</a:t>
            </a:r>
          </a:p>
        </p:txBody>
      </p:sp>
      <p:sp>
        <p:nvSpPr>
          <p:cNvPr id="278" name="Local College Professional Development Plan…"/>
          <p:cNvSpPr txBox="1"/>
          <p:nvPr/>
        </p:nvSpPr>
        <p:spPr>
          <a:xfrm>
            <a:off x="3721929" y="3221274"/>
            <a:ext cx="1705716" cy="1531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p>
            <a:pPr algn="l">
              <a:defRPr sz="1800" u="sng"/>
            </a:pPr>
            <a:r>
              <a:rPr sz="1200" dirty="0"/>
              <a:t>Local College Professional Development Plan </a:t>
            </a:r>
          </a:p>
          <a:p>
            <a:pPr marL="95168" indent="-95168">
              <a:buSzPct val="100000"/>
              <a:buChar char="•"/>
              <a:defRPr sz="1800"/>
            </a:pPr>
            <a:r>
              <a:rPr sz="1200" dirty="0"/>
              <a:t>How do we incorporate the College Professional Development Plan into Perkins CLNA? </a:t>
            </a:r>
          </a:p>
          <a:p>
            <a:pPr marL="95168" indent="-95168">
              <a:buSzPct val="100000"/>
              <a:buChar char="•"/>
              <a:defRPr sz="1800"/>
            </a:pPr>
            <a:r>
              <a:rPr sz="1200" dirty="0"/>
              <a:t>Understand Professional Development Definition</a:t>
            </a:r>
          </a:p>
        </p:txBody>
      </p:sp>
      <p:sp>
        <p:nvSpPr>
          <p:cNvPr id="279" name="Documents to Consider…"/>
          <p:cNvSpPr txBox="1"/>
          <p:nvPr/>
        </p:nvSpPr>
        <p:spPr>
          <a:xfrm>
            <a:off x="6291608" y="3209733"/>
            <a:ext cx="2015429" cy="171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p>
            <a:pPr algn="l">
              <a:defRPr sz="2200" u="sng"/>
            </a:pPr>
            <a:r>
              <a:rPr sz="1200" dirty="0"/>
              <a:t>Documents to Consider </a:t>
            </a:r>
          </a:p>
          <a:p>
            <a:pPr marL="95168" indent="-95168">
              <a:buSzPct val="100000"/>
              <a:buChar char="•"/>
              <a:defRPr sz="1800"/>
            </a:pPr>
            <a:r>
              <a:rPr sz="1200" dirty="0"/>
              <a:t>College Application CFNC</a:t>
            </a:r>
            <a:endParaRPr lang="en-US" sz="1200" dirty="0"/>
          </a:p>
          <a:p>
            <a:pPr marL="95168" indent="-95168">
              <a:buSzPct val="100000"/>
              <a:buChar char="•"/>
              <a:defRPr sz="1800"/>
            </a:pPr>
            <a:endParaRPr lang="en-US" sz="1200" dirty="0"/>
          </a:p>
          <a:p>
            <a:pPr>
              <a:defRPr sz="1900"/>
            </a:pPr>
            <a:r>
              <a:rPr lang="en-US" sz="1200" dirty="0"/>
              <a:t>How do we identify Special Population students ?</a:t>
            </a:r>
          </a:p>
          <a:p>
            <a:pPr>
              <a:defRPr sz="1900"/>
            </a:pPr>
            <a:r>
              <a:rPr lang="en-US" sz="1200" dirty="0"/>
              <a:t>How to we assist those interested in enrolling? </a:t>
            </a:r>
          </a:p>
          <a:p>
            <a:pPr>
              <a:defRPr sz="1900"/>
            </a:pPr>
            <a:r>
              <a:rPr lang="en-US" sz="1200" dirty="0"/>
              <a:t>How do we support those enrolled in CTE? </a:t>
            </a:r>
            <a:r>
              <a:rPr sz="1200" dirty="0"/>
              <a:t> </a:t>
            </a:r>
          </a:p>
        </p:txBody>
      </p:sp>
      <p:sp>
        <p:nvSpPr>
          <p:cNvPr id="281" name="Review"/>
          <p:cNvSpPr/>
          <p:nvPr/>
        </p:nvSpPr>
        <p:spPr>
          <a:xfrm rot="5358832">
            <a:off x="1387364" y="2377446"/>
            <a:ext cx="858605" cy="875726"/>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r>
              <a:rPr sz="1500" dirty="0"/>
              <a:t>Review </a:t>
            </a:r>
          </a:p>
        </p:txBody>
      </p:sp>
      <p:sp>
        <p:nvSpPr>
          <p:cNvPr id="283" name="Check"/>
          <p:cNvSpPr/>
          <p:nvPr/>
        </p:nvSpPr>
        <p:spPr>
          <a:xfrm rot="5358832">
            <a:off x="4146806"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r>
              <a:rPr sz="1500"/>
              <a:t>Check</a:t>
            </a:r>
          </a:p>
        </p:txBody>
      </p:sp>
      <p:sp>
        <p:nvSpPr>
          <p:cNvPr id="284" name="Engage"/>
          <p:cNvSpPr/>
          <p:nvPr/>
        </p:nvSpPr>
        <p:spPr>
          <a:xfrm rot="5358832">
            <a:off x="6871340"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r>
              <a:rPr sz="1500" dirty="0"/>
              <a:t>Engage</a:t>
            </a:r>
          </a:p>
        </p:txBody>
      </p:sp>
    </p:spTree>
    <p:extLst>
      <p:ext uri="{BB962C8B-B14F-4D97-AF65-F5344CB8AC3E}">
        <p14:creationId xmlns:p14="http://schemas.microsoft.com/office/powerpoint/2010/main" val="325443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19BC-48BA-2A43-A46F-75733378EFDF}"/>
              </a:ext>
            </a:extLst>
          </p:cNvPr>
          <p:cNvSpPr>
            <a:spLocks noGrp="1"/>
          </p:cNvSpPr>
          <p:nvPr>
            <p:ph type="title"/>
          </p:nvPr>
        </p:nvSpPr>
        <p:spPr/>
        <p:txBody>
          <a:bodyPr>
            <a:normAutofit/>
          </a:bodyPr>
          <a:lstStyle/>
          <a:p>
            <a:r>
              <a:rPr lang="en-US" dirty="0"/>
              <a:t>CLNA– Collaborate with Stakeholders to Strengthen the Workforce  </a:t>
            </a:r>
          </a:p>
        </p:txBody>
      </p:sp>
      <p:sp>
        <p:nvSpPr>
          <p:cNvPr id="277" name="Special Populations"/>
          <p:cNvSpPr/>
          <p:nvPr/>
        </p:nvSpPr>
        <p:spPr>
          <a:xfrm>
            <a:off x="818707" y="2799539"/>
            <a:ext cx="1177245" cy="691066"/>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WIOA Title II</a:t>
            </a:r>
            <a:endParaRPr sz="1600" dirty="0"/>
          </a:p>
        </p:txBody>
      </p:sp>
      <p:sp>
        <p:nvSpPr>
          <p:cNvPr id="279" name="Documents to Consider…"/>
          <p:cNvSpPr txBox="1"/>
          <p:nvPr/>
        </p:nvSpPr>
        <p:spPr>
          <a:xfrm>
            <a:off x="6027096" y="3759411"/>
            <a:ext cx="1612570" cy="21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l">
              <a:defRPr sz="2200" u="sng"/>
            </a:pPr>
            <a:endParaRPr sz="1125" dirty="0"/>
          </a:p>
        </p:txBody>
      </p:sp>
      <p:sp>
        <p:nvSpPr>
          <p:cNvPr id="14" name="TextBox 13">
            <a:extLst>
              <a:ext uri="{FF2B5EF4-FFF2-40B4-BE49-F238E27FC236}">
                <a16:creationId xmlns:a16="http://schemas.microsoft.com/office/drawing/2014/main" id="{0C114AA8-F219-4AF2-9D29-BABDA7485143}"/>
              </a:ext>
            </a:extLst>
          </p:cNvPr>
          <p:cNvSpPr txBox="1"/>
          <p:nvPr/>
        </p:nvSpPr>
        <p:spPr>
          <a:xfrm>
            <a:off x="5736788" y="1904404"/>
            <a:ext cx="3116281" cy="2420663"/>
          </a:xfrm>
          <a:prstGeom prst="rect">
            <a:avLst/>
          </a:prstGeom>
          <a:solidFill>
            <a:schemeClr val="accent4">
              <a:lumMod val="40000"/>
              <a:lumOff val="60000"/>
            </a:schemeClr>
          </a:solidFill>
        </p:spPr>
        <p:txBody>
          <a:bodyPr wrap="square" rtlCol="0">
            <a:spAutoFit/>
          </a:bodyPr>
          <a:lstStyle/>
          <a:p>
            <a:pPr algn="ctr">
              <a:lnSpc>
                <a:spcPct val="120000"/>
              </a:lnSpc>
            </a:pPr>
            <a:r>
              <a:rPr lang="en-US" sz="1400" b="1" dirty="0"/>
              <a:t>CONSIDER</a:t>
            </a:r>
          </a:p>
          <a:p>
            <a:pPr marL="214313" indent="-214313">
              <a:spcAft>
                <a:spcPts val="900"/>
              </a:spcAft>
              <a:buFont typeface="Arial" panose="020B0604020202020204" pitchFamily="34" charset="0"/>
              <a:buChar char="•"/>
            </a:pPr>
            <a:r>
              <a:rPr lang="en-US" sz="1400" dirty="0"/>
              <a:t>Are we meeting workforce needs? </a:t>
            </a:r>
          </a:p>
          <a:p>
            <a:pPr marL="214313" indent="-214313">
              <a:spcAft>
                <a:spcPts val="900"/>
              </a:spcAft>
              <a:buFont typeface="Arial" panose="020B0604020202020204" pitchFamily="34" charset="0"/>
              <a:buChar char="•"/>
            </a:pPr>
            <a:r>
              <a:rPr lang="en-US" sz="1400" dirty="0"/>
              <a:t>How are we collaborating with partners? </a:t>
            </a:r>
          </a:p>
          <a:p>
            <a:pPr marL="214313" indent="-214313">
              <a:spcAft>
                <a:spcPts val="900"/>
              </a:spcAft>
              <a:buFont typeface="Arial" panose="020B0604020202020204" pitchFamily="34" charset="0"/>
              <a:buChar char="•"/>
            </a:pPr>
            <a:r>
              <a:rPr lang="en-US" sz="1400" dirty="0"/>
              <a:t>How can we help all populations who have elected to enroll in our CTE Programs of Study?</a:t>
            </a:r>
          </a:p>
          <a:p>
            <a:pPr marL="214313" indent="-214313">
              <a:spcAft>
                <a:spcPts val="900"/>
              </a:spcAft>
              <a:buFont typeface="Arial" panose="020B0604020202020204" pitchFamily="34" charset="0"/>
              <a:buChar char="•"/>
            </a:pPr>
            <a:r>
              <a:rPr lang="en-US" sz="1400" dirty="0"/>
              <a:t>How are individuals referred to us for further Education and Training? </a:t>
            </a:r>
          </a:p>
        </p:txBody>
      </p:sp>
      <p:sp>
        <p:nvSpPr>
          <p:cNvPr id="8" name="Special Populations">
            <a:extLst>
              <a:ext uri="{FF2B5EF4-FFF2-40B4-BE49-F238E27FC236}">
                <a16:creationId xmlns:a16="http://schemas.microsoft.com/office/drawing/2014/main" id="{DFA41C24-91BA-40D6-A92F-9BFDD0BB3B82}"/>
              </a:ext>
            </a:extLst>
          </p:cNvPr>
          <p:cNvSpPr/>
          <p:nvPr/>
        </p:nvSpPr>
        <p:spPr>
          <a:xfrm>
            <a:off x="818707" y="1743906"/>
            <a:ext cx="1177245" cy="89930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High Schools</a:t>
            </a:r>
            <a:endParaRPr sz="1600" dirty="0"/>
          </a:p>
        </p:txBody>
      </p:sp>
      <p:sp>
        <p:nvSpPr>
          <p:cNvPr id="10" name="Special Populations">
            <a:extLst>
              <a:ext uri="{FF2B5EF4-FFF2-40B4-BE49-F238E27FC236}">
                <a16:creationId xmlns:a16="http://schemas.microsoft.com/office/drawing/2014/main" id="{EF62F0E4-9413-4C6A-901F-9B269135D19D}"/>
              </a:ext>
            </a:extLst>
          </p:cNvPr>
          <p:cNvSpPr/>
          <p:nvPr/>
        </p:nvSpPr>
        <p:spPr>
          <a:xfrm>
            <a:off x="2175571" y="1733107"/>
            <a:ext cx="1278252" cy="91010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Continuing Education </a:t>
            </a:r>
            <a:endParaRPr sz="1600" dirty="0"/>
          </a:p>
        </p:txBody>
      </p:sp>
      <p:sp>
        <p:nvSpPr>
          <p:cNvPr id="11" name="Special Populations">
            <a:extLst>
              <a:ext uri="{FF2B5EF4-FFF2-40B4-BE49-F238E27FC236}">
                <a16:creationId xmlns:a16="http://schemas.microsoft.com/office/drawing/2014/main" id="{46E86CC6-4E2A-445E-A67B-8D3917115348}"/>
              </a:ext>
            </a:extLst>
          </p:cNvPr>
          <p:cNvSpPr/>
          <p:nvPr/>
        </p:nvSpPr>
        <p:spPr>
          <a:xfrm>
            <a:off x="2216211" y="3640647"/>
            <a:ext cx="1239370" cy="684420"/>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Vocational Rehabilitation </a:t>
            </a:r>
            <a:endParaRPr sz="1600" dirty="0"/>
          </a:p>
        </p:txBody>
      </p:sp>
      <p:sp>
        <p:nvSpPr>
          <p:cNvPr id="12" name="Special Populations">
            <a:extLst>
              <a:ext uri="{FF2B5EF4-FFF2-40B4-BE49-F238E27FC236}">
                <a16:creationId xmlns:a16="http://schemas.microsoft.com/office/drawing/2014/main" id="{497F9694-3981-4474-8DD2-56AAD65B033F}"/>
              </a:ext>
            </a:extLst>
          </p:cNvPr>
          <p:cNvSpPr/>
          <p:nvPr/>
        </p:nvSpPr>
        <p:spPr>
          <a:xfrm>
            <a:off x="818707" y="3640647"/>
            <a:ext cx="1177245" cy="684420"/>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Homeless Coalition</a:t>
            </a:r>
            <a:endParaRPr sz="1600" dirty="0"/>
          </a:p>
        </p:txBody>
      </p:sp>
      <p:sp>
        <p:nvSpPr>
          <p:cNvPr id="13" name="Special Populations">
            <a:extLst>
              <a:ext uri="{FF2B5EF4-FFF2-40B4-BE49-F238E27FC236}">
                <a16:creationId xmlns:a16="http://schemas.microsoft.com/office/drawing/2014/main" id="{8AC9AC48-8837-4C8E-9E79-0DDB2F969E09}"/>
              </a:ext>
            </a:extLst>
          </p:cNvPr>
          <p:cNvSpPr/>
          <p:nvPr/>
        </p:nvSpPr>
        <p:spPr>
          <a:xfrm>
            <a:off x="2216210" y="2799540"/>
            <a:ext cx="1237613" cy="691065"/>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Workforce Board </a:t>
            </a:r>
            <a:endParaRPr sz="1600" dirty="0"/>
          </a:p>
        </p:txBody>
      </p:sp>
      <p:sp>
        <p:nvSpPr>
          <p:cNvPr id="15" name="Special Populations">
            <a:extLst>
              <a:ext uri="{FF2B5EF4-FFF2-40B4-BE49-F238E27FC236}">
                <a16:creationId xmlns:a16="http://schemas.microsoft.com/office/drawing/2014/main" id="{37B88A7D-9F43-45E0-809C-5E5E42E7F13C}"/>
              </a:ext>
            </a:extLst>
          </p:cNvPr>
          <p:cNvSpPr/>
          <p:nvPr/>
        </p:nvSpPr>
        <p:spPr>
          <a:xfrm>
            <a:off x="3602594" y="2799539"/>
            <a:ext cx="1157186" cy="691066"/>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Chamber of Commerce</a:t>
            </a:r>
            <a:endParaRPr sz="1600" dirty="0"/>
          </a:p>
        </p:txBody>
      </p:sp>
      <p:sp>
        <p:nvSpPr>
          <p:cNvPr id="16" name="Special Populations">
            <a:extLst>
              <a:ext uri="{FF2B5EF4-FFF2-40B4-BE49-F238E27FC236}">
                <a16:creationId xmlns:a16="http://schemas.microsoft.com/office/drawing/2014/main" id="{FD364577-140B-4116-AF5B-A55F4E571442}"/>
              </a:ext>
            </a:extLst>
          </p:cNvPr>
          <p:cNvSpPr/>
          <p:nvPr/>
        </p:nvSpPr>
        <p:spPr>
          <a:xfrm>
            <a:off x="3602594" y="1743907"/>
            <a:ext cx="1157186" cy="899301"/>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Employers </a:t>
            </a:r>
            <a:endParaRPr sz="1600" dirty="0"/>
          </a:p>
        </p:txBody>
      </p:sp>
      <p:sp>
        <p:nvSpPr>
          <p:cNvPr id="17" name="Special Populations">
            <a:extLst>
              <a:ext uri="{FF2B5EF4-FFF2-40B4-BE49-F238E27FC236}">
                <a16:creationId xmlns:a16="http://schemas.microsoft.com/office/drawing/2014/main" id="{EF533EB0-2C58-4C6D-9239-3B8EEB4069D7}"/>
              </a:ext>
            </a:extLst>
          </p:cNvPr>
          <p:cNvSpPr/>
          <p:nvPr/>
        </p:nvSpPr>
        <p:spPr>
          <a:xfrm>
            <a:off x="3602594" y="3640647"/>
            <a:ext cx="1157186" cy="684420"/>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092" tIns="20092" rIns="20092" bIns="20092" anchor="ctr"/>
          <a:lstStyle>
            <a:lvl1pPr>
              <a:defRPr>
                <a:solidFill>
                  <a:srgbClr val="FFFFFF"/>
                </a:solidFill>
              </a:defRPr>
            </a:lvl1pPr>
          </a:lstStyle>
          <a:p>
            <a:pPr algn="ctr"/>
            <a:r>
              <a:rPr lang="en-US" sz="1600" dirty="0"/>
              <a:t>Local Agencies</a:t>
            </a:r>
            <a:endParaRPr sz="1600" dirty="0"/>
          </a:p>
        </p:txBody>
      </p:sp>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96B64714-F793-46B8-A5DD-398DBE5E84C9}"/>
                  </a:ext>
                </a:extLst>
              </p14:cNvPr>
              <p14:cNvContentPartPr/>
              <p14:nvPr/>
            </p14:nvContentPartPr>
            <p14:xfrm>
              <a:off x="238667" y="1318437"/>
              <a:ext cx="5129092" cy="3561571"/>
            </p14:xfrm>
          </p:contentPart>
        </mc:Choice>
        <mc:Fallback xmlns="">
          <p:pic>
            <p:nvPicPr>
              <p:cNvPr id="34" name="Ink 33">
                <a:extLst>
                  <a:ext uri="{FF2B5EF4-FFF2-40B4-BE49-F238E27FC236}">
                    <a16:creationId xmlns:a16="http://schemas.microsoft.com/office/drawing/2014/main" id="{96B64714-F793-46B8-A5DD-398DBE5E84C9}"/>
                  </a:ext>
                </a:extLst>
              </p:cNvPr>
              <p:cNvPicPr/>
              <p:nvPr/>
            </p:nvPicPr>
            <p:blipFill>
              <a:blip r:embed="rId4"/>
              <a:stretch>
                <a:fillRect/>
              </a:stretch>
            </p:blipFill>
            <p:spPr>
              <a:xfrm>
                <a:off x="220666" y="1300435"/>
                <a:ext cx="5164733" cy="3597216"/>
              </a:xfrm>
              <a:prstGeom prst="rect">
                <a:avLst/>
              </a:prstGeom>
            </p:spPr>
          </p:pic>
        </mc:Fallback>
      </mc:AlternateContent>
      <p:grpSp>
        <p:nvGrpSpPr>
          <p:cNvPr id="19" name="Group 18">
            <a:extLst>
              <a:ext uri="{FF2B5EF4-FFF2-40B4-BE49-F238E27FC236}">
                <a16:creationId xmlns:a16="http://schemas.microsoft.com/office/drawing/2014/main" id="{868F943F-BB82-42A4-B3AC-B413B1EAB063}"/>
              </a:ext>
            </a:extLst>
          </p:cNvPr>
          <p:cNvGrpSpPr/>
          <p:nvPr/>
        </p:nvGrpSpPr>
        <p:grpSpPr>
          <a:xfrm>
            <a:off x="5127126" y="2628276"/>
            <a:ext cx="536490" cy="265680"/>
            <a:chOff x="4451922" y="2620950"/>
            <a:chExt cx="715320" cy="35424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0CADA8C-3DAA-418A-8057-8A7204154188}"/>
                    </a:ext>
                  </a:extLst>
                </p14:cNvPr>
                <p14:cNvContentPartPr/>
                <p14:nvPr/>
              </p14:nvContentPartPr>
              <p14:xfrm>
                <a:off x="4451922" y="2703390"/>
                <a:ext cx="516960" cy="208440"/>
              </p14:xfrm>
            </p:contentPart>
          </mc:Choice>
          <mc:Fallback xmlns="">
            <p:pic>
              <p:nvPicPr>
                <p:cNvPr id="7" name="Ink 6">
                  <a:extLst>
                    <a:ext uri="{FF2B5EF4-FFF2-40B4-BE49-F238E27FC236}">
                      <a16:creationId xmlns:a16="http://schemas.microsoft.com/office/drawing/2014/main" id="{C0CADA8C-3DAA-418A-8057-8A7204154188}"/>
                    </a:ext>
                  </a:extLst>
                </p:cNvPr>
                <p:cNvPicPr/>
                <p:nvPr/>
              </p:nvPicPr>
              <p:blipFill>
                <a:blip r:embed="rId6"/>
                <a:stretch>
                  <a:fillRect/>
                </a:stretch>
              </p:blipFill>
              <p:spPr>
                <a:xfrm>
                  <a:off x="4434282" y="2685750"/>
                  <a:ext cx="552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EDD58D4-9BD6-4774-A089-579CA5F7BD24}"/>
                    </a:ext>
                  </a:extLst>
                </p14:cNvPr>
                <p14:cNvContentPartPr/>
                <p14:nvPr/>
              </p14:nvContentPartPr>
              <p14:xfrm>
                <a:off x="4903362" y="2620950"/>
                <a:ext cx="263880" cy="354240"/>
              </p14:xfrm>
            </p:contentPart>
          </mc:Choice>
          <mc:Fallback xmlns="">
            <p:pic>
              <p:nvPicPr>
                <p:cNvPr id="18" name="Ink 17">
                  <a:extLst>
                    <a:ext uri="{FF2B5EF4-FFF2-40B4-BE49-F238E27FC236}">
                      <a16:creationId xmlns:a16="http://schemas.microsoft.com/office/drawing/2014/main" id="{1EDD58D4-9BD6-4774-A089-579CA5F7BD24}"/>
                    </a:ext>
                  </a:extLst>
                </p:cNvPr>
                <p:cNvPicPr/>
                <p:nvPr/>
              </p:nvPicPr>
              <p:blipFill>
                <a:blip r:embed="rId8"/>
                <a:stretch>
                  <a:fillRect/>
                </a:stretch>
              </p:blipFill>
              <p:spPr>
                <a:xfrm>
                  <a:off x="4885722" y="2603310"/>
                  <a:ext cx="299520" cy="389880"/>
                </a:xfrm>
                <a:prstGeom prst="rect">
                  <a:avLst/>
                </a:prstGeom>
              </p:spPr>
            </p:pic>
          </mc:Fallback>
        </mc:AlternateContent>
      </p:grpSp>
    </p:spTree>
    <p:extLst>
      <p:ext uri="{BB962C8B-B14F-4D97-AF65-F5344CB8AC3E}">
        <p14:creationId xmlns:p14="http://schemas.microsoft.com/office/powerpoint/2010/main" val="337177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CEED1D-3406-6A4A-93DD-84C1D40AFBC5}"/>
              </a:ext>
            </a:extLst>
          </p:cNvPr>
          <p:cNvSpPr>
            <a:spLocks noGrp="1"/>
          </p:cNvSpPr>
          <p:nvPr>
            <p:ph idx="1"/>
          </p:nvPr>
        </p:nvSpPr>
        <p:spPr>
          <a:xfrm>
            <a:off x="628649" y="1320904"/>
            <a:ext cx="8387759" cy="3548753"/>
          </a:xfrm>
        </p:spPr>
        <p:txBody>
          <a:bodyPr>
            <a:normAutofit/>
          </a:bodyPr>
          <a:lstStyle/>
          <a:p>
            <a:pPr marL="0" indent="0">
              <a:buNone/>
              <a:tabLst>
                <a:tab pos="5883275" algn="l"/>
              </a:tabLst>
            </a:pPr>
            <a:r>
              <a:rPr lang="en-US" altLang="en-US" dirty="0"/>
              <a:t>Briefly explain Gaps in each part of the CLNA as applicable to this program area.  These Gaps will directly link to activities funded on the activities/budget form.</a:t>
            </a:r>
          </a:p>
          <a:p>
            <a:pPr marL="0" indent="0">
              <a:buNone/>
              <a:tabLst>
                <a:tab pos="454025" algn="dec"/>
              </a:tabLst>
            </a:pPr>
            <a:r>
              <a:rPr lang="en-US" sz="2000" dirty="0"/>
              <a:t>	A. Student performance </a:t>
            </a:r>
          </a:p>
          <a:p>
            <a:pPr marL="0" indent="0">
              <a:buNone/>
              <a:tabLst>
                <a:tab pos="454025" algn="dec"/>
              </a:tabLst>
            </a:pPr>
            <a:r>
              <a:rPr lang="en-US" sz="2000" dirty="0"/>
              <a:t>	B1. Size, scope, and quality of program</a:t>
            </a:r>
          </a:p>
          <a:p>
            <a:pPr marL="0" indent="0">
              <a:buNone/>
              <a:tabLst>
                <a:tab pos="454025" algn="dec"/>
              </a:tabLst>
            </a:pPr>
            <a:r>
              <a:rPr lang="en-US" sz="2000" dirty="0"/>
              <a:t>	B2. Alignment to local/regional labor market needs</a:t>
            </a:r>
          </a:p>
          <a:p>
            <a:pPr marL="0" indent="0">
              <a:buNone/>
              <a:tabLst>
                <a:tab pos="454025" algn="dec"/>
              </a:tabLst>
            </a:pPr>
            <a:r>
              <a:rPr lang="en-US" sz="2000" dirty="0"/>
              <a:t>	C. Progress toward implementing 9-14 career pathways programs of study</a:t>
            </a:r>
          </a:p>
          <a:p>
            <a:pPr marL="0" indent="0">
              <a:buNone/>
              <a:tabLst>
                <a:tab pos="454025" algn="dec"/>
              </a:tabLst>
            </a:pPr>
            <a:r>
              <a:rPr lang="en-US" sz="2000" dirty="0"/>
              <a:t>	D. Recruitment, retention, and training of faculty and staff</a:t>
            </a:r>
          </a:p>
          <a:p>
            <a:pPr marL="0" indent="0">
              <a:buNone/>
              <a:tabLst>
                <a:tab pos="454025" algn="dec"/>
              </a:tabLst>
            </a:pPr>
            <a:r>
              <a:rPr lang="en-US" sz="2000" dirty="0"/>
              <a:t>	E. Progress toward improving access and equity for all students</a:t>
            </a:r>
          </a:p>
        </p:txBody>
      </p:sp>
      <p:sp>
        <p:nvSpPr>
          <p:cNvPr id="2" name="Title 1">
            <a:extLst>
              <a:ext uri="{FF2B5EF4-FFF2-40B4-BE49-F238E27FC236}">
                <a16:creationId xmlns:a16="http://schemas.microsoft.com/office/drawing/2014/main" id="{3FA88B3A-E3A5-4A69-82B0-39B780848235}"/>
              </a:ext>
            </a:extLst>
          </p:cNvPr>
          <p:cNvSpPr>
            <a:spLocks noGrp="1"/>
          </p:cNvSpPr>
          <p:nvPr>
            <p:ph type="title"/>
          </p:nvPr>
        </p:nvSpPr>
        <p:spPr/>
        <p:txBody>
          <a:bodyPr/>
          <a:lstStyle/>
          <a:p>
            <a:r>
              <a:rPr lang="en-US" dirty="0"/>
              <a:t>CLNA Summary Sheet </a:t>
            </a:r>
          </a:p>
        </p:txBody>
      </p:sp>
    </p:spTree>
    <p:extLst>
      <p:ext uri="{BB962C8B-B14F-4D97-AF65-F5344CB8AC3E}">
        <p14:creationId xmlns:p14="http://schemas.microsoft.com/office/powerpoint/2010/main" val="356055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A29BA4E-8E6A-9D4A-A737-41D4EC6F26BF}"/>
              </a:ext>
            </a:extLst>
          </p:cNvPr>
          <p:cNvSpPr>
            <a:spLocks noGrp="1"/>
          </p:cNvSpPr>
          <p:nvPr>
            <p:ph type="title"/>
          </p:nvPr>
        </p:nvSpPr>
        <p:spPr>
          <a:xfrm>
            <a:off x="1297859" y="126367"/>
            <a:ext cx="7364361" cy="994172"/>
          </a:xfrm>
        </p:spPr>
        <p:txBody>
          <a:bodyPr>
            <a:normAutofit/>
          </a:bodyPr>
          <a:lstStyle/>
          <a:p>
            <a:r>
              <a:rPr lang="en-US" dirty="0"/>
              <a:t>Perkins Funding Process for 2020-21 </a:t>
            </a:r>
            <a:br>
              <a:rPr lang="en-US" dirty="0"/>
            </a:br>
            <a:r>
              <a:rPr lang="en-US" dirty="0"/>
              <a:t>- Abbreviated </a:t>
            </a:r>
          </a:p>
        </p:txBody>
      </p:sp>
      <p:sp>
        <p:nvSpPr>
          <p:cNvPr id="16" name="CONDUCT LOCAL NEEDS ASSESSMENT">
            <a:extLst>
              <a:ext uri="{FF2B5EF4-FFF2-40B4-BE49-F238E27FC236}">
                <a16:creationId xmlns:a16="http://schemas.microsoft.com/office/drawing/2014/main" id="{B1829EF4-D1F6-7443-B8EA-102EA70F034F}"/>
              </a:ext>
            </a:extLst>
          </p:cNvPr>
          <p:cNvSpPr/>
          <p:nvPr/>
        </p:nvSpPr>
        <p:spPr>
          <a:xfrm>
            <a:off x="831919" y="1696262"/>
            <a:ext cx="1625262" cy="1303689"/>
          </a:xfrm>
          <a:prstGeom prst="rect">
            <a:avLst/>
          </a:prstGeom>
          <a:solidFill>
            <a:schemeClr val="accent2">
              <a:lumMod val="75000"/>
            </a:schemeClr>
          </a:solidFill>
          <a:ln>
            <a:solidFill>
              <a:srgbClr val="0082C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Conduct Local Needs Assessment </a:t>
            </a:r>
          </a:p>
        </p:txBody>
      </p:sp>
      <p:sp>
        <p:nvSpPr>
          <p:cNvPr id="17" name="DEVELOP A PLAN /COMPLETE THE APPLICATION">
            <a:extLst>
              <a:ext uri="{FF2B5EF4-FFF2-40B4-BE49-F238E27FC236}">
                <a16:creationId xmlns:a16="http://schemas.microsoft.com/office/drawing/2014/main" id="{88C2BCBE-4E39-E541-B549-B20317D56731}"/>
              </a:ext>
            </a:extLst>
          </p:cNvPr>
          <p:cNvSpPr/>
          <p:nvPr/>
        </p:nvSpPr>
        <p:spPr>
          <a:xfrm>
            <a:off x="3687128" y="1696262"/>
            <a:ext cx="1625262" cy="1303689"/>
          </a:xfrm>
          <a:prstGeom prst="rect">
            <a:avLst/>
          </a:prstGeom>
          <a:blipFill>
            <a:blip r:embed="rId3"/>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Complete the Application / Plan and Budget  </a:t>
            </a:r>
          </a:p>
        </p:txBody>
      </p:sp>
      <p:sp>
        <p:nvSpPr>
          <p:cNvPr id="18" name="USE PERKINS TO ENHANCE YOUR CTE PROGRAMS">
            <a:extLst>
              <a:ext uri="{FF2B5EF4-FFF2-40B4-BE49-F238E27FC236}">
                <a16:creationId xmlns:a16="http://schemas.microsoft.com/office/drawing/2014/main" id="{215B6A49-0D3C-BA47-B34D-E06425E935AF}"/>
              </a:ext>
            </a:extLst>
          </p:cNvPr>
          <p:cNvSpPr/>
          <p:nvPr/>
        </p:nvSpPr>
        <p:spPr>
          <a:xfrm>
            <a:off x="6656089" y="1696262"/>
            <a:ext cx="1625261" cy="1303689"/>
          </a:xfrm>
          <a:prstGeom prst="rect">
            <a:avLst/>
          </a:prstGeom>
          <a:blipFill>
            <a:blip r:embed="rId4"/>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Use Perkins Funds to Enhance College CTE Programs   </a:t>
            </a:r>
          </a:p>
        </p:txBody>
      </p:sp>
      <p:sp>
        <p:nvSpPr>
          <p:cNvPr id="19" name="With your stakeholders">
            <a:extLst>
              <a:ext uri="{FF2B5EF4-FFF2-40B4-BE49-F238E27FC236}">
                <a16:creationId xmlns:a16="http://schemas.microsoft.com/office/drawing/2014/main" id="{2DD1E90E-D0CC-4A45-B2E5-7E9A79E68EE1}"/>
              </a:ext>
            </a:extLst>
          </p:cNvPr>
          <p:cNvSpPr txBox="1"/>
          <p:nvPr/>
        </p:nvSpPr>
        <p:spPr>
          <a:xfrm>
            <a:off x="831920" y="3317200"/>
            <a:ext cx="7449430" cy="423433"/>
          </a:xfrm>
          <a:prstGeom prst="rect">
            <a:avLst/>
          </a:prstGeom>
          <a:solidFill>
            <a:srgbClr val="BF4C86"/>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a:solidFill>
                  <a:srgbClr val="FFFFFF"/>
                </a:solidFill>
                <a:latin typeface="+mn-lt"/>
                <a:ea typeface="+mn-ea"/>
                <a:cs typeface="+mn-cs"/>
                <a:sym typeface="Helvetica Neue Medium"/>
              </a:defRPr>
            </a:lvl1pPr>
          </a:lstStyle>
          <a:p>
            <a:pPr algn="ctr"/>
            <a:r>
              <a:rPr lang="en-US" sz="2400" dirty="0"/>
              <a:t>w</a:t>
            </a:r>
            <a:r>
              <a:rPr sz="2400" dirty="0"/>
              <a:t>ith </a:t>
            </a:r>
            <a:r>
              <a:rPr lang="en-US" sz="2400" dirty="0"/>
              <a:t>area </a:t>
            </a:r>
            <a:r>
              <a:rPr sz="2400" dirty="0"/>
              <a:t>stakeholders</a:t>
            </a:r>
          </a:p>
        </p:txBody>
      </p:sp>
      <p:sp>
        <p:nvSpPr>
          <p:cNvPr id="20" name="Fall of 2019">
            <a:extLst>
              <a:ext uri="{FF2B5EF4-FFF2-40B4-BE49-F238E27FC236}">
                <a16:creationId xmlns:a16="http://schemas.microsoft.com/office/drawing/2014/main" id="{F95DDDBC-362A-F040-A6EF-F6341D20E3FD}"/>
              </a:ext>
            </a:extLst>
          </p:cNvPr>
          <p:cNvSpPr txBox="1"/>
          <p:nvPr/>
        </p:nvSpPr>
        <p:spPr>
          <a:xfrm>
            <a:off x="918867" y="1309631"/>
            <a:ext cx="1481049"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lvl1pPr>
              <a:defRPr b="0" i="1"/>
            </a:lvl1pPr>
          </a:lstStyle>
          <a:p>
            <a:pPr algn="ctr"/>
            <a:r>
              <a:rPr dirty="0"/>
              <a:t>Fall of 2019 </a:t>
            </a:r>
          </a:p>
        </p:txBody>
      </p:sp>
      <p:sp>
        <p:nvSpPr>
          <p:cNvPr id="21" name="Winter of 2020">
            <a:extLst>
              <a:ext uri="{FF2B5EF4-FFF2-40B4-BE49-F238E27FC236}">
                <a16:creationId xmlns:a16="http://schemas.microsoft.com/office/drawing/2014/main" id="{A26AD680-4128-2140-A05F-DA2A87C785B3}"/>
              </a:ext>
            </a:extLst>
          </p:cNvPr>
          <p:cNvSpPr txBox="1"/>
          <p:nvPr/>
        </p:nvSpPr>
        <p:spPr>
          <a:xfrm>
            <a:off x="3368294" y="1309631"/>
            <a:ext cx="2283206"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i="1"/>
            </a:lvl1pPr>
          </a:lstStyle>
          <a:p>
            <a:pPr algn="ctr"/>
            <a:r>
              <a:rPr dirty="0"/>
              <a:t>Winter</a:t>
            </a:r>
            <a:r>
              <a:rPr lang="en-US" dirty="0"/>
              <a:t>/Spring</a:t>
            </a:r>
            <a:r>
              <a:rPr dirty="0"/>
              <a:t> of 2020</a:t>
            </a:r>
          </a:p>
        </p:txBody>
      </p:sp>
      <p:sp>
        <p:nvSpPr>
          <p:cNvPr id="22" name="Fall of 2020-21">
            <a:extLst>
              <a:ext uri="{FF2B5EF4-FFF2-40B4-BE49-F238E27FC236}">
                <a16:creationId xmlns:a16="http://schemas.microsoft.com/office/drawing/2014/main" id="{F3F7B9C3-E834-DD48-976B-A2C682D638FD}"/>
              </a:ext>
            </a:extLst>
          </p:cNvPr>
          <p:cNvSpPr txBox="1"/>
          <p:nvPr/>
        </p:nvSpPr>
        <p:spPr>
          <a:xfrm>
            <a:off x="6625272" y="1309631"/>
            <a:ext cx="1625261"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i="1"/>
            </a:lvl1pPr>
          </a:lstStyle>
          <a:p>
            <a:pPr algn="ctr"/>
            <a:r>
              <a:rPr dirty="0"/>
              <a:t>Fall of 2020-21</a:t>
            </a:r>
          </a:p>
        </p:txBody>
      </p:sp>
      <p:sp>
        <p:nvSpPr>
          <p:cNvPr id="23" name="Arrow">
            <a:extLst>
              <a:ext uri="{FF2B5EF4-FFF2-40B4-BE49-F238E27FC236}">
                <a16:creationId xmlns:a16="http://schemas.microsoft.com/office/drawing/2014/main" id="{9DBC7410-5619-6C4B-983D-96A9D4FD47CF}"/>
              </a:ext>
            </a:extLst>
          </p:cNvPr>
          <p:cNvSpPr/>
          <p:nvPr/>
        </p:nvSpPr>
        <p:spPr>
          <a:xfrm>
            <a:off x="2860721" y="2224058"/>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4" name="Arrow">
            <a:extLst>
              <a:ext uri="{FF2B5EF4-FFF2-40B4-BE49-F238E27FC236}">
                <a16:creationId xmlns:a16="http://schemas.microsoft.com/office/drawing/2014/main" id="{E295B858-9AF5-4C49-98C5-1357D1345DD3}"/>
              </a:ext>
            </a:extLst>
          </p:cNvPr>
          <p:cNvSpPr/>
          <p:nvPr/>
        </p:nvSpPr>
        <p:spPr>
          <a:xfrm>
            <a:off x="5765800" y="2224057"/>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5" name="Preparing students for jobs that are in demand or pay high wages with skills they have developed through the education system and in collaboration with all workforce stakeholders and their resources.">
            <a:extLst>
              <a:ext uri="{FF2B5EF4-FFF2-40B4-BE49-F238E27FC236}">
                <a16:creationId xmlns:a16="http://schemas.microsoft.com/office/drawing/2014/main" id="{8700498C-C52B-714F-B97E-039D468B4A8C}"/>
              </a:ext>
            </a:extLst>
          </p:cNvPr>
          <p:cNvSpPr txBox="1"/>
          <p:nvPr/>
        </p:nvSpPr>
        <p:spPr>
          <a:xfrm>
            <a:off x="796577" y="3845932"/>
            <a:ext cx="7255223" cy="977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lgn="just">
              <a:defRPr sz="2500" b="0">
                <a:latin typeface="+mn-lt"/>
                <a:ea typeface="+mn-ea"/>
                <a:cs typeface="+mn-cs"/>
                <a:sym typeface="Helvetica Neue Medium"/>
              </a:defRPr>
            </a:lvl1pPr>
          </a:lstStyle>
          <a:p>
            <a:r>
              <a:rPr sz="2000" dirty="0"/>
              <a:t>Preparing students for jobs that are in</a:t>
            </a:r>
            <a:r>
              <a:rPr lang="en-US" sz="2000" dirty="0"/>
              <a:t>-</a:t>
            </a:r>
            <a:r>
              <a:rPr sz="2000" dirty="0"/>
              <a:t>demand or pay high wages with skills they have developed through the education system and in collaboration with all workforce stakeholders and their resources. </a:t>
            </a:r>
          </a:p>
        </p:txBody>
      </p:sp>
      <p:sp>
        <p:nvSpPr>
          <p:cNvPr id="26" name="Rounded Rectangle">
            <a:extLst>
              <a:ext uri="{FF2B5EF4-FFF2-40B4-BE49-F238E27FC236}">
                <a16:creationId xmlns:a16="http://schemas.microsoft.com/office/drawing/2014/main" id="{8644736C-3A34-9A43-BA61-FE359DAE34DF}"/>
              </a:ext>
            </a:extLst>
          </p:cNvPr>
          <p:cNvSpPr/>
          <p:nvPr/>
        </p:nvSpPr>
        <p:spPr>
          <a:xfrm>
            <a:off x="3406363" y="1273048"/>
            <a:ext cx="2245137" cy="1902018"/>
          </a:xfrm>
          <a:prstGeom prst="roundRect">
            <a:avLst>
              <a:gd name="adj" fmla="val 14406"/>
            </a:avLst>
          </a:prstGeom>
          <a:ln w="50800">
            <a:solidFill>
              <a:schemeClr val="accent1"/>
            </a:solidFill>
          </a:ln>
        </p:spPr>
        <p:txBody>
          <a:bodyPr lIns="26789" tIns="26789" rIns="26789" bIns="26789" anchor="ctr"/>
          <a:lstStyle/>
          <a:p>
            <a:pPr>
              <a:defRPr sz="2200" b="0">
                <a:solidFill>
                  <a:srgbClr val="FFFFFF"/>
                </a:solidFill>
                <a:latin typeface="+mn-lt"/>
                <a:ea typeface="+mn-ea"/>
                <a:cs typeface="+mn-cs"/>
                <a:sym typeface="Helvetica Neue Medium"/>
              </a:defRPr>
            </a:pPr>
            <a:endParaRPr sz="1160"/>
          </a:p>
        </p:txBody>
      </p:sp>
    </p:spTree>
    <p:extLst>
      <p:ext uri="{BB962C8B-B14F-4D97-AF65-F5344CB8AC3E}">
        <p14:creationId xmlns:p14="http://schemas.microsoft.com/office/powerpoint/2010/main" val="41433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idx="1"/>
          </p:nvPr>
        </p:nvSpPr>
        <p:spPr/>
        <p:txBody>
          <a:bodyPr/>
          <a:lstStyle/>
          <a:p>
            <a:pPr lvl="0"/>
            <a:r>
              <a:rPr lang="en-US" dirty="0"/>
              <a:t>Representative from Kentucky</a:t>
            </a:r>
          </a:p>
          <a:p>
            <a:pPr lvl="0"/>
            <a:r>
              <a:rPr lang="en-US" dirty="0"/>
              <a:t>1949-1984</a:t>
            </a:r>
          </a:p>
          <a:p>
            <a:pPr lvl="0"/>
            <a:r>
              <a:rPr lang="en-US" dirty="0"/>
              <a:t>Legacy of support to education and the underprivileged </a:t>
            </a:r>
          </a:p>
          <a:p>
            <a:pPr lvl="1"/>
            <a:r>
              <a:rPr lang="en-US" dirty="0"/>
              <a:t>Perkins Student Loan Program</a:t>
            </a:r>
          </a:p>
          <a:p>
            <a:pPr lvl="1"/>
            <a:r>
              <a:rPr lang="en-US" dirty="0"/>
              <a:t>Carl D. Perkins Vocational Education Program</a:t>
            </a:r>
          </a:p>
        </p:txBody>
      </p:sp>
      <p:sp>
        <p:nvSpPr>
          <p:cNvPr id="78" name="Shape 78"/>
          <p:cNvSpPr>
            <a:spLocks noGrp="1"/>
          </p:cNvSpPr>
          <p:nvPr>
            <p:ph type="title"/>
          </p:nvPr>
        </p:nvSpPr>
        <p:spPr/>
        <p:txBody>
          <a:bodyPr/>
          <a:lstStyle/>
          <a:p>
            <a:pPr lvl="0"/>
            <a:r>
              <a:rPr lang="en-US" dirty="0"/>
              <a:t>Carl Dewey Perkins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820" y="2512116"/>
            <a:ext cx="2256376" cy="2585543"/>
          </a:xfrm>
          <a:prstGeom prst="rect">
            <a:avLst/>
          </a:prstGeom>
        </p:spPr>
      </p:pic>
    </p:spTree>
    <p:extLst>
      <p:ext uri="{BB962C8B-B14F-4D97-AF65-F5344CB8AC3E}">
        <p14:creationId xmlns:p14="http://schemas.microsoft.com/office/powerpoint/2010/main" val="2637214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B0789-9283-3247-B948-3960E6D4900F}"/>
              </a:ext>
            </a:extLst>
          </p:cNvPr>
          <p:cNvSpPr>
            <a:spLocks noGrp="1"/>
          </p:cNvSpPr>
          <p:nvPr>
            <p:ph idx="1"/>
          </p:nvPr>
        </p:nvSpPr>
        <p:spPr/>
        <p:txBody>
          <a:bodyPr>
            <a:noAutofit/>
          </a:bodyPr>
          <a:lstStyle/>
          <a:p>
            <a:pPr marL="0" indent="0">
              <a:buNone/>
              <a:defRPr sz="2200"/>
            </a:pPr>
            <a:r>
              <a:rPr lang="en-US" sz="1800" b="1" dirty="0"/>
              <a:t>The application addresses key parts of the comprehensive local needs assessment and asks the following questions: </a:t>
            </a:r>
          </a:p>
          <a:p>
            <a:pPr>
              <a:lnSpc>
                <a:spcPct val="120000"/>
              </a:lnSpc>
              <a:buSzPct val="100000"/>
              <a:defRPr sz="3000"/>
            </a:pPr>
            <a:r>
              <a:rPr lang="en-US" sz="1800" dirty="0"/>
              <a:t>What CTE programs will the college fund?  </a:t>
            </a:r>
          </a:p>
          <a:p>
            <a:pPr>
              <a:lnSpc>
                <a:spcPct val="120000"/>
              </a:lnSpc>
              <a:buSzPct val="100000"/>
              <a:defRPr sz="3000"/>
            </a:pPr>
            <a:r>
              <a:rPr lang="en-US" sz="1800" dirty="0"/>
              <a:t>How will the college collaborate with WIOA?</a:t>
            </a:r>
          </a:p>
          <a:p>
            <a:pPr>
              <a:lnSpc>
                <a:spcPct val="120000"/>
              </a:lnSpc>
              <a:buSzPct val="100000"/>
              <a:defRPr sz="3000"/>
            </a:pPr>
            <a:r>
              <a:rPr lang="en-US" sz="1800" dirty="0"/>
              <a:t>How will academic and technical skills of CTE students be improved? </a:t>
            </a:r>
          </a:p>
          <a:p>
            <a:pPr>
              <a:lnSpc>
                <a:spcPct val="120000"/>
              </a:lnSpc>
              <a:buSzPct val="100000"/>
              <a:defRPr sz="3000"/>
            </a:pPr>
            <a:r>
              <a:rPr lang="en-US" sz="1800" dirty="0"/>
              <a:t>How will work-based learning be offered and encouraged?</a:t>
            </a:r>
          </a:p>
          <a:p>
            <a:pPr>
              <a:lnSpc>
                <a:spcPct val="120000"/>
              </a:lnSpc>
              <a:buSzPct val="100000"/>
              <a:defRPr sz="3000"/>
            </a:pPr>
            <a:r>
              <a:rPr lang="en-US" sz="1800" dirty="0"/>
              <a:t>How will high school students gain postsecondary credit and credentials? </a:t>
            </a:r>
          </a:p>
          <a:p>
            <a:pPr>
              <a:lnSpc>
                <a:spcPct val="120000"/>
              </a:lnSpc>
              <a:buSzPct val="100000"/>
              <a:defRPr sz="3000"/>
            </a:pPr>
            <a:r>
              <a:rPr lang="en-US" sz="1800" dirty="0"/>
              <a:t>How will the college gain, maintain, and retain CTE faculty? </a:t>
            </a:r>
          </a:p>
          <a:p>
            <a:pPr>
              <a:lnSpc>
                <a:spcPct val="120000"/>
              </a:lnSpc>
              <a:buSzPct val="100000"/>
              <a:defRPr sz="3000"/>
            </a:pPr>
            <a:r>
              <a:rPr lang="en-US" sz="1800" dirty="0"/>
              <a:t>How does the college serve the nine Perkins Special Populations?</a:t>
            </a:r>
          </a:p>
          <a:p>
            <a:endParaRPr lang="en-US" sz="1500" dirty="0"/>
          </a:p>
        </p:txBody>
      </p:sp>
      <p:sp>
        <p:nvSpPr>
          <p:cNvPr id="227" name="The Application"/>
          <p:cNvSpPr txBox="1">
            <a:spLocks noGrp="1"/>
          </p:cNvSpPr>
          <p:nvPr>
            <p:ph type="title"/>
          </p:nvPr>
        </p:nvSpPr>
        <p:spPr>
          <a:prstGeom prst="rect">
            <a:avLst/>
          </a:prstGeom>
        </p:spPr>
        <p:txBody>
          <a:bodyPr/>
          <a:lstStyle/>
          <a:p>
            <a:r>
              <a:rPr dirty="0"/>
              <a:t>The Application </a:t>
            </a:r>
          </a:p>
        </p:txBody>
      </p:sp>
    </p:spTree>
    <p:extLst>
      <p:ext uri="{BB962C8B-B14F-4D97-AF65-F5344CB8AC3E}">
        <p14:creationId xmlns:p14="http://schemas.microsoft.com/office/powerpoint/2010/main" val="1497321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idx="1"/>
          </p:nvPr>
        </p:nvSpPr>
        <p:spPr/>
        <p:txBody>
          <a:bodyPr>
            <a:normAutofit lnSpcReduction="10000"/>
          </a:bodyPr>
          <a:lstStyle/>
          <a:p>
            <a:r>
              <a:rPr lang="en-US" dirty="0">
                <a:sym typeface="American Typewriter"/>
              </a:rPr>
              <a:t>Students enrolled in CTE programs:</a:t>
            </a:r>
          </a:p>
          <a:p>
            <a:r>
              <a:rPr lang="en-US" dirty="0">
                <a:sym typeface="American Typewriter"/>
              </a:rPr>
              <a:t>With disabilities </a:t>
            </a:r>
          </a:p>
          <a:p>
            <a:r>
              <a:rPr lang="en-US" dirty="0">
                <a:sym typeface="American Typewriter"/>
              </a:rPr>
              <a:t>Who are economically disadvantaged </a:t>
            </a:r>
          </a:p>
          <a:p>
            <a:r>
              <a:rPr lang="en-US" dirty="0">
                <a:sym typeface="American Typewriter"/>
              </a:rPr>
              <a:t>Preparing for non-traditional fields (25 percent gender minority) </a:t>
            </a:r>
          </a:p>
          <a:p>
            <a:r>
              <a:rPr lang="en-US" dirty="0">
                <a:sym typeface="American Typewriter"/>
              </a:rPr>
              <a:t>Single parents and single pregnant women </a:t>
            </a:r>
          </a:p>
          <a:p>
            <a:r>
              <a:rPr lang="en-US" dirty="0">
                <a:sym typeface="American Typewriter"/>
              </a:rPr>
              <a:t>Out‐of‐workforce individuals </a:t>
            </a:r>
          </a:p>
          <a:p>
            <a:r>
              <a:rPr lang="en-US" dirty="0">
                <a:sym typeface="American Typewriter"/>
              </a:rPr>
              <a:t>English learners</a:t>
            </a:r>
          </a:p>
          <a:p>
            <a:r>
              <a:rPr lang="en-US" dirty="0">
                <a:sym typeface="American Typewriter"/>
              </a:rPr>
              <a:t>Homeless individuals</a:t>
            </a:r>
          </a:p>
          <a:p>
            <a:r>
              <a:rPr lang="en-US" dirty="0">
                <a:sym typeface="American Typewriter"/>
              </a:rPr>
              <a:t>Students who are in or have aged out of, the foster care system </a:t>
            </a:r>
          </a:p>
          <a:p>
            <a:r>
              <a:rPr lang="en-US" dirty="0">
                <a:sym typeface="American Typewriter"/>
              </a:rPr>
              <a:t>Students with parents on active duty in the armed forces</a:t>
            </a:r>
          </a:p>
        </p:txBody>
      </p:sp>
      <p:sp>
        <p:nvSpPr>
          <p:cNvPr id="6" name="Title 5">
            <a:extLst>
              <a:ext uri="{FF2B5EF4-FFF2-40B4-BE49-F238E27FC236}">
                <a16:creationId xmlns:a16="http://schemas.microsoft.com/office/drawing/2014/main" id="{9716C669-2EED-BC49-9FA4-66005E1A6524}"/>
              </a:ext>
            </a:extLst>
          </p:cNvPr>
          <p:cNvSpPr>
            <a:spLocks noGrp="1"/>
          </p:cNvSpPr>
          <p:nvPr>
            <p:ph type="title"/>
          </p:nvPr>
        </p:nvSpPr>
        <p:spPr/>
        <p:txBody>
          <a:bodyPr/>
          <a:lstStyle/>
          <a:p>
            <a:r>
              <a:rPr lang="en-US" dirty="0"/>
              <a:t>CTE Special Populations – Section 3(48)</a:t>
            </a:r>
          </a:p>
        </p:txBody>
      </p:sp>
      <p:sp>
        <p:nvSpPr>
          <p:cNvPr id="7" name="TextBox 6">
            <a:extLst>
              <a:ext uri="{FF2B5EF4-FFF2-40B4-BE49-F238E27FC236}">
                <a16:creationId xmlns:a16="http://schemas.microsoft.com/office/drawing/2014/main" id="{28E6A693-C990-254A-AD7C-573DDC877632}"/>
              </a:ext>
            </a:extLst>
          </p:cNvPr>
          <p:cNvSpPr txBox="1"/>
          <p:nvPr/>
        </p:nvSpPr>
        <p:spPr>
          <a:xfrm>
            <a:off x="950249" y="4797251"/>
            <a:ext cx="6777990" cy="369332"/>
          </a:xfrm>
          <a:prstGeom prst="rect">
            <a:avLst/>
          </a:prstGeom>
          <a:noFill/>
        </p:spPr>
        <p:txBody>
          <a:bodyPr wrap="square" rtlCol="0">
            <a:spAutoFit/>
          </a:bodyPr>
          <a:lstStyle/>
          <a:p>
            <a:pPr algn="ctr"/>
            <a:r>
              <a:rPr lang="en-US" i="1" dirty="0">
                <a:sym typeface="American Typewriter"/>
              </a:rPr>
              <a:t> </a:t>
            </a:r>
            <a:endParaRPr lang="en-US" i="1" dirty="0"/>
          </a:p>
        </p:txBody>
      </p:sp>
    </p:spTree>
    <p:extLst>
      <p:ext uri="{BB962C8B-B14F-4D97-AF65-F5344CB8AC3E}">
        <p14:creationId xmlns:p14="http://schemas.microsoft.com/office/powerpoint/2010/main" val="1289009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DED643-B54C-C04A-B94E-D9B3BFDF86E7}"/>
              </a:ext>
            </a:extLst>
          </p:cNvPr>
          <p:cNvSpPr>
            <a:spLocks noGrp="1"/>
          </p:cNvSpPr>
          <p:nvPr>
            <p:ph idx="1"/>
          </p:nvPr>
        </p:nvSpPr>
        <p:spPr/>
        <p:txBody>
          <a:bodyPr>
            <a:normAutofit/>
          </a:bodyPr>
          <a:lstStyle/>
          <a:p>
            <a:pPr marL="0" indent="0">
              <a:lnSpc>
                <a:spcPct val="150000"/>
              </a:lnSpc>
              <a:buNone/>
            </a:pPr>
            <a:r>
              <a:rPr lang="en-US" b="1" dirty="0"/>
              <a:t>Work-Based Learning</a:t>
            </a:r>
            <a:r>
              <a:rPr lang="en-US" dirty="0"/>
              <a:t> means sustained interactions with industry or community professionals in real workplace settings, to the extent practicable, or simulated environments at an educational institution that foster in-depth </a:t>
            </a:r>
            <a:r>
              <a:rPr lang="en-US" u="sng" dirty="0"/>
              <a:t>first-hand engagement with tasks required in a given career field, that are aligned to curriculum and instruction. </a:t>
            </a: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424EB8EA-805D-9742-91E6-9D3A2749627E}"/>
              </a:ext>
            </a:extLst>
          </p:cNvPr>
          <p:cNvSpPr>
            <a:spLocks noGrp="1"/>
          </p:cNvSpPr>
          <p:nvPr>
            <p:ph type="title"/>
          </p:nvPr>
        </p:nvSpPr>
        <p:spPr/>
        <p:txBody>
          <a:bodyPr>
            <a:normAutofit/>
          </a:bodyPr>
          <a:lstStyle/>
          <a:p>
            <a:r>
              <a:rPr lang="en-US" dirty="0"/>
              <a:t>Work-Based Learning</a:t>
            </a:r>
          </a:p>
        </p:txBody>
      </p:sp>
    </p:spTree>
    <p:extLst>
      <p:ext uri="{BB962C8B-B14F-4D97-AF65-F5344CB8AC3E}">
        <p14:creationId xmlns:p14="http://schemas.microsoft.com/office/powerpoint/2010/main" val="1350203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nvGraphicFramePr>
        <p:xfrm>
          <a:off x="1245989" y="1009835"/>
          <a:ext cx="6637667" cy="4118894"/>
        </p:xfrm>
        <a:graphic>
          <a:graphicData uri="http://schemas.openxmlformats.org/drawingml/2006/table">
            <a:tbl>
              <a:tblPr/>
              <a:tblGrid>
                <a:gridCol w="468512">
                  <a:extLst>
                    <a:ext uri="{9D8B030D-6E8A-4147-A177-3AD203B41FA5}">
                      <a16:colId xmlns:a16="http://schemas.microsoft.com/office/drawing/2014/main" val="20000"/>
                    </a:ext>
                  </a:extLst>
                </a:gridCol>
                <a:gridCol w="641839">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650630">
                  <a:extLst>
                    <a:ext uri="{9D8B030D-6E8A-4147-A177-3AD203B41FA5}">
                      <a16:colId xmlns:a16="http://schemas.microsoft.com/office/drawing/2014/main" val="20003"/>
                    </a:ext>
                  </a:extLst>
                </a:gridCol>
                <a:gridCol w="712668">
                  <a:extLst>
                    <a:ext uri="{9D8B030D-6E8A-4147-A177-3AD203B41FA5}">
                      <a16:colId xmlns:a16="http://schemas.microsoft.com/office/drawing/2014/main" val="20004"/>
                    </a:ext>
                  </a:extLst>
                </a:gridCol>
                <a:gridCol w="666528">
                  <a:extLst>
                    <a:ext uri="{9D8B030D-6E8A-4147-A177-3AD203B41FA5}">
                      <a16:colId xmlns:a16="http://schemas.microsoft.com/office/drawing/2014/main" val="20005"/>
                    </a:ext>
                  </a:extLst>
                </a:gridCol>
                <a:gridCol w="621353">
                  <a:extLst>
                    <a:ext uri="{9D8B030D-6E8A-4147-A177-3AD203B41FA5}">
                      <a16:colId xmlns:a16="http://schemas.microsoft.com/office/drawing/2014/main" val="20006"/>
                    </a:ext>
                  </a:extLst>
                </a:gridCol>
                <a:gridCol w="594209">
                  <a:extLst>
                    <a:ext uri="{9D8B030D-6E8A-4147-A177-3AD203B41FA5}">
                      <a16:colId xmlns:a16="http://schemas.microsoft.com/office/drawing/2014/main" val="1351292759"/>
                    </a:ext>
                  </a:extLst>
                </a:gridCol>
                <a:gridCol w="683157">
                  <a:extLst>
                    <a:ext uri="{9D8B030D-6E8A-4147-A177-3AD203B41FA5}">
                      <a16:colId xmlns:a16="http://schemas.microsoft.com/office/drawing/2014/main" val="1867084890"/>
                    </a:ext>
                  </a:extLst>
                </a:gridCol>
                <a:gridCol w="1027271">
                  <a:extLst>
                    <a:ext uri="{9D8B030D-6E8A-4147-A177-3AD203B41FA5}">
                      <a16:colId xmlns:a16="http://schemas.microsoft.com/office/drawing/2014/main" val="20009"/>
                    </a:ext>
                  </a:extLst>
                </a:gridCol>
              </a:tblGrid>
              <a:tr h="268234">
                <a:tc>
                  <a:txBody>
                    <a:bodyPr/>
                    <a:lstStyle/>
                    <a:p>
                      <a:pPr algn="ctr" defTabSz="1300480">
                        <a:tabLst>
                          <a:tab pos="1295400" algn="l"/>
                        </a:tabLst>
                        <a:defRPr sz="2400">
                          <a:latin typeface="Helvetica"/>
                          <a:ea typeface="Helvetica"/>
                          <a:cs typeface="Helvetica"/>
                          <a:sym typeface="Helvetica"/>
                        </a:defRPr>
                      </a:pPr>
                      <a:r>
                        <a:rPr sz="9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9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79561" marR="79561" marT="39780" marB="3978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9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9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490034">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80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sz="600"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600075">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80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80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80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sz="600"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80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sz="600"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462988">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80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sz="600"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555599">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80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80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80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80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sz="600"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571500">
                <a:tc>
                  <a:txBody>
                    <a:bodyPr/>
                    <a:lstStyle/>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sz="600"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8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555599">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555599">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8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8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8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79561" marR="79561" marT="39780" marB="3978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79561" marR="79561" marT="39780" marB="39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8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8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79561" marR="79561" marT="39780" marB="3978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8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8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97474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idx="1"/>
          </p:nvPr>
        </p:nvSpPr>
        <p:spPr>
          <a:xfrm>
            <a:off x="1363476" y="1320903"/>
            <a:ext cx="6444783" cy="3696231"/>
          </a:xfrm>
        </p:spPr>
        <p:txBody>
          <a:bodyPr>
            <a:noAutofit/>
          </a:bodyPr>
          <a:lstStyle/>
          <a:p>
            <a:pPr marL="0" indent="0">
              <a:spcBef>
                <a:spcPts val="0"/>
              </a:spcBef>
              <a:spcAft>
                <a:spcPts val="600"/>
              </a:spcAft>
              <a:buNone/>
            </a:pPr>
            <a:r>
              <a:rPr lang="en-US" altLang="en-US" sz="1400" dirty="0">
                <a:latin typeface="Times New Roman" panose="02020603050405020304" pitchFamily="18" charset="0"/>
                <a:ea typeface="Calibri" panose="020F0502020204030204" pitchFamily="34" charset="0"/>
                <a:cs typeface="Times New Roman" panose="02020603050405020304" pitchFamily="18" charset="0"/>
              </a:rPr>
              <a:t>Local Plan is the plan of activities that the college intends to meet the requirements of Section 135 (b) and North Carolina’s Local Plan Requirements.</a:t>
            </a:r>
            <a:endParaRPr lang="en-US" altLang="en-US" sz="1000" dirty="0">
              <a:latin typeface="Times New Roman" panose="02020603050405020304" pitchFamily="18" charset="0"/>
              <a:cs typeface="Times New Roman" panose="02020603050405020304" pitchFamily="18" charset="0"/>
            </a:endParaRPr>
          </a:p>
          <a:p>
            <a:pPr marL="169069" lvl="1" indent="0">
              <a:spcBef>
                <a:spcPts val="0"/>
              </a:spcBef>
              <a:spcAft>
                <a:spcPts val="600"/>
              </a:spcAft>
              <a:buNone/>
            </a:pPr>
            <a:r>
              <a:rPr lang="en-US" sz="1400" dirty="0">
                <a:latin typeface="Times New Roman" panose="02020603050405020304" pitchFamily="18" charset="0"/>
                <a:cs typeface="Times New Roman" panose="02020603050405020304" pitchFamily="18" charset="0"/>
                <a:sym typeface="Tahoma Negreta"/>
              </a:rPr>
              <a:t>Process &amp; Preparation</a:t>
            </a:r>
          </a:p>
          <a:p>
            <a:pPr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Conduct CLNA and submit summary(s)</a:t>
            </a:r>
          </a:p>
          <a:p>
            <a:pPr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Review needs and gaps identified </a:t>
            </a:r>
          </a:p>
          <a:p>
            <a:pPr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Determine activities to address need/gaps</a:t>
            </a:r>
          </a:p>
          <a:p>
            <a:pPr lvl="2">
              <a:spcBef>
                <a:spcPts val="0"/>
              </a:spcBef>
              <a:spcAft>
                <a:spcPts val="600"/>
              </a:spcAft>
            </a:pPr>
            <a:r>
              <a:rPr lang="en-US" sz="1400" dirty="0">
                <a:latin typeface="Times New Roman" panose="02020603050405020304" pitchFamily="18" charset="0"/>
                <a:cs typeface="Times New Roman" panose="02020603050405020304" pitchFamily="18" charset="0"/>
              </a:rPr>
              <a:t>Complete Local Plan and Budget Template of activities</a:t>
            </a:r>
            <a:r>
              <a:rPr lang="en-US" sz="1000" dirty="0">
                <a:latin typeface="Times New Roman" panose="02020603050405020304" pitchFamily="18" charset="0"/>
                <a:cs typeface="Times New Roman" panose="02020603050405020304" pitchFamily="18" charset="0"/>
                <a:sym typeface="Tahoma Negreta"/>
              </a:rPr>
              <a:t> </a:t>
            </a:r>
          </a:p>
          <a:p>
            <a:pPr marL="192881" lvl="1" indent="0">
              <a:spcBef>
                <a:spcPts val="0"/>
              </a:spcBef>
              <a:spcAft>
                <a:spcPts val="600"/>
              </a:spcAft>
              <a:buNone/>
            </a:pPr>
            <a:r>
              <a:rPr lang="en-US" sz="1400" dirty="0">
                <a:latin typeface="Times New Roman" panose="02020603050405020304" pitchFamily="18" charset="0"/>
                <a:cs typeface="Times New Roman" panose="02020603050405020304" pitchFamily="18" charset="0"/>
                <a:sym typeface="Tahoma Negreta"/>
              </a:rPr>
              <a:t>Use of Funds</a:t>
            </a:r>
          </a:p>
          <a:p>
            <a:pPr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Administration</a:t>
            </a:r>
            <a:endParaRPr lang="en-US" sz="1400" dirty="0">
              <a:latin typeface="Times New Roman" panose="02020603050405020304" pitchFamily="18" charset="0"/>
              <a:cs typeface="Times New Roman" panose="02020603050405020304" pitchFamily="18" charset="0"/>
            </a:endParaRPr>
          </a:p>
          <a:p>
            <a:pPr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CTE Program Improvement/Enhancement</a:t>
            </a:r>
            <a:r>
              <a:rPr lang="en-US" sz="1000" dirty="0">
                <a:latin typeface="Times New Roman" panose="02020603050405020304" pitchFamily="18" charset="0"/>
                <a:cs typeface="Times New Roman" panose="02020603050405020304" pitchFamily="18" charset="0"/>
                <a:sym typeface="Tahoma Negreta"/>
              </a:rPr>
              <a:t> </a:t>
            </a:r>
          </a:p>
          <a:p>
            <a:pPr marL="192881" lvl="1" indent="0">
              <a:spcBef>
                <a:spcPts val="0"/>
              </a:spcBef>
              <a:spcAft>
                <a:spcPts val="600"/>
              </a:spcAft>
              <a:buNone/>
            </a:pPr>
            <a:r>
              <a:rPr lang="en-US" sz="1400" dirty="0">
                <a:latin typeface="Times New Roman" panose="02020603050405020304" pitchFamily="18" charset="0"/>
                <a:cs typeface="Times New Roman" panose="02020603050405020304" pitchFamily="18" charset="0"/>
                <a:sym typeface="Tahoma Negreta"/>
              </a:rPr>
              <a:t>Accountability</a:t>
            </a:r>
          </a:p>
          <a:p>
            <a:pPr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Performance Indicators</a:t>
            </a:r>
          </a:p>
          <a:p>
            <a:pPr lvl="2">
              <a:spcBef>
                <a:spcPts val="0"/>
              </a:spcBef>
              <a:spcAft>
                <a:spcPts val="600"/>
              </a:spcAft>
            </a:pPr>
            <a:r>
              <a:rPr lang="en-US" sz="1400" dirty="0">
                <a:latin typeface="Times New Roman" panose="02020603050405020304" pitchFamily="18" charset="0"/>
                <a:cs typeface="Times New Roman" panose="02020603050405020304" pitchFamily="18" charset="0"/>
                <a:sym typeface="Tahoma Negreta"/>
              </a:rPr>
              <a:t>Improvement Plan if below 90 percent of target</a:t>
            </a:r>
            <a:endParaRPr lang="en-US" sz="1400" dirty="0">
              <a:latin typeface="Times New Roman" panose="02020603050405020304" pitchFamily="18" charset="0"/>
              <a:cs typeface="Times New Roman" panose="02020603050405020304" pitchFamily="18" charset="0"/>
            </a:endParaRPr>
          </a:p>
        </p:txBody>
      </p:sp>
      <p:sp>
        <p:nvSpPr>
          <p:cNvPr id="245" name="Shape 245"/>
          <p:cNvSpPr>
            <a:spLocks noGrp="1"/>
          </p:cNvSpPr>
          <p:nvPr>
            <p:ph type="title"/>
          </p:nvPr>
        </p:nvSpPr>
        <p:spPr/>
        <p:txBody>
          <a:bodyPr/>
          <a:lstStyle/>
          <a:p>
            <a:pPr lvl="0"/>
            <a:r>
              <a:rPr lang="en-US" dirty="0"/>
              <a:t>Local Plan</a:t>
            </a:r>
          </a:p>
        </p:txBody>
      </p:sp>
    </p:spTree>
    <p:extLst>
      <p:ext uri="{BB962C8B-B14F-4D97-AF65-F5344CB8AC3E}">
        <p14:creationId xmlns:p14="http://schemas.microsoft.com/office/powerpoint/2010/main" val="1967922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idx="1"/>
          </p:nvPr>
        </p:nvSpPr>
        <p:spPr/>
        <p:txBody>
          <a:bodyPr>
            <a:normAutofit fontScale="92500" lnSpcReduction="10000"/>
          </a:bodyPr>
          <a:lstStyle/>
          <a:p>
            <a:pPr lvl="0"/>
            <a:r>
              <a:rPr lang="en-US" dirty="0"/>
              <a:t>Refer to the gaps/needs identified in the CLNA to come up with activities to address these for each required activity.</a:t>
            </a:r>
          </a:p>
          <a:p>
            <a:pPr lvl="0"/>
            <a:r>
              <a:rPr lang="en-US" dirty="0"/>
              <a:t>Include CAO, CTE Deans, Faculty and stakeholders (WIOA, student services, business &amp; industry) in this process</a:t>
            </a:r>
          </a:p>
          <a:p>
            <a:pPr lvl="0"/>
            <a:r>
              <a:rPr lang="en-US" dirty="0"/>
              <a:t>Does the activity address a Perkins core indicator that needs improvement?</a:t>
            </a:r>
          </a:p>
          <a:p>
            <a:pPr lvl="0"/>
            <a:r>
              <a:rPr lang="en-US" dirty="0"/>
              <a:t>How will the activities improve the outcomes for students identified as special populations? </a:t>
            </a:r>
          </a:p>
          <a:p>
            <a:pPr lvl="0"/>
            <a:r>
              <a:rPr lang="en-US" dirty="0"/>
              <a:t>What activities will change student outcomes?</a:t>
            </a:r>
          </a:p>
          <a:p>
            <a:pPr lvl="0"/>
            <a:r>
              <a:rPr lang="en-US" dirty="0"/>
              <a:t>What activities will change teaching/classroom outcomes?</a:t>
            </a:r>
          </a:p>
          <a:p>
            <a:r>
              <a:rPr lang="en-US" dirty="0"/>
              <a:t>How can you meaningfully evaluate/measure the use of the funds for an activity? </a:t>
            </a:r>
          </a:p>
          <a:p>
            <a:pPr lvl="0"/>
            <a:endParaRPr lang="en-US" dirty="0"/>
          </a:p>
        </p:txBody>
      </p:sp>
      <p:sp>
        <p:nvSpPr>
          <p:cNvPr id="248" name="Shape 248"/>
          <p:cNvSpPr>
            <a:spLocks noGrp="1"/>
          </p:cNvSpPr>
          <p:nvPr>
            <p:ph type="title"/>
          </p:nvPr>
        </p:nvSpPr>
        <p:spPr/>
        <p:txBody>
          <a:bodyPr>
            <a:normAutofit/>
          </a:bodyPr>
          <a:lstStyle>
            <a:lvl1pPr>
              <a:defRPr sz="4000"/>
            </a:lvl1pPr>
          </a:lstStyle>
          <a:p>
            <a:pPr lvl="0"/>
            <a:r>
              <a:rPr lang="en-US" sz="3000" dirty="0"/>
              <a:t>Local  Plan Preparation</a:t>
            </a:r>
          </a:p>
        </p:txBody>
      </p:sp>
    </p:spTree>
    <p:extLst>
      <p:ext uri="{BB962C8B-B14F-4D97-AF65-F5344CB8AC3E}">
        <p14:creationId xmlns:p14="http://schemas.microsoft.com/office/powerpoint/2010/main" val="3894192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Local Plan Excel Template </a:t>
            </a:r>
          </a:p>
        </p:txBody>
      </p:sp>
      <p:sp>
        <p:nvSpPr>
          <p:cNvPr id="7" name="Rectangle 2"/>
          <p:cNvSpPr>
            <a:spLocks noChangeArrowheads="1"/>
          </p:cNvSpPr>
          <p:nvPr/>
        </p:nvSpPr>
        <p:spPr bwMode="auto">
          <a:xfrm>
            <a:off x="1485901" y="1241436"/>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4" name="Content Placeholder 3">
            <a:extLst>
              <a:ext uri="{FF2B5EF4-FFF2-40B4-BE49-F238E27FC236}">
                <a16:creationId xmlns:a16="http://schemas.microsoft.com/office/drawing/2014/main" id="{EE3C99A1-6E46-46CF-B0CB-DFF1B5A0D394}"/>
              </a:ext>
            </a:extLst>
          </p:cNvPr>
          <p:cNvPicPr>
            <a:picLocks noGrp="1" noChangeAspect="1"/>
          </p:cNvPicPr>
          <p:nvPr>
            <p:ph idx="1"/>
          </p:nvPr>
        </p:nvPicPr>
        <p:blipFill>
          <a:blip r:embed="rId3"/>
          <a:stretch>
            <a:fillRect/>
          </a:stretch>
        </p:blipFill>
        <p:spPr>
          <a:xfrm rot="20956451">
            <a:off x="1216700" y="1067997"/>
            <a:ext cx="7308844" cy="3612303"/>
          </a:xfrm>
          <a:prstGeom prst="rect">
            <a:avLst/>
          </a:prstGeom>
        </p:spPr>
      </p:pic>
    </p:spTree>
    <p:extLst>
      <p:ext uri="{BB962C8B-B14F-4D97-AF65-F5344CB8AC3E}">
        <p14:creationId xmlns:p14="http://schemas.microsoft.com/office/powerpoint/2010/main" val="4239886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6DA9B-F989-4908-BE8E-0AAF7BFE0C43}"/>
              </a:ext>
            </a:extLst>
          </p:cNvPr>
          <p:cNvSpPr>
            <a:spLocks noGrp="1"/>
          </p:cNvSpPr>
          <p:nvPr>
            <p:ph idx="1"/>
          </p:nvPr>
        </p:nvSpPr>
        <p:spPr/>
        <p:txBody>
          <a:bodyPr>
            <a:normAutofit/>
          </a:bodyPr>
          <a:lstStyle/>
          <a:p>
            <a:pPr marL="0" indent="0">
              <a:buNone/>
            </a:pPr>
            <a:r>
              <a:rPr lang="en-US" dirty="0"/>
              <a:t>The college must address all Perkin’s required uses of funds with either Perkins or non‐Perkins dollars. </a:t>
            </a:r>
          </a:p>
          <a:p>
            <a:pPr marL="0" indent="0">
              <a:buNone/>
            </a:pPr>
            <a:endParaRPr lang="en-US" dirty="0"/>
          </a:p>
          <a:p>
            <a:pPr marL="0" indent="0">
              <a:buNone/>
            </a:pPr>
            <a:r>
              <a:rPr lang="en-US" dirty="0"/>
              <a:t>Each required use has been designated a section in the plan defined by a </a:t>
            </a:r>
            <a:r>
              <a:rPr lang="en-US" dirty="0" err="1"/>
              <a:t>Voc</a:t>
            </a:r>
            <a:r>
              <a:rPr lang="en-US" dirty="0"/>
              <a:t> Code 11-16. </a:t>
            </a:r>
          </a:p>
          <a:p>
            <a:pPr marL="0" indent="0">
              <a:buNone/>
            </a:pPr>
            <a:endParaRPr lang="en-US" dirty="0"/>
          </a:p>
          <a:p>
            <a:pPr marL="0" indent="0">
              <a:buNone/>
            </a:pPr>
            <a:r>
              <a:rPr lang="en-US" dirty="0"/>
              <a:t>The plan must have at least one activity identified for each of those </a:t>
            </a:r>
            <a:r>
              <a:rPr lang="en-US" dirty="0" err="1"/>
              <a:t>Voc</a:t>
            </a:r>
            <a:r>
              <a:rPr lang="en-US" dirty="0"/>
              <a:t> Codes.</a:t>
            </a:r>
          </a:p>
        </p:txBody>
      </p:sp>
      <p:sp>
        <p:nvSpPr>
          <p:cNvPr id="3" name="Title 2">
            <a:extLst>
              <a:ext uri="{FF2B5EF4-FFF2-40B4-BE49-F238E27FC236}">
                <a16:creationId xmlns:a16="http://schemas.microsoft.com/office/drawing/2014/main" id="{33439C20-5802-4471-903F-AACD073E803B}"/>
              </a:ext>
            </a:extLst>
          </p:cNvPr>
          <p:cNvSpPr>
            <a:spLocks noGrp="1"/>
          </p:cNvSpPr>
          <p:nvPr>
            <p:ph type="title"/>
          </p:nvPr>
        </p:nvSpPr>
        <p:spPr/>
        <p:txBody>
          <a:bodyPr/>
          <a:lstStyle/>
          <a:p>
            <a:r>
              <a:rPr lang="en-US" dirty="0"/>
              <a:t>NC Local Plan Template layout</a:t>
            </a:r>
          </a:p>
        </p:txBody>
      </p:sp>
    </p:spTree>
    <p:extLst>
      <p:ext uri="{BB962C8B-B14F-4D97-AF65-F5344CB8AC3E}">
        <p14:creationId xmlns:p14="http://schemas.microsoft.com/office/powerpoint/2010/main" val="569221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Local Plan – Entering Activities</a:t>
            </a:r>
          </a:p>
        </p:txBody>
      </p:sp>
      <p:sp>
        <p:nvSpPr>
          <p:cNvPr id="7" name="Content Placeholder 6">
            <a:extLst>
              <a:ext uri="{FF2B5EF4-FFF2-40B4-BE49-F238E27FC236}">
                <a16:creationId xmlns:a16="http://schemas.microsoft.com/office/drawing/2014/main" id="{8D37D0C1-7327-1B4F-8051-C8FDF66B9BDA}"/>
              </a:ext>
            </a:extLst>
          </p:cNvPr>
          <p:cNvSpPr>
            <a:spLocks noGrp="1"/>
          </p:cNvSpPr>
          <p:nvPr>
            <p:ph idx="1"/>
          </p:nvPr>
        </p:nvSpPr>
        <p:spPr/>
        <p:txBody>
          <a:bodyPr>
            <a:normAutofit lnSpcReduction="10000"/>
          </a:bodyPr>
          <a:lstStyle/>
          <a:p>
            <a:pPr marL="0" indent="0">
              <a:buNone/>
            </a:pPr>
            <a:r>
              <a:rPr lang="en-US" dirty="0"/>
              <a:t>Each activity line on the template has columns for:</a:t>
            </a:r>
          </a:p>
          <a:p>
            <a:r>
              <a:rPr lang="en-US" dirty="0"/>
              <a:t>Identify which Program area’s CLNA the gap/need can be found. </a:t>
            </a:r>
          </a:p>
          <a:p>
            <a:r>
              <a:rPr lang="en-US" dirty="0"/>
              <a:t>Identify which special population this activity may address</a:t>
            </a:r>
          </a:p>
          <a:p>
            <a:r>
              <a:rPr lang="en-US" dirty="0"/>
              <a:t>Briefly describe the activity</a:t>
            </a:r>
          </a:p>
          <a:p>
            <a:r>
              <a:rPr lang="en-US" dirty="0"/>
              <a:t>Indicate what core indicator is addressed</a:t>
            </a:r>
          </a:p>
          <a:p>
            <a:r>
              <a:rPr lang="en-US" dirty="0"/>
              <a:t>Designate the source of funds</a:t>
            </a:r>
          </a:p>
          <a:p>
            <a:r>
              <a:rPr lang="en-US" dirty="0"/>
              <a:t>Identify salary or equipment (see next slide for more information)</a:t>
            </a:r>
          </a:p>
          <a:p>
            <a:r>
              <a:rPr lang="en-US" dirty="0"/>
              <a:t>For Mid-Year and End-Of-Year updates</a:t>
            </a:r>
          </a:p>
          <a:p>
            <a:r>
              <a:rPr lang="en-US" dirty="0"/>
              <a:t>Indicate the status of the activity </a:t>
            </a:r>
          </a:p>
          <a:p>
            <a:r>
              <a:rPr lang="en-US" dirty="0"/>
              <a:t>Provide short narrative explaining status </a:t>
            </a:r>
          </a:p>
          <a:p>
            <a:endParaRPr lang="en-US" dirty="0"/>
          </a:p>
        </p:txBody>
      </p:sp>
    </p:spTree>
    <p:extLst>
      <p:ext uri="{BB962C8B-B14F-4D97-AF65-F5344CB8AC3E}">
        <p14:creationId xmlns:p14="http://schemas.microsoft.com/office/powerpoint/2010/main" val="310138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idx="1"/>
          </p:nvPr>
        </p:nvSpPr>
        <p:spPr/>
        <p:txBody>
          <a:bodyPr/>
          <a:lstStyle/>
          <a:p>
            <a:pPr lvl="0"/>
            <a:r>
              <a:rPr lang="en-US" dirty="0"/>
              <a:t>Local Plan - General Guidance in April </a:t>
            </a:r>
          </a:p>
          <a:p>
            <a:pPr lvl="0"/>
            <a:r>
              <a:rPr lang="en-US" dirty="0"/>
              <a:t>Due in June</a:t>
            </a:r>
          </a:p>
          <a:p>
            <a:pPr lvl="0"/>
            <a:r>
              <a:rPr lang="en-US" dirty="0"/>
              <a:t>Substantially approvable form as defined by state</a:t>
            </a:r>
          </a:p>
          <a:p>
            <a:pPr lvl="0"/>
            <a:r>
              <a:rPr lang="en-US" dirty="0"/>
              <a:t>Cannot reimburse retroactively</a:t>
            </a:r>
          </a:p>
          <a:p>
            <a:pPr lvl="0"/>
            <a:r>
              <a:rPr lang="en-US" dirty="0"/>
              <a:t>Word to the Wise:  Follow it or amend it</a:t>
            </a:r>
          </a:p>
        </p:txBody>
      </p:sp>
      <p:sp>
        <p:nvSpPr>
          <p:cNvPr id="470" name="Shape 470"/>
          <p:cNvSpPr>
            <a:spLocks noGrp="1"/>
          </p:cNvSpPr>
          <p:nvPr>
            <p:ph type="title"/>
          </p:nvPr>
        </p:nvSpPr>
        <p:spPr/>
        <p:txBody>
          <a:bodyPr/>
          <a:lstStyle/>
          <a:p>
            <a:pPr lvl="0"/>
            <a:r>
              <a:rPr lang="en-US" dirty="0"/>
              <a:t>Local Plan – Approval Before Obligation</a:t>
            </a:r>
          </a:p>
        </p:txBody>
      </p:sp>
    </p:spTree>
    <p:extLst>
      <p:ext uri="{BB962C8B-B14F-4D97-AF65-F5344CB8AC3E}">
        <p14:creationId xmlns:p14="http://schemas.microsoft.com/office/powerpoint/2010/main" val="400900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p:txBody>
          <a:bodyPr/>
          <a:lstStyle/>
          <a:p>
            <a:pPr lvl="0">
              <a:spcAft>
                <a:spcPts val="600"/>
              </a:spcAft>
            </a:pPr>
            <a:r>
              <a:rPr lang="en-US" dirty="0"/>
              <a:t>1905: Advocates for "practical education" argue for broader public school curriculum that </a:t>
            </a:r>
            <a:r>
              <a:rPr lang="en-US" u="sng" dirty="0"/>
              <a:t>prepares graduates for jobs</a:t>
            </a:r>
          </a:p>
          <a:p>
            <a:pPr lvl="0">
              <a:spcAft>
                <a:spcPts val="600"/>
              </a:spcAft>
            </a:pPr>
            <a:r>
              <a:rPr lang="en-US" dirty="0"/>
              <a:t>1917: Smith-Hughes Vocational Education Act  ($1.7M)</a:t>
            </a:r>
          </a:p>
          <a:p>
            <a:pPr lvl="0">
              <a:spcAft>
                <a:spcPts val="600"/>
              </a:spcAft>
            </a:pPr>
            <a:r>
              <a:rPr lang="en-US" dirty="0"/>
              <a:t>1936: George-</a:t>
            </a:r>
            <a:r>
              <a:rPr lang="en-US" dirty="0" err="1"/>
              <a:t>Deen</a:t>
            </a:r>
            <a:r>
              <a:rPr lang="en-US" dirty="0"/>
              <a:t> Act increased funding ($14.5M)</a:t>
            </a:r>
          </a:p>
          <a:p>
            <a:pPr lvl="0">
              <a:spcAft>
                <a:spcPts val="600"/>
              </a:spcAft>
            </a:pPr>
            <a:r>
              <a:rPr lang="en-US" dirty="0"/>
              <a:t>1968: Replacement legislation introduced by Rep. Perkins ($365M)</a:t>
            </a:r>
          </a:p>
          <a:p>
            <a:pPr>
              <a:spcAft>
                <a:spcPts val="600"/>
              </a:spcAft>
            </a:pPr>
            <a:r>
              <a:rPr lang="en-US" dirty="0"/>
              <a:t>1984: Perkins I - vocational education improvement, special populations</a:t>
            </a:r>
          </a:p>
          <a:p>
            <a:pPr>
              <a:spcAft>
                <a:spcPts val="600"/>
              </a:spcAft>
            </a:pPr>
            <a:endParaRPr lang="en-US" dirty="0"/>
          </a:p>
          <a:p>
            <a:pPr lvl="0">
              <a:spcAft>
                <a:spcPts val="600"/>
              </a:spcAft>
            </a:pPr>
            <a:endParaRPr lang="en-US" dirty="0"/>
          </a:p>
        </p:txBody>
      </p:sp>
      <p:sp>
        <p:nvSpPr>
          <p:cNvPr id="82" name="Shape 82"/>
          <p:cNvSpPr>
            <a:spLocks noGrp="1"/>
          </p:cNvSpPr>
          <p:nvPr>
            <p:ph type="title"/>
          </p:nvPr>
        </p:nvSpPr>
        <p:spPr/>
        <p:txBody>
          <a:bodyPr/>
          <a:lstStyle/>
          <a:p>
            <a:pPr lvl="0"/>
            <a:r>
              <a:rPr lang="en-US" dirty="0"/>
              <a:t>Evolution of Perkins Program</a:t>
            </a:r>
          </a:p>
        </p:txBody>
      </p:sp>
    </p:spTree>
    <p:extLst>
      <p:ext uri="{BB962C8B-B14F-4D97-AF65-F5344CB8AC3E}">
        <p14:creationId xmlns:p14="http://schemas.microsoft.com/office/powerpoint/2010/main" val="3437193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idx="1"/>
          </p:nvPr>
        </p:nvSpPr>
        <p:spPr/>
        <p:txBody>
          <a:bodyPr>
            <a:normAutofit lnSpcReduction="10000"/>
          </a:bodyPr>
          <a:lstStyle/>
          <a:p>
            <a:pPr lvl="0"/>
            <a:r>
              <a:rPr lang="en-US" dirty="0"/>
              <a:t>Is it allowable?  </a:t>
            </a:r>
          </a:p>
          <a:p>
            <a:pPr lvl="0"/>
            <a:r>
              <a:rPr lang="en-US" dirty="0"/>
              <a:t>Is it necessary and reasonable? </a:t>
            </a:r>
          </a:p>
          <a:p>
            <a:pPr lvl="0"/>
            <a:r>
              <a:rPr lang="en-US" dirty="0"/>
              <a:t>Is it allocable?  </a:t>
            </a:r>
          </a:p>
          <a:p>
            <a:pPr lvl="0"/>
            <a:r>
              <a:rPr lang="en-US" dirty="0"/>
              <a:t>Does is supplement and not supplant? </a:t>
            </a:r>
          </a:p>
          <a:p>
            <a:pPr lvl="0"/>
            <a:r>
              <a:rPr lang="en-US" dirty="0"/>
              <a:t>Is it consistent with recipient's policies?</a:t>
            </a:r>
          </a:p>
          <a:p>
            <a:pPr lvl="0"/>
            <a:r>
              <a:rPr lang="en-US" dirty="0"/>
              <a:t>Is it within GAAP (generally accepting accounting principles)</a:t>
            </a:r>
          </a:p>
          <a:p>
            <a:pPr lvl="0"/>
            <a:r>
              <a:rPr lang="en-US" dirty="0"/>
              <a:t>Does it conform with your application?</a:t>
            </a:r>
          </a:p>
          <a:p>
            <a:pPr lvl="0"/>
            <a:r>
              <a:rPr lang="en-US" dirty="0"/>
              <a:t>Is it adequately documented?</a:t>
            </a:r>
          </a:p>
          <a:p>
            <a:pPr lvl="0"/>
            <a:r>
              <a:rPr lang="en-US" dirty="0"/>
              <a:t>Does it relate to a core indicator?</a:t>
            </a:r>
          </a:p>
          <a:p>
            <a:pPr lvl="0"/>
            <a:r>
              <a:rPr lang="en-US" dirty="0"/>
              <a:t>Is it defensible?</a:t>
            </a:r>
          </a:p>
        </p:txBody>
      </p:sp>
      <p:sp>
        <p:nvSpPr>
          <p:cNvPr id="473" name="Shape 473"/>
          <p:cNvSpPr>
            <a:spLocks noGrp="1"/>
          </p:cNvSpPr>
          <p:nvPr>
            <p:ph type="title"/>
          </p:nvPr>
        </p:nvSpPr>
        <p:spPr/>
        <p:txBody>
          <a:bodyPr>
            <a:normAutofit/>
          </a:bodyPr>
          <a:lstStyle>
            <a:lvl1pPr>
              <a:defRPr sz="3400"/>
            </a:lvl1pPr>
          </a:lstStyle>
          <a:p>
            <a:pPr lvl="0"/>
            <a:r>
              <a:rPr lang="en-US" sz="3000" dirty="0"/>
              <a:t>Local Plan Considerations</a:t>
            </a:r>
          </a:p>
        </p:txBody>
      </p:sp>
    </p:spTree>
    <p:extLst>
      <p:ext uri="{BB962C8B-B14F-4D97-AF65-F5344CB8AC3E}">
        <p14:creationId xmlns:p14="http://schemas.microsoft.com/office/powerpoint/2010/main" val="2190821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idx="1"/>
          </p:nvPr>
        </p:nvSpPr>
        <p:spPr/>
        <p:txBody>
          <a:bodyPr>
            <a:normAutofit lnSpcReduction="10000"/>
          </a:bodyPr>
          <a:lstStyle/>
          <a:p>
            <a:r>
              <a:rPr lang="en-US" dirty="0"/>
              <a:t>Activity description not aligned with a need/gap identified in your CLNA summary</a:t>
            </a:r>
          </a:p>
          <a:p>
            <a:r>
              <a:rPr lang="en-US" dirty="0"/>
              <a:t>Activity description not aligned with required activities or job descriptions</a:t>
            </a:r>
          </a:p>
          <a:p>
            <a:r>
              <a:rPr lang="en-US" dirty="0"/>
              <a:t>All pieces of the activity are not described</a:t>
            </a:r>
          </a:p>
          <a:p>
            <a:r>
              <a:rPr lang="en-US" dirty="0"/>
              <a:t>Too much/too little information</a:t>
            </a:r>
          </a:p>
          <a:p>
            <a:r>
              <a:rPr lang="en-US" dirty="0"/>
              <a:t>Justification for continued funding missing</a:t>
            </a:r>
          </a:p>
          <a:p>
            <a:r>
              <a:rPr lang="en-US" dirty="0"/>
              <a:t>Evaluation measures</a:t>
            </a:r>
          </a:p>
          <a:p>
            <a:r>
              <a:rPr lang="en-US" dirty="0"/>
              <a:t>Insufficiently focused use of funds</a:t>
            </a:r>
          </a:p>
          <a:p>
            <a:r>
              <a:rPr lang="en-US" dirty="0"/>
              <a:t>Adhere to what’s typically been done</a:t>
            </a:r>
          </a:p>
        </p:txBody>
      </p:sp>
      <p:sp>
        <p:nvSpPr>
          <p:cNvPr id="259" name="Shape 259"/>
          <p:cNvSpPr>
            <a:spLocks noGrp="1"/>
          </p:cNvSpPr>
          <p:nvPr>
            <p:ph type="title"/>
          </p:nvPr>
        </p:nvSpPr>
        <p:spPr/>
        <p:txBody>
          <a:bodyPr>
            <a:normAutofit/>
          </a:bodyPr>
          <a:lstStyle>
            <a:lvl1pPr>
              <a:defRPr sz="4000"/>
            </a:lvl1pPr>
          </a:lstStyle>
          <a:p>
            <a:pPr lvl="0"/>
            <a:r>
              <a:rPr lang="en-US" sz="3000" dirty="0"/>
              <a:t>Common Local Plan Pitfalls</a:t>
            </a:r>
          </a:p>
        </p:txBody>
      </p:sp>
    </p:spTree>
    <p:extLst>
      <p:ext uri="{BB962C8B-B14F-4D97-AF65-F5344CB8AC3E}">
        <p14:creationId xmlns:p14="http://schemas.microsoft.com/office/powerpoint/2010/main" val="37770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91E89-3921-4F0B-9AF2-496CCCD2773F}"/>
              </a:ext>
            </a:extLst>
          </p:cNvPr>
          <p:cNvSpPr>
            <a:spLocks noGrp="1"/>
          </p:cNvSpPr>
          <p:nvPr>
            <p:ph idx="1"/>
          </p:nvPr>
        </p:nvSpPr>
        <p:spPr/>
        <p:txBody>
          <a:bodyPr/>
          <a:lstStyle/>
          <a:p>
            <a:pPr marL="0" indent="0">
              <a:buNone/>
            </a:pPr>
            <a:r>
              <a:rPr lang="en-US" dirty="0" err="1"/>
              <a:t>Voc</a:t>
            </a:r>
            <a:r>
              <a:rPr lang="en-US" dirty="0"/>
              <a:t> Code 10 is for the college to spend on administration. Perkins V allows up to 5 percent of the grant to be budgeted. </a:t>
            </a:r>
          </a:p>
          <a:p>
            <a:pPr marL="0" indent="0">
              <a:buNone/>
            </a:pPr>
            <a:r>
              <a:rPr lang="en-US" dirty="0"/>
              <a:t>However, the college’s 5 percent maximum administrative expenses is reduced by a contribution to WIOA infrastructure. Pay attention to the budget item to finalize the total amount that may be spent in administration. </a:t>
            </a:r>
          </a:p>
          <a:p>
            <a:pPr marL="0" indent="0">
              <a:buNone/>
            </a:pPr>
            <a:endParaRPr lang="en-US" dirty="0"/>
          </a:p>
        </p:txBody>
      </p:sp>
      <p:sp>
        <p:nvSpPr>
          <p:cNvPr id="3" name="Title 2">
            <a:extLst>
              <a:ext uri="{FF2B5EF4-FFF2-40B4-BE49-F238E27FC236}">
                <a16:creationId xmlns:a16="http://schemas.microsoft.com/office/drawing/2014/main" id="{42313521-B18D-4FD9-96CB-B5DF70C4770C}"/>
              </a:ext>
            </a:extLst>
          </p:cNvPr>
          <p:cNvSpPr>
            <a:spLocks noGrp="1"/>
          </p:cNvSpPr>
          <p:nvPr>
            <p:ph type="title"/>
          </p:nvPr>
        </p:nvSpPr>
        <p:spPr/>
        <p:txBody>
          <a:bodyPr/>
          <a:lstStyle/>
          <a:p>
            <a:r>
              <a:rPr lang="en-US" dirty="0" err="1"/>
              <a:t>Voc</a:t>
            </a:r>
            <a:r>
              <a:rPr lang="en-US" dirty="0"/>
              <a:t> Code 10: Administration</a:t>
            </a:r>
          </a:p>
        </p:txBody>
      </p:sp>
    </p:spTree>
    <p:extLst>
      <p:ext uri="{BB962C8B-B14F-4D97-AF65-F5344CB8AC3E}">
        <p14:creationId xmlns:p14="http://schemas.microsoft.com/office/powerpoint/2010/main" val="1216117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259C8C-B799-41F7-BD9E-60F8653D9D28}"/>
              </a:ext>
            </a:extLst>
          </p:cNvPr>
          <p:cNvSpPr>
            <a:spLocks noGrp="1"/>
          </p:cNvSpPr>
          <p:nvPr>
            <p:ph idx="1"/>
          </p:nvPr>
        </p:nvSpPr>
        <p:spPr/>
        <p:txBody>
          <a:bodyPr/>
          <a:lstStyle/>
          <a:p>
            <a:pPr>
              <a:spcAft>
                <a:spcPts val="900"/>
              </a:spcAft>
            </a:pPr>
            <a:r>
              <a:rPr lang="en-US" dirty="0" err="1"/>
              <a:t>Voc</a:t>
            </a:r>
            <a:r>
              <a:rPr lang="en-US" dirty="0"/>
              <a:t> Code 11 – Organized and Systemic Career Exploration</a:t>
            </a:r>
          </a:p>
          <a:p>
            <a:pPr>
              <a:spcAft>
                <a:spcPts val="900"/>
              </a:spcAft>
            </a:pPr>
            <a:r>
              <a:rPr lang="en-US" dirty="0" err="1"/>
              <a:t>Voc</a:t>
            </a:r>
            <a:r>
              <a:rPr lang="en-US" dirty="0"/>
              <a:t> Code 12 – Professional Development</a:t>
            </a:r>
          </a:p>
          <a:p>
            <a:pPr>
              <a:spcAft>
                <a:spcPts val="900"/>
              </a:spcAft>
            </a:pPr>
            <a:r>
              <a:rPr lang="en-US" dirty="0" err="1"/>
              <a:t>Voc</a:t>
            </a:r>
            <a:r>
              <a:rPr lang="en-US" dirty="0"/>
              <a:t> Code 13 – Skill Attainment</a:t>
            </a:r>
          </a:p>
          <a:p>
            <a:pPr>
              <a:spcAft>
                <a:spcPts val="900"/>
              </a:spcAft>
            </a:pPr>
            <a:r>
              <a:rPr lang="en-US" dirty="0" err="1"/>
              <a:t>Voc</a:t>
            </a:r>
            <a:r>
              <a:rPr lang="en-US" dirty="0"/>
              <a:t> Code 14 – Academic Integration</a:t>
            </a:r>
          </a:p>
          <a:p>
            <a:pPr>
              <a:spcAft>
                <a:spcPts val="900"/>
              </a:spcAft>
            </a:pPr>
            <a:r>
              <a:rPr lang="en-US" dirty="0" err="1"/>
              <a:t>Voc</a:t>
            </a:r>
            <a:r>
              <a:rPr lang="en-US" dirty="0"/>
              <a:t> Code 15 – Increase Student Achievement</a:t>
            </a:r>
          </a:p>
          <a:p>
            <a:pPr>
              <a:spcAft>
                <a:spcPts val="900"/>
              </a:spcAft>
            </a:pPr>
            <a:r>
              <a:rPr lang="en-US" dirty="0" err="1"/>
              <a:t>Voc</a:t>
            </a:r>
            <a:r>
              <a:rPr lang="en-US" dirty="0"/>
              <a:t> Code 16 – Evaluation of CTE Programs</a:t>
            </a:r>
          </a:p>
        </p:txBody>
      </p:sp>
      <p:sp>
        <p:nvSpPr>
          <p:cNvPr id="3" name="Title 2">
            <a:extLst>
              <a:ext uri="{FF2B5EF4-FFF2-40B4-BE49-F238E27FC236}">
                <a16:creationId xmlns:a16="http://schemas.microsoft.com/office/drawing/2014/main" id="{86F0B673-BA03-432C-A08F-BCC8E88DAB7D}"/>
              </a:ext>
            </a:extLst>
          </p:cNvPr>
          <p:cNvSpPr>
            <a:spLocks noGrp="1"/>
          </p:cNvSpPr>
          <p:nvPr>
            <p:ph type="title"/>
          </p:nvPr>
        </p:nvSpPr>
        <p:spPr/>
        <p:txBody>
          <a:bodyPr/>
          <a:lstStyle/>
          <a:p>
            <a:r>
              <a:rPr lang="en-US" dirty="0"/>
              <a:t>Perkins Required Uses</a:t>
            </a:r>
          </a:p>
        </p:txBody>
      </p:sp>
    </p:spTree>
    <p:extLst>
      <p:ext uri="{BB962C8B-B14F-4D97-AF65-F5344CB8AC3E}">
        <p14:creationId xmlns:p14="http://schemas.microsoft.com/office/powerpoint/2010/main" val="1297811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77D71-F994-4486-B05F-2A350795A17C}"/>
              </a:ext>
            </a:extLst>
          </p:cNvPr>
          <p:cNvSpPr>
            <a:spLocks noGrp="1"/>
          </p:cNvSpPr>
          <p:nvPr>
            <p:ph idx="1"/>
          </p:nvPr>
        </p:nvSpPr>
        <p:spPr/>
        <p:txBody>
          <a:bodyPr/>
          <a:lstStyle/>
          <a:p>
            <a:pPr marL="0" indent="0">
              <a:buNone/>
            </a:pPr>
            <a:r>
              <a:rPr lang="en-US" dirty="0"/>
              <a:t>Provide career exploration and career development activities through an organized, systematic framework designed to aid students before enrolling and while participating in a career and technical education program, in making informed plans and decisions about future education and career opportunities and programs of study. </a:t>
            </a:r>
          </a:p>
        </p:txBody>
      </p:sp>
      <p:sp>
        <p:nvSpPr>
          <p:cNvPr id="3" name="Title 2">
            <a:extLst>
              <a:ext uri="{FF2B5EF4-FFF2-40B4-BE49-F238E27FC236}">
                <a16:creationId xmlns:a16="http://schemas.microsoft.com/office/drawing/2014/main" id="{C747DF67-3912-4060-93F6-3877C8902337}"/>
              </a:ext>
            </a:extLst>
          </p:cNvPr>
          <p:cNvSpPr>
            <a:spLocks noGrp="1"/>
          </p:cNvSpPr>
          <p:nvPr>
            <p:ph type="title"/>
          </p:nvPr>
        </p:nvSpPr>
        <p:spPr/>
        <p:txBody>
          <a:bodyPr/>
          <a:lstStyle/>
          <a:p>
            <a:r>
              <a:rPr lang="en-US" dirty="0"/>
              <a:t>VOC 11: Career exploration and career development - Section 135 (b)(1) </a:t>
            </a:r>
          </a:p>
        </p:txBody>
      </p:sp>
    </p:spTree>
    <p:extLst>
      <p:ext uri="{BB962C8B-B14F-4D97-AF65-F5344CB8AC3E}">
        <p14:creationId xmlns:p14="http://schemas.microsoft.com/office/powerpoint/2010/main" val="2217772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170CDE-B375-4827-A0B7-89031745929E}"/>
              </a:ext>
            </a:extLst>
          </p:cNvPr>
          <p:cNvSpPr>
            <a:spLocks noGrp="1"/>
          </p:cNvSpPr>
          <p:nvPr>
            <p:ph idx="1"/>
          </p:nvPr>
        </p:nvSpPr>
        <p:spPr/>
        <p:txBody>
          <a:bodyPr/>
          <a:lstStyle/>
          <a:p>
            <a:pPr marL="0" indent="0">
              <a:buNone/>
            </a:pPr>
            <a:r>
              <a:rPr lang="en-US" dirty="0"/>
              <a:t>Funds may be used for activities that: focus on career exploration and awareness, provide labor market information, development of plans for graduation and career plans, guidance /career counselors that provide information on postsecondary education and career options, any other activity that advances knowledge of career opportunities and assists students in making informed decisions about future education and employment  goals, including nontraditional fields, provides students with a strong understanding of all aspects of industry. </a:t>
            </a:r>
          </a:p>
        </p:txBody>
      </p:sp>
      <p:sp>
        <p:nvSpPr>
          <p:cNvPr id="3" name="Title 2">
            <a:extLst>
              <a:ext uri="{FF2B5EF4-FFF2-40B4-BE49-F238E27FC236}">
                <a16:creationId xmlns:a16="http://schemas.microsoft.com/office/drawing/2014/main" id="{AC8AC03C-A118-4882-A807-0D836A96A729}"/>
              </a:ext>
            </a:extLst>
          </p:cNvPr>
          <p:cNvSpPr>
            <a:spLocks noGrp="1"/>
          </p:cNvSpPr>
          <p:nvPr>
            <p:ph type="title"/>
          </p:nvPr>
        </p:nvSpPr>
        <p:spPr/>
        <p:txBody>
          <a:bodyPr/>
          <a:lstStyle/>
          <a:p>
            <a:r>
              <a:rPr lang="en-US" dirty="0"/>
              <a:t>VOC 11: Career exploration and career development</a:t>
            </a:r>
          </a:p>
        </p:txBody>
      </p:sp>
    </p:spTree>
    <p:extLst>
      <p:ext uri="{BB962C8B-B14F-4D97-AF65-F5344CB8AC3E}">
        <p14:creationId xmlns:p14="http://schemas.microsoft.com/office/powerpoint/2010/main" val="3303210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idx="1"/>
          </p:nvPr>
        </p:nvSpPr>
        <p:spPr/>
        <p:txBody>
          <a:bodyPr>
            <a:noAutofit/>
          </a:bodyPr>
          <a:lstStyle/>
          <a:p>
            <a:r>
              <a:rPr lang="en-US" sz="1900" dirty="0"/>
              <a:t>Provide professional development for teachers, faculty, school leaders, administrators, specialized instructional support personnel, career guidance and academic counselors, or paraprofessionals. </a:t>
            </a:r>
          </a:p>
          <a:p>
            <a:r>
              <a:rPr lang="en-US" sz="1900" dirty="0"/>
              <a:t>Funds may be used for activities that: support training on the implementation of strategies to improve student achievement and close gaps in student participation and performance; that provide opportunities to advance knowledge, skills, and understanding in pedagogical practices; training on how to provide appropriate accommodations for individuals with disabilities, and English language learners; provide advanced education and training leading to further credentials for faculty and staff that improve teaching and learning, provide opportunities to advance knowledge, skills, and understanding of all aspects of an industry. </a:t>
            </a:r>
          </a:p>
        </p:txBody>
      </p:sp>
      <p:sp>
        <p:nvSpPr>
          <p:cNvPr id="338" name="Shape 338"/>
          <p:cNvSpPr>
            <a:spLocks noGrp="1"/>
          </p:cNvSpPr>
          <p:nvPr>
            <p:ph type="title"/>
          </p:nvPr>
        </p:nvSpPr>
        <p:spPr/>
        <p:txBody>
          <a:bodyPr>
            <a:normAutofit/>
          </a:bodyPr>
          <a:lstStyle>
            <a:lvl1pPr>
              <a:defRPr sz="3600"/>
            </a:lvl1pPr>
          </a:lstStyle>
          <a:p>
            <a:pPr lvl="0"/>
            <a:r>
              <a:rPr lang="en-US" sz="3000" dirty="0"/>
              <a:t>VOC 12: Professional Development - Section 135(b)(2)</a:t>
            </a:r>
          </a:p>
        </p:txBody>
      </p:sp>
    </p:spTree>
    <p:extLst>
      <p:ext uri="{BB962C8B-B14F-4D97-AF65-F5344CB8AC3E}">
        <p14:creationId xmlns:p14="http://schemas.microsoft.com/office/powerpoint/2010/main" val="1084146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p:txBody>
          <a:bodyPr/>
          <a:lstStyle/>
          <a:p>
            <a:r>
              <a:rPr lang="en-US" dirty="0">
                <a:sym typeface="Tahoma Negreta"/>
              </a:rPr>
              <a:t>Provide within career and technical education the skills necessary to pursue careers in high‐skill, high‐wage, or in‐demand industry sectors or occupations. </a:t>
            </a:r>
          </a:p>
          <a:p>
            <a:endParaRPr lang="en-US" dirty="0">
              <a:sym typeface="Tahoma Negreta"/>
            </a:endParaRPr>
          </a:p>
          <a:p>
            <a:r>
              <a:rPr lang="en-US" dirty="0">
                <a:sym typeface="Tahoma Negreta"/>
              </a:rPr>
              <a:t>Funds may be used for work‐based learning opportunities; integration of employability skills; and other activities that increase student engagement and success including simulated work environments. </a:t>
            </a:r>
            <a:endParaRPr lang="en-US" dirty="0"/>
          </a:p>
        </p:txBody>
      </p:sp>
      <p:sp>
        <p:nvSpPr>
          <p:cNvPr id="341" name="Shape 341"/>
          <p:cNvSpPr>
            <a:spLocks noGrp="1"/>
          </p:cNvSpPr>
          <p:nvPr>
            <p:ph type="title"/>
          </p:nvPr>
        </p:nvSpPr>
        <p:spPr/>
        <p:txBody>
          <a:bodyPr>
            <a:normAutofit/>
          </a:bodyPr>
          <a:lstStyle>
            <a:lvl1pPr>
              <a:defRPr sz="3600"/>
            </a:lvl1pPr>
          </a:lstStyle>
          <a:p>
            <a:pPr lvl="0"/>
            <a:r>
              <a:rPr lang="en-US" sz="3000" dirty="0"/>
              <a:t>VOC 13: Skill Attainment – </a:t>
            </a:r>
            <a:br>
              <a:rPr lang="en-US" sz="3000" dirty="0"/>
            </a:br>
            <a:r>
              <a:rPr lang="en-US" sz="3000" dirty="0"/>
              <a:t>Section 135(b)(3) </a:t>
            </a:r>
          </a:p>
        </p:txBody>
      </p:sp>
    </p:spTree>
    <p:extLst>
      <p:ext uri="{BB962C8B-B14F-4D97-AF65-F5344CB8AC3E}">
        <p14:creationId xmlns:p14="http://schemas.microsoft.com/office/powerpoint/2010/main" val="2753052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idx="1"/>
          </p:nvPr>
        </p:nvSpPr>
        <p:spPr/>
        <p:txBody>
          <a:bodyPr/>
          <a:lstStyle/>
          <a:p>
            <a:r>
              <a:rPr lang="en-US" dirty="0">
                <a:sym typeface="Tahoma Negreta"/>
              </a:rPr>
              <a:t>Support integration of academic skills into career and technical education programs and programs of study.  </a:t>
            </a:r>
          </a:p>
          <a:p>
            <a:endParaRPr lang="en-US" dirty="0">
              <a:sym typeface="Tahoma Negreta"/>
            </a:endParaRPr>
          </a:p>
          <a:p>
            <a:r>
              <a:rPr lang="en-US" dirty="0">
                <a:sym typeface="Tahoma Negreta"/>
              </a:rPr>
              <a:t>Funds may be used for instructional technology equipment that expands the use of technology to enhance teaching such as distance learning. Funds may also be used to support tutors. </a:t>
            </a:r>
            <a:endParaRPr lang="en-US" dirty="0"/>
          </a:p>
        </p:txBody>
      </p:sp>
      <p:sp>
        <p:nvSpPr>
          <p:cNvPr id="344" name="Shape 344"/>
          <p:cNvSpPr>
            <a:spLocks noGrp="1"/>
          </p:cNvSpPr>
          <p:nvPr>
            <p:ph type="title"/>
          </p:nvPr>
        </p:nvSpPr>
        <p:spPr/>
        <p:txBody>
          <a:bodyPr>
            <a:normAutofit/>
          </a:bodyPr>
          <a:lstStyle>
            <a:lvl1pPr>
              <a:defRPr sz="3600"/>
            </a:lvl1pPr>
          </a:lstStyle>
          <a:p>
            <a:pPr lvl="0"/>
            <a:r>
              <a:rPr lang="en-US" sz="3000" dirty="0">
                <a:sym typeface="Tahoma Negreta"/>
              </a:rPr>
              <a:t>VOC 14: Academic Integration - </a:t>
            </a:r>
            <a:br>
              <a:rPr lang="en-US" sz="3000" dirty="0">
                <a:sym typeface="Tahoma Negreta"/>
              </a:rPr>
            </a:br>
            <a:r>
              <a:rPr lang="en-US" sz="3000" dirty="0">
                <a:sym typeface="Tahoma Negreta"/>
              </a:rPr>
              <a:t>Section 135(b)(4)</a:t>
            </a:r>
            <a:endParaRPr lang="en-US" sz="3000" dirty="0"/>
          </a:p>
        </p:txBody>
      </p:sp>
    </p:spTree>
    <p:extLst>
      <p:ext uri="{BB962C8B-B14F-4D97-AF65-F5344CB8AC3E}">
        <p14:creationId xmlns:p14="http://schemas.microsoft.com/office/powerpoint/2010/main" val="122015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284DB-248E-4406-8494-7781F700D7C9}"/>
              </a:ext>
            </a:extLst>
          </p:cNvPr>
          <p:cNvSpPr>
            <a:spLocks noGrp="1"/>
          </p:cNvSpPr>
          <p:nvPr>
            <p:ph idx="1"/>
          </p:nvPr>
        </p:nvSpPr>
        <p:spPr/>
        <p:txBody>
          <a:bodyPr>
            <a:normAutofit lnSpcReduction="10000"/>
          </a:bodyPr>
          <a:lstStyle/>
          <a:p>
            <a:r>
              <a:rPr lang="en-US" dirty="0"/>
              <a:t>Plan and carry out elements that support the implementation of career and technical education programs and programs of study and that result in increasing student achievement of the local levels of performance established under section 113. </a:t>
            </a:r>
          </a:p>
          <a:p>
            <a:endParaRPr lang="en-US" dirty="0"/>
          </a:p>
          <a:p>
            <a:r>
              <a:rPr lang="en-US" dirty="0"/>
              <a:t>Funds may be used for activities on: curriculum alignment; collaborative relationships; accelerated learning programs; activities that increase access; support for career and technical student organizations; support to reduce or eliminate out‐of‐pocket expenses for special populations participating in career and technical education; other activities to improve career and technical education programs. </a:t>
            </a:r>
          </a:p>
        </p:txBody>
      </p:sp>
      <p:sp>
        <p:nvSpPr>
          <p:cNvPr id="3" name="Title 2">
            <a:extLst>
              <a:ext uri="{FF2B5EF4-FFF2-40B4-BE49-F238E27FC236}">
                <a16:creationId xmlns:a16="http://schemas.microsoft.com/office/drawing/2014/main" id="{7DF915E0-563F-4A9A-A88E-C530EAF85A40}"/>
              </a:ext>
            </a:extLst>
          </p:cNvPr>
          <p:cNvSpPr>
            <a:spLocks noGrp="1"/>
          </p:cNvSpPr>
          <p:nvPr>
            <p:ph type="title"/>
          </p:nvPr>
        </p:nvSpPr>
        <p:spPr/>
        <p:txBody>
          <a:bodyPr/>
          <a:lstStyle/>
          <a:p>
            <a:r>
              <a:rPr lang="en-US" dirty="0"/>
              <a:t>VOC 15:  Increase Student Achievement - Section 135(b)(5)</a:t>
            </a:r>
          </a:p>
        </p:txBody>
      </p:sp>
    </p:spTree>
    <p:extLst>
      <p:ext uri="{BB962C8B-B14F-4D97-AF65-F5344CB8AC3E}">
        <p14:creationId xmlns:p14="http://schemas.microsoft.com/office/powerpoint/2010/main" val="46587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p:txBody>
          <a:bodyPr/>
          <a:lstStyle/>
          <a:p>
            <a:pPr lvl="0">
              <a:spcAft>
                <a:spcPts val="600"/>
              </a:spcAft>
            </a:pPr>
            <a:r>
              <a:rPr lang="en-US" dirty="0"/>
              <a:t>1990: Perkins II - integration of vocational and academic education  </a:t>
            </a:r>
          </a:p>
          <a:p>
            <a:pPr lvl="0">
              <a:spcAft>
                <a:spcPts val="600"/>
              </a:spcAft>
            </a:pPr>
            <a:r>
              <a:rPr lang="en-US" dirty="0"/>
              <a:t>1998: Perkins III - technology and workforce preparation  </a:t>
            </a:r>
          </a:p>
          <a:p>
            <a:pPr lvl="0">
              <a:spcAft>
                <a:spcPts val="600"/>
              </a:spcAft>
            </a:pPr>
            <a:r>
              <a:rPr lang="en-US" dirty="0"/>
              <a:t>2006: Perkins IV - </a:t>
            </a:r>
            <a:r>
              <a:rPr lang="en-US" u="sng" dirty="0"/>
              <a:t>career and technical education </a:t>
            </a:r>
            <a:r>
              <a:rPr lang="en-US" dirty="0"/>
              <a:t>with increased </a:t>
            </a:r>
            <a:r>
              <a:rPr lang="en-US" u="sng" dirty="0"/>
              <a:t>academic preparation</a:t>
            </a:r>
            <a:r>
              <a:rPr lang="en-US" dirty="0"/>
              <a:t>; preparation for </a:t>
            </a:r>
            <a:r>
              <a:rPr lang="en-US" u="sng" dirty="0"/>
              <a:t>high-wage, high-skill </a:t>
            </a:r>
            <a:r>
              <a:rPr lang="en-US" dirty="0"/>
              <a:t>occupations for tomorrow’s workforce through programs of study</a:t>
            </a:r>
          </a:p>
          <a:p>
            <a:pPr lvl="0">
              <a:spcAft>
                <a:spcPts val="600"/>
              </a:spcAft>
            </a:pPr>
            <a:r>
              <a:rPr lang="en-US" dirty="0"/>
              <a:t>2018: Perkins V - Closer alignment with Workforce Innovation Opportunity Act (WIOA) emphasis on workforce preparation and Programs of Study to meet identified needs</a:t>
            </a:r>
          </a:p>
        </p:txBody>
      </p:sp>
      <p:sp>
        <p:nvSpPr>
          <p:cNvPr id="82" name="Shape 82"/>
          <p:cNvSpPr>
            <a:spLocks noGrp="1"/>
          </p:cNvSpPr>
          <p:nvPr>
            <p:ph type="title"/>
          </p:nvPr>
        </p:nvSpPr>
        <p:spPr/>
        <p:txBody>
          <a:bodyPr/>
          <a:lstStyle/>
          <a:p>
            <a:pPr lvl="0"/>
            <a:r>
              <a:rPr lang="en-US" dirty="0"/>
              <a:t>Evolution of Perkins Program</a:t>
            </a:r>
          </a:p>
        </p:txBody>
      </p:sp>
    </p:spTree>
    <p:extLst>
      <p:ext uri="{BB962C8B-B14F-4D97-AF65-F5344CB8AC3E}">
        <p14:creationId xmlns:p14="http://schemas.microsoft.com/office/powerpoint/2010/main" val="2438722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AEECC-04AC-434A-AF86-7CE16801C3CE}"/>
              </a:ext>
            </a:extLst>
          </p:cNvPr>
          <p:cNvSpPr>
            <a:spLocks noGrp="1"/>
          </p:cNvSpPr>
          <p:nvPr>
            <p:ph idx="1"/>
          </p:nvPr>
        </p:nvSpPr>
        <p:spPr/>
        <p:txBody>
          <a:bodyPr/>
          <a:lstStyle/>
          <a:p>
            <a:r>
              <a:rPr lang="en-US" dirty="0"/>
              <a:t>Develop and implement evaluations of the activities carried out with funds under this part, including evaluations necessary to complete the comprehensive local needs assessment. </a:t>
            </a:r>
          </a:p>
        </p:txBody>
      </p:sp>
      <p:sp>
        <p:nvSpPr>
          <p:cNvPr id="3" name="Title 2">
            <a:extLst>
              <a:ext uri="{FF2B5EF4-FFF2-40B4-BE49-F238E27FC236}">
                <a16:creationId xmlns:a16="http://schemas.microsoft.com/office/drawing/2014/main" id="{BA23EF31-D152-4C79-BDF2-0F5D970A0EAE}"/>
              </a:ext>
            </a:extLst>
          </p:cNvPr>
          <p:cNvSpPr>
            <a:spLocks noGrp="1"/>
          </p:cNvSpPr>
          <p:nvPr>
            <p:ph type="title"/>
          </p:nvPr>
        </p:nvSpPr>
        <p:spPr/>
        <p:txBody>
          <a:bodyPr/>
          <a:lstStyle/>
          <a:p>
            <a:r>
              <a:rPr lang="en-US" dirty="0"/>
              <a:t>VOC 16:  Evaluation of CTE Programs -</a:t>
            </a:r>
            <a:br>
              <a:rPr lang="en-US" dirty="0"/>
            </a:br>
            <a:r>
              <a:rPr lang="en-US" dirty="0"/>
              <a:t>Section 135(b)(6) </a:t>
            </a:r>
          </a:p>
        </p:txBody>
      </p:sp>
    </p:spTree>
    <p:extLst>
      <p:ext uri="{BB962C8B-B14F-4D97-AF65-F5344CB8AC3E}">
        <p14:creationId xmlns:p14="http://schemas.microsoft.com/office/powerpoint/2010/main" val="350840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FA739D-501A-4213-B6D6-B26A5ECE729B}"/>
              </a:ext>
            </a:extLst>
          </p:cNvPr>
          <p:cNvSpPr>
            <a:spLocks noGrp="1"/>
          </p:cNvSpPr>
          <p:nvPr>
            <p:ph idx="1"/>
          </p:nvPr>
        </p:nvSpPr>
        <p:spPr/>
        <p:txBody>
          <a:bodyPr/>
          <a:lstStyle/>
          <a:p>
            <a:r>
              <a:rPr lang="en-US" dirty="0"/>
              <a:t>Appropriate equipment, technology and instructional materials (including support for library resources). </a:t>
            </a:r>
          </a:p>
          <a:p>
            <a:endParaRPr lang="en-US" dirty="0"/>
          </a:p>
          <a:p>
            <a:r>
              <a:rPr lang="en-US" dirty="0"/>
              <a:t>Funds may be used for equipment that is aligned with business and industry needs, including machinery, testing equipment, tools, implements, hardware and software, and other new and emerging instructional materials. </a:t>
            </a:r>
          </a:p>
        </p:txBody>
      </p:sp>
      <p:sp>
        <p:nvSpPr>
          <p:cNvPr id="3" name="Title 2">
            <a:extLst>
              <a:ext uri="{FF2B5EF4-FFF2-40B4-BE49-F238E27FC236}">
                <a16:creationId xmlns:a16="http://schemas.microsoft.com/office/drawing/2014/main" id="{2781F987-D45E-413C-A1DC-DF2746FC3D8A}"/>
              </a:ext>
            </a:extLst>
          </p:cNvPr>
          <p:cNvSpPr>
            <a:spLocks noGrp="1"/>
          </p:cNvSpPr>
          <p:nvPr>
            <p:ph type="title"/>
          </p:nvPr>
        </p:nvSpPr>
        <p:spPr/>
        <p:txBody>
          <a:bodyPr/>
          <a:lstStyle/>
          <a:p>
            <a:r>
              <a:rPr lang="en-US" dirty="0"/>
              <a:t>VOC 17: Equipment - Section135(b)(5)(D) </a:t>
            </a:r>
          </a:p>
        </p:txBody>
      </p:sp>
    </p:spTree>
    <p:extLst>
      <p:ext uri="{BB962C8B-B14F-4D97-AF65-F5344CB8AC3E}">
        <p14:creationId xmlns:p14="http://schemas.microsoft.com/office/powerpoint/2010/main" val="2424915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idx="1"/>
          </p:nvPr>
        </p:nvSpPr>
        <p:spPr/>
        <p:txBody>
          <a:bodyPr/>
          <a:lstStyle/>
          <a:p>
            <a:pPr lvl="0"/>
            <a:r>
              <a:rPr lang="en-US" dirty="0">
                <a:sym typeface="Tahoma Negreta"/>
              </a:rPr>
              <a:t>Salary for faculty, staff and other supportive personnel (not Administrative) </a:t>
            </a:r>
          </a:p>
          <a:p>
            <a:endParaRPr lang="en-US" dirty="0">
              <a:sym typeface="Tahoma Negreta"/>
            </a:endParaRPr>
          </a:p>
          <a:p>
            <a:pPr lvl="0"/>
            <a:r>
              <a:rPr lang="en-US" dirty="0">
                <a:sym typeface="Tahoma Negreta"/>
              </a:rPr>
              <a:t>Funds may be used for efforts to support salaries, recruit and retain career and technical education faculty, and staff, administrators, specialized instructional support personnel, career guidance and academic counselors and paraprofessionals. Indicate which VOC Code activities each position is responsible for in the description. </a:t>
            </a:r>
            <a:endParaRPr lang="en-US" dirty="0"/>
          </a:p>
        </p:txBody>
      </p:sp>
      <p:sp>
        <p:nvSpPr>
          <p:cNvPr id="166" name="Shape 166"/>
          <p:cNvSpPr>
            <a:spLocks noGrp="1"/>
          </p:cNvSpPr>
          <p:nvPr>
            <p:ph type="title"/>
          </p:nvPr>
        </p:nvSpPr>
        <p:spPr/>
        <p:txBody>
          <a:bodyPr>
            <a:normAutofit/>
          </a:bodyPr>
          <a:lstStyle>
            <a:lvl1pPr>
              <a:defRPr sz="3600"/>
            </a:lvl1pPr>
          </a:lstStyle>
          <a:p>
            <a:r>
              <a:rPr lang="en-US" sz="3000" dirty="0">
                <a:sym typeface="Tahoma Negreta"/>
              </a:rPr>
              <a:t>VOC 18:  Wages - Section 135(b)(5)(G) </a:t>
            </a:r>
            <a:endParaRPr lang="en-US" sz="3000" dirty="0"/>
          </a:p>
        </p:txBody>
      </p:sp>
    </p:spTree>
    <p:extLst>
      <p:ext uri="{BB962C8B-B14F-4D97-AF65-F5344CB8AC3E}">
        <p14:creationId xmlns:p14="http://schemas.microsoft.com/office/powerpoint/2010/main" val="3192044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a:normAutofit/>
          </a:bodyPr>
          <a:lstStyle/>
          <a:p>
            <a:pPr lvl="0"/>
            <a:r>
              <a:rPr lang="en-US" sz="2000" dirty="0">
                <a:sym typeface="Tahoma Negreta"/>
              </a:rPr>
              <a:t>Support career and technical student organizations. (It is recommended not more than 10 percent of allotment be used for this VOC Code). </a:t>
            </a:r>
          </a:p>
          <a:p>
            <a:pPr lvl="0"/>
            <a:r>
              <a:rPr lang="en-US" sz="2000" dirty="0">
                <a:sym typeface="Tahoma Negreta"/>
              </a:rPr>
              <a:t>Funds may be used for student preparation for, and participation in technical skills competitions aligned with career and technical education or upgrade technical skills. Funds may be used to support individual members of special populations as defined by Perkins V section 3(48) in all aspects of participation in Career and Technical Student Organizations including membership dues, uniforms and other activities directly related to the CTSO that may present a financial barrier for participation. It is expected all other avenues of funding assistance will be exhausted before using Perkins funds for special populations assistance in CTSOs. </a:t>
            </a:r>
            <a:endParaRPr lang="en-US" sz="2000" dirty="0"/>
          </a:p>
        </p:txBody>
      </p:sp>
      <p:sp>
        <p:nvSpPr>
          <p:cNvPr id="169" name="Shape 169"/>
          <p:cNvSpPr>
            <a:spLocks noGrp="1"/>
          </p:cNvSpPr>
          <p:nvPr>
            <p:ph type="title"/>
          </p:nvPr>
        </p:nvSpPr>
        <p:spPr/>
        <p:txBody>
          <a:bodyPr>
            <a:normAutofit/>
          </a:bodyPr>
          <a:lstStyle>
            <a:lvl1pPr>
              <a:defRPr sz="3600"/>
            </a:lvl1pPr>
          </a:lstStyle>
          <a:p>
            <a:pPr lvl="0"/>
            <a:r>
              <a:rPr lang="en-US" sz="3000" dirty="0">
                <a:sym typeface="Tahoma Negreta"/>
              </a:rPr>
              <a:t>VOC 19:  Career and Technical Student Organizations - Section 135(b)(5)(O)</a:t>
            </a:r>
            <a:endParaRPr lang="en-US" sz="3000" dirty="0"/>
          </a:p>
        </p:txBody>
      </p:sp>
    </p:spTree>
    <p:extLst>
      <p:ext uri="{BB962C8B-B14F-4D97-AF65-F5344CB8AC3E}">
        <p14:creationId xmlns:p14="http://schemas.microsoft.com/office/powerpoint/2010/main" val="2284182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idx="1"/>
          </p:nvPr>
        </p:nvSpPr>
        <p:spPr/>
        <p:txBody>
          <a:bodyPr/>
          <a:lstStyle/>
          <a:p>
            <a:r>
              <a:rPr lang="en-US" dirty="0">
                <a:sym typeface="Tahoma Negreta"/>
              </a:rPr>
              <a:t>Funds may be allocated to this VOC Code based upon a formula established by the State CTE Director and approved by the NCCC State Board. </a:t>
            </a:r>
          </a:p>
          <a:p>
            <a:endParaRPr lang="en-US" dirty="0">
              <a:sym typeface="Tahoma Negreta"/>
            </a:endParaRPr>
          </a:p>
          <a:p>
            <a:r>
              <a:rPr lang="en-US" dirty="0">
                <a:sym typeface="Tahoma Negreta"/>
              </a:rPr>
              <a:t>This includes Reserve Funds and special projects, except for leadership projects.</a:t>
            </a:r>
            <a:endParaRPr lang="en-US" dirty="0"/>
          </a:p>
        </p:txBody>
      </p:sp>
      <p:sp>
        <p:nvSpPr>
          <p:cNvPr id="172" name="Shape 172"/>
          <p:cNvSpPr>
            <a:spLocks noGrp="1"/>
          </p:cNvSpPr>
          <p:nvPr>
            <p:ph type="title"/>
          </p:nvPr>
        </p:nvSpPr>
        <p:spPr/>
        <p:txBody>
          <a:bodyPr>
            <a:normAutofit/>
          </a:bodyPr>
          <a:lstStyle>
            <a:lvl1pPr>
              <a:defRPr sz="3600"/>
            </a:lvl1pPr>
          </a:lstStyle>
          <a:p>
            <a:r>
              <a:rPr lang="en-US" sz="3000" dirty="0">
                <a:sym typeface="Tahoma Negreta"/>
              </a:rPr>
              <a:t>VOC 28:  Reserve Fund and other Special Funding</a:t>
            </a:r>
            <a:endParaRPr lang="en-US" sz="3000" dirty="0"/>
          </a:p>
        </p:txBody>
      </p:sp>
    </p:spTree>
    <p:extLst>
      <p:ext uri="{BB962C8B-B14F-4D97-AF65-F5344CB8AC3E}">
        <p14:creationId xmlns:p14="http://schemas.microsoft.com/office/powerpoint/2010/main" val="805597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A08A0-6056-487C-97DA-CE6854F89072}"/>
              </a:ext>
            </a:extLst>
          </p:cNvPr>
          <p:cNvSpPr>
            <a:spLocks noGrp="1"/>
          </p:cNvSpPr>
          <p:nvPr>
            <p:ph idx="1"/>
          </p:nvPr>
        </p:nvSpPr>
        <p:spPr/>
        <p:txBody>
          <a:bodyPr/>
          <a:lstStyle/>
          <a:p>
            <a:pPr>
              <a:spcAft>
                <a:spcPts val="1200"/>
              </a:spcAft>
            </a:pPr>
            <a:r>
              <a:rPr lang="en-US" dirty="0"/>
              <a:t>To allow for better monitoring of equipment purchases, the activity must be identified as one of the required activities in </a:t>
            </a:r>
            <a:r>
              <a:rPr lang="en-US" dirty="0" err="1"/>
              <a:t>Voc</a:t>
            </a:r>
            <a:r>
              <a:rPr lang="en-US" dirty="0"/>
              <a:t> Code 11-16. However, no money is allocated to that activity. </a:t>
            </a:r>
          </a:p>
          <a:p>
            <a:pPr>
              <a:spcAft>
                <a:spcPts val="1200"/>
              </a:spcAft>
            </a:pPr>
            <a:r>
              <a:rPr lang="en-US" dirty="0"/>
              <a:t>Instead, this allocation must be listed in </a:t>
            </a:r>
            <a:r>
              <a:rPr lang="en-US" dirty="0" err="1"/>
              <a:t>Voc</a:t>
            </a:r>
            <a:r>
              <a:rPr lang="en-US" dirty="0"/>
              <a:t> Code 17 only. </a:t>
            </a:r>
          </a:p>
          <a:p>
            <a:pPr>
              <a:spcAft>
                <a:spcPts val="1200"/>
              </a:spcAft>
            </a:pPr>
            <a:r>
              <a:rPr lang="en-US" dirty="0"/>
              <a:t>For the activity in </a:t>
            </a:r>
            <a:r>
              <a:rPr lang="en-US" dirty="0" err="1"/>
              <a:t>Voc</a:t>
            </a:r>
            <a:r>
              <a:rPr lang="en-US" dirty="0"/>
              <a:t> Code 17, please reference which activity in </a:t>
            </a:r>
            <a:r>
              <a:rPr lang="en-US" dirty="0" err="1"/>
              <a:t>Voc</a:t>
            </a:r>
            <a:r>
              <a:rPr lang="en-US" dirty="0"/>
              <a:t> Code 11-16 describes that activity.</a:t>
            </a:r>
          </a:p>
          <a:p>
            <a:pPr>
              <a:spcAft>
                <a:spcPts val="1200"/>
              </a:spcAft>
            </a:pPr>
            <a:r>
              <a:rPr lang="en-US" dirty="0"/>
              <a:t>Specific equipment should be listed on the Equipment Tab.</a:t>
            </a:r>
          </a:p>
          <a:p>
            <a:pPr>
              <a:spcAft>
                <a:spcPts val="1200"/>
              </a:spcAft>
            </a:pPr>
            <a:endParaRPr lang="en-US" dirty="0"/>
          </a:p>
        </p:txBody>
      </p:sp>
      <p:sp>
        <p:nvSpPr>
          <p:cNvPr id="3" name="Title 2">
            <a:extLst>
              <a:ext uri="{FF2B5EF4-FFF2-40B4-BE49-F238E27FC236}">
                <a16:creationId xmlns:a16="http://schemas.microsoft.com/office/drawing/2014/main" id="{F7D17334-5619-4C19-9FDF-9A7103B8B449}"/>
              </a:ext>
            </a:extLst>
          </p:cNvPr>
          <p:cNvSpPr>
            <a:spLocks noGrp="1"/>
          </p:cNvSpPr>
          <p:nvPr>
            <p:ph type="title"/>
          </p:nvPr>
        </p:nvSpPr>
        <p:spPr/>
        <p:txBody>
          <a:bodyPr/>
          <a:lstStyle/>
          <a:p>
            <a:r>
              <a:rPr lang="en-US" dirty="0"/>
              <a:t>Equipment</a:t>
            </a:r>
          </a:p>
        </p:txBody>
      </p:sp>
    </p:spTree>
    <p:extLst>
      <p:ext uri="{BB962C8B-B14F-4D97-AF65-F5344CB8AC3E}">
        <p14:creationId xmlns:p14="http://schemas.microsoft.com/office/powerpoint/2010/main" val="3304205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065D57-6D15-41DC-97B2-BAA0AB7D1DA2}"/>
              </a:ext>
            </a:extLst>
          </p:cNvPr>
          <p:cNvSpPr>
            <a:spLocks noGrp="1"/>
          </p:cNvSpPr>
          <p:nvPr>
            <p:ph idx="1"/>
          </p:nvPr>
        </p:nvSpPr>
        <p:spPr/>
        <p:txBody>
          <a:bodyPr/>
          <a:lstStyle/>
          <a:p>
            <a:pPr>
              <a:spcAft>
                <a:spcPts val="1200"/>
              </a:spcAft>
            </a:pPr>
            <a:r>
              <a:rPr lang="en-US" dirty="0"/>
              <a:t>To allow for better monitoring of employees paid with Perkins funds, the activity must be identified as one of the required activities in </a:t>
            </a:r>
            <a:r>
              <a:rPr lang="en-US" dirty="0" err="1"/>
              <a:t>Voc</a:t>
            </a:r>
            <a:r>
              <a:rPr lang="en-US" dirty="0"/>
              <a:t> Code 11-16. However, no money is allocated to that activity. </a:t>
            </a:r>
          </a:p>
          <a:p>
            <a:pPr>
              <a:spcAft>
                <a:spcPts val="1200"/>
              </a:spcAft>
            </a:pPr>
            <a:r>
              <a:rPr lang="en-US" dirty="0"/>
              <a:t>Instead, the funds should be listed in </a:t>
            </a:r>
            <a:r>
              <a:rPr lang="en-US" dirty="0" err="1"/>
              <a:t>Voc</a:t>
            </a:r>
            <a:r>
              <a:rPr lang="en-US" dirty="0"/>
              <a:t> Code 18 only.</a:t>
            </a:r>
          </a:p>
          <a:p>
            <a:pPr>
              <a:spcAft>
                <a:spcPts val="1200"/>
              </a:spcAft>
            </a:pPr>
            <a:r>
              <a:rPr lang="en-US" dirty="0"/>
              <a:t>For the activity in </a:t>
            </a:r>
            <a:r>
              <a:rPr lang="en-US" dirty="0" err="1"/>
              <a:t>Voc</a:t>
            </a:r>
            <a:r>
              <a:rPr lang="en-US" dirty="0"/>
              <a:t> Code 18, please reference which activity in </a:t>
            </a:r>
            <a:r>
              <a:rPr lang="en-US" dirty="0" err="1"/>
              <a:t>Voc</a:t>
            </a:r>
            <a:r>
              <a:rPr lang="en-US" dirty="0"/>
              <a:t> Code 11-16 describes that activity. </a:t>
            </a:r>
          </a:p>
          <a:p>
            <a:pPr>
              <a:spcAft>
                <a:spcPts val="1200"/>
              </a:spcAft>
            </a:pPr>
            <a:r>
              <a:rPr lang="en-US" dirty="0"/>
              <a:t>Each employee must also be listed on the Salary Tab. </a:t>
            </a:r>
          </a:p>
        </p:txBody>
      </p:sp>
      <p:sp>
        <p:nvSpPr>
          <p:cNvPr id="3" name="Title 2">
            <a:extLst>
              <a:ext uri="{FF2B5EF4-FFF2-40B4-BE49-F238E27FC236}">
                <a16:creationId xmlns:a16="http://schemas.microsoft.com/office/drawing/2014/main" id="{2ABDBA0B-5796-4A66-BCBE-8AFAC8B4D109}"/>
              </a:ext>
            </a:extLst>
          </p:cNvPr>
          <p:cNvSpPr>
            <a:spLocks noGrp="1"/>
          </p:cNvSpPr>
          <p:nvPr>
            <p:ph type="title"/>
          </p:nvPr>
        </p:nvSpPr>
        <p:spPr/>
        <p:txBody>
          <a:bodyPr/>
          <a:lstStyle/>
          <a:p>
            <a:r>
              <a:rPr lang="en-US" dirty="0"/>
              <a:t>Employees</a:t>
            </a:r>
          </a:p>
        </p:txBody>
      </p:sp>
    </p:spTree>
    <p:extLst>
      <p:ext uri="{BB962C8B-B14F-4D97-AF65-F5344CB8AC3E}">
        <p14:creationId xmlns:p14="http://schemas.microsoft.com/office/powerpoint/2010/main" val="1683620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79D8CD-B628-4E67-8319-5FA584AF51F2}"/>
              </a:ext>
            </a:extLst>
          </p:cNvPr>
          <p:cNvSpPr>
            <a:spLocks noGrp="1"/>
          </p:cNvSpPr>
          <p:nvPr>
            <p:ph idx="1"/>
          </p:nvPr>
        </p:nvSpPr>
        <p:spPr/>
        <p:txBody>
          <a:bodyPr/>
          <a:lstStyle/>
          <a:p>
            <a:pPr>
              <a:spcAft>
                <a:spcPts val="1200"/>
              </a:spcAft>
            </a:pPr>
            <a:r>
              <a:rPr lang="en-US" dirty="0"/>
              <a:t>To allow for better monitoring CTSO expenses paid with Perkins funds, the activity must be identified as one of the required activities in </a:t>
            </a:r>
            <a:r>
              <a:rPr lang="en-US" dirty="0" err="1"/>
              <a:t>Voc</a:t>
            </a:r>
            <a:r>
              <a:rPr lang="en-US" dirty="0"/>
              <a:t> Code 11-16. However, no money is allocated to that activity. </a:t>
            </a:r>
          </a:p>
          <a:p>
            <a:pPr>
              <a:spcAft>
                <a:spcPts val="1200"/>
              </a:spcAft>
            </a:pPr>
            <a:r>
              <a:rPr lang="en-US" dirty="0"/>
              <a:t>Instead, the funds should be listed in </a:t>
            </a:r>
            <a:r>
              <a:rPr lang="en-US" dirty="0" err="1"/>
              <a:t>Voc</a:t>
            </a:r>
            <a:r>
              <a:rPr lang="en-US" dirty="0"/>
              <a:t> Code 19 only.</a:t>
            </a:r>
          </a:p>
          <a:p>
            <a:pPr>
              <a:spcAft>
                <a:spcPts val="1200"/>
              </a:spcAft>
            </a:pPr>
            <a:r>
              <a:rPr lang="en-US" dirty="0"/>
              <a:t>For the activity in </a:t>
            </a:r>
            <a:r>
              <a:rPr lang="en-US" dirty="0" err="1"/>
              <a:t>Voc</a:t>
            </a:r>
            <a:r>
              <a:rPr lang="en-US" dirty="0"/>
              <a:t> Code 19, please reference which activity in </a:t>
            </a:r>
            <a:r>
              <a:rPr lang="en-US" dirty="0" err="1"/>
              <a:t>Voc</a:t>
            </a:r>
            <a:r>
              <a:rPr lang="en-US" dirty="0"/>
              <a:t> Code 11-16 describes that activity. </a:t>
            </a:r>
          </a:p>
          <a:p>
            <a:pPr>
              <a:spcAft>
                <a:spcPts val="1200"/>
              </a:spcAft>
            </a:pPr>
            <a:r>
              <a:rPr lang="en-US" dirty="0"/>
              <a:t>Note that Perkins may only pay for expenses for approved CTSOs listed on the next slide.</a:t>
            </a:r>
          </a:p>
          <a:p>
            <a:pPr>
              <a:spcAft>
                <a:spcPts val="1200"/>
              </a:spcAft>
            </a:pPr>
            <a:endParaRPr lang="en-US" dirty="0"/>
          </a:p>
        </p:txBody>
      </p:sp>
      <p:sp>
        <p:nvSpPr>
          <p:cNvPr id="3" name="Title 2">
            <a:extLst>
              <a:ext uri="{FF2B5EF4-FFF2-40B4-BE49-F238E27FC236}">
                <a16:creationId xmlns:a16="http://schemas.microsoft.com/office/drawing/2014/main" id="{628D5C5F-1CD5-4809-A5A8-825342AAEE1F}"/>
              </a:ext>
            </a:extLst>
          </p:cNvPr>
          <p:cNvSpPr>
            <a:spLocks noGrp="1"/>
          </p:cNvSpPr>
          <p:nvPr>
            <p:ph type="title"/>
          </p:nvPr>
        </p:nvSpPr>
        <p:spPr/>
        <p:txBody>
          <a:bodyPr/>
          <a:lstStyle/>
          <a:p>
            <a:r>
              <a:rPr lang="en-US" dirty="0"/>
              <a:t>Career and Technical Student Organizations</a:t>
            </a:r>
          </a:p>
        </p:txBody>
      </p:sp>
    </p:spTree>
    <p:extLst>
      <p:ext uri="{BB962C8B-B14F-4D97-AF65-F5344CB8AC3E}">
        <p14:creationId xmlns:p14="http://schemas.microsoft.com/office/powerpoint/2010/main" val="1110142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B12F4-D67A-416A-92AF-F89E12658E37}"/>
              </a:ext>
            </a:extLst>
          </p:cNvPr>
          <p:cNvSpPr>
            <a:spLocks noGrp="1"/>
          </p:cNvSpPr>
          <p:nvPr>
            <p:ph idx="1"/>
          </p:nvPr>
        </p:nvSpPr>
        <p:spPr/>
        <p:txBody>
          <a:bodyPr>
            <a:normAutofit/>
          </a:bodyPr>
          <a:lstStyle/>
          <a:p>
            <a:pPr marL="0" indent="0">
              <a:spcBef>
                <a:spcPts val="0"/>
              </a:spcBef>
              <a:spcAft>
                <a:spcPts val="600"/>
              </a:spcAft>
              <a:buNone/>
            </a:pPr>
            <a:r>
              <a:rPr lang="en-US" dirty="0"/>
              <a:t>Colleges may only use Perkins to fund activities in the following CTSOs. Only list activities associated with these in </a:t>
            </a:r>
            <a:r>
              <a:rPr lang="en-US" dirty="0" err="1"/>
              <a:t>Voc</a:t>
            </a:r>
            <a:r>
              <a:rPr lang="en-US" dirty="0"/>
              <a:t> Code 19.</a:t>
            </a:r>
          </a:p>
          <a:p>
            <a:pPr lvl="1">
              <a:spcBef>
                <a:spcPts val="0"/>
              </a:spcBef>
              <a:spcAft>
                <a:spcPts val="600"/>
              </a:spcAft>
            </a:pPr>
            <a:r>
              <a:rPr lang="en-US" sz="2100" b="1" dirty="0"/>
              <a:t>DECA</a:t>
            </a:r>
            <a:r>
              <a:rPr lang="en-US" sz="2100" dirty="0"/>
              <a:t> – for marketing students</a:t>
            </a:r>
          </a:p>
          <a:p>
            <a:pPr lvl="1">
              <a:spcBef>
                <a:spcPts val="0"/>
              </a:spcBef>
              <a:spcAft>
                <a:spcPts val="600"/>
              </a:spcAft>
            </a:pPr>
            <a:r>
              <a:rPr lang="en-US" sz="2100" b="1" dirty="0"/>
              <a:t>Phi Beta Lambda </a:t>
            </a:r>
            <a:r>
              <a:rPr lang="en-US" sz="2100" dirty="0"/>
              <a:t>– Future Business Leaders of America</a:t>
            </a:r>
          </a:p>
          <a:p>
            <a:pPr lvl="1">
              <a:spcBef>
                <a:spcPts val="0"/>
              </a:spcBef>
              <a:spcAft>
                <a:spcPts val="600"/>
              </a:spcAft>
            </a:pPr>
            <a:r>
              <a:rPr lang="en-US" sz="2100" b="1" dirty="0"/>
              <a:t>HOSA</a:t>
            </a:r>
            <a:r>
              <a:rPr lang="en-US" sz="2100" dirty="0"/>
              <a:t> – Future Health Professionals</a:t>
            </a:r>
          </a:p>
          <a:p>
            <a:pPr lvl="1">
              <a:spcBef>
                <a:spcPts val="0"/>
              </a:spcBef>
              <a:spcAft>
                <a:spcPts val="600"/>
              </a:spcAft>
            </a:pPr>
            <a:r>
              <a:rPr lang="en-US" sz="2100" b="1" dirty="0"/>
              <a:t>National FFA </a:t>
            </a:r>
            <a:r>
              <a:rPr lang="en-US" sz="2100" dirty="0"/>
              <a:t>– Agriculture students</a:t>
            </a:r>
          </a:p>
          <a:p>
            <a:pPr lvl="1">
              <a:spcBef>
                <a:spcPts val="0"/>
              </a:spcBef>
              <a:spcAft>
                <a:spcPts val="600"/>
              </a:spcAft>
            </a:pPr>
            <a:r>
              <a:rPr lang="en-US" sz="2100" b="1" dirty="0"/>
              <a:t>SkillsUSA</a:t>
            </a:r>
          </a:p>
          <a:p>
            <a:pPr marL="0" indent="0">
              <a:spcBef>
                <a:spcPts val="0"/>
              </a:spcBef>
              <a:spcAft>
                <a:spcPts val="600"/>
              </a:spcAft>
              <a:buNone/>
            </a:pPr>
            <a:r>
              <a:rPr lang="en-US" dirty="0"/>
              <a:t>(See the Perkins Handbook, pages 8-9, for more information)</a:t>
            </a:r>
          </a:p>
        </p:txBody>
      </p:sp>
      <p:sp>
        <p:nvSpPr>
          <p:cNvPr id="3" name="Title 2">
            <a:extLst>
              <a:ext uri="{FF2B5EF4-FFF2-40B4-BE49-F238E27FC236}">
                <a16:creationId xmlns:a16="http://schemas.microsoft.com/office/drawing/2014/main" id="{1F0E1B4D-E993-4132-A697-20E0C54883AB}"/>
              </a:ext>
            </a:extLst>
          </p:cNvPr>
          <p:cNvSpPr>
            <a:spLocks noGrp="1"/>
          </p:cNvSpPr>
          <p:nvPr>
            <p:ph type="title"/>
          </p:nvPr>
        </p:nvSpPr>
        <p:spPr/>
        <p:txBody>
          <a:bodyPr/>
          <a:lstStyle/>
          <a:p>
            <a:r>
              <a:rPr lang="en-US" dirty="0"/>
              <a:t>Approved CTSOs</a:t>
            </a:r>
          </a:p>
        </p:txBody>
      </p:sp>
    </p:spTree>
    <p:extLst>
      <p:ext uri="{BB962C8B-B14F-4D97-AF65-F5344CB8AC3E}">
        <p14:creationId xmlns:p14="http://schemas.microsoft.com/office/powerpoint/2010/main" val="3261306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82DAB-76C8-4425-B862-E46BD1CF3A1F}"/>
              </a:ext>
            </a:extLst>
          </p:cNvPr>
          <p:cNvSpPr>
            <a:spLocks noGrp="1"/>
          </p:cNvSpPr>
          <p:nvPr>
            <p:ph idx="1"/>
          </p:nvPr>
        </p:nvSpPr>
        <p:spPr/>
        <p:txBody>
          <a:bodyPr/>
          <a:lstStyle/>
          <a:p>
            <a:pPr>
              <a:spcAft>
                <a:spcPts val="1200"/>
              </a:spcAft>
            </a:pPr>
            <a:r>
              <a:rPr lang="en-US" dirty="0"/>
              <a:t>The activities listed on the Excel template create the budget by </a:t>
            </a:r>
            <a:r>
              <a:rPr lang="en-US" dirty="0" err="1"/>
              <a:t>Voc</a:t>
            </a:r>
            <a:r>
              <a:rPr lang="en-US" dirty="0"/>
              <a:t> Code on the budget tab. </a:t>
            </a:r>
          </a:p>
          <a:p>
            <a:pPr>
              <a:spcAft>
                <a:spcPts val="1200"/>
              </a:spcAft>
            </a:pPr>
            <a:r>
              <a:rPr lang="en-US" dirty="0"/>
              <a:t>Print and sign. Upload a scanned copy with the Local Plan to </a:t>
            </a:r>
            <a:r>
              <a:rPr lang="en-US" dirty="0" err="1"/>
              <a:t>NCPerkins.org</a:t>
            </a:r>
            <a:endParaRPr lang="en-US" dirty="0"/>
          </a:p>
          <a:p>
            <a:pPr>
              <a:spcAft>
                <a:spcPts val="1200"/>
              </a:spcAft>
            </a:pPr>
            <a:r>
              <a:rPr lang="en-US" dirty="0"/>
              <a:t>The Plan and Budget will be reviewed by the college’s regional CTE Coordinator and NCCCS CTE Director.</a:t>
            </a:r>
          </a:p>
        </p:txBody>
      </p:sp>
      <p:sp>
        <p:nvSpPr>
          <p:cNvPr id="3" name="Title 2">
            <a:extLst>
              <a:ext uri="{FF2B5EF4-FFF2-40B4-BE49-F238E27FC236}">
                <a16:creationId xmlns:a16="http://schemas.microsoft.com/office/drawing/2014/main" id="{684C93D2-8C89-4DE3-B481-DCC3547545BD}"/>
              </a:ext>
            </a:extLst>
          </p:cNvPr>
          <p:cNvSpPr>
            <a:spLocks noGrp="1"/>
          </p:cNvSpPr>
          <p:nvPr>
            <p:ph type="title"/>
          </p:nvPr>
        </p:nvSpPr>
        <p:spPr/>
        <p:txBody>
          <a:bodyPr/>
          <a:lstStyle/>
          <a:p>
            <a:r>
              <a:rPr lang="en-US" dirty="0"/>
              <a:t>Perkins Budget	</a:t>
            </a:r>
          </a:p>
        </p:txBody>
      </p:sp>
    </p:spTree>
    <p:extLst>
      <p:ext uri="{BB962C8B-B14F-4D97-AF65-F5344CB8AC3E}">
        <p14:creationId xmlns:p14="http://schemas.microsoft.com/office/powerpoint/2010/main" val="252013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idx="1"/>
          </p:nvPr>
        </p:nvSpPr>
        <p:spPr/>
        <p:txBody>
          <a:bodyPr/>
          <a:lstStyle/>
          <a:p>
            <a:pPr>
              <a:spcAft>
                <a:spcPts val="600"/>
              </a:spcAft>
            </a:pPr>
            <a:r>
              <a:rPr lang="en-US" dirty="0">
                <a:sym typeface="American Typewriter"/>
              </a:rPr>
              <a:t>1964 - State Planning – Set up Vocational Education </a:t>
            </a:r>
          </a:p>
          <a:p>
            <a:pPr>
              <a:spcAft>
                <a:spcPts val="600"/>
              </a:spcAft>
            </a:pPr>
            <a:r>
              <a:rPr lang="en-US" dirty="0">
                <a:sym typeface="American Typewriter"/>
              </a:rPr>
              <a:t>1968 - Include Special Populations in Vocational Education </a:t>
            </a:r>
          </a:p>
          <a:p>
            <a:pPr>
              <a:spcAft>
                <a:spcPts val="600"/>
              </a:spcAft>
            </a:pPr>
            <a:r>
              <a:rPr lang="en-US" dirty="0">
                <a:sym typeface="American Typewriter"/>
              </a:rPr>
              <a:t>1984 - Equal Access to CTE - Affirmative Action</a:t>
            </a:r>
          </a:p>
          <a:p>
            <a:pPr>
              <a:spcAft>
                <a:spcPts val="600"/>
              </a:spcAft>
            </a:pPr>
            <a:r>
              <a:rPr lang="en-US" dirty="0">
                <a:sym typeface="American Typewriter"/>
              </a:rPr>
              <a:t>1990 - High School and Community College - Tech Prep</a:t>
            </a:r>
          </a:p>
          <a:p>
            <a:pPr>
              <a:spcAft>
                <a:spcPts val="600"/>
              </a:spcAft>
            </a:pPr>
            <a:r>
              <a:rPr lang="en-US" dirty="0">
                <a:sym typeface="American Typewriter"/>
              </a:rPr>
              <a:t>1998 - Programs of Study - Intense work</a:t>
            </a:r>
          </a:p>
          <a:p>
            <a:pPr>
              <a:spcAft>
                <a:spcPts val="600"/>
              </a:spcAft>
            </a:pPr>
            <a:r>
              <a:rPr lang="en-US" dirty="0">
                <a:sym typeface="American Typewriter"/>
              </a:rPr>
              <a:t>2006 - Rigorous Programs of Study, High-Skill Training</a:t>
            </a:r>
          </a:p>
          <a:p>
            <a:pPr>
              <a:spcAft>
                <a:spcPts val="600"/>
              </a:spcAft>
            </a:pPr>
            <a:r>
              <a:rPr lang="en-US" dirty="0">
                <a:sym typeface="American Typewriter"/>
              </a:rPr>
              <a:t>2019 - Work-Based Learning, Employability Skills, Job Training </a:t>
            </a:r>
          </a:p>
        </p:txBody>
      </p:sp>
      <p:sp>
        <p:nvSpPr>
          <p:cNvPr id="2" name="Title 1"/>
          <p:cNvSpPr>
            <a:spLocks noGrp="1"/>
          </p:cNvSpPr>
          <p:nvPr>
            <p:ph type="title"/>
          </p:nvPr>
        </p:nvSpPr>
        <p:spPr/>
        <p:txBody>
          <a:bodyPr/>
          <a:lstStyle/>
          <a:p>
            <a:r>
              <a:rPr lang="en-US" dirty="0"/>
              <a:t>Perkins Emphasis </a:t>
            </a:r>
          </a:p>
        </p:txBody>
      </p:sp>
    </p:spTree>
    <p:extLst>
      <p:ext uri="{BB962C8B-B14F-4D97-AF65-F5344CB8AC3E}">
        <p14:creationId xmlns:p14="http://schemas.microsoft.com/office/powerpoint/2010/main" val="392778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AA7F27-D98E-E845-A07B-4E30456D8B1D}"/>
              </a:ext>
            </a:extLst>
          </p:cNvPr>
          <p:cNvSpPr>
            <a:spLocks noGrp="1"/>
          </p:cNvSpPr>
          <p:nvPr>
            <p:ph type="title"/>
          </p:nvPr>
        </p:nvSpPr>
        <p:spPr/>
        <p:txBody>
          <a:bodyPr/>
          <a:lstStyle/>
          <a:p>
            <a:r>
              <a:rPr lang="en-US" dirty="0"/>
              <a:t>Budget Template</a:t>
            </a:r>
            <a:br>
              <a:rPr lang="en-US" dirty="0"/>
            </a:br>
            <a:endParaRPr lang="en-US" dirty="0"/>
          </a:p>
        </p:txBody>
      </p:sp>
      <p:pic>
        <p:nvPicPr>
          <p:cNvPr id="4" name="Picture 3">
            <a:extLst>
              <a:ext uri="{FF2B5EF4-FFF2-40B4-BE49-F238E27FC236}">
                <a16:creationId xmlns:a16="http://schemas.microsoft.com/office/drawing/2014/main" id="{A48DACC5-54EB-B647-96F3-591FDA554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436" y="692491"/>
            <a:ext cx="5791946" cy="4451009"/>
          </a:xfrm>
          <a:prstGeom prst="rect">
            <a:avLst/>
          </a:prstGeom>
        </p:spPr>
      </p:pic>
    </p:spTree>
    <p:extLst>
      <p:ext uri="{BB962C8B-B14F-4D97-AF65-F5344CB8AC3E}">
        <p14:creationId xmlns:p14="http://schemas.microsoft.com/office/powerpoint/2010/main" val="4198194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0E300B-3AB5-4620-8310-59C48F3A6A37}"/>
              </a:ext>
            </a:extLst>
          </p:cNvPr>
          <p:cNvSpPr>
            <a:spLocks noGrp="1"/>
          </p:cNvSpPr>
          <p:nvPr>
            <p:ph idx="1"/>
          </p:nvPr>
        </p:nvSpPr>
        <p:spPr/>
        <p:txBody>
          <a:bodyPr>
            <a:normAutofit lnSpcReduction="10000"/>
          </a:bodyPr>
          <a:lstStyle/>
          <a:p>
            <a:pPr marL="295275" indent="-295275">
              <a:buFont typeface="+mj-lt"/>
              <a:buAutoNum type="arabicPeriod"/>
            </a:pPr>
            <a:r>
              <a:rPr lang="en-US" dirty="0"/>
              <a:t>Open Template and save using your college’s name and date</a:t>
            </a:r>
          </a:p>
          <a:p>
            <a:pPr marL="295275" indent="-295275">
              <a:buFont typeface="+mj-lt"/>
              <a:buAutoNum type="arabicPeriod"/>
            </a:pPr>
            <a:r>
              <a:rPr lang="en-US" dirty="0"/>
              <a:t>Enter College name </a:t>
            </a:r>
          </a:p>
          <a:p>
            <a:pPr marL="295275" indent="-295275">
              <a:buFont typeface="+mj-lt"/>
              <a:buAutoNum type="arabicPeriod"/>
            </a:pPr>
            <a:r>
              <a:rPr lang="en-US" dirty="0"/>
              <a:t>For each </a:t>
            </a:r>
            <a:r>
              <a:rPr lang="en-US" dirty="0" err="1"/>
              <a:t>Voc</a:t>
            </a:r>
            <a:r>
              <a:rPr lang="en-US" dirty="0"/>
              <a:t> Code briefly describing modification (as needed)</a:t>
            </a:r>
          </a:p>
          <a:p>
            <a:pPr marL="295275" indent="-295275">
              <a:buFont typeface="+mj-lt"/>
              <a:buAutoNum type="arabicPeriod"/>
            </a:pPr>
            <a:r>
              <a:rPr lang="en-US" dirty="0"/>
              <a:t>Start with entering the most recent modification budget for each </a:t>
            </a:r>
            <a:r>
              <a:rPr lang="en-US" dirty="0" err="1"/>
              <a:t>Voc</a:t>
            </a:r>
            <a:r>
              <a:rPr lang="en-US" dirty="0"/>
              <a:t> Code even if it is not being modified this time (enter entire budget). </a:t>
            </a:r>
          </a:p>
          <a:p>
            <a:pPr marL="295275" indent="-295275">
              <a:buFont typeface="+mj-lt"/>
              <a:buAutoNum type="arabicPeriod"/>
            </a:pPr>
            <a:r>
              <a:rPr lang="en-US" dirty="0"/>
              <a:t>Enter change requested. </a:t>
            </a:r>
          </a:p>
          <a:p>
            <a:pPr marL="295275" indent="-295275">
              <a:buFont typeface="+mj-lt"/>
              <a:buAutoNum type="arabicPeriod"/>
            </a:pPr>
            <a:r>
              <a:rPr lang="en-US" dirty="0"/>
              <a:t>Note that the total for each column and the proposed budget column will be calculated for you.</a:t>
            </a:r>
          </a:p>
          <a:p>
            <a:pPr marL="295275" indent="-295275">
              <a:buFont typeface="+mj-lt"/>
              <a:buAutoNum type="arabicPeriod"/>
            </a:pPr>
            <a:r>
              <a:rPr lang="en-US" dirty="0"/>
              <a:t>Enter a justification for why the modification is needed. </a:t>
            </a:r>
          </a:p>
          <a:p>
            <a:pPr marL="295275" indent="-295275">
              <a:buFont typeface="+mj-lt"/>
              <a:buAutoNum type="arabicPeriod"/>
            </a:pPr>
            <a:r>
              <a:rPr lang="en-US" dirty="0"/>
              <a:t>Sign and upload for approval</a:t>
            </a:r>
          </a:p>
        </p:txBody>
      </p:sp>
      <p:sp>
        <p:nvSpPr>
          <p:cNvPr id="3" name="Title 2">
            <a:extLst>
              <a:ext uri="{FF2B5EF4-FFF2-40B4-BE49-F238E27FC236}">
                <a16:creationId xmlns:a16="http://schemas.microsoft.com/office/drawing/2014/main" id="{38CDB0B2-25FB-4314-BDCF-CABE2B7639E6}"/>
              </a:ext>
            </a:extLst>
          </p:cNvPr>
          <p:cNvSpPr>
            <a:spLocks noGrp="1"/>
          </p:cNvSpPr>
          <p:nvPr>
            <p:ph type="title"/>
          </p:nvPr>
        </p:nvSpPr>
        <p:spPr/>
        <p:txBody>
          <a:bodyPr/>
          <a:lstStyle/>
          <a:p>
            <a:r>
              <a:rPr lang="en-US" dirty="0"/>
              <a:t>Steps for Budget Modifications</a:t>
            </a:r>
          </a:p>
        </p:txBody>
      </p:sp>
    </p:spTree>
    <p:extLst>
      <p:ext uri="{BB962C8B-B14F-4D97-AF65-F5344CB8AC3E}">
        <p14:creationId xmlns:p14="http://schemas.microsoft.com/office/powerpoint/2010/main" val="1320481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5F59B-A433-3449-9C68-6C3BE22FB029}"/>
              </a:ext>
            </a:extLst>
          </p:cNvPr>
          <p:cNvSpPr>
            <a:spLocks noGrp="1"/>
          </p:cNvSpPr>
          <p:nvPr>
            <p:ph type="title"/>
          </p:nvPr>
        </p:nvSpPr>
        <p:spPr/>
        <p:txBody>
          <a:bodyPr/>
          <a:lstStyle/>
          <a:p>
            <a:r>
              <a:rPr lang="en-US" dirty="0"/>
              <a:t>Budget Modification Form</a:t>
            </a:r>
            <a:br>
              <a:rPr lang="en-US" dirty="0"/>
            </a:br>
            <a:endParaRPr lang="en-US" dirty="0"/>
          </a:p>
        </p:txBody>
      </p:sp>
      <p:pic>
        <p:nvPicPr>
          <p:cNvPr id="4" name="Picture 3">
            <a:extLst>
              <a:ext uri="{FF2B5EF4-FFF2-40B4-BE49-F238E27FC236}">
                <a16:creationId xmlns:a16="http://schemas.microsoft.com/office/drawing/2014/main" id="{9694E604-D0D0-2B49-A65A-A3E199E16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40" y="690195"/>
            <a:ext cx="5504329" cy="4453305"/>
          </a:xfrm>
          <a:prstGeom prst="rect">
            <a:avLst/>
          </a:prstGeom>
        </p:spPr>
      </p:pic>
    </p:spTree>
    <p:extLst>
      <p:ext uri="{BB962C8B-B14F-4D97-AF65-F5344CB8AC3E}">
        <p14:creationId xmlns:p14="http://schemas.microsoft.com/office/powerpoint/2010/main" val="2260187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1C6CA7-7AD0-A743-B35B-E52EB1B5645D}"/>
              </a:ext>
            </a:extLst>
          </p:cNvPr>
          <p:cNvSpPr>
            <a:spLocks noGrp="1"/>
          </p:cNvSpPr>
          <p:nvPr>
            <p:ph idx="1"/>
          </p:nvPr>
        </p:nvSpPr>
        <p:spPr>
          <a:xfrm>
            <a:off x="628649" y="1320904"/>
            <a:ext cx="8273303" cy="3548753"/>
          </a:xfrm>
        </p:spPr>
        <p:txBody>
          <a:bodyPr>
            <a:normAutofit fontScale="92500"/>
          </a:bodyPr>
          <a:lstStyle/>
          <a:p>
            <a:r>
              <a:rPr lang="en-US" dirty="0"/>
              <a:t>May 1, 2020 – Application Due</a:t>
            </a:r>
          </a:p>
          <a:p>
            <a:r>
              <a:rPr lang="en-US" dirty="0"/>
              <a:t>May 15, 2020 - Enter your college’s contact information </a:t>
            </a:r>
          </a:p>
          <a:p>
            <a:r>
              <a:rPr lang="en-US" dirty="0"/>
              <a:t>May 29, 2020 – Local Plan and Budget Due</a:t>
            </a:r>
          </a:p>
          <a:p>
            <a:r>
              <a:rPr lang="en-US" dirty="0"/>
              <a:t>June 12, 2020</a:t>
            </a:r>
          </a:p>
          <a:p>
            <a:pPr lvl="1"/>
            <a:r>
              <a:rPr lang="en-US" dirty="0"/>
              <a:t>Allotment Options signed</a:t>
            </a:r>
          </a:p>
          <a:p>
            <a:pPr lvl="1"/>
            <a:r>
              <a:rPr lang="en-US" dirty="0"/>
              <a:t>Statement of Assurances signed</a:t>
            </a:r>
          </a:p>
          <a:p>
            <a:r>
              <a:rPr lang="en-US" dirty="0"/>
              <a:t>January 15, 2021 – 2nd Quarter local plan status update and December XDBR</a:t>
            </a:r>
          </a:p>
          <a:p>
            <a:r>
              <a:rPr lang="en-US" dirty="0"/>
              <a:t>March 20, 2021 – Negotiated Levels of Performance</a:t>
            </a:r>
          </a:p>
          <a:p>
            <a:r>
              <a:rPr lang="en-US" dirty="0"/>
              <a:t>May 15, 2021 – Last day to upload a budget modification</a:t>
            </a:r>
          </a:p>
          <a:p>
            <a:r>
              <a:rPr lang="en-US" dirty="0"/>
              <a:t>July 16, 2021 – 4th quarter local plan status update and June XDBR</a:t>
            </a:r>
          </a:p>
        </p:txBody>
      </p:sp>
      <p:sp>
        <p:nvSpPr>
          <p:cNvPr id="401" name="Shape 401"/>
          <p:cNvSpPr>
            <a:spLocks noGrp="1"/>
          </p:cNvSpPr>
          <p:nvPr>
            <p:ph type="title"/>
          </p:nvPr>
        </p:nvSpPr>
        <p:spPr/>
        <p:txBody>
          <a:bodyPr/>
          <a:lstStyle/>
          <a:p>
            <a:pPr lvl="0"/>
            <a:r>
              <a:rPr lang="en-US" dirty="0"/>
              <a:t>Timeline: Program Year 2020-21</a:t>
            </a:r>
          </a:p>
        </p:txBody>
      </p:sp>
    </p:spTree>
    <p:extLst>
      <p:ext uri="{BB962C8B-B14F-4D97-AF65-F5344CB8AC3E}">
        <p14:creationId xmlns:p14="http://schemas.microsoft.com/office/powerpoint/2010/main" val="813001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070F063-16D8-DC4E-AC72-40A203F7B256}"/>
              </a:ext>
            </a:extLst>
          </p:cNvPr>
          <p:cNvSpPr>
            <a:spLocks noGrp="1"/>
          </p:cNvSpPr>
          <p:nvPr>
            <p:ph type="title"/>
          </p:nvPr>
        </p:nvSpPr>
        <p:spPr>
          <a:xfrm>
            <a:off x="1297859" y="126367"/>
            <a:ext cx="7364361" cy="994172"/>
          </a:xfrm>
        </p:spPr>
        <p:txBody>
          <a:bodyPr>
            <a:normAutofit/>
          </a:bodyPr>
          <a:lstStyle/>
          <a:p>
            <a:r>
              <a:rPr lang="en-US" dirty="0"/>
              <a:t>Perkins Funding Process for 2020-21 </a:t>
            </a:r>
            <a:br>
              <a:rPr lang="en-US" dirty="0"/>
            </a:br>
            <a:r>
              <a:rPr lang="en-US" dirty="0"/>
              <a:t>- Abbreviated </a:t>
            </a:r>
          </a:p>
        </p:txBody>
      </p:sp>
      <p:sp>
        <p:nvSpPr>
          <p:cNvPr id="17" name="CONDUCT LOCAL NEEDS ASSESSMENT">
            <a:extLst>
              <a:ext uri="{FF2B5EF4-FFF2-40B4-BE49-F238E27FC236}">
                <a16:creationId xmlns:a16="http://schemas.microsoft.com/office/drawing/2014/main" id="{92D751CC-BD93-C74C-B5B4-BBACE99901DB}"/>
              </a:ext>
            </a:extLst>
          </p:cNvPr>
          <p:cNvSpPr/>
          <p:nvPr/>
        </p:nvSpPr>
        <p:spPr>
          <a:xfrm>
            <a:off x="831919" y="1696262"/>
            <a:ext cx="1625262" cy="1303689"/>
          </a:xfrm>
          <a:prstGeom prst="rect">
            <a:avLst/>
          </a:prstGeom>
          <a:solidFill>
            <a:schemeClr val="accent2">
              <a:lumMod val="75000"/>
            </a:schemeClr>
          </a:solidFill>
          <a:ln>
            <a:solidFill>
              <a:srgbClr val="0082C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Conduct Local Needs Assessment </a:t>
            </a:r>
          </a:p>
        </p:txBody>
      </p:sp>
      <p:sp>
        <p:nvSpPr>
          <p:cNvPr id="18" name="DEVELOP A PLAN /COMPLETE THE APPLICATION">
            <a:extLst>
              <a:ext uri="{FF2B5EF4-FFF2-40B4-BE49-F238E27FC236}">
                <a16:creationId xmlns:a16="http://schemas.microsoft.com/office/drawing/2014/main" id="{C8FDA549-6D04-104D-9D41-B1D88F24019E}"/>
              </a:ext>
            </a:extLst>
          </p:cNvPr>
          <p:cNvSpPr/>
          <p:nvPr/>
        </p:nvSpPr>
        <p:spPr>
          <a:xfrm>
            <a:off x="3687128" y="1696262"/>
            <a:ext cx="1625262" cy="1303689"/>
          </a:xfrm>
          <a:prstGeom prst="rect">
            <a:avLst/>
          </a:prstGeom>
          <a:blipFill>
            <a:blip r:embed="rId3"/>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Complete the Application / Plan and Budget  </a:t>
            </a:r>
          </a:p>
        </p:txBody>
      </p:sp>
      <p:sp>
        <p:nvSpPr>
          <p:cNvPr id="19" name="USE PERKINS TO ENHANCE YOUR CTE PROGRAMS">
            <a:extLst>
              <a:ext uri="{FF2B5EF4-FFF2-40B4-BE49-F238E27FC236}">
                <a16:creationId xmlns:a16="http://schemas.microsoft.com/office/drawing/2014/main" id="{F5041EBC-7B4C-D34C-91B6-2466B05A2F1B}"/>
              </a:ext>
            </a:extLst>
          </p:cNvPr>
          <p:cNvSpPr/>
          <p:nvPr/>
        </p:nvSpPr>
        <p:spPr>
          <a:xfrm>
            <a:off x="6656089" y="1696262"/>
            <a:ext cx="1625261" cy="1303689"/>
          </a:xfrm>
          <a:prstGeom prst="rect">
            <a:avLst/>
          </a:prstGeom>
          <a:blipFill>
            <a:blip r:embed="rId4"/>
          </a:blipFill>
          <a:ln w="25400">
            <a:solidFill>
              <a:srgbClr val="10A997"/>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a:defRPr b="0">
                <a:solidFill>
                  <a:srgbClr val="FFFFFF"/>
                </a:solidFill>
                <a:latin typeface="+mn-lt"/>
                <a:ea typeface="+mn-ea"/>
                <a:cs typeface="+mn-cs"/>
                <a:sym typeface="Helvetica Neue Medium"/>
              </a:defRPr>
            </a:lvl1pPr>
          </a:lstStyle>
          <a:p>
            <a:pPr algn="ctr"/>
            <a:r>
              <a:rPr lang="en-US" sz="1600" dirty="0"/>
              <a:t>Use Perkins Funds to Enhance College CTE Programs   </a:t>
            </a:r>
          </a:p>
        </p:txBody>
      </p:sp>
      <p:sp>
        <p:nvSpPr>
          <p:cNvPr id="20" name="With your stakeholders">
            <a:extLst>
              <a:ext uri="{FF2B5EF4-FFF2-40B4-BE49-F238E27FC236}">
                <a16:creationId xmlns:a16="http://schemas.microsoft.com/office/drawing/2014/main" id="{B9AC48E6-410C-3540-8A49-10E5A0B08DDE}"/>
              </a:ext>
            </a:extLst>
          </p:cNvPr>
          <p:cNvSpPr txBox="1"/>
          <p:nvPr/>
        </p:nvSpPr>
        <p:spPr>
          <a:xfrm>
            <a:off x="831920" y="3317200"/>
            <a:ext cx="7449430" cy="423433"/>
          </a:xfrm>
          <a:prstGeom prst="rect">
            <a:avLst/>
          </a:prstGeom>
          <a:solidFill>
            <a:srgbClr val="BF4C86"/>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a:solidFill>
                  <a:srgbClr val="FFFFFF"/>
                </a:solidFill>
                <a:latin typeface="+mn-lt"/>
                <a:ea typeface="+mn-ea"/>
                <a:cs typeface="+mn-cs"/>
                <a:sym typeface="Helvetica Neue Medium"/>
              </a:defRPr>
            </a:lvl1pPr>
          </a:lstStyle>
          <a:p>
            <a:pPr algn="ctr"/>
            <a:r>
              <a:rPr lang="en-US" sz="2400" dirty="0"/>
              <a:t>w</a:t>
            </a:r>
            <a:r>
              <a:rPr sz="2400" dirty="0"/>
              <a:t>ith </a:t>
            </a:r>
            <a:r>
              <a:rPr lang="en-US" sz="2400" dirty="0"/>
              <a:t>area </a:t>
            </a:r>
            <a:r>
              <a:rPr sz="2400" dirty="0"/>
              <a:t>stakeholders</a:t>
            </a:r>
          </a:p>
        </p:txBody>
      </p:sp>
      <p:sp>
        <p:nvSpPr>
          <p:cNvPr id="21" name="Fall of 2019">
            <a:extLst>
              <a:ext uri="{FF2B5EF4-FFF2-40B4-BE49-F238E27FC236}">
                <a16:creationId xmlns:a16="http://schemas.microsoft.com/office/drawing/2014/main" id="{AC348712-25AB-0146-A7ED-FA6893F70230}"/>
              </a:ext>
            </a:extLst>
          </p:cNvPr>
          <p:cNvSpPr txBox="1"/>
          <p:nvPr/>
        </p:nvSpPr>
        <p:spPr>
          <a:xfrm>
            <a:off x="918867" y="1309631"/>
            <a:ext cx="1481049"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lvl1pPr>
              <a:defRPr b="0" i="1"/>
            </a:lvl1pPr>
          </a:lstStyle>
          <a:p>
            <a:pPr algn="ctr"/>
            <a:r>
              <a:rPr dirty="0"/>
              <a:t>Fall of 2019 </a:t>
            </a:r>
          </a:p>
        </p:txBody>
      </p:sp>
      <p:sp>
        <p:nvSpPr>
          <p:cNvPr id="22" name="Winter of 2020">
            <a:extLst>
              <a:ext uri="{FF2B5EF4-FFF2-40B4-BE49-F238E27FC236}">
                <a16:creationId xmlns:a16="http://schemas.microsoft.com/office/drawing/2014/main" id="{5ED9E8BF-A92F-9942-8DFA-88F58B256FFA}"/>
              </a:ext>
            </a:extLst>
          </p:cNvPr>
          <p:cNvSpPr txBox="1"/>
          <p:nvPr/>
        </p:nvSpPr>
        <p:spPr>
          <a:xfrm>
            <a:off x="3368294" y="1309631"/>
            <a:ext cx="2283206"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i="1"/>
            </a:lvl1pPr>
          </a:lstStyle>
          <a:p>
            <a:pPr algn="ctr"/>
            <a:r>
              <a:rPr dirty="0"/>
              <a:t>Winter</a:t>
            </a:r>
            <a:r>
              <a:rPr lang="en-US" dirty="0"/>
              <a:t>/Spring</a:t>
            </a:r>
            <a:r>
              <a:rPr dirty="0"/>
              <a:t> of 2020</a:t>
            </a:r>
          </a:p>
        </p:txBody>
      </p:sp>
      <p:sp>
        <p:nvSpPr>
          <p:cNvPr id="23" name="Fall of 2020-21">
            <a:extLst>
              <a:ext uri="{FF2B5EF4-FFF2-40B4-BE49-F238E27FC236}">
                <a16:creationId xmlns:a16="http://schemas.microsoft.com/office/drawing/2014/main" id="{CCE0509F-270B-FE48-A6A2-589E45EE2470}"/>
              </a:ext>
            </a:extLst>
          </p:cNvPr>
          <p:cNvSpPr txBox="1"/>
          <p:nvPr/>
        </p:nvSpPr>
        <p:spPr>
          <a:xfrm>
            <a:off x="6625272" y="1309631"/>
            <a:ext cx="1625261" cy="33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b="0" i="1"/>
            </a:lvl1pPr>
          </a:lstStyle>
          <a:p>
            <a:pPr algn="ctr"/>
            <a:r>
              <a:rPr dirty="0"/>
              <a:t>Fall of 2020-21</a:t>
            </a:r>
          </a:p>
        </p:txBody>
      </p:sp>
      <p:sp>
        <p:nvSpPr>
          <p:cNvPr id="24" name="Arrow">
            <a:extLst>
              <a:ext uri="{FF2B5EF4-FFF2-40B4-BE49-F238E27FC236}">
                <a16:creationId xmlns:a16="http://schemas.microsoft.com/office/drawing/2014/main" id="{0488E3B6-2425-EE45-8C22-09FB7BF47187}"/>
              </a:ext>
            </a:extLst>
          </p:cNvPr>
          <p:cNvSpPr/>
          <p:nvPr/>
        </p:nvSpPr>
        <p:spPr>
          <a:xfrm>
            <a:off x="2860721" y="2224058"/>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5" name="Arrow">
            <a:extLst>
              <a:ext uri="{FF2B5EF4-FFF2-40B4-BE49-F238E27FC236}">
                <a16:creationId xmlns:a16="http://schemas.microsoft.com/office/drawing/2014/main" id="{6B81AB1F-D434-1842-BDC3-99BACE9EC214}"/>
              </a:ext>
            </a:extLst>
          </p:cNvPr>
          <p:cNvSpPr/>
          <p:nvPr/>
        </p:nvSpPr>
        <p:spPr>
          <a:xfrm>
            <a:off x="5765800" y="2224057"/>
            <a:ext cx="536619" cy="351607"/>
          </a:xfrm>
          <a:prstGeom prst="rightArrow">
            <a:avLst>
              <a:gd name="adj1" fmla="val 32000"/>
              <a:gd name="adj2" fmla="val 97676"/>
            </a:avLst>
          </a:prstGeom>
          <a:solidFill>
            <a:srgbClr val="535353"/>
          </a:solidFill>
          <a:ln w="25400">
            <a:solidFill>
              <a:schemeClr val="accent1"/>
            </a:solidFill>
          </a:ln>
        </p:spPr>
        <p:txBody>
          <a:bodyPr lIns="26789" tIns="26789" rIns="26789" bIns="26789" anchor="ctr"/>
          <a:lstStyle/>
          <a:p>
            <a:pPr>
              <a:defRPr b="0">
                <a:latin typeface="+mn-lt"/>
                <a:ea typeface="+mn-ea"/>
                <a:cs typeface="+mn-cs"/>
                <a:sym typeface="Helvetica Neue Medium"/>
              </a:defRPr>
            </a:pPr>
            <a:endParaRPr sz="949"/>
          </a:p>
        </p:txBody>
      </p:sp>
      <p:sp>
        <p:nvSpPr>
          <p:cNvPr id="26" name="Preparing students for jobs that are in demand or pay high wages with skills they have developed through the education system and in collaboration with all workforce stakeholders and their resources.">
            <a:extLst>
              <a:ext uri="{FF2B5EF4-FFF2-40B4-BE49-F238E27FC236}">
                <a16:creationId xmlns:a16="http://schemas.microsoft.com/office/drawing/2014/main" id="{B5E127E1-5834-8545-A49E-33E25641CFDF}"/>
              </a:ext>
            </a:extLst>
          </p:cNvPr>
          <p:cNvSpPr txBox="1"/>
          <p:nvPr/>
        </p:nvSpPr>
        <p:spPr>
          <a:xfrm>
            <a:off x="796577" y="3845932"/>
            <a:ext cx="7255223" cy="977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lgn="just">
              <a:defRPr sz="2500" b="0">
                <a:latin typeface="+mn-lt"/>
                <a:ea typeface="+mn-ea"/>
                <a:cs typeface="+mn-cs"/>
                <a:sym typeface="Helvetica Neue Medium"/>
              </a:defRPr>
            </a:lvl1pPr>
          </a:lstStyle>
          <a:p>
            <a:r>
              <a:rPr sz="2000" dirty="0"/>
              <a:t>Preparing students for jobs that are in</a:t>
            </a:r>
            <a:r>
              <a:rPr lang="en-US" sz="2000" dirty="0"/>
              <a:t>-</a:t>
            </a:r>
            <a:r>
              <a:rPr sz="2000" dirty="0"/>
              <a:t>demand or pay high wages with skills they have developed through the education system and in collaboration with all workforce stakeholders and their resources. </a:t>
            </a:r>
          </a:p>
        </p:txBody>
      </p:sp>
      <p:sp>
        <p:nvSpPr>
          <p:cNvPr id="27" name="Rounded Rectangle">
            <a:extLst>
              <a:ext uri="{FF2B5EF4-FFF2-40B4-BE49-F238E27FC236}">
                <a16:creationId xmlns:a16="http://schemas.microsoft.com/office/drawing/2014/main" id="{79F7BD6F-4660-A347-8939-31728EF7201F}"/>
              </a:ext>
            </a:extLst>
          </p:cNvPr>
          <p:cNvSpPr/>
          <p:nvPr/>
        </p:nvSpPr>
        <p:spPr>
          <a:xfrm>
            <a:off x="6536059" y="1273048"/>
            <a:ext cx="1895439" cy="1902018"/>
          </a:xfrm>
          <a:prstGeom prst="roundRect">
            <a:avLst>
              <a:gd name="adj" fmla="val 14406"/>
            </a:avLst>
          </a:prstGeom>
          <a:ln w="50800">
            <a:solidFill>
              <a:schemeClr val="accent1"/>
            </a:solidFill>
          </a:ln>
        </p:spPr>
        <p:txBody>
          <a:bodyPr lIns="26789" tIns="26789" rIns="26789" bIns="26789" anchor="ctr"/>
          <a:lstStyle/>
          <a:p>
            <a:pPr>
              <a:defRPr sz="2200" b="0">
                <a:solidFill>
                  <a:srgbClr val="FFFFFF"/>
                </a:solidFill>
                <a:latin typeface="+mn-lt"/>
                <a:ea typeface="+mn-ea"/>
                <a:cs typeface="+mn-cs"/>
                <a:sym typeface="Helvetica Neue Medium"/>
              </a:defRPr>
            </a:pPr>
            <a:endParaRPr sz="1160"/>
          </a:p>
        </p:txBody>
      </p:sp>
    </p:spTree>
    <p:extLst>
      <p:ext uri="{BB962C8B-B14F-4D97-AF65-F5344CB8AC3E}">
        <p14:creationId xmlns:p14="http://schemas.microsoft.com/office/powerpoint/2010/main" val="1326353468"/>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idx="1"/>
          </p:nvPr>
        </p:nvSpPr>
        <p:spPr/>
        <p:txBody>
          <a:bodyPr/>
          <a:lstStyle/>
          <a:p>
            <a:pPr lvl="0"/>
            <a:r>
              <a:rPr lang="en-US" dirty="0"/>
              <a:t>Budget Modifications</a:t>
            </a:r>
          </a:p>
          <a:p>
            <a:pPr lvl="1"/>
            <a:r>
              <a:rPr lang="en-US" dirty="0"/>
              <a:t>Update Local Plan</a:t>
            </a:r>
          </a:p>
          <a:p>
            <a:pPr lvl="0"/>
            <a:r>
              <a:rPr lang="en-US" dirty="0"/>
              <a:t>College Site Visits</a:t>
            </a:r>
          </a:p>
          <a:p>
            <a:pPr lvl="0"/>
            <a:r>
              <a:rPr lang="en-US" dirty="0"/>
              <a:t>Confirm Local Plan Actions</a:t>
            </a:r>
          </a:p>
          <a:p>
            <a:pPr lvl="0"/>
            <a:r>
              <a:rPr lang="en-US" dirty="0"/>
              <a:t>Desk Monitoring</a:t>
            </a:r>
          </a:p>
          <a:p>
            <a:pPr lvl="0"/>
            <a:r>
              <a:rPr lang="en-US" dirty="0"/>
              <a:t>Preparation for End of Year Reports</a:t>
            </a:r>
          </a:p>
          <a:p>
            <a:pPr lvl="0"/>
            <a:r>
              <a:rPr lang="en-US" dirty="0"/>
              <a:t>Calendar Reminders</a:t>
            </a:r>
          </a:p>
          <a:p>
            <a:pPr lvl="1"/>
            <a:r>
              <a:rPr lang="en-US" dirty="0"/>
              <a:t>CTE Professional Development</a:t>
            </a:r>
          </a:p>
          <a:p>
            <a:r>
              <a:rPr lang="en-US" dirty="0"/>
              <a:t>Site Monitoring</a:t>
            </a:r>
          </a:p>
        </p:txBody>
      </p:sp>
      <p:sp>
        <p:nvSpPr>
          <p:cNvPr id="273" name="Shape 273"/>
          <p:cNvSpPr>
            <a:spLocks noGrp="1"/>
          </p:cNvSpPr>
          <p:nvPr>
            <p:ph type="title"/>
          </p:nvPr>
        </p:nvSpPr>
        <p:spPr/>
        <p:txBody>
          <a:bodyPr/>
          <a:lstStyle/>
          <a:p>
            <a:pPr lvl="0"/>
            <a:r>
              <a:rPr lang="en-US" dirty="0"/>
              <a:t>Technical Assistance &amp; Continuous Oversight</a:t>
            </a:r>
          </a:p>
        </p:txBody>
      </p:sp>
    </p:spTree>
    <p:extLst>
      <p:ext uri="{BB962C8B-B14F-4D97-AF65-F5344CB8AC3E}">
        <p14:creationId xmlns:p14="http://schemas.microsoft.com/office/powerpoint/2010/main" val="1636246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idx="1"/>
          </p:nvPr>
        </p:nvSpPr>
        <p:spPr/>
        <p:txBody>
          <a:bodyPr>
            <a:normAutofit/>
          </a:bodyPr>
          <a:lstStyle/>
          <a:p>
            <a:pPr lvl="0"/>
            <a:r>
              <a:rPr lang="en-US" dirty="0"/>
              <a:t>Overview of Perkins V, Section 113</a:t>
            </a:r>
          </a:p>
          <a:p>
            <a:pPr lvl="1"/>
            <a:r>
              <a:rPr lang="en-US" sz="2100" dirty="0"/>
              <a:t>Section 113 details the Act’s accountability requirements and core indicators for performance (or goals) at the secondary and postsecondary levels for all CTE students.</a:t>
            </a:r>
          </a:p>
          <a:p>
            <a:pPr lvl="1"/>
            <a:r>
              <a:rPr lang="en-US" sz="2100" dirty="0"/>
              <a:t>The core indicators are the same for the state agency as for the local colleges, but separate performance levels are negotiated.</a:t>
            </a:r>
          </a:p>
        </p:txBody>
      </p:sp>
      <p:sp>
        <p:nvSpPr>
          <p:cNvPr id="65" name="Shape 65"/>
          <p:cNvSpPr>
            <a:spLocks noGrp="1"/>
          </p:cNvSpPr>
          <p:nvPr>
            <p:ph type="title"/>
          </p:nvPr>
        </p:nvSpPr>
        <p:spPr/>
        <p:txBody>
          <a:bodyPr/>
          <a:lstStyle/>
          <a:p>
            <a:pPr lvl="0"/>
            <a:r>
              <a:rPr lang="en-US" dirty="0"/>
              <a:t>Accountability to Federal Government</a:t>
            </a:r>
          </a:p>
        </p:txBody>
      </p:sp>
    </p:spTree>
    <p:extLst>
      <p:ext uri="{BB962C8B-B14F-4D97-AF65-F5344CB8AC3E}">
        <p14:creationId xmlns:p14="http://schemas.microsoft.com/office/powerpoint/2010/main" val="4198363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idx="1"/>
          </p:nvPr>
        </p:nvSpPr>
        <p:spPr/>
        <p:txBody>
          <a:bodyPr>
            <a:normAutofit/>
          </a:bodyPr>
          <a:lstStyle>
            <a:lvl1pPr marL="426027" indent="-311727">
              <a:spcBef>
                <a:spcPts val="700"/>
              </a:spcBef>
              <a:defRPr sz="3000"/>
            </a:lvl1pPr>
          </a:lstStyle>
          <a:p>
            <a:pPr marL="114300" indent="0">
              <a:buNone/>
            </a:pPr>
            <a:r>
              <a:rPr lang="en-US" sz="2100" dirty="0"/>
              <a:t>Section 113:  Core Indicators of Performance</a:t>
            </a:r>
          </a:p>
          <a:p>
            <a:pPr marL="114300" indent="0">
              <a:buNone/>
            </a:pPr>
            <a:r>
              <a:rPr lang="en-US" sz="2100" b="1" dirty="0"/>
              <a:t>Postsecondary</a:t>
            </a:r>
          </a:p>
          <a:p>
            <a:r>
              <a:rPr lang="en-US" sz="2100" dirty="0"/>
              <a:t>1P1: </a:t>
            </a:r>
            <a:r>
              <a:rPr lang="en-US" sz="2100" dirty="0" err="1"/>
              <a:t>Postprogram</a:t>
            </a:r>
            <a:r>
              <a:rPr lang="en-US" sz="2100" dirty="0"/>
              <a:t> Placement</a:t>
            </a:r>
          </a:p>
          <a:p>
            <a:r>
              <a:rPr lang="en-US" sz="2100" dirty="0"/>
              <a:t>2P1: Earned Recognized Postsecondary Credential</a:t>
            </a:r>
          </a:p>
          <a:p>
            <a:r>
              <a:rPr lang="en-US" sz="2100" dirty="0"/>
              <a:t>3P1: Nontraditional Program Concentration</a:t>
            </a:r>
          </a:p>
          <a:p>
            <a:endParaRPr lang="en-US" sz="2100" dirty="0"/>
          </a:p>
        </p:txBody>
      </p:sp>
      <p:sp>
        <p:nvSpPr>
          <p:cNvPr id="72" name="Shape 72"/>
          <p:cNvSpPr>
            <a:spLocks noGrp="1"/>
          </p:cNvSpPr>
          <p:nvPr>
            <p:ph type="title"/>
          </p:nvPr>
        </p:nvSpPr>
        <p:spPr/>
        <p:txBody>
          <a:bodyPr/>
          <a:lstStyle/>
          <a:p>
            <a:pPr lvl="0"/>
            <a:r>
              <a:rPr lang="en-US" dirty="0"/>
              <a:t>Accountability Measures</a:t>
            </a:r>
          </a:p>
        </p:txBody>
      </p:sp>
    </p:spTree>
    <p:extLst>
      <p:ext uri="{BB962C8B-B14F-4D97-AF65-F5344CB8AC3E}">
        <p14:creationId xmlns:p14="http://schemas.microsoft.com/office/powerpoint/2010/main" val="3616828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idx="1"/>
          </p:nvPr>
        </p:nvSpPr>
        <p:spPr>
          <a:xfrm>
            <a:off x="628650" y="1320904"/>
            <a:ext cx="7886700" cy="3822596"/>
          </a:xfrm>
        </p:spPr>
        <p:txBody>
          <a:bodyPr>
            <a:normAutofit lnSpcReduction="10000"/>
          </a:bodyPr>
          <a:lstStyle/>
          <a:p>
            <a:pPr>
              <a:spcBef>
                <a:spcPts val="0"/>
              </a:spcBef>
              <a:spcAft>
                <a:spcPts val="1200"/>
              </a:spcAft>
            </a:pPr>
            <a:r>
              <a:rPr lang="en-US" b="1" u="sng" dirty="0"/>
              <a:t>1P1: </a:t>
            </a:r>
            <a:r>
              <a:rPr lang="en-US" b="1" u="sng" dirty="0" err="1"/>
              <a:t>Postprogram</a:t>
            </a:r>
            <a:r>
              <a:rPr lang="en-US" b="1" u="sng" dirty="0"/>
              <a:t> Placement </a:t>
            </a:r>
            <a:r>
              <a:rPr lang="en-US" dirty="0"/>
              <a:t>- percentage of CTE Concentrators who completed a CTE program of study during the previous reporting year, who remain enrolled in postsecondary education or are placed in employment during the subsequent fall semester. </a:t>
            </a:r>
          </a:p>
          <a:p>
            <a:pPr>
              <a:spcBef>
                <a:spcPts val="0"/>
              </a:spcBef>
              <a:spcAft>
                <a:spcPts val="1200"/>
              </a:spcAft>
            </a:pPr>
            <a:r>
              <a:rPr lang="en-US" b="1" u="sng" dirty="0"/>
              <a:t>2P1: Earned Recognized Postsecondary Credential </a:t>
            </a:r>
            <a:r>
              <a:rPr lang="en-US" dirty="0"/>
              <a:t>- The percentage of CTE Concentrators who receive a recognized postsecondary credential (Certificate, Diploma, and/or Associate Degree) during the reporting year. </a:t>
            </a:r>
          </a:p>
          <a:p>
            <a:pPr>
              <a:spcBef>
                <a:spcPts val="0"/>
              </a:spcBef>
              <a:spcAft>
                <a:spcPts val="1200"/>
              </a:spcAft>
            </a:pPr>
            <a:r>
              <a:rPr lang="en-US" b="1" u="sng" dirty="0"/>
              <a:t>3P1: Nontraditional Program Concentration </a:t>
            </a:r>
            <a:r>
              <a:rPr lang="en-US" dirty="0"/>
              <a:t>- Percentage of nontraditional CTE Concentrators in programs of study that are nontraditional for their gender. </a:t>
            </a:r>
            <a:endParaRPr lang="en-US" dirty="0">
              <a:sym typeface="American Typewriter"/>
            </a:endParaRPr>
          </a:p>
        </p:txBody>
      </p:sp>
      <p:sp>
        <p:nvSpPr>
          <p:cNvPr id="2" name="Title 1"/>
          <p:cNvSpPr>
            <a:spLocks noGrp="1"/>
          </p:cNvSpPr>
          <p:nvPr>
            <p:ph type="title"/>
          </p:nvPr>
        </p:nvSpPr>
        <p:spPr/>
        <p:txBody>
          <a:bodyPr/>
          <a:lstStyle/>
          <a:p>
            <a:r>
              <a:rPr lang="en-US" dirty="0"/>
              <a:t>Accountability Measures</a:t>
            </a:r>
          </a:p>
        </p:txBody>
      </p:sp>
    </p:spTree>
    <p:extLst>
      <p:ext uri="{BB962C8B-B14F-4D97-AF65-F5344CB8AC3E}">
        <p14:creationId xmlns:p14="http://schemas.microsoft.com/office/powerpoint/2010/main" val="593074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100CB4-38A7-A84E-A38D-F0B48B2E3A3E}"/>
              </a:ext>
            </a:extLst>
          </p:cNvPr>
          <p:cNvSpPr>
            <a:spLocks noGrp="1"/>
          </p:cNvSpPr>
          <p:nvPr>
            <p:ph idx="1"/>
          </p:nvPr>
        </p:nvSpPr>
        <p:spPr/>
        <p:txBody>
          <a:bodyPr>
            <a:normAutofit/>
          </a:bodyPr>
          <a:lstStyle/>
          <a:p>
            <a:r>
              <a:rPr lang="en-US" sz="1900" dirty="0"/>
              <a:t>Each college sets a negotiated level or a goal for each of the performance indicators.</a:t>
            </a:r>
          </a:p>
          <a:p>
            <a:r>
              <a:rPr lang="en-US" sz="1900" dirty="0"/>
              <a:t>Negotiated level is higher than the previous year.</a:t>
            </a:r>
          </a:p>
          <a:p>
            <a:r>
              <a:rPr lang="en-US" sz="1900" dirty="0"/>
              <a:t>Institutional Effectiveness, Chief Academic Officer, and others should be involved in setting a negotiated level.</a:t>
            </a:r>
          </a:p>
          <a:p>
            <a:endParaRPr lang="en-US" sz="1900" dirty="0"/>
          </a:p>
        </p:txBody>
      </p:sp>
      <p:sp>
        <p:nvSpPr>
          <p:cNvPr id="2" name="Title 1"/>
          <p:cNvSpPr>
            <a:spLocks noGrp="1"/>
          </p:cNvSpPr>
          <p:nvPr>
            <p:ph type="title"/>
          </p:nvPr>
        </p:nvSpPr>
        <p:spPr/>
        <p:txBody>
          <a:bodyPr/>
          <a:lstStyle/>
          <a:p>
            <a:r>
              <a:rPr lang="en-US" dirty="0"/>
              <a:t>Negotiated Levels </a:t>
            </a:r>
          </a:p>
        </p:txBody>
      </p:sp>
      <p:graphicFrame>
        <p:nvGraphicFramePr>
          <p:cNvPr id="19" name="Table 18">
            <a:extLst>
              <a:ext uri="{FF2B5EF4-FFF2-40B4-BE49-F238E27FC236}">
                <a16:creationId xmlns:a16="http://schemas.microsoft.com/office/drawing/2014/main" id="{53820DA8-1C72-5247-A5E9-1C0276EB0935}"/>
              </a:ext>
            </a:extLst>
          </p:cNvPr>
          <p:cNvGraphicFramePr>
            <a:graphicFrameLocks noGrp="1"/>
          </p:cNvGraphicFramePr>
          <p:nvPr>
            <p:extLst>
              <p:ext uri="{D42A27DB-BD31-4B8C-83A1-F6EECF244321}">
                <p14:modId xmlns:p14="http://schemas.microsoft.com/office/powerpoint/2010/main" val="1372126372"/>
              </p:ext>
            </p:extLst>
          </p:nvPr>
        </p:nvGraphicFramePr>
        <p:xfrm>
          <a:off x="1614488" y="3018574"/>
          <a:ext cx="6025178" cy="2049628"/>
        </p:xfrm>
        <a:graphic>
          <a:graphicData uri="http://schemas.openxmlformats.org/drawingml/2006/table">
            <a:tbl>
              <a:tblPr firstRow="1" bandRow="1">
                <a:tableStyleId>{5C22544A-7EE6-4342-B048-85BDC9FD1C3A}</a:tableStyleId>
              </a:tblPr>
              <a:tblGrid>
                <a:gridCol w="2260470">
                  <a:extLst>
                    <a:ext uri="{9D8B030D-6E8A-4147-A177-3AD203B41FA5}">
                      <a16:colId xmlns:a16="http://schemas.microsoft.com/office/drawing/2014/main" val="1504280155"/>
                    </a:ext>
                  </a:extLst>
                </a:gridCol>
                <a:gridCol w="944381">
                  <a:extLst>
                    <a:ext uri="{9D8B030D-6E8A-4147-A177-3AD203B41FA5}">
                      <a16:colId xmlns:a16="http://schemas.microsoft.com/office/drawing/2014/main" val="3634710103"/>
                    </a:ext>
                  </a:extLst>
                </a:gridCol>
                <a:gridCol w="888167">
                  <a:extLst>
                    <a:ext uri="{9D8B030D-6E8A-4147-A177-3AD203B41FA5}">
                      <a16:colId xmlns:a16="http://schemas.microsoft.com/office/drawing/2014/main" val="3120432060"/>
                    </a:ext>
                  </a:extLst>
                </a:gridCol>
                <a:gridCol w="989351">
                  <a:extLst>
                    <a:ext uri="{9D8B030D-6E8A-4147-A177-3AD203B41FA5}">
                      <a16:colId xmlns:a16="http://schemas.microsoft.com/office/drawing/2014/main" val="1712098555"/>
                    </a:ext>
                  </a:extLst>
                </a:gridCol>
                <a:gridCol w="942809">
                  <a:extLst>
                    <a:ext uri="{9D8B030D-6E8A-4147-A177-3AD203B41FA5}">
                      <a16:colId xmlns:a16="http://schemas.microsoft.com/office/drawing/2014/main" val="2576956026"/>
                    </a:ext>
                  </a:extLst>
                </a:gridCol>
              </a:tblGrid>
              <a:tr h="378836">
                <a:tc>
                  <a:txBody>
                    <a:bodyPr/>
                    <a:lstStyle/>
                    <a:p>
                      <a:r>
                        <a:rPr lang="en-US" sz="1400" dirty="0"/>
                        <a:t>State Negotiated Levels</a:t>
                      </a:r>
                    </a:p>
                  </a:txBody>
                  <a:tcPr marL="68580" marR="68580" marT="34290" marB="34290"/>
                </a:tc>
                <a:tc>
                  <a:txBody>
                    <a:bodyPr/>
                    <a:lstStyle/>
                    <a:p>
                      <a:pPr algn="ctr"/>
                      <a:r>
                        <a:rPr lang="en-US" sz="1400" b="1" dirty="0"/>
                        <a:t>2019-2020</a:t>
                      </a:r>
                    </a:p>
                  </a:txBody>
                  <a:tcPr marL="68580" marR="68580" marT="34290" marB="34290"/>
                </a:tc>
                <a:tc>
                  <a:txBody>
                    <a:bodyPr/>
                    <a:lstStyle/>
                    <a:p>
                      <a:pPr algn="ctr"/>
                      <a:r>
                        <a:rPr lang="en-US" sz="1400" b="1" dirty="0"/>
                        <a:t>2020-2021</a:t>
                      </a:r>
                    </a:p>
                  </a:txBody>
                  <a:tcPr marL="68580" marR="68580" marT="34290" marB="34290"/>
                </a:tc>
                <a:tc>
                  <a:txBody>
                    <a:bodyPr/>
                    <a:lstStyle/>
                    <a:p>
                      <a:pPr algn="ctr"/>
                      <a:r>
                        <a:rPr lang="en-US" sz="1400" b="1" dirty="0"/>
                        <a:t>2021-2022</a:t>
                      </a:r>
                    </a:p>
                  </a:txBody>
                  <a:tcPr marL="68580" marR="68580" marT="34290" marB="34290"/>
                </a:tc>
                <a:tc>
                  <a:txBody>
                    <a:bodyPr/>
                    <a:lstStyle/>
                    <a:p>
                      <a:pPr algn="ctr"/>
                      <a:r>
                        <a:rPr lang="en-US" sz="1400" b="1" dirty="0"/>
                        <a:t>2022-2023</a:t>
                      </a:r>
                    </a:p>
                  </a:txBody>
                  <a:tcPr marL="68580" marR="68580" marT="34290" marB="34290"/>
                </a:tc>
                <a:extLst>
                  <a:ext uri="{0D108BD9-81ED-4DB2-BD59-A6C34878D82A}">
                    <a16:rowId xmlns:a16="http://schemas.microsoft.com/office/drawing/2014/main" val="2026174943"/>
                  </a:ext>
                </a:extLst>
              </a:tr>
              <a:tr h="408805">
                <a:tc>
                  <a:txBody>
                    <a:bodyPr/>
                    <a:lstStyle/>
                    <a:p>
                      <a:r>
                        <a:rPr lang="en-US" sz="1400" dirty="0"/>
                        <a:t>1P1: </a:t>
                      </a:r>
                      <a:r>
                        <a:rPr lang="en-US" sz="1400" dirty="0" err="1"/>
                        <a:t>Postprogram</a:t>
                      </a:r>
                      <a:r>
                        <a:rPr lang="en-US" sz="1400" dirty="0"/>
                        <a:t> Placement</a:t>
                      </a:r>
                    </a:p>
                  </a:txBody>
                  <a:tcPr marL="68580" marR="68580" marT="34290" marB="34290"/>
                </a:tc>
                <a:tc>
                  <a:txBody>
                    <a:bodyPr/>
                    <a:lstStyle/>
                    <a:p>
                      <a:pPr algn="ctr"/>
                      <a:r>
                        <a:rPr lang="en-US" sz="1400" b="1" dirty="0"/>
                        <a:t>71.2%</a:t>
                      </a:r>
                    </a:p>
                  </a:txBody>
                  <a:tcPr marL="68580" marR="68580" marT="34290" marB="34290"/>
                </a:tc>
                <a:tc>
                  <a:txBody>
                    <a:bodyPr/>
                    <a:lstStyle/>
                    <a:p>
                      <a:pPr algn="ctr"/>
                      <a:r>
                        <a:rPr lang="en-US" sz="1400" b="1" dirty="0"/>
                        <a:t>71.3%</a:t>
                      </a:r>
                    </a:p>
                  </a:txBody>
                  <a:tcPr marL="68580" marR="68580" marT="34290" marB="34290"/>
                </a:tc>
                <a:tc>
                  <a:txBody>
                    <a:bodyPr/>
                    <a:lstStyle/>
                    <a:p>
                      <a:pPr algn="ctr"/>
                      <a:r>
                        <a:rPr lang="en-US" sz="1400" b="1" dirty="0"/>
                        <a:t>71.4%</a:t>
                      </a:r>
                    </a:p>
                  </a:txBody>
                  <a:tcPr marL="68580" marR="68580" marT="34290" marB="34290"/>
                </a:tc>
                <a:tc>
                  <a:txBody>
                    <a:bodyPr/>
                    <a:lstStyle/>
                    <a:p>
                      <a:pPr algn="ctr"/>
                      <a:r>
                        <a:rPr lang="en-US" sz="1400" b="1" dirty="0"/>
                        <a:t>71.5%</a:t>
                      </a:r>
                    </a:p>
                  </a:txBody>
                  <a:tcPr marL="68580" marR="68580" marT="34290" marB="34290"/>
                </a:tc>
                <a:extLst>
                  <a:ext uri="{0D108BD9-81ED-4DB2-BD59-A6C34878D82A}">
                    <a16:rowId xmlns:a16="http://schemas.microsoft.com/office/drawing/2014/main" val="701437225"/>
                  </a:ext>
                </a:extLst>
              </a:tr>
              <a:tr h="579020">
                <a:tc>
                  <a:txBody>
                    <a:bodyPr/>
                    <a:lstStyle/>
                    <a:p>
                      <a:r>
                        <a:rPr lang="en-US" sz="1400" dirty="0"/>
                        <a:t>2P1: Earned Recognized Postsecondary Credential</a:t>
                      </a:r>
                    </a:p>
                  </a:txBody>
                  <a:tcPr marL="68580" marR="68580" marT="34290" marB="34290"/>
                </a:tc>
                <a:tc>
                  <a:txBody>
                    <a:bodyPr/>
                    <a:lstStyle/>
                    <a:p>
                      <a:pPr algn="ctr"/>
                      <a:r>
                        <a:rPr lang="en-US" sz="1400" b="1" dirty="0"/>
                        <a:t>28.9%</a:t>
                      </a:r>
                    </a:p>
                  </a:txBody>
                  <a:tcPr marL="68580" marR="68580" marT="34290" marB="34290"/>
                </a:tc>
                <a:tc>
                  <a:txBody>
                    <a:bodyPr/>
                    <a:lstStyle/>
                    <a:p>
                      <a:pPr algn="ctr"/>
                      <a:r>
                        <a:rPr lang="en-US" sz="1400" b="1" dirty="0"/>
                        <a:t>29.0%</a:t>
                      </a:r>
                    </a:p>
                  </a:txBody>
                  <a:tcPr marL="68580" marR="68580" marT="34290" marB="34290"/>
                </a:tc>
                <a:tc>
                  <a:txBody>
                    <a:bodyPr/>
                    <a:lstStyle/>
                    <a:p>
                      <a:pPr algn="ctr"/>
                      <a:r>
                        <a:rPr lang="en-US" sz="1400" b="1" dirty="0"/>
                        <a:t>29.1%</a:t>
                      </a:r>
                    </a:p>
                  </a:txBody>
                  <a:tcPr marL="68580" marR="68580" marT="34290" marB="34290"/>
                </a:tc>
                <a:tc>
                  <a:txBody>
                    <a:bodyPr/>
                    <a:lstStyle/>
                    <a:p>
                      <a:pPr algn="ctr"/>
                      <a:r>
                        <a:rPr lang="en-US" sz="1400" b="1" dirty="0"/>
                        <a:t>29.2%</a:t>
                      </a:r>
                    </a:p>
                  </a:txBody>
                  <a:tcPr marL="68580" marR="68580" marT="34290" marB="34290"/>
                </a:tc>
                <a:extLst>
                  <a:ext uri="{0D108BD9-81ED-4DB2-BD59-A6C34878D82A}">
                    <a16:rowId xmlns:a16="http://schemas.microsoft.com/office/drawing/2014/main" val="1416960064"/>
                  </a:ext>
                </a:extLst>
              </a:tr>
              <a:tr h="566503">
                <a:tc>
                  <a:txBody>
                    <a:bodyPr/>
                    <a:lstStyle/>
                    <a:p>
                      <a:r>
                        <a:rPr lang="en-US" sz="1400" dirty="0"/>
                        <a:t>3P1: Nontraditional Program Concentration</a:t>
                      </a:r>
                    </a:p>
                  </a:txBody>
                  <a:tcPr marL="68580" marR="68580" marT="34290" marB="34290"/>
                </a:tc>
                <a:tc>
                  <a:txBody>
                    <a:bodyPr/>
                    <a:lstStyle/>
                    <a:p>
                      <a:pPr algn="ctr"/>
                      <a:r>
                        <a:rPr lang="en-US" sz="1400" b="1" dirty="0"/>
                        <a:t>13.6%</a:t>
                      </a:r>
                    </a:p>
                  </a:txBody>
                  <a:tcPr marL="68580" marR="68580" marT="34290" marB="34290"/>
                </a:tc>
                <a:tc>
                  <a:txBody>
                    <a:bodyPr/>
                    <a:lstStyle/>
                    <a:p>
                      <a:pPr algn="ctr"/>
                      <a:r>
                        <a:rPr lang="en-US" sz="1400" b="1" dirty="0"/>
                        <a:t>13.7%</a:t>
                      </a:r>
                    </a:p>
                  </a:txBody>
                  <a:tcPr marL="68580" marR="68580" marT="34290" marB="34290"/>
                </a:tc>
                <a:tc>
                  <a:txBody>
                    <a:bodyPr/>
                    <a:lstStyle/>
                    <a:p>
                      <a:pPr algn="ctr"/>
                      <a:r>
                        <a:rPr lang="en-US" sz="1400" b="1" dirty="0"/>
                        <a:t>13.8%</a:t>
                      </a:r>
                    </a:p>
                  </a:txBody>
                  <a:tcPr marL="68580" marR="68580" marT="34290" marB="34290"/>
                </a:tc>
                <a:tc>
                  <a:txBody>
                    <a:bodyPr/>
                    <a:lstStyle/>
                    <a:p>
                      <a:pPr algn="ctr"/>
                      <a:r>
                        <a:rPr lang="en-US" sz="1400" b="1" dirty="0"/>
                        <a:t>13.9%</a:t>
                      </a:r>
                    </a:p>
                  </a:txBody>
                  <a:tcPr marL="68580" marR="68580" marT="34290" marB="34290"/>
                </a:tc>
                <a:extLst>
                  <a:ext uri="{0D108BD9-81ED-4DB2-BD59-A6C34878D82A}">
                    <a16:rowId xmlns:a16="http://schemas.microsoft.com/office/drawing/2014/main" val="1887275789"/>
                  </a:ext>
                </a:extLst>
              </a:tr>
            </a:tbl>
          </a:graphicData>
        </a:graphic>
      </p:graphicFrame>
    </p:spTree>
    <p:extLst>
      <p:ext uri="{BB962C8B-B14F-4D97-AF65-F5344CB8AC3E}">
        <p14:creationId xmlns:p14="http://schemas.microsoft.com/office/powerpoint/2010/main" val="305987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V </a:t>
            </a:r>
          </a:p>
        </p:txBody>
      </p:sp>
    </p:spTree>
    <p:extLst>
      <p:ext uri="{BB962C8B-B14F-4D97-AF65-F5344CB8AC3E}">
        <p14:creationId xmlns:p14="http://schemas.microsoft.com/office/powerpoint/2010/main" val="4118415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idx="1"/>
          </p:nvPr>
        </p:nvSpPr>
        <p:spPr>
          <a:xfrm>
            <a:off x="628650" y="1320904"/>
            <a:ext cx="8515350" cy="4013096"/>
          </a:xfrm>
        </p:spPr>
        <p:txBody>
          <a:bodyPr>
            <a:noAutofit/>
          </a:bodyPr>
          <a:lstStyle/>
          <a:p>
            <a:pPr marL="0" indent="0">
              <a:buNone/>
            </a:pPr>
            <a:r>
              <a:rPr lang="en-US" sz="1500" b="1" dirty="0"/>
              <a:t>Disaggregated performance data categories:</a:t>
            </a:r>
          </a:p>
          <a:p>
            <a:pPr lvl="0"/>
            <a:r>
              <a:rPr lang="en-US" sz="1500" dirty="0"/>
              <a:t>Gender </a:t>
            </a:r>
          </a:p>
          <a:p>
            <a:pPr lvl="0"/>
            <a:r>
              <a:rPr lang="en-US" sz="1500" dirty="0"/>
              <a:t>Race and ethnicity</a:t>
            </a:r>
          </a:p>
          <a:p>
            <a:pPr lvl="0"/>
            <a:r>
              <a:rPr lang="en-US" sz="1500" dirty="0"/>
              <a:t>Economically disadvantaged students</a:t>
            </a:r>
          </a:p>
          <a:p>
            <a:pPr lvl="0"/>
            <a:r>
              <a:rPr lang="en-US" sz="1500" dirty="0"/>
              <a:t>Individuals with disability that substantially limits one or more major life activity</a:t>
            </a:r>
          </a:p>
          <a:p>
            <a:pPr lvl="0"/>
            <a:r>
              <a:rPr lang="en-US" sz="1500" dirty="0"/>
              <a:t>English language learners</a:t>
            </a:r>
          </a:p>
          <a:p>
            <a:pPr lvl="0"/>
            <a:r>
              <a:rPr lang="en-US" sz="1500" dirty="0"/>
              <a:t>Homeless students</a:t>
            </a:r>
          </a:p>
          <a:p>
            <a:pPr lvl="0"/>
            <a:r>
              <a:rPr lang="en-US" sz="1500" dirty="0"/>
              <a:t>Youth who are in, or have aged out of, the foster care system</a:t>
            </a:r>
          </a:p>
          <a:p>
            <a:pPr lvl="0"/>
            <a:r>
              <a:rPr lang="en-US" sz="1500" dirty="0"/>
              <a:t>Parent who is active, full-time member of the armed forces</a:t>
            </a:r>
          </a:p>
          <a:p>
            <a:pPr lvl="0"/>
            <a:r>
              <a:rPr lang="en-US" sz="1500" dirty="0"/>
              <a:t>Individuals preparing for non-traditional fields (occupation with less than 25% of one gender)</a:t>
            </a:r>
          </a:p>
          <a:p>
            <a:pPr lvl="0"/>
            <a:r>
              <a:rPr lang="en-US" sz="1500" dirty="0"/>
              <a:t>Single parents, including single pregnant women</a:t>
            </a:r>
          </a:p>
          <a:p>
            <a:pPr lvl="0"/>
            <a:r>
              <a:rPr lang="en-US" sz="1500" dirty="0"/>
              <a:t>Out-of-workforce individuals (unemployed, underemployed)</a:t>
            </a:r>
          </a:p>
        </p:txBody>
      </p:sp>
      <p:sp>
        <p:nvSpPr>
          <p:cNvPr id="76" name="Shape 76"/>
          <p:cNvSpPr>
            <a:spLocks noGrp="1"/>
          </p:cNvSpPr>
          <p:nvPr>
            <p:ph type="title"/>
          </p:nvPr>
        </p:nvSpPr>
        <p:spPr/>
        <p:txBody>
          <a:bodyPr/>
          <a:lstStyle/>
          <a:p>
            <a:pPr lvl="0"/>
            <a:r>
              <a:rPr lang="en-US" dirty="0"/>
              <a:t>Accountability</a:t>
            </a:r>
          </a:p>
        </p:txBody>
      </p:sp>
    </p:spTree>
    <p:extLst>
      <p:ext uri="{BB962C8B-B14F-4D97-AF65-F5344CB8AC3E}">
        <p14:creationId xmlns:p14="http://schemas.microsoft.com/office/powerpoint/2010/main" val="4130747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110ABF-0E78-6849-A6DE-E74C1174013C}"/>
              </a:ext>
            </a:extLst>
          </p:cNvPr>
          <p:cNvSpPr>
            <a:spLocks noGrp="1"/>
          </p:cNvSpPr>
          <p:nvPr>
            <p:ph type="title"/>
          </p:nvPr>
        </p:nvSpPr>
        <p:spPr/>
        <p:txBody>
          <a:bodyPr/>
          <a:lstStyle/>
          <a:p>
            <a:r>
              <a:rPr lang="en-US" dirty="0"/>
              <a:t>Perkins Data Portal – </a:t>
            </a:r>
            <a:r>
              <a:rPr lang="en-US" dirty="0">
                <a:hlinkClick r:id="rId3"/>
              </a:rPr>
              <a:t>www.NCperkins.org</a:t>
            </a:r>
            <a:br>
              <a:rPr lang="en-US" dirty="0"/>
            </a:br>
            <a:endParaRPr lang="en-US" dirty="0"/>
          </a:p>
        </p:txBody>
      </p:sp>
      <p:pic>
        <p:nvPicPr>
          <p:cNvPr id="7" name="Picture 6">
            <a:extLst>
              <a:ext uri="{FF2B5EF4-FFF2-40B4-BE49-F238E27FC236}">
                <a16:creationId xmlns:a16="http://schemas.microsoft.com/office/drawing/2014/main" id="{122ABA4E-DC93-9D42-B9B0-EF2B1D200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188" y="698247"/>
            <a:ext cx="5665491" cy="4490027"/>
          </a:xfrm>
          <a:prstGeom prst="rect">
            <a:avLst/>
          </a:prstGeom>
        </p:spPr>
      </p:pic>
    </p:spTree>
    <p:extLst>
      <p:ext uri="{BB962C8B-B14F-4D97-AF65-F5344CB8AC3E}">
        <p14:creationId xmlns:p14="http://schemas.microsoft.com/office/powerpoint/2010/main" val="290635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idx="1"/>
          </p:nvPr>
        </p:nvSpPr>
        <p:spPr>
          <a:xfrm>
            <a:off x="628650" y="1320904"/>
            <a:ext cx="7886700" cy="3822596"/>
          </a:xfrm>
        </p:spPr>
        <p:txBody>
          <a:bodyPr>
            <a:normAutofit lnSpcReduction="10000"/>
          </a:bodyPr>
          <a:lstStyle/>
          <a:p>
            <a:pPr marL="0" indent="0">
              <a:spcBef>
                <a:spcPts val="0"/>
              </a:spcBef>
              <a:spcAft>
                <a:spcPts val="1200"/>
              </a:spcAft>
              <a:buNone/>
            </a:pPr>
            <a:r>
              <a:rPr lang="en-US" dirty="0"/>
              <a:t>Section 123: Improvement Plans</a:t>
            </a:r>
          </a:p>
          <a:p>
            <a:pPr lvl="0">
              <a:spcBef>
                <a:spcPts val="0"/>
              </a:spcBef>
              <a:spcAft>
                <a:spcPts val="1200"/>
              </a:spcAft>
            </a:pPr>
            <a:r>
              <a:rPr lang="en-US" dirty="0"/>
              <a:t>If a state does not meet at least 90 percent of its agreed-upon state level of performance on a core indicator, it must prepare a Perkins Improvement Plan.</a:t>
            </a:r>
          </a:p>
          <a:p>
            <a:pPr lvl="0">
              <a:spcBef>
                <a:spcPts val="0"/>
              </a:spcBef>
              <a:spcAft>
                <a:spcPts val="1200"/>
              </a:spcAft>
            </a:pPr>
            <a:r>
              <a:rPr lang="en-US" dirty="0"/>
              <a:t>Similarly, if a local college does not meet at least 90 percent of its agreed-upon level of performance on a core indicator, it must prepare a Perkins Improvement Plan.</a:t>
            </a:r>
          </a:p>
          <a:p>
            <a:pPr lvl="0">
              <a:spcBef>
                <a:spcPts val="0"/>
              </a:spcBef>
              <a:spcAft>
                <a:spcPts val="1200"/>
              </a:spcAft>
            </a:pPr>
            <a:r>
              <a:rPr lang="en-US" dirty="0"/>
              <a:t>When a Perkins Improvement Plan is required, if any special population does not perform to at least 90 percent of the statewide/institutional rate, then you must perform a Gap Analysis to determine the barriers to success.</a:t>
            </a:r>
          </a:p>
        </p:txBody>
      </p:sp>
      <p:sp>
        <p:nvSpPr>
          <p:cNvPr id="82" name="Shape 82"/>
          <p:cNvSpPr>
            <a:spLocks noGrp="1"/>
          </p:cNvSpPr>
          <p:nvPr>
            <p:ph type="title"/>
          </p:nvPr>
        </p:nvSpPr>
        <p:spPr/>
        <p:txBody>
          <a:bodyPr/>
          <a:lstStyle/>
          <a:p>
            <a:pPr lvl="0"/>
            <a:r>
              <a:rPr lang="en-US" dirty="0"/>
              <a:t>Accountability – Improvement Plans</a:t>
            </a:r>
          </a:p>
        </p:txBody>
      </p:sp>
    </p:spTree>
    <p:extLst>
      <p:ext uri="{BB962C8B-B14F-4D97-AF65-F5344CB8AC3E}">
        <p14:creationId xmlns:p14="http://schemas.microsoft.com/office/powerpoint/2010/main" val="741335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a:lstStyle/>
          <a:p>
            <a:pPr lvl="0"/>
            <a:r>
              <a:rPr lang="en-US" dirty="0"/>
              <a:t>What is the Consolidated Annual Report (CAR)?</a:t>
            </a:r>
          </a:p>
          <a:p>
            <a:pPr lvl="0"/>
            <a:r>
              <a:rPr lang="en-US" dirty="0"/>
              <a:t>The CAR is a data collection and reporting format that allows states to submit their required data to the Department of Education (DOE) and allows reports to be generated from that data source.</a:t>
            </a:r>
          </a:p>
          <a:p>
            <a:pPr lvl="0"/>
            <a:r>
              <a:rPr lang="en-US" dirty="0"/>
              <a:t>The CAR is made up of three parts:  </a:t>
            </a:r>
          </a:p>
          <a:p>
            <a:pPr lvl="2"/>
            <a:r>
              <a:rPr lang="en-US" sz="2000" dirty="0"/>
              <a:t>the narrative,                             </a:t>
            </a:r>
          </a:p>
          <a:p>
            <a:pPr lvl="2"/>
            <a:r>
              <a:rPr lang="en-US" sz="2000" dirty="0"/>
              <a:t>accountability data—enrollment &amp; performance, and                       </a:t>
            </a:r>
          </a:p>
          <a:p>
            <a:pPr lvl="2"/>
            <a:r>
              <a:rPr lang="en-US" sz="2000" dirty="0"/>
              <a:t>financial status reports.</a:t>
            </a:r>
          </a:p>
          <a:p>
            <a:r>
              <a:rPr lang="en-US" dirty="0"/>
              <a:t>Completed in December for the previous academic year</a:t>
            </a:r>
          </a:p>
        </p:txBody>
      </p:sp>
      <p:sp>
        <p:nvSpPr>
          <p:cNvPr id="85" name="Shape 85"/>
          <p:cNvSpPr>
            <a:spLocks noGrp="1"/>
          </p:cNvSpPr>
          <p:nvPr>
            <p:ph type="title"/>
          </p:nvPr>
        </p:nvSpPr>
        <p:spPr/>
        <p:txBody>
          <a:bodyPr/>
          <a:lstStyle/>
          <a:p>
            <a:pPr lvl="0"/>
            <a:r>
              <a:rPr lang="en-US" dirty="0"/>
              <a:t>Accountability to Federal Government</a:t>
            </a:r>
          </a:p>
        </p:txBody>
      </p:sp>
    </p:spTree>
    <p:extLst>
      <p:ext uri="{BB962C8B-B14F-4D97-AF65-F5344CB8AC3E}">
        <p14:creationId xmlns:p14="http://schemas.microsoft.com/office/powerpoint/2010/main" val="9927407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4763251-F3A7-2148-BE64-8DC742CDF5C9}"/>
              </a:ext>
            </a:extLst>
          </p:cNvPr>
          <p:cNvSpPr>
            <a:spLocks noGrp="1"/>
          </p:cNvSpPr>
          <p:nvPr>
            <p:ph type="body" idx="1"/>
          </p:nvPr>
        </p:nvSpPr>
        <p:spPr>
          <a:xfrm>
            <a:off x="299294" y="1260872"/>
            <a:ext cx="1950779" cy="617934"/>
          </a:xfrm>
        </p:spPr>
        <p:txBody>
          <a:bodyPr>
            <a:normAutofit/>
          </a:bodyPr>
          <a:lstStyle/>
          <a:p>
            <a:pPr algn="ctr"/>
            <a:r>
              <a:rPr lang="en-US" sz="2400" dirty="0">
                <a:latin typeface="+mn-lt"/>
              </a:rPr>
              <a:t>Program</a:t>
            </a:r>
          </a:p>
        </p:txBody>
      </p:sp>
      <p:sp>
        <p:nvSpPr>
          <p:cNvPr id="9" name="Content Placeholder 8">
            <a:extLst>
              <a:ext uri="{FF2B5EF4-FFF2-40B4-BE49-F238E27FC236}">
                <a16:creationId xmlns:a16="http://schemas.microsoft.com/office/drawing/2014/main" id="{16222059-33D0-F94B-9839-482619634A9B}"/>
              </a:ext>
            </a:extLst>
          </p:cNvPr>
          <p:cNvSpPr>
            <a:spLocks noGrp="1"/>
          </p:cNvSpPr>
          <p:nvPr>
            <p:ph sz="half" idx="2"/>
          </p:nvPr>
        </p:nvSpPr>
        <p:spPr>
          <a:xfrm>
            <a:off x="342788" y="1878806"/>
            <a:ext cx="2532019" cy="2940175"/>
          </a:xfrm>
        </p:spPr>
        <p:txBody>
          <a:bodyPr>
            <a:normAutofit/>
          </a:bodyPr>
          <a:lstStyle/>
          <a:p>
            <a:pPr marL="89297" indent="-89297">
              <a:buSzPct val="100000"/>
              <a:buFont typeface="Arial"/>
              <a:buChar char="•"/>
            </a:pPr>
            <a:r>
              <a:rPr lang="en-US" sz="1800" dirty="0">
                <a:latin typeface="+mn-lt"/>
              </a:rPr>
              <a:t>Annual Plan and associated documents</a:t>
            </a:r>
          </a:p>
          <a:p>
            <a:pPr marL="89297" indent="-89297">
              <a:buSzPct val="100000"/>
              <a:buFont typeface="Arial"/>
              <a:buChar char="•"/>
            </a:pPr>
            <a:r>
              <a:rPr lang="en-US" sz="1800" dirty="0">
                <a:latin typeface="+mn-lt"/>
              </a:rPr>
              <a:t>Selection process</a:t>
            </a:r>
          </a:p>
          <a:p>
            <a:pPr marL="89297" indent="-89297">
              <a:buSzPct val="100000"/>
              <a:buFont typeface="Arial"/>
              <a:buChar char="•"/>
            </a:pPr>
            <a:r>
              <a:rPr lang="en-US" sz="1800" dirty="0">
                <a:latin typeface="+mn-lt"/>
              </a:rPr>
              <a:t>Activity progress</a:t>
            </a:r>
          </a:p>
          <a:p>
            <a:pPr marL="89297" indent="-89297">
              <a:buSzPct val="100000"/>
              <a:buFont typeface="Arial"/>
              <a:buChar char="•"/>
            </a:pPr>
            <a:r>
              <a:rPr lang="en-US" sz="1800" dirty="0">
                <a:latin typeface="+mn-lt"/>
              </a:rPr>
              <a:t>Interviews</a:t>
            </a:r>
          </a:p>
          <a:p>
            <a:pPr marL="89297" indent="-89297">
              <a:buSzPct val="100000"/>
              <a:buFont typeface="Arial"/>
              <a:buChar char="•"/>
            </a:pPr>
            <a:r>
              <a:rPr lang="en-US" sz="1800" dirty="0">
                <a:latin typeface="+mn-lt"/>
              </a:rPr>
              <a:t>Professional development</a:t>
            </a:r>
          </a:p>
          <a:p>
            <a:endParaRPr lang="en-US" sz="1800" dirty="0">
              <a:latin typeface="+mn-lt"/>
            </a:endParaRPr>
          </a:p>
        </p:txBody>
      </p:sp>
      <p:sp>
        <p:nvSpPr>
          <p:cNvPr id="290" name="Shape 290"/>
          <p:cNvSpPr/>
          <p:nvPr/>
        </p:nvSpPr>
        <p:spPr>
          <a:xfrm>
            <a:off x="1598784" y="4887453"/>
            <a:ext cx="5829301" cy="207749"/>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ahoma Negreta"/>
                <a:ea typeface="Tahoma Negreta"/>
                <a:cs typeface="Tahoma Negreta"/>
                <a:sym typeface="Tahoma Negreta"/>
              </a:defRPr>
            </a:lvl1pPr>
          </a:lstStyle>
          <a:p>
            <a:pPr lvl="0"/>
            <a:r>
              <a:rPr sz="1350" dirty="0">
                <a:ln>
                  <a:solidFill>
                    <a:schemeClr val="tx1"/>
                  </a:solidFill>
                </a:ln>
              </a:rPr>
              <a:t>TECHNICAL ASSISTANCE OPPORTUNITY</a:t>
            </a:r>
          </a:p>
        </p:txBody>
      </p:sp>
      <p:sp>
        <p:nvSpPr>
          <p:cNvPr id="17" name="Text Placeholder 9">
            <a:extLst>
              <a:ext uri="{FF2B5EF4-FFF2-40B4-BE49-F238E27FC236}">
                <a16:creationId xmlns:a16="http://schemas.microsoft.com/office/drawing/2014/main" id="{F5395C5A-34D1-8B44-9A61-3513E327D17E}"/>
              </a:ext>
            </a:extLst>
          </p:cNvPr>
          <p:cNvSpPr txBox="1">
            <a:spLocks/>
          </p:cNvSpPr>
          <p:nvPr/>
        </p:nvSpPr>
        <p:spPr>
          <a:xfrm>
            <a:off x="6224095" y="1252616"/>
            <a:ext cx="2095446" cy="617934"/>
          </a:xfrm>
          <a:prstGeom prst="rect">
            <a:avLst/>
          </a:prstGeom>
        </p:spPr>
        <p:txBody>
          <a:bodyPr vert="horz" lIns="68580" tIns="34290" rIns="68580" bIns="34290" rtlCol="0" anchor="b">
            <a:no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lvl="0" algn="ctr">
              <a:buSzPct val="100000"/>
            </a:pPr>
            <a:r>
              <a:rPr lang="en-US" dirty="0">
                <a:latin typeface="+mn-lt"/>
              </a:rPr>
              <a:t>Accountability</a:t>
            </a:r>
          </a:p>
        </p:txBody>
      </p:sp>
      <p:sp>
        <p:nvSpPr>
          <p:cNvPr id="18" name="Content Placeholder 10">
            <a:extLst>
              <a:ext uri="{FF2B5EF4-FFF2-40B4-BE49-F238E27FC236}">
                <a16:creationId xmlns:a16="http://schemas.microsoft.com/office/drawing/2014/main" id="{75BC4ABB-CAF0-8345-A35E-E5B151CFD2C7}"/>
              </a:ext>
            </a:extLst>
          </p:cNvPr>
          <p:cNvSpPr txBox="1">
            <a:spLocks/>
          </p:cNvSpPr>
          <p:nvPr/>
        </p:nvSpPr>
        <p:spPr>
          <a:xfrm>
            <a:off x="6323661" y="1870551"/>
            <a:ext cx="2694033" cy="2940175"/>
          </a:xfrm>
          <a:prstGeom prst="rect">
            <a:avLst/>
          </a:prstGeom>
        </p:spPr>
        <p:txBody>
          <a:bodyPr vert="horz" lIns="68580" tIns="34290" rIns="68580" bIns="34290" rtlCol="0">
            <a:normAutofit/>
          </a:bodyPr>
          <a:lstStyle>
            <a:lvl1pPr marL="128588" indent="-128588" algn="l" defTabSz="514350" rtl="0" eaLnBrk="1" latinLnBrk="0" hangingPunct="1">
              <a:lnSpc>
                <a:spcPct val="100000"/>
              </a:lnSpc>
              <a:spcBef>
                <a:spcPts val="563"/>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10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10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89297" indent="-89297">
              <a:buSzPct val="100000"/>
              <a:buFont typeface="Arial"/>
              <a:buChar char="•"/>
            </a:pPr>
            <a:r>
              <a:rPr lang="en-US" sz="1800" dirty="0">
                <a:latin typeface="+mn-lt"/>
              </a:rPr>
              <a:t>Core indicators</a:t>
            </a:r>
          </a:p>
          <a:p>
            <a:pPr marL="89297" indent="-89297">
              <a:buSzPct val="100000"/>
              <a:buFont typeface="Arial"/>
              <a:buChar char="•"/>
            </a:pPr>
            <a:r>
              <a:rPr lang="en-US" sz="1800" dirty="0">
                <a:latin typeface="+mn-lt"/>
              </a:rPr>
              <a:t>Improvement plan</a:t>
            </a:r>
          </a:p>
          <a:p>
            <a:pPr marL="89297" indent="-89297">
              <a:buSzPct val="100000"/>
              <a:buFont typeface="Arial"/>
              <a:buChar char="•"/>
            </a:pPr>
            <a:r>
              <a:rPr lang="en-US" sz="1800" dirty="0">
                <a:latin typeface="+mn-lt"/>
              </a:rPr>
              <a:t>Data quality</a:t>
            </a:r>
          </a:p>
          <a:p>
            <a:pPr marL="89297" indent="-89297">
              <a:buSzPct val="100000"/>
              <a:buFont typeface="Arial"/>
              <a:buChar char="•"/>
            </a:pPr>
            <a:r>
              <a:rPr lang="en-US" sz="1800" dirty="0">
                <a:latin typeface="+mn-lt"/>
              </a:rPr>
              <a:t>Program of Study documentation</a:t>
            </a:r>
          </a:p>
          <a:p>
            <a:pPr marL="89297" indent="-89297">
              <a:buSzPct val="100000"/>
              <a:buFont typeface="Arial"/>
              <a:buChar char="•"/>
            </a:pPr>
            <a:r>
              <a:rPr lang="en-US" sz="1800" dirty="0">
                <a:latin typeface="+mn-lt"/>
              </a:rPr>
              <a:t>Special populations (ratio, served) </a:t>
            </a:r>
          </a:p>
          <a:p>
            <a:pPr marL="89297" indent="-89297">
              <a:buSzPct val="100000"/>
              <a:buFont typeface="Arial"/>
              <a:buChar char="•"/>
            </a:pPr>
            <a:r>
              <a:rPr lang="en-US" sz="1800" dirty="0">
                <a:latin typeface="+mn-lt"/>
              </a:rPr>
              <a:t>Technical skills assessments</a:t>
            </a:r>
          </a:p>
        </p:txBody>
      </p:sp>
      <p:sp>
        <p:nvSpPr>
          <p:cNvPr id="19" name="Text Placeholder 9">
            <a:extLst>
              <a:ext uri="{FF2B5EF4-FFF2-40B4-BE49-F238E27FC236}">
                <a16:creationId xmlns:a16="http://schemas.microsoft.com/office/drawing/2014/main" id="{CB256C17-8811-2549-8428-1DD85C7F0F5F}"/>
              </a:ext>
            </a:extLst>
          </p:cNvPr>
          <p:cNvSpPr txBox="1">
            <a:spLocks/>
          </p:cNvSpPr>
          <p:nvPr/>
        </p:nvSpPr>
        <p:spPr>
          <a:xfrm>
            <a:off x="3325614" y="1260872"/>
            <a:ext cx="1718059" cy="617934"/>
          </a:xfrm>
          <a:prstGeom prst="rect">
            <a:avLst/>
          </a:prstGeom>
        </p:spPr>
        <p:txBody>
          <a:bodyPr vert="horz" lIns="68580" tIns="34290" rIns="68580" bIns="34290" rtlCol="0" anchor="b">
            <a:normAutofit/>
          </a:bodyPr>
          <a:lstStyle>
            <a:lvl1pPr marL="0" indent="0" algn="l" defTabSz="514350" rtl="0" eaLnBrk="1" latinLnBrk="0" hangingPunct="1">
              <a:lnSpc>
                <a:spcPct val="90000"/>
              </a:lnSpc>
              <a:spcBef>
                <a:spcPts val="563"/>
              </a:spcBef>
              <a:buFont typeface="Arial" panose="020B0604020202020204" pitchFamily="34" charset="0"/>
              <a:buNone/>
              <a:defRPr sz="2400" b="1" kern="1200">
                <a:solidFill>
                  <a:schemeClr val="tx1"/>
                </a:solidFill>
                <a:latin typeface="Times New Roman" charset="0"/>
                <a:ea typeface="Times New Roman" charset="0"/>
                <a:cs typeface="Times New Roman" charset="0"/>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Times New Roman" charset="0"/>
                <a:ea typeface="Times New Roman" charset="0"/>
                <a:cs typeface="Times New Roman" charset="0"/>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Times New Roman" charset="0"/>
                <a:ea typeface="Times New Roman" charset="0"/>
                <a:cs typeface="Times New Roman" charset="0"/>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Times New Roman" charset="0"/>
                <a:ea typeface="Times New Roman" charset="0"/>
                <a:cs typeface="Times New Roman" charset="0"/>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pPr algn="ctr"/>
            <a:r>
              <a:rPr lang="en-US" dirty="0">
                <a:latin typeface="+mn-lt"/>
              </a:rPr>
              <a:t>Fiscal</a:t>
            </a:r>
          </a:p>
        </p:txBody>
      </p:sp>
      <p:sp>
        <p:nvSpPr>
          <p:cNvPr id="20" name="Content Placeholder 10">
            <a:extLst>
              <a:ext uri="{FF2B5EF4-FFF2-40B4-BE49-F238E27FC236}">
                <a16:creationId xmlns:a16="http://schemas.microsoft.com/office/drawing/2014/main" id="{5BD8FFCD-7B8C-9E4C-82BB-2B2D379E5D46}"/>
              </a:ext>
            </a:extLst>
          </p:cNvPr>
          <p:cNvSpPr txBox="1">
            <a:spLocks/>
          </p:cNvSpPr>
          <p:nvPr/>
        </p:nvSpPr>
        <p:spPr>
          <a:xfrm>
            <a:off x="3084297" y="1878807"/>
            <a:ext cx="2558557" cy="2940175"/>
          </a:xfrm>
          <a:prstGeom prst="rect">
            <a:avLst/>
          </a:prstGeom>
        </p:spPr>
        <p:txBody>
          <a:bodyPr vert="horz" lIns="68580" tIns="34290" rIns="68580" bIns="34290" rtlCol="0">
            <a:noAutofit/>
          </a:bodyPr>
          <a:lstStyle>
            <a:lvl1pPr marL="128588" indent="-128588" algn="l" defTabSz="514350" rtl="0" eaLnBrk="1" latinLnBrk="0" hangingPunct="1">
              <a:lnSpc>
                <a:spcPct val="100000"/>
              </a:lnSpc>
              <a:spcBef>
                <a:spcPts val="563"/>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10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10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100000"/>
              </a:lnSpc>
              <a:spcBef>
                <a:spcPts val="281"/>
              </a:spcBef>
              <a:buFont typeface="Arial" panose="020B0604020202020204" pitchFamily="34" charset="0"/>
              <a:buChar char="•"/>
              <a:defRPr sz="14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89297" indent="-89297">
              <a:buSzPct val="100000"/>
              <a:buFont typeface="Arial"/>
              <a:buChar char="•"/>
            </a:pPr>
            <a:r>
              <a:rPr lang="en-US" sz="1800" dirty="0">
                <a:latin typeface="+mn-lt"/>
              </a:rPr>
              <a:t>Reimbursements to date</a:t>
            </a:r>
          </a:p>
          <a:p>
            <a:pPr marL="89297" indent="-89297">
              <a:buSzPct val="100000"/>
              <a:buFont typeface="Arial"/>
              <a:buChar char="•"/>
            </a:pPr>
            <a:r>
              <a:rPr lang="en-US" sz="1800" dirty="0">
                <a:latin typeface="+mn-lt"/>
              </a:rPr>
              <a:t>Remainder of year</a:t>
            </a:r>
          </a:p>
          <a:p>
            <a:pPr marL="89297" indent="-89297">
              <a:buSzPct val="100000"/>
              <a:buFont typeface="Arial"/>
              <a:buChar char="•"/>
            </a:pPr>
            <a:r>
              <a:rPr lang="en-US" sz="1800" dirty="0">
                <a:latin typeface="+mn-lt"/>
              </a:rPr>
              <a:t>Planned amendments</a:t>
            </a:r>
          </a:p>
          <a:p>
            <a:pPr marL="89297" indent="-89297">
              <a:buSzPct val="100000"/>
              <a:buFont typeface="Arial"/>
              <a:buChar char="•"/>
            </a:pPr>
            <a:r>
              <a:rPr lang="en-US" sz="1800" dirty="0">
                <a:latin typeface="+mn-lt"/>
              </a:rPr>
              <a:t>Personal Activity Reports</a:t>
            </a:r>
          </a:p>
          <a:p>
            <a:pPr marL="89297" indent="-89297">
              <a:buSzPct val="100000"/>
              <a:buFont typeface="Arial"/>
              <a:buChar char="•"/>
            </a:pPr>
            <a:r>
              <a:rPr lang="en-US" sz="1800" dirty="0">
                <a:latin typeface="+mn-lt"/>
              </a:rPr>
              <a:t>Inventory check</a:t>
            </a:r>
          </a:p>
          <a:p>
            <a:pPr marL="89297" indent="-89297">
              <a:buSzPct val="100000"/>
              <a:buFont typeface="Arial"/>
              <a:buChar char="•"/>
            </a:pPr>
            <a:r>
              <a:rPr lang="en-US" sz="1800" dirty="0">
                <a:latin typeface="+mn-lt"/>
              </a:rPr>
              <a:t>Random sample invoices</a:t>
            </a:r>
          </a:p>
          <a:p>
            <a:endParaRPr lang="en-US" sz="1800" dirty="0">
              <a:latin typeface="+mn-lt"/>
            </a:endParaRPr>
          </a:p>
        </p:txBody>
      </p:sp>
      <p:sp>
        <p:nvSpPr>
          <p:cNvPr id="3" name="Title 2">
            <a:extLst>
              <a:ext uri="{FF2B5EF4-FFF2-40B4-BE49-F238E27FC236}">
                <a16:creationId xmlns:a16="http://schemas.microsoft.com/office/drawing/2014/main" id="{476532C4-55C2-5644-B0EF-726FBE2B2D21}"/>
              </a:ext>
            </a:extLst>
          </p:cNvPr>
          <p:cNvSpPr>
            <a:spLocks noGrp="1"/>
          </p:cNvSpPr>
          <p:nvPr>
            <p:ph type="title"/>
          </p:nvPr>
        </p:nvSpPr>
        <p:spPr/>
        <p:txBody>
          <a:bodyPr/>
          <a:lstStyle/>
          <a:p>
            <a:r>
              <a:rPr lang="en-US" dirty="0"/>
              <a:t>On-Site Monitoring</a:t>
            </a:r>
          </a:p>
        </p:txBody>
      </p:sp>
    </p:spTree>
    <p:extLst>
      <p:ext uri="{BB962C8B-B14F-4D97-AF65-F5344CB8AC3E}">
        <p14:creationId xmlns:p14="http://schemas.microsoft.com/office/powerpoint/2010/main" val="2170978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D0CDE-2295-CA46-9F81-F40B26556620}"/>
              </a:ext>
            </a:extLst>
          </p:cNvPr>
          <p:cNvSpPr>
            <a:spLocks noGrp="1"/>
          </p:cNvSpPr>
          <p:nvPr>
            <p:ph type="body" idx="1"/>
          </p:nvPr>
        </p:nvSpPr>
        <p:spPr/>
        <p:txBody>
          <a:bodyPr>
            <a:normAutofit/>
          </a:bodyPr>
          <a:lstStyle/>
          <a:p>
            <a:r>
              <a:rPr lang="en-US" sz="2400" dirty="0"/>
              <a:t>Time and Effort</a:t>
            </a:r>
          </a:p>
        </p:txBody>
      </p:sp>
      <p:sp>
        <p:nvSpPr>
          <p:cNvPr id="3" name="Content Placeholder 2">
            <a:extLst>
              <a:ext uri="{FF2B5EF4-FFF2-40B4-BE49-F238E27FC236}">
                <a16:creationId xmlns:a16="http://schemas.microsoft.com/office/drawing/2014/main" id="{2C7F223F-BA99-5E40-A1EE-19CD267D573D}"/>
              </a:ext>
            </a:extLst>
          </p:cNvPr>
          <p:cNvSpPr>
            <a:spLocks noGrp="1"/>
          </p:cNvSpPr>
          <p:nvPr>
            <p:ph sz="half" idx="2"/>
          </p:nvPr>
        </p:nvSpPr>
        <p:spPr/>
        <p:txBody>
          <a:bodyPr>
            <a:normAutofit/>
          </a:bodyPr>
          <a:lstStyle/>
          <a:p>
            <a:pPr marL="0" indent="0">
              <a:buNone/>
            </a:pPr>
            <a:r>
              <a:rPr lang="en-US" sz="1600" dirty="0">
                <a:latin typeface="Times New Roman" panose="02020603050405020304" pitchFamily="18" charset="0"/>
                <a:ea typeface="Times New Roman" panose="02020603050405020304" pitchFamily="18" charset="0"/>
              </a:rPr>
              <a:t>We typically review:</a:t>
            </a:r>
          </a:p>
          <a:p>
            <a:r>
              <a:rPr lang="en-US" sz="1600" dirty="0">
                <a:latin typeface="Times New Roman" panose="02020603050405020304" pitchFamily="18" charset="0"/>
                <a:ea typeface="Times New Roman" panose="02020603050405020304" pitchFamily="18" charset="0"/>
              </a:rPr>
              <a:t> The college’s </a:t>
            </a:r>
            <a:r>
              <a:rPr lang="en-US" sz="1600" b="1" dirty="0">
                <a:latin typeface="Times New Roman" panose="02020603050405020304" pitchFamily="18" charset="0"/>
                <a:ea typeface="Times New Roman" panose="02020603050405020304" pitchFamily="18" charset="0"/>
              </a:rPr>
              <a:t>December </a:t>
            </a:r>
            <a:r>
              <a:rPr lang="en-US" sz="1600" dirty="0">
                <a:latin typeface="Times New Roman" panose="02020603050405020304" pitchFamily="18" charset="0"/>
                <a:ea typeface="Times New Roman" panose="02020603050405020304" pitchFamily="18" charset="0"/>
              </a:rPr>
              <a:t>time and effort documentation</a:t>
            </a:r>
          </a:p>
          <a:p>
            <a:r>
              <a:rPr lang="en-US" sz="1600" dirty="0">
                <a:latin typeface="Times New Roman" panose="02020603050405020304" pitchFamily="18" charset="0"/>
                <a:ea typeface="Times New Roman" panose="02020603050405020304" pitchFamily="18" charset="0"/>
              </a:rPr>
              <a:t>The supporting XDBR. We will use the XDBR that was submitted as part of the </a:t>
            </a:r>
            <a:br>
              <a:rPr lang="en-US" sz="1600" dirty="0">
                <a:latin typeface="Times New Roman" panose="02020603050405020304" pitchFamily="18" charset="0"/>
                <a:ea typeface="Times New Roman" panose="02020603050405020304" pitchFamily="18" charset="0"/>
              </a:rPr>
            </a:br>
            <a:r>
              <a:rPr lang="en-US" sz="1600" dirty="0">
                <a:latin typeface="Times New Roman" panose="02020603050405020304" pitchFamily="18" charset="0"/>
                <a:ea typeface="Times New Roman" panose="02020603050405020304" pitchFamily="18" charset="0"/>
              </a:rPr>
              <a:t>2</a:t>
            </a:r>
            <a:r>
              <a:rPr lang="en-US" sz="1600" baseline="30000" dirty="0">
                <a:latin typeface="Times New Roman" panose="02020603050405020304" pitchFamily="18" charset="0"/>
                <a:ea typeface="Times New Roman" panose="02020603050405020304" pitchFamily="18" charset="0"/>
              </a:rPr>
              <a:t>nd</a:t>
            </a:r>
            <a:r>
              <a:rPr lang="en-US" sz="1600" dirty="0">
                <a:latin typeface="Times New Roman" panose="02020603050405020304" pitchFamily="18" charset="0"/>
                <a:ea typeface="Times New Roman" panose="02020603050405020304" pitchFamily="18" charset="0"/>
              </a:rPr>
              <a:t> Quarter update. </a:t>
            </a:r>
          </a:p>
          <a:p>
            <a:r>
              <a:rPr lang="en-US" sz="1600" dirty="0">
                <a:latin typeface="Times New Roman" panose="02020603050405020304" pitchFamily="18" charset="0"/>
              </a:rPr>
              <a:t>Documentation supporting the time spent on CTE activities</a:t>
            </a:r>
          </a:p>
          <a:p>
            <a:r>
              <a:rPr lang="en-US" sz="1600" dirty="0">
                <a:latin typeface="Times New Roman" panose="02020603050405020304" pitchFamily="18" charset="0"/>
              </a:rPr>
              <a:t>Concentration is on Split time and effort positions</a:t>
            </a:r>
            <a:endParaRPr lang="en-US" sz="1400" dirty="0"/>
          </a:p>
        </p:txBody>
      </p:sp>
      <p:sp>
        <p:nvSpPr>
          <p:cNvPr id="4" name="Text Placeholder 3">
            <a:extLst>
              <a:ext uri="{FF2B5EF4-FFF2-40B4-BE49-F238E27FC236}">
                <a16:creationId xmlns:a16="http://schemas.microsoft.com/office/drawing/2014/main" id="{75C37EDE-2E3E-6542-B5F2-BADFBD3A11F3}"/>
              </a:ext>
            </a:extLst>
          </p:cNvPr>
          <p:cNvSpPr>
            <a:spLocks noGrp="1"/>
          </p:cNvSpPr>
          <p:nvPr>
            <p:ph type="body" sz="quarter" idx="3"/>
          </p:nvPr>
        </p:nvSpPr>
        <p:spPr/>
        <p:txBody>
          <a:bodyPr>
            <a:normAutofit/>
          </a:bodyPr>
          <a:lstStyle/>
          <a:p>
            <a:r>
              <a:rPr lang="en-US" sz="2400" dirty="0"/>
              <a:t>Equipment</a:t>
            </a:r>
          </a:p>
        </p:txBody>
      </p:sp>
      <p:sp>
        <p:nvSpPr>
          <p:cNvPr id="5" name="Content Placeholder 4">
            <a:extLst>
              <a:ext uri="{FF2B5EF4-FFF2-40B4-BE49-F238E27FC236}">
                <a16:creationId xmlns:a16="http://schemas.microsoft.com/office/drawing/2014/main" id="{49B19AAC-1961-CD4F-9ADF-B01E26508265}"/>
              </a:ext>
            </a:extLst>
          </p:cNvPr>
          <p:cNvSpPr>
            <a:spLocks noGrp="1"/>
          </p:cNvSpPr>
          <p:nvPr>
            <p:ph sz="quarter" idx="4"/>
          </p:nvPr>
        </p:nvSpPr>
        <p:spPr>
          <a:xfrm>
            <a:off x="4629153" y="1878806"/>
            <a:ext cx="4121442" cy="2940175"/>
          </a:xfrm>
        </p:spPr>
        <p:txBody>
          <a:bodyPr>
            <a:normAutofit/>
          </a:bodyPr>
          <a:lstStyle/>
          <a:p>
            <a:pPr marL="0" indent="0">
              <a:buNone/>
            </a:pPr>
            <a:r>
              <a:rPr lang="en-US" sz="1600" dirty="0"/>
              <a:t>We typically Review:</a:t>
            </a:r>
          </a:p>
          <a:p>
            <a:r>
              <a:rPr lang="en-US" sz="1600" dirty="0"/>
              <a:t>Colleges that spend a large percentage of budget on equipment.</a:t>
            </a:r>
          </a:p>
          <a:p>
            <a:r>
              <a:rPr lang="en-US" sz="1600" dirty="0"/>
              <a:t>On site when possible we look for </a:t>
            </a:r>
            <a:r>
              <a:rPr lang="en-US" sz="1600" dirty="0">
                <a:latin typeface="Times New Roman" panose="02020603050405020304" pitchFamily="18" charset="0"/>
                <a:ea typeface="Times New Roman" panose="02020603050405020304" pitchFamily="18" charset="0"/>
              </a:rPr>
              <a:t>the equipment in place, and if possible, in use. Also, the asset tag used to monitor the equipment. (</a:t>
            </a:r>
            <a:r>
              <a:rPr lang="en-US" sz="1600" dirty="0"/>
              <a:t>If on site is not possible, </a:t>
            </a:r>
            <a:r>
              <a:rPr lang="en-US" sz="1600" dirty="0">
                <a:latin typeface="Times New Roman" panose="02020603050405020304" pitchFamily="18" charset="0"/>
              </a:rPr>
              <a:t>p</a:t>
            </a:r>
            <a:r>
              <a:rPr lang="en-US" sz="1600" dirty="0">
                <a:latin typeface="Times New Roman" panose="02020603050405020304" pitchFamily="18" charset="0"/>
                <a:ea typeface="Times New Roman" panose="02020603050405020304" pitchFamily="18" charset="0"/>
              </a:rPr>
              <a:t>ictures can substitute)</a:t>
            </a:r>
          </a:p>
          <a:p>
            <a:r>
              <a:rPr lang="en-US" sz="1600" dirty="0">
                <a:latin typeface="Times New Roman" panose="02020603050405020304" pitchFamily="18" charset="0"/>
                <a:ea typeface="Times New Roman" panose="02020603050405020304" pitchFamily="18" charset="0"/>
              </a:rPr>
              <a:t>Equipment monitoring and disposition policy of the college   </a:t>
            </a:r>
          </a:p>
          <a:p>
            <a:endParaRPr lang="en-US" sz="1400" dirty="0">
              <a:latin typeface="Times New Roman" panose="02020603050405020304" pitchFamily="18" charset="0"/>
              <a:ea typeface="Times New Roman" panose="02020603050405020304" pitchFamily="18" charset="0"/>
            </a:endParaRPr>
          </a:p>
          <a:p>
            <a:endParaRPr lang="en-US" dirty="0"/>
          </a:p>
          <a:p>
            <a:endParaRPr lang="en-US" dirty="0"/>
          </a:p>
        </p:txBody>
      </p:sp>
      <p:sp>
        <p:nvSpPr>
          <p:cNvPr id="6" name="Title 5">
            <a:extLst>
              <a:ext uri="{FF2B5EF4-FFF2-40B4-BE49-F238E27FC236}">
                <a16:creationId xmlns:a16="http://schemas.microsoft.com/office/drawing/2014/main" id="{31379692-1D91-3F44-8145-F6E2709B3C64}"/>
              </a:ext>
            </a:extLst>
          </p:cNvPr>
          <p:cNvSpPr>
            <a:spLocks noGrp="1"/>
          </p:cNvSpPr>
          <p:nvPr>
            <p:ph type="title"/>
          </p:nvPr>
        </p:nvSpPr>
        <p:spPr/>
        <p:txBody>
          <a:bodyPr/>
          <a:lstStyle/>
          <a:p>
            <a:r>
              <a:rPr lang="en-US" dirty="0"/>
              <a:t>Desk Monitoring</a:t>
            </a:r>
          </a:p>
        </p:txBody>
      </p:sp>
    </p:spTree>
    <p:extLst>
      <p:ext uri="{BB962C8B-B14F-4D97-AF65-F5344CB8AC3E}">
        <p14:creationId xmlns:p14="http://schemas.microsoft.com/office/powerpoint/2010/main" val="29659820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p:cNvSpPr>
          <p:nvPr>
            <p:ph type="title"/>
          </p:nvPr>
        </p:nvSpPr>
        <p:spPr/>
        <p:txBody>
          <a:bodyPr/>
          <a:lstStyle/>
          <a:p>
            <a:pPr lvl="0"/>
            <a:r>
              <a:rPr lang="en-US" dirty="0"/>
              <a:t>Role of the Local Perkins Coordinator</a:t>
            </a:r>
          </a:p>
        </p:txBody>
      </p:sp>
      <p:grpSp>
        <p:nvGrpSpPr>
          <p:cNvPr id="3" name="Group 2"/>
          <p:cNvGrpSpPr/>
          <p:nvPr/>
        </p:nvGrpSpPr>
        <p:grpSpPr>
          <a:xfrm>
            <a:off x="969313" y="1812871"/>
            <a:ext cx="7336082" cy="2328863"/>
            <a:chOff x="966810" y="3124200"/>
            <a:chExt cx="7124459" cy="1428750"/>
          </a:xfrm>
        </p:grpSpPr>
        <p:sp>
          <p:nvSpPr>
            <p:cNvPr id="393" name="Shape 393"/>
            <p:cNvSpPr/>
            <p:nvPr/>
          </p:nvSpPr>
          <p:spPr>
            <a:xfrm>
              <a:off x="966810" y="3409950"/>
              <a:ext cx="1314450"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dirty="0">
                <a:latin typeface="Calibri Light" panose="020F0302020204030204" pitchFamily="34" charset="0"/>
              </a:endParaRPr>
            </a:p>
          </p:txBody>
        </p:sp>
        <p:sp>
          <p:nvSpPr>
            <p:cNvPr id="394" name="Shape 394"/>
            <p:cNvSpPr/>
            <p:nvPr/>
          </p:nvSpPr>
          <p:spPr>
            <a:xfrm>
              <a:off x="2689525" y="3124200"/>
              <a:ext cx="3229964" cy="142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872" y="5400"/>
                  </a:lnTo>
                  <a:lnTo>
                    <a:pt x="2872" y="8100"/>
                  </a:lnTo>
                  <a:lnTo>
                    <a:pt x="5603" y="8100"/>
                  </a:lnTo>
                  <a:lnTo>
                    <a:pt x="5603" y="0"/>
                  </a:lnTo>
                  <a:lnTo>
                    <a:pt x="15997" y="0"/>
                  </a:lnTo>
                  <a:lnTo>
                    <a:pt x="15997" y="8100"/>
                  </a:lnTo>
                  <a:lnTo>
                    <a:pt x="18728" y="8100"/>
                  </a:lnTo>
                  <a:lnTo>
                    <a:pt x="18728" y="5400"/>
                  </a:lnTo>
                  <a:lnTo>
                    <a:pt x="21600" y="10800"/>
                  </a:lnTo>
                  <a:lnTo>
                    <a:pt x="18728" y="16200"/>
                  </a:lnTo>
                  <a:lnTo>
                    <a:pt x="18728" y="13500"/>
                  </a:lnTo>
                  <a:lnTo>
                    <a:pt x="15997" y="13500"/>
                  </a:lnTo>
                  <a:lnTo>
                    <a:pt x="15997" y="21600"/>
                  </a:lnTo>
                  <a:lnTo>
                    <a:pt x="5603" y="21600"/>
                  </a:lnTo>
                  <a:lnTo>
                    <a:pt x="5603" y="13500"/>
                  </a:lnTo>
                  <a:lnTo>
                    <a:pt x="2872" y="13500"/>
                  </a:lnTo>
                  <a:lnTo>
                    <a:pt x="2872" y="16200"/>
                  </a:lnTo>
                  <a:close/>
                </a:path>
              </a:pathLst>
            </a:custGeom>
            <a:solidFill>
              <a:srgbClr val="7E6BC9"/>
            </a:solidFill>
            <a:ln w="25400">
              <a:solidFill>
                <a:srgbClr val="7E6BC9"/>
              </a:solidFill>
            </a:ln>
          </p:spPr>
          <p:txBody>
            <a:bodyPr lIns="0" tIns="0" rIns="0" bIns="0" anchor="ctr"/>
            <a:lstStyle/>
            <a:p>
              <a:pPr lvl="0" algn="ctr">
                <a:defRPr>
                  <a:solidFill>
                    <a:srgbClr val="FFFFFF"/>
                  </a:solidFill>
                  <a:latin typeface="Tahoma"/>
                  <a:ea typeface="Tahoma"/>
                  <a:cs typeface="Tahoma"/>
                  <a:sym typeface="Tahoma"/>
                </a:defRPr>
              </a:pPr>
              <a:endParaRPr>
                <a:latin typeface="Calibri Light" panose="020F0302020204030204" pitchFamily="34" charset="0"/>
              </a:endParaRPr>
            </a:p>
          </p:txBody>
        </p:sp>
        <p:sp>
          <p:nvSpPr>
            <p:cNvPr id="395" name="Shape 395"/>
            <p:cNvSpPr/>
            <p:nvPr/>
          </p:nvSpPr>
          <p:spPr>
            <a:xfrm>
              <a:off x="6329947" y="3409950"/>
              <a:ext cx="1761322"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dirty="0">
                <a:latin typeface="Calibri Light" panose="020F0302020204030204" pitchFamily="34" charset="0"/>
              </a:endParaRPr>
            </a:p>
          </p:txBody>
        </p:sp>
        <p:sp>
          <p:nvSpPr>
            <p:cNvPr id="396" name="Shape 396"/>
            <p:cNvSpPr/>
            <p:nvPr/>
          </p:nvSpPr>
          <p:spPr>
            <a:xfrm>
              <a:off x="1023966" y="3638550"/>
              <a:ext cx="1200150" cy="5098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a:latin typeface="Tahoma Negreta"/>
                  <a:ea typeface="Tahoma Negreta"/>
                  <a:cs typeface="Tahoma Negreta"/>
                  <a:sym typeface="Tahoma Negreta"/>
                </a:defRPr>
              </a:lvl1pPr>
            </a:lstStyle>
            <a:p>
              <a:pPr lvl="0" algn="ctr"/>
              <a:r>
                <a:rPr b="1" dirty="0">
                  <a:latin typeface="Calibri Light" panose="020F0302020204030204" pitchFamily="34" charset="0"/>
                </a:rPr>
                <a:t>Local </a:t>
              </a:r>
              <a:endParaRPr lang="en-US" b="1" dirty="0">
                <a:latin typeface="Calibri Light" panose="020F0302020204030204" pitchFamily="34" charset="0"/>
              </a:endParaRPr>
            </a:p>
            <a:p>
              <a:pPr lvl="0" algn="ctr"/>
              <a:r>
                <a:rPr lang="en-US" b="1" dirty="0">
                  <a:latin typeface="Calibri Light" panose="020F0302020204030204" pitchFamily="34" charset="0"/>
                </a:rPr>
                <a:t>Community </a:t>
              </a:r>
            </a:p>
            <a:p>
              <a:pPr lvl="0" algn="ctr"/>
              <a:r>
                <a:rPr lang="en-US" b="1" dirty="0">
                  <a:latin typeface="Calibri Light" panose="020F0302020204030204" pitchFamily="34" charset="0"/>
                </a:rPr>
                <a:t>College </a:t>
              </a:r>
              <a:endParaRPr b="1" dirty="0">
                <a:latin typeface="Calibri Light" panose="020F0302020204030204" pitchFamily="34" charset="0"/>
              </a:endParaRPr>
            </a:p>
          </p:txBody>
        </p:sp>
        <p:sp>
          <p:nvSpPr>
            <p:cNvPr id="397" name="Shape 397"/>
            <p:cNvSpPr/>
            <p:nvPr/>
          </p:nvSpPr>
          <p:spPr>
            <a:xfrm>
              <a:off x="6387097" y="3638550"/>
              <a:ext cx="1612624" cy="67975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r">
                <a:defRPr>
                  <a:latin typeface="Tahoma Negreta"/>
                  <a:ea typeface="Tahoma Negreta"/>
                  <a:cs typeface="Tahoma Negreta"/>
                  <a:sym typeface="Tahoma Negreta"/>
                </a:defRPr>
              </a:lvl1pPr>
            </a:lstStyle>
            <a:p>
              <a:pPr lvl="0" algn="ctr"/>
              <a:r>
                <a:rPr lang="en-US" b="1" dirty="0">
                  <a:latin typeface="Calibri Light" panose="020F0302020204030204" pitchFamily="34" charset="0"/>
                </a:rPr>
                <a:t>NC  Perkins </a:t>
              </a:r>
            </a:p>
            <a:p>
              <a:pPr lvl="0" algn="ctr"/>
              <a:r>
                <a:rPr lang="en-US" b="1" dirty="0">
                  <a:latin typeface="Calibri Light" panose="020F0302020204030204" pitchFamily="34" charset="0"/>
                </a:rPr>
                <a:t>Community </a:t>
              </a:r>
            </a:p>
            <a:p>
              <a:pPr lvl="0" algn="ctr"/>
              <a:r>
                <a:rPr lang="en-US" b="1" dirty="0">
                  <a:latin typeface="Calibri Light" panose="020F0302020204030204" pitchFamily="34" charset="0"/>
                </a:rPr>
                <a:t>College  </a:t>
              </a:r>
            </a:p>
            <a:p>
              <a:pPr lvl="0" algn="ctr"/>
              <a:r>
                <a:rPr lang="en-US" b="1" dirty="0">
                  <a:latin typeface="Calibri Light" panose="020F0302020204030204" pitchFamily="34" charset="0"/>
                </a:rPr>
                <a:t>System Office </a:t>
              </a:r>
            </a:p>
          </p:txBody>
        </p:sp>
        <p:pic>
          <p:nvPicPr>
            <p:cNvPr id="398" name="image4.pdf" descr="C:\Documents and Settings\moniecaw\Local Settings\Temporary Internet Files\Content.IE5\2TQ7QJUJ\MC900311066[1].wmf"/>
            <p:cNvPicPr/>
            <p:nvPr/>
          </p:nvPicPr>
          <p:blipFill>
            <a:blip r:embed="rId3"/>
            <a:stretch>
              <a:fillRect/>
            </a:stretch>
          </p:blipFill>
          <p:spPr>
            <a:xfrm>
              <a:off x="3711560" y="3124200"/>
              <a:ext cx="1129132" cy="971550"/>
            </a:xfrm>
            <a:prstGeom prst="rect">
              <a:avLst/>
            </a:prstGeom>
            <a:ln w="12700">
              <a:miter lim="400000"/>
            </a:ln>
          </p:spPr>
        </p:pic>
        <p:sp>
          <p:nvSpPr>
            <p:cNvPr id="399" name="Shape 399"/>
            <p:cNvSpPr/>
            <p:nvPr/>
          </p:nvSpPr>
          <p:spPr>
            <a:xfrm>
              <a:off x="3653290" y="4096435"/>
              <a:ext cx="1314450" cy="3398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a:latin typeface="Tahoma Negreta"/>
                  <a:ea typeface="Tahoma Negreta"/>
                  <a:cs typeface="Tahoma Negreta"/>
                  <a:sym typeface="Tahoma Negreta"/>
                </a:defRPr>
              </a:lvl1pPr>
            </a:lstStyle>
            <a:p>
              <a:pPr lvl="0"/>
              <a:r>
                <a:rPr b="1" dirty="0">
                  <a:latin typeface="Calibri Light" panose="020F0302020204030204" pitchFamily="34" charset="0"/>
                </a:rPr>
                <a:t>Local</a:t>
              </a:r>
              <a:r>
                <a:rPr lang="en-US" b="1" dirty="0">
                  <a:latin typeface="Calibri Light" panose="020F0302020204030204" pitchFamily="34" charset="0"/>
                </a:rPr>
                <a:t> Perkins</a:t>
              </a:r>
              <a:r>
                <a:rPr b="1" dirty="0">
                  <a:latin typeface="Calibri Light" panose="020F0302020204030204" pitchFamily="34" charset="0"/>
                </a:rPr>
                <a:t> Coordinator</a:t>
              </a:r>
            </a:p>
          </p:txBody>
        </p:sp>
      </p:grpSp>
    </p:spTree>
    <p:extLst>
      <p:ext uri="{BB962C8B-B14F-4D97-AF65-F5344CB8AC3E}">
        <p14:creationId xmlns:p14="http://schemas.microsoft.com/office/powerpoint/2010/main" val="2107459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822596"/>
          </a:xfrm>
        </p:spPr>
        <p:txBody>
          <a:bodyPr>
            <a:normAutofit fontScale="92500" lnSpcReduction="10000"/>
          </a:bodyPr>
          <a:lstStyle/>
          <a:p>
            <a:r>
              <a:rPr lang="en-US" dirty="0"/>
              <a:t>Facilitates the implementation of the Perkins grant</a:t>
            </a:r>
          </a:p>
          <a:p>
            <a:r>
              <a:rPr lang="en-US" dirty="0"/>
              <a:t>Ensures college is addressing all required activities and is meeting the intent and spirit of the law and proper use of Perkins funds </a:t>
            </a:r>
          </a:p>
          <a:p>
            <a:r>
              <a:rPr lang="en-US" dirty="0"/>
              <a:t>Engages Faculty and CTE Deans in planning and implementing the local CTE plan</a:t>
            </a:r>
          </a:p>
          <a:p>
            <a:r>
              <a:rPr lang="en-US" dirty="0"/>
              <a:t>Enhances CTE links between HS and CC through development and implementation of – Rigorous Programs of Study (RPOS) </a:t>
            </a:r>
          </a:p>
          <a:p>
            <a:r>
              <a:rPr lang="en-US" dirty="0"/>
              <a:t>Supports development of pathways  and collaboration with partners to meet industry needs in region</a:t>
            </a:r>
          </a:p>
          <a:p>
            <a:r>
              <a:rPr lang="en-US" dirty="0"/>
              <a:t>Keeps required paperwork updated and submitted on a timely basis and attend Perkins trainings and webinars.</a:t>
            </a:r>
          </a:p>
          <a:p>
            <a:r>
              <a:rPr lang="en-US" dirty="0"/>
              <a:t>Ensure proper use of Perkins funds allocated to college  </a:t>
            </a:r>
          </a:p>
        </p:txBody>
      </p:sp>
      <p:sp>
        <p:nvSpPr>
          <p:cNvPr id="2" name="Title 1"/>
          <p:cNvSpPr>
            <a:spLocks noGrp="1"/>
          </p:cNvSpPr>
          <p:nvPr>
            <p:ph type="title"/>
          </p:nvPr>
        </p:nvSpPr>
        <p:spPr/>
        <p:txBody>
          <a:bodyPr/>
          <a:lstStyle/>
          <a:p>
            <a:r>
              <a:rPr lang="en-US" dirty="0"/>
              <a:t>Local Perkins Coordinator </a:t>
            </a:r>
          </a:p>
        </p:txBody>
      </p:sp>
    </p:spTree>
    <p:extLst>
      <p:ext uri="{BB962C8B-B14F-4D97-AF65-F5344CB8AC3E}">
        <p14:creationId xmlns:p14="http://schemas.microsoft.com/office/powerpoint/2010/main" val="2144952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CLNA</a:t>
            </a:r>
          </a:p>
          <a:p>
            <a:r>
              <a:rPr lang="en-US" dirty="0"/>
              <a:t>Application</a:t>
            </a:r>
          </a:p>
          <a:p>
            <a:r>
              <a:rPr lang="en-US" dirty="0"/>
              <a:t>Contact Information</a:t>
            </a:r>
          </a:p>
          <a:p>
            <a:r>
              <a:rPr lang="en-US" dirty="0"/>
              <a:t>Allotment Acceptance</a:t>
            </a:r>
          </a:p>
          <a:p>
            <a:r>
              <a:rPr lang="en-US" dirty="0"/>
              <a:t>Assurances</a:t>
            </a:r>
          </a:p>
          <a:p>
            <a:r>
              <a:rPr lang="en-US" dirty="0"/>
              <a:t>Local Plan</a:t>
            </a:r>
          </a:p>
          <a:p>
            <a:r>
              <a:rPr lang="en-US" dirty="0"/>
              <a:t>Budget</a:t>
            </a:r>
          </a:p>
          <a:p>
            <a:r>
              <a:rPr lang="en-US" dirty="0"/>
              <a:t>Job Descriptions</a:t>
            </a:r>
          </a:p>
          <a:p>
            <a:r>
              <a:rPr lang="en-US" dirty="0"/>
              <a:t>Programs of Study </a:t>
            </a:r>
          </a:p>
        </p:txBody>
      </p:sp>
      <p:sp>
        <p:nvSpPr>
          <p:cNvPr id="2" name="Title 1"/>
          <p:cNvSpPr>
            <a:spLocks noGrp="1"/>
          </p:cNvSpPr>
          <p:nvPr>
            <p:ph type="title"/>
          </p:nvPr>
        </p:nvSpPr>
        <p:spPr/>
        <p:txBody>
          <a:bodyPr/>
          <a:lstStyle/>
          <a:p>
            <a:r>
              <a:rPr lang="en-US" dirty="0"/>
              <a:t>Required Paperwork</a:t>
            </a:r>
          </a:p>
        </p:txBody>
      </p:sp>
    </p:spTree>
    <p:extLst>
      <p:ext uri="{BB962C8B-B14F-4D97-AF65-F5344CB8AC3E}">
        <p14:creationId xmlns:p14="http://schemas.microsoft.com/office/powerpoint/2010/main" val="24979324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p:txBody>
          <a:bodyPr/>
          <a:lstStyle/>
          <a:p>
            <a:pPr lvl="0"/>
            <a:r>
              <a:rPr lang="en-US" dirty="0"/>
              <a:t>Perkins</a:t>
            </a:r>
            <a:br>
              <a:rPr lang="en-US" dirty="0"/>
            </a:br>
            <a:r>
              <a:rPr lang="en-US" dirty="0"/>
              <a:t>Helpful Resources</a:t>
            </a:r>
          </a:p>
        </p:txBody>
      </p:sp>
      <p:pic>
        <p:nvPicPr>
          <p:cNvPr id="4" name="Picture 3">
            <a:extLst>
              <a:ext uri="{FF2B5EF4-FFF2-40B4-BE49-F238E27FC236}">
                <a16:creationId xmlns:a16="http://schemas.microsoft.com/office/drawing/2014/main" id="{AAA89D15-3206-3348-B3CE-37607F6D6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183967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a:noAutofit/>
          </a:bodyPr>
          <a:lstStyle/>
          <a:p>
            <a:pPr>
              <a:spcBef>
                <a:spcPts val="0"/>
              </a:spcBef>
              <a:spcAft>
                <a:spcPts val="900"/>
              </a:spcAft>
            </a:pPr>
            <a:r>
              <a:rPr lang="en-US" dirty="0"/>
              <a:t>Determine program needs with stakeholders and address those gaps.</a:t>
            </a:r>
          </a:p>
          <a:p>
            <a:pPr>
              <a:spcBef>
                <a:spcPts val="0"/>
              </a:spcBef>
              <a:spcAft>
                <a:spcPts val="900"/>
              </a:spcAft>
            </a:pPr>
            <a:r>
              <a:rPr lang="en-US" dirty="0"/>
              <a:t>Incorporate work-based learning </a:t>
            </a:r>
          </a:p>
          <a:p>
            <a:pPr>
              <a:spcBef>
                <a:spcPts val="0"/>
              </a:spcBef>
              <a:spcAft>
                <a:spcPts val="900"/>
              </a:spcAft>
            </a:pPr>
            <a:r>
              <a:rPr lang="en-US" dirty="0"/>
              <a:t>Support special populations students enrolled in CTE Programs of Study</a:t>
            </a:r>
          </a:p>
          <a:p>
            <a:pPr>
              <a:spcBef>
                <a:spcPts val="0"/>
              </a:spcBef>
              <a:spcAft>
                <a:spcPts val="900"/>
              </a:spcAft>
            </a:pPr>
            <a:r>
              <a:rPr lang="en-US" dirty="0"/>
              <a:t>Become an active part of the greater workforce system</a:t>
            </a:r>
          </a:p>
          <a:p>
            <a:pPr>
              <a:spcBef>
                <a:spcPts val="0"/>
              </a:spcBef>
              <a:spcAft>
                <a:spcPts val="900"/>
              </a:spcAft>
            </a:pPr>
            <a:r>
              <a:rPr lang="en-US" dirty="0"/>
              <a:t>Promote technical education with valued certificates, diplomas and degrees</a:t>
            </a:r>
          </a:p>
          <a:p>
            <a:pPr>
              <a:spcBef>
                <a:spcPts val="0"/>
              </a:spcBef>
              <a:spcAft>
                <a:spcPts val="900"/>
              </a:spcAft>
            </a:pPr>
            <a:r>
              <a:rPr lang="en-US" dirty="0"/>
              <a:t>Listen to and engage employers in teaching, learning, and training</a:t>
            </a:r>
          </a:p>
        </p:txBody>
      </p:sp>
      <p:sp>
        <p:nvSpPr>
          <p:cNvPr id="85" name="Shape 85"/>
          <p:cNvSpPr>
            <a:spLocks noGrp="1"/>
          </p:cNvSpPr>
          <p:nvPr>
            <p:ph type="title"/>
          </p:nvPr>
        </p:nvSpPr>
        <p:spPr/>
        <p:txBody>
          <a:bodyPr/>
          <a:lstStyle/>
          <a:p>
            <a:pPr lvl="0"/>
            <a:r>
              <a:rPr lang="en-US" dirty="0"/>
              <a:t>Perkins V- Themes</a:t>
            </a:r>
          </a:p>
        </p:txBody>
      </p:sp>
    </p:spTree>
    <p:extLst>
      <p:ext uri="{BB962C8B-B14F-4D97-AF65-F5344CB8AC3E}">
        <p14:creationId xmlns:p14="http://schemas.microsoft.com/office/powerpoint/2010/main" val="1923830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B7BF-41E1-D849-BA79-E3133754B914}"/>
              </a:ext>
            </a:extLst>
          </p:cNvPr>
          <p:cNvSpPr>
            <a:spLocks noGrp="1"/>
          </p:cNvSpPr>
          <p:nvPr>
            <p:ph type="title"/>
          </p:nvPr>
        </p:nvSpPr>
        <p:spPr/>
        <p:txBody>
          <a:bodyPr/>
          <a:lstStyle/>
          <a:p>
            <a:r>
              <a:rPr lang="en-US" dirty="0">
                <a:hlinkClick r:id="rId3"/>
              </a:rPr>
              <a:t>www.NCperkins.org</a:t>
            </a:r>
            <a:r>
              <a:rPr lang="en-US" dirty="0"/>
              <a:t>  website</a:t>
            </a:r>
            <a:br>
              <a:rPr lang="en-US" dirty="0"/>
            </a:b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8DFCC128-7925-4B4E-9259-3276796B0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872" y="714538"/>
            <a:ext cx="5494262" cy="4428962"/>
          </a:xfrm>
          <a:prstGeom prst="rect">
            <a:avLst/>
          </a:prstGeom>
        </p:spPr>
      </p:pic>
    </p:spTree>
    <p:extLst>
      <p:ext uri="{BB962C8B-B14F-4D97-AF65-F5344CB8AC3E}">
        <p14:creationId xmlns:p14="http://schemas.microsoft.com/office/powerpoint/2010/main" val="39725883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9533A81B-850F-104C-801A-446E60A1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693" y="212942"/>
            <a:ext cx="3439431" cy="4822521"/>
          </a:xfrm>
          <a:prstGeom prst="rect">
            <a:avLst/>
          </a:prstGeom>
        </p:spPr>
      </p:pic>
      <p:sp>
        <p:nvSpPr>
          <p:cNvPr id="6" name="Rectangle 5">
            <a:extLst>
              <a:ext uri="{FF2B5EF4-FFF2-40B4-BE49-F238E27FC236}">
                <a16:creationId xmlns:a16="http://schemas.microsoft.com/office/drawing/2014/main" id="{97E225C2-979F-6E49-A0ED-8831EB3D975A}"/>
              </a:ext>
            </a:extLst>
          </p:cNvPr>
          <p:cNvSpPr/>
          <p:nvPr/>
        </p:nvSpPr>
        <p:spPr>
          <a:xfrm>
            <a:off x="2737823" y="108037"/>
            <a:ext cx="3514121" cy="49274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0799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570271" y="1736986"/>
            <a:ext cx="2778532" cy="742950"/>
          </a:xfrm>
          <a:prstGeom prst="rect">
            <a:avLst/>
          </a:prstGeom>
        </p:spPr>
        <p:txBody>
          <a:bodyPr>
            <a:normAutofit fontScale="90000"/>
          </a:bodyPr>
          <a:lstStyle/>
          <a:p>
            <a:pPr algn="ctr" defTabSz="624047">
              <a:defRPr sz="1800">
                <a:solidFill>
                  <a:srgbClr val="000000"/>
                </a:solidFill>
              </a:defRPr>
            </a:pPr>
            <a:r>
              <a:rPr sz="2457" dirty="0">
                <a:solidFill>
                  <a:srgbClr val="514843"/>
                </a:solidFill>
              </a:rPr>
              <a:t>The </a:t>
            </a:r>
            <a:r>
              <a:rPr lang="en-US" sz="2457" dirty="0">
                <a:solidFill>
                  <a:srgbClr val="514843"/>
                </a:solidFill>
              </a:rPr>
              <a:t>Blue Book</a:t>
            </a:r>
            <a:br>
              <a:rPr sz="2457" dirty="0">
                <a:solidFill>
                  <a:srgbClr val="514843"/>
                </a:solidFill>
              </a:rPr>
            </a:br>
            <a:r>
              <a:rPr sz="2457" dirty="0">
                <a:solidFill>
                  <a:srgbClr val="514843"/>
                </a:solidFill>
              </a:rPr>
              <a:t>The </a:t>
            </a:r>
            <a:r>
              <a:rPr lang="en-US" sz="2457" dirty="0">
                <a:solidFill>
                  <a:srgbClr val="514843"/>
                </a:solidFill>
              </a:rPr>
              <a:t>CTE/Perkins </a:t>
            </a:r>
            <a:r>
              <a:rPr sz="2457" dirty="0">
                <a:solidFill>
                  <a:srgbClr val="514843"/>
                </a:solidFill>
              </a:rPr>
              <a:t>Bible</a:t>
            </a:r>
          </a:p>
        </p:txBody>
      </p:sp>
      <p:pic>
        <p:nvPicPr>
          <p:cNvPr id="4" name="Picture 3">
            <a:extLst>
              <a:ext uri="{FF2B5EF4-FFF2-40B4-BE49-F238E27FC236}">
                <a16:creationId xmlns:a16="http://schemas.microsoft.com/office/drawing/2014/main" id="{2303FDEB-1422-6646-8B17-89C0F4AC9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154" y="294968"/>
            <a:ext cx="3553492" cy="4617850"/>
          </a:xfrm>
          <a:prstGeom prst="rect">
            <a:avLst/>
          </a:prstGeom>
        </p:spPr>
      </p:pic>
    </p:spTree>
    <p:extLst>
      <p:ext uri="{BB962C8B-B14F-4D97-AF65-F5344CB8AC3E}">
        <p14:creationId xmlns:p14="http://schemas.microsoft.com/office/powerpoint/2010/main" val="2599638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852053" y="667789"/>
            <a:ext cx="3241963" cy="1299556"/>
          </a:xfrm>
          <a:prstGeom prst="rect">
            <a:avLst/>
          </a:prstGeom>
        </p:spPr>
        <p:txBody>
          <a:bodyPr>
            <a:normAutofit fontScale="90000"/>
          </a:bodyPr>
          <a:lstStyle>
            <a:lvl1pPr algn="ctr" defTabSz="749770">
              <a:defRPr sz="2952"/>
            </a:lvl1pPr>
          </a:lstStyle>
          <a:p>
            <a:pPr lvl="0">
              <a:defRPr sz="1800">
                <a:solidFill>
                  <a:srgbClr val="000000"/>
                </a:solidFill>
              </a:defRPr>
            </a:pPr>
            <a:r>
              <a:rPr lang="en-US" sz="2214" dirty="0">
                <a:solidFill>
                  <a:srgbClr val="514843"/>
                </a:solidFill>
              </a:rPr>
              <a:t>"EDGAR"</a:t>
            </a:r>
            <a:br>
              <a:rPr lang="en-US" sz="2214" dirty="0">
                <a:solidFill>
                  <a:srgbClr val="514843"/>
                </a:solidFill>
              </a:rPr>
            </a:br>
            <a:br>
              <a:rPr lang="en-US" sz="2214" dirty="0">
                <a:solidFill>
                  <a:srgbClr val="514843"/>
                </a:solidFill>
              </a:rPr>
            </a:br>
            <a:r>
              <a:rPr sz="2214" dirty="0" err="1">
                <a:solidFill>
                  <a:srgbClr val="514843"/>
                </a:solidFill>
              </a:rPr>
              <a:t>Brustein</a:t>
            </a:r>
            <a:r>
              <a:rPr sz="2214" dirty="0">
                <a:solidFill>
                  <a:srgbClr val="514843"/>
                </a:solidFill>
              </a:rPr>
              <a:t> &amp; </a:t>
            </a:r>
            <a:r>
              <a:rPr sz="2214" dirty="0" err="1">
                <a:solidFill>
                  <a:srgbClr val="514843"/>
                </a:solidFill>
              </a:rPr>
              <a:t>Manasevit</a:t>
            </a:r>
            <a:r>
              <a:rPr lang="en-US" sz="2214" dirty="0">
                <a:solidFill>
                  <a:srgbClr val="514843"/>
                </a:solidFill>
              </a:rPr>
              <a:t> compiled this book</a:t>
            </a:r>
            <a:endParaRPr sz="2214" dirty="0">
              <a:solidFill>
                <a:srgbClr val="514843"/>
              </a:solidFill>
            </a:endParaRPr>
          </a:p>
        </p:txBody>
      </p:sp>
      <p:pic>
        <p:nvPicPr>
          <p:cNvPr id="5" name="Picture 4">
            <a:extLst>
              <a:ext uri="{FF2B5EF4-FFF2-40B4-BE49-F238E27FC236}">
                <a16:creationId xmlns:a16="http://schemas.microsoft.com/office/drawing/2014/main" id="{D844F9C2-617F-014D-9148-709326008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852" y="220753"/>
            <a:ext cx="3154993" cy="4648834"/>
          </a:xfrm>
          <a:prstGeom prst="rect">
            <a:avLst/>
          </a:prstGeom>
        </p:spPr>
      </p:pic>
      <p:sp>
        <p:nvSpPr>
          <p:cNvPr id="4" name="Shape 103">
            <a:extLst>
              <a:ext uri="{FF2B5EF4-FFF2-40B4-BE49-F238E27FC236}">
                <a16:creationId xmlns:a16="http://schemas.microsoft.com/office/drawing/2014/main" id="{5A897E62-AA93-704E-97FD-65249C267C8E}"/>
              </a:ext>
            </a:extLst>
          </p:cNvPr>
          <p:cNvSpPr txBox="1">
            <a:spLocks/>
          </p:cNvSpPr>
          <p:nvPr/>
        </p:nvSpPr>
        <p:spPr>
          <a:xfrm>
            <a:off x="568036" y="2662843"/>
            <a:ext cx="3809998" cy="1424248"/>
          </a:xfrm>
          <a:prstGeom prst="rect">
            <a:avLst/>
          </a:prstGeom>
        </p:spPr>
        <p:txBody>
          <a:bodyPr vert="horz" lIns="91440" tIns="45720" rIns="91440" bIns="45720" rtlCol="0" anchor="ctr">
            <a:normAutofit fontScale="97500"/>
          </a:bodyPr>
          <a:lstStyle>
            <a:lvl1pPr algn="ctr" defTabSz="749770" rtl="0" eaLnBrk="1" latinLnBrk="0" hangingPunct="1">
              <a:lnSpc>
                <a:spcPct val="90000"/>
              </a:lnSpc>
              <a:spcBef>
                <a:spcPct val="0"/>
              </a:spcBef>
              <a:buNone/>
              <a:defRPr sz="2952" b="1" kern="1200">
                <a:ln w="0">
                  <a:solidFill>
                    <a:schemeClr val="accent1"/>
                  </a:solidFill>
                </a:ln>
                <a:solidFill>
                  <a:schemeClr val="tx1"/>
                </a:solidFill>
                <a:latin typeface="+mj-lt"/>
                <a:ea typeface="+mj-ea"/>
                <a:cs typeface="+mj-cs"/>
              </a:defRPr>
            </a:lvl1pPr>
          </a:lstStyle>
          <a:p>
            <a:pPr>
              <a:defRPr sz="1800">
                <a:solidFill>
                  <a:srgbClr val="000000"/>
                </a:solidFill>
              </a:defRPr>
            </a:pPr>
            <a:r>
              <a:rPr lang="en-US" sz="2214" dirty="0">
                <a:solidFill>
                  <a:srgbClr val="514843"/>
                </a:solidFill>
              </a:rPr>
              <a:t>NC Edgar Training webinar on Tuesday, September 29, 2020</a:t>
            </a:r>
          </a:p>
        </p:txBody>
      </p:sp>
      <p:sp>
        <p:nvSpPr>
          <p:cNvPr id="2" name="Rectangle 1">
            <a:extLst>
              <a:ext uri="{FF2B5EF4-FFF2-40B4-BE49-F238E27FC236}">
                <a16:creationId xmlns:a16="http://schemas.microsoft.com/office/drawing/2014/main" id="{CBC777D1-D2D6-B74C-9BCD-E931AC02A4E7}"/>
              </a:ext>
            </a:extLst>
          </p:cNvPr>
          <p:cNvSpPr/>
          <p:nvPr/>
        </p:nvSpPr>
        <p:spPr>
          <a:xfrm>
            <a:off x="568036" y="2880851"/>
            <a:ext cx="3809998" cy="9832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107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5.pdf"/>
          <p:cNvPicPr/>
          <p:nvPr/>
        </p:nvPicPr>
        <p:blipFill>
          <a:blip r:embed="rId2"/>
          <a:stretch>
            <a:fillRect/>
          </a:stretch>
        </p:blipFill>
        <p:spPr>
          <a:xfrm>
            <a:off x="7229054" y="126367"/>
            <a:ext cx="1914946" cy="1667287"/>
          </a:xfrm>
          <a:prstGeom prst="rect">
            <a:avLst/>
          </a:prstGeom>
          <a:ln w="12700">
            <a:miter lim="400000"/>
          </a:ln>
        </p:spPr>
      </p:pic>
      <p:sp>
        <p:nvSpPr>
          <p:cNvPr id="2" name="Title 1">
            <a:extLst>
              <a:ext uri="{FF2B5EF4-FFF2-40B4-BE49-F238E27FC236}">
                <a16:creationId xmlns:a16="http://schemas.microsoft.com/office/drawing/2014/main" id="{6EAA5A5B-9EB2-8445-9B8E-684E84ACB803}"/>
              </a:ext>
            </a:extLst>
          </p:cNvPr>
          <p:cNvSpPr>
            <a:spLocks noGrp="1"/>
          </p:cNvSpPr>
          <p:nvPr>
            <p:ph type="title"/>
          </p:nvPr>
        </p:nvSpPr>
        <p:spPr/>
        <p:txBody>
          <a:bodyPr/>
          <a:lstStyle/>
          <a:p>
            <a:r>
              <a:rPr lang="en-US" dirty="0"/>
              <a:t>The OMB Super Circular</a:t>
            </a:r>
          </a:p>
        </p:txBody>
      </p:sp>
      <p:sp>
        <p:nvSpPr>
          <p:cNvPr id="3" name="Content Placeholder 2">
            <a:extLst>
              <a:ext uri="{FF2B5EF4-FFF2-40B4-BE49-F238E27FC236}">
                <a16:creationId xmlns:a16="http://schemas.microsoft.com/office/drawing/2014/main" id="{14E1DAC5-7861-934C-B3D9-E95CCA0716FE}"/>
              </a:ext>
            </a:extLst>
          </p:cNvPr>
          <p:cNvSpPr>
            <a:spLocks noGrp="1"/>
          </p:cNvSpPr>
          <p:nvPr>
            <p:ph idx="1"/>
          </p:nvPr>
        </p:nvSpPr>
        <p:spPr/>
        <p:txBody>
          <a:bodyPr>
            <a:normAutofit fontScale="92500" lnSpcReduction="20000"/>
          </a:bodyPr>
          <a:lstStyle/>
          <a:p>
            <a:pPr marL="231775" lvl="0" indent="-231775">
              <a:buSzPct val="100000"/>
              <a:buFont typeface="Arial"/>
              <a:buChar char="•"/>
              <a:defRPr>
                <a:solidFill>
                  <a:srgbClr val="000000"/>
                </a:solidFill>
              </a:defRPr>
            </a:pPr>
            <a:endParaRPr lang="en-US" sz="1800" dirty="0">
              <a:solidFill>
                <a:srgbClr val="000000"/>
              </a:solidFill>
              <a:latin typeface="+mn-lt"/>
              <a:hlinkClick r:id="rId3"/>
            </a:endParaRPr>
          </a:p>
          <a:p>
            <a:pPr marL="231775" lvl="0" indent="-231775">
              <a:buSzPct val="100000"/>
              <a:buFont typeface="Arial"/>
              <a:buChar char="•"/>
              <a:defRPr>
                <a:solidFill>
                  <a:srgbClr val="000000"/>
                </a:solidFill>
              </a:defRPr>
            </a:pPr>
            <a:endParaRPr lang="en-US" sz="1800" dirty="0">
              <a:solidFill>
                <a:srgbClr val="000000"/>
              </a:solidFill>
              <a:latin typeface="+mn-lt"/>
              <a:hlinkClick r:id="rId3"/>
            </a:endParaRPr>
          </a:p>
          <a:p>
            <a:pPr marL="231775" lvl="0" indent="-231775">
              <a:buSzPct val="100000"/>
              <a:buFont typeface="Arial"/>
              <a:buChar char="•"/>
              <a:defRPr>
                <a:solidFill>
                  <a:srgbClr val="000000"/>
                </a:solidFill>
              </a:defRPr>
            </a:pPr>
            <a:r>
              <a:rPr lang="en-US" sz="1800" dirty="0">
                <a:solidFill>
                  <a:srgbClr val="000000"/>
                </a:solidFill>
                <a:latin typeface="+mn-lt"/>
                <a:hlinkClick r:id="rId3"/>
              </a:rPr>
              <a:t>https://www.grants.gov/learn-grants/grant-policies/omb-uniform-guidance-2014.html</a:t>
            </a:r>
            <a:endParaRPr lang="en-US" sz="1800" dirty="0">
              <a:solidFill>
                <a:srgbClr val="000000"/>
              </a:solidFill>
              <a:latin typeface="+mn-lt"/>
            </a:endParaRPr>
          </a:p>
          <a:p>
            <a:pPr marL="231775" indent="-231775">
              <a:buSzPct val="100000"/>
              <a:buFont typeface="Arial"/>
              <a:buChar char="•"/>
              <a:defRPr>
                <a:solidFill>
                  <a:srgbClr val="000000"/>
                </a:solidFill>
              </a:defRPr>
            </a:pPr>
            <a:endParaRPr lang="en-US" sz="1800" dirty="0">
              <a:solidFill>
                <a:srgbClr val="514843"/>
              </a:solidFill>
              <a:latin typeface="+mn-lt"/>
              <a:ea typeface="Arial"/>
              <a:cs typeface="Arial"/>
              <a:sym typeface="Arial"/>
            </a:endParaRPr>
          </a:p>
          <a:p>
            <a:pPr marL="231775" indent="-231775">
              <a:buSzPct val="100000"/>
              <a:buFont typeface="Arial"/>
              <a:buChar char="•"/>
              <a:defRPr>
                <a:solidFill>
                  <a:srgbClr val="000000"/>
                </a:solidFill>
              </a:defRPr>
            </a:pPr>
            <a:r>
              <a:rPr lang="en-US" sz="1800" dirty="0">
                <a:solidFill>
                  <a:srgbClr val="514843"/>
                </a:solidFill>
                <a:latin typeface="+mn-lt"/>
                <a:ea typeface="Arial"/>
                <a:cs typeface="Arial"/>
                <a:sym typeface="Arial"/>
                <a:hlinkClick r:id="rId4"/>
              </a:rPr>
              <a:t>https://www.federalregister.gov/articles/2013/12/26/2013-30465/uniform-administrative-requirements-cost-principles-and-audit-requirements-for-federal-awards</a:t>
            </a:r>
            <a:r>
              <a:rPr lang="en-US" sz="1800" dirty="0">
                <a:solidFill>
                  <a:srgbClr val="514843"/>
                </a:solidFill>
                <a:latin typeface="+mn-lt"/>
                <a:ea typeface="Arial"/>
                <a:cs typeface="Arial"/>
                <a:sym typeface="Arial"/>
              </a:rPr>
              <a:t> </a:t>
            </a:r>
          </a:p>
          <a:p>
            <a:pPr marL="231775" indent="-231775">
              <a:buSzPct val="100000"/>
              <a:buFont typeface="Arial"/>
              <a:buChar char="•"/>
              <a:defRPr>
                <a:solidFill>
                  <a:srgbClr val="000000"/>
                </a:solidFill>
              </a:defRPr>
            </a:pPr>
            <a:endParaRPr lang="en-US" sz="1800" dirty="0">
              <a:solidFill>
                <a:srgbClr val="514843"/>
              </a:solidFill>
              <a:latin typeface="+mn-lt"/>
              <a:ea typeface="Arial"/>
              <a:cs typeface="Arial"/>
              <a:sym typeface="Arial"/>
            </a:endParaRPr>
          </a:p>
          <a:p>
            <a:pPr marL="231775" indent="-231775">
              <a:buSzPct val="100000"/>
              <a:buFont typeface="Arial"/>
              <a:buChar char="•"/>
              <a:defRPr>
                <a:solidFill>
                  <a:srgbClr val="000000"/>
                </a:solidFill>
              </a:defRPr>
            </a:pPr>
            <a:r>
              <a:rPr lang="en-US" sz="1800" dirty="0">
                <a:solidFill>
                  <a:srgbClr val="514843"/>
                </a:solidFill>
                <a:latin typeface="+mn-lt"/>
                <a:ea typeface="Arial"/>
                <a:cs typeface="Arial"/>
                <a:sym typeface="Arial"/>
                <a:hlinkClick r:id="rId5"/>
              </a:rPr>
              <a:t>http://www.gpo.gov/fdsys/pkg/FR-2013-12-26/pdf/2013-30465.pdf</a:t>
            </a:r>
            <a:r>
              <a:rPr lang="en-US" sz="1800" dirty="0">
                <a:solidFill>
                  <a:srgbClr val="514843"/>
                </a:solidFill>
                <a:latin typeface="+mn-lt"/>
                <a:ea typeface="Arial"/>
                <a:cs typeface="Arial"/>
                <a:sym typeface="Arial"/>
              </a:rPr>
              <a:t> </a:t>
            </a:r>
          </a:p>
          <a:p>
            <a:pPr marL="231775" indent="-231775">
              <a:buSzPct val="100000"/>
              <a:buFont typeface="Arial"/>
              <a:buChar char="•"/>
              <a:defRPr>
                <a:solidFill>
                  <a:srgbClr val="000000"/>
                </a:solidFill>
              </a:defRPr>
            </a:pPr>
            <a:endParaRPr lang="en-US" sz="1800" dirty="0">
              <a:solidFill>
                <a:srgbClr val="514843"/>
              </a:solidFill>
              <a:latin typeface="+mn-lt"/>
              <a:ea typeface="Arial"/>
              <a:cs typeface="Arial"/>
              <a:sym typeface="Arial"/>
            </a:endParaRPr>
          </a:p>
          <a:p>
            <a:pPr marL="231775" indent="-231775">
              <a:buSzPct val="100000"/>
              <a:buFont typeface="Arial"/>
              <a:buChar char="•"/>
              <a:defRPr>
                <a:solidFill>
                  <a:srgbClr val="000000"/>
                </a:solidFill>
              </a:defRPr>
            </a:pPr>
            <a:r>
              <a:rPr lang="en-US" sz="1800" dirty="0">
                <a:solidFill>
                  <a:srgbClr val="514843"/>
                </a:solidFill>
                <a:latin typeface="+mn-lt"/>
                <a:ea typeface="Arial"/>
                <a:cs typeface="Arial"/>
                <a:sym typeface="Arial"/>
                <a:hlinkClick r:id="rId6"/>
              </a:rPr>
              <a:t>http://www.caplaw.org/resources/PublicationDocuments/updatenewsletter/2014/CAPLAW_NavigatingtheOMBSuperCircularChanges_SpecialEdition2014.pdf</a:t>
            </a:r>
            <a:r>
              <a:rPr lang="en-US" sz="1800" dirty="0">
                <a:solidFill>
                  <a:srgbClr val="514843"/>
                </a:solidFill>
                <a:latin typeface="+mn-lt"/>
                <a:ea typeface="Arial"/>
                <a:cs typeface="Arial"/>
                <a:sym typeface="Arial"/>
              </a:rPr>
              <a:t> </a:t>
            </a:r>
          </a:p>
          <a:p>
            <a:pPr marL="231775" indent="-231775"/>
            <a:endParaRPr lang="en-US" sz="1600" dirty="0">
              <a:latin typeface="+mn-lt"/>
            </a:endParaRPr>
          </a:p>
        </p:txBody>
      </p:sp>
    </p:spTree>
    <p:extLst>
      <p:ext uri="{BB962C8B-B14F-4D97-AF65-F5344CB8AC3E}">
        <p14:creationId xmlns:p14="http://schemas.microsoft.com/office/powerpoint/2010/main" val="39485202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idx="1"/>
          </p:nvPr>
        </p:nvSpPr>
        <p:spPr/>
        <p:txBody>
          <a:bodyPr>
            <a:noAutofit/>
          </a:bodyPr>
          <a:lstStyle/>
          <a:p>
            <a:pPr marL="0" indent="0">
              <a:buNone/>
            </a:pPr>
            <a:r>
              <a:rPr lang="en-US" sz="1800" dirty="0"/>
              <a:t>Perkins Career Resource Network (PCRN)</a:t>
            </a:r>
          </a:p>
          <a:p>
            <a:pPr lvl="0"/>
            <a:r>
              <a:rPr lang="en-US" sz="1800" dirty="0"/>
              <a:t>PCRN is a collection of on-line resources for Perkins accountability, program administration, and grant management. The site is maintained by OCTAE Division of Academic and Technical Education (DATE).</a:t>
            </a:r>
          </a:p>
          <a:p>
            <a:pPr lvl="0"/>
            <a:r>
              <a:rPr lang="en-US" sz="1800" dirty="0">
                <a:hlinkClick r:id="rId3"/>
              </a:rPr>
              <a:t>http://cte.ed.gov</a:t>
            </a:r>
            <a:r>
              <a:rPr lang="en-US" sz="1800" dirty="0"/>
              <a:t>	</a:t>
            </a:r>
          </a:p>
          <a:p>
            <a:pPr lvl="0"/>
            <a:r>
              <a:rPr lang="en-US" sz="1800" dirty="0"/>
              <a:t>Resources organized by:</a:t>
            </a:r>
          </a:p>
          <a:p>
            <a:pPr lvl="1"/>
            <a:r>
              <a:rPr lang="en-US" sz="1500" dirty="0"/>
              <a:t>Legislation &amp; Policy Guidance</a:t>
            </a:r>
          </a:p>
          <a:p>
            <a:pPr lvl="1"/>
            <a:r>
              <a:rPr lang="en-US" sz="1500" dirty="0"/>
              <a:t>State Formula Grants</a:t>
            </a:r>
          </a:p>
          <a:p>
            <a:pPr lvl="1"/>
            <a:r>
              <a:rPr lang="en-US" sz="1500" dirty="0"/>
              <a:t>Accountability</a:t>
            </a:r>
          </a:p>
          <a:p>
            <a:pPr lvl="1"/>
            <a:r>
              <a:rPr lang="en-US" sz="1500" dirty="0"/>
              <a:t>Discretionary Programs</a:t>
            </a:r>
          </a:p>
          <a:p>
            <a:pPr lvl="1"/>
            <a:r>
              <a:rPr lang="en-US" sz="1500" dirty="0"/>
              <a:t>National Initiatives</a:t>
            </a:r>
          </a:p>
        </p:txBody>
      </p:sp>
      <p:sp>
        <p:nvSpPr>
          <p:cNvPr id="111" name="Shape 111"/>
          <p:cNvSpPr>
            <a:spLocks noGrp="1"/>
          </p:cNvSpPr>
          <p:nvPr>
            <p:ph type="title"/>
          </p:nvPr>
        </p:nvSpPr>
        <p:spPr/>
        <p:txBody>
          <a:bodyPr>
            <a:normAutofit/>
          </a:bodyPr>
          <a:lstStyle>
            <a:lvl1pPr>
              <a:defRPr sz="3200"/>
            </a:lvl1pPr>
          </a:lstStyle>
          <a:p>
            <a:pPr lvl="0"/>
            <a:r>
              <a:rPr lang="en-US" sz="3000" dirty="0"/>
              <a:t>Helpful Resources</a:t>
            </a:r>
          </a:p>
        </p:txBody>
      </p:sp>
    </p:spTree>
    <p:extLst>
      <p:ext uri="{BB962C8B-B14F-4D97-AF65-F5344CB8AC3E}">
        <p14:creationId xmlns:p14="http://schemas.microsoft.com/office/powerpoint/2010/main" val="1714996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3C596C-C9C4-CE4A-A6E9-B03CF104D5D7}"/>
              </a:ext>
            </a:extLst>
          </p:cNvPr>
          <p:cNvSpPr>
            <a:spLocks noGrp="1"/>
          </p:cNvSpPr>
          <p:nvPr>
            <p:ph type="body" idx="1"/>
          </p:nvPr>
        </p:nvSpPr>
        <p:spPr/>
        <p:txBody>
          <a:bodyPr>
            <a:normAutofit/>
          </a:bodyPr>
          <a:lstStyle/>
          <a:p>
            <a:r>
              <a:rPr lang="en-US" sz="2400" dirty="0">
                <a:solidFill>
                  <a:srgbClr val="000000"/>
                </a:solidFill>
              </a:rPr>
              <a:t>Secondary</a:t>
            </a:r>
            <a:endParaRPr lang="en-US" sz="2400" dirty="0"/>
          </a:p>
        </p:txBody>
      </p:sp>
      <p:sp>
        <p:nvSpPr>
          <p:cNvPr id="5" name="Content Placeholder 4">
            <a:extLst>
              <a:ext uri="{FF2B5EF4-FFF2-40B4-BE49-F238E27FC236}">
                <a16:creationId xmlns:a16="http://schemas.microsoft.com/office/drawing/2014/main" id="{7E3BD5D7-385E-934D-BB24-98C90B0B5581}"/>
              </a:ext>
            </a:extLst>
          </p:cNvPr>
          <p:cNvSpPr>
            <a:spLocks noGrp="1"/>
          </p:cNvSpPr>
          <p:nvPr>
            <p:ph sz="half" idx="2"/>
          </p:nvPr>
        </p:nvSpPr>
        <p:spPr>
          <a:xfrm>
            <a:off x="239843" y="1878806"/>
            <a:ext cx="4778986" cy="2940175"/>
          </a:xfrm>
        </p:spPr>
        <p:txBody>
          <a:bodyPr>
            <a:noAutofit/>
          </a:bodyPr>
          <a:lstStyle/>
          <a:p>
            <a:r>
              <a:rPr lang="en-US" sz="1500" dirty="0"/>
              <a:t>1S1: Four-Year Graduation Rate</a:t>
            </a:r>
          </a:p>
          <a:p>
            <a:r>
              <a:rPr lang="en-US" sz="1500" dirty="0"/>
              <a:t>2S1: Academic Proficiency in Reading Language Arts</a:t>
            </a:r>
          </a:p>
          <a:p>
            <a:r>
              <a:rPr lang="en-US" sz="1500" dirty="0"/>
              <a:t>2S2: Academic Proficiency in Mathematics</a:t>
            </a:r>
          </a:p>
          <a:p>
            <a:r>
              <a:rPr lang="en-US" sz="1500" dirty="0"/>
              <a:t>2S3: Academic Proficiency in Science</a:t>
            </a:r>
          </a:p>
          <a:p>
            <a:r>
              <a:rPr lang="en-US" sz="1500" dirty="0"/>
              <a:t>3S1: Post-Program Placement</a:t>
            </a:r>
          </a:p>
          <a:p>
            <a:r>
              <a:rPr lang="en-US" sz="1500" dirty="0"/>
              <a:t>4S1: Non-traditional Program Concentration</a:t>
            </a:r>
          </a:p>
          <a:p>
            <a:r>
              <a:rPr lang="en-US" sz="1500" dirty="0"/>
              <a:t>5S1: Program Quality – Attained Recognized Postsecondary Credential</a:t>
            </a:r>
          </a:p>
          <a:p>
            <a:r>
              <a:rPr lang="en-US" sz="1500" dirty="0"/>
              <a:t>5S4: Program Quality – Proof-of-learning</a:t>
            </a:r>
          </a:p>
          <a:p>
            <a:endParaRPr lang="en-US" sz="1500" dirty="0"/>
          </a:p>
          <a:p>
            <a:endParaRPr lang="en-US" sz="1500" dirty="0"/>
          </a:p>
        </p:txBody>
      </p:sp>
      <p:sp>
        <p:nvSpPr>
          <p:cNvPr id="6" name="Text Placeholder 5">
            <a:extLst>
              <a:ext uri="{FF2B5EF4-FFF2-40B4-BE49-F238E27FC236}">
                <a16:creationId xmlns:a16="http://schemas.microsoft.com/office/drawing/2014/main" id="{C941194E-6D5D-A54B-9F92-BEED04984695}"/>
              </a:ext>
            </a:extLst>
          </p:cNvPr>
          <p:cNvSpPr>
            <a:spLocks noGrp="1"/>
          </p:cNvSpPr>
          <p:nvPr>
            <p:ph type="body" sz="quarter" idx="3"/>
          </p:nvPr>
        </p:nvSpPr>
        <p:spPr>
          <a:xfrm>
            <a:off x="5018828" y="1260872"/>
            <a:ext cx="2915543" cy="617934"/>
          </a:xfrm>
        </p:spPr>
        <p:txBody>
          <a:bodyPr>
            <a:normAutofit/>
          </a:bodyPr>
          <a:lstStyle/>
          <a:p>
            <a:r>
              <a:rPr lang="en-US" sz="2400" dirty="0">
                <a:solidFill>
                  <a:srgbClr val="000000"/>
                </a:solidFill>
              </a:rPr>
              <a:t>Postsecondary</a:t>
            </a:r>
            <a:endParaRPr lang="en-US" sz="2400" dirty="0"/>
          </a:p>
        </p:txBody>
      </p:sp>
      <p:sp>
        <p:nvSpPr>
          <p:cNvPr id="7" name="Content Placeholder 6">
            <a:extLst>
              <a:ext uri="{FF2B5EF4-FFF2-40B4-BE49-F238E27FC236}">
                <a16:creationId xmlns:a16="http://schemas.microsoft.com/office/drawing/2014/main" id="{C158377F-629F-F948-A8E0-5EDAAB16E948}"/>
              </a:ext>
            </a:extLst>
          </p:cNvPr>
          <p:cNvSpPr>
            <a:spLocks noGrp="1"/>
          </p:cNvSpPr>
          <p:nvPr>
            <p:ph sz="quarter" idx="4"/>
          </p:nvPr>
        </p:nvSpPr>
        <p:spPr>
          <a:xfrm>
            <a:off x="5018828" y="1878806"/>
            <a:ext cx="3643392" cy="2940175"/>
          </a:xfrm>
        </p:spPr>
        <p:txBody>
          <a:bodyPr>
            <a:normAutofit/>
          </a:bodyPr>
          <a:lstStyle/>
          <a:p>
            <a:r>
              <a:rPr lang="en-US" sz="1500" dirty="0"/>
              <a:t>1P1: </a:t>
            </a:r>
            <a:r>
              <a:rPr lang="en-US" sz="1500" dirty="0" err="1"/>
              <a:t>Postprogram</a:t>
            </a:r>
            <a:r>
              <a:rPr lang="en-US" sz="1500" dirty="0"/>
              <a:t> Placement</a:t>
            </a:r>
          </a:p>
          <a:p>
            <a:r>
              <a:rPr lang="en-US" sz="1500" dirty="0"/>
              <a:t>2P1: Earned Recognized Postsecondary Credential</a:t>
            </a:r>
          </a:p>
          <a:p>
            <a:r>
              <a:rPr lang="en-US" sz="1500" dirty="0"/>
              <a:t>3P1: Nontraditional Program Concentration</a:t>
            </a:r>
          </a:p>
          <a:p>
            <a:endParaRPr lang="en-US" sz="1500" dirty="0"/>
          </a:p>
        </p:txBody>
      </p:sp>
      <p:sp>
        <p:nvSpPr>
          <p:cNvPr id="149" name="Shape 149"/>
          <p:cNvSpPr>
            <a:spLocks noGrp="1"/>
          </p:cNvSpPr>
          <p:nvPr>
            <p:ph type="title"/>
          </p:nvPr>
        </p:nvSpPr>
        <p:spPr/>
        <p:txBody>
          <a:bodyPr>
            <a:normAutofit/>
          </a:bodyPr>
          <a:lstStyle>
            <a:lvl1pPr>
              <a:defRPr sz="3200"/>
            </a:lvl1pPr>
          </a:lstStyle>
          <a:p>
            <a:r>
              <a:rPr lang="en-US" sz="3000" dirty="0"/>
              <a:t>Accountability</a:t>
            </a:r>
            <a:br>
              <a:rPr lang="en-US" sz="3000" dirty="0"/>
            </a:br>
            <a:r>
              <a:rPr lang="en-US" sz="3000" dirty="0"/>
              <a:t>Section 113: Indicators of Performance</a:t>
            </a:r>
          </a:p>
        </p:txBody>
      </p:sp>
    </p:spTree>
    <p:extLst>
      <p:ext uri="{BB962C8B-B14F-4D97-AF65-F5344CB8AC3E}">
        <p14:creationId xmlns:p14="http://schemas.microsoft.com/office/powerpoint/2010/main" val="10172809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idx="1"/>
          </p:nvPr>
        </p:nvSpPr>
        <p:spPr/>
        <p:txBody>
          <a:bodyPr>
            <a:noAutofit/>
          </a:bodyPr>
          <a:lstStyle/>
          <a:p>
            <a:pPr marL="0" indent="0">
              <a:buNone/>
            </a:pPr>
            <a:r>
              <a:rPr lang="en-US" sz="1500" u="sng" dirty="0"/>
              <a:t>(a) State Program Improvement</a:t>
            </a:r>
          </a:p>
          <a:p>
            <a:pPr lvl="0"/>
            <a:r>
              <a:rPr lang="en-US" sz="1500" dirty="0"/>
              <a:t>If a State fails to meet at least 90 percent of an agreed upon State level of performance for any of the core indicators of performance, the eligible agency shall develop and implement a program improvement plan.</a:t>
            </a:r>
          </a:p>
          <a:p>
            <a:pPr marL="0" indent="0">
              <a:buNone/>
            </a:pPr>
            <a:r>
              <a:rPr lang="en-US" sz="1500" u="sng" dirty="0"/>
              <a:t>(b) Local Program Improvement</a:t>
            </a:r>
          </a:p>
          <a:p>
            <a:pPr lvl="0"/>
            <a:r>
              <a:rPr lang="en-US" sz="1500" dirty="0"/>
              <a:t>If the eligible agency determines that an eligible recipient failed to meet at least 90 percent of an agreed upon local level of performance for any of the core indicators of performance, the eligible recipient shall develop and implement a program improvement plan.</a:t>
            </a:r>
          </a:p>
          <a:p>
            <a:pPr marL="0" indent="0">
              <a:buNone/>
            </a:pPr>
            <a:r>
              <a:rPr lang="en-US" sz="1500" u="sng" dirty="0"/>
              <a:t>(c) Gap Analysis</a:t>
            </a:r>
          </a:p>
          <a:p>
            <a:pPr lvl="0"/>
            <a:r>
              <a:rPr lang="en-US" sz="1500" dirty="0"/>
              <a:t>If a special population fails to meet at least 90 percent of the total population rate, the state/local must perform at Gap Analysis to determine what barriers to success that population is facing.  </a:t>
            </a:r>
          </a:p>
        </p:txBody>
      </p:sp>
      <p:sp>
        <p:nvSpPr>
          <p:cNvPr id="166" name="Shape 166"/>
          <p:cNvSpPr>
            <a:spLocks noGrp="1"/>
          </p:cNvSpPr>
          <p:nvPr>
            <p:ph type="title"/>
          </p:nvPr>
        </p:nvSpPr>
        <p:spPr/>
        <p:txBody>
          <a:bodyPr>
            <a:normAutofit/>
          </a:bodyPr>
          <a:lstStyle>
            <a:lvl1pPr>
              <a:defRPr sz="3200"/>
            </a:lvl1pPr>
          </a:lstStyle>
          <a:p>
            <a:pPr lvl="0"/>
            <a:r>
              <a:rPr lang="en-US" sz="3000" dirty="0"/>
              <a:t>Accountability  </a:t>
            </a:r>
          </a:p>
        </p:txBody>
      </p:sp>
    </p:spTree>
    <p:extLst>
      <p:ext uri="{BB962C8B-B14F-4D97-AF65-F5344CB8AC3E}">
        <p14:creationId xmlns:p14="http://schemas.microsoft.com/office/powerpoint/2010/main" val="3416014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a:lstStyle/>
          <a:p>
            <a:pPr lvl="0"/>
            <a:r>
              <a:rPr lang="en-US" dirty="0"/>
              <a:t>Remember, Perkins data are to be used for continual improvement.</a:t>
            </a:r>
          </a:p>
          <a:p>
            <a:pPr lvl="0"/>
            <a:r>
              <a:rPr lang="en-US" dirty="0"/>
              <a:t>Don’t just write a report / plan and leave it on the shelf.</a:t>
            </a:r>
          </a:p>
          <a:p>
            <a:pPr lvl="0"/>
            <a:r>
              <a:rPr lang="en-US" dirty="0"/>
              <a:t>You should always be working your plan to improve student outcomes.</a:t>
            </a:r>
          </a:p>
        </p:txBody>
      </p:sp>
      <p:sp>
        <p:nvSpPr>
          <p:cNvPr id="169" name="Shape 169"/>
          <p:cNvSpPr>
            <a:spLocks noGrp="1"/>
          </p:cNvSpPr>
          <p:nvPr>
            <p:ph type="title"/>
          </p:nvPr>
        </p:nvSpPr>
        <p:spPr/>
        <p:txBody>
          <a:bodyPr/>
          <a:lstStyle/>
          <a:p>
            <a:pPr lvl="0"/>
            <a:r>
              <a:rPr lang="en-US" dirty="0"/>
              <a:t>Use of Data</a:t>
            </a:r>
          </a:p>
        </p:txBody>
      </p:sp>
    </p:spTree>
    <p:extLst>
      <p:ext uri="{BB962C8B-B14F-4D97-AF65-F5344CB8AC3E}">
        <p14:creationId xmlns:p14="http://schemas.microsoft.com/office/powerpoint/2010/main" val="26855089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ctrTitle"/>
          </p:nvPr>
        </p:nvSpPr>
        <p:spPr/>
        <p:txBody>
          <a:bodyPr/>
          <a:lstStyle/>
          <a:p>
            <a:pPr lvl="0"/>
            <a:r>
              <a:rPr lang="en-US" dirty="0"/>
              <a:t>Omni Circular </a:t>
            </a:r>
          </a:p>
        </p:txBody>
      </p:sp>
      <p:sp>
        <p:nvSpPr>
          <p:cNvPr id="5" name="Subtitle 4">
            <a:extLst>
              <a:ext uri="{FF2B5EF4-FFF2-40B4-BE49-F238E27FC236}">
                <a16:creationId xmlns:a16="http://schemas.microsoft.com/office/drawing/2014/main" id="{874C80E9-03B4-1E42-B76F-FF796846B12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D97C7FE-8FAE-2047-B9BC-0C8B05306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371424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idx="1"/>
          </p:nvPr>
        </p:nvSpPr>
        <p:spPr/>
        <p:txBody>
          <a:bodyPr/>
          <a:lstStyle/>
          <a:p>
            <a:pPr>
              <a:spcAft>
                <a:spcPts val="600"/>
              </a:spcAft>
            </a:pPr>
            <a:r>
              <a:rPr lang="en-US" dirty="0">
                <a:sym typeface="American Typewriter"/>
              </a:rPr>
              <a:t>Enhance Postsecondary Career &amp; Technical Education (CTE) through Programs of Study (POS) </a:t>
            </a:r>
          </a:p>
          <a:p>
            <a:pPr>
              <a:spcAft>
                <a:spcPts val="600"/>
              </a:spcAft>
            </a:pPr>
            <a:r>
              <a:rPr lang="en-US" dirty="0">
                <a:sym typeface="American Typewriter"/>
              </a:rPr>
              <a:t>Level the playing field for those who elect to enroll in CTE programs of study and increase enrollment </a:t>
            </a:r>
          </a:p>
          <a:p>
            <a:pPr>
              <a:spcAft>
                <a:spcPts val="600"/>
              </a:spcAft>
            </a:pPr>
            <a:r>
              <a:rPr lang="en-US" dirty="0">
                <a:sym typeface="American Typewriter"/>
              </a:rPr>
              <a:t>Actively engage employers in the development and implementation of CTE programming leading to employment</a:t>
            </a:r>
          </a:p>
          <a:p>
            <a:pPr>
              <a:spcAft>
                <a:spcPts val="600"/>
              </a:spcAft>
            </a:pPr>
            <a:r>
              <a:rPr lang="en-US" dirty="0">
                <a:sym typeface="American Typewriter"/>
              </a:rPr>
              <a:t>Supports the NC Community College System Strategic Plan</a:t>
            </a:r>
          </a:p>
        </p:txBody>
      </p:sp>
      <p:sp>
        <p:nvSpPr>
          <p:cNvPr id="4" name="Shape 362"/>
          <p:cNvSpPr>
            <a:spLocks noGrp="1"/>
          </p:cNvSpPr>
          <p:nvPr>
            <p:ph type="title"/>
          </p:nvPr>
        </p:nvSpPr>
        <p:spPr/>
        <p:txBody>
          <a:bodyPr>
            <a:normAutofit/>
          </a:bodyPr>
          <a:lstStyle>
            <a:lvl1pPr>
              <a:defRPr sz="3800"/>
            </a:lvl1pPr>
          </a:lstStyle>
          <a:p>
            <a:pPr lvl="0"/>
            <a:r>
              <a:rPr lang="en-US" sz="3000" dirty="0"/>
              <a:t>Mission </a:t>
            </a:r>
          </a:p>
        </p:txBody>
      </p:sp>
    </p:spTree>
    <p:extLst>
      <p:ext uri="{BB962C8B-B14F-4D97-AF65-F5344CB8AC3E}">
        <p14:creationId xmlns:p14="http://schemas.microsoft.com/office/powerpoint/2010/main" val="2402427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idx="1"/>
          </p:nvPr>
        </p:nvSpPr>
        <p:spPr/>
        <p:txBody>
          <a:bodyPr>
            <a:normAutofit lnSpcReduction="10000"/>
          </a:bodyPr>
          <a:lstStyle/>
          <a:p>
            <a:pPr lvl="0"/>
            <a:r>
              <a:rPr lang="en-US" dirty="0"/>
              <a:t>Cash Management Procedure  (200.302, 200.305)</a:t>
            </a:r>
          </a:p>
          <a:p>
            <a:pPr lvl="0"/>
            <a:r>
              <a:rPr lang="en-US" dirty="0"/>
              <a:t>Allowability Procedures  (200.302, 200.403)</a:t>
            </a:r>
          </a:p>
          <a:p>
            <a:pPr lvl="0"/>
            <a:r>
              <a:rPr lang="en-US" dirty="0"/>
              <a:t>Conflicts of Interest Policy (200.318)</a:t>
            </a:r>
          </a:p>
          <a:p>
            <a:pPr lvl="0"/>
            <a:r>
              <a:rPr lang="en-US" dirty="0"/>
              <a:t>Procurement Procedures (200.319)</a:t>
            </a:r>
          </a:p>
          <a:p>
            <a:pPr lvl="0"/>
            <a:r>
              <a:rPr lang="en-US" dirty="0"/>
              <a:t>Equipment Management Procedures (200.313)</a:t>
            </a:r>
          </a:p>
          <a:p>
            <a:pPr lvl="0"/>
            <a:r>
              <a:rPr lang="en-US" dirty="0"/>
              <a:t>Method for Conducting Technical Evaluations of Proposals and Selecting Recipients (200.320)</a:t>
            </a:r>
          </a:p>
          <a:p>
            <a:pPr lvl="0"/>
            <a:r>
              <a:rPr lang="en-US" dirty="0"/>
              <a:t>Compensation and Fringe Benefits Policies (200.430, 200.431, 200.464)</a:t>
            </a:r>
          </a:p>
          <a:p>
            <a:pPr lvl="0"/>
            <a:r>
              <a:rPr lang="en-US" dirty="0"/>
              <a:t>Travel Policy (200.474)</a:t>
            </a:r>
          </a:p>
        </p:txBody>
      </p:sp>
      <p:sp>
        <p:nvSpPr>
          <p:cNvPr id="169" name="Shape 169"/>
          <p:cNvSpPr>
            <a:spLocks noGrp="1"/>
          </p:cNvSpPr>
          <p:nvPr>
            <p:ph type="title"/>
          </p:nvPr>
        </p:nvSpPr>
        <p:spPr/>
        <p:txBody>
          <a:bodyPr/>
          <a:lstStyle/>
          <a:p>
            <a:pPr lvl="0"/>
            <a:r>
              <a:rPr lang="en-US" dirty="0"/>
              <a:t>UGG Written Policies </a:t>
            </a:r>
          </a:p>
        </p:txBody>
      </p:sp>
    </p:spTree>
    <p:extLst>
      <p:ext uri="{BB962C8B-B14F-4D97-AF65-F5344CB8AC3E}">
        <p14:creationId xmlns:p14="http://schemas.microsoft.com/office/powerpoint/2010/main" val="19808578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p:cNvSpPr>
          <p:nvPr>
            <p:ph idx="1"/>
          </p:nvPr>
        </p:nvSpPr>
        <p:spPr/>
        <p:txBody>
          <a:bodyPr/>
          <a:lstStyle/>
          <a:p>
            <a:pPr lvl="0"/>
            <a:r>
              <a:rPr lang="en-US"/>
              <a:t>Every sub-award must be clearly identified</a:t>
            </a:r>
          </a:p>
          <a:p>
            <a:pPr lvl="1"/>
            <a:r>
              <a:rPr lang="en-US"/>
              <a:t>Federal Award Identification</a:t>
            </a:r>
          </a:p>
          <a:p>
            <a:pPr lvl="1"/>
            <a:r>
              <a:rPr lang="en-US"/>
              <a:t>CFDA title and number</a:t>
            </a:r>
          </a:p>
          <a:p>
            <a:pPr lvl="1"/>
            <a:r>
              <a:rPr lang="en-US"/>
              <a:t>Federal award ID</a:t>
            </a:r>
          </a:p>
          <a:p>
            <a:pPr lvl="1"/>
            <a:r>
              <a:rPr lang="en-US"/>
              <a:t>Federal award date</a:t>
            </a:r>
          </a:p>
          <a:p>
            <a:pPr lvl="1"/>
            <a:r>
              <a:rPr lang="en-US"/>
              <a:t>Performance start/end dates</a:t>
            </a:r>
          </a:p>
          <a:p>
            <a:pPr lvl="1"/>
            <a:r>
              <a:rPr lang="en-US"/>
              <a:t>Amount</a:t>
            </a:r>
          </a:p>
          <a:p>
            <a:pPr lvl="1"/>
            <a:r>
              <a:rPr lang="en-US"/>
              <a:t>Awarding agency</a:t>
            </a:r>
          </a:p>
          <a:p>
            <a:pPr lvl="1"/>
            <a:r>
              <a:rPr lang="en-US"/>
              <a:t>Indirect cost rate</a:t>
            </a:r>
          </a:p>
          <a:p>
            <a:pPr lvl="0"/>
            <a:r>
              <a:rPr lang="en-US"/>
              <a:t>All requirements of the pass-through agency for compliance, financial or performance purposes</a:t>
            </a:r>
            <a:endParaRPr lang="en-US" dirty="0"/>
          </a:p>
        </p:txBody>
      </p:sp>
      <p:sp>
        <p:nvSpPr>
          <p:cNvPr id="464" name="Shape 464"/>
          <p:cNvSpPr>
            <a:spLocks noGrp="1"/>
          </p:cNvSpPr>
          <p:nvPr>
            <p:ph type="title"/>
          </p:nvPr>
        </p:nvSpPr>
        <p:spPr/>
        <p:txBody>
          <a:bodyPr/>
          <a:lstStyle/>
          <a:p>
            <a:r>
              <a:rPr lang="en-US" dirty="0"/>
              <a:t>200.331 - Award Information</a:t>
            </a:r>
          </a:p>
        </p:txBody>
      </p:sp>
    </p:spTree>
    <p:extLst>
      <p:ext uri="{BB962C8B-B14F-4D97-AF65-F5344CB8AC3E}">
        <p14:creationId xmlns:p14="http://schemas.microsoft.com/office/powerpoint/2010/main" val="9512115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p:txBody>
          <a:bodyPr/>
          <a:lstStyle/>
          <a:p>
            <a:r>
              <a:rPr lang="en-US" dirty="0"/>
              <a:t>76.707   Obligation Dates</a:t>
            </a:r>
          </a:p>
        </p:txBody>
      </p:sp>
      <p:graphicFrame>
        <p:nvGraphicFramePr>
          <p:cNvPr id="477" name="Table 477"/>
          <p:cNvGraphicFramePr/>
          <p:nvPr/>
        </p:nvGraphicFramePr>
        <p:xfrm>
          <a:off x="1543050" y="1371600"/>
          <a:ext cx="5943600" cy="3158768"/>
        </p:xfrm>
        <a:graphic>
          <a:graphicData uri="http://schemas.openxmlformats.org/drawingml/2006/table">
            <a:tbl>
              <a:tblPr firstRow="1" bandRow="1"/>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8215">
                <a:tc>
                  <a:txBody>
                    <a:bodyPr/>
                    <a:lstStyle/>
                    <a:p>
                      <a:pPr lvl="0" algn="l">
                        <a:defRPr sz="1800" b="0" i="0">
                          <a:solidFill>
                            <a:srgbClr val="000000"/>
                          </a:solidFill>
                        </a:defRPr>
                      </a:pPr>
                      <a:r>
                        <a:rPr sz="1500" dirty="0">
                          <a:solidFill>
                            <a:srgbClr val="FFFFFF"/>
                          </a:solidFill>
                          <a:latin typeface="Calibri Light" panose="020F0302020204030204" pitchFamily="34" charset="0"/>
                          <a:ea typeface="Arial"/>
                          <a:cs typeface="Arial"/>
                          <a:sym typeface="Arial"/>
                        </a:rPr>
                        <a:t>If acquisition is for….</a:t>
                      </a:r>
                    </a:p>
                  </a:txBody>
                  <a:tcPr marL="25718" marR="25718" marT="25718" marB="25718" horzOverflow="overflow">
                    <a:lnL w="12700">
                      <a:miter lim="400000"/>
                    </a:lnL>
                    <a:lnR w="12700">
                      <a:miter lim="400000"/>
                    </a:lnR>
                    <a:lnT w="12700">
                      <a:miter lim="400000"/>
                    </a:lnT>
                    <a:solidFill>
                      <a:srgbClr val="4F81BD"/>
                    </a:solidFill>
                  </a:tcPr>
                </a:tc>
                <a:tc>
                  <a:txBody>
                    <a:bodyPr/>
                    <a:lstStyle/>
                    <a:p>
                      <a:pPr lvl="0" algn="l">
                        <a:defRPr sz="1800" b="0" i="0">
                          <a:solidFill>
                            <a:srgbClr val="000000"/>
                          </a:solidFill>
                        </a:defRPr>
                      </a:pPr>
                      <a:r>
                        <a:rPr sz="1500" dirty="0">
                          <a:solidFill>
                            <a:srgbClr val="FFFFFF"/>
                          </a:solidFill>
                          <a:latin typeface="Calibri Light" panose="020F0302020204030204" pitchFamily="34" charset="0"/>
                          <a:ea typeface="Arial"/>
                          <a:cs typeface="Arial"/>
                          <a:sym typeface="Arial"/>
                        </a:rPr>
                        <a:t>Obligation is…..</a:t>
                      </a:r>
                    </a:p>
                  </a:txBody>
                  <a:tcPr marL="25718" marR="25718" marT="25718" marB="25718" horzOverflow="overflow">
                    <a:lnL w="12700">
                      <a:miter lim="400000"/>
                    </a:lnL>
                    <a:lnR w="12700">
                      <a:miter lim="400000"/>
                    </a:lnR>
                    <a:lnT w="12700">
                      <a:miter lim="400000"/>
                    </a:lnT>
                    <a:solidFill>
                      <a:srgbClr val="4F81BD"/>
                    </a:solidFill>
                  </a:tcPr>
                </a:tc>
                <a:extLst>
                  <a:ext uri="{0D108BD9-81ED-4DB2-BD59-A6C34878D82A}">
                    <a16:rowId xmlns:a16="http://schemas.microsoft.com/office/drawing/2014/main" val="10000"/>
                  </a:ext>
                </a:extLst>
              </a:tr>
              <a:tr h="508635">
                <a:tc>
                  <a:txBody>
                    <a:bodyPr/>
                    <a:lstStyle/>
                    <a:p>
                      <a:pPr lvl="0" algn="l">
                        <a:defRPr sz="1800" b="0" i="0"/>
                      </a:pPr>
                      <a:r>
                        <a:rPr sz="1500">
                          <a:latin typeface="Calibri Light" panose="020F0302020204030204" pitchFamily="34" charset="0"/>
                          <a:ea typeface="American Typewriter"/>
                          <a:cs typeface="American Typewriter"/>
                          <a:sym typeface="American Typewriter"/>
                        </a:rPr>
                        <a:t>Real or personal property</a:t>
                      </a:r>
                    </a:p>
                  </a:txBody>
                  <a:tcPr marL="25718" marR="25718" marT="25718" marB="25718" horzOverflow="overflow">
                    <a:lnL w="12700">
                      <a:miter lim="400000"/>
                    </a:lnL>
                    <a:lnR w="12700">
                      <a:miter lim="400000"/>
                    </a:lnR>
                    <a:lnB w="12700">
                      <a:miter lim="400000"/>
                    </a:lnB>
                    <a:solidFill>
                      <a:srgbClr val="CFD7E7"/>
                    </a:solidFill>
                  </a:tcPr>
                </a:tc>
                <a:tc>
                  <a:txBody>
                    <a:bodyPr/>
                    <a:lstStyle/>
                    <a:p>
                      <a:pPr lvl="0" algn="l">
                        <a:defRPr sz="1800" b="0" i="0"/>
                      </a:pPr>
                      <a:r>
                        <a:rPr sz="1500">
                          <a:latin typeface="Calibri Light" panose="020F0302020204030204" pitchFamily="34" charset="0"/>
                          <a:ea typeface="American Typewriter"/>
                          <a:cs typeface="American Typewriter"/>
                          <a:sym typeface="American Typewriter"/>
                        </a:rPr>
                        <a:t>When binding written commitment is made</a:t>
                      </a:r>
                    </a:p>
                  </a:txBody>
                  <a:tcPr marL="25718" marR="25718" marT="25718" marB="25718" horzOverflow="overflow">
                    <a:lnL w="12700">
                      <a:miter lim="400000"/>
                    </a:lnL>
                    <a:lnR w="12700">
                      <a:miter lim="400000"/>
                    </a:lnR>
                    <a:lnB w="12700">
                      <a:miter lim="400000"/>
                    </a:lnB>
                    <a:solidFill>
                      <a:srgbClr val="CFD7E7"/>
                    </a:solidFill>
                  </a:tcPr>
                </a:tc>
                <a:extLst>
                  <a:ext uri="{0D108BD9-81ED-4DB2-BD59-A6C34878D82A}">
                    <a16:rowId xmlns:a16="http://schemas.microsoft.com/office/drawing/2014/main" val="10001"/>
                  </a:ext>
                </a:extLst>
              </a:tr>
              <a:tr h="408215">
                <a:tc>
                  <a:txBody>
                    <a:bodyPr/>
                    <a:lstStyle/>
                    <a:p>
                      <a:pPr lvl="0" algn="l">
                        <a:defRPr sz="1800" b="0" i="0"/>
                      </a:pPr>
                      <a:r>
                        <a:rPr sz="1500">
                          <a:latin typeface="Calibri Light" panose="020F0302020204030204" pitchFamily="34" charset="0"/>
                          <a:ea typeface="American Typewriter"/>
                          <a:cs typeface="American Typewriter"/>
                          <a:sym typeface="American Typewriter"/>
                        </a:rPr>
                        <a:t>Personal services by employee (W-2)</a:t>
                      </a:r>
                    </a:p>
                  </a:txBody>
                  <a:tcPr marL="25718" marR="25718" marT="25718" marB="25718"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When services are performed</a:t>
                      </a:r>
                    </a:p>
                  </a:txBody>
                  <a:tcPr marL="25718" marR="25718" marT="25718" marB="25718"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2"/>
                  </a:ext>
                </a:extLst>
              </a:tr>
              <a:tr h="508635">
                <a:tc>
                  <a:txBody>
                    <a:bodyPr/>
                    <a:lstStyle/>
                    <a:p>
                      <a:pPr lvl="0" algn="l">
                        <a:defRPr sz="1800" b="0" i="0"/>
                      </a:pPr>
                      <a:r>
                        <a:rPr sz="1500">
                          <a:latin typeface="Calibri Light" panose="020F0302020204030204" pitchFamily="34" charset="0"/>
                          <a:ea typeface="American Typewriter"/>
                          <a:cs typeface="American Typewriter"/>
                          <a:sym typeface="American Typewriter"/>
                        </a:rPr>
                        <a:t>Personal services by contractor (1099)</a:t>
                      </a:r>
                    </a:p>
                  </a:txBody>
                  <a:tcPr marL="25718" marR="25718" marT="25718" marB="25718"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1500">
                          <a:latin typeface="Calibri Light" panose="020F0302020204030204" pitchFamily="34" charset="0"/>
                          <a:ea typeface="American Typewriter"/>
                          <a:cs typeface="American Typewriter"/>
                          <a:sym typeface="American Typewriter"/>
                        </a:rPr>
                        <a:t>When binding written commitment is made</a:t>
                      </a:r>
                    </a:p>
                  </a:txBody>
                  <a:tcPr marL="25718" marR="25718" marT="25718" marB="25718"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3"/>
                  </a:ext>
                </a:extLst>
              </a:tr>
              <a:tr h="508635">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Performance of work other than personal services</a:t>
                      </a:r>
                    </a:p>
                  </a:txBody>
                  <a:tcPr marL="25718" marR="25718" marT="25718" marB="25718"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When binding written commitment is made</a:t>
                      </a:r>
                    </a:p>
                  </a:txBody>
                  <a:tcPr marL="25718" marR="25718" marT="25718" marB="25718"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4"/>
                  </a:ext>
                </a:extLst>
              </a:tr>
              <a:tr h="408215">
                <a:tc>
                  <a:txBody>
                    <a:bodyPr/>
                    <a:lstStyle/>
                    <a:p>
                      <a:pPr lvl="0" algn="l">
                        <a:defRPr sz="1800" b="0" i="0"/>
                      </a:pPr>
                      <a:r>
                        <a:rPr sz="1500">
                          <a:latin typeface="Calibri Light" panose="020F0302020204030204" pitchFamily="34" charset="0"/>
                          <a:ea typeface="American Typewriter"/>
                          <a:cs typeface="American Typewriter"/>
                          <a:sym typeface="American Typewriter"/>
                        </a:rPr>
                        <a:t>Travel</a:t>
                      </a:r>
                    </a:p>
                  </a:txBody>
                  <a:tcPr marL="25718" marR="25718" marT="25718" marB="25718"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1500">
                          <a:latin typeface="Calibri Light" panose="020F0302020204030204" pitchFamily="34" charset="0"/>
                          <a:ea typeface="American Typewriter"/>
                          <a:cs typeface="American Typewriter"/>
                          <a:sym typeface="American Typewriter"/>
                        </a:rPr>
                        <a:t>When taken</a:t>
                      </a:r>
                    </a:p>
                  </a:txBody>
                  <a:tcPr marL="25718" marR="25718" marT="25718" marB="25718"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5"/>
                  </a:ext>
                </a:extLst>
              </a:tr>
              <a:tr h="408215">
                <a:tc>
                  <a:txBody>
                    <a:bodyPr/>
                    <a:lstStyle/>
                    <a:p>
                      <a:pPr lvl="0" algn="l">
                        <a:defRPr sz="1800" b="0" i="0"/>
                      </a:pPr>
                      <a:r>
                        <a:rPr sz="1500">
                          <a:latin typeface="Calibri Light" panose="020F0302020204030204" pitchFamily="34" charset="0"/>
                          <a:ea typeface="American Typewriter"/>
                          <a:cs typeface="American Typewriter"/>
                          <a:sym typeface="American Typewriter"/>
                        </a:rPr>
                        <a:t>Rental of property</a:t>
                      </a:r>
                    </a:p>
                  </a:txBody>
                  <a:tcPr marL="25718" marR="25718" marT="25718" marB="25718"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1500" dirty="0">
                          <a:latin typeface="Calibri Light" panose="020F0302020204030204" pitchFamily="34" charset="0"/>
                          <a:ea typeface="American Typewriter"/>
                          <a:cs typeface="American Typewriter"/>
                          <a:sym typeface="American Typewriter"/>
                        </a:rPr>
                        <a:t>When used</a:t>
                      </a:r>
                    </a:p>
                  </a:txBody>
                  <a:tcPr marL="25718" marR="25718" marT="25718" marB="25718"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283246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idx="1"/>
          </p:nvPr>
        </p:nvSpPr>
        <p:spPr/>
        <p:txBody>
          <a:bodyPr/>
          <a:lstStyle/>
          <a:p>
            <a:pPr lvl="0"/>
            <a:r>
              <a:rPr lang="en-US" dirty="0"/>
              <a:t>Any salaried position must document time and effort for 100 percent of work load hours</a:t>
            </a:r>
          </a:p>
          <a:p>
            <a:pPr lvl="0"/>
            <a:r>
              <a:rPr lang="en-US" dirty="0"/>
              <a:t>Reasonable</a:t>
            </a:r>
          </a:p>
          <a:p>
            <a:pPr lvl="0"/>
            <a:r>
              <a:rPr lang="en-US" dirty="0"/>
              <a:t>Single cost or multiple cost objectives</a:t>
            </a:r>
          </a:p>
          <a:p>
            <a:pPr lvl="0"/>
            <a:r>
              <a:rPr lang="en-US" dirty="0"/>
              <a:t>Projected must be reconciled with actual</a:t>
            </a:r>
          </a:p>
          <a:p>
            <a:pPr lvl="0"/>
            <a:r>
              <a:rPr lang="en-US" dirty="0"/>
              <a:t>Process for documentation may have changed but must still be documented.</a:t>
            </a:r>
          </a:p>
          <a:p>
            <a:pPr lvl="0"/>
            <a:r>
              <a:rPr lang="en-US" dirty="0"/>
              <a:t>Still expected to be source of findings so be prepared.</a:t>
            </a:r>
          </a:p>
        </p:txBody>
      </p:sp>
      <p:sp>
        <p:nvSpPr>
          <p:cNvPr id="485" name="Shape 485"/>
          <p:cNvSpPr>
            <a:spLocks noGrp="1"/>
          </p:cNvSpPr>
          <p:nvPr>
            <p:ph type="title"/>
          </p:nvPr>
        </p:nvSpPr>
        <p:spPr/>
        <p:txBody>
          <a:bodyPr/>
          <a:lstStyle/>
          <a:p>
            <a:r>
              <a:rPr lang="en-US" dirty="0"/>
              <a:t>200.430  Salaries and Fringe</a:t>
            </a:r>
          </a:p>
        </p:txBody>
      </p:sp>
    </p:spTree>
    <p:extLst>
      <p:ext uri="{BB962C8B-B14F-4D97-AF65-F5344CB8AC3E}">
        <p14:creationId xmlns:p14="http://schemas.microsoft.com/office/powerpoint/2010/main" val="2020178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p:cNvSpPr>
          <p:nvPr>
            <p:ph idx="1"/>
          </p:nvPr>
        </p:nvSpPr>
        <p:spPr/>
        <p:txBody>
          <a:bodyPr>
            <a:noAutofit/>
          </a:bodyPr>
          <a:lstStyle/>
          <a:p>
            <a:pPr lvl="0"/>
            <a:r>
              <a:rPr lang="en-US" sz="1800" dirty="0"/>
              <a:t>Use for stated purpose</a:t>
            </a:r>
          </a:p>
          <a:p>
            <a:pPr lvl="0"/>
            <a:r>
              <a:rPr lang="en-US" sz="1800" dirty="0"/>
              <a:t>Encourage use by other federal programs if such use does not interfere with CTE</a:t>
            </a:r>
          </a:p>
          <a:p>
            <a:pPr lvl="0"/>
            <a:r>
              <a:rPr lang="en-US" sz="1800" dirty="0"/>
              <a:t>Trade-in or sale proceeds can be used toward purchase price of replacement equipment </a:t>
            </a:r>
          </a:p>
          <a:p>
            <a:pPr lvl="0"/>
            <a:r>
              <a:rPr lang="en-US" sz="1800" dirty="0"/>
              <a:t>Must track capital items and attractive assets and physically inventory every two years</a:t>
            </a:r>
          </a:p>
          <a:p>
            <a:pPr lvl="0"/>
            <a:r>
              <a:rPr lang="en-US" sz="1800" dirty="0"/>
              <a:t>Does not have to be institutional inventory process; Perkins may be more restrictive than local policy</a:t>
            </a:r>
          </a:p>
          <a:p>
            <a:r>
              <a:rPr lang="en-US" sz="1800" dirty="0"/>
              <a:t>If your state elects a dollar threshold lower than $5,000 for inventory purposes (or has “stewardship” requirements) you must comply with your state’s lower capitalization limit </a:t>
            </a:r>
          </a:p>
        </p:txBody>
      </p:sp>
      <p:sp>
        <p:nvSpPr>
          <p:cNvPr id="488" name="Shape 488"/>
          <p:cNvSpPr>
            <a:spLocks noGrp="1"/>
          </p:cNvSpPr>
          <p:nvPr>
            <p:ph type="title"/>
          </p:nvPr>
        </p:nvSpPr>
        <p:spPr/>
        <p:txBody>
          <a:bodyPr/>
          <a:lstStyle/>
          <a:p>
            <a:r>
              <a:rPr lang="en-US" dirty="0"/>
              <a:t>200.313, 200.439   Equipment</a:t>
            </a:r>
          </a:p>
        </p:txBody>
      </p:sp>
    </p:spTree>
    <p:extLst>
      <p:ext uri="{BB962C8B-B14F-4D97-AF65-F5344CB8AC3E}">
        <p14:creationId xmlns:p14="http://schemas.microsoft.com/office/powerpoint/2010/main" val="26353365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p:cNvSpPr>
          <p:nvPr>
            <p:ph idx="1"/>
          </p:nvPr>
        </p:nvSpPr>
        <p:spPr/>
        <p:txBody>
          <a:bodyPr/>
          <a:lstStyle/>
          <a:p>
            <a:pPr lvl="0"/>
            <a:r>
              <a:rPr lang="en-US" dirty="0"/>
              <a:t>Description</a:t>
            </a:r>
          </a:p>
          <a:p>
            <a:pPr lvl="0"/>
            <a:r>
              <a:rPr lang="en-US" dirty="0"/>
              <a:t>Funding source</a:t>
            </a:r>
          </a:p>
          <a:p>
            <a:pPr lvl="0"/>
            <a:r>
              <a:rPr lang="en-US" dirty="0"/>
              <a:t>Who holds title</a:t>
            </a:r>
          </a:p>
          <a:p>
            <a:pPr lvl="0"/>
            <a:r>
              <a:rPr lang="en-US" dirty="0"/>
              <a:t>Acquisition date</a:t>
            </a:r>
          </a:p>
          <a:p>
            <a:pPr lvl="0"/>
            <a:r>
              <a:rPr lang="en-US" dirty="0"/>
              <a:t>Cost of property</a:t>
            </a:r>
          </a:p>
          <a:p>
            <a:pPr lvl="0"/>
            <a:r>
              <a:rPr lang="en-US" dirty="0"/>
              <a:t>Percent of federal participation</a:t>
            </a:r>
          </a:p>
          <a:p>
            <a:pPr lvl="0"/>
            <a:r>
              <a:rPr lang="en-US" dirty="0"/>
              <a:t>Location</a:t>
            </a:r>
          </a:p>
          <a:p>
            <a:pPr lvl="0"/>
            <a:r>
              <a:rPr lang="en-US" dirty="0"/>
              <a:t>Use and condition of property</a:t>
            </a:r>
          </a:p>
          <a:p>
            <a:pPr lvl="0"/>
            <a:r>
              <a:rPr lang="en-US" dirty="0"/>
              <a:t>Ultimate disposition (date/sales price)</a:t>
            </a:r>
          </a:p>
        </p:txBody>
      </p:sp>
      <p:sp>
        <p:nvSpPr>
          <p:cNvPr id="491" name="Shape 491"/>
          <p:cNvSpPr>
            <a:spLocks noGrp="1"/>
          </p:cNvSpPr>
          <p:nvPr>
            <p:ph type="title"/>
          </p:nvPr>
        </p:nvSpPr>
        <p:spPr/>
        <p:txBody>
          <a:bodyPr/>
          <a:lstStyle/>
          <a:p>
            <a:r>
              <a:rPr lang="en-US" dirty="0"/>
              <a:t>200.313  Property Records</a:t>
            </a:r>
          </a:p>
        </p:txBody>
      </p:sp>
    </p:spTree>
    <p:extLst>
      <p:ext uri="{BB962C8B-B14F-4D97-AF65-F5344CB8AC3E}">
        <p14:creationId xmlns:p14="http://schemas.microsoft.com/office/powerpoint/2010/main" val="19052190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p:cNvSpPr>
          <p:nvPr>
            <p:ph idx="1"/>
          </p:nvPr>
        </p:nvSpPr>
        <p:spPr/>
        <p:txBody>
          <a:bodyPr/>
          <a:lstStyle/>
          <a:p>
            <a:pPr lvl="0"/>
            <a:r>
              <a:rPr lang="en-US"/>
              <a:t>Computing Devices</a:t>
            </a:r>
          </a:p>
          <a:p>
            <a:pPr lvl="1"/>
            <a:r>
              <a:rPr lang="en-US"/>
              <a:t>Considered as supplies (200.94)</a:t>
            </a:r>
          </a:p>
          <a:p>
            <a:pPr lvl="1"/>
            <a:r>
              <a:rPr lang="en-US"/>
              <a:t>Used to acquire, store, analyze, process and publish data electronically, including accessories for printing, transmitting, receiving or storing information</a:t>
            </a:r>
          </a:p>
          <a:p>
            <a:pPr lvl="1"/>
            <a:endParaRPr lang="en-US"/>
          </a:p>
          <a:p>
            <a:pPr lvl="0"/>
            <a:r>
              <a:rPr lang="en-US"/>
              <a:t>Supplies</a:t>
            </a:r>
          </a:p>
          <a:p>
            <a:pPr lvl="1"/>
            <a:r>
              <a:rPr lang="en-US"/>
              <a:t>All tangible personal property (except that costing $5,000)</a:t>
            </a:r>
          </a:p>
          <a:p>
            <a:pPr lvl="1"/>
            <a:r>
              <a:rPr lang="en-US"/>
              <a:t>Includes computing devices</a:t>
            </a:r>
            <a:endParaRPr lang="en-US" dirty="0"/>
          </a:p>
        </p:txBody>
      </p:sp>
      <p:sp>
        <p:nvSpPr>
          <p:cNvPr id="494" name="Shape 494"/>
          <p:cNvSpPr>
            <a:spLocks noGrp="1"/>
          </p:cNvSpPr>
          <p:nvPr>
            <p:ph type="title"/>
          </p:nvPr>
        </p:nvSpPr>
        <p:spPr/>
        <p:txBody>
          <a:bodyPr/>
          <a:lstStyle/>
          <a:p>
            <a:r>
              <a:rPr lang="en-US" dirty="0"/>
              <a:t>200.20, 200.94  Supplies</a:t>
            </a:r>
          </a:p>
        </p:txBody>
      </p:sp>
    </p:spTree>
    <p:extLst>
      <p:ext uri="{BB962C8B-B14F-4D97-AF65-F5344CB8AC3E}">
        <p14:creationId xmlns:p14="http://schemas.microsoft.com/office/powerpoint/2010/main" val="3736797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p:cNvSpPr>
          <p:nvPr>
            <p:ph idx="1"/>
          </p:nvPr>
        </p:nvSpPr>
        <p:spPr/>
        <p:txBody>
          <a:bodyPr/>
          <a:lstStyle/>
          <a:p>
            <a:pPr marL="0" indent="0">
              <a:buNone/>
            </a:pPr>
            <a:r>
              <a:rPr lang="en-US" dirty="0"/>
              <a:t>Hosting a meeting to disseminate technical information</a:t>
            </a:r>
          </a:p>
          <a:p>
            <a:pPr lvl="0"/>
            <a:r>
              <a:rPr lang="en-US" dirty="0"/>
              <a:t>Must be necessary and reasonable for performance of the grant</a:t>
            </a:r>
          </a:p>
          <a:p>
            <a:pPr lvl="0"/>
            <a:r>
              <a:rPr lang="en-US" dirty="0"/>
              <a:t>Can include facilities, speaker fees, meals and refreshments, local transportation unless restricted by the federal grant</a:t>
            </a:r>
          </a:p>
          <a:p>
            <a:pPr lvl="0"/>
            <a:r>
              <a:rPr lang="en-US" dirty="0"/>
              <a:t>Locally available depended-care resources</a:t>
            </a:r>
          </a:p>
          <a:p>
            <a:pPr lvl="0"/>
            <a:r>
              <a:rPr lang="en-US" dirty="0"/>
              <a:t>Exercise discretion to assure appropriate and necessary</a:t>
            </a:r>
          </a:p>
        </p:txBody>
      </p:sp>
      <p:sp>
        <p:nvSpPr>
          <p:cNvPr id="498" name="Shape 498"/>
          <p:cNvSpPr>
            <a:spLocks noGrp="1"/>
          </p:cNvSpPr>
          <p:nvPr>
            <p:ph type="title"/>
          </p:nvPr>
        </p:nvSpPr>
        <p:spPr/>
        <p:txBody>
          <a:bodyPr/>
          <a:lstStyle/>
          <a:p>
            <a:r>
              <a:rPr lang="en-US" dirty="0"/>
              <a:t>200.432  Conferences</a:t>
            </a:r>
          </a:p>
        </p:txBody>
      </p:sp>
    </p:spTree>
    <p:extLst>
      <p:ext uri="{BB962C8B-B14F-4D97-AF65-F5344CB8AC3E}">
        <p14:creationId xmlns:p14="http://schemas.microsoft.com/office/powerpoint/2010/main" val="6527819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idx="1"/>
          </p:nvPr>
        </p:nvSpPr>
        <p:spPr/>
        <p:txBody>
          <a:bodyPr/>
          <a:lstStyle/>
          <a:p>
            <a:pPr marL="0" lvl="0" indent="0">
              <a:buNone/>
            </a:pPr>
            <a:r>
              <a:rPr lang="en-US" sz="2400" b="1" i="1" u="sng" dirty="0">
                <a:sym typeface="Arial"/>
              </a:rPr>
              <a:t>NO</a:t>
            </a:r>
            <a:endParaRPr lang="en-US" dirty="0">
              <a:sym typeface="Arial"/>
            </a:endParaRPr>
          </a:p>
          <a:p>
            <a:pPr lvl="0"/>
            <a:r>
              <a:rPr lang="en-US" dirty="0">
                <a:sym typeface="Arial"/>
              </a:rPr>
              <a:t>Unless it is related to –</a:t>
            </a:r>
          </a:p>
          <a:p>
            <a:pPr lvl="1"/>
            <a:r>
              <a:rPr lang="en-US" dirty="0">
                <a:sym typeface="Arial"/>
              </a:rPr>
              <a:t>Approved travel (subject to your state’s per diem guidelines)</a:t>
            </a:r>
          </a:p>
          <a:p>
            <a:pPr lvl="1"/>
            <a:r>
              <a:rPr lang="en-US" dirty="0">
                <a:sym typeface="Arial"/>
              </a:rPr>
              <a:t>Included in your approved registration</a:t>
            </a:r>
          </a:p>
          <a:p>
            <a:pPr lvl="1"/>
            <a:r>
              <a:rPr lang="en-US" dirty="0">
                <a:sym typeface="Arial"/>
              </a:rPr>
              <a:t>Not considered entertainment</a:t>
            </a:r>
          </a:p>
          <a:p>
            <a:pPr lvl="1"/>
            <a:r>
              <a:rPr lang="en-US" dirty="0">
                <a:sym typeface="Arial"/>
              </a:rPr>
              <a:t>Included as part of an approved conference or meeting (attending or sponsoring) </a:t>
            </a:r>
          </a:p>
          <a:p>
            <a:pPr marL="192881" lvl="1" indent="0">
              <a:buNone/>
            </a:pPr>
            <a:r>
              <a:rPr lang="en-US" dirty="0">
                <a:sym typeface="Arial"/>
              </a:rPr>
              <a:t>Alcohol is never allowed</a:t>
            </a:r>
          </a:p>
        </p:txBody>
      </p:sp>
      <p:sp>
        <p:nvSpPr>
          <p:cNvPr id="5" name="Title 4">
            <a:extLst>
              <a:ext uri="{FF2B5EF4-FFF2-40B4-BE49-F238E27FC236}">
                <a16:creationId xmlns:a16="http://schemas.microsoft.com/office/drawing/2014/main" id="{E1A6612F-04FC-A146-957C-42CB6D318042}"/>
              </a:ext>
            </a:extLst>
          </p:cNvPr>
          <p:cNvSpPr>
            <a:spLocks noGrp="1"/>
          </p:cNvSpPr>
          <p:nvPr>
            <p:ph type="title"/>
          </p:nvPr>
        </p:nvSpPr>
        <p:spPr/>
        <p:txBody>
          <a:bodyPr/>
          <a:lstStyle/>
          <a:p>
            <a:r>
              <a:rPr lang="en-US" dirty="0"/>
              <a:t>Food and Beverages</a:t>
            </a:r>
          </a:p>
        </p:txBody>
      </p:sp>
      <p:sp>
        <p:nvSpPr>
          <p:cNvPr id="175" name="Shape 175"/>
          <p:cNvSpPr/>
          <p:nvPr/>
        </p:nvSpPr>
        <p:spPr>
          <a:xfrm>
            <a:off x="3657600" y="57151"/>
            <a:ext cx="2057400" cy="8227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2700" dirty="0">
              <a:solidFill>
                <a:srgbClr val="514843"/>
              </a:solidFill>
            </a:endParaRPr>
          </a:p>
        </p:txBody>
      </p:sp>
      <p:sp>
        <p:nvSpPr>
          <p:cNvPr id="177" name="Shape 177"/>
          <p:cNvSpPr/>
          <p:nvPr/>
        </p:nvSpPr>
        <p:spPr>
          <a:xfrm>
            <a:off x="5543550" y="144366"/>
            <a:ext cx="3780331" cy="1015663"/>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lvl="0">
              <a:defRPr>
                <a:solidFill>
                  <a:srgbClr val="000000"/>
                </a:solidFill>
              </a:defRPr>
            </a:pPr>
            <a:r>
              <a:rPr sz="1200" dirty="0">
                <a:solidFill>
                  <a:srgbClr val="514843"/>
                </a:solidFill>
                <a:latin typeface="Times New Roman"/>
                <a:ea typeface="Times New Roman"/>
                <a:cs typeface="Times New Roman"/>
                <a:sym typeface="Times New Roman"/>
              </a:rPr>
              <a:t>OMB A-87 B.3; OMB A-21 J.3</a:t>
            </a:r>
            <a:endParaRPr sz="1200" dirty="0">
              <a:solidFill>
                <a:srgbClr val="514843"/>
              </a:solidFill>
              <a:latin typeface="Georgia"/>
              <a:ea typeface="Georgia"/>
              <a:cs typeface="Georgia"/>
              <a:sym typeface="Georgia"/>
            </a:endParaRPr>
          </a:p>
          <a:p>
            <a:pPr lvl="0">
              <a:defRPr>
                <a:solidFill>
                  <a:srgbClr val="000000"/>
                </a:solidFill>
              </a:defRPr>
            </a:pPr>
            <a:r>
              <a:rPr sz="1200" dirty="0">
                <a:solidFill>
                  <a:srgbClr val="514843"/>
                </a:solidFill>
                <a:latin typeface="Times New Roman"/>
                <a:ea typeface="Times New Roman"/>
                <a:cs typeface="Times New Roman"/>
                <a:sym typeface="Times New Roman"/>
              </a:rPr>
              <a:t>OMB A-87 B.14; OMB A-21 J.17</a:t>
            </a:r>
            <a:endParaRPr sz="1200" dirty="0">
              <a:solidFill>
                <a:srgbClr val="514843"/>
              </a:solidFill>
              <a:latin typeface="Georgia"/>
              <a:ea typeface="Georgia"/>
              <a:cs typeface="Georgia"/>
              <a:sym typeface="Georgia"/>
            </a:endParaRPr>
          </a:p>
          <a:p>
            <a:pPr lvl="0">
              <a:defRPr>
                <a:solidFill>
                  <a:srgbClr val="000000"/>
                </a:solidFill>
              </a:defRPr>
            </a:pPr>
            <a:r>
              <a:rPr sz="1200" dirty="0">
                <a:solidFill>
                  <a:srgbClr val="514843"/>
                </a:solidFill>
                <a:latin typeface="Times New Roman"/>
                <a:ea typeface="Times New Roman"/>
                <a:cs typeface="Times New Roman"/>
                <a:sym typeface="Times New Roman"/>
              </a:rPr>
              <a:t>OMB A-87 B.27; OMB  A-21 J.32</a:t>
            </a:r>
            <a:endParaRPr sz="1200" dirty="0">
              <a:solidFill>
                <a:srgbClr val="514843"/>
              </a:solidFill>
              <a:latin typeface="Georgia"/>
              <a:ea typeface="Georgia"/>
              <a:cs typeface="Georgia"/>
              <a:sym typeface="Georgia"/>
            </a:endParaRPr>
          </a:p>
          <a:p>
            <a:pPr lvl="0">
              <a:defRPr>
                <a:solidFill>
                  <a:srgbClr val="000000"/>
                </a:solidFill>
              </a:defRPr>
            </a:pPr>
            <a:r>
              <a:rPr sz="1200" dirty="0">
                <a:solidFill>
                  <a:srgbClr val="514843"/>
                </a:solidFill>
                <a:latin typeface="Times New Roman"/>
                <a:ea typeface="Times New Roman"/>
                <a:cs typeface="Times New Roman"/>
                <a:sym typeface="Times New Roman"/>
              </a:rPr>
              <a:t>OMB A87 B.43; OMB A-21  J.53</a:t>
            </a:r>
            <a:endParaRPr sz="1200" dirty="0">
              <a:solidFill>
                <a:srgbClr val="514843"/>
              </a:solidFill>
              <a:latin typeface="Georgia"/>
              <a:ea typeface="Georgia"/>
              <a:cs typeface="Georgia"/>
              <a:sym typeface="Georgia"/>
            </a:endParaRPr>
          </a:p>
          <a:p>
            <a:pPr lvl="0">
              <a:defRPr>
                <a:solidFill>
                  <a:srgbClr val="000000"/>
                </a:solidFill>
              </a:defRPr>
            </a:pPr>
            <a:r>
              <a:rPr sz="1200" dirty="0">
                <a:solidFill>
                  <a:srgbClr val="514843"/>
                </a:solidFill>
                <a:latin typeface="Times New Roman"/>
                <a:ea typeface="Times New Roman"/>
                <a:cs typeface="Times New Roman"/>
                <a:sym typeface="Times New Roman"/>
              </a:rPr>
              <a:t>OMNI Selected Items of Cost – § 200.420, et. Seq.</a:t>
            </a:r>
            <a:endParaRPr sz="1200" dirty="0">
              <a:solidFill>
                <a:srgbClr val="514843"/>
              </a:solidFill>
              <a:latin typeface="Georgia"/>
              <a:ea typeface="Georgia"/>
              <a:cs typeface="Georgia"/>
              <a:sym typeface="Georgia"/>
            </a:endParaRPr>
          </a:p>
        </p:txBody>
      </p:sp>
    </p:spTree>
    <p:extLst>
      <p:ext uri="{BB962C8B-B14F-4D97-AF65-F5344CB8AC3E}">
        <p14:creationId xmlns:p14="http://schemas.microsoft.com/office/powerpoint/2010/main" val="2034511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p:cNvSpPr>
          <p:nvPr>
            <p:ph idx="1"/>
          </p:nvPr>
        </p:nvSpPr>
        <p:spPr/>
        <p:txBody>
          <a:bodyPr>
            <a:normAutofit/>
          </a:bodyPr>
          <a:lstStyle/>
          <a:p>
            <a:pPr lvl="0"/>
            <a:r>
              <a:rPr lang="en-US" dirty="0"/>
              <a:t>Necessary for the federal award</a:t>
            </a:r>
          </a:p>
          <a:p>
            <a:pPr lvl="1"/>
            <a:r>
              <a:rPr lang="en-US" dirty="0"/>
              <a:t>Travel requests – “Participation is necessary to the Federal award” and why.</a:t>
            </a:r>
          </a:p>
          <a:p>
            <a:pPr lvl="1"/>
            <a:r>
              <a:rPr lang="en-US" dirty="0"/>
              <a:t>Conferences – “ Participation is necessary for successful performance under the Federal award” and, “The conference costs are reasonable.”</a:t>
            </a:r>
          </a:p>
          <a:p>
            <a:pPr lvl="0"/>
            <a:r>
              <a:rPr lang="en-US" dirty="0"/>
              <a:t>Transportation, lodging, subsistence, related items</a:t>
            </a:r>
          </a:p>
          <a:p>
            <a:pPr lvl="0"/>
            <a:r>
              <a:rPr lang="en-US" dirty="0"/>
              <a:t>Temporary dependent care (but not travel of the 	dependent)</a:t>
            </a:r>
          </a:p>
          <a:p>
            <a:pPr lvl="0"/>
            <a:r>
              <a:rPr lang="en-US" dirty="0"/>
              <a:t>Actual, per diem or mileage basis (or combination)</a:t>
            </a:r>
          </a:p>
          <a:p>
            <a:pPr lvl="0"/>
            <a:r>
              <a:rPr lang="en-US" dirty="0"/>
              <a:t>Must be in compliance with written travel policies</a:t>
            </a:r>
          </a:p>
        </p:txBody>
      </p:sp>
      <p:sp>
        <p:nvSpPr>
          <p:cNvPr id="505" name="Shape 505"/>
          <p:cNvSpPr>
            <a:spLocks noGrp="1"/>
          </p:cNvSpPr>
          <p:nvPr>
            <p:ph type="title"/>
          </p:nvPr>
        </p:nvSpPr>
        <p:spPr/>
        <p:txBody>
          <a:bodyPr/>
          <a:lstStyle/>
          <a:p>
            <a:r>
              <a:rPr lang="en-US" dirty="0"/>
              <a:t>200.474  Travel</a:t>
            </a:r>
          </a:p>
        </p:txBody>
      </p:sp>
    </p:spTree>
    <p:extLst>
      <p:ext uri="{BB962C8B-B14F-4D97-AF65-F5344CB8AC3E}">
        <p14:creationId xmlns:p14="http://schemas.microsoft.com/office/powerpoint/2010/main" val="729725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8387</Words>
  <Application>Microsoft Macintosh PowerPoint</Application>
  <PresentationFormat>On-screen Show (16:9)</PresentationFormat>
  <Paragraphs>1119</Paragraphs>
  <Slides>111</Slides>
  <Notes>88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111</vt:i4>
      </vt:variant>
    </vt:vector>
  </HeadingPairs>
  <TitlesOfParts>
    <vt:vector size="124" baseType="lpstr">
      <vt:lpstr>American Typewriter</vt:lpstr>
      <vt:lpstr>Arial</vt:lpstr>
      <vt:lpstr>Calibri</vt:lpstr>
      <vt:lpstr>Calibri Light</vt:lpstr>
      <vt:lpstr>Georgia</vt:lpstr>
      <vt:lpstr>Helvetica</vt:lpstr>
      <vt:lpstr>Helvetica Neue Medium</vt:lpstr>
      <vt:lpstr>Plantagenet Cherokee</vt:lpstr>
      <vt:lpstr>Tahoma</vt:lpstr>
      <vt:lpstr>Tahoma Negreta</vt:lpstr>
      <vt:lpstr>Times New Roman</vt:lpstr>
      <vt:lpstr>Verdana</vt:lpstr>
      <vt:lpstr>Office Theme</vt:lpstr>
      <vt:lpstr>Perkins 101:   For improved understanding and local implementation of Perkins V</vt:lpstr>
      <vt:lpstr>What is Perkins?</vt:lpstr>
      <vt:lpstr>Carl Dewey Perkins</vt:lpstr>
      <vt:lpstr>Evolution of Perkins Program</vt:lpstr>
      <vt:lpstr>Evolution of Perkins Program</vt:lpstr>
      <vt:lpstr>Perkins Emphasis </vt:lpstr>
      <vt:lpstr>Purpose of Perkins V </vt:lpstr>
      <vt:lpstr>Perkins V- Themes</vt:lpstr>
      <vt:lpstr>Mission </vt:lpstr>
      <vt:lpstr>Perkins V:  Secondary-Postsecondary Partnership</vt:lpstr>
      <vt:lpstr>WIOA Collaboration</vt:lpstr>
      <vt:lpstr>Oversight and Authority</vt:lpstr>
      <vt:lpstr>Our CTE Plan of Work</vt:lpstr>
      <vt:lpstr>Perkins Allocations</vt:lpstr>
      <vt:lpstr>Perkins Flow of Funding</vt:lpstr>
      <vt:lpstr>Distribution of Funds </vt:lpstr>
      <vt:lpstr>College Use of Perkins Funds</vt:lpstr>
      <vt:lpstr>Redistribution of Unspent Funds - Section 133</vt:lpstr>
      <vt:lpstr>CTE Definitions</vt:lpstr>
      <vt:lpstr>Consortium Distribution of Funds</vt:lpstr>
      <vt:lpstr>Colleges Before Consortium</vt:lpstr>
      <vt:lpstr>Synergy to Strengthen CTE Programs and Services </vt:lpstr>
      <vt:lpstr>Consortium Service Area</vt:lpstr>
      <vt:lpstr>Perkins Funding Process for 2020-21  - Abbreviated </vt:lpstr>
      <vt:lpstr>Summary of the Comprehensive Local Needs Assessment - parts A &amp; B </vt:lpstr>
      <vt:lpstr>Summary of the Comprehensive Local Needs Assessment - parts C, D, &amp; E </vt:lpstr>
      <vt:lpstr>CLNA– Collaborate with Stakeholders to Strengthen the Workforce  </vt:lpstr>
      <vt:lpstr>CLNA Summary Sheet </vt:lpstr>
      <vt:lpstr>Perkins Funding Process for 2020-21  - Abbreviated </vt:lpstr>
      <vt:lpstr>The Application </vt:lpstr>
      <vt:lpstr>CTE Special Populations – Section 3(48)</vt:lpstr>
      <vt:lpstr>Work-Based Learning</vt:lpstr>
      <vt:lpstr>17-3022 Civil Engineering Technician Program of Study </vt:lpstr>
      <vt:lpstr>Local Plan</vt:lpstr>
      <vt:lpstr>Local  Plan Preparation</vt:lpstr>
      <vt:lpstr>NC Local Plan Excel Template </vt:lpstr>
      <vt:lpstr>NC Local Plan Template layout</vt:lpstr>
      <vt:lpstr>NC Local Plan – Entering Activities</vt:lpstr>
      <vt:lpstr>Local Plan – Approval Before Obligation</vt:lpstr>
      <vt:lpstr>Local Plan Considerations</vt:lpstr>
      <vt:lpstr>Common Local Plan Pitfalls</vt:lpstr>
      <vt:lpstr>Voc Code 10: Administration</vt:lpstr>
      <vt:lpstr>Perkins Required Uses</vt:lpstr>
      <vt:lpstr>VOC 11: Career exploration and career development - Section 135 (b)(1) </vt:lpstr>
      <vt:lpstr>VOC 11: Career exploration and career development</vt:lpstr>
      <vt:lpstr>VOC 12: Professional Development - Section 135(b)(2)</vt:lpstr>
      <vt:lpstr>VOC 13: Skill Attainment –  Section 135(b)(3) </vt:lpstr>
      <vt:lpstr>VOC 14: Academic Integration -  Section 135(b)(4)</vt:lpstr>
      <vt:lpstr>VOC 15:  Increase Student Achievement - Section 135(b)(5)</vt:lpstr>
      <vt:lpstr>VOC 16:  Evaluation of CTE Programs - Section 135(b)(6) </vt:lpstr>
      <vt:lpstr>VOC 17: Equipment - Section135(b)(5)(D) </vt:lpstr>
      <vt:lpstr>VOC 18:  Wages - Section 135(b)(5)(G) </vt:lpstr>
      <vt:lpstr>VOC 19:  Career and Technical Student Organizations - Section 135(b)(5)(O)</vt:lpstr>
      <vt:lpstr>VOC 28:  Reserve Fund and other Special Funding</vt:lpstr>
      <vt:lpstr>Equipment</vt:lpstr>
      <vt:lpstr>Employees</vt:lpstr>
      <vt:lpstr>Career and Technical Student Organizations</vt:lpstr>
      <vt:lpstr>Approved CTSOs</vt:lpstr>
      <vt:lpstr>Perkins Budget </vt:lpstr>
      <vt:lpstr>Budget Template </vt:lpstr>
      <vt:lpstr>Steps for Budget Modifications</vt:lpstr>
      <vt:lpstr>Budget Modification Form </vt:lpstr>
      <vt:lpstr>Timeline: Program Year 2020-21</vt:lpstr>
      <vt:lpstr>Perkins Funding Process for 2020-21  - Abbreviated </vt:lpstr>
      <vt:lpstr>Technical Assistance &amp; Continuous Oversight</vt:lpstr>
      <vt:lpstr>Accountability to Federal Government</vt:lpstr>
      <vt:lpstr>Accountability Measures</vt:lpstr>
      <vt:lpstr>Accountability Measures</vt:lpstr>
      <vt:lpstr>Negotiated Levels </vt:lpstr>
      <vt:lpstr>Accountability</vt:lpstr>
      <vt:lpstr>Perkins Data Portal – www.NCperkins.org </vt:lpstr>
      <vt:lpstr>Accountability – Improvement Plans</vt:lpstr>
      <vt:lpstr>Accountability to Federal Government</vt:lpstr>
      <vt:lpstr>On-Site Monitoring</vt:lpstr>
      <vt:lpstr>Desk Monitoring</vt:lpstr>
      <vt:lpstr>Role of the Local Perkins Coordinator</vt:lpstr>
      <vt:lpstr>Local Perkins Coordinator </vt:lpstr>
      <vt:lpstr>Required Paperwork</vt:lpstr>
      <vt:lpstr>Perkins Helpful Resources</vt:lpstr>
      <vt:lpstr>www.NCperkins.org  website </vt:lpstr>
      <vt:lpstr>PowerPoint Presentation</vt:lpstr>
      <vt:lpstr>The Blue Book The CTE/Perkins Bible</vt:lpstr>
      <vt:lpstr>"EDGAR"  Brustein &amp; Manasevit compiled this book</vt:lpstr>
      <vt:lpstr>The OMB Super Circular</vt:lpstr>
      <vt:lpstr>Helpful Resources</vt:lpstr>
      <vt:lpstr>Accountability Section 113: Indicators of Performance</vt:lpstr>
      <vt:lpstr>Accountability  </vt:lpstr>
      <vt:lpstr>Use of Data</vt:lpstr>
      <vt:lpstr>Omni Circular </vt:lpstr>
      <vt:lpstr>UGG Written Policies </vt:lpstr>
      <vt:lpstr>200.331 - Award Information</vt:lpstr>
      <vt:lpstr>76.707   Obligation Dates</vt:lpstr>
      <vt:lpstr>200.430  Salaries and Fringe</vt:lpstr>
      <vt:lpstr>200.313, 200.439   Equipment</vt:lpstr>
      <vt:lpstr>200.313  Property Records</vt:lpstr>
      <vt:lpstr>200.20, 200.94  Supplies</vt:lpstr>
      <vt:lpstr>200.432  Conferences</vt:lpstr>
      <vt:lpstr>Food and Beverages</vt:lpstr>
      <vt:lpstr>200.474  Travel</vt:lpstr>
      <vt:lpstr>Meetings and Conferences</vt:lpstr>
      <vt:lpstr>Meetings and Conferences (continued)</vt:lpstr>
      <vt:lpstr>Travel and Conferences</vt:lpstr>
      <vt:lpstr>Perkins - General Test of Allowability</vt:lpstr>
      <vt:lpstr>Perkins - Risk-Based Fiscal Monitoring </vt:lpstr>
      <vt:lpstr>Perkins - Fiscal Monitoring Stages – On-Site</vt:lpstr>
      <vt:lpstr>Perkins - Fiscal Monitoring Stages –  On-Site Interview Questions</vt:lpstr>
      <vt:lpstr>Perkins - The most common problems, goofs! </vt:lpstr>
      <vt:lpstr>Perkins</vt:lpstr>
      <vt:lpstr>Raising the Awareness of Career Pathways - Webinar Series</vt:lpstr>
      <vt:lpstr>Perkins Updates</vt:lpstr>
      <vt:lpstr>Perkins/CTE State Staff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2020-08-11T11:13:36Z</dcterms:modified>
</cp:coreProperties>
</file>