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778" r:id="rId2"/>
    <p:sldId id="1165" r:id="rId3"/>
    <p:sldId id="1540" r:id="rId4"/>
    <p:sldId id="1515" r:id="rId5"/>
    <p:sldId id="1517" r:id="rId6"/>
    <p:sldId id="1532" r:id="rId7"/>
    <p:sldId id="1534" r:id="rId8"/>
    <p:sldId id="1551" r:id="rId9"/>
    <p:sldId id="1483" r:id="rId10"/>
    <p:sldId id="1541" r:id="rId11"/>
    <p:sldId id="1549" r:id="rId12"/>
    <p:sldId id="1550" r:id="rId13"/>
    <p:sldId id="1477" r:id="rId14"/>
    <p:sldId id="1542" r:id="rId15"/>
    <p:sldId id="1545" r:id="rId16"/>
    <p:sldId id="1546" r:id="rId17"/>
    <p:sldId id="1547" r:id="rId18"/>
    <p:sldId id="1548" r:id="rId19"/>
    <p:sldId id="1556" r:id="rId20"/>
    <p:sldId id="1406" r:id="rId21"/>
    <p:sldId id="1543" r:id="rId22"/>
    <p:sldId id="1557" r:id="rId23"/>
    <p:sldId id="1554" r:id="rId24"/>
    <p:sldId id="1555" r:id="rId25"/>
    <p:sldId id="1405" r:id="rId26"/>
    <p:sldId id="1552" r:id="rId27"/>
    <p:sldId id="1529" r:id="rId28"/>
    <p:sldId id="1508" r:id="rId29"/>
    <p:sldId id="1506" r:id="rId30"/>
    <p:sldId id="1507" r:id="rId31"/>
    <p:sldId id="704" r:id="rId3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11A00-F99B-3449-9653-07BACD4B4ACC}" v="712" dt="2021-09-14T14:10:27"/>
    <p1510:client id="{4E0DB0DC-EC50-9C41-B727-4555CBD6ABE3}" v="21" dt="2021-09-14T19:20:26.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68" autoAdjust="0"/>
    <p:restoredTop sz="78296" autoAdjust="0"/>
  </p:normalViewPr>
  <p:slideViewPr>
    <p:cSldViewPr snapToGrid="0">
      <p:cViewPr varScale="1">
        <p:scale>
          <a:sx n="85" d="100"/>
          <a:sy n="85" d="100"/>
        </p:scale>
        <p:origin x="4088"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072"/>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2B911A00-F99B-3449-9653-07BACD4B4ACC}"/>
    <pc:docChg chg="undo custSel addSld delSld modSld">
      <pc:chgData name="Chris Droessler" userId="625c3661-9d64-47fa-b83c-4b49393bd161" providerId="ADAL" clId="{2B911A00-F99B-3449-9653-07BACD4B4ACC}" dt="2021-09-14T14:10:26.943" v="689" actId="20577"/>
      <pc:docMkLst>
        <pc:docMk/>
      </pc:docMkLst>
      <pc:sldChg chg="addSp delSp modSp del">
        <pc:chgData name="Chris Droessler" userId="625c3661-9d64-47fa-b83c-4b49393bd161" providerId="ADAL" clId="{2B911A00-F99B-3449-9653-07BACD4B4ACC}" dt="2021-09-13T19:16:19.180" v="666" actId="2696"/>
        <pc:sldMkLst>
          <pc:docMk/>
          <pc:sldMk cId="2384883291" sldId="281"/>
        </pc:sldMkLst>
        <pc:spChg chg="mod">
          <ac:chgData name="Chris Droessler" userId="625c3661-9d64-47fa-b83c-4b49393bd161" providerId="ADAL" clId="{2B911A00-F99B-3449-9653-07BACD4B4ACC}" dt="2021-09-13T18:43:04.522" v="106"/>
          <ac:spMkLst>
            <pc:docMk/>
            <pc:sldMk cId="2384883291" sldId="281"/>
            <ac:spMk id="2" creationId="{00000000-0000-0000-0000-000000000000}"/>
          </ac:spMkLst>
        </pc:spChg>
        <pc:spChg chg="mod">
          <ac:chgData name="Chris Droessler" userId="625c3661-9d64-47fa-b83c-4b49393bd161" providerId="ADAL" clId="{2B911A00-F99B-3449-9653-07BACD4B4ACC}" dt="2021-09-13T18:43:36.515" v="119" actId="20577"/>
          <ac:spMkLst>
            <pc:docMk/>
            <pc:sldMk cId="2384883291" sldId="281"/>
            <ac:spMk id="3" creationId="{00000000-0000-0000-0000-000000000000}"/>
          </ac:spMkLst>
        </pc:spChg>
        <pc:spChg chg="add del mod">
          <ac:chgData name="Chris Droessler" userId="625c3661-9d64-47fa-b83c-4b49393bd161" providerId="ADAL" clId="{2B911A00-F99B-3449-9653-07BACD4B4ACC}" dt="2021-09-13T18:43:24.447" v="114"/>
          <ac:spMkLst>
            <pc:docMk/>
            <pc:sldMk cId="2384883291" sldId="281"/>
            <ac:spMk id="4" creationId="{927EB79B-5E82-AA4C-836A-3A4A5D7ED303}"/>
          </ac:spMkLst>
        </pc:spChg>
      </pc:sldChg>
      <pc:sldChg chg="modSp modNotesTx">
        <pc:chgData name="Chris Droessler" userId="625c3661-9d64-47fa-b83c-4b49393bd161" providerId="ADAL" clId="{2B911A00-F99B-3449-9653-07BACD4B4ACC}" dt="2021-09-13T16:07:34.619" v="90"/>
        <pc:sldMkLst>
          <pc:docMk/>
          <pc:sldMk cId="2992403768" sldId="1543"/>
        </pc:sldMkLst>
        <pc:spChg chg="mod">
          <ac:chgData name="Chris Droessler" userId="625c3661-9d64-47fa-b83c-4b49393bd161" providerId="ADAL" clId="{2B911A00-F99B-3449-9653-07BACD4B4ACC}" dt="2021-09-13T16:07:34.619" v="90"/>
          <ac:spMkLst>
            <pc:docMk/>
            <pc:sldMk cId="2992403768" sldId="1543"/>
            <ac:spMk id="2" creationId="{00000000-0000-0000-0000-000000000000}"/>
          </ac:spMkLst>
        </pc:spChg>
      </pc:sldChg>
      <pc:sldChg chg="modSp modNotesTx">
        <pc:chgData name="Chris Droessler" userId="625c3661-9d64-47fa-b83c-4b49393bd161" providerId="ADAL" clId="{2B911A00-F99B-3449-9653-07BACD4B4ACC}" dt="2021-09-13T11:37:07.198" v="46" actId="5793"/>
        <pc:sldMkLst>
          <pc:docMk/>
          <pc:sldMk cId="2367475308" sldId="1549"/>
        </pc:sldMkLst>
        <pc:spChg chg="mod">
          <ac:chgData name="Chris Droessler" userId="625c3661-9d64-47fa-b83c-4b49393bd161" providerId="ADAL" clId="{2B911A00-F99B-3449-9653-07BACD4B4ACC}" dt="2021-09-13T11:36:16.336" v="44"/>
          <ac:spMkLst>
            <pc:docMk/>
            <pc:sldMk cId="2367475308" sldId="1549"/>
            <ac:spMk id="2" creationId="{00000000-0000-0000-0000-000000000000}"/>
          </ac:spMkLst>
        </pc:spChg>
      </pc:sldChg>
      <pc:sldChg chg="modNotesTx">
        <pc:chgData name="Chris Droessler" userId="625c3661-9d64-47fa-b83c-4b49393bd161" providerId="ADAL" clId="{2B911A00-F99B-3449-9653-07BACD4B4ACC}" dt="2021-09-13T11:37:18.821" v="48" actId="5793"/>
        <pc:sldMkLst>
          <pc:docMk/>
          <pc:sldMk cId="1908802170" sldId="1550"/>
        </pc:sldMkLst>
      </pc:sldChg>
      <pc:sldChg chg="addSp delSp modSp modNotesTx">
        <pc:chgData name="Chris Droessler" userId="625c3661-9d64-47fa-b83c-4b49393bd161" providerId="ADAL" clId="{2B911A00-F99B-3449-9653-07BACD4B4ACC}" dt="2021-09-14T14:10:26.943" v="689" actId="20577"/>
        <pc:sldMkLst>
          <pc:docMk/>
          <pc:sldMk cId="3492499135" sldId="1552"/>
        </pc:sldMkLst>
        <pc:spChg chg="mod">
          <ac:chgData name="Chris Droessler" userId="625c3661-9d64-47fa-b83c-4b49393bd161" providerId="ADAL" clId="{2B911A00-F99B-3449-9653-07BACD4B4ACC}" dt="2021-09-13T13:43:17.962" v="57" actId="5793"/>
          <ac:spMkLst>
            <pc:docMk/>
            <pc:sldMk cId="3492499135" sldId="1552"/>
            <ac:spMk id="2" creationId="{00000000-0000-0000-0000-000000000000}"/>
          </ac:spMkLst>
        </pc:spChg>
        <pc:spChg chg="mod">
          <ac:chgData name="Chris Droessler" userId="625c3661-9d64-47fa-b83c-4b49393bd161" providerId="ADAL" clId="{2B911A00-F99B-3449-9653-07BACD4B4ACC}" dt="2021-09-13T13:46:53.038" v="67" actId="27636"/>
          <ac:spMkLst>
            <pc:docMk/>
            <pc:sldMk cId="3492499135" sldId="1552"/>
            <ac:spMk id="3" creationId="{00000000-0000-0000-0000-000000000000}"/>
          </ac:spMkLst>
        </pc:spChg>
        <pc:picChg chg="add mod">
          <ac:chgData name="Chris Droessler" userId="625c3661-9d64-47fa-b83c-4b49393bd161" providerId="ADAL" clId="{2B911A00-F99B-3449-9653-07BACD4B4ACC}" dt="2021-09-14T14:10:06.345" v="687" actId="14100"/>
          <ac:picMkLst>
            <pc:docMk/>
            <pc:sldMk cId="3492499135" sldId="1552"/>
            <ac:picMk id="5" creationId="{65689952-238B-374B-9C20-8AEE5656A33C}"/>
          </ac:picMkLst>
        </pc:picChg>
        <pc:picChg chg="add del mod">
          <ac:chgData name="Chris Droessler" userId="625c3661-9d64-47fa-b83c-4b49393bd161" providerId="ADAL" clId="{2B911A00-F99B-3449-9653-07BACD4B4ACC}" dt="2021-09-14T14:09:57.777" v="685" actId="478"/>
          <ac:picMkLst>
            <pc:docMk/>
            <pc:sldMk cId="3492499135" sldId="1552"/>
            <ac:picMk id="1026" creationId="{3AAEDE14-71A0-0147-A659-7DE1758F3FAA}"/>
          </ac:picMkLst>
        </pc:picChg>
        <pc:picChg chg="add mod">
          <ac:chgData name="Chris Droessler" userId="625c3661-9d64-47fa-b83c-4b49393bd161" providerId="ADAL" clId="{2B911A00-F99B-3449-9653-07BACD4B4ACC}" dt="2021-09-13T13:51:36.106" v="87" actId="1035"/>
          <ac:picMkLst>
            <pc:docMk/>
            <pc:sldMk cId="3492499135" sldId="1552"/>
            <ac:picMk id="1028" creationId="{AB87A34B-79A0-6940-BF74-13ACF8EE0C8C}"/>
          </ac:picMkLst>
        </pc:picChg>
      </pc:sldChg>
      <pc:sldChg chg="addSp delSp modSp add modNotesTx">
        <pc:chgData name="Chris Droessler" userId="625c3661-9d64-47fa-b83c-4b49393bd161" providerId="ADAL" clId="{2B911A00-F99B-3449-9653-07BACD4B4ACC}" dt="2021-09-13T11:39:02.463" v="49" actId="478"/>
        <pc:sldMkLst>
          <pc:docMk/>
          <pc:sldMk cId="2773661964" sldId="1556"/>
        </pc:sldMkLst>
        <pc:spChg chg="mod">
          <ac:chgData name="Chris Droessler" userId="625c3661-9d64-47fa-b83c-4b49393bd161" providerId="ADAL" clId="{2B911A00-F99B-3449-9653-07BACD4B4ACC}" dt="2021-09-13T11:29:50.754" v="10" actId="20577"/>
          <ac:spMkLst>
            <pc:docMk/>
            <pc:sldMk cId="2773661964" sldId="1556"/>
            <ac:spMk id="2" creationId="{00000000-0000-0000-0000-000000000000}"/>
          </ac:spMkLst>
        </pc:spChg>
        <pc:spChg chg="mod">
          <ac:chgData name="Chris Droessler" userId="625c3661-9d64-47fa-b83c-4b49393bd161" providerId="ADAL" clId="{2B911A00-F99B-3449-9653-07BACD4B4ACC}" dt="2021-09-13T11:33:02.805" v="32" actId="20577"/>
          <ac:spMkLst>
            <pc:docMk/>
            <pc:sldMk cId="2773661964" sldId="1556"/>
            <ac:spMk id="3" creationId="{00000000-0000-0000-0000-000000000000}"/>
          </ac:spMkLst>
        </pc:spChg>
        <pc:spChg chg="add del mod">
          <ac:chgData name="Chris Droessler" userId="625c3661-9d64-47fa-b83c-4b49393bd161" providerId="ADAL" clId="{2B911A00-F99B-3449-9653-07BACD4B4ACC}" dt="2021-09-13T11:39:02.463" v="49" actId="478"/>
          <ac:spMkLst>
            <pc:docMk/>
            <pc:sldMk cId="2773661964" sldId="1556"/>
            <ac:spMk id="6" creationId="{5BF95A42-15A1-EE47-8632-DD3422971B0A}"/>
          </ac:spMkLst>
        </pc:spChg>
        <pc:picChg chg="add">
          <ac:chgData name="Chris Droessler" userId="625c3661-9d64-47fa-b83c-4b49393bd161" providerId="ADAL" clId="{2B911A00-F99B-3449-9653-07BACD4B4ACC}" dt="2021-09-13T11:32:21.538" v="21"/>
          <ac:picMkLst>
            <pc:docMk/>
            <pc:sldMk cId="2773661964" sldId="1556"/>
            <ac:picMk id="4" creationId="{BF676C06-2747-554F-921D-FA274866617C}"/>
          </ac:picMkLst>
        </pc:picChg>
        <pc:picChg chg="add">
          <ac:chgData name="Chris Droessler" userId="625c3661-9d64-47fa-b83c-4b49393bd161" providerId="ADAL" clId="{2B911A00-F99B-3449-9653-07BACD4B4ACC}" dt="2021-09-13T11:32:21.538" v="21"/>
          <ac:picMkLst>
            <pc:docMk/>
            <pc:sldMk cId="2773661964" sldId="1556"/>
            <ac:picMk id="5" creationId="{A76577C8-D008-7841-A270-9957F03B859B}"/>
          </ac:picMkLst>
        </pc:picChg>
        <pc:picChg chg="add mod modCrop">
          <ac:chgData name="Chris Droessler" userId="625c3661-9d64-47fa-b83c-4b49393bd161" providerId="ADAL" clId="{2B911A00-F99B-3449-9653-07BACD4B4ACC}" dt="2021-09-13T11:33:44.931" v="39" actId="732"/>
          <ac:picMkLst>
            <pc:docMk/>
            <pc:sldMk cId="2773661964" sldId="1556"/>
            <ac:picMk id="1026" creationId="{B79A3F9C-10D9-244C-8F9C-068BFC2D1DBC}"/>
          </ac:picMkLst>
        </pc:picChg>
      </pc:sldChg>
      <pc:sldChg chg="addSp delSp modSp add">
        <pc:chgData name="Chris Droessler" userId="625c3661-9d64-47fa-b83c-4b49393bd161" providerId="ADAL" clId="{2B911A00-F99B-3449-9653-07BACD4B4ACC}" dt="2021-09-13T17:07:41.378" v="103" actId="114"/>
        <pc:sldMkLst>
          <pc:docMk/>
          <pc:sldMk cId="4031475819" sldId="1557"/>
        </pc:sldMkLst>
        <pc:spChg chg="del">
          <ac:chgData name="Chris Droessler" userId="625c3661-9d64-47fa-b83c-4b49393bd161" providerId="ADAL" clId="{2B911A00-F99B-3449-9653-07BACD4B4ACC}" dt="2021-09-13T16:08:13.612" v="92"/>
          <ac:spMkLst>
            <pc:docMk/>
            <pc:sldMk cId="4031475819" sldId="1557"/>
            <ac:spMk id="2" creationId="{1C806039-32A9-D745-B629-82B5A96EEFB3}"/>
          </ac:spMkLst>
        </pc:spChg>
        <pc:spChg chg="mod">
          <ac:chgData name="Chris Droessler" userId="625c3661-9d64-47fa-b83c-4b49393bd161" providerId="ADAL" clId="{2B911A00-F99B-3449-9653-07BACD4B4ACC}" dt="2021-09-13T17:07:41.378" v="103" actId="114"/>
          <ac:spMkLst>
            <pc:docMk/>
            <pc:sldMk cId="4031475819" sldId="1557"/>
            <ac:spMk id="3" creationId="{42B9ADFC-FF6A-6E48-A265-22D9D06D8FD2}"/>
          </ac:spMkLst>
        </pc:spChg>
        <pc:picChg chg="add mod">
          <ac:chgData name="Chris Droessler" userId="625c3661-9d64-47fa-b83c-4b49393bd161" providerId="ADAL" clId="{2B911A00-F99B-3449-9653-07BACD4B4ACC}" dt="2021-09-13T16:08:13.612" v="92"/>
          <ac:picMkLst>
            <pc:docMk/>
            <pc:sldMk cId="4031475819" sldId="1557"/>
            <ac:picMk id="5" creationId="{842997E9-9EC5-D74D-9858-E4B5B35BB6AD}"/>
          </ac:picMkLst>
        </pc:picChg>
      </pc:sldChg>
      <pc:sldChg chg="addSp delSp modSp add del">
        <pc:chgData name="Chris Droessler" userId="625c3661-9d64-47fa-b83c-4b49393bd161" providerId="ADAL" clId="{2B911A00-F99B-3449-9653-07BACD4B4ACC}" dt="2021-09-13T19:16:19.185" v="667" actId="2696"/>
        <pc:sldMkLst>
          <pc:docMk/>
          <pc:sldMk cId="600935233" sldId="1558"/>
        </pc:sldMkLst>
        <pc:spChg chg="del">
          <ac:chgData name="Chris Droessler" userId="625c3661-9d64-47fa-b83c-4b49393bd161" providerId="ADAL" clId="{2B911A00-F99B-3449-9653-07BACD4B4ACC}" dt="2021-09-13T18:44:35.999" v="128" actId="478"/>
          <ac:spMkLst>
            <pc:docMk/>
            <pc:sldMk cId="600935233" sldId="1558"/>
            <ac:spMk id="2" creationId="{25A1FE3A-5723-2B47-870F-8761EE8D85AD}"/>
          </ac:spMkLst>
        </pc:spChg>
        <pc:spChg chg="del mod">
          <ac:chgData name="Chris Droessler" userId="625c3661-9d64-47fa-b83c-4b49393bd161" providerId="ADAL" clId="{2B911A00-F99B-3449-9653-07BACD4B4ACC}" dt="2021-09-13T18:45:58.136" v="137" actId="478"/>
          <ac:spMkLst>
            <pc:docMk/>
            <pc:sldMk cId="600935233" sldId="1558"/>
            <ac:spMk id="3" creationId="{2F54193D-4CE6-C242-B518-2F29869D3CBC}"/>
          </ac:spMkLst>
        </pc:spChg>
        <pc:spChg chg="add mod">
          <ac:chgData name="Chris Droessler" userId="625c3661-9d64-47fa-b83c-4b49393bd161" providerId="ADAL" clId="{2B911A00-F99B-3449-9653-07BACD4B4ACC}" dt="2021-09-13T19:04:04.822" v="498" actId="1076"/>
          <ac:spMkLst>
            <pc:docMk/>
            <pc:sldMk cId="600935233" sldId="1558"/>
            <ac:spMk id="7" creationId="{7F2B10EF-A433-7349-9916-7B4F875E65F4}"/>
          </ac:spMkLst>
        </pc:spChg>
        <pc:spChg chg="add del mod">
          <ac:chgData name="Chris Droessler" userId="625c3661-9d64-47fa-b83c-4b49393bd161" providerId="ADAL" clId="{2B911A00-F99B-3449-9653-07BACD4B4ACC}" dt="2021-09-13T18:46:08.028" v="140" actId="478"/>
          <ac:spMkLst>
            <pc:docMk/>
            <pc:sldMk cId="600935233" sldId="1558"/>
            <ac:spMk id="9" creationId="{1083F6BB-799D-3343-BD0F-F66531180EB4}"/>
          </ac:spMkLst>
        </pc:spChg>
        <pc:spChg chg="add mod">
          <ac:chgData name="Chris Droessler" userId="625c3661-9d64-47fa-b83c-4b49393bd161" providerId="ADAL" clId="{2B911A00-F99B-3449-9653-07BACD4B4ACC}" dt="2021-09-13T19:04:02.454" v="497" actId="1076"/>
          <ac:spMkLst>
            <pc:docMk/>
            <pc:sldMk cId="600935233" sldId="1558"/>
            <ac:spMk id="10" creationId="{08F290BE-6A8E-3946-AFA7-106E3F8BE8C8}"/>
          </ac:spMkLst>
        </pc:spChg>
        <pc:picChg chg="add">
          <ac:chgData name="Chris Droessler" userId="625c3661-9d64-47fa-b83c-4b49393bd161" providerId="ADAL" clId="{2B911A00-F99B-3449-9653-07BACD4B4ACC}" dt="2021-09-13T18:44:32.096" v="127"/>
          <ac:picMkLst>
            <pc:docMk/>
            <pc:sldMk cId="600935233" sldId="1558"/>
            <ac:picMk id="4" creationId="{36AB21B1-DC64-084F-A09F-827393FD3AF0}"/>
          </ac:picMkLst>
        </pc:picChg>
        <pc:picChg chg="add">
          <ac:chgData name="Chris Droessler" userId="625c3661-9d64-47fa-b83c-4b49393bd161" providerId="ADAL" clId="{2B911A00-F99B-3449-9653-07BACD4B4ACC}" dt="2021-09-13T18:44:43.017" v="129"/>
          <ac:picMkLst>
            <pc:docMk/>
            <pc:sldMk cId="600935233" sldId="1558"/>
            <ac:picMk id="5" creationId="{06F6BC3B-9302-9B4B-B723-D42B792A8C41}"/>
          </ac:picMkLst>
        </pc:picChg>
        <pc:picChg chg="add mod">
          <ac:chgData name="Chris Droessler" userId="625c3661-9d64-47fa-b83c-4b49393bd161" providerId="ADAL" clId="{2B911A00-F99B-3449-9653-07BACD4B4ACC}" dt="2021-09-13T18:46:01.933" v="138" actId="14100"/>
          <ac:picMkLst>
            <pc:docMk/>
            <pc:sldMk cId="600935233" sldId="1558"/>
            <ac:picMk id="6" creationId="{5EFFE29B-8AE4-9445-ACA4-F86483B228F1}"/>
          </ac:picMkLst>
        </pc:picChg>
      </pc:sldChg>
      <pc:sldChg chg="add">
        <pc:chgData name="Chris Droessler" userId="625c3661-9d64-47fa-b83c-4b49393bd161" providerId="ADAL" clId="{2B911A00-F99B-3449-9653-07BACD4B4ACC}" dt="2021-09-13T19:16:28.277" v="682"/>
        <pc:sldMkLst>
          <pc:docMk/>
          <pc:sldMk cId="2831255593" sldId="1558"/>
        </pc:sldMkLst>
      </pc:sldChg>
      <pc:sldChg chg="addSp modSp add del">
        <pc:chgData name="Chris Droessler" userId="625c3661-9d64-47fa-b83c-4b49393bd161" providerId="ADAL" clId="{2B911A00-F99B-3449-9653-07BACD4B4ACC}" dt="2021-09-13T19:16:19.190" v="668" actId="2696"/>
        <pc:sldMkLst>
          <pc:docMk/>
          <pc:sldMk cId="1539579283" sldId="1559"/>
        </pc:sldMkLst>
        <pc:spChg chg="add mod">
          <ac:chgData name="Chris Droessler" userId="625c3661-9d64-47fa-b83c-4b49393bd161" providerId="ADAL" clId="{2B911A00-F99B-3449-9653-07BACD4B4ACC}" dt="2021-09-13T19:04:24.646" v="500" actId="404"/>
          <ac:spMkLst>
            <pc:docMk/>
            <pc:sldMk cId="1539579283" sldId="1559"/>
            <ac:spMk id="2" creationId="{18F5EA19-04AC-F24C-985C-C542307DCC10}"/>
          </ac:spMkLst>
        </pc:spChg>
        <pc:spChg chg="add mod">
          <ac:chgData name="Chris Droessler" userId="625c3661-9d64-47fa-b83c-4b49393bd161" providerId="ADAL" clId="{2B911A00-F99B-3449-9653-07BACD4B4ACC}" dt="2021-09-13T18:48:51.749" v="189" actId="20577"/>
          <ac:spMkLst>
            <pc:docMk/>
            <pc:sldMk cId="1539579283" sldId="1559"/>
            <ac:spMk id="3" creationId="{55CD866F-B716-C841-86CF-9B0FE6666B0F}"/>
          </ac:spMkLst>
        </pc:spChg>
      </pc:sldChg>
      <pc:sldChg chg="add">
        <pc:chgData name="Chris Droessler" userId="625c3661-9d64-47fa-b83c-4b49393bd161" providerId="ADAL" clId="{2B911A00-F99B-3449-9653-07BACD4B4ACC}" dt="2021-09-13T19:16:29.480" v="683"/>
        <pc:sldMkLst>
          <pc:docMk/>
          <pc:sldMk cId="1612887369" sldId="1559"/>
        </pc:sldMkLst>
      </pc:sldChg>
      <pc:sldChg chg="addSp delSp modSp add del">
        <pc:chgData name="Chris Droessler" userId="625c3661-9d64-47fa-b83c-4b49393bd161" providerId="ADAL" clId="{2B911A00-F99B-3449-9653-07BACD4B4ACC}" dt="2021-09-13T19:16:19.198" v="669" actId="2696"/>
        <pc:sldMkLst>
          <pc:docMk/>
          <pc:sldMk cId="2710843768" sldId="1560"/>
        </pc:sldMkLst>
        <pc:spChg chg="del mod">
          <ac:chgData name="Chris Droessler" userId="625c3661-9d64-47fa-b83c-4b49393bd161" providerId="ADAL" clId="{2B911A00-F99B-3449-9653-07BACD4B4ACC}" dt="2021-09-13T18:51:56.785" v="234"/>
          <ac:spMkLst>
            <pc:docMk/>
            <pc:sldMk cId="2710843768" sldId="1560"/>
            <ac:spMk id="2" creationId="{B26CB292-2FC3-8346-87C5-4F7B19F7E00C}"/>
          </ac:spMkLst>
        </pc:spChg>
        <pc:spChg chg="mod">
          <ac:chgData name="Chris Droessler" userId="625c3661-9d64-47fa-b83c-4b49393bd161" providerId="ADAL" clId="{2B911A00-F99B-3449-9653-07BACD4B4ACC}" dt="2021-09-13T18:49:29.365" v="193" actId="20577"/>
          <ac:spMkLst>
            <pc:docMk/>
            <pc:sldMk cId="2710843768" sldId="1560"/>
            <ac:spMk id="3" creationId="{DEB2F253-163E-054F-A198-77089BAC6488}"/>
          </ac:spMkLst>
        </pc:spChg>
        <pc:spChg chg="del">
          <ac:chgData name="Chris Droessler" userId="625c3661-9d64-47fa-b83c-4b49393bd161" providerId="ADAL" clId="{2B911A00-F99B-3449-9653-07BACD4B4ACC}" dt="2021-09-13T18:50:40.050" v="212" actId="478"/>
          <ac:spMkLst>
            <pc:docMk/>
            <pc:sldMk cId="2710843768" sldId="1560"/>
            <ac:spMk id="60" creationId="{DDA92AEF-1689-0040-A779-90F12273B412}"/>
          </ac:spMkLst>
        </pc:spChg>
        <pc:spChg chg="mod">
          <ac:chgData name="Chris Droessler" userId="625c3661-9d64-47fa-b83c-4b49393bd161" providerId="ADAL" clId="{2B911A00-F99B-3449-9653-07BACD4B4ACC}" dt="2021-09-13T18:50:39.116" v="211" actId="6549"/>
          <ac:spMkLst>
            <pc:docMk/>
            <pc:sldMk cId="2710843768" sldId="1560"/>
            <ac:spMk id="61" creationId="{893EE2E6-3C6C-E147-B751-6D5C6CE715CF}"/>
          </ac:spMkLst>
        </pc:spChg>
        <pc:spChg chg="add del mod">
          <ac:chgData name="Chris Droessler" userId="625c3661-9d64-47fa-b83c-4b49393bd161" providerId="ADAL" clId="{2B911A00-F99B-3449-9653-07BACD4B4ACC}" dt="2021-09-13T18:51:56.785" v="234"/>
          <ac:spMkLst>
            <pc:docMk/>
            <pc:sldMk cId="2710843768" sldId="1560"/>
            <ac:spMk id="103" creationId="{A105CBBC-5333-0243-B1BF-772BA690CCFF}"/>
          </ac:spMkLst>
        </pc:spChg>
        <pc:spChg chg="add del mod">
          <ac:chgData name="Chris Droessler" userId="625c3661-9d64-47fa-b83c-4b49393bd161" providerId="ADAL" clId="{2B911A00-F99B-3449-9653-07BACD4B4ACC}" dt="2021-09-13T18:51:57.353" v="235"/>
          <ac:spMkLst>
            <pc:docMk/>
            <pc:sldMk cId="2710843768" sldId="1560"/>
            <ac:spMk id="104" creationId="{7C479895-27B3-AF47-B123-C090671CA29D}"/>
          </ac:spMkLst>
        </pc:spChg>
        <pc:spChg chg="add del mod">
          <ac:chgData name="Chris Droessler" userId="625c3661-9d64-47fa-b83c-4b49393bd161" providerId="ADAL" clId="{2B911A00-F99B-3449-9653-07BACD4B4ACC}" dt="2021-09-13T18:51:57.353" v="235"/>
          <ac:spMkLst>
            <pc:docMk/>
            <pc:sldMk cId="2710843768" sldId="1560"/>
            <ac:spMk id="105" creationId="{1816691A-1E22-4744-BD2A-13B0FD057562}"/>
          </ac:spMkLst>
        </pc:spChg>
        <pc:spChg chg="add del mod">
          <ac:chgData name="Chris Droessler" userId="625c3661-9d64-47fa-b83c-4b49393bd161" providerId="ADAL" clId="{2B911A00-F99B-3449-9653-07BACD4B4ACC}" dt="2021-09-13T18:51:57.569" v="236"/>
          <ac:spMkLst>
            <pc:docMk/>
            <pc:sldMk cId="2710843768" sldId="1560"/>
            <ac:spMk id="106" creationId="{C5CC105E-C9A4-8B4E-BEE7-906713C2D42E}"/>
          </ac:spMkLst>
        </pc:spChg>
        <pc:spChg chg="add del mod">
          <ac:chgData name="Chris Droessler" userId="625c3661-9d64-47fa-b83c-4b49393bd161" providerId="ADAL" clId="{2B911A00-F99B-3449-9653-07BACD4B4ACC}" dt="2021-09-13T18:51:57.569" v="236"/>
          <ac:spMkLst>
            <pc:docMk/>
            <pc:sldMk cId="2710843768" sldId="1560"/>
            <ac:spMk id="107" creationId="{422DF3D5-8481-314E-BFEC-093A63A6AD46}"/>
          </ac:spMkLst>
        </pc:spChg>
        <pc:spChg chg="add mod">
          <ac:chgData name="Chris Droessler" userId="625c3661-9d64-47fa-b83c-4b49393bd161" providerId="ADAL" clId="{2B911A00-F99B-3449-9653-07BACD4B4ACC}" dt="2021-09-13T19:05:13.552" v="502" actId="948"/>
          <ac:spMkLst>
            <pc:docMk/>
            <pc:sldMk cId="2710843768" sldId="1560"/>
            <ac:spMk id="108" creationId="{5385655C-74BF-7F4A-998D-3E7A0C03D41D}"/>
          </ac:spMkLst>
        </pc:spChg>
        <pc:spChg chg="add mod">
          <ac:chgData name="Chris Droessler" userId="625c3661-9d64-47fa-b83c-4b49393bd161" providerId="ADAL" clId="{2B911A00-F99B-3449-9653-07BACD4B4ACC}" dt="2021-09-13T19:12:17.735" v="556" actId="404"/>
          <ac:spMkLst>
            <pc:docMk/>
            <pc:sldMk cId="2710843768" sldId="1560"/>
            <ac:spMk id="110" creationId="{C6E35303-55DE-334A-83C3-FAEB9CA2B698}"/>
          </ac:spMkLst>
        </pc:spChg>
        <pc:spChg chg="add mod">
          <ac:chgData name="Chris Droessler" userId="625c3661-9d64-47fa-b83c-4b49393bd161" providerId="ADAL" clId="{2B911A00-F99B-3449-9653-07BACD4B4ACC}" dt="2021-09-13T19:12:48.140" v="560" actId="113"/>
          <ac:spMkLst>
            <pc:docMk/>
            <pc:sldMk cId="2710843768" sldId="1560"/>
            <ac:spMk id="111" creationId="{677E250C-D80E-0748-9E1B-4EDDC80EF70F}"/>
          </ac:spMkLst>
        </pc:spChg>
        <pc:spChg chg="add mod">
          <ac:chgData name="Chris Droessler" userId="625c3661-9d64-47fa-b83c-4b49393bd161" providerId="ADAL" clId="{2B911A00-F99B-3449-9653-07BACD4B4ACC}" dt="2021-09-13T19:13:43.763" v="600" actId="1037"/>
          <ac:spMkLst>
            <pc:docMk/>
            <pc:sldMk cId="2710843768" sldId="1560"/>
            <ac:spMk id="112" creationId="{74A7E8BA-937D-E54A-BF7A-D5298F00BEB5}"/>
          </ac:spMkLst>
        </pc:spChg>
        <pc:spChg chg="add mod">
          <ac:chgData name="Chris Droessler" userId="625c3661-9d64-47fa-b83c-4b49393bd161" providerId="ADAL" clId="{2B911A00-F99B-3449-9653-07BACD4B4ACC}" dt="2021-09-13T19:14:20.808" v="639" actId="1038"/>
          <ac:spMkLst>
            <pc:docMk/>
            <pc:sldMk cId="2710843768" sldId="1560"/>
            <ac:spMk id="113" creationId="{218545F4-3701-AA4F-94C4-AF582855754C}"/>
          </ac:spMkLst>
        </pc:spChg>
        <pc:spChg chg="add mod">
          <ac:chgData name="Chris Droessler" userId="625c3661-9d64-47fa-b83c-4b49393bd161" providerId="ADAL" clId="{2B911A00-F99B-3449-9653-07BACD4B4ACC}" dt="2021-09-13T19:13:47.741" v="608" actId="1038"/>
          <ac:spMkLst>
            <pc:docMk/>
            <pc:sldMk cId="2710843768" sldId="1560"/>
            <ac:spMk id="114" creationId="{C9AB68AF-8390-AE43-8B72-8FAEF074C2EB}"/>
          </ac:spMkLst>
        </pc:spChg>
        <pc:spChg chg="add mod">
          <ac:chgData name="Chris Droessler" userId="625c3661-9d64-47fa-b83c-4b49393bd161" providerId="ADAL" clId="{2B911A00-F99B-3449-9653-07BACD4B4ACC}" dt="2021-09-13T19:12:17.735" v="556" actId="404"/>
          <ac:spMkLst>
            <pc:docMk/>
            <pc:sldMk cId="2710843768" sldId="1560"/>
            <ac:spMk id="115" creationId="{22A1D2CA-4729-E940-A11C-6C6E21AAE14E}"/>
          </ac:spMkLst>
        </pc:spChg>
        <pc:spChg chg="add mod">
          <ac:chgData name="Chris Droessler" userId="625c3661-9d64-47fa-b83c-4b49393bd161" providerId="ADAL" clId="{2B911A00-F99B-3449-9653-07BACD4B4ACC}" dt="2021-09-13T19:14:11.856" v="630" actId="1036"/>
          <ac:spMkLst>
            <pc:docMk/>
            <pc:sldMk cId="2710843768" sldId="1560"/>
            <ac:spMk id="116" creationId="{E361B69A-FF81-7640-A1B9-2F0B6246C615}"/>
          </ac:spMkLst>
        </pc:spChg>
        <pc:spChg chg="add mod">
          <ac:chgData name="Chris Droessler" userId="625c3661-9d64-47fa-b83c-4b49393bd161" providerId="ADAL" clId="{2B911A00-F99B-3449-9653-07BACD4B4ACC}" dt="2021-09-13T19:14:41.455" v="665" actId="14100"/>
          <ac:spMkLst>
            <pc:docMk/>
            <pc:sldMk cId="2710843768" sldId="1560"/>
            <ac:spMk id="117" creationId="{1FF2DB89-C28C-DB48-9D3D-39E5B7194645}"/>
          </ac:spMkLst>
        </pc:spChg>
        <pc:spChg chg="add mod">
          <ac:chgData name="Chris Droessler" userId="625c3661-9d64-47fa-b83c-4b49393bd161" providerId="ADAL" clId="{2B911A00-F99B-3449-9653-07BACD4B4ACC}" dt="2021-09-13T19:14:15.752" v="632" actId="1037"/>
          <ac:spMkLst>
            <pc:docMk/>
            <pc:sldMk cId="2710843768" sldId="1560"/>
            <ac:spMk id="118" creationId="{E3E60201-5BFE-8940-9621-4C903D62DF57}"/>
          </ac:spMkLst>
        </pc:spChg>
        <pc:spChg chg="add mod">
          <ac:chgData name="Chris Droessler" userId="625c3661-9d64-47fa-b83c-4b49393bd161" providerId="ADAL" clId="{2B911A00-F99B-3449-9653-07BACD4B4ACC}" dt="2021-09-13T19:14:38.623" v="664" actId="1037"/>
          <ac:spMkLst>
            <pc:docMk/>
            <pc:sldMk cId="2710843768" sldId="1560"/>
            <ac:spMk id="119" creationId="{32E3B500-2070-7C4E-8AAF-F40B4422F8FF}"/>
          </ac:spMkLst>
        </pc:spChg>
        <pc:grpChg chg="add del">
          <ac:chgData name="Chris Droessler" userId="625c3661-9d64-47fa-b83c-4b49393bd161" providerId="ADAL" clId="{2B911A00-F99B-3449-9653-07BACD4B4ACC}" dt="2021-09-13T18:50:36.775" v="209" actId="478"/>
          <ac:grpSpMkLst>
            <pc:docMk/>
            <pc:sldMk cId="2710843768" sldId="1560"/>
            <ac:grpSpMk id="4" creationId="{955C1094-01C5-7047-B0D9-79A78BEF341D}"/>
          </ac:grpSpMkLst>
        </pc:grpChg>
        <pc:grpChg chg="add del mod">
          <ac:chgData name="Chris Droessler" userId="625c3661-9d64-47fa-b83c-4b49393bd161" providerId="ADAL" clId="{2B911A00-F99B-3449-9653-07BACD4B4ACC}" dt="2021-09-13T18:50:35.922" v="208" actId="478"/>
          <ac:grpSpMkLst>
            <pc:docMk/>
            <pc:sldMk cId="2710843768" sldId="1560"/>
            <ac:grpSpMk id="15" creationId="{7A8EFE2F-18A1-D64C-84F6-2BEB7C9FD71D}"/>
          </ac:grpSpMkLst>
        </pc:grpChg>
        <pc:grpChg chg="add del mod">
          <ac:chgData name="Chris Droessler" userId="625c3661-9d64-47fa-b83c-4b49393bd161" providerId="ADAL" clId="{2B911A00-F99B-3449-9653-07BACD4B4ACC}" dt="2021-09-13T18:50:35.043" v="207" actId="478"/>
          <ac:grpSpMkLst>
            <pc:docMk/>
            <pc:sldMk cId="2710843768" sldId="1560"/>
            <ac:grpSpMk id="26" creationId="{EFC2C8AB-7CBF-EC40-A114-0B0018A36DA5}"/>
          </ac:grpSpMkLst>
        </pc:grpChg>
        <pc:grpChg chg="add del mod">
          <ac:chgData name="Chris Droessler" userId="625c3661-9d64-47fa-b83c-4b49393bd161" providerId="ADAL" clId="{2B911A00-F99B-3449-9653-07BACD4B4ACC}" dt="2021-09-13T18:50:41.938" v="214" actId="478"/>
          <ac:grpSpMkLst>
            <pc:docMk/>
            <pc:sldMk cId="2710843768" sldId="1560"/>
            <ac:grpSpMk id="37" creationId="{DF6DFFFC-4608-D941-AC38-CAADF9F9A863}"/>
          </ac:grpSpMkLst>
        </pc:grpChg>
        <pc:grpChg chg="add del mod">
          <ac:chgData name="Chris Droessler" userId="625c3661-9d64-47fa-b83c-4b49393bd161" providerId="ADAL" clId="{2B911A00-F99B-3449-9653-07BACD4B4ACC}" dt="2021-09-13T18:50:41.082" v="213" actId="478"/>
          <ac:grpSpMkLst>
            <pc:docMk/>
            <pc:sldMk cId="2710843768" sldId="1560"/>
            <ac:grpSpMk id="48" creationId="{07FB7E2E-3C1C-0A44-AE45-2E7C246ADED5}"/>
          </ac:grpSpMkLst>
        </pc:grpChg>
        <pc:grpChg chg="add del mod">
          <ac:chgData name="Chris Droessler" userId="625c3661-9d64-47fa-b83c-4b49393bd161" providerId="ADAL" clId="{2B911A00-F99B-3449-9653-07BACD4B4ACC}" dt="2021-09-13T18:50:43.562" v="215" actId="478"/>
          <ac:grpSpMkLst>
            <pc:docMk/>
            <pc:sldMk cId="2710843768" sldId="1560"/>
            <ac:grpSpMk id="59" creationId="{3FEE4D6E-39FC-894E-BAD7-9B502F282650}"/>
          </ac:grpSpMkLst>
        </pc:grpChg>
        <pc:grpChg chg="add del mod">
          <ac:chgData name="Chris Droessler" userId="625c3661-9d64-47fa-b83c-4b49393bd161" providerId="ADAL" clId="{2B911A00-F99B-3449-9653-07BACD4B4ACC}" dt="2021-09-13T18:50:38.227" v="210" actId="478"/>
          <ac:grpSpMkLst>
            <pc:docMk/>
            <pc:sldMk cId="2710843768" sldId="1560"/>
            <ac:grpSpMk id="70" creationId="{4CEB67B4-5403-5949-99F2-45FE0235D430}"/>
          </ac:grpSpMkLst>
        </pc:grpChg>
        <pc:grpChg chg="add del mod">
          <ac:chgData name="Chris Droessler" userId="625c3661-9d64-47fa-b83c-4b49393bd161" providerId="ADAL" clId="{2B911A00-F99B-3449-9653-07BACD4B4ACC}" dt="2021-09-13T18:50:31.571" v="206" actId="478"/>
          <ac:grpSpMkLst>
            <pc:docMk/>
            <pc:sldMk cId="2710843768" sldId="1560"/>
            <ac:grpSpMk id="81" creationId="{7835255B-1EBC-034E-8DB5-01FD4B03DD79}"/>
          </ac:grpSpMkLst>
        </pc:grpChg>
        <pc:grpChg chg="add del mod">
          <ac:chgData name="Chris Droessler" userId="625c3661-9d64-47fa-b83c-4b49393bd161" providerId="ADAL" clId="{2B911A00-F99B-3449-9653-07BACD4B4ACC}" dt="2021-09-13T19:11:39.909" v="546" actId="478"/>
          <ac:grpSpMkLst>
            <pc:docMk/>
            <pc:sldMk cId="2710843768" sldId="1560"/>
            <ac:grpSpMk id="92" creationId="{EB3115D8-01CF-6F4C-8F7C-C93273C00089}"/>
          </ac:grpSpMkLst>
        </pc:grpChg>
        <pc:grpChg chg="add mod">
          <ac:chgData name="Chris Droessler" userId="625c3661-9d64-47fa-b83c-4b49393bd161" providerId="ADAL" clId="{2B911A00-F99B-3449-9653-07BACD4B4ACC}" dt="2021-09-13T19:12:10.060" v="552" actId="1035"/>
          <ac:grpSpMkLst>
            <pc:docMk/>
            <pc:sldMk cId="2710843768" sldId="1560"/>
            <ac:grpSpMk id="109" creationId="{2FAE42EF-2E0E-174B-99B3-7402FA1D067A}"/>
          </ac:grpSpMkLst>
        </pc:grpChg>
      </pc:sldChg>
      <pc:sldChg chg="modSp add del">
        <pc:chgData name="Chris Droessler" userId="625c3661-9d64-47fa-b83c-4b49393bd161" providerId="ADAL" clId="{2B911A00-F99B-3449-9653-07BACD4B4ACC}" dt="2021-09-13T19:16:19.202" v="670" actId="2696"/>
        <pc:sldMkLst>
          <pc:docMk/>
          <pc:sldMk cId="745745353" sldId="1561"/>
        </pc:sldMkLst>
        <pc:spChg chg="mod">
          <ac:chgData name="Chris Droessler" userId="625c3661-9d64-47fa-b83c-4b49393bd161" providerId="ADAL" clId="{2B911A00-F99B-3449-9653-07BACD4B4ACC}" dt="2021-09-13T18:53:14.993" v="272" actId="12"/>
          <ac:spMkLst>
            <pc:docMk/>
            <pc:sldMk cId="745745353" sldId="1561"/>
            <ac:spMk id="2" creationId="{BCE5543F-704C-9B4F-8B95-BE624C8D6A56}"/>
          </ac:spMkLst>
        </pc:spChg>
        <pc:spChg chg="mod">
          <ac:chgData name="Chris Droessler" userId="625c3661-9d64-47fa-b83c-4b49393bd161" providerId="ADAL" clId="{2B911A00-F99B-3449-9653-07BACD4B4ACC}" dt="2021-09-13T18:53:01.199" v="265" actId="27636"/>
          <ac:spMkLst>
            <pc:docMk/>
            <pc:sldMk cId="745745353" sldId="1561"/>
            <ac:spMk id="3" creationId="{86B93425-7EA1-B447-B0DB-9374F3A6C74A}"/>
          </ac:spMkLst>
        </pc:spChg>
      </pc:sldChg>
      <pc:sldChg chg="modSp add del">
        <pc:chgData name="Chris Droessler" userId="625c3661-9d64-47fa-b83c-4b49393bd161" providerId="ADAL" clId="{2B911A00-F99B-3449-9653-07BACD4B4ACC}" dt="2021-09-13T19:16:19.207" v="671" actId="2696"/>
        <pc:sldMkLst>
          <pc:docMk/>
          <pc:sldMk cId="1904800481" sldId="1562"/>
        </pc:sldMkLst>
        <pc:spChg chg="mod">
          <ac:chgData name="Chris Droessler" userId="625c3661-9d64-47fa-b83c-4b49393bd161" providerId="ADAL" clId="{2B911A00-F99B-3449-9653-07BACD4B4ACC}" dt="2021-09-13T19:06:10.359" v="504" actId="948"/>
          <ac:spMkLst>
            <pc:docMk/>
            <pc:sldMk cId="1904800481" sldId="1562"/>
            <ac:spMk id="2" creationId="{0C90885A-F010-7F48-89FE-8583F4FD6BD5}"/>
          </ac:spMkLst>
        </pc:spChg>
        <pc:spChg chg="mod">
          <ac:chgData name="Chris Droessler" userId="625c3661-9d64-47fa-b83c-4b49393bd161" providerId="ADAL" clId="{2B911A00-F99B-3449-9653-07BACD4B4ACC}" dt="2021-09-13T18:53:54.092" v="281" actId="20577"/>
          <ac:spMkLst>
            <pc:docMk/>
            <pc:sldMk cId="1904800481" sldId="1562"/>
            <ac:spMk id="3" creationId="{FA876B04-5220-9949-A72B-ADDFA907C64A}"/>
          </ac:spMkLst>
        </pc:spChg>
      </pc:sldChg>
      <pc:sldChg chg="modSp add del">
        <pc:chgData name="Chris Droessler" userId="625c3661-9d64-47fa-b83c-4b49393bd161" providerId="ADAL" clId="{2B911A00-F99B-3449-9653-07BACD4B4ACC}" dt="2021-09-13T19:16:19.211" v="672" actId="2696"/>
        <pc:sldMkLst>
          <pc:docMk/>
          <pc:sldMk cId="1262044401" sldId="1563"/>
        </pc:sldMkLst>
        <pc:spChg chg="mod">
          <ac:chgData name="Chris Droessler" userId="625c3661-9d64-47fa-b83c-4b49393bd161" providerId="ADAL" clId="{2B911A00-F99B-3449-9653-07BACD4B4ACC}" dt="2021-09-13T19:06:32.613" v="505" actId="948"/>
          <ac:spMkLst>
            <pc:docMk/>
            <pc:sldMk cId="1262044401" sldId="1563"/>
            <ac:spMk id="2" creationId="{1F76B512-46D8-0A4F-99B1-AA579BDDA24B}"/>
          </ac:spMkLst>
        </pc:spChg>
        <pc:spChg chg="mod">
          <ac:chgData name="Chris Droessler" userId="625c3661-9d64-47fa-b83c-4b49393bd161" providerId="ADAL" clId="{2B911A00-F99B-3449-9653-07BACD4B4ACC}" dt="2021-09-13T18:55:08.257" v="317" actId="20577"/>
          <ac:spMkLst>
            <pc:docMk/>
            <pc:sldMk cId="1262044401" sldId="1563"/>
            <ac:spMk id="3" creationId="{E39D58BC-6A88-CD48-BDDE-5816178BF9F1}"/>
          </ac:spMkLst>
        </pc:spChg>
      </pc:sldChg>
      <pc:sldChg chg="modSp add del">
        <pc:chgData name="Chris Droessler" userId="625c3661-9d64-47fa-b83c-4b49393bd161" providerId="ADAL" clId="{2B911A00-F99B-3449-9653-07BACD4B4ACC}" dt="2021-09-13T19:16:19.214" v="673" actId="2696"/>
        <pc:sldMkLst>
          <pc:docMk/>
          <pc:sldMk cId="3519236991" sldId="1564"/>
        </pc:sldMkLst>
        <pc:spChg chg="mod">
          <ac:chgData name="Chris Droessler" userId="625c3661-9d64-47fa-b83c-4b49393bd161" providerId="ADAL" clId="{2B911A00-F99B-3449-9653-07BACD4B4ACC}" dt="2021-09-13T18:56:25.823" v="357" actId="20577"/>
          <ac:spMkLst>
            <pc:docMk/>
            <pc:sldMk cId="3519236991" sldId="1564"/>
            <ac:spMk id="2" creationId="{3A27CFA2-B49E-F34D-B3D6-8059DDE0F98E}"/>
          </ac:spMkLst>
        </pc:spChg>
        <pc:spChg chg="mod">
          <ac:chgData name="Chris Droessler" userId="625c3661-9d64-47fa-b83c-4b49393bd161" providerId="ADAL" clId="{2B911A00-F99B-3449-9653-07BACD4B4ACC}" dt="2021-09-13T18:56:08.199" v="338" actId="20577"/>
          <ac:spMkLst>
            <pc:docMk/>
            <pc:sldMk cId="3519236991" sldId="1564"/>
            <ac:spMk id="3" creationId="{06FFD13B-E5DD-894E-ADC2-93E124CD3EFF}"/>
          </ac:spMkLst>
        </pc:spChg>
      </pc:sldChg>
      <pc:sldChg chg="modSp add del">
        <pc:chgData name="Chris Droessler" userId="625c3661-9d64-47fa-b83c-4b49393bd161" providerId="ADAL" clId="{2B911A00-F99B-3449-9653-07BACD4B4ACC}" dt="2021-09-13T19:16:19.218" v="674" actId="2696"/>
        <pc:sldMkLst>
          <pc:docMk/>
          <pc:sldMk cId="1308394758" sldId="1565"/>
        </pc:sldMkLst>
        <pc:spChg chg="mod">
          <ac:chgData name="Chris Droessler" userId="625c3661-9d64-47fa-b83c-4b49393bd161" providerId="ADAL" clId="{2B911A00-F99B-3449-9653-07BACD4B4ACC}" dt="2021-09-13T18:57:05.814" v="370" actId="20577"/>
          <ac:spMkLst>
            <pc:docMk/>
            <pc:sldMk cId="1308394758" sldId="1565"/>
            <ac:spMk id="2" creationId="{8FFDBCD5-89DB-0D4C-81A0-09AC007ADFF7}"/>
          </ac:spMkLst>
        </pc:spChg>
        <pc:spChg chg="mod">
          <ac:chgData name="Chris Droessler" userId="625c3661-9d64-47fa-b83c-4b49393bd161" providerId="ADAL" clId="{2B911A00-F99B-3449-9653-07BACD4B4ACC}" dt="2021-09-13T18:56:58.805" v="366" actId="20577"/>
          <ac:spMkLst>
            <pc:docMk/>
            <pc:sldMk cId="1308394758" sldId="1565"/>
            <ac:spMk id="3" creationId="{C2F47064-72F0-5345-8855-ED43B03B99D6}"/>
          </ac:spMkLst>
        </pc:spChg>
      </pc:sldChg>
      <pc:sldChg chg="modSp add del">
        <pc:chgData name="Chris Droessler" userId="625c3661-9d64-47fa-b83c-4b49393bd161" providerId="ADAL" clId="{2B911A00-F99B-3449-9653-07BACD4B4ACC}" dt="2021-09-13T19:16:19.221" v="675" actId="2696"/>
        <pc:sldMkLst>
          <pc:docMk/>
          <pc:sldMk cId="1894527240" sldId="1566"/>
        </pc:sldMkLst>
        <pc:spChg chg="mod">
          <ac:chgData name="Chris Droessler" userId="625c3661-9d64-47fa-b83c-4b49393bd161" providerId="ADAL" clId="{2B911A00-F99B-3449-9653-07BACD4B4ACC}" dt="2021-09-13T18:57:53.628" v="387" actId="20577"/>
          <ac:spMkLst>
            <pc:docMk/>
            <pc:sldMk cId="1894527240" sldId="1566"/>
            <ac:spMk id="2" creationId="{AB4B6A84-CC09-C64D-94F7-2CEE3B6B0162}"/>
          </ac:spMkLst>
        </pc:spChg>
        <pc:spChg chg="mod">
          <ac:chgData name="Chris Droessler" userId="625c3661-9d64-47fa-b83c-4b49393bd161" providerId="ADAL" clId="{2B911A00-F99B-3449-9653-07BACD4B4ACC}" dt="2021-09-13T18:57:42.172" v="381" actId="20577"/>
          <ac:spMkLst>
            <pc:docMk/>
            <pc:sldMk cId="1894527240" sldId="1566"/>
            <ac:spMk id="3" creationId="{4453B8D9-7253-FA45-88D1-AC75CD2AB572}"/>
          </ac:spMkLst>
        </pc:spChg>
      </pc:sldChg>
      <pc:sldChg chg="modSp add del">
        <pc:chgData name="Chris Droessler" userId="625c3661-9d64-47fa-b83c-4b49393bd161" providerId="ADAL" clId="{2B911A00-F99B-3449-9653-07BACD4B4ACC}" dt="2021-09-13T19:16:19.224" v="676" actId="2696"/>
        <pc:sldMkLst>
          <pc:docMk/>
          <pc:sldMk cId="2618909659" sldId="1567"/>
        </pc:sldMkLst>
        <pc:spChg chg="mod">
          <ac:chgData name="Chris Droessler" userId="625c3661-9d64-47fa-b83c-4b49393bd161" providerId="ADAL" clId="{2B911A00-F99B-3449-9653-07BACD4B4ACC}" dt="2021-09-13T19:10:31.155" v="537" actId="113"/>
          <ac:spMkLst>
            <pc:docMk/>
            <pc:sldMk cId="2618909659" sldId="1567"/>
            <ac:spMk id="2" creationId="{513374F2-D32C-A44D-B75D-CE2D94CBEAC2}"/>
          </ac:spMkLst>
        </pc:spChg>
        <pc:spChg chg="mod">
          <ac:chgData name="Chris Droessler" userId="625c3661-9d64-47fa-b83c-4b49393bd161" providerId="ADAL" clId="{2B911A00-F99B-3449-9653-07BACD4B4ACC}" dt="2021-09-13T18:58:17.243" v="390" actId="20577"/>
          <ac:spMkLst>
            <pc:docMk/>
            <pc:sldMk cId="2618909659" sldId="1567"/>
            <ac:spMk id="3" creationId="{8347A1DD-EE4E-ED48-BC19-11B8A4EB21DF}"/>
          </ac:spMkLst>
        </pc:spChg>
      </pc:sldChg>
      <pc:sldChg chg="modSp add del">
        <pc:chgData name="Chris Droessler" userId="625c3661-9d64-47fa-b83c-4b49393bd161" providerId="ADAL" clId="{2B911A00-F99B-3449-9653-07BACD4B4ACC}" dt="2021-09-13T19:16:19.228" v="677" actId="2696"/>
        <pc:sldMkLst>
          <pc:docMk/>
          <pc:sldMk cId="126124260" sldId="1568"/>
        </pc:sldMkLst>
        <pc:spChg chg="mod">
          <ac:chgData name="Chris Droessler" userId="625c3661-9d64-47fa-b83c-4b49393bd161" providerId="ADAL" clId="{2B911A00-F99B-3449-9653-07BACD4B4ACC}" dt="2021-09-13T19:10:35.819" v="538" actId="113"/>
          <ac:spMkLst>
            <pc:docMk/>
            <pc:sldMk cId="126124260" sldId="1568"/>
            <ac:spMk id="2" creationId="{009CC98E-D7B2-1C47-8AAA-FE9755DBCAFF}"/>
          </ac:spMkLst>
        </pc:spChg>
        <pc:spChg chg="mod">
          <ac:chgData name="Chris Droessler" userId="625c3661-9d64-47fa-b83c-4b49393bd161" providerId="ADAL" clId="{2B911A00-F99B-3449-9653-07BACD4B4ACC}" dt="2021-09-13T18:59:42.917" v="421"/>
          <ac:spMkLst>
            <pc:docMk/>
            <pc:sldMk cId="126124260" sldId="1568"/>
            <ac:spMk id="3" creationId="{E02EBB6D-44A8-7940-8A84-F47F15B83EF4}"/>
          </ac:spMkLst>
        </pc:spChg>
      </pc:sldChg>
      <pc:sldChg chg="modSp add del">
        <pc:chgData name="Chris Droessler" userId="625c3661-9d64-47fa-b83c-4b49393bd161" providerId="ADAL" clId="{2B911A00-F99B-3449-9653-07BACD4B4ACC}" dt="2021-09-13T19:16:19.231" v="678" actId="2696"/>
        <pc:sldMkLst>
          <pc:docMk/>
          <pc:sldMk cId="2711988416" sldId="1569"/>
        </pc:sldMkLst>
        <pc:spChg chg="mod">
          <ac:chgData name="Chris Droessler" userId="625c3661-9d64-47fa-b83c-4b49393bd161" providerId="ADAL" clId="{2B911A00-F99B-3449-9653-07BACD4B4ACC}" dt="2021-09-13T19:10:39.139" v="539" actId="113"/>
          <ac:spMkLst>
            <pc:docMk/>
            <pc:sldMk cId="2711988416" sldId="1569"/>
            <ac:spMk id="2" creationId="{F55F2367-49BA-4F48-9697-C37776A20C60}"/>
          </ac:spMkLst>
        </pc:spChg>
        <pc:spChg chg="mod">
          <ac:chgData name="Chris Droessler" userId="625c3661-9d64-47fa-b83c-4b49393bd161" providerId="ADAL" clId="{2B911A00-F99B-3449-9653-07BACD4B4ACC}" dt="2021-09-13T19:00:34.867" v="437"/>
          <ac:spMkLst>
            <pc:docMk/>
            <pc:sldMk cId="2711988416" sldId="1569"/>
            <ac:spMk id="3" creationId="{BF6AFD54-145E-B34E-981E-84FFC6191DF6}"/>
          </ac:spMkLst>
        </pc:spChg>
      </pc:sldChg>
      <pc:sldChg chg="modSp add del">
        <pc:chgData name="Chris Droessler" userId="625c3661-9d64-47fa-b83c-4b49393bd161" providerId="ADAL" clId="{2B911A00-F99B-3449-9653-07BACD4B4ACC}" dt="2021-09-13T19:16:19.233" v="679" actId="2696"/>
        <pc:sldMkLst>
          <pc:docMk/>
          <pc:sldMk cId="870413317" sldId="1570"/>
        </pc:sldMkLst>
        <pc:spChg chg="mod">
          <ac:chgData name="Chris Droessler" userId="625c3661-9d64-47fa-b83c-4b49393bd161" providerId="ADAL" clId="{2B911A00-F99B-3449-9653-07BACD4B4ACC}" dt="2021-09-13T19:10:42.114" v="540" actId="113"/>
          <ac:spMkLst>
            <pc:docMk/>
            <pc:sldMk cId="870413317" sldId="1570"/>
            <ac:spMk id="2" creationId="{DEE62B58-E935-544D-8908-2042B9D802D7}"/>
          </ac:spMkLst>
        </pc:spChg>
        <pc:spChg chg="mod">
          <ac:chgData name="Chris Droessler" userId="625c3661-9d64-47fa-b83c-4b49393bd161" providerId="ADAL" clId="{2B911A00-F99B-3449-9653-07BACD4B4ACC}" dt="2021-09-13T19:01:26.395" v="452"/>
          <ac:spMkLst>
            <pc:docMk/>
            <pc:sldMk cId="870413317" sldId="1570"/>
            <ac:spMk id="3" creationId="{E39B1336-930F-124B-B8AB-17E7A6D1AB9C}"/>
          </ac:spMkLst>
        </pc:spChg>
      </pc:sldChg>
      <pc:sldChg chg="modSp add del">
        <pc:chgData name="Chris Droessler" userId="625c3661-9d64-47fa-b83c-4b49393bd161" providerId="ADAL" clId="{2B911A00-F99B-3449-9653-07BACD4B4ACC}" dt="2021-09-13T19:16:19.236" v="680" actId="2696"/>
        <pc:sldMkLst>
          <pc:docMk/>
          <pc:sldMk cId="4028969758" sldId="1571"/>
        </pc:sldMkLst>
        <pc:spChg chg="mod">
          <ac:chgData name="Chris Droessler" userId="625c3661-9d64-47fa-b83c-4b49393bd161" providerId="ADAL" clId="{2B911A00-F99B-3449-9653-07BACD4B4ACC}" dt="2021-09-13T19:10:45.146" v="541" actId="113"/>
          <ac:spMkLst>
            <pc:docMk/>
            <pc:sldMk cId="4028969758" sldId="1571"/>
            <ac:spMk id="2" creationId="{CAE31A24-1E62-2B43-A2E6-9013433B4307}"/>
          </ac:spMkLst>
        </pc:spChg>
        <pc:spChg chg="mod">
          <ac:chgData name="Chris Droessler" userId="625c3661-9d64-47fa-b83c-4b49393bd161" providerId="ADAL" clId="{2B911A00-F99B-3449-9653-07BACD4B4ACC}" dt="2021-09-13T19:02:10.712" v="466"/>
          <ac:spMkLst>
            <pc:docMk/>
            <pc:sldMk cId="4028969758" sldId="1571"/>
            <ac:spMk id="3" creationId="{878B3EF5-E707-8B4A-A669-42983E5947FC}"/>
          </ac:spMkLst>
        </pc:spChg>
      </pc:sldChg>
      <pc:sldChg chg="modSp add del">
        <pc:chgData name="Chris Droessler" userId="625c3661-9d64-47fa-b83c-4b49393bd161" providerId="ADAL" clId="{2B911A00-F99B-3449-9653-07BACD4B4ACC}" dt="2021-09-13T19:16:19.238" v="681" actId="2696"/>
        <pc:sldMkLst>
          <pc:docMk/>
          <pc:sldMk cId="350962382" sldId="1572"/>
        </pc:sldMkLst>
        <pc:spChg chg="mod">
          <ac:chgData name="Chris Droessler" userId="625c3661-9d64-47fa-b83c-4b49393bd161" providerId="ADAL" clId="{2B911A00-F99B-3449-9653-07BACD4B4ACC}" dt="2021-09-13T19:10:49.002" v="542" actId="113"/>
          <ac:spMkLst>
            <pc:docMk/>
            <pc:sldMk cId="350962382" sldId="1572"/>
            <ac:spMk id="2" creationId="{1BBE923D-DEA3-2147-903E-D84A3DF7E58E}"/>
          </ac:spMkLst>
        </pc:spChg>
        <pc:spChg chg="mod">
          <ac:chgData name="Chris Droessler" userId="625c3661-9d64-47fa-b83c-4b49393bd161" providerId="ADAL" clId="{2B911A00-F99B-3449-9653-07BACD4B4ACC}" dt="2021-09-13T19:02:50.479" v="474"/>
          <ac:spMkLst>
            <pc:docMk/>
            <pc:sldMk cId="350962382" sldId="1572"/>
            <ac:spMk id="3" creationId="{1330742D-2B8E-5341-81FD-C5949FA9637C}"/>
          </ac:spMkLst>
        </pc:spChg>
      </pc:sldChg>
    </pc:docChg>
  </pc:docChgLst>
  <pc:docChgLst>
    <pc:chgData name="Chris Droessler" userId="625c3661-9d64-47fa-b83c-4b49393bd161" providerId="ADAL" clId="{4155BE58-1285-44C1-9E84-D23B52A1AD9C}"/>
    <pc:docChg chg="undo custSel addSld delSld modSld sldOrd">
      <pc:chgData name="Chris Droessler" userId="625c3661-9d64-47fa-b83c-4b49393bd161" providerId="ADAL" clId="{4155BE58-1285-44C1-9E84-D23B52A1AD9C}" dt="2021-09-10T12:01:19.380" v="2106" actId="14100"/>
      <pc:docMkLst>
        <pc:docMk/>
      </pc:docMkLst>
      <pc:sldChg chg="modSp mod">
        <pc:chgData name="Chris Droessler" userId="625c3661-9d64-47fa-b83c-4b49393bd161" providerId="ADAL" clId="{4155BE58-1285-44C1-9E84-D23B52A1AD9C}" dt="2021-08-27T13:13:08.508" v="233"/>
        <pc:sldMkLst>
          <pc:docMk/>
          <pc:sldMk cId="4251408589" sldId="704"/>
        </pc:sldMkLst>
        <pc:spChg chg="mod">
          <ac:chgData name="Chris Droessler" userId="625c3661-9d64-47fa-b83c-4b49393bd161" providerId="ADAL" clId="{4155BE58-1285-44C1-9E84-D23B52A1AD9C}" dt="2021-08-27T13:13:08.508" v="233"/>
          <ac:spMkLst>
            <pc:docMk/>
            <pc:sldMk cId="4251408589" sldId="704"/>
            <ac:spMk id="2" creationId="{D323E2E6-2EF3-C942-8A91-325510536B92}"/>
          </ac:spMkLst>
        </pc:spChg>
      </pc:sldChg>
      <pc:sldChg chg="modSp mod">
        <pc:chgData name="Chris Droessler" userId="625c3661-9d64-47fa-b83c-4b49393bd161" providerId="ADAL" clId="{4155BE58-1285-44C1-9E84-D23B52A1AD9C}" dt="2021-09-01T12:59:50.780" v="1503" actId="20577"/>
        <pc:sldMkLst>
          <pc:docMk/>
          <pc:sldMk cId="3589999828" sldId="778"/>
        </pc:sldMkLst>
        <pc:spChg chg="mod">
          <ac:chgData name="Chris Droessler" userId="625c3661-9d64-47fa-b83c-4b49393bd161" providerId="ADAL" clId="{4155BE58-1285-44C1-9E84-D23B52A1AD9C}" dt="2021-09-01T12:59:50.780" v="1503" actId="20577"/>
          <ac:spMkLst>
            <pc:docMk/>
            <pc:sldMk cId="3589999828" sldId="778"/>
            <ac:spMk id="2" creationId="{00000000-0000-0000-0000-000000000000}"/>
          </ac:spMkLst>
        </pc:spChg>
      </pc:sldChg>
      <pc:sldChg chg="del">
        <pc:chgData name="Chris Droessler" userId="625c3661-9d64-47fa-b83c-4b49393bd161" providerId="ADAL" clId="{4155BE58-1285-44C1-9E84-D23B52A1AD9C}" dt="2021-08-27T12:50:56.078" v="0" actId="47"/>
        <pc:sldMkLst>
          <pc:docMk/>
          <pc:sldMk cId="971287941" sldId="1092"/>
        </pc:sldMkLst>
      </pc:sldChg>
      <pc:sldChg chg="del">
        <pc:chgData name="Chris Droessler" userId="625c3661-9d64-47fa-b83c-4b49393bd161" providerId="ADAL" clId="{4155BE58-1285-44C1-9E84-D23B52A1AD9C}" dt="2021-08-27T12:51:18.037" v="2" actId="47"/>
        <pc:sldMkLst>
          <pc:docMk/>
          <pc:sldMk cId="1199515106" sldId="1200"/>
        </pc:sldMkLst>
      </pc:sldChg>
      <pc:sldChg chg="delSp modSp del mod">
        <pc:chgData name="Chris Droessler" userId="625c3661-9d64-47fa-b83c-4b49393bd161" providerId="ADAL" clId="{4155BE58-1285-44C1-9E84-D23B52A1AD9C}" dt="2021-08-30T14:05:39.635" v="245" actId="47"/>
        <pc:sldMkLst>
          <pc:docMk/>
          <pc:sldMk cId="1719095742" sldId="1228"/>
        </pc:sldMkLst>
        <pc:spChg chg="mod">
          <ac:chgData name="Chris Droessler" userId="625c3661-9d64-47fa-b83c-4b49393bd161" providerId="ADAL" clId="{4155BE58-1285-44C1-9E84-D23B52A1AD9C}" dt="2021-08-27T12:51:29.271" v="8" actId="20577"/>
          <ac:spMkLst>
            <pc:docMk/>
            <pc:sldMk cId="1719095742" sldId="1228"/>
            <ac:spMk id="2" creationId="{3AC57214-C085-3147-8845-C162872C3A4A}"/>
          </ac:spMkLst>
        </pc:spChg>
        <pc:spChg chg="mod">
          <ac:chgData name="Chris Droessler" userId="625c3661-9d64-47fa-b83c-4b49393bd161" providerId="ADAL" clId="{4155BE58-1285-44C1-9E84-D23B52A1AD9C}" dt="2021-08-27T12:51:25.954" v="5" actId="20577"/>
          <ac:spMkLst>
            <pc:docMk/>
            <pc:sldMk cId="1719095742" sldId="1228"/>
            <ac:spMk id="5" creationId="{ED00BF12-6869-344C-9646-6D57277B1F09}"/>
          </ac:spMkLst>
        </pc:spChg>
        <pc:picChg chg="del">
          <ac:chgData name="Chris Droessler" userId="625c3661-9d64-47fa-b83c-4b49393bd161" providerId="ADAL" clId="{4155BE58-1285-44C1-9E84-D23B52A1AD9C}" dt="2021-08-27T12:51:30.700" v="9" actId="478"/>
          <ac:picMkLst>
            <pc:docMk/>
            <pc:sldMk cId="1719095742" sldId="1228"/>
            <ac:picMk id="6" creationId="{964ECD64-51C1-4189-A424-AB3BD7BEA55D}"/>
          </ac:picMkLst>
        </pc:picChg>
      </pc:sldChg>
      <pc:sldChg chg="del">
        <pc:chgData name="Chris Droessler" userId="625c3661-9d64-47fa-b83c-4b49393bd161" providerId="ADAL" clId="{4155BE58-1285-44C1-9E84-D23B52A1AD9C}" dt="2021-08-27T12:52:37.750" v="27" actId="47"/>
        <pc:sldMkLst>
          <pc:docMk/>
          <pc:sldMk cId="3349267367" sldId="1350"/>
        </pc:sldMkLst>
      </pc:sldChg>
      <pc:sldChg chg="ord">
        <pc:chgData name="Chris Droessler" userId="625c3661-9d64-47fa-b83c-4b49393bd161" providerId="ADAL" clId="{4155BE58-1285-44C1-9E84-D23B52A1AD9C}" dt="2021-08-31T17:12:56.103" v="1490"/>
        <pc:sldMkLst>
          <pc:docMk/>
          <pc:sldMk cId="461162008" sldId="1406"/>
        </pc:sldMkLst>
      </pc:sldChg>
      <pc:sldChg chg="ord">
        <pc:chgData name="Chris Droessler" userId="625c3661-9d64-47fa-b83c-4b49393bd161" providerId="ADAL" clId="{4155BE58-1285-44C1-9E84-D23B52A1AD9C}" dt="2021-08-31T17:12:51.966" v="1488"/>
        <pc:sldMkLst>
          <pc:docMk/>
          <pc:sldMk cId="4017884504" sldId="1477"/>
        </pc:sldMkLst>
      </pc:sldChg>
      <pc:sldChg chg="ord">
        <pc:chgData name="Chris Droessler" userId="625c3661-9d64-47fa-b83c-4b49393bd161" providerId="ADAL" clId="{4155BE58-1285-44C1-9E84-D23B52A1AD9C}" dt="2021-08-31T17:13:08.399" v="1492"/>
        <pc:sldMkLst>
          <pc:docMk/>
          <pc:sldMk cId="3135967245" sldId="1483"/>
        </pc:sldMkLst>
      </pc:sldChg>
      <pc:sldChg chg="del">
        <pc:chgData name="Chris Droessler" userId="625c3661-9d64-47fa-b83c-4b49393bd161" providerId="ADAL" clId="{4155BE58-1285-44C1-9E84-D23B52A1AD9C}" dt="2021-08-27T12:52:35.157" v="26" actId="47"/>
        <pc:sldMkLst>
          <pc:docMk/>
          <pc:sldMk cId="1612089043" sldId="1487"/>
        </pc:sldMkLst>
      </pc:sldChg>
      <pc:sldChg chg="del">
        <pc:chgData name="Chris Droessler" userId="625c3661-9d64-47fa-b83c-4b49393bd161" providerId="ADAL" clId="{4155BE58-1285-44C1-9E84-D23B52A1AD9C}" dt="2021-08-27T12:51:45.713" v="14" actId="47"/>
        <pc:sldMkLst>
          <pc:docMk/>
          <pc:sldMk cId="991018751" sldId="1498"/>
        </pc:sldMkLst>
      </pc:sldChg>
      <pc:sldChg chg="del">
        <pc:chgData name="Chris Droessler" userId="625c3661-9d64-47fa-b83c-4b49393bd161" providerId="ADAL" clId="{4155BE58-1285-44C1-9E84-D23B52A1AD9C}" dt="2021-08-27T12:52:23.956" v="24" actId="47"/>
        <pc:sldMkLst>
          <pc:docMk/>
          <pc:sldMk cId="2149282642" sldId="1499"/>
        </pc:sldMkLst>
      </pc:sldChg>
      <pc:sldChg chg="del">
        <pc:chgData name="Chris Droessler" userId="625c3661-9d64-47fa-b83c-4b49393bd161" providerId="ADAL" clId="{4155BE58-1285-44C1-9E84-D23B52A1AD9C}" dt="2021-08-27T12:52:23.956" v="24" actId="47"/>
        <pc:sldMkLst>
          <pc:docMk/>
          <pc:sldMk cId="2335467377" sldId="1500"/>
        </pc:sldMkLst>
      </pc:sldChg>
      <pc:sldChg chg="del">
        <pc:chgData name="Chris Droessler" userId="625c3661-9d64-47fa-b83c-4b49393bd161" providerId="ADAL" clId="{4155BE58-1285-44C1-9E84-D23B52A1AD9C}" dt="2021-08-27T12:52:30.705" v="25" actId="47"/>
        <pc:sldMkLst>
          <pc:docMk/>
          <pc:sldMk cId="3720011558" sldId="1501"/>
        </pc:sldMkLst>
      </pc:sldChg>
      <pc:sldChg chg="del">
        <pc:chgData name="Chris Droessler" userId="625c3661-9d64-47fa-b83c-4b49393bd161" providerId="ADAL" clId="{4155BE58-1285-44C1-9E84-D23B52A1AD9C}" dt="2021-08-27T12:52:35.157" v="26" actId="47"/>
        <pc:sldMkLst>
          <pc:docMk/>
          <pc:sldMk cId="6494351" sldId="1502"/>
        </pc:sldMkLst>
      </pc:sldChg>
      <pc:sldChg chg="del">
        <pc:chgData name="Chris Droessler" userId="625c3661-9d64-47fa-b83c-4b49393bd161" providerId="ADAL" clId="{4155BE58-1285-44C1-9E84-D23B52A1AD9C}" dt="2021-08-27T12:52:35.157" v="26" actId="47"/>
        <pc:sldMkLst>
          <pc:docMk/>
          <pc:sldMk cId="3492596351" sldId="1503"/>
        </pc:sldMkLst>
      </pc:sldChg>
      <pc:sldChg chg="del">
        <pc:chgData name="Chris Droessler" userId="625c3661-9d64-47fa-b83c-4b49393bd161" providerId="ADAL" clId="{4155BE58-1285-44C1-9E84-D23B52A1AD9C}" dt="2021-08-27T12:52:35.157" v="26" actId="47"/>
        <pc:sldMkLst>
          <pc:docMk/>
          <pc:sldMk cId="342937180" sldId="1504"/>
        </pc:sldMkLst>
      </pc:sldChg>
      <pc:sldChg chg="del">
        <pc:chgData name="Chris Droessler" userId="625c3661-9d64-47fa-b83c-4b49393bd161" providerId="ADAL" clId="{4155BE58-1285-44C1-9E84-D23B52A1AD9C}" dt="2021-08-27T12:52:30.705" v="25" actId="47"/>
        <pc:sldMkLst>
          <pc:docMk/>
          <pc:sldMk cId="2736774700" sldId="1505"/>
        </pc:sldMkLst>
      </pc:sldChg>
      <pc:sldChg chg="addSp modSp">
        <pc:chgData name="Chris Droessler" userId="625c3661-9d64-47fa-b83c-4b49393bd161" providerId="ADAL" clId="{4155BE58-1285-44C1-9E84-D23B52A1AD9C}" dt="2021-09-01T14:03:37.574" v="1681"/>
        <pc:sldMkLst>
          <pc:docMk/>
          <pc:sldMk cId="2562921347" sldId="1506"/>
        </pc:sldMkLst>
        <pc:picChg chg="add mod">
          <ac:chgData name="Chris Droessler" userId="625c3661-9d64-47fa-b83c-4b49393bd161" providerId="ADAL" clId="{4155BE58-1285-44C1-9E84-D23B52A1AD9C}" dt="2021-09-01T14:03:37.574" v="1681"/>
          <ac:picMkLst>
            <pc:docMk/>
            <pc:sldMk cId="2562921347" sldId="1506"/>
            <ac:picMk id="4" creationId="{5CB4A13E-7C5F-445A-BBE8-5F983EB33E39}"/>
          </ac:picMkLst>
        </pc:picChg>
      </pc:sldChg>
      <pc:sldChg chg="modSp mod">
        <pc:chgData name="Chris Droessler" userId="625c3661-9d64-47fa-b83c-4b49393bd161" providerId="ADAL" clId="{4155BE58-1285-44C1-9E84-D23B52A1AD9C}" dt="2021-09-01T13:14:56.775" v="1666" actId="20577"/>
        <pc:sldMkLst>
          <pc:docMk/>
          <pc:sldMk cId="1645376354" sldId="1507"/>
        </pc:sldMkLst>
        <pc:spChg chg="mod">
          <ac:chgData name="Chris Droessler" userId="625c3661-9d64-47fa-b83c-4b49393bd161" providerId="ADAL" clId="{4155BE58-1285-44C1-9E84-D23B52A1AD9C}" dt="2021-09-01T13:14:56.775" v="1666" actId="20577"/>
          <ac:spMkLst>
            <pc:docMk/>
            <pc:sldMk cId="1645376354" sldId="1507"/>
            <ac:spMk id="2" creationId="{61766D65-A45E-4113-85C6-A005D7546A4F}"/>
          </ac:spMkLst>
        </pc:spChg>
        <pc:spChg chg="mod">
          <ac:chgData name="Chris Droessler" userId="625c3661-9d64-47fa-b83c-4b49393bd161" providerId="ADAL" clId="{4155BE58-1285-44C1-9E84-D23B52A1AD9C}" dt="2021-08-30T16:46:49.478" v="980" actId="20577"/>
          <ac:spMkLst>
            <pc:docMk/>
            <pc:sldMk cId="1645376354" sldId="1507"/>
            <ac:spMk id="3" creationId="{FCAD791D-FB89-4A76-880F-893AC5822766}"/>
          </ac:spMkLst>
        </pc:spChg>
      </pc:sldChg>
      <pc:sldChg chg="del">
        <pc:chgData name="Chris Droessler" userId="625c3661-9d64-47fa-b83c-4b49393bd161" providerId="ADAL" clId="{4155BE58-1285-44C1-9E84-D23B52A1AD9C}" dt="2021-08-27T12:52:30.705" v="25" actId="47"/>
        <pc:sldMkLst>
          <pc:docMk/>
          <pc:sldMk cId="1972179842" sldId="1509"/>
        </pc:sldMkLst>
      </pc:sldChg>
      <pc:sldChg chg="del">
        <pc:chgData name="Chris Droessler" userId="625c3661-9d64-47fa-b83c-4b49393bd161" providerId="ADAL" clId="{4155BE58-1285-44C1-9E84-D23B52A1AD9C}" dt="2021-08-27T12:52:30.705" v="25" actId="47"/>
        <pc:sldMkLst>
          <pc:docMk/>
          <pc:sldMk cId="3635555996" sldId="1510"/>
        </pc:sldMkLst>
      </pc:sldChg>
      <pc:sldChg chg="del">
        <pc:chgData name="Chris Droessler" userId="625c3661-9d64-47fa-b83c-4b49393bd161" providerId="ADAL" clId="{4155BE58-1285-44C1-9E84-D23B52A1AD9C}" dt="2021-08-27T12:52:30.705" v="25" actId="47"/>
        <pc:sldMkLst>
          <pc:docMk/>
          <pc:sldMk cId="3333542586" sldId="1511"/>
        </pc:sldMkLst>
      </pc:sldChg>
      <pc:sldChg chg="del">
        <pc:chgData name="Chris Droessler" userId="625c3661-9d64-47fa-b83c-4b49393bd161" providerId="ADAL" clId="{4155BE58-1285-44C1-9E84-D23B52A1AD9C}" dt="2021-08-27T12:52:30.705" v="25" actId="47"/>
        <pc:sldMkLst>
          <pc:docMk/>
          <pc:sldMk cId="1661263409" sldId="1512"/>
        </pc:sldMkLst>
      </pc:sldChg>
      <pc:sldChg chg="del">
        <pc:chgData name="Chris Droessler" userId="625c3661-9d64-47fa-b83c-4b49393bd161" providerId="ADAL" clId="{4155BE58-1285-44C1-9E84-D23B52A1AD9C}" dt="2021-08-27T12:52:23.956" v="24" actId="47"/>
        <pc:sldMkLst>
          <pc:docMk/>
          <pc:sldMk cId="2387038496" sldId="1514"/>
        </pc:sldMkLst>
      </pc:sldChg>
      <pc:sldChg chg="addSp delSp modSp mod modClrScheme chgLayout">
        <pc:chgData name="Chris Droessler" userId="625c3661-9d64-47fa-b83c-4b49393bd161" providerId="ADAL" clId="{4155BE58-1285-44C1-9E84-D23B52A1AD9C}" dt="2021-09-01T13:00:14.915" v="1506" actId="20577"/>
        <pc:sldMkLst>
          <pc:docMk/>
          <pc:sldMk cId="827933489" sldId="1515"/>
        </pc:sldMkLst>
        <pc:spChg chg="mod ord">
          <ac:chgData name="Chris Droessler" userId="625c3661-9d64-47fa-b83c-4b49393bd161" providerId="ADAL" clId="{4155BE58-1285-44C1-9E84-D23B52A1AD9C}" dt="2021-08-30T14:07:28.502" v="271" actId="20577"/>
          <ac:spMkLst>
            <pc:docMk/>
            <pc:sldMk cId="827933489" sldId="1515"/>
            <ac:spMk id="2" creationId="{9E3D1396-D25C-F843-87C1-8554878AAEF2}"/>
          </ac:spMkLst>
        </pc:spChg>
        <pc:spChg chg="mod ord">
          <ac:chgData name="Chris Droessler" userId="625c3661-9d64-47fa-b83c-4b49393bd161" providerId="ADAL" clId="{4155BE58-1285-44C1-9E84-D23B52A1AD9C}" dt="2021-08-30T14:04:58.510" v="241" actId="700"/>
          <ac:spMkLst>
            <pc:docMk/>
            <pc:sldMk cId="827933489" sldId="1515"/>
            <ac:spMk id="3" creationId="{8597A4B7-2454-6747-917B-97694A75FFF9}"/>
          </ac:spMkLst>
        </pc:spChg>
        <pc:spChg chg="add mod ord">
          <ac:chgData name="Chris Droessler" userId="625c3661-9d64-47fa-b83c-4b49393bd161" providerId="ADAL" clId="{4155BE58-1285-44C1-9E84-D23B52A1AD9C}" dt="2021-09-01T13:00:14.915" v="1506" actId="20577"/>
          <ac:spMkLst>
            <pc:docMk/>
            <pc:sldMk cId="827933489" sldId="1515"/>
            <ac:spMk id="4" creationId="{0A7F7A33-A5DC-4035-945E-DDEDC945980F}"/>
          </ac:spMkLst>
        </pc:spChg>
        <pc:picChg chg="del">
          <ac:chgData name="Chris Droessler" userId="625c3661-9d64-47fa-b83c-4b49393bd161" providerId="ADAL" clId="{4155BE58-1285-44C1-9E84-D23B52A1AD9C}" dt="2021-08-27T12:51:43.089" v="13" actId="478"/>
          <ac:picMkLst>
            <pc:docMk/>
            <pc:sldMk cId="827933489" sldId="1515"/>
            <ac:picMk id="4100" creationId="{44E1A72E-F7AD-4CB2-AA09-9C83C4536484}"/>
          </ac:picMkLst>
        </pc:picChg>
      </pc:sldChg>
      <pc:sldChg chg="del">
        <pc:chgData name="Chris Droessler" userId="625c3661-9d64-47fa-b83c-4b49393bd161" providerId="ADAL" clId="{4155BE58-1285-44C1-9E84-D23B52A1AD9C}" dt="2021-08-27T12:51:52.061" v="15" actId="47"/>
        <pc:sldMkLst>
          <pc:docMk/>
          <pc:sldMk cId="1546475372" sldId="1516"/>
        </pc:sldMkLst>
      </pc:sldChg>
      <pc:sldChg chg="modSp mod">
        <pc:chgData name="Chris Droessler" userId="625c3661-9d64-47fa-b83c-4b49393bd161" providerId="ADAL" clId="{4155BE58-1285-44C1-9E84-D23B52A1AD9C}" dt="2021-08-31T17:12:28.007" v="1486" actId="255"/>
        <pc:sldMkLst>
          <pc:docMk/>
          <pc:sldMk cId="3909602946" sldId="1517"/>
        </pc:sldMkLst>
        <pc:spChg chg="mod">
          <ac:chgData name="Chris Droessler" userId="625c3661-9d64-47fa-b83c-4b49393bd161" providerId="ADAL" clId="{4155BE58-1285-44C1-9E84-D23B52A1AD9C}" dt="2021-08-31T17:12:28.007" v="1486" actId="255"/>
          <ac:spMkLst>
            <pc:docMk/>
            <pc:sldMk cId="3909602946" sldId="1517"/>
            <ac:spMk id="2" creationId="{9E3D1396-D25C-F843-87C1-8554878AAEF2}"/>
          </ac:spMkLst>
        </pc:spChg>
        <pc:spChg chg="mod">
          <ac:chgData name="Chris Droessler" userId="625c3661-9d64-47fa-b83c-4b49393bd161" providerId="ADAL" clId="{4155BE58-1285-44C1-9E84-D23B52A1AD9C}" dt="2021-08-30T14:04:21.642" v="235"/>
          <ac:spMkLst>
            <pc:docMk/>
            <pc:sldMk cId="3909602946" sldId="1517"/>
            <ac:spMk id="3" creationId="{8597A4B7-2454-6747-917B-97694A75FFF9}"/>
          </ac:spMkLst>
        </pc:spChg>
      </pc:sldChg>
      <pc:sldChg chg="del">
        <pc:chgData name="Chris Droessler" userId="625c3661-9d64-47fa-b83c-4b49393bd161" providerId="ADAL" clId="{4155BE58-1285-44C1-9E84-D23B52A1AD9C}" dt="2021-08-27T12:51:11.761" v="1" actId="47"/>
        <pc:sldMkLst>
          <pc:docMk/>
          <pc:sldMk cId="1483610171" sldId="1519"/>
        </pc:sldMkLst>
      </pc:sldChg>
      <pc:sldChg chg="del">
        <pc:chgData name="Chris Droessler" userId="625c3661-9d64-47fa-b83c-4b49393bd161" providerId="ADAL" clId="{4155BE58-1285-44C1-9E84-D23B52A1AD9C}" dt="2021-08-27T12:52:23.956" v="24" actId="47"/>
        <pc:sldMkLst>
          <pc:docMk/>
          <pc:sldMk cId="3404973598" sldId="1520"/>
        </pc:sldMkLst>
      </pc:sldChg>
      <pc:sldChg chg="del">
        <pc:chgData name="Chris Droessler" userId="625c3661-9d64-47fa-b83c-4b49393bd161" providerId="ADAL" clId="{4155BE58-1285-44C1-9E84-D23B52A1AD9C}" dt="2021-08-27T12:52:23.956" v="24" actId="47"/>
        <pc:sldMkLst>
          <pc:docMk/>
          <pc:sldMk cId="1668849517" sldId="1521"/>
        </pc:sldMkLst>
      </pc:sldChg>
      <pc:sldChg chg="del">
        <pc:chgData name="Chris Droessler" userId="625c3661-9d64-47fa-b83c-4b49393bd161" providerId="ADAL" clId="{4155BE58-1285-44C1-9E84-D23B52A1AD9C}" dt="2021-08-27T12:52:23.956" v="24" actId="47"/>
        <pc:sldMkLst>
          <pc:docMk/>
          <pc:sldMk cId="1071003481" sldId="1522"/>
        </pc:sldMkLst>
      </pc:sldChg>
      <pc:sldChg chg="del">
        <pc:chgData name="Chris Droessler" userId="625c3661-9d64-47fa-b83c-4b49393bd161" providerId="ADAL" clId="{4155BE58-1285-44C1-9E84-D23B52A1AD9C}" dt="2021-08-27T12:52:23.956" v="24" actId="47"/>
        <pc:sldMkLst>
          <pc:docMk/>
          <pc:sldMk cId="4140562014" sldId="1524"/>
        </pc:sldMkLst>
      </pc:sldChg>
      <pc:sldChg chg="del">
        <pc:chgData name="Chris Droessler" userId="625c3661-9d64-47fa-b83c-4b49393bd161" providerId="ADAL" clId="{4155BE58-1285-44C1-9E84-D23B52A1AD9C}" dt="2021-08-27T12:52:23.956" v="24" actId="47"/>
        <pc:sldMkLst>
          <pc:docMk/>
          <pc:sldMk cId="3991847527" sldId="1525"/>
        </pc:sldMkLst>
      </pc:sldChg>
      <pc:sldChg chg="del">
        <pc:chgData name="Chris Droessler" userId="625c3661-9d64-47fa-b83c-4b49393bd161" providerId="ADAL" clId="{4155BE58-1285-44C1-9E84-D23B52A1AD9C}" dt="2021-08-27T12:52:30.705" v="25" actId="47"/>
        <pc:sldMkLst>
          <pc:docMk/>
          <pc:sldMk cId="748547492" sldId="1526"/>
        </pc:sldMkLst>
      </pc:sldChg>
      <pc:sldChg chg="del">
        <pc:chgData name="Chris Droessler" userId="625c3661-9d64-47fa-b83c-4b49393bd161" providerId="ADAL" clId="{4155BE58-1285-44C1-9E84-D23B52A1AD9C}" dt="2021-08-27T12:52:30.705" v="25" actId="47"/>
        <pc:sldMkLst>
          <pc:docMk/>
          <pc:sldMk cId="2674300256" sldId="1527"/>
        </pc:sldMkLst>
      </pc:sldChg>
      <pc:sldChg chg="del">
        <pc:chgData name="Chris Droessler" userId="625c3661-9d64-47fa-b83c-4b49393bd161" providerId="ADAL" clId="{4155BE58-1285-44C1-9E84-D23B52A1AD9C}" dt="2021-08-27T12:52:35.157" v="26" actId="47"/>
        <pc:sldMkLst>
          <pc:docMk/>
          <pc:sldMk cId="2166838463" sldId="1528"/>
        </pc:sldMkLst>
      </pc:sldChg>
      <pc:sldChg chg="del">
        <pc:chgData name="Chris Droessler" userId="625c3661-9d64-47fa-b83c-4b49393bd161" providerId="ADAL" clId="{4155BE58-1285-44C1-9E84-D23B52A1AD9C}" dt="2021-08-27T12:52:23.956" v="24" actId="47"/>
        <pc:sldMkLst>
          <pc:docMk/>
          <pc:sldMk cId="1791267136" sldId="1530"/>
        </pc:sldMkLst>
      </pc:sldChg>
      <pc:sldChg chg="del">
        <pc:chgData name="Chris Droessler" userId="625c3661-9d64-47fa-b83c-4b49393bd161" providerId="ADAL" clId="{4155BE58-1285-44C1-9E84-D23B52A1AD9C}" dt="2021-08-27T12:52:23.956" v="24" actId="47"/>
        <pc:sldMkLst>
          <pc:docMk/>
          <pc:sldMk cId="2766129124" sldId="1531"/>
        </pc:sldMkLst>
      </pc:sldChg>
      <pc:sldChg chg="addSp delSp modSp mod modNotesTx">
        <pc:chgData name="Chris Droessler" userId="625c3661-9d64-47fa-b83c-4b49393bd161" providerId="ADAL" clId="{4155BE58-1285-44C1-9E84-D23B52A1AD9C}" dt="2021-08-30T14:51:19.296" v="740" actId="20577"/>
        <pc:sldMkLst>
          <pc:docMk/>
          <pc:sldMk cId="2986537392" sldId="1532"/>
        </pc:sldMkLst>
        <pc:spChg chg="mod">
          <ac:chgData name="Chris Droessler" userId="625c3661-9d64-47fa-b83c-4b49393bd161" providerId="ADAL" clId="{4155BE58-1285-44C1-9E84-D23B52A1AD9C}" dt="2021-08-30T14:34:31.861" v="704" actId="20577"/>
          <ac:spMkLst>
            <pc:docMk/>
            <pc:sldMk cId="2986537392" sldId="1532"/>
            <ac:spMk id="9" creationId="{D34B1693-1A46-49F4-AC89-53D58429FD9C}"/>
          </ac:spMkLst>
        </pc:spChg>
        <pc:picChg chg="add del mod">
          <ac:chgData name="Chris Droessler" userId="625c3661-9d64-47fa-b83c-4b49393bd161" providerId="ADAL" clId="{4155BE58-1285-44C1-9E84-D23B52A1AD9C}" dt="2021-08-30T14:46:56.913" v="713" actId="478"/>
          <ac:picMkLst>
            <pc:docMk/>
            <pc:sldMk cId="2986537392" sldId="1532"/>
            <ac:picMk id="3" creationId="{5691D817-BB4B-42B4-97F5-F8C836163D07}"/>
          </ac:picMkLst>
        </pc:picChg>
        <pc:picChg chg="del mod">
          <ac:chgData name="Chris Droessler" userId="625c3661-9d64-47fa-b83c-4b49393bd161" providerId="ADAL" clId="{4155BE58-1285-44C1-9E84-D23B52A1AD9C}" dt="2021-08-30T14:28:26.390" v="643" actId="478"/>
          <ac:picMkLst>
            <pc:docMk/>
            <pc:sldMk cId="2986537392" sldId="1532"/>
            <ac:picMk id="5" creationId="{054A132F-6377-42FD-85A8-EC351029DE25}"/>
          </ac:picMkLst>
        </pc:picChg>
        <pc:picChg chg="add mod">
          <ac:chgData name="Chris Droessler" userId="625c3661-9d64-47fa-b83c-4b49393bd161" providerId="ADAL" clId="{4155BE58-1285-44C1-9E84-D23B52A1AD9C}" dt="2021-08-30T14:47:11.291" v="735" actId="1036"/>
          <ac:picMkLst>
            <pc:docMk/>
            <pc:sldMk cId="2986537392" sldId="1532"/>
            <ac:picMk id="6" creationId="{46F46DF5-DBF0-4B77-A41E-DE6E94A716EC}"/>
          </ac:picMkLst>
        </pc:picChg>
      </pc:sldChg>
      <pc:sldChg chg="addSp delSp modSp del mod modNotesTx">
        <pc:chgData name="Chris Droessler" userId="625c3661-9d64-47fa-b83c-4b49393bd161" providerId="ADAL" clId="{4155BE58-1285-44C1-9E84-D23B52A1AD9C}" dt="2021-08-30T19:41:40.536" v="1315" actId="47"/>
        <pc:sldMkLst>
          <pc:docMk/>
          <pc:sldMk cId="185371355" sldId="1533"/>
        </pc:sldMkLst>
        <pc:spChg chg="mod">
          <ac:chgData name="Chris Droessler" userId="625c3661-9d64-47fa-b83c-4b49393bd161" providerId="ADAL" clId="{4155BE58-1285-44C1-9E84-D23B52A1AD9C}" dt="2021-08-30T14:24:52.567" v="633" actId="20577"/>
          <ac:spMkLst>
            <pc:docMk/>
            <pc:sldMk cId="185371355" sldId="1533"/>
            <ac:spMk id="6" creationId="{C82BFFF6-568E-417E-A3ED-24EE3041F602}"/>
          </ac:spMkLst>
        </pc:spChg>
        <pc:picChg chg="add mod">
          <ac:chgData name="Chris Droessler" userId="625c3661-9d64-47fa-b83c-4b49393bd161" providerId="ADAL" clId="{4155BE58-1285-44C1-9E84-D23B52A1AD9C}" dt="2021-08-30T14:47:14.161" v="738" actId="1035"/>
          <ac:picMkLst>
            <pc:docMk/>
            <pc:sldMk cId="185371355" sldId="1533"/>
            <ac:picMk id="3" creationId="{29E8C262-1AA2-4288-8F43-880291F1EA9B}"/>
          </ac:picMkLst>
        </pc:picChg>
        <pc:picChg chg="del mod">
          <ac:chgData name="Chris Droessler" userId="625c3661-9d64-47fa-b83c-4b49393bd161" providerId="ADAL" clId="{4155BE58-1285-44C1-9E84-D23B52A1AD9C}" dt="2021-08-30T14:24:41.032" v="615" actId="478"/>
          <ac:picMkLst>
            <pc:docMk/>
            <pc:sldMk cId="185371355" sldId="1533"/>
            <ac:picMk id="7" creationId="{33BABDA1-CF25-408E-8FC4-E32E4CC9CD34}"/>
          </ac:picMkLst>
        </pc:picChg>
      </pc:sldChg>
      <pc:sldChg chg="addSp delSp modSp mod modNotesTx">
        <pc:chgData name="Chris Droessler" userId="625c3661-9d64-47fa-b83c-4b49393bd161" providerId="ADAL" clId="{4155BE58-1285-44C1-9E84-D23B52A1AD9C}" dt="2021-08-30T14:33:49.232" v="659" actId="20577"/>
        <pc:sldMkLst>
          <pc:docMk/>
          <pc:sldMk cId="145283134" sldId="1534"/>
        </pc:sldMkLst>
        <pc:picChg chg="del mod">
          <ac:chgData name="Chris Droessler" userId="625c3661-9d64-47fa-b83c-4b49393bd161" providerId="ADAL" clId="{4155BE58-1285-44C1-9E84-D23B52A1AD9C}" dt="2021-08-30T14:33:22.752" v="645" actId="478"/>
          <ac:picMkLst>
            <pc:docMk/>
            <pc:sldMk cId="145283134" sldId="1534"/>
            <ac:picMk id="3" creationId="{B2D26A53-3515-44AA-AD94-15C7D352A9E9}"/>
          </ac:picMkLst>
        </pc:picChg>
        <pc:picChg chg="add del mod">
          <ac:chgData name="Chris Droessler" userId="625c3661-9d64-47fa-b83c-4b49393bd161" providerId="ADAL" clId="{4155BE58-1285-44C1-9E84-D23B52A1AD9C}" dt="2021-08-30T14:33:30.584" v="652" actId="478"/>
          <ac:picMkLst>
            <pc:docMk/>
            <pc:sldMk cId="145283134" sldId="1534"/>
            <ac:picMk id="4" creationId="{986D80A0-85C1-4CA6-90F2-CD88D7A04E53}"/>
          </ac:picMkLst>
        </pc:picChg>
        <pc:picChg chg="del mod">
          <ac:chgData name="Chris Droessler" userId="625c3661-9d64-47fa-b83c-4b49393bd161" providerId="ADAL" clId="{4155BE58-1285-44C1-9E84-D23B52A1AD9C}" dt="2021-08-30T14:33:23.783" v="646" actId="478"/>
          <ac:picMkLst>
            <pc:docMk/>
            <pc:sldMk cId="145283134" sldId="1534"/>
            <ac:picMk id="5" creationId="{51D4D18B-88FD-431C-A991-5B99BCF4A908}"/>
          </ac:picMkLst>
        </pc:picChg>
        <pc:picChg chg="add mod">
          <ac:chgData name="Chris Droessler" userId="625c3661-9d64-47fa-b83c-4b49393bd161" providerId="ADAL" clId="{4155BE58-1285-44C1-9E84-D23B52A1AD9C}" dt="2021-08-30T14:33:33.066" v="656" actId="962"/>
          <ac:picMkLst>
            <pc:docMk/>
            <pc:sldMk cId="145283134" sldId="1534"/>
            <ac:picMk id="7" creationId="{E9E19697-E386-4442-9247-B78C72953940}"/>
          </ac:picMkLst>
        </pc:picChg>
        <pc:picChg chg="del mod">
          <ac:chgData name="Chris Droessler" userId="625c3661-9d64-47fa-b83c-4b49393bd161" providerId="ADAL" clId="{4155BE58-1285-44C1-9E84-D23B52A1AD9C}" dt="2021-08-30T14:33:24.439" v="647" actId="478"/>
          <ac:picMkLst>
            <pc:docMk/>
            <pc:sldMk cId="145283134" sldId="1534"/>
            <ac:picMk id="9" creationId="{A2B0E6C5-6ACA-43CE-9FC5-8335AE1A0AD5}"/>
          </ac:picMkLst>
        </pc:picChg>
      </pc:sldChg>
      <pc:sldChg chg="del">
        <pc:chgData name="Chris Droessler" userId="625c3661-9d64-47fa-b83c-4b49393bd161" providerId="ADAL" clId="{4155BE58-1285-44C1-9E84-D23B52A1AD9C}" dt="2021-08-27T12:52:35.157" v="26" actId="47"/>
        <pc:sldMkLst>
          <pc:docMk/>
          <pc:sldMk cId="2504152033" sldId="1537"/>
        </pc:sldMkLst>
      </pc:sldChg>
      <pc:sldChg chg="del">
        <pc:chgData name="Chris Droessler" userId="625c3661-9d64-47fa-b83c-4b49393bd161" providerId="ADAL" clId="{4155BE58-1285-44C1-9E84-D23B52A1AD9C}" dt="2021-08-27T12:52:35.157" v="26" actId="47"/>
        <pc:sldMkLst>
          <pc:docMk/>
          <pc:sldMk cId="1427295211" sldId="1538"/>
        </pc:sldMkLst>
      </pc:sldChg>
      <pc:sldChg chg="add">
        <pc:chgData name="Chris Droessler" userId="625c3661-9d64-47fa-b83c-4b49393bd161" providerId="ADAL" clId="{4155BE58-1285-44C1-9E84-D23B52A1AD9C}" dt="2021-08-27T12:52:58.932" v="28"/>
        <pc:sldMkLst>
          <pc:docMk/>
          <pc:sldMk cId="1193291478" sldId="1540"/>
        </pc:sldMkLst>
      </pc:sldChg>
      <pc:sldChg chg="addSp modSp add mod modNotesTx">
        <pc:chgData name="Chris Droessler" userId="625c3661-9d64-47fa-b83c-4b49393bd161" providerId="ADAL" clId="{4155BE58-1285-44C1-9E84-D23B52A1AD9C}" dt="2021-08-31T15:37:24.882" v="1332" actId="20577"/>
        <pc:sldMkLst>
          <pc:docMk/>
          <pc:sldMk cId="2803116195" sldId="1541"/>
        </pc:sldMkLst>
        <pc:spChg chg="mod">
          <ac:chgData name="Chris Droessler" userId="625c3661-9d64-47fa-b83c-4b49393bd161" providerId="ADAL" clId="{4155BE58-1285-44C1-9E84-D23B52A1AD9C}" dt="2021-08-31T15:37:12.704" v="1329" actId="20577"/>
          <ac:spMkLst>
            <pc:docMk/>
            <pc:sldMk cId="2803116195" sldId="1541"/>
            <ac:spMk id="2" creationId="{00000000-0000-0000-0000-000000000000}"/>
          </ac:spMkLst>
        </pc:spChg>
        <pc:spChg chg="mod">
          <ac:chgData name="Chris Droessler" userId="625c3661-9d64-47fa-b83c-4b49393bd161" providerId="ADAL" clId="{4155BE58-1285-44C1-9E84-D23B52A1AD9C}" dt="2021-08-30T14:52:03.120" v="743"/>
          <ac:spMkLst>
            <pc:docMk/>
            <pc:sldMk cId="2803116195" sldId="1541"/>
            <ac:spMk id="3" creationId="{00000000-0000-0000-0000-000000000000}"/>
          </ac:spMkLst>
        </pc:spChg>
        <pc:picChg chg="add mod modCrop">
          <ac:chgData name="Chris Droessler" userId="625c3661-9d64-47fa-b83c-4b49393bd161" providerId="ADAL" clId="{4155BE58-1285-44C1-9E84-D23B52A1AD9C}" dt="2021-08-31T15:20:27.759" v="1320" actId="732"/>
          <ac:picMkLst>
            <pc:docMk/>
            <pc:sldMk cId="2803116195" sldId="1541"/>
            <ac:picMk id="5" creationId="{ED7DCD87-B07D-4C54-91F2-2DCAEBAF8F2D}"/>
          </ac:picMkLst>
        </pc:picChg>
        <pc:picChg chg="add mod">
          <ac:chgData name="Chris Droessler" userId="625c3661-9d64-47fa-b83c-4b49393bd161" providerId="ADAL" clId="{4155BE58-1285-44C1-9E84-D23B52A1AD9C}" dt="2021-08-30T15:06:47.691" v="850" actId="1036"/>
          <ac:picMkLst>
            <pc:docMk/>
            <pc:sldMk cId="2803116195" sldId="1541"/>
            <ac:picMk id="1026" creationId="{2BA312C4-86D0-49C3-8437-626CD946B07F}"/>
          </ac:picMkLst>
        </pc:picChg>
      </pc:sldChg>
      <pc:sldChg chg="addSp delSp modSp add mod modNotesTx">
        <pc:chgData name="Chris Droessler" userId="625c3661-9d64-47fa-b83c-4b49393bd161" providerId="ADAL" clId="{4155BE58-1285-44C1-9E84-D23B52A1AD9C}" dt="2021-08-30T17:08:15.455" v="1296" actId="478"/>
        <pc:sldMkLst>
          <pc:docMk/>
          <pc:sldMk cId="2674400185" sldId="1542"/>
        </pc:sldMkLst>
        <pc:spChg chg="mod">
          <ac:chgData name="Chris Droessler" userId="625c3661-9d64-47fa-b83c-4b49393bd161" providerId="ADAL" clId="{4155BE58-1285-44C1-9E84-D23B52A1AD9C}" dt="2021-08-27T12:57:26.704" v="157"/>
          <ac:spMkLst>
            <pc:docMk/>
            <pc:sldMk cId="2674400185" sldId="1542"/>
            <ac:spMk id="2" creationId="{00000000-0000-0000-0000-000000000000}"/>
          </ac:spMkLst>
        </pc:spChg>
        <pc:spChg chg="mod">
          <ac:chgData name="Chris Droessler" userId="625c3661-9d64-47fa-b83c-4b49393bd161" providerId="ADAL" clId="{4155BE58-1285-44C1-9E84-D23B52A1AD9C}" dt="2021-08-30T14:59:22.854" v="786"/>
          <ac:spMkLst>
            <pc:docMk/>
            <pc:sldMk cId="2674400185" sldId="1542"/>
            <ac:spMk id="3" creationId="{00000000-0000-0000-0000-000000000000}"/>
          </ac:spMkLst>
        </pc:spChg>
        <pc:picChg chg="add mod">
          <ac:chgData name="Chris Droessler" userId="625c3661-9d64-47fa-b83c-4b49393bd161" providerId="ADAL" clId="{4155BE58-1285-44C1-9E84-D23B52A1AD9C}" dt="2021-08-30T14:58:42.809" v="783" actId="1038"/>
          <ac:picMkLst>
            <pc:docMk/>
            <pc:sldMk cId="2674400185" sldId="1542"/>
            <ac:picMk id="5" creationId="{5903C068-4FE1-41EE-A550-3EB8325867E7}"/>
          </ac:picMkLst>
        </pc:picChg>
        <pc:picChg chg="add mod">
          <ac:chgData name="Chris Droessler" userId="625c3661-9d64-47fa-b83c-4b49393bd161" providerId="ADAL" clId="{4155BE58-1285-44C1-9E84-D23B52A1AD9C}" dt="2021-08-30T14:58:42.809" v="783" actId="1038"/>
          <ac:picMkLst>
            <pc:docMk/>
            <pc:sldMk cId="2674400185" sldId="1542"/>
            <ac:picMk id="7" creationId="{D97498C3-4C58-4013-B0A9-5A2C97962C86}"/>
          </ac:picMkLst>
        </pc:picChg>
        <pc:picChg chg="add mod">
          <ac:chgData name="Chris Droessler" userId="625c3661-9d64-47fa-b83c-4b49393bd161" providerId="ADAL" clId="{4155BE58-1285-44C1-9E84-D23B52A1AD9C}" dt="2021-08-30T17:07:11.839" v="1294" actId="1076"/>
          <ac:picMkLst>
            <pc:docMk/>
            <pc:sldMk cId="2674400185" sldId="1542"/>
            <ac:picMk id="8" creationId="{22C9A285-5E79-4F14-8CF3-781DFCFF4067}"/>
          </ac:picMkLst>
        </pc:picChg>
        <pc:picChg chg="add del mod">
          <ac:chgData name="Chris Droessler" userId="625c3661-9d64-47fa-b83c-4b49393bd161" providerId="ADAL" clId="{4155BE58-1285-44C1-9E84-D23B52A1AD9C}" dt="2021-08-30T17:08:15.455" v="1296" actId="478"/>
          <ac:picMkLst>
            <pc:docMk/>
            <pc:sldMk cId="2674400185" sldId="1542"/>
            <ac:picMk id="9" creationId="{F174932D-DBD6-4A19-B85F-CA1C1F260D72}"/>
          </ac:picMkLst>
        </pc:picChg>
        <pc:picChg chg="del">
          <ac:chgData name="Chris Droessler" userId="625c3661-9d64-47fa-b83c-4b49393bd161" providerId="ADAL" clId="{4155BE58-1285-44C1-9E84-D23B52A1AD9C}" dt="2021-08-27T12:55:01.581" v="129" actId="478"/>
          <ac:picMkLst>
            <pc:docMk/>
            <pc:sldMk cId="2674400185" sldId="1542"/>
            <ac:picMk id="1026" creationId="{2BA312C4-86D0-49C3-8437-626CD946B07F}"/>
          </ac:picMkLst>
        </pc:picChg>
        <pc:picChg chg="add mod">
          <ac:chgData name="Chris Droessler" userId="625c3661-9d64-47fa-b83c-4b49393bd161" providerId="ADAL" clId="{4155BE58-1285-44C1-9E84-D23B52A1AD9C}" dt="2021-08-30T15:01:12.060" v="798" actId="732"/>
          <ac:picMkLst>
            <pc:docMk/>
            <pc:sldMk cId="2674400185" sldId="1542"/>
            <ac:picMk id="1026" creationId="{75DE6DF1-BCF8-40E9-AC60-3B2A9B167CC5}"/>
          </ac:picMkLst>
        </pc:picChg>
      </pc:sldChg>
      <pc:sldChg chg="addSp delSp modSp add mod modNotesTx">
        <pc:chgData name="Chris Droessler" userId="625c3661-9d64-47fa-b83c-4b49393bd161" providerId="ADAL" clId="{4155BE58-1285-44C1-9E84-D23B52A1AD9C}" dt="2021-08-30T15:06:34.059" v="842" actId="1076"/>
        <pc:sldMkLst>
          <pc:docMk/>
          <pc:sldMk cId="2992403768" sldId="1543"/>
        </pc:sldMkLst>
        <pc:spChg chg="mod">
          <ac:chgData name="Chris Droessler" userId="625c3661-9d64-47fa-b83c-4b49393bd161" providerId="ADAL" clId="{4155BE58-1285-44C1-9E84-D23B52A1AD9C}" dt="2021-08-27T12:55:44.152" v="145"/>
          <ac:spMkLst>
            <pc:docMk/>
            <pc:sldMk cId="2992403768" sldId="1543"/>
            <ac:spMk id="2" creationId="{00000000-0000-0000-0000-000000000000}"/>
          </ac:spMkLst>
        </pc:spChg>
        <pc:spChg chg="mod">
          <ac:chgData name="Chris Droessler" userId="625c3661-9d64-47fa-b83c-4b49393bd161" providerId="ADAL" clId="{4155BE58-1285-44C1-9E84-D23B52A1AD9C}" dt="2021-08-30T15:04:56.852" v="828" actId="20577"/>
          <ac:spMkLst>
            <pc:docMk/>
            <pc:sldMk cId="2992403768" sldId="1543"/>
            <ac:spMk id="3" creationId="{00000000-0000-0000-0000-000000000000}"/>
          </ac:spMkLst>
        </pc:spChg>
        <pc:picChg chg="add mod">
          <ac:chgData name="Chris Droessler" userId="625c3661-9d64-47fa-b83c-4b49393bd161" providerId="ADAL" clId="{4155BE58-1285-44C1-9E84-D23B52A1AD9C}" dt="2021-08-30T15:05:03.324" v="829" actId="732"/>
          <ac:picMkLst>
            <pc:docMk/>
            <pc:sldMk cId="2992403768" sldId="1543"/>
            <ac:picMk id="2050" creationId="{FFF3B0B4-9865-49A3-80E0-984CC60077EF}"/>
          </ac:picMkLst>
        </pc:picChg>
        <pc:picChg chg="add del mod">
          <ac:chgData name="Chris Droessler" userId="625c3661-9d64-47fa-b83c-4b49393bd161" providerId="ADAL" clId="{4155BE58-1285-44C1-9E84-D23B52A1AD9C}" dt="2021-08-30T15:06:02.901" v="835" actId="478"/>
          <ac:picMkLst>
            <pc:docMk/>
            <pc:sldMk cId="2992403768" sldId="1543"/>
            <ac:picMk id="2052" creationId="{BDB77EC9-25BD-410C-9882-D6A27BFEB23B}"/>
          </ac:picMkLst>
        </pc:picChg>
        <pc:picChg chg="add mod">
          <ac:chgData name="Chris Droessler" userId="625c3661-9d64-47fa-b83c-4b49393bd161" providerId="ADAL" clId="{4155BE58-1285-44C1-9E84-D23B52A1AD9C}" dt="2021-08-30T15:06:34.059" v="842" actId="1076"/>
          <ac:picMkLst>
            <pc:docMk/>
            <pc:sldMk cId="2992403768" sldId="1543"/>
            <ac:picMk id="2054" creationId="{A2CBBF06-031B-49ED-82E1-F4C20F868279}"/>
          </ac:picMkLst>
        </pc:picChg>
      </pc:sldChg>
      <pc:sldChg chg="modSp add del mod ord">
        <pc:chgData name="Chris Droessler" userId="625c3661-9d64-47fa-b83c-4b49393bd161" providerId="ADAL" clId="{4155BE58-1285-44C1-9E84-D23B52A1AD9C}" dt="2021-08-30T19:41:28.385" v="1314" actId="47"/>
        <pc:sldMkLst>
          <pc:docMk/>
          <pc:sldMk cId="3088776123" sldId="1544"/>
        </pc:sldMkLst>
        <pc:spChg chg="mod">
          <ac:chgData name="Chris Droessler" userId="625c3661-9d64-47fa-b83c-4b49393bd161" providerId="ADAL" clId="{4155BE58-1285-44C1-9E84-D23B52A1AD9C}" dt="2021-08-30T14:18:55.888" v="574" actId="27636"/>
          <ac:spMkLst>
            <pc:docMk/>
            <pc:sldMk cId="3088776123" sldId="1544"/>
            <ac:spMk id="2" creationId="{9E3D1396-D25C-F843-87C1-8554878AAEF2}"/>
          </ac:spMkLst>
        </pc:spChg>
        <pc:spChg chg="mod">
          <ac:chgData name="Chris Droessler" userId="625c3661-9d64-47fa-b83c-4b49393bd161" providerId="ADAL" clId="{4155BE58-1285-44C1-9E84-D23B52A1AD9C}" dt="2021-08-30T14:21:29.644" v="610" actId="20577"/>
          <ac:spMkLst>
            <pc:docMk/>
            <pc:sldMk cId="3088776123" sldId="1544"/>
            <ac:spMk id="3" creationId="{8597A4B7-2454-6747-917B-97694A75FFF9}"/>
          </ac:spMkLst>
        </pc:spChg>
        <pc:spChg chg="mod">
          <ac:chgData name="Chris Droessler" userId="625c3661-9d64-47fa-b83c-4b49393bd161" providerId="ADAL" clId="{4155BE58-1285-44C1-9E84-D23B52A1AD9C}" dt="2021-08-30T14:18:58.074" v="575"/>
          <ac:spMkLst>
            <pc:docMk/>
            <pc:sldMk cId="3088776123" sldId="1544"/>
            <ac:spMk id="4" creationId="{0A7F7A33-A5DC-4035-945E-DDEDC945980F}"/>
          </ac:spMkLst>
        </pc:spChg>
      </pc:sldChg>
      <pc:sldChg chg="addSp delSp modSp add mod modClrScheme chgLayout">
        <pc:chgData name="Chris Droessler" userId="625c3661-9d64-47fa-b83c-4b49393bd161" providerId="ADAL" clId="{4155BE58-1285-44C1-9E84-D23B52A1AD9C}" dt="2021-08-30T17:08:30.669" v="1301"/>
        <pc:sldMkLst>
          <pc:docMk/>
          <pc:sldMk cId="3302674682" sldId="1545"/>
        </pc:sldMkLst>
        <pc:spChg chg="del">
          <ac:chgData name="Chris Droessler" userId="625c3661-9d64-47fa-b83c-4b49393bd161" providerId="ADAL" clId="{4155BE58-1285-44C1-9E84-D23B52A1AD9C}" dt="2021-08-30T17:08:23.135" v="1298" actId="478"/>
          <ac:spMkLst>
            <pc:docMk/>
            <pc:sldMk cId="3302674682" sldId="1545"/>
            <ac:spMk id="2" creationId="{00000000-0000-0000-0000-000000000000}"/>
          </ac:spMkLst>
        </pc:spChg>
        <pc:spChg chg="del">
          <ac:chgData name="Chris Droessler" userId="625c3661-9d64-47fa-b83c-4b49393bd161" providerId="ADAL" clId="{4155BE58-1285-44C1-9E84-D23B52A1AD9C}" dt="2021-08-30T17:08:23.135" v="1298" actId="478"/>
          <ac:spMkLst>
            <pc:docMk/>
            <pc:sldMk cId="3302674682" sldId="1545"/>
            <ac:spMk id="3" creationId="{00000000-0000-0000-0000-000000000000}"/>
          </ac:spMkLst>
        </pc:spChg>
        <pc:spChg chg="add del mod">
          <ac:chgData name="Chris Droessler" userId="625c3661-9d64-47fa-b83c-4b49393bd161" providerId="ADAL" clId="{4155BE58-1285-44C1-9E84-D23B52A1AD9C}" dt="2021-08-30T17:08:26.062" v="1299" actId="700"/>
          <ac:spMkLst>
            <pc:docMk/>
            <pc:sldMk cId="3302674682" sldId="1545"/>
            <ac:spMk id="4" creationId="{F6C387F1-6003-4946-A074-D7474A7A4C4A}"/>
          </ac:spMkLst>
        </pc:spChg>
        <pc:spChg chg="add del mod">
          <ac:chgData name="Chris Droessler" userId="625c3661-9d64-47fa-b83c-4b49393bd161" providerId="ADAL" clId="{4155BE58-1285-44C1-9E84-D23B52A1AD9C}" dt="2021-08-30T17:08:26.062" v="1299" actId="700"/>
          <ac:spMkLst>
            <pc:docMk/>
            <pc:sldMk cId="3302674682" sldId="1545"/>
            <ac:spMk id="6" creationId="{67357E74-A6FD-4FCD-8EC1-17EF4562E17B}"/>
          </ac:spMkLst>
        </pc:spChg>
        <pc:picChg chg="del">
          <ac:chgData name="Chris Droessler" userId="625c3661-9d64-47fa-b83c-4b49393bd161" providerId="ADAL" clId="{4155BE58-1285-44C1-9E84-D23B52A1AD9C}" dt="2021-08-30T17:08:23.135" v="1298" actId="478"/>
          <ac:picMkLst>
            <pc:docMk/>
            <pc:sldMk cId="3302674682" sldId="1545"/>
            <ac:picMk id="5" creationId="{5903C068-4FE1-41EE-A550-3EB8325867E7}"/>
          </ac:picMkLst>
        </pc:picChg>
        <pc:picChg chg="del">
          <ac:chgData name="Chris Droessler" userId="625c3661-9d64-47fa-b83c-4b49393bd161" providerId="ADAL" clId="{4155BE58-1285-44C1-9E84-D23B52A1AD9C}" dt="2021-08-30T17:08:23.135" v="1298" actId="478"/>
          <ac:picMkLst>
            <pc:docMk/>
            <pc:sldMk cId="3302674682" sldId="1545"/>
            <ac:picMk id="7" creationId="{D97498C3-4C58-4013-B0A9-5A2C97962C86}"/>
          </ac:picMkLst>
        </pc:picChg>
        <pc:picChg chg="del">
          <ac:chgData name="Chris Droessler" userId="625c3661-9d64-47fa-b83c-4b49393bd161" providerId="ADAL" clId="{4155BE58-1285-44C1-9E84-D23B52A1AD9C}" dt="2021-08-30T17:08:23.135" v="1298" actId="478"/>
          <ac:picMkLst>
            <pc:docMk/>
            <pc:sldMk cId="3302674682" sldId="1545"/>
            <ac:picMk id="8" creationId="{22C9A285-5E79-4F14-8CF3-781DFCFF4067}"/>
          </ac:picMkLst>
        </pc:picChg>
        <pc:picChg chg="add mod">
          <ac:chgData name="Chris Droessler" userId="625c3661-9d64-47fa-b83c-4b49393bd161" providerId="ADAL" clId="{4155BE58-1285-44C1-9E84-D23B52A1AD9C}" dt="2021-08-30T17:08:30.669" v="1301"/>
          <ac:picMkLst>
            <pc:docMk/>
            <pc:sldMk cId="3302674682" sldId="1545"/>
            <ac:picMk id="10" creationId="{2A77E566-D60F-468B-86B1-2F578FE58ADC}"/>
          </ac:picMkLst>
        </pc:picChg>
        <pc:picChg chg="del">
          <ac:chgData name="Chris Droessler" userId="625c3661-9d64-47fa-b83c-4b49393bd161" providerId="ADAL" clId="{4155BE58-1285-44C1-9E84-D23B52A1AD9C}" dt="2021-08-30T17:08:23.135" v="1298" actId="478"/>
          <ac:picMkLst>
            <pc:docMk/>
            <pc:sldMk cId="3302674682" sldId="1545"/>
            <ac:picMk id="1026" creationId="{75DE6DF1-BCF8-40E9-AC60-3B2A9B167CC5}"/>
          </ac:picMkLst>
        </pc:picChg>
      </pc:sldChg>
      <pc:sldChg chg="addSp delSp modSp add mod">
        <pc:chgData name="Chris Droessler" userId="625c3661-9d64-47fa-b83c-4b49393bd161" providerId="ADAL" clId="{4155BE58-1285-44C1-9E84-D23B52A1AD9C}" dt="2021-08-30T17:11:50.446" v="1309" actId="962"/>
        <pc:sldMkLst>
          <pc:docMk/>
          <pc:sldMk cId="4179688531" sldId="1546"/>
        </pc:sldMkLst>
        <pc:picChg chg="add mod">
          <ac:chgData name="Chris Droessler" userId="625c3661-9d64-47fa-b83c-4b49393bd161" providerId="ADAL" clId="{4155BE58-1285-44C1-9E84-D23B52A1AD9C}" dt="2021-08-30T17:11:50.446" v="1309" actId="962"/>
          <ac:picMkLst>
            <pc:docMk/>
            <pc:sldMk cId="4179688531" sldId="1546"/>
            <ac:picMk id="3" creationId="{0CF6D052-A2EF-4451-BE75-2D8D2EE52939}"/>
          </ac:picMkLst>
        </pc:picChg>
        <pc:picChg chg="del">
          <ac:chgData name="Chris Droessler" userId="625c3661-9d64-47fa-b83c-4b49393bd161" providerId="ADAL" clId="{4155BE58-1285-44C1-9E84-D23B52A1AD9C}" dt="2021-08-30T17:11:32.911" v="1303" actId="478"/>
          <ac:picMkLst>
            <pc:docMk/>
            <pc:sldMk cId="4179688531" sldId="1546"/>
            <ac:picMk id="10" creationId="{2A77E566-D60F-468B-86B1-2F578FE58ADC}"/>
          </ac:picMkLst>
        </pc:picChg>
      </pc:sldChg>
      <pc:sldChg chg="addSp modSp add mod">
        <pc:chgData name="Chris Droessler" userId="625c3661-9d64-47fa-b83c-4b49393bd161" providerId="ADAL" clId="{4155BE58-1285-44C1-9E84-D23B52A1AD9C}" dt="2021-08-30T17:12:26.761" v="1311"/>
        <pc:sldMkLst>
          <pc:docMk/>
          <pc:sldMk cId="797788428" sldId="1547"/>
        </pc:sldMkLst>
        <pc:picChg chg="add mod">
          <ac:chgData name="Chris Droessler" userId="625c3661-9d64-47fa-b83c-4b49393bd161" providerId="ADAL" clId="{4155BE58-1285-44C1-9E84-D23B52A1AD9C}" dt="2021-08-30T17:12:26.761" v="1311"/>
          <ac:picMkLst>
            <pc:docMk/>
            <pc:sldMk cId="797788428" sldId="1547"/>
            <ac:picMk id="3" creationId="{47547129-5423-4FED-B802-2849E8BCC9E4}"/>
          </ac:picMkLst>
        </pc:picChg>
      </pc:sldChg>
      <pc:sldChg chg="addSp modSp add mod">
        <pc:chgData name="Chris Droessler" userId="625c3661-9d64-47fa-b83c-4b49393bd161" providerId="ADAL" clId="{4155BE58-1285-44C1-9E84-D23B52A1AD9C}" dt="2021-08-30T17:12:58.273" v="1313"/>
        <pc:sldMkLst>
          <pc:docMk/>
          <pc:sldMk cId="389046233" sldId="1548"/>
        </pc:sldMkLst>
        <pc:picChg chg="add mod">
          <ac:chgData name="Chris Droessler" userId="625c3661-9d64-47fa-b83c-4b49393bd161" providerId="ADAL" clId="{4155BE58-1285-44C1-9E84-D23B52A1AD9C}" dt="2021-08-30T17:12:58.273" v="1313"/>
          <ac:picMkLst>
            <pc:docMk/>
            <pc:sldMk cId="389046233" sldId="1548"/>
            <ac:picMk id="3" creationId="{5EEBF9F6-213F-4CDF-B315-CB49A852118A}"/>
          </ac:picMkLst>
        </pc:picChg>
      </pc:sldChg>
      <pc:sldChg chg="addSp delSp modSp add mod modNotesTx">
        <pc:chgData name="Chris Droessler" userId="625c3661-9d64-47fa-b83c-4b49393bd161" providerId="ADAL" clId="{4155BE58-1285-44C1-9E84-D23B52A1AD9C}" dt="2021-08-31T17:13:23.420" v="1493" actId="1076"/>
        <pc:sldMkLst>
          <pc:docMk/>
          <pc:sldMk cId="2367475308" sldId="1549"/>
        </pc:sldMkLst>
        <pc:spChg chg="mod">
          <ac:chgData name="Chris Droessler" userId="625c3661-9d64-47fa-b83c-4b49393bd161" providerId="ADAL" clId="{4155BE58-1285-44C1-9E84-D23B52A1AD9C}" dt="2021-08-31T16:28:49.145" v="1408"/>
          <ac:spMkLst>
            <pc:docMk/>
            <pc:sldMk cId="2367475308" sldId="1549"/>
            <ac:spMk id="2" creationId="{00000000-0000-0000-0000-000000000000}"/>
          </ac:spMkLst>
        </pc:spChg>
        <pc:spChg chg="mod">
          <ac:chgData name="Chris Droessler" userId="625c3661-9d64-47fa-b83c-4b49393bd161" providerId="ADAL" clId="{4155BE58-1285-44C1-9E84-D23B52A1AD9C}" dt="2021-08-31T17:08:54.304" v="1480" actId="1037"/>
          <ac:spMkLst>
            <pc:docMk/>
            <pc:sldMk cId="2367475308" sldId="1549"/>
            <ac:spMk id="3" creationId="{00000000-0000-0000-0000-000000000000}"/>
          </ac:spMkLst>
        </pc:spChg>
        <pc:picChg chg="del">
          <ac:chgData name="Chris Droessler" userId="625c3661-9d64-47fa-b83c-4b49393bd161" providerId="ADAL" clId="{4155BE58-1285-44C1-9E84-D23B52A1AD9C}" dt="2021-08-31T15:37:50.875" v="1334" actId="478"/>
          <ac:picMkLst>
            <pc:docMk/>
            <pc:sldMk cId="2367475308" sldId="1549"/>
            <ac:picMk id="5" creationId="{ED7DCD87-B07D-4C54-91F2-2DCAEBAF8F2D}"/>
          </ac:picMkLst>
        </pc:picChg>
        <pc:picChg chg="mod">
          <ac:chgData name="Chris Droessler" userId="625c3661-9d64-47fa-b83c-4b49393bd161" providerId="ADAL" clId="{4155BE58-1285-44C1-9E84-D23B52A1AD9C}" dt="2021-08-31T17:13:23.420" v="1493" actId="1076"/>
          <ac:picMkLst>
            <pc:docMk/>
            <pc:sldMk cId="2367475308" sldId="1549"/>
            <ac:picMk id="1026" creationId="{2BA312C4-86D0-49C3-8437-626CD946B07F}"/>
          </ac:picMkLst>
        </pc:picChg>
        <pc:picChg chg="add mod">
          <ac:chgData name="Chris Droessler" userId="625c3661-9d64-47fa-b83c-4b49393bd161" providerId="ADAL" clId="{4155BE58-1285-44C1-9E84-D23B52A1AD9C}" dt="2021-08-31T16:29:10.444" v="1411" actId="14100"/>
          <ac:picMkLst>
            <pc:docMk/>
            <pc:sldMk cId="2367475308" sldId="1549"/>
            <ac:picMk id="2050" creationId="{F62DBFE5-E534-4838-8C7C-063AE9BB75E7}"/>
          </ac:picMkLst>
        </pc:picChg>
        <pc:picChg chg="add mod">
          <ac:chgData name="Chris Droessler" userId="625c3661-9d64-47fa-b83c-4b49393bd161" providerId="ADAL" clId="{4155BE58-1285-44C1-9E84-D23B52A1AD9C}" dt="2021-08-31T17:09:00.998" v="1483" actId="1037"/>
          <ac:picMkLst>
            <pc:docMk/>
            <pc:sldMk cId="2367475308" sldId="1549"/>
            <ac:picMk id="2052" creationId="{8506BF73-CE42-4F2F-91F7-A4E2DF1314CE}"/>
          </ac:picMkLst>
        </pc:picChg>
      </pc:sldChg>
      <pc:sldChg chg="addSp delSp modSp add mod modNotesTx">
        <pc:chgData name="Chris Droessler" userId="625c3661-9d64-47fa-b83c-4b49393bd161" providerId="ADAL" clId="{4155BE58-1285-44C1-9E84-D23B52A1AD9C}" dt="2021-09-01T13:32:06.498" v="1680" actId="20577"/>
        <pc:sldMkLst>
          <pc:docMk/>
          <pc:sldMk cId="1908802170" sldId="1550"/>
        </pc:sldMkLst>
        <pc:spChg chg="mod">
          <ac:chgData name="Chris Droessler" userId="625c3661-9d64-47fa-b83c-4b49393bd161" providerId="ADAL" clId="{4155BE58-1285-44C1-9E84-D23B52A1AD9C}" dt="2021-08-31T16:27:06.024" v="1393" actId="20577"/>
          <ac:spMkLst>
            <pc:docMk/>
            <pc:sldMk cId="1908802170" sldId="1550"/>
            <ac:spMk id="2" creationId="{00000000-0000-0000-0000-000000000000}"/>
          </ac:spMkLst>
        </pc:spChg>
        <pc:spChg chg="mod">
          <ac:chgData name="Chris Droessler" userId="625c3661-9d64-47fa-b83c-4b49393bd161" providerId="ADAL" clId="{4155BE58-1285-44C1-9E84-D23B52A1AD9C}" dt="2021-09-01T13:32:06.498" v="1680" actId="20577"/>
          <ac:spMkLst>
            <pc:docMk/>
            <pc:sldMk cId="1908802170" sldId="1550"/>
            <ac:spMk id="3" creationId="{00000000-0000-0000-0000-000000000000}"/>
          </ac:spMkLst>
        </pc:spChg>
        <pc:picChg chg="add mod">
          <ac:chgData name="Chris Droessler" userId="625c3661-9d64-47fa-b83c-4b49393bd161" providerId="ADAL" clId="{4155BE58-1285-44C1-9E84-D23B52A1AD9C}" dt="2021-08-31T16:28:03.516" v="1407" actId="1076"/>
          <ac:picMkLst>
            <pc:docMk/>
            <pc:sldMk cId="1908802170" sldId="1550"/>
            <ac:picMk id="4" creationId="{43DD4179-E822-46E5-AB88-B64ABCD068FE}"/>
          </ac:picMkLst>
        </pc:picChg>
        <pc:picChg chg="del">
          <ac:chgData name="Chris Droessler" userId="625c3661-9d64-47fa-b83c-4b49393bd161" providerId="ADAL" clId="{4155BE58-1285-44C1-9E84-D23B52A1AD9C}" dt="2021-08-31T16:26:02.464" v="1377" actId="478"/>
          <ac:picMkLst>
            <pc:docMk/>
            <pc:sldMk cId="1908802170" sldId="1550"/>
            <ac:picMk id="1026" creationId="{2BA312C4-86D0-49C3-8437-626CD946B07F}"/>
          </ac:picMkLst>
        </pc:picChg>
        <pc:picChg chg="add mod">
          <ac:chgData name="Chris Droessler" userId="625c3661-9d64-47fa-b83c-4b49393bd161" providerId="ADAL" clId="{4155BE58-1285-44C1-9E84-D23B52A1AD9C}" dt="2021-08-31T16:27:58.708" v="1406" actId="14100"/>
          <ac:picMkLst>
            <pc:docMk/>
            <pc:sldMk cId="1908802170" sldId="1550"/>
            <ac:picMk id="1028" creationId="{99BF6D4B-5E50-4416-AB00-193B46A07BB5}"/>
          </ac:picMkLst>
        </pc:picChg>
      </pc:sldChg>
      <pc:sldChg chg="addSp delSp modSp new mod modClrScheme modAnim chgLayout modNotesTx">
        <pc:chgData name="Chris Droessler" userId="625c3661-9d64-47fa-b83c-4b49393bd161" providerId="ADAL" clId="{4155BE58-1285-44C1-9E84-D23B52A1AD9C}" dt="2021-09-02T12:17:03.862" v="1738"/>
        <pc:sldMkLst>
          <pc:docMk/>
          <pc:sldMk cId="36687348" sldId="1551"/>
        </pc:sldMkLst>
        <pc:spChg chg="add mod">
          <ac:chgData name="Chris Droessler" userId="625c3661-9d64-47fa-b83c-4b49393bd161" providerId="ADAL" clId="{4155BE58-1285-44C1-9E84-D23B52A1AD9C}" dt="2021-09-02T12:06:56.911" v="1698" actId="20577"/>
          <ac:spMkLst>
            <pc:docMk/>
            <pc:sldMk cId="36687348" sldId="1551"/>
            <ac:spMk id="2" creationId="{06882698-1E97-4DC5-A6F8-AE3CAC1B4A3C}"/>
          </ac:spMkLst>
        </pc:spChg>
        <pc:spChg chg="add del mod">
          <ac:chgData name="Chris Droessler" userId="625c3661-9d64-47fa-b83c-4b49393bd161" providerId="ADAL" clId="{4155BE58-1285-44C1-9E84-D23B52A1AD9C}" dt="2021-09-02T12:09:29.598" v="1699" actId="478"/>
          <ac:spMkLst>
            <pc:docMk/>
            <pc:sldMk cId="36687348" sldId="1551"/>
            <ac:spMk id="3" creationId="{84FE6DF9-F494-475B-AE19-ADED1E6897E8}"/>
          </ac:spMkLst>
        </pc:spChg>
        <pc:picChg chg="add mod">
          <ac:chgData name="Chris Droessler" userId="625c3661-9d64-47fa-b83c-4b49393bd161" providerId="ADAL" clId="{4155BE58-1285-44C1-9E84-D23B52A1AD9C}" dt="2021-09-02T12:09:56.333" v="1704" actId="1076"/>
          <ac:picMkLst>
            <pc:docMk/>
            <pc:sldMk cId="36687348" sldId="1551"/>
            <ac:picMk id="5" creationId="{91A7DBB8-EAD1-463B-8202-71F8574FD1B5}"/>
          </ac:picMkLst>
        </pc:picChg>
        <pc:picChg chg="add mod">
          <ac:chgData name="Chris Droessler" userId="625c3661-9d64-47fa-b83c-4b49393bd161" providerId="ADAL" clId="{4155BE58-1285-44C1-9E84-D23B52A1AD9C}" dt="2021-09-02T12:10:49.222" v="1721" actId="1037"/>
          <ac:picMkLst>
            <pc:docMk/>
            <pc:sldMk cId="36687348" sldId="1551"/>
            <ac:picMk id="6" creationId="{4096B830-94AD-412F-B5BC-B426DE1393E0}"/>
          </ac:picMkLst>
        </pc:picChg>
        <pc:picChg chg="add mod">
          <ac:chgData name="Chris Droessler" userId="625c3661-9d64-47fa-b83c-4b49393bd161" providerId="ADAL" clId="{4155BE58-1285-44C1-9E84-D23B52A1AD9C}" dt="2021-09-02T12:16:46.438" v="1737"/>
          <ac:picMkLst>
            <pc:docMk/>
            <pc:sldMk cId="36687348" sldId="1551"/>
            <ac:picMk id="7" creationId="{35A1B286-6820-4C2E-8D68-789A42063C7B}"/>
          </ac:picMkLst>
        </pc:picChg>
      </pc:sldChg>
      <pc:sldChg chg="addSp delSp modSp add del mod delAnim">
        <pc:chgData name="Chris Droessler" userId="625c3661-9d64-47fa-b83c-4b49393bd161" providerId="ADAL" clId="{4155BE58-1285-44C1-9E84-D23B52A1AD9C}" dt="2021-09-02T12:18:13.147" v="1739" actId="47"/>
        <pc:sldMkLst>
          <pc:docMk/>
          <pc:sldMk cId="657202269" sldId="1552"/>
        </pc:sldMkLst>
        <pc:picChg chg="add mod">
          <ac:chgData name="Chris Droessler" userId="625c3661-9d64-47fa-b83c-4b49393bd161" providerId="ADAL" clId="{4155BE58-1285-44C1-9E84-D23B52A1AD9C}" dt="2021-09-02T12:16:31.597" v="1736" actId="14100"/>
          <ac:picMkLst>
            <pc:docMk/>
            <pc:sldMk cId="657202269" sldId="1552"/>
            <ac:picMk id="4" creationId="{427E5EDF-22DD-455E-8E7B-2ACAAC73C3C1}"/>
          </ac:picMkLst>
        </pc:picChg>
        <pc:picChg chg="del">
          <ac:chgData name="Chris Droessler" userId="625c3661-9d64-47fa-b83c-4b49393bd161" providerId="ADAL" clId="{4155BE58-1285-44C1-9E84-D23B52A1AD9C}" dt="2021-09-02T12:16:05.955" v="1726" actId="478"/>
          <ac:picMkLst>
            <pc:docMk/>
            <pc:sldMk cId="657202269" sldId="1552"/>
            <ac:picMk id="5" creationId="{91A7DBB8-EAD1-463B-8202-71F8574FD1B5}"/>
          </ac:picMkLst>
        </pc:picChg>
        <pc:picChg chg="del">
          <ac:chgData name="Chris Droessler" userId="625c3661-9d64-47fa-b83c-4b49393bd161" providerId="ADAL" clId="{4155BE58-1285-44C1-9E84-D23B52A1AD9C}" dt="2021-09-02T12:16:05.070" v="1725" actId="478"/>
          <ac:picMkLst>
            <pc:docMk/>
            <pc:sldMk cId="657202269" sldId="1552"/>
            <ac:picMk id="6" creationId="{4096B830-94AD-412F-B5BC-B426DE1393E0}"/>
          </ac:picMkLst>
        </pc:picChg>
      </pc:sldChg>
      <pc:sldChg chg="modSp add mod modNotesTx">
        <pc:chgData name="Chris Droessler" userId="625c3661-9d64-47fa-b83c-4b49393bd161" providerId="ADAL" clId="{4155BE58-1285-44C1-9E84-D23B52A1AD9C}" dt="2021-09-02T13:49:09.882" v="1747" actId="20577"/>
        <pc:sldMkLst>
          <pc:docMk/>
          <pc:sldMk cId="3492499135" sldId="1552"/>
        </pc:sldMkLst>
        <pc:spChg chg="mod">
          <ac:chgData name="Chris Droessler" userId="625c3661-9d64-47fa-b83c-4b49393bd161" providerId="ADAL" clId="{4155BE58-1285-44C1-9E84-D23B52A1AD9C}" dt="2021-09-02T13:49:00.455" v="1745"/>
          <ac:spMkLst>
            <pc:docMk/>
            <pc:sldMk cId="3492499135" sldId="1552"/>
            <ac:spMk id="2" creationId="{00000000-0000-0000-0000-000000000000}"/>
          </ac:spMkLst>
        </pc:spChg>
      </pc:sldChg>
      <pc:sldChg chg="new del">
        <pc:chgData name="Chris Droessler" userId="625c3661-9d64-47fa-b83c-4b49393bd161" providerId="ADAL" clId="{4155BE58-1285-44C1-9E84-D23B52A1AD9C}" dt="2021-09-10T11:00:44.661" v="1751" actId="47"/>
        <pc:sldMkLst>
          <pc:docMk/>
          <pc:sldMk cId="4088489361" sldId="1553"/>
        </pc:sldMkLst>
      </pc:sldChg>
      <pc:sldChg chg="addSp delSp modSp add mod modNotesTx">
        <pc:chgData name="Chris Droessler" userId="625c3661-9d64-47fa-b83c-4b49393bd161" providerId="ADAL" clId="{4155BE58-1285-44C1-9E84-D23B52A1AD9C}" dt="2021-09-10T12:01:19.380" v="2106" actId="14100"/>
        <pc:sldMkLst>
          <pc:docMk/>
          <pc:sldMk cId="1573302769" sldId="1554"/>
        </pc:sldMkLst>
        <pc:spChg chg="mod">
          <ac:chgData name="Chris Droessler" userId="625c3661-9d64-47fa-b83c-4b49393bd161" providerId="ADAL" clId="{4155BE58-1285-44C1-9E84-D23B52A1AD9C}" dt="2021-09-10T11:04:25.905" v="1833"/>
          <ac:spMkLst>
            <pc:docMk/>
            <pc:sldMk cId="1573302769" sldId="1554"/>
            <ac:spMk id="2" creationId="{00000000-0000-0000-0000-000000000000}"/>
          </ac:spMkLst>
        </pc:spChg>
        <pc:spChg chg="mod">
          <ac:chgData name="Chris Droessler" userId="625c3661-9d64-47fa-b83c-4b49393bd161" providerId="ADAL" clId="{4155BE58-1285-44C1-9E84-D23B52A1AD9C}" dt="2021-09-10T11:06:11.044" v="1857" actId="1076"/>
          <ac:spMkLst>
            <pc:docMk/>
            <pc:sldMk cId="1573302769" sldId="1554"/>
            <ac:spMk id="3" creationId="{00000000-0000-0000-0000-000000000000}"/>
          </ac:spMkLst>
        </pc:spChg>
        <pc:picChg chg="add del mod">
          <ac:chgData name="Chris Droessler" userId="625c3661-9d64-47fa-b83c-4b49393bd161" providerId="ADAL" clId="{4155BE58-1285-44C1-9E84-D23B52A1AD9C}" dt="2021-09-10T11:06:20.882" v="1861" actId="478"/>
          <ac:picMkLst>
            <pc:docMk/>
            <pc:sldMk cId="1573302769" sldId="1554"/>
            <ac:picMk id="1026" creationId="{C233A5CB-D364-47DD-B9D3-C68CABC66535}"/>
          </ac:picMkLst>
        </pc:picChg>
        <pc:picChg chg="add mod">
          <ac:chgData name="Chris Droessler" userId="625c3661-9d64-47fa-b83c-4b49393bd161" providerId="ADAL" clId="{4155BE58-1285-44C1-9E84-D23B52A1AD9C}" dt="2021-09-10T11:06:19.494" v="1860" actId="1076"/>
          <ac:picMkLst>
            <pc:docMk/>
            <pc:sldMk cId="1573302769" sldId="1554"/>
            <ac:picMk id="1028" creationId="{7DB04DE5-0160-4F0F-B921-4772DE972D19}"/>
          </ac:picMkLst>
        </pc:picChg>
        <pc:picChg chg="add mod">
          <ac:chgData name="Chris Droessler" userId="625c3661-9d64-47fa-b83c-4b49393bd161" providerId="ADAL" clId="{4155BE58-1285-44C1-9E84-D23B52A1AD9C}" dt="2021-09-10T12:01:19.380" v="2106" actId="14100"/>
          <ac:picMkLst>
            <pc:docMk/>
            <pc:sldMk cId="1573302769" sldId="1554"/>
            <ac:picMk id="1030" creationId="{AE8DBA5F-D5CC-44A4-8243-809BB629D1F9}"/>
          </ac:picMkLst>
        </pc:picChg>
        <pc:picChg chg="add mod">
          <ac:chgData name="Chris Droessler" userId="625c3661-9d64-47fa-b83c-4b49393bd161" providerId="ADAL" clId="{4155BE58-1285-44C1-9E84-D23B52A1AD9C}" dt="2021-09-10T11:57:26.294" v="2091" actId="1038"/>
          <ac:picMkLst>
            <pc:docMk/>
            <pc:sldMk cId="1573302769" sldId="1554"/>
            <ac:picMk id="1032" creationId="{FB53F27B-9576-413F-8D1A-FBE1D9240A62}"/>
          </ac:picMkLst>
        </pc:picChg>
      </pc:sldChg>
      <pc:sldChg chg="addSp modSp add mod modNotesTx">
        <pc:chgData name="Chris Droessler" userId="625c3661-9d64-47fa-b83c-4b49393bd161" providerId="ADAL" clId="{4155BE58-1285-44C1-9E84-D23B52A1AD9C}" dt="2021-09-10T12:00:21.236" v="2103" actId="1038"/>
        <pc:sldMkLst>
          <pc:docMk/>
          <pc:sldMk cId="2745190745" sldId="1555"/>
        </pc:sldMkLst>
        <pc:spChg chg="mod">
          <ac:chgData name="Chris Droessler" userId="625c3661-9d64-47fa-b83c-4b49393bd161" providerId="ADAL" clId="{4155BE58-1285-44C1-9E84-D23B52A1AD9C}" dt="2021-09-10T11:02:21.802" v="1828" actId="20577"/>
          <ac:spMkLst>
            <pc:docMk/>
            <pc:sldMk cId="2745190745" sldId="1555"/>
            <ac:spMk id="2" creationId="{00000000-0000-0000-0000-000000000000}"/>
          </ac:spMkLst>
        </pc:spChg>
        <pc:spChg chg="mod">
          <ac:chgData name="Chris Droessler" userId="625c3661-9d64-47fa-b83c-4b49393bd161" providerId="ADAL" clId="{4155BE58-1285-44C1-9E84-D23B52A1AD9C}" dt="2021-09-10T11:10:04.760" v="1896" actId="20577"/>
          <ac:spMkLst>
            <pc:docMk/>
            <pc:sldMk cId="2745190745" sldId="1555"/>
            <ac:spMk id="3" creationId="{00000000-0000-0000-0000-000000000000}"/>
          </ac:spMkLst>
        </pc:spChg>
        <pc:spChg chg="add mod">
          <ac:chgData name="Chris Droessler" userId="625c3661-9d64-47fa-b83c-4b49393bd161" providerId="ADAL" clId="{4155BE58-1285-44C1-9E84-D23B52A1AD9C}" dt="2021-09-10T11:11:20.828" v="1900"/>
          <ac:spMkLst>
            <pc:docMk/>
            <pc:sldMk cId="2745190745" sldId="1555"/>
            <ac:spMk id="4" creationId="{78131B85-93F6-47E0-9EDC-2263FD5AF618}"/>
          </ac:spMkLst>
        </pc:spChg>
        <pc:picChg chg="add mod">
          <ac:chgData name="Chris Droessler" userId="625c3661-9d64-47fa-b83c-4b49393bd161" providerId="ADAL" clId="{4155BE58-1285-44C1-9E84-D23B52A1AD9C}" dt="2021-09-10T11:17:08.272" v="2086" actId="1076"/>
          <ac:picMkLst>
            <pc:docMk/>
            <pc:sldMk cId="2745190745" sldId="1555"/>
            <ac:picMk id="5" creationId="{3AFE0E38-276E-4989-A521-D085C8C13556}"/>
          </ac:picMkLst>
        </pc:picChg>
        <pc:picChg chg="add mod">
          <ac:chgData name="Chris Droessler" userId="625c3661-9d64-47fa-b83c-4b49393bd161" providerId="ADAL" clId="{4155BE58-1285-44C1-9E84-D23B52A1AD9C}" dt="2021-09-10T12:00:21.236" v="2103" actId="1038"/>
          <ac:picMkLst>
            <pc:docMk/>
            <pc:sldMk cId="2745190745" sldId="1555"/>
            <ac:picMk id="2050" creationId="{942A1984-3736-4518-956A-CE31DF64E6B6}"/>
          </ac:picMkLst>
        </pc:picChg>
      </pc:sldChg>
    </pc:docChg>
  </pc:docChgLst>
  <pc:docChgLst>
    <pc:chgData name="Chris Droessler" userId="625c3661-9d64-47fa-b83c-4b49393bd161" providerId="ADAL" clId="{F7190A85-11E0-4506-93B1-542A0392E495}"/>
    <pc:docChg chg="undo custSel mod addSld delSld modSld sldOrd">
      <pc:chgData name="Chris Droessler" userId="625c3661-9d64-47fa-b83c-4b49393bd161" providerId="ADAL" clId="{F7190A85-11E0-4506-93B1-542A0392E495}" dt="2021-08-17T15:27:40.004" v="1597" actId="47"/>
      <pc:docMkLst>
        <pc:docMk/>
      </pc:docMkLst>
      <pc:sldChg chg="del">
        <pc:chgData name="Chris Droessler" userId="625c3661-9d64-47fa-b83c-4b49393bd161" providerId="ADAL" clId="{F7190A85-11E0-4506-93B1-542A0392E495}" dt="2021-08-11T13:18:58.508" v="383" actId="47"/>
        <pc:sldMkLst>
          <pc:docMk/>
          <pc:sldMk cId="3454271346" sldId="995"/>
        </pc:sldMkLst>
      </pc:sldChg>
      <pc:sldChg chg="ord">
        <pc:chgData name="Chris Droessler" userId="625c3661-9d64-47fa-b83c-4b49393bd161" providerId="ADAL" clId="{F7190A85-11E0-4506-93B1-542A0392E495}" dt="2021-08-11T13:19:39.191" v="389"/>
        <pc:sldMkLst>
          <pc:docMk/>
          <pc:sldMk cId="971287941" sldId="1092"/>
        </pc:sldMkLst>
      </pc:sldChg>
      <pc:sldChg chg="modSp add mod">
        <pc:chgData name="Chris Droessler" userId="625c3661-9d64-47fa-b83c-4b49393bd161" providerId="ADAL" clId="{F7190A85-11E0-4506-93B1-542A0392E495}" dt="2021-08-11T14:09:03.858" v="650" actId="20577"/>
        <pc:sldMkLst>
          <pc:docMk/>
          <pc:sldMk cId="1199515106" sldId="1200"/>
        </pc:sldMkLst>
        <pc:spChg chg="mod">
          <ac:chgData name="Chris Droessler" userId="625c3661-9d64-47fa-b83c-4b49393bd161" providerId="ADAL" clId="{F7190A85-11E0-4506-93B1-542A0392E495}" dt="2021-08-11T14:09:03.858" v="650" actId="20577"/>
          <ac:spMkLst>
            <pc:docMk/>
            <pc:sldMk cId="1199515106" sldId="1200"/>
            <ac:spMk id="2" creationId="{4757E851-22C0-416A-AB72-C8671A494E41}"/>
          </ac:spMkLst>
        </pc:spChg>
        <pc:spChg chg="mod">
          <ac:chgData name="Chris Droessler" userId="625c3661-9d64-47fa-b83c-4b49393bd161" providerId="ADAL" clId="{F7190A85-11E0-4506-93B1-542A0392E495}" dt="2021-08-11T14:08:00.574" v="606" actId="27636"/>
          <ac:spMkLst>
            <pc:docMk/>
            <pc:sldMk cId="1199515106" sldId="1200"/>
            <ac:spMk id="3" creationId="{604887A8-E170-4FBD-A33F-F3D2550FDA11}"/>
          </ac:spMkLst>
        </pc:spChg>
      </pc:sldChg>
      <pc:sldChg chg="addSp modSp mod modNotesTx">
        <pc:chgData name="Chris Droessler" userId="625c3661-9d64-47fa-b83c-4b49393bd161" providerId="ADAL" clId="{F7190A85-11E0-4506-93B1-542A0392E495}" dt="2021-08-16T13:46:39.822" v="1190"/>
        <pc:sldMkLst>
          <pc:docMk/>
          <pc:sldMk cId="1719095742" sldId="1228"/>
        </pc:sldMkLst>
        <pc:spChg chg="mod">
          <ac:chgData name="Chris Droessler" userId="625c3661-9d64-47fa-b83c-4b49393bd161" providerId="ADAL" clId="{F7190A85-11E0-4506-93B1-542A0392E495}" dt="2021-08-11T13:24:05.195" v="392"/>
          <ac:spMkLst>
            <pc:docMk/>
            <pc:sldMk cId="1719095742" sldId="1228"/>
            <ac:spMk id="2" creationId="{3AC57214-C085-3147-8845-C162872C3A4A}"/>
          </ac:spMkLst>
        </pc:spChg>
        <pc:spChg chg="mod">
          <ac:chgData name="Chris Droessler" userId="625c3661-9d64-47fa-b83c-4b49393bd161" providerId="ADAL" clId="{F7190A85-11E0-4506-93B1-542A0392E495}" dt="2021-08-11T13:24:09.762" v="393"/>
          <ac:spMkLst>
            <pc:docMk/>
            <pc:sldMk cId="1719095742" sldId="1228"/>
            <ac:spMk id="5" creationId="{ED00BF12-6869-344C-9646-6D57277B1F09}"/>
          </ac:spMkLst>
        </pc:spChg>
        <pc:picChg chg="add mod modCrop">
          <ac:chgData name="Chris Droessler" userId="625c3661-9d64-47fa-b83c-4b49393bd161" providerId="ADAL" clId="{F7190A85-11E0-4506-93B1-542A0392E495}" dt="2021-08-11T13:24:55.009" v="412" actId="1076"/>
          <ac:picMkLst>
            <pc:docMk/>
            <pc:sldMk cId="1719095742" sldId="1228"/>
            <ac:picMk id="6" creationId="{964ECD64-51C1-4189-A424-AB3BD7BEA55D}"/>
          </ac:picMkLst>
        </pc:picChg>
      </pc:sldChg>
      <pc:sldChg chg="add del">
        <pc:chgData name="Chris Droessler" userId="625c3661-9d64-47fa-b83c-4b49393bd161" providerId="ADAL" clId="{F7190A85-11E0-4506-93B1-542A0392E495}" dt="2021-08-10T19:46:08.793" v="48" actId="47"/>
        <pc:sldMkLst>
          <pc:docMk/>
          <pc:sldMk cId="317809921" sldId="1264"/>
        </pc:sldMkLst>
      </pc:sldChg>
      <pc:sldChg chg="ord">
        <pc:chgData name="Chris Droessler" userId="625c3661-9d64-47fa-b83c-4b49393bd161" providerId="ADAL" clId="{F7190A85-11E0-4506-93B1-542A0392E495}" dt="2021-08-11T13:18:01.002" v="381"/>
        <pc:sldMkLst>
          <pc:docMk/>
          <pc:sldMk cId="3883007539" sldId="1339"/>
        </pc:sldMkLst>
      </pc:sldChg>
      <pc:sldChg chg="addSp delSp modSp mod ord setBg modClrScheme chgLayout modNotesTx">
        <pc:chgData name="Chris Droessler" userId="625c3661-9d64-47fa-b83c-4b49393bd161" providerId="ADAL" clId="{F7190A85-11E0-4506-93B1-542A0392E495}" dt="2021-08-11T14:02:34.418" v="574"/>
        <pc:sldMkLst>
          <pc:docMk/>
          <pc:sldMk cId="3349267367" sldId="1350"/>
        </pc:sldMkLst>
        <pc:spChg chg="del">
          <ac:chgData name="Chris Droessler" userId="625c3661-9d64-47fa-b83c-4b49393bd161" providerId="ADAL" clId="{F7190A85-11E0-4506-93B1-542A0392E495}" dt="2021-08-11T13:42:17.925" v="484" actId="478"/>
          <ac:spMkLst>
            <pc:docMk/>
            <pc:sldMk cId="3349267367" sldId="1350"/>
            <ac:spMk id="3" creationId="{00000000-0000-0000-0000-000000000000}"/>
          </ac:spMkLst>
        </pc:spChg>
        <pc:picChg chg="add mod">
          <ac:chgData name="Chris Droessler" userId="625c3661-9d64-47fa-b83c-4b49393bd161" providerId="ADAL" clId="{F7190A85-11E0-4506-93B1-542A0392E495}" dt="2021-08-11T13:42:38.190" v="486" actId="14100"/>
          <ac:picMkLst>
            <pc:docMk/>
            <pc:sldMk cId="3349267367" sldId="1350"/>
            <ac:picMk id="7170" creationId="{E7307861-D715-442D-B526-09052309DF37}"/>
          </ac:picMkLst>
        </pc:picChg>
      </pc:sldChg>
      <pc:sldChg chg="ord">
        <pc:chgData name="Chris Droessler" userId="625c3661-9d64-47fa-b83c-4b49393bd161" providerId="ADAL" clId="{F7190A85-11E0-4506-93B1-542A0392E495}" dt="2021-08-11T13:19:28.078" v="387"/>
        <pc:sldMkLst>
          <pc:docMk/>
          <pc:sldMk cId="4017884504" sldId="1477"/>
        </pc:sldMkLst>
      </pc:sldChg>
      <pc:sldChg chg="ord">
        <pc:chgData name="Chris Droessler" userId="625c3661-9d64-47fa-b83c-4b49393bd161" providerId="ADAL" clId="{F7190A85-11E0-4506-93B1-542A0392E495}" dt="2021-08-10T19:50:27.502" v="67"/>
        <pc:sldMkLst>
          <pc:docMk/>
          <pc:sldMk cId="3135967245" sldId="1483"/>
        </pc:sldMkLst>
      </pc:sldChg>
      <pc:sldChg chg="addSp delSp modSp mod ord modNotesTx">
        <pc:chgData name="Chris Droessler" userId="625c3661-9d64-47fa-b83c-4b49393bd161" providerId="ADAL" clId="{F7190A85-11E0-4506-93B1-542A0392E495}" dt="2021-08-17T15:26:56.197" v="1596"/>
        <pc:sldMkLst>
          <pc:docMk/>
          <pc:sldMk cId="1612089043" sldId="1487"/>
        </pc:sldMkLst>
        <pc:spChg chg="mod">
          <ac:chgData name="Chris Droessler" userId="625c3661-9d64-47fa-b83c-4b49393bd161" providerId="ADAL" clId="{F7190A85-11E0-4506-93B1-542A0392E495}" dt="2021-08-16T17:30:22.333" v="1572"/>
          <ac:spMkLst>
            <pc:docMk/>
            <pc:sldMk cId="1612089043" sldId="1487"/>
            <ac:spMk id="2" creationId="{00000000-0000-0000-0000-000000000000}"/>
          </ac:spMkLst>
        </pc:spChg>
        <pc:spChg chg="mod">
          <ac:chgData name="Chris Droessler" userId="625c3661-9d64-47fa-b83c-4b49393bd161" providerId="ADAL" clId="{F7190A85-11E0-4506-93B1-542A0392E495}" dt="2021-08-16T17:30:43.008" v="1576" actId="27636"/>
          <ac:spMkLst>
            <pc:docMk/>
            <pc:sldMk cId="1612089043" sldId="1487"/>
            <ac:spMk id="3" creationId="{00000000-0000-0000-0000-000000000000}"/>
          </ac:spMkLst>
        </pc:spChg>
        <pc:picChg chg="add del mod">
          <ac:chgData name="Chris Droessler" userId="625c3661-9d64-47fa-b83c-4b49393bd161" providerId="ADAL" clId="{F7190A85-11E0-4506-93B1-542A0392E495}" dt="2021-08-16T17:32:21.148" v="1585" actId="478"/>
          <ac:picMkLst>
            <pc:docMk/>
            <pc:sldMk cId="1612089043" sldId="1487"/>
            <ac:picMk id="1026" creationId="{472E7316-B1E6-49F5-8B0A-EB064FC2DD4A}"/>
          </ac:picMkLst>
        </pc:picChg>
        <pc:picChg chg="add mod">
          <ac:chgData name="Chris Droessler" userId="625c3661-9d64-47fa-b83c-4b49393bd161" providerId="ADAL" clId="{F7190A85-11E0-4506-93B1-542A0392E495}" dt="2021-08-16T17:32:44.642" v="1594" actId="1036"/>
          <ac:picMkLst>
            <pc:docMk/>
            <pc:sldMk cId="1612089043" sldId="1487"/>
            <ac:picMk id="1028" creationId="{35287B3F-8B37-4AAB-926D-A50AD8BBAD4F}"/>
          </ac:picMkLst>
        </pc:picChg>
      </pc:sldChg>
      <pc:sldChg chg="addSp modSp mod modNotesTx">
        <pc:chgData name="Chris Droessler" userId="625c3661-9d64-47fa-b83c-4b49393bd161" providerId="ADAL" clId="{F7190A85-11E0-4506-93B1-542A0392E495}" dt="2021-08-16T13:46:48.382" v="1192"/>
        <pc:sldMkLst>
          <pc:docMk/>
          <pc:sldMk cId="991018751" sldId="1498"/>
        </pc:sldMkLst>
        <pc:spChg chg="mod">
          <ac:chgData name="Chris Droessler" userId="625c3661-9d64-47fa-b83c-4b49393bd161" providerId="ADAL" clId="{F7190A85-11E0-4506-93B1-542A0392E495}" dt="2021-08-11T12:49:09.912" v="190"/>
          <ac:spMkLst>
            <pc:docMk/>
            <pc:sldMk cId="991018751" sldId="1498"/>
            <ac:spMk id="2" creationId="{9E3D1396-D25C-F843-87C1-8554878AAEF2}"/>
          </ac:spMkLst>
        </pc:spChg>
        <pc:spChg chg="mod">
          <ac:chgData name="Chris Droessler" userId="625c3661-9d64-47fa-b83c-4b49393bd161" providerId="ADAL" clId="{F7190A85-11E0-4506-93B1-542A0392E495}" dt="2021-08-11T12:48:59.428" v="189"/>
          <ac:spMkLst>
            <pc:docMk/>
            <pc:sldMk cId="991018751" sldId="1498"/>
            <ac:spMk id="3" creationId="{8597A4B7-2454-6747-917B-97694A75FFF9}"/>
          </ac:spMkLst>
        </pc:spChg>
        <pc:spChg chg="mod">
          <ac:chgData name="Chris Droessler" userId="625c3661-9d64-47fa-b83c-4b49393bd161" providerId="ADAL" clId="{F7190A85-11E0-4506-93B1-542A0392E495}" dt="2021-08-11T12:49:16.231" v="192" actId="20577"/>
          <ac:spMkLst>
            <pc:docMk/>
            <pc:sldMk cId="991018751" sldId="1498"/>
            <ac:spMk id="5" creationId="{1C362891-CDF1-8F49-ABFD-345605C8CAE7}"/>
          </ac:spMkLst>
        </pc:spChg>
        <pc:picChg chg="add mod">
          <ac:chgData name="Chris Droessler" userId="625c3661-9d64-47fa-b83c-4b49393bd161" providerId="ADAL" clId="{F7190A85-11E0-4506-93B1-542A0392E495}" dt="2021-08-11T13:13:10.625" v="290" actId="14100"/>
          <ac:picMkLst>
            <pc:docMk/>
            <pc:sldMk cId="991018751" sldId="1498"/>
            <ac:picMk id="6" creationId="{136E6914-5CD6-4773-9F1D-EF9C1B694BEE}"/>
          </ac:picMkLst>
        </pc:picChg>
      </pc:sldChg>
      <pc:sldChg chg="modSp mod modNotesTx">
        <pc:chgData name="Chris Droessler" userId="625c3661-9d64-47fa-b83c-4b49393bd161" providerId="ADAL" clId="{F7190A85-11E0-4506-93B1-542A0392E495}" dt="2021-08-16T12:29:38.822" v="767" actId="20577"/>
        <pc:sldMkLst>
          <pc:docMk/>
          <pc:sldMk cId="2149282642" sldId="1499"/>
        </pc:sldMkLst>
        <pc:spChg chg="mod">
          <ac:chgData name="Chris Droessler" userId="625c3661-9d64-47fa-b83c-4b49393bd161" providerId="ADAL" clId="{F7190A85-11E0-4506-93B1-542A0392E495}" dt="2021-08-16T12:29:38.822" v="767" actId="20577"/>
          <ac:spMkLst>
            <pc:docMk/>
            <pc:sldMk cId="2149282642" sldId="1499"/>
            <ac:spMk id="3" creationId="{00000000-0000-0000-0000-000000000000}"/>
          </ac:spMkLst>
        </pc:spChg>
        <pc:picChg chg="mod modCrop">
          <ac:chgData name="Chris Droessler" userId="625c3661-9d64-47fa-b83c-4b49393bd161" providerId="ADAL" clId="{F7190A85-11E0-4506-93B1-542A0392E495}" dt="2021-08-11T14:18:34.551" v="674" actId="732"/>
          <ac:picMkLst>
            <pc:docMk/>
            <pc:sldMk cId="2149282642" sldId="1499"/>
            <ac:picMk id="6" creationId="{828FB3BB-4E32-4DA6-BAE5-80FF1AFBFBC7}"/>
          </ac:picMkLst>
        </pc:picChg>
      </pc:sldChg>
      <pc:sldChg chg="addSp delSp modSp mod modNotesTx">
        <pc:chgData name="Chris Droessler" userId="625c3661-9d64-47fa-b83c-4b49393bd161" providerId="ADAL" clId="{F7190A85-11E0-4506-93B1-542A0392E495}" dt="2021-08-11T14:26:55.981" v="719" actId="732"/>
        <pc:sldMkLst>
          <pc:docMk/>
          <pc:sldMk cId="2335467377" sldId="1500"/>
        </pc:sldMkLst>
        <pc:spChg chg="mod">
          <ac:chgData name="Chris Droessler" userId="625c3661-9d64-47fa-b83c-4b49393bd161" providerId="ADAL" clId="{F7190A85-11E0-4506-93B1-542A0392E495}" dt="2021-08-11T14:24:51.790" v="701" actId="20577"/>
          <ac:spMkLst>
            <pc:docMk/>
            <pc:sldMk cId="2335467377" sldId="1500"/>
            <ac:spMk id="3" creationId="{00000000-0000-0000-0000-000000000000}"/>
          </ac:spMkLst>
        </pc:spChg>
        <pc:picChg chg="del mod modCrop">
          <ac:chgData name="Chris Droessler" userId="625c3661-9d64-47fa-b83c-4b49393bd161" providerId="ADAL" clId="{F7190A85-11E0-4506-93B1-542A0392E495}" dt="2021-08-11T14:25:31.167" v="706" actId="478"/>
          <ac:picMkLst>
            <pc:docMk/>
            <pc:sldMk cId="2335467377" sldId="1500"/>
            <ac:picMk id="6" creationId="{AB3C64D6-620D-444C-A554-71CC4CE536BC}"/>
          </ac:picMkLst>
        </pc:picChg>
        <pc:picChg chg="add mod modCrop">
          <ac:chgData name="Chris Droessler" userId="625c3661-9d64-47fa-b83c-4b49393bd161" providerId="ADAL" clId="{F7190A85-11E0-4506-93B1-542A0392E495}" dt="2021-08-11T14:26:55.981" v="719" actId="732"/>
          <ac:picMkLst>
            <pc:docMk/>
            <pc:sldMk cId="2335467377" sldId="1500"/>
            <ac:picMk id="7" creationId="{18489193-1DB8-4604-8383-B06C1776C44B}"/>
          </ac:picMkLst>
        </pc:picChg>
      </pc:sldChg>
      <pc:sldChg chg="modSp mod ord modNotesTx">
        <pc:chgData name="Chris Droessler" userId="625c3661-9d64-47fa-b83c-4b49393bd161" providerId="ADAL" clId="{F7190A85-11E0-4506-93B1-542A0392E495}" dt="2021-08-16T12:30:59.763" v="769" actId="20577"/>
        <pc:sldMkLst>
          <pc:docMk/>
          <pc:sldMk cId="3720011558" sldId="1501"/>
        </pc:sldMkLst>
        <pc:spChg chg="mod">
          <ac:chgData name="Chris Droessler" userId="625c3661-9d64-47fa-b83c-4b49393bd161" providerId="ADAL" clId="{F7190A85-11E0-4506-93B1-542A0392E495}" dt="2021-08-11T12:37:34.017" v="105" actId="20577"/>
          <ac:spMkLst>
            <pc:docMk/>
            <pc:sldMk cId="3720011558" sldId="1501"/>
            <ac:spMk id="2" creationId="{00000000-0000-0000-0000-000000000000}"/>
          </ac:spMkLst>
        </pc:spChg>
        <pc:spChg chg="mod">
          <ac:chgData name="Chris Droessler" userId="625c3661-9d64-47fa-b83c-4b49393bd161" providerId="ADAL" clId="{F7190A85-11E0-4506-93B1-542A0392E495}" dt="2021-08-16T12:30:59.763" v="769" actId="20577"/>
          <ac:spMkLst>
            <pc:docMk/>
            <pc:sldMk cId="3720011558" sldId="1501"/>
            <ac:spMk id="3" creationId="{00000000-0000-0000-0000-000000000000}"/>
          </ac:spMkLst>
        </pc:spChg>
      </pc:sldChg>
      <pc:sldChg chg="addSp delSp modSp mod modNotesTx">
        <pc:chgData name="Chris Droessler" userId="625c3661-9d64-47fa-b83c-4b49393bd161" providerId="ADAL" clId="{F7190A85-11E0-4506-93B1-542A0392E495}" dt="2021-08-16T16:39:24.442" v="1567"/>
        <pc:sldMkLst>
          <pc:docMk/>
          <pc:sldMk cId="6494351" sldId="1502"/>
        </pc:sldMkLst>
        <pc:picChg chg="add mod modCrop">
          <ac:chgData name="Chris Droessler" userId="625c3661-9d64-47fa-b83c-4b49393bd161" providerId="ADAL" clId="{F7190A85-11E0-4506-93B1-542A0392E495}" dt="2021-08-16T16:39:13.111" v="1564" actId="14100"/>
          <ac:picMkLst>
            <pc:docMk/>
            <pc:sldMk cId="6494351" sldId="1502"/>
            <ac:picMk id="6" creationId="{C9E4186B-2536-4615-B254-1EC95C057112}"/>
          </ac:picMkLst>
        </pc:picChg>
        <pc:picChg chg="del">
          <ac:chgData name="Chris Droessler" userId="625c3661-9d64-47fa-b83c-4b49393bd161" providerId="ADAL" clId="{F7190A85-11E0-4506-93B1-542A0392E495}" dt="2021-08-16T16:38:46.550" v="1549" actId="478"/>
          <ac:picMkLst>
            <pc:docMk/>
            <pc:sldMk cId="6494351" sldId="1502"/>
            <ac:picMk id="7" creationId="{BC6689C6-149E-4FFD-81B6-A9A84AADFFE7}"/>
          </ac:picMkLst>
        </pc:picChg>
      </pc:sldChg>
      <pc:sldChg chg="addSp modSp mod modNotesTx">
        <pc:chgData name="Chris Droessler" userId="625c3661-9d64-47fa-b83c-4b49393bd161" providerId="ADAL" clId="{F7190A85-11E0-4506-93B1-542A0392E495}" dt="2021-08-16T16:27:55.241" v="1544" actId="732"/>
        <pc:sldMkLst>
          <pc:docMk/>
          <pc:sldMk cId="3492596351" sldId="1503"/>
        </pc:sldMkLst>
        <pc:spChg chg="mod">
          <ac:chgData name="Chris Droessler" userId="625c3661-9d64-47fa-b83c-4b49393bd161" providerId="ADAL" clId="{F7190A85-11E0-4506-93B1-542A0392E495}" dt="2021-08-10T19:53:06.759" v="76" actId="20577"/>
          <ac:spMkLst>
            <pc:docMk/>
            <pc:sldMk cId="3492596351" sldId="1503"/>
            <ac:spMk id="2" creationId="{00000000-0000-0000-0000-000000000000}"/>
          </ac:spMkLst>
        </pc:spChg>
        <pc:spChg chg="mod">
          <ac:chgData name="Chris Droessler" userId="625c3661-9d64-47fa-b83c-4b49393bd161" providerId="ADAL" clId="{F7190A85-11E0-4506-93B1-542A0392E495}" dt="2021-08-11T12:41:00.387" v="175" actId="20577"/>
          <ac:spMkLst>
            <pc:docMk/>
            <pc:sldMk cId="3492596351" sldId="1503"/>
            <ac:spMk id="3" creationId="{00000000-0000-0000-0000-000000000000}"/>
          </ac:spMkLst>
        </pc:spChg>
        <pc:picChg chg="add mod modCrop">
          <ac:chgData name="Chris Droessler" userId="625c3661-9d64-47fa-b83c-4b49393bd161" providerId="ADAL" clId="{F7190A85-11E0-4506-93B1-542A0392E495}" dt="2021-08-16T16:27:55.241" v="1544" actId="732"/>
          <ac:picMkLst>
            <pc:docMk/>
            <pc:sldMk cId="3492596351" sldId="1503"/>
            <ac:picMk id="5" creationId="{3C90BCE8-2355-4092-9A05-EC715BF93F42}"/>
          </ac:picMkLst>
        </pc:picChg>
        <pc:picChg chg="add mod">
          <ac:chgData name="Chris Droessler" userId="625c3661-9d64-47fa-b83c-4b49393bd161" providerId="ADAL" clId="{F7190A85-11E0-4506-93B1-542A0392E495}" dt="2021-08-11T12:45:28.743" v="179" actId="1076"/>
          <ac:picMkLst>
            <pc:docMk/>
            <pc:sldMk cId="3492596351" sldId="1503"/>
            <ac:picMk id="2050" creationId="{8B215D28-4CDA-4463-AE36-BDF2742E1AED}"/>
          </ac:picMkLst>
        </pc:picChg>
      </pc:sldChg>
      <pc:sldChg chg="modSp mod">
        <pc:chgData name="Chris Droessler" userId="625c3661-9d64-47fa-b83c-4b49393bd161" providerId="ADAL" clId="{F7190A85-11E0-4506-93B1-542A0392E495}" dt="2021-08-11T14:20:58.069" v="697" actId="732"/>
        <pc:sldMkLst>
          <pc:docMk/>
          <pc:sldMk cId="342937180" sldId="1504"/>
        </pc:sldMkLst>
        <pc:picChg chg="mod modCrop">
          <ac:chgData name="Chris Droessler" userId="625c3661-9d64-47fa-b83c-4b49393bd161" providerId="ADAL" clId="{F7190A85-11E0-4506-93B1-542A0392E495}" dt="2021-08-11T14:20:58.069" v="697" actId="732"/>
          <ac:picMkLst>
            <pc:docMk/>
            <pc:sldMk cId="342937180" sldId="1504"/>
            <ac:picMk id="5" creationId="{1BFF8880-B232-4FDF-BD9C-24A50E814D2D}"/>
          </ac:picMkLst>
        </pc:picChg>
      </pc:sldChg>
      <pc:sldChg chg="addSp modSp mod modNotesTx">
        <pc:chgData name="Chris Droessler" userId="625c3661-9d64-47fa-b83c-4b49393bd161" providerId="ADAL" clId="{F7190A85-11E0-4506-93B1-542A0392E495}" dt="2021-08-16T12:31:17.318" v="770" actId="20577"/>
        <pc:sldMkLst>
          <pc:docMk/>
          <pc:sldMk cId="2736774700" sldId="1505"/>
        </pc:sldMkLst>
        <pc:spChg chg="mod">
          <ac:chgData name="Chris Droessler" userId="625c3661-9d64-47fa-b83c-4b49393bd161" providerId="ADAL" clId="{F7190A85-11E0-4506-93B1-542A0392E495}" dt="2021-08-10T19:44:13.228" v="31" actId="20577"/>
          <ac:spMkLst>
            <pc:docMk/>
            <pc:sldMk cId="2736774700" sldId="1505"/>
            <ac:spMk id="2" creationId="{00000000-0000-0000-0000-000000000000}"/>
          </ac:spMkLst>
        </pc:spChg>
        <pc:spChg chg="mod">
          <ac:chgData name="Chris Droessler" userId="625c3661-9d64-47fa-b83c-4b49393bd161" providerId="ADAL" clId="{F7190A85-11E0-4506-93B1-542A0392E495}" dt="2021-08-16T12:31:17.318" v="770" actId="20577"/>
          <ac:spMkLst>
            <pc:docMk/>
            <pc:sldMk cId="2736774700" sldId="1505"/>
            <ac:spMk id="3" creationId="{00000000-0000-0000-0000-000000000000}"/>
          </ac:spMkLst>
        </pc:spChg>
        <pc:picChg chg="add mod">
          <ac:chgData name="Chris Droessler" userId="625c3661-9d64-47fa-b83c-4b49393bd161" providerId="ADAL" clId="{F7190A85-11E0-4506-93B1-542A0392E495}" dt="2021-08-10T19:56:22.691" v="87"/>
          <ac:picMkLst>
            <pc:docMk/>
            <pc:sldMk cId="2736774700" sldId="1505"/>
            <ac:picMk id="6" creationId="{C6387295-8369-4C36-BDE4-993AD7213EE3}"/>
          </ac:picMkLst>
        </pc:picChg>
      </pc:sldChg>
      <pc:sldChg chg="modNotesTx">
        <pc:chgData name="Chris Droessler" userId="625c3661-9d64-47fa-b83c-4b49393bd161" providerId="ADAL" clId="{F7190A85-11E0-4506-93B1-542A0392E495}" dt="2021-08-16T13:50:18.371" v="1197"/>
        <pc:sldMkLst>
          <pc:docMk/>
          <pc:sldMk cId="2562921347" sldId="1506"/>
        </pc:sldMkLst>
      </pc:sldChg>
      <pc:sldChg chg="modSp mod modNotesTx">
        <pc:chgData name="Chris Droessler" userId="625c3661-9d64-47fa-b83c-4b49393bd161" providerId="ADAL" clId="{F7190A85-11E0-4506-93B1-542A0392E495}" dt="2021-08-16T13:55:11.342" v="1353" actId="113"/>
        <pc:sldMkLst>
          <pc:docMk/>
          <pc:sldMk cId="1645376354" sldId="1507"/>
        </pc:sldMkLst>
        <pc:spChg chg="mod">
          <ac:chgData name="Chris Droessler" userId="625c3661-9d64-47fa-b83c-4b49393bd161" providerId="ADAL" clId="{F7190A85-11E0-4506-93B1-542A0392E495}" dt="2021-08-16T13:55:11.342" v="1353" actId="113"/>
          <ac:spMkLst>
            <pc:docMk/>
            <pc:sldMk cId="1645376354" sldId="1507"/>
            <ac:spMk id="2" creationId="{61766D65-A45E-4113-85C6-A005D7546A4F}"/>
          </ac:spMkLst>
        </pc:spChg>
      </pc:sldChg>
      <pc:sldChg chg="modSp mod">
        <pc:chgData name="Chris Droessler" userId="625c3661-9d64-47fa-b83c-4b49393bd161" providerId="ADAL" clId="{F7190A85-11E0-4506-93B1-542A0392E495}" dt="2021-08-16T13:50:59.357" v="1213" actId="732"/>
        <pc:sldMkLst>
          <pc:docMk/>
          <pc:sldMk cId="3615656486" sldId="1508"/>
        </pc:sldMkLst>
        <pc:picChg chg="mod modCrop">
          <ac:chgData name="Chris Droessler" userId="625c3661-9d64-47fa-b83c-4b49393bd161" providerId="ADAL" clId="{F7190A85-11E0-4506-93B1-542A0392E495}" dt="2021-08-16T13:50:59.357" v="1213" actId="732"/>
          <ac:picMkLst>
            <pc:docMk/>
            <pc:sldMk cId="3615656486" sldId="1508"/>
            <ac:picMk id="5" creationId="{DAC97582-18EF-4B03-9298-3D2B3CB25750}"/>
          </ac:picMkLst>
        </pc:picChg>
      </pc:sldChg>
      <pc:sldChg chg="new del">
        <pc:chgData name="Chris Droessler" userId="625c3661-9d64-47fa-b83c-4b49393bd161" providerId="ADAL" clId="{F7190A85-11E0-4506-93B1-542A0392E495}" dt="2021-08-09T17:42:07.902" v="18" actId="47"/>
        <pc:sldMkLst>
          <pc:docMk/>
          <pc:sldMk cId="1137271761" sldId="1509"/>
        </pc:sldMkLst>
      </pc:sldChg>
      <pc:sldChg chg="addSp modSp add mod ord modNotesTx">
        <pc:chgData name="Chris Droessler" userId="625c3661-9d64-47fa-b83c-4b49393bd161" providerId="ADAL" clId="{F7190A85-11E0-4506-93B1-542A0392E495}" dt="2021-08-16T12:30:34.908" v="768" actId="20577"/>
        <pc:sldMkLst>
          <pc:docMk/>
          <pc:sldMk cId="1972179842" sldId="1509"/>
        </pc:sldMkLst>
        <pc:spChg chg="mod">
          <ac:chgData name="Chris Droessler" userId="625c3661-9d64-47fa-b83c-4b49393bd161" providerId="ADAL" clId="{F7190A85-11E0-4506-93B1-542A0392E495}" dt="2021-08-09T17:42:26.080" v="21"/>
          <ac:spMkLst>
            <pc:docMk/>
            <pc:sldMk cId="1972179842" sldId="1509"/>
            <ac:spMk id="2" creationId="{00000000-0000-0000-0000-000000000000}"/>
          </ac:spMkLst>
        </pc:spChg>
        <pc:spChg chg="mod">
          <ac:chgData name="Chris Droessler" userId="625c3661-9d64-47fa-b83c-4b49393bd161" providerId="ADAL" clId="{F7190A85-11E0-4506-93B1-542A0392E495}" dt="2021-08-16T12:30:34.908" v="768" actId="20577"/>
          <ac:spMkLst>
            <pc:docMk/>
            <pc:sldMk cId="1972179842" sldId="1509"/>
            <ac:spMk id="3" creationId="{00000000-0000-0000-0000-000000000000}"/>
          </ac:spMkLst>
        </pc:spChg>
        <pc:spChg chg="add mod">
          <ac:chgData name="Chris Droessler" userId="625c3661-9d64-47fa-b83c-4b49393bd161" providerId="ADAL" clId="{F7190A85-11E0-4506-93B1-542A0392E495}" dt="2021-08-11T12:38:08.342" v="109" actId="1076"/>
          <ac:spMkLst>
            <pc:docMk/>
            <pc:sldMk cId="1972179842" sldId="1509"/>
            <ac:spMk id="4" creationId="{9367F34F-987C-44F9-B6B0-FB72AEE094B2}"/>
          </ac:spMkLst>
        </pc:spChg>
        <pc:picChg chg="add mod">
          <ac:chgData name="Chris Droessler" userId="625c3661-9d64-47fa-b83c-4b49393bd161" providerId="ADAL" clId="{F7190A85-11E0-4506-93B1-542A0392E495}" dt="2021-08-11T12:39:16.971" v="128" actId="732"/>
          <ac:picMkLst>
            <pc:docMk/>
            <pc:sldMk cId="1972179842" sldId="1509"/>
            <ac:picMk id="1025" creationId="{820EEF32-469D-40A1-9C1E-4C9D56E8BC25}"/>
          </ac:picMkLst>
        </pc:picChg>
      </pc:sldChg>
      <pc:sldChg chg="addSp delSp modSp add mod modClrScheme chgLayout">
        <pc:chgData name="Chris Droessler" userId="625c3661-9d64-47fa-b83c-4b49393bd161" providerId="ADAL" clId="{F7190A85-11E0-4506-93B1-542A0392E495}" dt="2021-08-10T19:50:10.204" v="57" actId="962"/>
        <pc:sldMkLst>
          <pc:docMk/>
          <pc:sldMk cId="3635555996" sldId="1510"/>
        </pc:sldMkLst>
        <pc:spChg chg="del mod ord">
          <ac:chgData name="Chris Droessler" userId="625c3661-9d64-47fa-b83c-4b49393bd161" providerId="ADAL" clId="{F7190A85-11E0-4506-93B1-542A0392E495}" dt="2021-08-10T19:50:01.214" v="51" actId="478"/>
          <ac:spMkLst>
            <pc:docMk/>
            <pc:sldMk cId="3635555996" sldId="1510"/>
            <ac:spMk id="2" creationId="{00000000-0000-0000-0000-000000000000}"/>
          </ac:spMkLst>
        </pc:spChg>
        <pc:spChg chg="del mod ord">
          <ac:chgData name="Chris Droessler" userId="625c3661-9d64-47fa-b83c-4b49393bd161" providerId="ADAL" clId="{F7190A85-11E0-4506-93B1-542A0392E495}" dt="2021-08-10T19:50:01.214" v="51" actId="478"/>
          <ac:spMkLst>
            <pc:docMk/>
            <pc:sldMk cId="3635555996" sldId="1510"/>
            <ac:spMk id="3" creationId="{00000000-0000-0000-0000-000000000000}"/>
          </ac:spMkLst>
        </pc:spChg>
        <pc:picChg chg="del">
          <ac:chgData name="Chris Droessler" userId="625c3661-9d64-47fa-b83c-4b49393bd161" providerId="ADAL" clId="{F7190A85-11E0-4506-93B1-542A0392E495}" dt="2021-08-10T19:50:01.214" v="51" actId="478"/>
          <ac:picMkLst>
            <pc:docMk/>
            <pc:sldMk cId="3635555996" sldId="1510"/>
            <ac:picMk id="5" creationId="{AE6709CE-ECEF-4C57-A1FE-1702C38BA02B}"/>
          </ac:picMkLst>
        </pc:picChg>
        <pc:picChg chg="del">
          <ac:chgData name="Chris Droessler" userId="625c3661-9d64-47fa-b83c-4b49393bd161" providerId="ADAL" clId="{F7190A85-11E0-4506-93B1-542A0392E495}" dt="2021-08-10T19:50:01.214" v="51" actId="478"/>
          <ac:picMkLst>
            <pc:docMk/>
            <pc:sldMk cId="3635555996" sldId="1510"/>
            <ac:picMk id="6" creationId="{C6387295-8369-4C36-BDE4-993AD7213EE3}"/>
          </ac:picMkLst>
        </pc:picChg>
        <pc:picChg chg="add mod">
          <ac:chgData name="Chris Droessler" userId="625c3661-9d64-47fa-b83c-4b49393bd161" providerId="ADAL" clId="{F7190A85-11E0-4506-93B1-542A0392E495}" dt="2021-08-10T19:50:10.204" v="57" actId="962"/>
          <ac:picMkLst>
            <pc:docMk/>
            <pc:sldMk cId="3635555996" sldId="1510"/>
            <ac:picMk id="7" creationId="{5C78AD72-5456-45EB-AD99-572B135C1838}"/>
          </ac:picMkLst>
        </pc:picChg>
      </pc:sldChg>
      <pc:sldChg chg="addSp modSp add mod">
        <pc:chgData name="Chris Droessler" userId="625c3661-9d64-47fa-b83c-4b49393bd161" providerId="ADAL" clId="{F7190A85-11E0-4506-93B1-542A0392E495}" dt="2021-08-10T19:50:14.223" v="61" actId="962"/>
        <pc:sldMkLst>
          <pc:docMk/>
          <pc:sldMk cId="3333542586" sldId="1511"/>
        </pc:sldMkLst>
        <pc:picChg chg="add mod">
          <ac:chgData name="Chris Droessler" userId="625c3661-9d64-47fa-b83c-4b49393bd161" providerId="ADAL" clId="{F7190A85-11E0-4506-93B1-542A0392E495}" dt="2021-08-10T19:50:14.223" v="61" actId="962"/>
          <ac:picMkLst>
            <pc:docMk/>
            <pc:sldMk cId="3333542586" sldId="1511"/>
            <ac:picMk id="3" creationId="{E3A4A9A8-1A26-4310-9EF6-68C64F9535E6}"/>
          </ac:picMkLst>
        </pc:picChg>
      </pc:sldChg>
      <pc:sldChg chg="addSp modSp add mod">
        <pc:chgData name="Chris Droessler" userId="625c3661-9d64-47fa-b83c-4b49393bd161" providerId="ADAL" clId="{F7190A85-11E0-4506-93B1-542A0392E495}" dt="2021-08-10T19:50:17.930" v="65" actId="962"/>
        <pc:sldMkLst>
          <pc:docMk/>
          <pc:sldMk cId="1661263409" sldId="1512"/>
        </pc:sldMkLst>
        <pc:picChg chg="add mod">
          <ac:chgData name="Chris Droessler" userId="625c3661-9d64-47fa-b83c-4b49393bd161" providerId="ADAL" clId="{F7190A85-11E0-4506-93B1-542A0392E495}" dt="2021-08-10T19:50:17.930" v="65" actId="962"/>
          <ac:picMkLst>
            <pc:docMk/>
            <pc:sldMk cId="1661263409" sldId="1512"/>
            <ac:picMk id="3" creationId="{78BAB141-6904-44A6-9B8F-1CDF52CBE71A}"/>
          </ac:picMkLst>
        </pc:picChg>
      </pc:sldChg>
      <pc:sldChg chg="add del">
        <pc:chgData name="Chris Droessler" userId="625c3661-9d64-47fa-b83c-4b49393bd161" providerId="ADAL" clId="{F7190A85-11E0-4506-93B1-542A0392E495}" dt="2021-08-11T13:19:19.931" v="385" actId="47"/>
        <pc:sldMkLst>
          <pc:docMk/>
          <pc:sldMk cId="2392689090" sldId="1513"/>
        </pc:sldMkLst>
      </pc:sldChg>
      <pc:sldChg chg="addSp delSp modSp new mod modClrScheme chgLayout modNotesTx">
        <pc:chgData name="Chris Droessler" userId="625c3661-9d64-47fa-b83c-4b49393bd161" providerId="ADAL" clId="{F7190A85-11E0-4506-93B1-542A0392E495}" dt="2021-08-11T19:49:03.394" v="766" actId="732"/>
        <pc:sldMkLst>
          <pc:docMk/>
          <pc:sldMk cId="2387038496" sldId="1514"/>
        </pc:sldMkLst>
        <pc:spChg chg="del">
          <ac:chgData name="Chris Droessler" userId="625c3661-9d64-47fa-b83c-4b49393bd161" providerId="ADAL" clId="{F7190A85-11E0-4506-93B1-542A0392E495}" dt="2021-08-10T20:01:45.269" v="95" actId="700"/>
          <ac:spMkLst>
            <pc:docMk/>
            <pc:sldMk cId="2387038496" sldId="1514"/>
            <ac:spMk id="2" creationId="{7D4CC74B-7A46-4C8C-B9B1-6D04355E3318}"/>
          </ac:spMkLst>
        </pc:spChg>
        <pc:spChg chg="del">
          <ac:chgData name="Chris Droessler" userId="625c3661-9d64-47fa-b83c-4b49393bd161" providerId="ADAL" clId="{F7190A85-11E0-4506-93B1-542A0392E495}" dt="2021-08-10T20:01:45.269" v="95" actId="700"/>
          <ac:spMkLst>
            <pc:docMk/>
            <pc:sldMk cId="2387038496" sldId="1514"/>
            <ac:spMk id="3" creationId="{5F2AF7A9-AEAC-4CA3-A8B0-D252161EE383}"/>
          </ac:spMkLst>
        </pc:spChg>
        <pc:picChg chg="add mod modCrop">
          <ac:chgData name="Chris Droessler" userId="625c3661-9d64-47fa-b83c-4b49393bd161" providerId="ADAL" clId="{F7190A85-11E0-4506-93B1-542A0392E495}" dt="2021-08-11T19:49:03.394" v="766" actId="732"/>
          <ac:picMkLst>
            <pc:docMk/>
            <pc:sldMk cId="2387038496" sldId="1514"/>
            <ac:picMk id="3" creationId="{6FF0B785-C49F-4E7B-AC2D-EDD7252BE68B}"/>
          </ac:picMkLst>
        </pc:picChg>
        <pc:picChg chg="add del mod">
          <ac:chgData name="Chris Droessler" userId="625c3661-9d64-47fa-b83c-4b49393bd161" providerId="ADAL" clId="{F7190A85-11E0-4506-93B1-542A0392E495}" dt="2021-08-11T19:48:01.780" v="729" actId="478"/>
          <ac:picMkLst>
            <pc:docMk/>
            <pc:sldMk cId="2387038496" sldId="1514"/>
            <ac:picMk id="5" creationId="{90C6D488-D78A-4BA3-8D49-F0CAE6346916}"/>
          </ac:picMkLst>
        </pc:picChg>
      </pc:sldChg>
      <pc:sldChg chg="addSp delSp modSp add mod ord modNotesTx">
        <pc:chgData name="Chris Droessler" userId="625c3661-9d64-47fa-b83c-4b49393bd161" providerId="ADAL" clId="{F7190A85-11E0-4506-93B1-542A0392E495}" dt="2021-08-16T13:46:44.438" v="1191"/>
        <pc:sldMkLst>
          <pc:docMk/>
          <pc:sldMk cId="827933489" sldId="1515"/>
        </pc:sldMkLst>
        <pc:spChg chg="mod">
          <ac:chgData name="Chris Droessler" userId="625c3661-9d64-47fa-b83c-4b49393bd161" providerId="ADAL" clId="{F7190A85-11E0-4506-93B1-542A0392E495}" dt="2021-08-11T12:51:09.597" v="200"/>
          <ac:spMkLst>
            <pc:docMk/>
            <pc:sldMk cId="827933489" sldId="1515"/>
            <ac:spMk id="2" creationId="{9E3D1396-D25C-F843-87C1-8554878AAEF2}"/>
          </ac:spMkLst>
        </pc:spChg>
        <pc:spChg chg="mod">
          <ac:chgData name="Chris Droessler" userId="625c3661-9d64-47fa-b83c-4b49393bd161" providerId="ADAL" clId="{F7190A85-11E0-4506-93B1-542A0392E495}" dt="2021-08-11T12:50:59.138" v="199"/>
          <ac:spMkLst>
            <pc:docMk/>
            <pc:sldMk cId="827933489" sldId="1515"/>
            <ac:spMk id="3" creationId="{8597A4B7-2454-6747-917B-97694A75FFF9}"/>
          </ac:spMkLst>
        </pc:spChg>
        <pc:spChg chg="mod">
          <ac:chgData name="Chris Droessler" userId="625c3661-9d64-47fa-b83c-4b49393bd161" providerId="ADAL" clId="{F7190A85-11E0-4506-93B1-542A0392E495}" dt="2021-08-11T12:51:12.428" v="201" actId="20577"/>
          <ac:spMkLst>
            <pc:docMk/>
            <pc:sldMk cId="827933489" sldId="1515"/>
            <ac:spMk id="5" creationId="{1C362891-CDF1-8F49-ABFD-345605C8CAE7}"/>
          </ac:spMkLst>
        </pc:spChg>
        <pc:picChg chg="add del mod">
          <ac:chgData name="Chris Droessler" userId="625c3661-9d64-47fa-b83c-4b49393bd161" providerId="ADAL" clId="{F7190A85-11E0-4506-93B1-542A0392E495}" dt="2021-08-11T13:07:30.188" v="263" actId="21"/>
          <ac:picMkLst>
            <pc:docMk/>
            <pc:sldMk cId="827933489" sldId="1515"/>
            <ac:picMk id="4098" creationId="{CF6B5E75-B4AC-406C-B026-2D368E6D41D4}"/>
          </ac:picMkLst>
        </pc:picChg>
        <pc:picChg chg="add mod">
          <ac:chgData name="Chris Droessler" userId="625c3661-9d64-47fa-b83c-4b49393bd161" providerId="ADAL" clId="{F7190A85-11E0-4506-93B1-542A0392E495}" dt="2021-08-11T13:12:52.545" v="280" actId="1076"/>
          <ac:picMkLst>
            <pc:docMk/>
            <pc:sldMk cId="827933489" sldId="1515"/>
            <ac:picMk id="4100" creationId="{44E1A72E-F7AD-4CB2-AA09-9C83C4536484}"/>
          </ac:picMkLst>
        </pc:picChg>
      </pc:sldChg>
      <pc:sldChg chg="addSp modSp add mod modNotesTx">
        <pc:chgData name="Chris Droessler" userId="625c3661-9d64-47fa-b83c-4b49393bd161" providerId="ADAL" clId="{F7190A85-11E0-4506-93B1-542A0392E495}" dt="2021-08-16T13:46:52.439" v="1193"/>
        <pc:sldMkLst>
          <pc:docMk/>
          <pc:sldMk cId="1546475372" sldId="1516"/>
        </pc:sldMkLst>
        <pc:spChg chg="mod">
          <ac:chgData name="Chris Droessler" userId="625c3661-9d64-47fa-b83c-4b49393bd161" providerId="ADAL" clId="{F7190A85-11E0-4506-93B1-542A0392E495}" dt="2021-08-11T12:50:01.028" v="196"/>
          <ac:spMkLst>
            <pc:docMk/>
            <pc:sldMk cId="1546475372" sldId="1516"/>
            <ac:spMk id="2" creationId="{9E3D1396-D25C-F843-87C1-8554878AAEF2}"/>
          </ac:spMkLst>
        </pc:spChg>
        <pc:spChg chg="mod">
          <ac:chgData name="Chris Droessler" userId="625c3661-9d64-47fa-b83c-4b49393bd161" providerId="ADAL" clId="{F7190A85-11E0-4506-93B1-542A0392E495}" dt="2021-08-11T12:49:47.308" v="195"/>
          <ac:spMkLst>
            <pc:docMk/>
            <pc:sldMk cId="1546475372" sldId="1516"/>
            <ac:spMk id="3" creationId="{8597A4B7-2454-6747-917B-97694A75FFF9}"/>
          </ac:spMkLst>
        </pc:spChg>
        <pc:spChg chg="mod">
          <ac:chgData name="Chris Droessler" userId="625c3661-9d64-47fa-b83c-4b49393bd161" providerId="ADAL" clId="{F7190A85-11E0-4506-93B1-542A0392E495}" dt="2021-08-11T12:50:09.241" v="197"/>
          <ac:spMkLst>
            <pc:docMk/>
            <pc:sldMk cId="1546475372" sldId="1516"/>
            <ac:spMk id="5" creationId="{1C362891-CDF1-8F49-ABFD-345605C8CAE7}"/>
          </ac:spMkLst>
        </pc:spChg>
        <pc:picChg chg="add mod">
          <ac:chgData name="Chris Droessler" userId="625c3661-9d64-47fa-b83c-4b49393bd161" providerId="ADAL" clId="{F7190A85-11E0-4506-93B1-542A0392E495}" dt="2021-08-11T15:14:01.253" v="725" actId="167"/>
          <ac:picMkLst>
            <pc:docMk/>
            <pc:sldMk cId="1546475372" sldId="1516"/>
            <ac:picMk id="1026" creationId="{833EF5DE-2D7C-4E9A-AA75-2C8AF01111F3}"/>
          </ac:picMkLst>
        </pc:picChg>
        <pc:picChg chg="add mod">
          <ac:chgData name="Chris Droessler" userId="625c3661-9d64-47fa-b83c-4b49393bd161" providerId="ADAL" clId="{F7190A85-11E0-4506-93B1-542A0392E495}" dt="2021-08-11T15:14:08.112" v="727" actId="1076"/>
          <ac:picMkLst>
            <pc:docMk/>
            <pc:sldMk cId="1546475372" sldId="1516"/>
            <ac:picMk id="3074" creationId="{1CA48012-47F0-4364-A322-222ABBF951CC}"/>
          </ac:picMkLst>
        </pc:picChg>
      </pc:sldChg>
      <pc:sldChg chg="delSp modSp add mod chgLayout modNotesTx">
        <pc:chgData name="Chris Droessler" userId="625c3661-9d64-47fa-b83c-4b49393bd161" providerId="ADAL" clId="{F7190A85-11E0-4506-93B1-542A0392E495}" dt="2021-08-16T13:46:56.046" v="1194"/>
        <pc:sldMkLst>
          <pc:docMk/>
          <pc:sldMk cId="3909602946" sldId="1517"/>
        </pc:sldMkLst>
        <pc:spChg chg="mod ord">
          <ac:chgData name="Chris Droessler" userId="625c3661-9d64-47fa-b83c-4b49393bd161" providerId="ADAL" clId="{F7190A85-11E0-4506-93B1-542A0392E495}" dt="2021-08-11T13:16:44.362" v="376" actId="14100"/>
          <ac:spMkLst>
            <pc:docMk/>
            <pc:sldMk cId="3909602946" sldId="1517"/>
            <ac:spMk id="2" creationId="{9E3D1396-D25C-F843-87C1-8554878AAEF2}"/>
          </ac:spMkLst>
        </pc:spChg>
        <pc:spChg chg="mod ord">
          <ac:chgData name="Chris Droessler" userId="625c3661-9d64-47fa-b83c-4b49393bd161" providerId="ADAL" clId="{F7190A85-11E0-4506-93B1-542A0392E495}" dt="2021-08-11T13:15:15.127" v="364" actId="700"/>
          <ac:spMkLst>
            <pc:docMk/>
            <pc:sldMk cId="3909602946" sldId="1517"/>
            <ac:spMk id="3" creationId="{8597A4B7-2454-6747-917B-97694A75FFF9}"/>
          </ac:spMkLst>
        </pc:spChg>
        <pc:spChg chg="del">
          <ac:chgData name="Chris Droessler" userId="625c3661-9d64-47fa-b83c-4b49393bd161" providerId="ADAL" clId="{F7190A85-11E0-4506-93B1-542A0392E495}" dt="2021-08-11T13:15:04.283" v="361" actId="478"/>
          <ac:spMkLst>
            <pc:docMk/>
            <pc:sldMk cId="3909602946" sldId="1517"/>
            <ac:spMk id="5" creationId="{1C362891-CDF1-8F49-ABFD-345605C8CAE7}"/>
          </ac:spMkLst>
        </pc:spChg>
        <pc:picChg chg="del">
          <ac:chgData name="Chris Droessler" userId="625c3661-9d64-47fa-b83c-4b49393bd161" providerId="ADAL" clId="{F7190A85-11E0-4506-93B1-542A0392E495}" dt="2021-08-11T13:15:45.313" v="369" actId="478"/>
          <ac:picMkLst>
            <pc:docMk/>
            <pc:sldMk cId="3909602946" sldId="1517"/>
            <ac:picMk id="3074" creationId="{1CA48012-47F0-4364-A322-222ABBF951CC}"/>
          </ac:picMkLst>
        </pc:picChg>
      </pc:sldChg>
      <pc:sldChg chg="add">
        <pc:chgData name="Chris Droessler" userId="625c3661-9d64-47fa-b83c-4b49393bd161" providerId="ADAL" clId="{F7190A85-11E0-4506-93B1-542A0392E495}" dt="2021-08-11T13:18:55.125" v="382"/>
        <pc:sldMkLst>
          <pc:docMk/>
          <pc:sldMk cId="247372015" sldId="1518"/>
        </pc:sldMkLst>
      </pc:sldChg>
      <pc:sldChg chg="modSp add mod ord">
        <pc:chgData name="Chris Droessler" userId="625c3661-9d64-47fa-b83c-4b49393bd161" providerId="ADAL" clId="{F7190A85-11E0-4506-93B1-542A0392E495}" dt="2021-08-11T14:19:02.237" v="685" actId="14100"/>
        <pc:sldMkLst>
          <pc:docMk/>
          <pc:sldMk cId="1483610171" sldId="1519"/>
        </pc:sldMkLst>
        <pc:picChg chg="mod modCrop">
          <ac:chgData name="Chris Droessler" userId="625c3661-9d64-47fa-b83c-4b49393bd161" providerId="ADAL" clId="{F7190A85-11E0-4506-93B1-542A0392E495}" dt="2021-08-11T14:19:02.237" v="685" actId="14100"/>
          <ac:picMkLst>
            <pc:docMk/>
            <pc:sldMk cId="1483610171" sldId="1519"/>
            <ac:picMk id="6" creationId="{D47D915D-AB96-4FC6-95BB-1D12A3A7D1E8}"/>
          </ac:picMkLst>
        </pc:picChg>
      </pc:sldChg>
      <pc:sldChg chg="addSp delSp modSp add mod setBg modNotesTx">
        <pc:chgData name="Chris Droessler" userId="625c3661-9d64-47fa-b83c-4b49393bd161" providerId="ADAL" clId="{F7190A85-11E0-4506-93B1-542A0392E495}" dt="2021-08-11T13:37:40.630" v="448"/>
        <pc:sldMkLst>
          <pc:docMk/>
          <pc:sldMk cId="3404973598" sldId="1520"/>
        </pc:sldMkLst>
        <pc:picChg chg="del">
          <ac:chgData name="Chris Droessler" userId="625c3661-9d64-47fa-b83c-4b49393bd161" providerId="ADAL" clId="{F7190A85-11E0-4506-93B1-542A0392E495}" dt="2021-08-11T13:27:06.269" v="415" actId="478"/>
          <ac:picMkLst>
            <pc:docMk/>
            <pc:sldMk cId="3404973598" sldId="1520"/>
            <ac:picMk id="5" creationId="{90C6D488-D78A-4BA3-8D49-F0CAE6346916}"/>
          </ac:picMkLst>
        </pc:picChg>
        <pc:picChg chg="add mod">
          <ac:chgData name="Chris Droessler" userId="625c3661-9d64-47fa-b83c-4b49393bd161" providerId="ADAL" clId="{F7190A85-11E0-4506-93B1-542A0392E495}" dt="2021-08-11T13:27:09.158" v="416"/>
          <ac:picMkLst>
            <pc:docMk/>
            <pc:sldMk cId="3404973598" sldId="1520"/>
            <ac:picMk id="1026" creationId="{9ADFA7BE-A614-49C1-A5CE-E82EF64F3E25}"/>
          </ac:picMkLst>
        </pc:picChg>
      </pc:sldChg>
      <pc:sldChg chg="addSp delSp modSp add setBg modNotesTx">
        <pc:chgData name="Chris Droessler" userId="625c3661-9d64-47fa-b83c-4b49393bd161" providerId="ADAL" clId="{F7190A85-11E0-4506-93B1-542A0392E495}" dt="2021-08-11T13:38:02.022" v="454"/>
        <pc:sldMkLst>
          <pc:docMk/>
          <pc:sldMk cId="1668849517" sldId="1521"/>
        </pc:sldMkLst>
        <pc:picChg chg="del">
          <ac:chgData name="Chris Droessler" userId="625c3661-9d64-47fa-b83c-4b49393bd161" providerId="ADAL" clId="{F7190A85-11E0-4506-93B1-542A0392E495}" dt="2021-08-11T13:28:07.956" v="422" actId="478"/>
          <ac:picMkLst>
            <pc:docMk/>
            <pc:sldMk cId="1668849517" sldId="1521"/>
            <ac:picMk id="1026" creationId="{9ADFA7BE-A614-49C1-A5CE-E82EF64F3E25}"/>
          </ac:picMkLst>
        </pc:picChg>
        <pc:picChg chg="add mod">
          <ac:chgData name="Chris Droessler" userId="625c3661-9d64-47fa-b83c-4b49393bd161" providerId="ADAL" clId="{F7190A85-11E0-4506-93B1-542A0392E495}" dt="2021-08-11T13:37:57.269" v="453" actId="1038"/>
          <ac:picMkLst>
            <pc:docMk/>
            <pc:sldMk cId="1668849517" sldId="1521"/>
            <ac:picMk id="2050" creationId="{0763BA7B-8ABE-479B-B38E-4B7CA7658946}"/>
          </ac:picMkLst>
        </pc:picChg>
      </pc:sldChg>
      <pc:sldChg chg="addSp delSp modSp add ord setBg modNotesTx">
        <pc:chgData name="Chris Droessler" userId="625c3661-9d64-47fa-b83c-4b49393bd161" providerId="ADAL" clId="{F7190A85-11E0-4506-93B1-542A0392E495}" dt="2021-08-11T13:39:22.421" v="475"/>
        <pc:sldMkLst>
          <pc:docMk/>
          <pc:sldMk cId="1071003481" sldId="1522"/>
        </pc:sldMkLst>
        <pc:picChg chg="del">
          <ac:chgData name="Chris Droessler" userId="625c3661-9d64-47fa-b83c-4b49393bd161" providerId="ADAL" clId="{F7190A85-11E0-4506-93B1-542A0392E495}" dt="2021-08-11T13:29:05.617" v="427" actId="478"/>
          <ac:picMkLst>
            <pc:docMk/>
            <pc:sldMk cId="1071003481" sldId="1522"/>
            <ac:picMk id="2050" creationId="{0763BA7B-8ABE-479B-B38E-4B7CA7658946}"/>
          </ac:picMkLst>
        </pc:picChg>
        <pc:picChg chg="add mod">
          <ac:chgData name="Chris Droessler" userId="625c3661-9d64-47fa-b83c-4b49393bd161" providerId="ADAL" clId="{F7190A85-11E0-4506-93B1-542A0392E495}" dt="2021-08-11T13:38:18.663" v="461" actId="1035"/>
          <ac:picMkLst>
            <pc:docMk/>
            <pc:sldMk cId="1071003481" sldId="1522"/>
            <ac:picMk id="3074" creationId="{4F467D93-0FE1-406E-BFD5-5F4BE9800E86}"/>
          </ac:picMkLst>
        </pc:picChg>
      </pc:sldChg>
      <pc:sldChg chg="addSp delSp modSp add del modNotesTx">
        <pc:chgData name="Chris Droessler" userId="625c3661-9d64-47fa-b83c-4b49393bd161" providerId="ADAL" clId="{F7190A85-11E0-4506-93B1-542A0392E495}" dt="2021-08-11T13:39:33.683" v="476" actId="47"/>
        <pc:sldMkLst>
          <pc:docMk/>
          <pc:sldMk cId="916116566" sldId="1523"/>
        </pc:sldMkLst>
        <pc:picChg chg="del">
          <ac:chgData name="Chris Droessler" userId="625c3661-9d64-47fa-b83c-4b49393bd161" providerId="ADAL" clId="{F7190A85-11E0-4506-93B1-542A0392E495}" dt="2021-08-11T13:29:57.420" v="435" actId="478"/>
          <ac:picMkLst>
            <pc:docMk/>
            <pc:sldMk cId="916116566" sldId="1523"/>
            <ac:picMk id="3074" creationId="{4F467D93-0FE1-406E-BFD5-5F4BE9800E86}"/>
          </ac:picMkLst>
        </pc:picChg>
        <pc:picChg chg="add mod">
          <ac:chgData name="Chris Droessler" userId="625c3661-9d64-47fa-b83c-4b49393bd161" providerId="ADAL" clId="{F7190A85-11E0-4506-93B1-542A0392E495}" dt="2021-08-11T13:38:32.917" v="464" actId="14100"/>
          <ac:picMkLst>
            <pc:docMk/>
            <pc:sldMk cId="916116566" sldId="1523"/>
            <ac:picMk id="4098" creationId="{B43EA5DA-D356-4184-AE4E-6B3B62E6A0E5}"/>
          </ac:picMkLst>
        </pc:picChg>
      </pc:sldChg>
      <pc:sldChg chg="addSp delSp modSp add modNotesTx">
        <pc:chgData name="Chris Droessler" userId="625c3661-9d64-47fa-b83c-4b49393bd161" providerId="ADAL" clId="{F7190A85-11E0-4506-93B1-542A0392E495}" dt="2021-08-11T13:38:54.319" v="471" actId="14100"/>
        <pc:sldMkLst>
          <pc:docMk/>
          <pc:sldMk cId="4140562014" sldId="1524"/>
        </pc:sldMkLst>
        <pc:picChg chg="del">
          <ac:chgData name="Chris Droessler" userId="625c3661-9d64-47fa-b83c-4b49393bd161" providerId="ADAL" clId="{F7190A85-11E0-4506-93B1-542A0392E495}" dt="2021-08-11T13:33:12.025" v="439" actId="478"/>
          <ac:picMkLst>
            <pc:docMk/>
            <pc:sldMk cId="4140562014" sldId="1524"/>
            <ac:picMk id="4098" creationId="{B43EA5DA-D356-4184-AE4E-6B3B62E6A0E5}"/>
          </ac:picMkLst>
        </pc:picChg>
        <pc:picChg chg="add mod">
          <ac:chgData name="Chris Droessler" userId="625c3661-9d64-47fa-b83c-4b49393bd161" providerId="ADAL" clId="{F7190A85-11E0-4506-93B1-542A0392E495}" dt="2021-08-11T13:38:54.319" v="471" actId="14100"/>
          <ac:picMkLst>
            <pc:docMk/>
            <pc:sldMk cId="4140562014" sldId="1524"/>
            <ac:picMk id="5122" creationId="{05356C62-C21F-4CAE-ADF2-B4A5527BA072}"/>
          </ac:picMkLst>
        </pc:picChg>
      </pc:sldChg>
      <pc:sldChg chg="addSp delSp modSp add modNotesTx">
        <pc:chgData name="Chris Droessler" userId="625c3661-9d64-47fa-b83c-4b49393bd161" providerId="ADAL" clId="{F7190A85-11E0-4506-93B1-542A0392E495}" dt="2021-08-11T13:39:05.924" v="473" actId="1076"/>
        <pc:sldMkLst>
          <pc:docMk/>
          <pc:sldMk cId="3991847527" sldId="1525"/>
        </pc:sldMkLst>
        <pc:picChg chg="del">
          <ac:chgData name="Chris Droessler" userId="625c3661-9d64-47fa-b83c-4b49393bd161" providerId="ADAL" clId="{F7190A85-11E0-4506-93B1-542A0392E495}" dt="2021-08-11T13:36:54.927" v="443" actId="478"/>
          <ac:picMkLst>
            <pc:docMk/>
            <pc:sldMk cId="3991847527" sldId="1525"/>
            <ac:picMk id="5122" creationId="{05356C62-C21F-4CAE-ADF2-B4A5527BA072}"/>
          </ac:picMkLst>
        </pc:picChg>
        <pc:picChg chg="add mod">
          <ac:chgData name="Chris Droessler" userId="625c3661-9d64-47fa-b83c-4b49393bd161" providerId="ADAL" clId="{F7190A85-11E0-4506-93B1-542A0392E495}" dt="2021-08-11T13:39:05.924" v="473" actId="1076"/>
          <ac:picMkLst>
            <pc:docMk/>
            <pc:sldMk cId="3991847527" sldId="1525"/>
            <ac:picMk id="6146" creationId="{E97311A3-9902-44EE-ADA9-4331038D79B1}"/>
          </ac:picMkLst>
        </pc:picChg>
      </pc:sldChg>
      <pc:sldChg chg="addSp delSp modSp add mod modClrScheme chgLayout modNotesTx">
        <pc:chgData name="Chris Droessler" userId="625c3661-9d64-47fa-b83c-4b49393bd161" providerId="ADAL" clId="{F7190A85-11E0-4506-93B1-542A0392E495}" dt="2021-08-11T14:20:07.068" v="695" actId="732"/>
        <pc:sldMkLst>
          <pc:docMk/>
          <pc:sldMk cId="748547492" sldId="1526"/>
        </pc:sldMkLst>
        <pc:spChg chg="del mod ord">
          <ac:chgData name="Chris Droessler" userId="625c3661-9d64-47fa-b83c-4b49393bd161" providerId="ADAL" clId="{F7190A85-11E0-4506-93B1-542A0392E495}" dt="2021-08-11T13:46:25.119" v="489" actId="478"/>
          <ac:spMkLst>
            <pc:docMk/>
            <pc:sldMk cId="748547492" sldId="1526"/>
            <ac:spMk id="2" creationId="{00000000-0000-0000-0000-000000000000}"/>
          </ac:spMkLst>
        </pc:spChg>
        <pc:spChg chg="del mod ord">
          <ac:chgData name="Chris Droessler" userId="625c3661-9d64-47fa-b83c-4b49393bd161" providerId="ADAL" clId="{F7190A85-11E0-4506-93B1-542A0392E495}" dt="2021-08-11T13:46:25.119" v="489" actId="478"/>
          <ac:spMkLst>
            <pc:docMk/>
            <pc:sldMk cId="748547492" sldId="1526"/>
            <ac:spMk id="3" creationId="{00000000-0000-0000-0000-000000000000}"/>
          </ac:spMkLst>
        </pc:spChg>
        <pc:spChg chg="del">
          <ac:chgData name="Chris Droessler" userId="625c3661-9d64-47fa-b83c-4b49393bd161" providerId="ADAL" clId="{F7190A85-11E0-4506-93B1-542A0392E495}" dt="2021-08-11T13:46:25.119" v="489" actId="478"/>
          <ac:spMkLst>
            <pc:docMk/>
            <pc:sldMk cId="748547492" sldId="1526"/>
            <ac:spMk id="4" creationId="{9367F34F-987C-44F9-B6B0-FB72AEE094B2}"/>
          </ac:spMkLst>
        </pc:spChg>
        <pc:spChg chg="add mod ord">
          <ac:chgData name="Chris Droessler" userId="625c3661-9d64-47fa-b83c-4b49393bd161" providerId="ADAL" clId="{F7190A85-11E0-4506-93B1-542A0392E495}" dt="2021-08-11T13:50:38.100" v="505" actId="700"/>
          <ac:spMkLst>
            <pc:docMk/>
            <pc:sldMk cId="748547492" sldId="1526"/>
            <ac:spMk id="6" creationId="{92061F49-987B-44D7-9E27-4573FFEF6073}"/>
          </ac:spMkLst>
        </pc:spChg>
        <pc:spChg chg="add del mod ord">
          <ac:chgData name="Chris Droessler" userId="625c3661-9d64-47fa-b83c-4b49393bd161" providerId="ADAL" clId="{F7190A85-11E0-4506-93B1-542A0392E495}" dt="2021-08-11T13:50:38.100" v="505" actId="700"/>
          <ac:spMkLst>
            <pc:docMk/>
            <pc:sldMk cId="748547492" sldId="1526"/>
            <ac:spMk id="7" creationId="{3C651F56-4509-4604-BC4C-ABC8957E8331}"/>
          </ac:spMkLst>
        </pc:spChg>
        <pc:picChg chg="del">
          <ac:chgData name="Chris Droessler" userId="625c3661-9d64-47fa-b83c-4b49393bd161" providerId="ADAL" clId="{F7190A85-11E0-4506-93B1-542A0392E495}" dt="2021-08-11T13:46:25.119" v="489" actId="478"/>
          <ac:picMkLst>
            <pc:docMk/>
            <pc:sldMk cId="748547492" sldId="1526"/>
            <ac:picMk id="5" creationId="{AE6709CE-ECEF-4C57-A1FE-1702C38BA02B}"/>
          </ac:picMkLst>
        </pc:picChg>
        <pc:picChg chg="del">
          <ac:chgData name="Chris Droessler" userId="625c3661-9d64-47fa-b83c-4b49393bd161" providerId="ADAL" clId="{F7190A85-11E0-4506-93B1-542A0392E495}" dt="2021-08-11T13:46:25.119" v="489" actId="478"/>
          <ac:picMkLst>
            <pc:docMk/>
            <pc:sldMk cId="748547492" sldId="1526"/>
            <ac:picMk id="1025" creationId="{820EEF32-469D-40A1-9C1E-4C9D56E8BC25}"/>
          </ac:picMkLst>
        </pc:picChg>
        <pc:picChg chg="add mod">
          <ac:chgData name="Chris Droessler" userId="625c3661-9d64-47fa-b83c-4b49393bd161" providerId="ADAL" clId="{F7190A85-11E0-4506-93B1-542A0392E495}" dt="2021-08-11T14:20:07.068" v="695" actId="732"/>
          <ac:picMkLst>
            <pc:docMk/>
            <pc:sldMk cId="748547492" sldId="1526"/>
            <ac:picMk id="8194" creationId="{29E75B8F-ADDF-453A-AF8B-062C74F01E54}"/>
          </ac:picMkLst>
        </pc:picChg>
      </pc:sldChg>
      <pc:sldChg chg="addSp delSp modSp add modNotesTx">
        <pc:chgData name="Chris Droessler" userId="625c3661-9d64-47fa-b83c-4b49393bd161" providerId="ADAL" clId="{F7190A85-11E0-4506-93B1-542A0392E495}" dt="2021-08-11T14:20:29.561" v="696" actId="732"/>
        <pc:sldMkLst>
          <pc:docMk/>
          <pc:sldMk cId="2674300256" sldId="1527"/>
        </pc:sldMkLst>
        <pc:picChg chg="del">
          <ac:chgData name="Chris Droessler" userId="625c3661-9d64-47fa-b83c-4b49393bd161" providerId="ADAL" clId="{F7190A85-11E0-4506-93B1-542A0392E495}" dt="2021-08-11T13:52:08.063" v="521" actId="478"/>
          <ac:picMkLst>
            <pc:docMk/>
            <pc:sldMk cId="2674300256" sldId="1527"/>
            <ac:picMk id="8194" creationId="{29E75B8F-ADDF-453A-AF8B-062C74F01E54}"/>
          </ac:picMkLst>
        </pc:picChg>
        <pc:picChg chg="add mod">
          <ac:chgData name="Chris Droessler" userId="625c3661-9d64-47fa-b83c-4b49393bd161" providerId="ADAL" clId="{F7190A85-11E0-4506-93B1-542A0392E495}" dt="2021-08-11T14:20:29.561" v="696" actId="732"/>
          <ac:picMkLst>
            <pc:docMk/>
            <pc:sldMk cId="2674300256" sldId="1527"/>
            <ac:picMk id="9218" creationId="{FE9C3C36-9AC7-4983-BAE6-99D8C18C0A9E}"/>
          </ac:picMkLst>
        </pc:picChg>
      </pc:sldChg>
      <pc:sldChg chg="addSp delSp modSp add mod modClrScheme chgLayout modNotesTx">
        <pc:chgData name="Chris Droessler" userId="625c3661-9d64-47fa-b83c-4b49393bd161" providerId="ADAL" clId="{F7190A85-11E0-4506-93B1-542A0392E495}" dt="2021-08-11T14:21:23.851" v="699" actId="732"/>
        <pc:sldMkLst>
          <pc:docMk/>
          <pc:sldMk cId="2166838463" sldId="1528"/>
        </pc:sldMkLst>
        <pc:spChg chg="del mod ord">
          <ac:chgData name="Chris Droessler" userId="625c3661-9d64-47fa-b83c-4b49393bd161" providerId="ADAL" clId="{F7190A85-11E0-4506-93B1-542A0392E495}" dt="2021-08-11T14:00:04.986" v="539" actId="478"/>
          <ac:spMkLst>
            <pc:docMk/>
            <pc:sldMk cId="2166838463" sldId="1528"/>
            <ac:spMk id="2" creationId="{00000000-0000-0000-0000-000000000000}"/>
          </ac:spMkLst>
        </pc:spChg>
        <pc:spChg chg="del mod ord">
          <ac:chgData name="Chris Droessler" userId="625c3661-9d64-47fa-b83c-4b49393bd161" providerId="ADAL" clId="{F7190A85-11E0-4506-93B1-542A0392E495}" dt="2021-08-11T14:00:04.986" v="539" actId="478"/>
          <ac:spMkLst>
            <pc:docMk/>
            <pc:sldMk cId="2166838463" sldId="1528"/>
            <ac:spMk id="3" creationId="{00000000-0000-0000-0000-000000000000}"/>
          </ac:spMkLst>
        </pc:spChg>
        <pc:picChg chg="del">
          <ac:chgData name="Chris Droessler" userId="625c3661-9d64-47fa-b83c-4b49393bd161" providerId="ADAL" clId="{F7190A85-11E0-4506-93B1-542A0392E495}" dt="2021-08-11T14:00:04.986" v="539" actId="478"/>
          <ac:picMkLst>
            <pc:docMk/>
            <pc:sldMk cId="2166838463" sldId="1528"/>
            <ac:picMk id="2050" creationId="{8B215D28-4CDA-4463-AE36-BDF2742E1AED}"/>
          </ac:picMkLst>
        </pc:picChg>
        <pc:picChg chg="add mod">
          <ac:chgData name="Chris Droessler" userId="625c3661-9d64-47fa-b83c-4b49393bd161" providerId="ADAL" clId="{F7190A85-11E0-4506-93B1-542A0392E495}" dt="2021-08-11T14:21:23.851" v="699" actId="732"/>
          <ac:picMkLst>
            <pc:docMk/>
            <pc:sldMk cId="2166838463" sldId="1528"/>
            <ac:picMk id="10242" creationId="{E8BF156B-DB32-4217-8B39-35160ED55017}"/>
          </ac:picMkLst>
        </pc:picChg>
      </pc:sldChg>
      <pc:sldChg chg="add">
        <pc:chgData name="Chris Droessler" userId="625c3661-9d64-47fa-b83c-4b49393bd161" providerId="ADAL" clId="{F7190A85-11E0-4506-93B1-542A0392E495}" dt="2021-08-11T14:02:31.494" v="572" actId="2890"/>
        <pc:sldMkLst>
          <pc:docMk/>
          <pc:sldMk cId="1275255596" sldId="1529"/>
        </pc:sldMkLst>
      </pc:sldChg>
      <pc:sldChg chg="add">
        <pc:chgData name="Chris Droessler" userId="625c3661-9d64-47fa-b83c-4b49393bd161" providerId="ADAL" clId="{F7190A85-11E0-4506-93B1-542A0392E495}" dt="2021-08-11T19:47:59.077" v="728" actId="2890"/>
        <pc:sldMkLst>
          <pc:docMk/>
          <pc:sldMk cId="1791267136" sldId="1530"/>
        </pc:sldMkLst>
      </pc:sldChg>
      <pc:sldChg chg="addSp delSp modSp add mod setBg">
        <pc:chgData name="Chris Droessler" userId="625c3661-9d64-47fa-b83c-4b49393bd161" providerId="ADAL" clId="{F7190A85-11E0-4506-93B1-542A0392E495}" dt="2021-08-11T19:48:31.337" v="745"/>
        <pc:sldMkLst>
          <pc:docMk/>
          <pc:sldMk cId="2766129124" sldId="1531"/>
        </pc:sldMkLst>
        <pc:picChg chg="del">
          <ac:chgData name="Chris Droessler" userId="625c3661-9d64-47fa-b83c-4b49393bd161" providerId="ADAL" clId="{F7190A85-11E0-4506-93B1-542A0392E495}" dt="2021-08-11T19:48:10.695" v="735" actId="478"/>
          <ac:picMkLst>
            <pc:docMk/>
            <pc:sldMk cId="2766129124" sldId="1531"/>
            <ac:picMk id="3" creationId="{6FF0B785-C49F-4E7B-AC2D-EDD7252BE68B}"/>
          </ac:picMkLst>
        </pc:picChg>
        <pc:picChg chg="add mod">
          <ac:chgData name="Chris Droessler" userId="625c3661-9d64-47fa-b83c-4b49393bd161" providerId="ADAL" clId="{F7190A85-11E0-4506-93B1-542A0392E495}" dt="2021-08-11T19:48:24.465" v="744" actId="1037"/>
          <ac:picMkLst>
            <pc:docMk/>
            <pc:sldMk cId="2766129124" sldId="1531"/>
            <ac:picMk id="4" creationId="{CB47E585-9051-49B0-AFAC-65A63E0ABCBE}"/>
          </ac:picMkLst>
        </pc:picChg>
      </pc:sldChg>
      <pc:sldChg chg="addSp delSp modSp new mod ord modClrScheme chgLayout modNotesTx">
        <pc:chgData name="Chris Droessler" userId="625c3661-9d64-47fa-b83c-4b49393bd161" providerId="ADAL" clId="{F7190A85-11E0-4506-93B1-542A0392E495}" dt="2021-08-16T13:17:18.746" v="955" actId="403"/>
        <pc:sldMkLst>
          <pc:docMk/>
          <pc:sldMk cId="2986537392" sldId="1532"/>
        </pc:sldMkLst>
        <pc:spChg chg="del">
          <ac:chgData name="Chris Droessler" userId="625c3661-9d64-47fa-b83c-4b49393bd161" providerId="ADAL" clId="{F7190A85-11E0-4506-93B1-542A0392E495}" dt="2021-08-16T12:58:58.156" v="772" actId="700"/>
          <ac:spMkLst>
            <pc:docMk/>
            <pc:sldMk cId="2986537392" sldId="1532"/>
            <ac:spMk id="2" creationId="{C5F58385-7C95-4104-882C-0873CAF63AF0}"/>
          </ac:spMkLst>
        </pc:spChg>
        <pc:spChg chg="del">
          <ac:chgData name="Chris Droessler" userId="625c3661-9d64-47fa-b83c-4b49393bd161" providerId="ADAL" clId="{F7190A85-11E0-4506-93B1-542A0392E495}" dt="2021-08-16T12:58:58.156" v="772" actId="700"/>
          <ac:spMkLst>
            <pc:docMk/>
            <pc:sldMk cId="2986537392" sldId="1532"/>
            <ac:spMk id="3" creationId="{312ED3F0-C6E7-4C35-A88A-178130BEAED0}"/>
          </ac:spMkLst>
        </pc:spChg>
        <pc:spChg chg="add mod">
          <ac:chgData name="Chris Droessler" userId="625c3661-9d64-47fa-b83c-4b49393bd161" providerId="ADAL" clId="{F7190A85-11E0-4506-93B1-542A0392E495}" dt="2021-08-16T13:07:53.783" v="899" actId="1036"/>
          <ac:spMkLst>
            <pc:docMk/>
            <pc:sldMk cId="2986537392" sldId="1532"/>
            <ac:spMk id="8" creationId="{7D657695-8946-4157-8DEC-C3D8F474F2C5}"/>
          </ac:spMkLst>
        </pc:spChg>
        <pc:spChg chg="add mod">
          <ac:chgData name="Chris Droessler" userId="625c3661-9d64-47fa-b83c-4b49393bd161" providerId="ADAL" clId="{F7190A85-11E0-4506-93B1-542A0392E495}" dt="2021-08-16T13:17:18.746" v="955" actId="403"/>
          <ac:spMkLst>
            <pc:docMk/>
            <pc:sldMk cId="2986537392" sldId="1532"/>
            <ac:spMk id="9" creationId="{D34B1693-1A46-49F4-AC89-53D58429FD9C}"/>
          </ac:spMkLst>
        </pc:spChg>
        <pc:picChg chg="add mod modCrop">
          <ac:chgData name="Chris Droessler" userId="625c3661-9d64-47fa-b83c-4b49393bd161" providerId="ADAL" clId="{F7190A85-11E0-4506-93B1-542A0392E495}" dt="2021-08-16T13:05:51.480" v="845" actId="1035"/>
          <ac:picMkLst>
            <pc:docMk/>
            <pc:sldMk cId="2986537392" sldId="1532"/>
            <ac:picMk id="5" creationId="{054A132F-6377-42FD-85A8-EC351029DE25}"/>
          </ac:picMkLst>
        </pc:picChg>
        <pc:picChg chg="add del mod">
          <ac:chgData name="Chris Droessler" userId="625c3661-9d64-47fa-b83c-4b49393bd161" providerId="ADAL" clId="{F7190A85-11E0-4506-93B1-542A0392E495}" dt="2021-08-16T13:05:05.521" v="820" actId="478"/>
          <ac:picMkLst>
            <pc:docMk/>
            <pc:sldMk cId="2986537392" sldId="1532"/>
            <ac:picMk id="7" creationId="{33BABDA1-CF25-408E-8FC4-E32E4CC9CD34}"/>
          </ac:picMkLst>
        </pc:picChg>
      </pc:sldChg>
      <pc:sldChg chg="addSp delSp modSp add mod ord">
        <pc:chgData name="Chris Droessler" userId="625c3661-9d64-47fa-b83c-4b49393bd161" providerId="ADAL" clId="{F7190A85-11E0-4506-93B1-542A0392E495}" dt="2021-08-16T13:17:46.492" v="956"/>
        <pc:sldMkLst>
          <pc:docMk/>
          <pc:sldMk cId="185371355" sldId="1533"/>
        </pc:sldMkLst>
        <pc:spChg chg="add mod">
          <ac:chgData name="Chris Droessler" userId="625c3661-9d64-47fa-b83c-4b49393bd161" providerId="ADAL" clId="{F7190A85-11E0-4506-93B1-542A0392E495}" dt="2021-08-16T13:08:00.850" v="900"/>
          <ac:spMkLst>
            <pc:docMk/>
            <pc:sldMk cId="185371355" sldId="1533"/>
            <ac:spMk id="4" creationId="{86D858E0-598E-4553-AC6C-CC51B3370133}"/>
          </ac:spMkLst>
        </pc:spChg>
        <pc:spChg chg="add mod">
          <ac:chgData name="Chris Droessler" userId="625c3661-9d64-47fa-b83c-4b49393bd161" providerId="ADAL" clId="{F7190A85-11E0-4506-93B1-542A0392E495}" dt="2021-08-16T13:17:46.492" v="956"/>
          <ac:spMkLst>
            <pc:docMk/>
            <pc:sldMk cId="185371355" sldId="1533"/>
            <ac:spMk id="6" creationId="{C82BFFF6-568E-417E-A3ED-24EE3041F602}"/>
          </ac:spMkLst>
        </pc:spChg>
        <pc:picChg chg="del">
          <ac:chgData name="Chris Droessler" userId="625c3661-9d64-47fa-b83c-4b49393bd161" providerId="ADAL" clId="{F7190A85-11E0-4506-93B1-542A0392E495}" dt="2021-08-16T13:05:03.502" v="819" actId="478"/>
          <ac:picMkLst>
            <pc:docMk/>
            <pc:sldMk cId="185371355" sldId="1533"/>
            <ac:picMk id="5" creationId="{054A132F-6377-42FD-85A8-EC351029DE25}"/>
          </ac:picMkLst>
        </pc:picChg>
        <pc:picChg chg="mod modCrop">
          <ac:chgData name="Chris Droessler" userId="625c3661-9d64-47fa-b83c-4b49393bd161" providerId="ADAL" clId="{F7190A85-11E0-4506-93B1-542A0392E495}" dt="2021-08-16T13:06:46.889" v="854" actId="14100"/>
          <ac:picMkLst>
            <pc:docMk/>
            <pc:sldMk cId="185371355" sldId="1533"/>
            <ac:picMk id="7" creationId="{33BABDA1-CF25-408E-8FC4-E32E4CC9CD34}"/>
          </ac:picMkLst>
        </pc:picChg>
      </pc:sldChg>
      <pc:sldChg chg="addSp delSp modSp new mod modNotesTx">
        <pc:chgData name="Chris Droessler" userId="625c3661-9d64-47fa-b83c-4b49393bd161" providerId="ADAL" clId="{F7190A85-11E0-4506-93B1-542A0392E495}" dt="2021-08-16T13:35:59.929" v="1184" actId="732"/>
        <pc:sldMkLst>
          <pc:docMk/>
          <pc:sldMk cId="145283134" sldId="1534"/>
        </pc:sldMkLst>
        <pc:picChg chg="add mod modCrop">
          <ac:chgData name="Chris Droessler" userId="625c3661-9d64-47fa-b83c-4b49393bd161" providerId="ADAL" clId="{F7190A85-11E0-4506-93B1-542A0392E495}" dt="2021-08-16T13:34:39.355" v="1104" actId="1037"/>
          <ac:picMkLst>
            <pc:docMk/>
            <pc:sldMk cId="145283134" sldId="1534"/>
            <ac:picMk id="3" creationId="{B2D26A53-3515-44AA-AD94-15C7D352A9E9}"/>
          </ac:picMkLst>
        </pc:picChg>
        <pc:picChg chg="add mod modCrop">
          <ac:chgData name="Chris Droessler" userId="625c3661-9d64-47fa-b83c-4b49393bd161" providerId="ADAL" clId="{F7190A85-11E0-4506-93B1-542A0392E495}" dt="2021-08-16T13:35:38.200" v="1172" actId="1036"/>
          <ac:picMkLst>
            <pc:docMk/>
            <pc:sldMk cId="145283134" sldId="1534"/>
            <ac:picMk id="5" creationId="{51D4D18B-88FD-431C-A991-5B99BCF4A908}"/>
          </ac:picMkLst>
        </pc:picChg>
        <pc:picChg chg="add del mod modCrop">
          <ac:chgData name="Chris Droessler" userId="625c3661-9d64-47fa-b83c-4b49393bd161" providerId="ADAL" clId="{F7190A85-11E0-4506-93B1-542A0392E495}" dt="2021-08-16T13:34:23.256" v="1100" actId="478"/>
          <ac:picMkLst>
            <pc:docMk/>
            <pc:sldMk cId="145283134" sldId="1534"/>
            <ac:picMk id="7" creationId="{3D5869AC-799E-4EBB-85F8-F04778B7B883}"/>
          </ac:picMkLst>
        </pc:picChg>
        <pc:picChg chg="add mod modCrop">
          <ac:chgData name="Chris Droessler" userId="625c3661-9d64-47fa-b83c-4b49393bd161" providerId="ADAL" clId="{F7190A85-11E0-4506-93B1-542A0392E495}" dt="2021-08-16T13:35:59.929" v="1184" actId="732"/>
          <ac:picMkLst>
            <pc:docMk/>
            <pc:sldMk cId="145283134" sldId="1534"/>
            <ac:picMk id="9" creationId="{A2B0E6C5-6ACA-43CE-9FC5-8335AE1A0AD5}"/>
          </ac:picMkLst>
        </pc:picChg>
      </pc:sldChg>
      <pc:sldChg chg="add del">
        <pc:chgData name="Chris Droessler" userId="625c3661-9d64-47fa-b83c-4b49393bd161" providerId="ADAL" clId="{F7190A85-11E0-4506-93B1-542A0392E495}" dt="2021-08-16T13:36:51.035" v="1185" actId="47"/>
        <pc:sldMkLst>
          <pc:docMk/>
          <pc:sldMk cId="1103168305" sldId="1535"/>
        </pc:sldMkLst>
      </pc:sldChg>
      <pc:sldChg chg="addSp delSp modSp add del mod ord chgLayout modNotesTx">
        <pc:chgData name="Chris Droessler" userId="625c3661-9d64-47fa-b83c-4b49393bd161" providerId="ADAL" clId="{F7190A85-11E0-4506-93B1-542A0392E495}" dt="2021-08-16T16:11:44.469" v="1481" actId="47"/>
        <pc:sldMkLst>
          <pc:docMk/>
          <pc:sldMk cId="1568176359" sldId="1535"/>
        </pc:sldMkLst>
        <pc:spChg chg="add mod ord">
          <ac:chgData name="Chris Droessler" userId="625c3661-9d64-47fa-b83c-4b49393bd161" providerId="ADAL" clId="{F7190A85-11E0-4506-93B1-542A0392E495}" dt="2021-08-16T15:58:52.598" v="1434" actId="20577"/>
          <ac:spMkLst>
            <pc:docMk/>
            <pc:sldMk cId="1568176359" sldId="1535"/>
            <ac:spMk id="2" creationId="{56E6B52C-2412-4E2D-8EB2-79DFFD356B92}"/>
          </ac:spMkLst>
        </pc:spChg>
        <pc:spChg chg="add mod ord">
          <ac:chgData name="Chris Droessler" userId="625c3661-9d64-47fa-b83c-4b49393bd161" providerId="ADAL" clId="{F7190A85-11E0-4506-93B1-542A0392E495}" dt="2021-08-16T15:58:37.351" v="1387" actId="700"/>
          <ac:spMkLst>
            <pc:docMk/>
            <pc:sldMk cId="1568176359" sldId="1535"/>
            <ac:spMk id="4" creationId="{F641696A-2F4F-4AA1-BBA6-885EAF67982D}"/>
          </ac:spMkLst>
        </pc:spChg>
        <pc:picChg chg="del">
          <ac:chgData name="Chris Droessler" userId="625c3661-9d64-47fa-b83c-4b49393bd161" providerId="ADAL" clId="{F7190A85-11E0-4506-93B1-542A0392E495}" dt="2021-08-16T15:54:39.877" v="1356" actId="478"/>
          <ac:picMkLst>
            <pc:docMk/>
            <pc:sldMk cId="1568176359" sldId="1535"/>
            <ac:picMk id="7" creationId="{C34FA5AD-EDA3-CA4A-B82D-39A326CBC943}"/>
          </ac:picMkLst>
        </pc:picChg>
      </pc:sldChg>
      <pc:sldChg chg="add del">
        <pc:chgData name="Chris Droessler" userId="625c3661-9d64-47fa-b83c-4b49393bd161" providerId="ADAL" clId="{F7190A85-11E0-4506-93B1-542A0392E495}" dt="2021-08-16T13:36:52.422" v="1186" actId="47"/>
        <pc:sldMkLst>
          <pc:docMk/>
          <pc:sldMk cId="2495374449" sldId="1536"/>
        </pc:sldMkLst>
      </pc:sldChg>
      <pc:sldChg chg="add del">
        <pc:chgData name="Chris Droessler" userId="625c3661-9d64-47fa-b83c-4b49393bd161" providerId="ADAL" clId="{F7190A85-11E0-4506-93B1-542A0392E495}" dt="2021-08-17T15:27:40.004" v="1597" actId="47"/>
        <pc:sldMkLst>
          <pc:docMk/>
          <pc:sldMk cId="3842278090" sldId="1536"/>
        </pc:sldMkLst>
      </pc:sldChg>
      <pc:sldChg chg="addSp delSp modSp add mod modClrScheme chgLayout modNotesTx">
        <pc:chgData name="Chris Droessler" userId="625c3661-9d64-47fa-b83c-4b49393bd161" providerId="ADAL" clId="{F7190A85-11E0-4506-93B1-542A0392E495}" dt="2021-08-16T16:24:29.405" v="1518" actId="20577"/>
        <pc:sldMkLst>
          <pc:docMk/>
          <pc:sldMk cId="2504152033" sldId="1537"/>
        </pc:sldMkLst>
        <pc:spChg chg="del mod ord">
          <ac:chgData name="Chris Droessler" userId="625c3661-9d64-47fa-b83c-4b49393bd161" providerId="ADAL" clId="{F7190A85-11E0-4506-93B1-542A0392E495}" dt="2021-08-16T16:01:24.858" v="1437" actId="478"/>
          <ac:spMkLst>
            <pc:docMk/>
            <pc:sldMk cId="2504152033" sldId="1537"/>
            <ac:spMk id="2" creationId="{56E6B52C-2412-4E2D-8EB2-79DFFD356B92}"/>
          </ac:spMkLst>
        </pc:spChg>
        <pc:spChg chg="del">
          <ac:chgData name="Chris Droessler" userId="625c3661-9d64-47fa-b83c-4b49393bd161" providerId="ADAL" clId="{F7190A85-11E0-4506-93B1-542A0392E495}" dt="2021-08-16T16:01:22.301" v="1436" actId="700"/>
          <ac:spMkLst>
            <pc:docMk/>
            <pc:sldMk cId="2504152033" sldId="1537"/>
            <ac:spMk id="4" creationId="{F641696A-2F4F-4AA1-BBA6-885EAF67982D}"/>
          </ac:spMkLst>
        </pc:spChg>
        <pc:picChg chg="add mod modCrop">
          <ac:chgData name="Chris Droessler" userId="625c3661-9d64-47fa-b83c-4b49393bd161" providerId="ADAL" clId="{F7190A85-11E0-4506-93B1-542A0392E495}" dt="2021-08-16T16:08:01.894" v="1461" actId="14100"/>
          <ac:picMkLst>
            <pc:docMk/>
            <pc:sldMk cId="2504152033" sldId="1537"/>
            <ac:picMk id="9" creationId="{5D97E51C-B096-4270-80C3-CC514BAA1F5A}"/>
          </ac:picMkLst>
        </pc:picChg>
      </pc:sldChg>
      <pc:sldChg chg="addSp modSp add mod modNotesTx">
        <pc:chgData name="Chris Droessler" userId="625c3661-9d64-47fa-b83c-4b49393bd161" providerId="ADAL" clId="{F7190A85-11E0-4506-93B1-542A0392E495}" dt="2021-08-16T16:24:40.620" v="1519"/>
        <pc:sldMkLst>
          <pc:docMk/>
          <pc:sldMk cId="1427295211" sldId="1538"/>
        </pc:sldMkLst>
        <pc:picChg chg="add mod modCrop">
          <ac:chgData name="Chris Droessler" userId="625c3661-9d64-47fa-b83c-4b49393bd161" providerId="ADAL" clId="{F7190A85-11E0-4506-93B1-542A0392E495}" dt="2021-08-16T16:09:03.034" v="1480" actId="1036"/>
          <ac:picMkLst>
            <pc:docMk/>
            <pc:sldMk cId="1427295211" sldId="1538"/>
            <ac:picMk id="4" creationId="{84421979-3891-49C5-A179-0E1E0E19DC51}"/>
          </ac:picMkLst>
        </pc:picChg>
      </pc:sldChg>
      <pc:sldChg chg="add">
        <pc:chgData name="Chris Droessler" userId="625c3661-9d64-47fa-b83c-4b49393bd161" providerId="ADAL" clId="{F7190A85-11E0-4506-93B1-542A0392E495}" dt="2021-08-16T17:29:22.001" v="1568" actId="2890"/>
        <pc:sldMkLst>
          <pc:docMk/>
          <pc:sldMk cId="1049209657" sldId="1539"/>
        </pc:sldMkLst>
      </pc:sldChg>
    </pc:docChg>
  </pc:docChgLst>
  <pc:docChgLst>
    <pc:chgData name="Chris Droessler" userId="625c3661-9d64-47fa-b83c-4b49393bd161" providerId="ADAL" clId="{4E0DB0DC-EC50-9C41-B727-4555CBD6ABE3}"/>
    <pc:docChg chg="delSld">
      <pc:chgData name="Chris Droessler" userId="625c3661-9d64-47fa-b83c-4b49393bd161" providerId="ADAL" clId="{4E0DB0DC-EC50-9C41-B727-4555CBD6ABE3}" dt="2021-09-14T19:20:26.469" v="20" actId="2696"/>
      <pc:docMkLst>
        <pc:docMk/>
      </pc:docMkLst>
      <pc:sldChg chg="del">
        <pc:chgData name="Chris Droessler" userId="625c3661-9d64-47fa-b83c-4b49393bd161" providerId="ADAL" clId="{4E0DB0DC-EC50-9C41-B727-4555CBD6ABE3}" dt="2021-09-14T19:20:26.462" v="16" actId="2696"/>
        <pc:sldMkLst>
          <pc:docMk/>
          <pc:sldMk cId="1221216471" sldId="515"/>
        </pc:sldMkLst>
      </pc:sldChg>
      <pc:sldChg chg="del">
        <pc:chgData name="Chris Droessler" userId="625c3661-9d64-47fa-b83c-4b49393bd161" providerId="ADAL" clId="{4E0DB0DC-EC50-9C41-B727-4555CBD6ABE3}" dt="2021-09-14T19:20:26.460" v="15" actId="2696"/>
        <pc:sldMkLst>
          <pc:docMk/>
          <pc:sldMk cId="2370642955" sldId="542"/>
        </pc:sldMkLst>
      </pc:sldChg>
      <pc:sldChg chg="del">
        <pc:chgData name="Chris Droessler" userId="625c3661-9d64-47fa-b83c-4b49393bd161" providerId="ADAL" clId="{4E0DB0DC-EC50-9C41-B727-4555CBD6ABE3}" dt="2021-09-14T19:20:26.434" v="8" actId="2696"/>
        <pc:sldMkLst>
          <pc:docMk/>
          <pc:sldMk cId="3996018560" sldId="543"/>
        </pc:sldMkLst>
      </pc:sldChg>
      <pc:sldChg chg="del">
        <pc:chgData name="Chris Droessler" userId="625c3661-9d64-47fa-b83c-4b49393bd161" providerId="ADAL" clId="{4E0DB0DC-EC50-9C41-B727-4555CBD6ABE3}" dt="2021-09-14T19:20:26.420" v="5" actId="2696"/>
        <pc:sldMkLst>
          <pc:docMk/>
          <pc:sldMk cId="2971353570" sldId="549"/>
        </pc:sldMkLst>
      </pc:sldChg>
      <pc:sldChg chg="del">
        <pc:chgData name="Chris Droessler" userId="625c3661-9d64-47fa-b83c-4b49393bd161" providerId="ADAL" clId="{4E0DB0DC-EC50-9C41-B727-4555CBD6ABE3}" dt="2021-09-14T19:20:26.425" v="6" actId="2696"/>
        <pc:sldMkLst>
          <pc:docMk/>
          <pc:sldMk cId="2445115756" sldId="578"/>
        </pc:sldMkLst>
      </pc:sldChg>
      <pc:sldChg chg="del">
        <pc:chgData name="Chris Droessler" userId="625c3661-9d64-47fa-b83c-4b49393bd161" providerId="ADAL" clId="{4E0DB0DC-EC50-9C41-B727-4555CBD6ABE3}" dt="2021-09-14T19:20:26.442" v="10" actId="2696"/>
        <pc:sldMkLst>
          <pc:docMk/>
          <pc:sldMk cId="3596930395" sldId="613"/>
        </pc:sldMkLst>
      </pc:sldChg>
      <pc:sldChg chg="del">
        <pc:chgData name="Chris Droessler" userId="625c3661-9d64-47fa-b83c-4b49393bd161" providerId="ADAL" clId="{4E0DB0DC-EC50-9C41-B727-4555CBD6ABE3}" dt="2021-09-14T19:20:26.466" v="18" actId="2696"/>
        <pc:sldMkLst>
          <pc:docMk/>
          <pc:sldMk cId="882667984" sldId="744"/>
        </pc:sldMkLst>
      </pc:sldChg>
      <pc:sldChg chg="del">
        <pc:chgData name="Chris Droessler" userId="625c3661-9d64-47fa-b83c-4b49393bd161" providerId="ADAL" clId="{4E0DB0DC-EC50-9C41-B727-4555CBD6ABE3}" dt="2021-09-14T19:20:26.457" v="14" actId="2696"/>
        <pc:sldMkLst>
          <pc:docMk/>
          <pc:sldMk cId="426898815" sldId="1048"/>
        </pc:sldMkLst>
      </pc:sldChg>
      <pc:sldChg chg="del">
        <pc:chgData name="Chris Droessler" userId="625c3661-9d64-47fa-b83c-4b49393bd161" providerId="ADAL" clId="{4E0DB0DC-EC50-9C41-B727-4555CBD6ABE3}" dt="2021-09-14T19:20:26.438" v="9" actId="2696"/>
        <pc:sldMkLst>
          <pc:docMk/>
          <pc:sldMk cId="3508326251" sldId="1051"/>
        </pc:sldMkLst>
      </pc:sldChg>
      <pc:sldChg chg="del">
        <pc:chgData name="Chris Droessler" userId="625c3661-9d64-47fa-b83c-4b49393bd161" providerId="ADAL" clId="{4E0DB0DC-EC50-9C41-B727-4555CBD6ABE3}" dt="2021-09-14T19:20:26.429" v="7" actId="2696"/>
        <pc:sldMkLst>
          <pc:docMk/>
          <pc:sldMk cId="4110480064" sldId="1196"/>
        </pc:sldMkLst>
      </pc:sldChg>
      <pc:sldChg chg="del">
        <pc:chgData name="Chris Droessler" userId="625c3661-9d64-47fa-b83c-4b49393bd161" providerId="ADAL" clId="{4E0DB0DC-EC50-9C41-B727-4555CBD6ABE3}" dt="2021-09-14T19:20:26.453" v="13" actId="2696"/>
        <pc:sldMkLst>
          <pc:docMk/>
          <pc:sldMk cId="3477616231" sldId="1198"/>
        </pc:sldMkLst>
      </pc:sldChg>
      <pc:sldChg chg="del">
        <pc:chgData name="Chris Droessler" userId="625c3661-9d64-47fa-b83c-4b49393bd161" providerId="ADAL" clId="{4E0DB0DC-EC50-9C41-B727-4555CBD6ABE3}" dt="2021-09-14T19:20:26.398" v="1" actId="2696"/>
        <pc:sldMkLst>
          <pc:docMk/>
          <pc:sldMk cId="1898367424" sldId="1336"/>
        </pc:sldMkLst>
      </pc:sldChg>
      <pc:sldChg chg="del">
        <pc:chgData name="Chris Droessler" userId="625c3661-9d64-47fa-b83c-4b49393bd161" providerId="ADAL" clId="{4E0DB0DC-EC50-9C41-B727-4555CBD6ABE3}" dt="2021-09-14T19:20:26.446" v="11" actId="2696"/>
        <pc:sldMkLst>
          <pc:docMk/>
          <pc:sldMk cId="3883007539" sldId="1339"/>
        </pc:sldMkLst>
      </pc:sldChg>
      <pc:sldChg chg="del">
        <pc:chgData name="Chris Droessler" userId="625c3661-9d64-47fa-b83c-4b49393bd161" providerId="ADAL" clId="{4E0DB0DC-EC50-9C41-B727-4555CBD6ABE3}" dt="2021-09-14T19:20:26.392" v="0" actId="2696"/>
        <pc:sldMkLst>
          <pc:docMk/>
          <pc:sldMk cId="3181066410" sldId="1341"/>
        </pc:sldMkLst>
      </pc:sldChg>
      <pc:sldChg chg="del">
        <pc:chgData name="Chris Droessler" userId="625c3661-9d64-47fa-b83c-4b49393bd161" providerId="ADAL" clId="{4E0DB0DC-EC50-9C41-B727-4555CBD6ABE3}" dt="2021-09-14T19:20:26.464" v="17" actId="2696"/>
        <pc:sldMkLst>
          <pc:docMk/>
          <pc:sldMk cId="1275743749" sldId="1359"/>
        </pc:sldMkLst>
      </pc:sldChg>
      <pc:sldChg chg="del">
        <pc:chgData name="Chris Droessler" userId="625c3661-9d64-47fa-b83c-4b49393bd161" providerId="ADAL" clId="{4E0DB0DC-EC50-9C41-B727-4555CBD6ABE3}" dt="2021-09-14T19:20:26.404" v="2" actId="2696"/>
        <pc:sldMkLst>
          <pc:docMk/>
          <pc:sldMk cId="2013082973" sldId="1488"/>
        </pc:sldMkLst>
      </pc:sldChg>
      <pc:sldChg chg="del">
        <pc:chgData name="Chris Droessler" userId="625c3661-9d64-47fa-b83c-4b49393bd161" providerId="ADAL" clId="{4E0DB0DC-EC50-9C41-B727-4555CBD6ABE3}" dt="2021-09-14T19:20:26.409" v="3" actId="2696"/>
        <pc:sldMkLst>
          <pc:docMk/>
          <pc:sldMk cId="545320537" sldId="1489"/>
        </pc:sldMkLst>
      </pc:sldChg>
      <pc:sldChg chg="del">
        <pc:chgData name="Chris Droessler" userId="625c3661-9d64-47fa-b83c-4b49393bd161" providerId="ADAL" clId="{4E0DB0DC-EC50-9C41-B727-4555CBD6ABE3}" dt="2021-09-14T19:20:26.450" v="12" actId="2696"/>
        <pc:sldMkLst>
          <pc:docMk/>
          <pc:sldMk cId="247372015" sldId="1518"/>
        </pc:sldMkLst>
      </pc:sldChg>
      <pc:sldChg chg="del">
        <pc:chgData name="Chris Droessler" userId="625c3661-9d64-47fa-b83c-4b49393bd161" providerId="ADAL" clId="{4E0DB0DC-EC50-9C41-B727-4555CBD6ABE3}" dt="2021-09-14T19:20:26.414" v="4" actId="2696"/>
        <pc:sldMkLst>
          <pc:docMk/>
          <pc:sldMk cId="1049209657" sldId="1539"/>
        </pc:sldMkLst>
      </pc:sldChg>
      <pc:sldChg chg="del">
        <pc:chgData name="Chris Droessler" userId="625c3661-9d64-47fa-b83c-4b49393bd161" providerId="ADAL" clId="{4E0DB0DC-EC50-9C41-B727-4555CBD6ABE3}" dt="2021-09-14T19:20:26.468" v="19" actId="2696"/>
        <pc:sldMkLst>
          <pc:docMk/>
          <pc:sldMk cId="2831255593" sldId="1558"/>
        </pc:sldMkLst>
      </pc:sldChg>
      <pc:sldChg chg="del">
        <pc:chgData name="Chris Droessler" userId="625c3661-9d64-47fa-b83c-4b49393bd161" providerId="ADAL" clId="{4E0DB0DC-EC50-9C41-B727-4555CBD6ABE3}" dt="2021-09-14T19:20:26.469" v="20" actId="2696"/>
        <pc:sldMkLst>
          <pc:docMk/>
          <pc:sldMk cId="1612887369" sldId="15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9/14/21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9/14/21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aparris@ppmsllc.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hgilbert@baucomclaytor.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Sara.F.Rhodes@nccourts.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meg9967@gmail.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m02.safelinks.protection.outlook.com/?url=https%3A%2F%2Fwww.nccommunitycolleges.edu%2Fsites%2Fdefault%2Ffiles%2Facademic-programs%2Fcurriculum-standards%2Fattachments%2Fa25590_information_technology_fa2017v5.pdf&amp;data=04%7C01%7Cdroesslerc%40nccommunitycolleges.edu%7C8b2e3636f8a6439f9e3508d8bcec0530%7C616f6b2af8af4525b6c8f74c6a2b182d%7C0%7C0%7C637467069164981697%7CUnknown%7CTWFpbGZsb3d8eyJWIjoiMC4wLjAwMDAiLCJQIjoiV2luMzIiLCJBTiI6Ik1haWwiLCJXVCI6Mn0%3D%7C1000&amp;sdata=4jCIGHnY5TfRJyQR%2Ft9Swo0%2BZAvr8TncWMlyhKYsXKM%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lgn="r"/>
            <a:r>
              <a:rPr lang="en-US" sz="1400" dirty="0">
                <a:latin typeface="Arial" charset="0"/>
                <a:ea typeface="ヒラギノ角ゴ Pro W3" charset="0"/>
                <a:cs typeface="Arial" charset="0"/>
              </a:rPr>
              <a:t>Chris</a:t>
            </a:r>
          </a:p>
          <a:p>
            <a:r>
              <a:rPr lang="en-US" sz="1400" dirty="0">
                <a:latin typeface="Arial" charset="0"/>
                <a:ea typeface="ヒラギノ角ゴ Pro W3" charset="0"/>
                <a:cs typeface="Arial" charset="0"/>
              </a:rPr>
              <a:t>We are here to help promote the great jobs, often unknown, in the great state of North Carolina.</a:t>
            </a:r>
          </a:p>
          <a:p>
            <a:endParaRPr lang="en-US" sz="1400" dirty="0"/>
          </a:p>
          <a:p>
            <a:r>
              <a:rPr lang="en-US" sz="1400" dirty="0"/>
              <a:t>Through these monthly meetings, we are going to let you know about some great career opportunities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 bring in special guests to let you know about the great career opportunities in North Carolina.</a:t>
            </a:r>
          </a:p>
          <a:p>
            <a:endParaRPr lang="en-US" sz="1400" dirty="0"/>
          </a:p>
          <a:p>
            <a:r>
              <a:rPr lang="en-US" sz="1400" dirty="0"/>
              <a:t>Please download this PowerPoint file and use it anyway you can to help get folks on a career pathway.</a:t>
            </a:r>
          </a:p>
          <a:p>
            <a:r>
              <a:rPr lang="en-US" sz="1400" dirty="0"/>
              <a:t>The reference showing from where the information was found, as well as the contact information for our guests is in the Notes section under each slide.</a:t>
            </a:r>
          </a:p>
          <a:p>
            <a:endParaRPr lang="en-US" sz="1400" dirty="0"/>
          </a:p>
          <a:p>
            <a:r>
              <a:rPr lang="en-US" sz="1400" dirty="0"/>
              <a:t>Get the PowerPoint on our </a:t>
            </a:r>
            <a:r>
              <a:rPr lang="en-US" sz="1400" dirty="0" err="1"/>
              <a:t>NCPerkins.org</a:t>
            </a:r>
            <a:r>
              <a:rPr lang="en-US" sz="1400" dirty="0"/>
              <a:t> website on our Presentations and Webinars page.  </a:t>
            </a:r>
          </a:p>
          <a:p>
            <a:r>
              <a:rPr lang="en-US" sz="1400" dirty="0"/>
              <a:t>Here is the direct address on the screen.</a:t>
            </a:r>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a:t>
            </a:r>
          </a:p>
          <a:p>
            <a:r>
              <a:rPr lang="en-US" dirty="0">
                <a:latin typeface="Arial" charset="0"/>
                <a:ea typeface="ヒラギノ角ゴ Pro W3" charset="0"/>
                <a:cs typeface="Arial" charset="0"/>
              </a:rPr>
              <a:t>Many of the videos shown during this webinar can be found here:</a:t>
            </a:r>
          </a:p>
          <a:p>
            <a:r>
              <a:rPr lang="en-US" dirty="0">
                <a:latin typeface="Arial" charset="0"/>
                <a:ea typeface="ヒラギノ角ゴ Pro W3" charset="0"/>
                <a:cs typeface="Arial" charset="0"/>
              </a:rPr>
              <a:t>https://</a:t>
            </a:r>
            <a:r>
              <a:rPr lang="en-US" dirty="0" err="1">
                <a:latin typeface="Arial" charset="0"/>
                <a:ea typeface="ヒラギノ角ゴ Pro W3" charset="0"/>
                <a:cs typeface="Arial" charset="0"/>
              </a:rPr>
              <a:t>www.ncperkins.org</a:t>
            </a:r>
            <a:r>
              <a:rPr lang="en-US" dirty="0">
                <a:latin typeface="Arial" charset="0"/>
                <a:ea typeface="ヒラギノ角ゴ Pro W3" charset="0"/>
                <a:cs typeface="Arial" charset="0"/>
              </a:rPr>
              <a:t>/video/</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4677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Nina M. Neal, Esq.</a:t>
            </a:r>
          </a:p>
          <a:p>
            <a:endParaRPr lang="en-US" dirty="0"/>
          </a:p>
          <a:p>
            <a:r>
              <a:rPr lang="en-US" dirty="0"/>
              <a:t>nina.neal@cpcc.edu</a:t>
            </a:r>
          </a:p>
          <a:p>
            <a:r>
              <a:rPr lang="en-US" sz="1800" dirty="0">
                <a:effectLst/>
                <a:latin typeface="Calibri" panose="020F0502020204030204" pitchFamily="34" charset="0"/>
                <a:ea typeface="Calibri" panose="020F0502020204030204" pitchFamily="34" charset="0"/>
              </a:rPr>
              <a:t>704-330-4857</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88206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Andrea Parris </a:t>
            </a:r>
            <a:r>
              <a:rPr lang="en-US" sz="1800" dirty="0">
                <a:effectLst/>
                <a:latin typeface="Calibri" panose="020F0502020204030204" pitchFamily="34" charset="0"/>
                <a:ea typeface="Calibri" panose="020F0502020204030204" pitchFamily="34" charset="0"/>
                <a:hlinkClick r:id="rId3"/>
              </a:rPr>
              <a:t>–</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3"/>
              </a:rPr>
              <a:t>aparris@ppmsllc.com</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972094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Attorney Heath Gilbert </a:t>
            </a:r>
            <a:r>
              <a:rPr lang="en-US" sz="1800" dirty="0">
                <a:effectLst/>
                <a:latin typeface="Calibri" panose="020F0502020204030204" pitchFamily="34" charset="0"/>
                <a:ea typeface="Calibri" panose="020F0502020204030204" pitchFamily="34" charset="0"/>
                <a:hlinkClick r:id="rId3"/>
              </a:rPr>
              <a:t>–</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3"/>
              </a:rPr>
              <a:t>hgilbert@baucomclaytor.com</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https://</a:t>
            </a:r>
            <a:r>
              <a:rPr lang="en-US" sz="1800" dirty="0" err="1">
                <a:effectLst/>
                <a:latin typeface="Calibri" panose="020F0502020204030204" pitchFamily="34" charset="0"/>
                <a:ea typeface="Calibri" panose="020F0502020204030204" pitchFamily="34" charset="0"/>
              </a:rPr>
              <a:t>baucomclaytor.com</a:t>
            </a:r>
            <a:r>
              <a:rPr lang="en-US" sz="1800" dirty="0">
                <a:effectLst/>
                <a:latin typeface="Calibri" panose="020F0502020204030204" pitchFamily="34" charset="0"/>
                <a:ea typeface="Calibri" panose="020F0502020204030204" pitchFamily="34" charset="0"/>
              </a:rPr>
              <a:t>/heath-gilbert-attorney-charlotte/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1305241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13</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44195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Dr. Pamela Hollern</a:t>
            </a:r>
          </a:p>
          <a:p>
            <a:r>
              <a:rPr lang="en-US" dirty="0"/>
              <a:t>pehollern@gtcc.edu</a:t>
            </a:r>
          </a:p>
          <a:p>
            <a:endParaRPr lang="en-US" dirty="0"/>
          </a:p>
          <a:p>
            <a:r>
              <a:rPr lang="en-US" sz="1800" dirty="0">
                <a:effectLst/>
                <a:latin typeface="Calibri" panose="020F0502020204030204" pitchFamily="34" charset="0"/>
                <a:ea typeface="Calibri" panose="020F0502020204030204" pitchFamily="34" charset="0"/>
              </a:rPr>
              <a:t>336-334-4822 ext. 53077</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332433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Dr. Pamela Hollern</a:t>
            </a:r>
          </a:p>
          <a:p>
            <a:r>
              <a:rPr lang="en-US" dirty="0"/>
              <a:t>pehollern@gtcc.edu</a:t>
            </a:r>
          </a:p>
          <a:p>
            <a:endParaRPr lang="en-US" dirty="0"/>
          </a:p>
          <a:p>
            <a:r>
              <a:rPr lang="en-US" sz="1800" dirty="0">
                <a:effectLst/>
                <a:latin typeface="Calibri" panose="020F0502020204030204" pitchFamily="34" charset="0"/>
                <a:ea typeface="Calibri" panose="020F0502020204030204" pitchFamily="34" charset="0"/>
              </a:rPr>
              <a:t>336-334-4822 ext. 53077</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50933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Dr. Pamela Hollern</a:t>
            </a:r>
          </a:p>
          <a:p>
            <a:r>
              <a:rPr lang="en-US" dirty="0"/>
              <a:t>pehollern@gtcc.edu</a:t>
            </a:r>
          </a:p>
          <a:p>
            <a:endParaRPr lang="en-US" dirty="0"/>
          </a:p>
          <a:p>
            <a:r>
              <a:rPr lang="en-US" sz="1800" dirty="0">
                <a:effectLst/>
                <a:latin typeface="Calibri" panose="020F0502020204030204" pitchFamily="34" charset="0"/>
                <a:ea typeface="Calibri" panose="020F0502020204030204" pitchFamily="34" charset="0"/>
              </a:rPr>
              <a:t>336-334-4822 ext. 53077</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3516455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Dr. Pamela Hollern</a:t>
            </a:r>
          </a:p>
          <a:p>
            <a:r>
              <a:rPr lang="en-US" dirty="0"/>
              <a:t>pehollern@gtcc.edu</a:t>
            </a:r>
          </a:p>
          <a:p>
            <a:endParaRPr lang="en-US" dirty="0"/>
          </a:p>
          <a:p>
            <a:r>
              <a:rPr lang="en-US" sz="1800" dirty="0">
                <a:effectLst/>
                <a:latin typeface="Calibri" panose="020F0502020204030204" pitchFamily="34" charset="0"/>
                <a:ea typeface="Calibri" panose="020F0502020204030204" pitchFamily="34" charset="0"/>
              </a:rPr>
              <a:t>336-334-4822 ext. 53077</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3970175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Dr. Pamela Hollern</a:t>
            </a:r>
          </a:p>
          <a:p>
            <a:r>
              <a:rPr lang="en-US" dirty="0"/>
              <a:t>pehollern@gtcc.edu</a:t>
            </a:r>
          </a:p>
          <a:p>
            <a:endParaRPr lang="en-US" dirty="0"/>
          </a:p>
          <a:p>
            <a:r>
              <a:rPr lang="en-US" sz="1800" dirty="0">
                <a:effectLst/>
                <a:latin typeface="Calibri" panose="020F0502020204030204" pitchFamily="34" charset="0"/>
                <a:ea typeface="Calibri" panose="020F0502020204030204" pitchFamily="34" charset="0"/>
              </a:rPr>
              <a:t>336-334-4822 ext. 53077</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414237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Lisa Brown</a:t>
            </a:r>
          </a:p>
          <a:p>
            <a:r>
              <a:rPr lang="en-US" dirty="0"/>
              <a:t>GTCC Paralegal Student</a:t>
            </a:r>
          </a:p>
          <a:p>
            <a:r>
              <a:rPr lang="en-US" dirty="0"/>
              <a:t>Paralegal Intern at Drew Law Firm </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66539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en-US" sz="1200" dirty="0">
                <a:latin typeface="+mn-lt"/>
              </a:rPr>
              <a:t>Chris</a:t>
            </a:r>
          </a:p>
          <a:p>
            <a:r>
              <a:rPr lang="en-US" sz="1200" dirty="0">
                <a:latin typeface="+mn-lt"/>
              </a:rPr>
              <a:t>I always say our webinars are like radio but with pictures.  </a:t>
            </a:r>
          </a:p>
          <a:p>
            <a:r>
              <a:rPr lang="en-US" sz="1200" dirty="0">
                <a:latin typeface="+mn-lt"/>
              </a:rPr>
              <a:t>And here are a few pictures of your hosts for these monthly explorations into career pathways.</a:t>
            </a:r>
          </a:p>
          <a:p>
            <a:endParaRPr lang="en-US" sz="1200" dirty="0">
              <a:latin typeface="+mn-lt"/>
            </a:endParaRPr>
          </a:p>
          <a:p>
            <a:r>
              <a:rPr lang="en-US" sz="1200" dirty="0">
                <a:latin typeface="+mn-lt"/>
              </a:rPr>
              <a:t>(Why does the photographer have the best photo?)</a:t>
            </a:r>
          </a:p>
          <a:p>
            <a:endParaRPr lang="en-US" sz="1200" dirty="0">
              <a:latin typeface="+mn-lt"/>
            </a:endParaRPr>
          </a:p>
          <a:p>
            <a:r>
              <a:rPr lang="en-US" sz="1200" dirty="0">
                <a:latin typeface="+mn-lt"/>
              </a:rPr>
              <a:t>Our contact information is in the notes section under this slide.  </a:t>
            </a:r>
          </a:p>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Cheryl Cox</a:t>
            </a:r>
          </a:p>
          <a:p>
            <a:r>
              <a:rPr lang="en-US" sz="1200" b="0" dirty="0">
                <a:latin typeface="+mn-lt"/>
              </a:rPr>
              <a:t>NC Department of Public Instruction</a:t>
            </a:r>
          </a:p>
          <a:p>
            <a:r>
              <a:rPr lang="en-US" sz="1200" dirty="0">
                <a:latin typeface="+mn-lt"/>
              </a:rPr>
              <a:t>919-807-3814</a:t>
            </a:r>
          </a:p>
          <a:p>
            <a:r>
              <a:rPr lang="en-US" sz="1200" dirty="0" err="1">
                <a:latin typeface="+mn-lt"/>
              </a:rPr>
              <a:t>Cheryl.Cox@dpi.nc.gov</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2990895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20</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914674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Vicki Coleman</a:t>
            </a:r>
          </a:p>
          <a:p>
            <a:r>
              <a:rPr lang="en-US" dirty="0"/>
              <a:t>vcoleman@email.pittcc.edu</a:t>
            </a:r>
          </a:p>
          <a:p>
            <a:endParaRPr lang="en-US" dirty="0"/>
          </a:p>
          <a:p>
            <a:r>
              <a:rPr lang="en-US" sz="1800" dirty="0">
                <a:effectLst/>
                <a:latin typeface="Calibri" panose="020F0502020204030204" pitchFamily="34" charset="0"/>
                <a:ea typeface="Calibri" panose="020F0502020204030204" pitchFamily="34" charset="0"/>
              </a:rPr>
              <a:t>252-493-7495</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3771377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914968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666666"/>
                </a:solidFill>
                <a:effectLst/>
                <a:latin typeface="Calibri" panose="020F0502020204030204" pitchFamily="34" charset="0"/>
                <a:ea typeface="Times New Roman" panose="02020603050405020304" pitchFamily="18" charset="0"/>
              </a:rPr>
              <a:t>Sara Beth   Fulford - Rhodes</a:t>
            </a:r>
            <a:r>
              <a:rPr lang="en-US" sz="1800" dirty="0">
                <a:solidFill>
                  <a:srgbClr val="666666"/>
                </a:solidFill>
                <a:effectLst/>
                <a:latin typeface="Calibri" panose="020F0502020204030204" pitchFamily="34" charset="0"/>
                <a:ea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666666"/>
                </a:solidFill>
                <a:effectLst/>
                <a:latin typeface="Calibri" panose="020F0502020204030204" pitchFamily="34" charset="0"/>
                <a:ea typeface="Times New Roman" panose="02020603050405020304" pitchFamily="18" charset="0"/>
              </a:rPr>
              <a:t>Clerk of Court  - Pitt County</a:t>
            </a:r>
            <a:endParaRPr lang="en-US" sz="1800" dirty="0">
              <a:solidFill>
                <a:srgbClr val="666666"/>
              </a:solidFill>
              <a:effectLst/>
              <a:latin typeface="Calibri" panose="020F0502020204030204" pitchFamily="34" charset="0"/>
              <a:ea typeface="Calibri" panose="020F0502020204030204" pitchFamily="34" charset="0"/>
            </a:endParaRPr>
          </a:p>
          <a:p>
            <a:endParaRPr lang="en-US" dirty="0"/>
          </a:p>
          <a:p>
            <a:r>
              <a:rPr lang="en-US" sz="1800" u="sng" dirty="0">
                <a:solidFill>
                  <a:srgbClr val="000000"/>
                </a:solidFill>
                <a:effectLst/>
                <a:latin typeface="Calibri" panose="020F0502020204030204" pitchFamily="34" charset="0"/>
                <a:ea typeface="Times New Roman" panose="02020603050405020304" pitchFamily="18" charset="0"/>
                <a:hlinkClick r:id="rId3"/>
              </a:rPr>
              <a:t>Sara.F.Rhodes@nccourts.org</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1089665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libri" panose="020F0502020204030204" pitchFamily="34" charset="0"/>
                <a:ea typeface="Times New Roman" panose="02020603050405020304" pitchFamily="18" charset="0"/>
              </a:rPr>
              <a:t>Mary Gardner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libri" panose="020F0502020204030204" pitchFamily="34" charset="0"/>
                <a:ea typeface="Times New Roman" panose="02020603050405020304" pitchFamily="18" charset="0"/>
              </a:rPr>
              <a:t>Capital to Coast</a:t>
            </a:r>
            <a:r>
              <a:rPr lang="en-US" sz="1800" dirty="0">
                <a:effectLst/>
                <a:latin typeface="Calibri" panose="020F0502020204030204" pitchFamily="34" charset="0"/>
                <a:ea typeface="Times New Roman" panose="02020603050405020304" pitchFamily="18" charset="0"/>
              </a:rPr>
              <a:t> NC Law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https://c2cnclaw.com/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00000"/>
                </a:solidFill>
                <a:effectLst/>
                <a:latin typeface="Calibri" panose="020F0502020204030204" pitchFamily="34" charset="0"/>
                <a:ea typeface="Times New Roman" panose="02020603050405020304" pitchFamily="18" charset="0"/>
                <a:hlinkClick r:id="rId3"/>
              </a:rPr>
              <a:t>meg9967@gmail.com</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589390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25</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66934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t>Dr. Miriam </a:t>
            </a:r>
            <a:r>
              <a:rPr lang="en-US" sz="1800" dirty="0" err="1"/>
              <a:t>HuntleyFaculty</a:t>
            </a:r>
            <a:r>
              <a:rPr lang="en-US" sz="1800" dirty="0"/>
              <a:t>, Paralegal Technology/Program Lead</a:t>
            </a:r>
          </a:p>
          <a:p>
            <a:endParaRPr lang="en-US" sz="1800" dirty="0"/>
          </a:p>
          <a:p>
            <a:r>
              <a:rPr lang="en-US" sz="1800" dirty="0"/>
              <a:t>\Director of Public Safety Curriculum Programs </a:t>
            </a:r>
          </a:p>
          <a:p>
            <a:r>
              <a:rPr lang="en-US" sz="1800" dirty="0"/>
              <a:t>Paralegal Technology/Program Lead</a:t>
            </a:r>
          </a:p>
          <a:p>
            <a:r>
              <a:rPr lang="en-US" sz="1800" dirty="0"/>
              <a:t>South Piedmont Community College</a:t>
            </a:r>
          </a:p>
          <a:p>
            <a:endParaRPr lang="en-US" sz="1800" dirty="0"/>
          </a:p>
          <a:p>
            <a:endParaRPr lang="en-US" sz="1800" dirty="0">
              <a:effectLst/>
              <a:latin typeface="Calibri" panose="020F0502020204030204" pitchFamily="34" charset="0"/>
              <a:ea typeface="Calibri" panose="020F0502020204030204" pitchFamily="34" charset="0"/>
            </a:endParaRPr>
          </a:p>
          <a:p>
            <a:r>
              <a:rPr lang="en-US" dirty="0" err="1"/>
              <a:t>mblack@spcc.edu</a:t>
            </a:r>
            <a:endParaRPr lang="en-US" dirty="0"/>
          </a:p>
          <a:p>
            <a:endParaRPr lang="en-US" dirty="0"/>
          </a:p>
          <a:p>
            <a:r>
              <a:rPr lang="en-US" sz="1600" b="0" i="0" kern="1200" dirty="0">
                <a:solidFill>
                  <a:schemeClr val="tx1"/>
                </a:solidFill>
                <a:effectLst/>
                <a:latin typeface="+mn-lt"/>
                <a:ea typeface="+mn-ea"/>
                <a:cs typeface="+mn-cs"/>
              </a:rPr>
              <a:t>Dr. Miriam Black Huntley, </a:t>
            </a:r>
            <a:r>
              <a:rPr lang="en-US" sz="1600" b="0" i="0" kern="1200" dirty="0" err="1">
                <a:solidFill>
                  <a:schemeClr val="tx1"/>
                </a:solidFill>
                <a:effectLst/>
                <a:latin typeface="+mn-lt"/>
                <a:ea typeface="+mn-ea"/>
                <a:cs typeface="+mn-cs"/>
              </a:rPr>
              <a:t>Ed.D</a:t>
            </a:r>
            <a:r>
              <a:rPr lang="en-US" sz="1600" b="0" i="0" kern="1200" dirty="0">
                <a:solidFill>
                  <a:schemeClr val="tx1"/>
                </a:solidFill>
                <a:effectLst/>
                <a:latin typeface="+mn-lt"/>
                <a:ea typeface="+mn-ea"/>
                <a:cs typeface="+mn-cs"/>
              </a:rPr>
              <a:t>.</a:t>
            </a:r>
            <a:br>
              <a:rPr lang="en-US" dirty="0"/>
            </a:br>
            <a:r>
              <a:rPr lang="en-US" sz="1600" b="0" i="0" kern="1200">
                <a:solidFill>
                  <a:schemeClr val="tx1"/>
                </a:solidFill>
                <a:effectLst/>
                <a:latin typeface="+mn-lt"/>
                <a:ea typeface="+mn-ea"/>
                <a:cs typeface="+mn-cs"/>
              </a:rPr>
              <a:t>Program Lead-Paralegal Technology </a:t>
            </a:r>
            <a:br>
              <a:rPr lang="en-US"/>
            </a:br>
            <a:r>
              <a:rPr lang="en-US" sz="1600" b="0" i="0" kern="1200">
                <a:solidFill>
                  <a:schemeClr val="tx1"/>
                </a:solidFill>
                <a:effectLst/>
                <a:latin typeface="+mn-lt"/>
                <a:ea typeface="+mn-ea"/>
                <a:cs typeface="+mn-cs"/>
              </a:rPr>
              <a:t>South Piedmont Community College</a:t>
            </a:r>
            <a:br>
              <a:rPr lang="en-US"/>
            </a:br>
            <a:r>
              <a:rPr lang="en-US" sz="1600" b="0" i="0" kern="1200">
                <a:solidFill>
                  <a:schemeClr val="tx1"/>
                </a:solidFill>
                <a:effectLst/>
                <a:latin typeface="+mn-lt"/>
                <a:ea typeface="+mn-ea"/>
                <a:cs typeface="+mn-cs"/>
              </a:rPr>
              <a:t>Post Office Box 5041</a:t>
            </a:r>
            <a:br>
              <a:rPr lang="en-US"/>
            </a:br>
            <a:r>
              <a:rPr lang="en-US" sz="1600" b="0" i="0" kern="1200">
                <a:solidFill>
                  <a:schemeClr val="tx1"/>
                </a:solidFill>
                <a:effectLst/>
                <a:latin typeface="+mn-lt"/>
                <a:ea typeface="+mn-ea"/>
                <a:cs typeface="+mn-cs"/>
              </a:rPr>
              <a:t>Monroe, NC 28111-5041</a:t>
            </a:r>
            <a:br>
              <a:rPr lang="en-US"/>
            </a:br>
            <a:r>
              <a:rPr lang="en-US" sz="1600" b="0" i="0" kern="1200">
                <a:solidFill>
                  <a:schemeClr val="tx1"/>
                </a:solidFill>
                <a:effectLst/>
                <a:latin typeface="+mn-lt"/>
                <a:ea typeface="+mn-ea"/>
                <a:cs typeface="+mn-cs"/>
              </a:rPr>
              <a:t>(704) 290-5264</a:t>
            </a: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4228055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27</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377024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https://www.industryweek.com/talent/article/21171697/manufacturing-adds-27000-jobs-in-july-as-wages-grow</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3311974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https://creatorswanted.org/mfgday/</a:t>
            </a:r>
          </a:p>
        </p:txBody>
      </p:sp>
      <p:sp>
        <p:nvSpPr>
          <p:cNvPr id="4" name="Slide Number Placeholder 3"/>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229584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u="none" strike="noStrike" kern="1200" dirty="0" err="1">
                <a:solidFill>
                  <a:schemeClr val="tx1"/>
                </a:solidFill>
                <a:effectLst/>
                <a:latin typeface="+mn-lt"/>
                <a:ea typeface="+mn-ea"/>
                <a:cs typeface="+mn-cs"/>
              </a:rPr>
              <a:t>Hilmi</a:t>
            </a:r>
            <a:r>
              <a:rPr lang="en-US" sz="1600" b="0" i="0" u="none" strike="noStrike" kern="1200" dirty="0">
                <a:solidFill>
                  <a:schemeClr val="tx1"/>
                </a:solidFill>
                <a:effectLst/>
                <a:latin typeface="+mn-lt"/>
                <a:ea typeface="+mn-ea"/>
                <a:cs typeface="+mn-cs"/>
              </a:rPr>
              <a:t> A. </a:t>
            </a:r>
            <a:r>
              <a:rPr lang="en-US" sz="1600" b="0" i="0" u="none" strike="noStrike" kern="1200" dirty="0" err="1">
                <a:solidFill>
                  <a:schemeClr val="tx1"/>
                </a:solidFill>
                <a:effectLst/>
                <a:latin typeface="+mn-lt"/>
                <a:ea typeface="+mn-ea"/>
                <a:cs typeface="+mn-cs"/>
              </a:rPr>
              <a:t>Lahoud</a:t>
            </a:r>
            <a:r>
              <a:rPr lang="en-US" sz="1600" b="0" i="0" u="none" strike="noStrike" kern="1200" dirty="0">
                <a:solidFill>
                  <a:schemeClr val="tx1"/>
                </a:solidFill>
                <a:effectLst/>
                <a:latin typeface="+mn-lt"/>
                <a:ea typeface="+mn-ea"/>
                <a:cs typeface="+mn-cs"/>
              </a:rPr>
              <a:t>, Ph.D.</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Senior Program Administrator, Business and Information Technology Programs</a:t>
            </a:r>
          </a:p>
          <a:p>
            <a:r>
              <a:rPr lang="en-US" sz="1600" b="0" i="0" u="none" strike="noStrike" kern="1200" dirty="0">
                <a:solidFill>
                  <a:schemeClr val="tx1"/>
                </a:solidFill>
                <a:effectLst/>
                <a:latin typeface="+mn-lt"/>
                <a:ea typeface="+mn-ea"/>
                <a:cs typeface="+mn-cs"/>
              </a:rPr>
              <a:t>Academic and Student Services</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North Carolina Community College System</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5016 Mail Service Center</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Raleigh, NC 27699-5016</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Phone: 919-807-7116</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Fax: 919-807-7173</a:t>
            </a:r>
          </a:p>
          <a:p>
            <a:endParaRPr lang="en-US" sz="1200" dirty="0"/>
          </a:p>
          <a:p>
            <a:endParaRPr lang="en-US" sz="1200" dirty="0"/>
          </a:p>
          <a:p>
            <a:r>
              <a:rPr lang="en-US" dirty="0" err="1"/>
              <a:t>lahoudh@nccommunitycolleges.edu</a:t>
            </a:r>
            <a:endParaRPr lang="en-US" dirty="0"/>
          </a:p>
          <a:p>
            <a:endParaRPr lang="en-US" dirty="0"/>
          </a:p>
          <a:p>
            <a:r>
              <a:rPr lang="en-US" sz="1600" b="0" i="0" u="sng" kern="1200" dirty="0">
                <a:solidFill>
                  <a:schemeClr val="tx1"/>
                </a:solidFill>
                <a:effectLst/>
                <a:latin typeface="+mn-lt"/>
                <a:ea typeface="+mn-ea"/>
                <a:cs typeface="+mn-cs"/>
                <a:hlinkClick r:id="rId3" tooltip="Original URL:&#10;https://www.nccommunitycolleges.edu/sites/default/files/academic-programs/curriculum-standards/attachments/a25590_information_technology_fa2017v5.pdf&#10;&#10;Click to follow link."/>
              </a:rPr>
              <a:t>https://www.nccommunitycolleges.edu/sites/default/files/academic-programs/curriculum-standards/attachments/a25590_information_technology_fa2017v5.pdf</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2815678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https://creatorswanted.org/find-events/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3052564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mn-lt"/>
                <a:ea typeface="ヒラギノ角ゴ Pro W3" charset="0"/>
                <a:cs typeface="Arial" charset="0"/>
              </a:rPr>
              <a:t>Our next meeting like this one will be on ------.</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 will skip December and be back in January.)</a:t>
            </a:r>
          </a:p>
          <a:p>
            <a:endParaRPr lang="en-US" sz="1200" dirty="0">
              <a:latin typeface="+mn-lt"/>
              <a:ea typeface="ヒラギノ角ゴ Pro W3" charset="0"/>
              <a:cs typeface="Arial" charset="0"/>
            </a:endParaRP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You can go to the </a:t>
            </a:r>
            <a:r>
              <a:rPr lang="en-US" sz="1200" dirty="0" err="1">
                <a:latin typeface="+mn-lt"/>
                <a:ea typeface="ヒラギノ角ゴ Pro W3" charset="0"/>
                <a:cs typeface="Arial" charset="0"/>
              </a:rPr>
              <a:t>NCPerkins</a:t>
            </a:r>
            <a:r>
              <a:rPr lang="en-US" sz="1200" dirty="0">
                <a:latin typeface="+mn-lt"/>
                <a:ea typeface="ヒラギノ角ゴ Pro W3" charset="0"/>
                <a:cs typeface="Arial" charset="0"/>
              </a:rPr>
              <a:t> website to register for that meeting.</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We'll also send you a reminder, since you are now on our mailing list.</a:t>
            </a:r>
            <a:endParaRPr lang="en-US" dirty="0">
              <a:latin typeface="+mn-lt"/>
            </a:endParaRPr>
          </a:p>
          <a:p>
            <a:endParaRPr lang="en-US" dirty="0">
              <a:latin typeface="+mn-lt"/>
            </a:endParaRPr>
          </a:p>
          <a:p>
            <a:r>
              <a:rPr lang="en-US" dirty="0">
                <a:latin typeface="+mn-lt"/>
              </a:rPr>
              <a:t>So go ahead and sign up for all the meetings, and you'll be reminded the day before.</a:t>
            </a:r>
          </a:p>
          <a:p>
            <a:endParaRPr lang="en-US" dirty="0">
              <a:latin typeface="+mn-lt"/>
            </a:endParaRPr>
          </a:p>
          <a:p>
            <a:r>
              <a:rPr lang="en-US" dirty="0">
                <a:latin typeface="+mn-lt"/>
              </a:rPr>
              <a:t>If you liked something you saw here, send folks to the recording.  Find it at that same web page.</a:t>
            </a:r>
          </a:p>
          <a:p>
            <a:endParaRPr lang="en-US" dirty="0">
              <a:latin typeface="+mn-lt"/>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151546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https://www.nccommunitycolleges.edu/academic-programs/nc-community-college-system-catalog</a:t>
            </a:r>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237208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https://www.nccommunitycolleges.edu/academic-programs/nc-community-college-system-catalog</a:t>
            </a:r>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274490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https://www.nctower.com/output/ncccs/7656/2014/</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220721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https://nccareers.org/occupation-profile?search-title=Legal+&amp;title=Legal+&amp;field_alternative_titles_value=&amp;field_area_target_id_1=All&amp;area-dropdown=All&amp;nid=all#explore-occupation-start</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414879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https://nccareers.org/occupation-profile/232011/1284</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230333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9</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49216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9/14/21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9/14/21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6" name="Footer Placeholder 4">
            <a:extLst>
              <a:ext uri="{FF2B5EF4-FFF2-40B4-BE49-F238E27FC236}">
                <a16:creationId xmlns:a16="http://schemas.microsoft.com/office/drawing/2014/main" id="{19535D50-516C-FD45-863A-320262EE362F}"/>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7" name="Picture 6">
            <a:extLst>
              <a:ext uri="{FF2B5EF4-FFF2-40B4-BE49-F238E27FC236}">
                <a16:creationId xmlns:a16="http://schemas.microsoft.com/office/drawing/2014/main" id="{9742903E-CCCD-794C-85C8-1483EEAE23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74268DC7-027D-C648-9BA3-E4F4A9808B86}"/>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a:extLst>
              <a:ext uri="{FF2B5EF4-FFF2-40B4-BE49-F238E27FC236}">
                <a16:creationId xmlns:a16="http://schemas.microsoft.com/office/drawing/2014/main" id="{D9FA4655-50C3-264A-9310-3247FA3337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4E73F84-046E-2A46-99DD-2DAD61594CB5}"/>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8DFFB1B7-9F55-BC46-BBEB-7CC12D52D2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9/14/21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9/14/21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4.jpg"/><Relationship Id="rId4" Type="http://schemas.openxmlformats.org/officeDocument/2006/relationships/image" Target="../media/image9.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4.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imgres?imgurl=https%3A%2F%2Fonline.spcc.edu%2Fpluginfile.php%2F9%2Fmod_forum%2Fpost%2F1731692%2Flogo.png&amp;imgrefurl=https%3A%2F%2Fonline.spcc.edu%2F&amp;tbnid=B3fs_4WFQaAurM&amp;vet=12ahUKEwjwpOCQjPzyAhW8qXIEHSZFCK8QMygAegUIARCnAQ..i&amp;docid=9TacsW_9D_IIiM&amp;w=308&amp;h=166&amp;q=South%20Piedmont%20Community%20College&amp;client=firefox-b-1-e&amp;ved=2ahUKEwjwpOCQjPzyAhW8qXIEHSZFCK8QMygAegUIARCnAQ"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creatorswanted.org/find-even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www.creatorswanted.org/resources/" TargetMode="External"/><Relationship Id="rId4" Type="http://schemas.openxmlformats.org/officeDocument/2006/relationships/hyperlink" Target="https://www.creatorswanted.org/register-ev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951BA0-FC83-F04A-BBE0-BB737F014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34" y="1234842"/>
            <a:ext cx="9144000" cy="3356177"/>
          </a:xfrm>
          <a:prstGeom prst="rect">
            <a:avLst/>
          </a:prstGeom>
        </p:spPr>
      </p:pic>
      <p:sp>
        <p:nvSpPr>
          <p:cNvPr id="2" name="Title 1"/>
          <p:cNvSpPr>
            <a:spLocks noGrp="1"/>
          </p:cNvSpPr>
          <p:nvPr>
            <p:ph type="title"/>
          </p:nvPr>
        </p:nvSpPr>
        <p:spPr>
          <a:xfrm>
            <a:off x="1314793" y="0"/>
            <a:ext cx="7364361" cy="994172"/>
          </a:xfrm>
        </p:spPr>
        <p:txBody>
          <a:bodyPr>
            <a:normAutofit/>
          </a:bodyPr>
          <a:lstStyle/>
          <a:p>
            <a:r>
              <a:rPr lang="en-US" dirty="0"/>
              <a:t>September 15, 2021</a:t>
            </a:r>
            <a:br>
              <a:rPr lang="en-US" dirty="0"/>
            </a:br>
            <a:r>
              <a:rPr lang="en-US" dirty="0"/>
              <a:t>Careers in Paralegal and Legal Assistant</a:t>
            </a:r>
          </a:p>
        </p:txBody>
      </p:sp>
      <p:sp>
        <p:nvSpPr>
          <p:cNvPr id="4" name="Rectangle 3"/>
          <p:cNvSpPr>
            <a:spLocks noChangeArrowheads="1"/>
          </p:cNvSpPr>
          <p:nvPr/>
        </p:nvSpPr>
        <p:spPr bwMode="auto">
          <a:xfrm>
            <a:off x="263324" y="3427917"/>
            <a:ext cx="5246225" cy="140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err="1"/>
              <a:t>www.ncperkins.org</a:t>
            </a:r>
            <a:r>
              <a:rPr lang="en-US" sz="2400" b="1" dirty="0"/>
              <a:t>/presentations</a:t>
            </a:r>
          </a:p>
        </p:txBody>
      </p:sp>
    </p:spTree>
    <p:extLst>
      <p:ext uri="{BB962C8B-B14F-4D97-AF65-F5344CB8AC3E}">
        <p14:creationId xmlns:p14="http://schemas.microsoft.com/office/powerpoint/2010/main" val="35899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Nina M. Neal, Esq.</a:t>
            </a:r>
          </a:p>
        </p:txBody>
      </p:sp>
      <p:sp>
        <p:nvSpPr>
          <p:cNvPr id="3" name="Subtitle 2"/>
          <p:cNvSpPr>
            <a:spLocks noGrp="1"/>
          </p:cNvSpPr>
          <p:nvPr>
            <p:ph type="subTitle" idx="1"/>
          </p:nvPr>
        </p:nvSpPr>
        <p:spPr/>
        <p:txBody>
          <a:bodyPr/>
          <a:lstStyle/>
          <a:p>
            <a:r>
              <a:rPr lang="en-US" dirty="0"/>
              <a:t>Program Chair, Paralegal Technology </a:t>
            </a:r>
          </a:p>
          <a:p>
            <a:r>
              <a:rPr lang="en-US" dirty="0"/>
              <a:t>Central Piedmont Community College</a:t>
            </a:r>
          </a:p>
        </p:txBody>
      </p:sp>
      <p:pic>
        <p:nvPicPr>
          <p:cNvPr id="1026" name="Picture 2" descr="See the source image">
            <a:extLst>
              <a:ext uri="{FF2B5EF4-FFF2-40B4-BE49-F238E27FC236}">
                <a16:creationId xmlns:a16="http://schemas.microsoft.com/office/drawing/2014/main" id="{2BA312C4-86D0-49C3-8437-626CD946B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365" y="3882139"/>
            <a:ext cx="4357270" cy="124182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5">
            <a:extLst>
              <a:ext uri="{FF2B5EF4-FFF2-40B4-BE49-F238E27FC236}">
                <a16:creationId xmlns:a16="http://schemas.microsoft.com/office/drawing/2014/main" id="{ED7DCD87-B07D-4C54-91F2-2DCAEBAF8F2D}"/>
              </a:ext>
            </a:extLst>
          </p:cNvPr>
          <p:cNvPicPr>
            <a:picLocks noChangeAspect="1"/>
          </p:cNvPicPr>
          <p:nvPr/>
        </p:nvPicPr>
        <p:blipFill rotWithShape="1">
          <a:blip r:embed="rId4">
            <a:extLst>
              <a:ext uri="{28A0092B-C50C-407E-A947-70E740481C1C}">
                <a14:useLocalDpi xmlns:a14="http://schemas.microsoft.com/office/drawing/2010/main" val="0"/>
              </a:ext>
            </a:extLst>
          </a:blip>
          <a:srcRect b="4001"/>
          <a:stretch/>
        </p:blipFill>
        <p:spPr>
          <a:xfrm>
            <a:off x="6505902" y="1"/>
            <a:ext cx="3032045" cy="2910750"/>
          </a:xfrm>
          <a:prstGeom prst="rect">
            <a:avLst/>
          </a:prstGeom>
        </p:spPr>
      </p:pic>
    </p:spTree>
    <p:extLst>
      <p:ext uri="{BB962C8B-B14F-4D97-AF65-F5344CB8AC3E}">
        <p14:creationId xmlns:p14="http://schemas.microsoft.com/office/powerpoint/2010/main" val="280311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effectLst/>
                <a:latin typeface="Calibri" panose="020F0502020204030204" pitchFamily="34" charset="0"/>
                <a:ea typeface="Calibri" panose="020F0502020204030204" pitchFamily="34" charset="0"/>
              </a:rPr>
              <a:t>Andrea Parris</a:t>
            </a:r>
            <a:endParaRPr lang="en-US" dirty="0"/>
          </a:p>
        </p:txBody>
      </p:sp>
      <p:sp>
        <p:nvSpPr>
          <p:cNvPr id="3" name="Subtitle 2"/>
          <p:cNvSpPr>
            <a:spLocks noGrp="1"/>
          </p:cNvSpPr>
          <p:nvPr>
            <p:ph type="subTitle" idx="1"/>
          </p:nvPr>
        </p:nvSpPr>
        <p:spPr>
          <a:xfrm>
            <a:off x="1408386" y="2910750"/>
            <a:ext cx="7336465" cy="1241822"/>
          </a:xfrm>
        </p:spPr>
        <p:txBody>
          <a:bodyPr/>
          <a:lstStyle/>
          <a:p>
            <a:r>
              <a:rPr lang="en-US" dirty="0"/>
              <a:t>Paralegal Graduate of Central Piedmont CC</a:t>
            </a:r>
          </a:p>
          <a:p>
            <a:r>
              <a:rPr lang="en-US" dirty="0"/>
              <a:t>Power Plant Management Services, LLC</a:t>
            </a:r>
          </a:p>
        </p:txBody>
      </p:sp>
      <p:pic>
        <p:nvPicPr>
          <p:cNvPr id="1026" name="Picture 2" descr="See the source image">
            <a:extLst>
              <a:ext uri="{FF2B5EF4-FFF2-40B4-BE49-F238E27FC236}">
                <a16:creationId xmlns:a16="http://schemas.microsoft.com/office/drawing/2014/main" id="{2BA312C4-86D0-49C3-8437-626CD946B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365" y="3863250"/>
            <a:ext cx="4357270" cy="12418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62DBFE5-E534-4838-8C7C-063AE9BB7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635" y="-1"/>
            <a:ext cx="2393365" cy="23933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506BF73-CE42-4F2F-91F7-A4E2DF1314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32" y="320007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effectLst/>
                <a:latin typeface="Calibri" panose="020F0502020204030204" pitchFamily="34" charset="0"/>
                <a:ea typeface="Calibri" panose="020F0502020204030204" pitchFamily="34" charset="0"/>
              </a:rPr>
              <a:t>M. Heath Gilbert Jr.</a:t>
            </a:r>
            <a:endParaRPr lang="en-US" dirty="0"/>
          </a:p>
        </p:txBody>
      </p:sp>
      <p:sp>
        <p:nvSpPr>
          <p:cNvPr id="3" name="Subtitle 2"/>
          <p:cNvSpPr>
            <a:spLocks noGrp="1"/>
          </p:cNvSpPr>
          <p:nvPr>
            <p:ph type="subTitle" idx="1"/>
          </p:nvPr>
        </p:nvSpPr>
        <p:spPr/>
        <p:txBody>
          <a:bodyPr/>
          <a:lstStyle/>
          <a:p>
            <a:r>
              <a:rPr lang="en-US" dirty="0"/>
              <a:t>Attorney</a:t>
            </a:r>
          </a:p>
          <a:p>
            <a:r>
              <a:rPr lang="en-US" dirty="0"/>
              <a:t>Charlotte, NC</a:t>
            </a:r>
          </a:p>
        </p:txBody>
      </p:sp>
      <p:pic>
        <p:nvPicPr>
          <p:cNvPr id="4" name="Picture 2">
            <a:extLst>
              <a:ext uri="{FF2B5EF4-FFF2-40B4-BE49-F238E27FC236}">
                <a16:creationId xmlns:a16="http://schemas.microsoft.com/office/drawing/2014/main" id="{43DD4179-E822-46E5-AB88-B64ABCD06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7" y="3925473"/>
            <a:ext cx="488632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th gilbert attorney charlotte">
            <a:extLst>
              <a:ext uri="{FF2B5EF4-FFF2-40B4-BE49-F238E27FC236}">
                <a16:creationId xmlns:a16="http://schemas.microsoft.com/office/drawing/2014/main" id="{99BF6D4B-5E50-4416-AB00-193B46A07B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07" r="13468"/>
          <a:stretch/>
        </p:blipFill>
        <p:spPr bwMode="auto">
          <a:xfrm>
            <a:off x="6592534" y="2721"/>
            <a:ext cx="2551466" cy="336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8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401788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Pamela Hollern</a:t>
            </a:r>
          </a:p>
        </p:txBody>
      </p:sp>
      <p:sp>
        <p:nvSpPr>
          <p:cNvPr id="3" name="Subtitle 2"/>
          <p:cNvSpPr>
            <a:spLocks noGrp="1"/>
          </p:cNvSpPr>
          <p:nvPr>
            <p:ph type="subTitle" idx="1"/>
          </p:nvPr>
        </p:nvSpPr>
        <p:spPr/>
        <p:txBody>
          <a:bodyPr/>
          <a:lstStyle/>
          <a:p>
            <a:r>
              <a:rPr lang="en-US" dirty="0"/>
              <a:t>Program Director, Paralegal Technology</a:t>
            </a:r>
          </a:p>
          <a:p>
            <a:r>
              <a:rPr lang="en-US" dirty="0"/>
              <a:t>Guilford Technical Community College</a:t>
            </a:r>
          </a:p>
        </p:txBody>
      </p:sp>
      <p:pic>
        <p:nvPicPr>
          <p:cNvPr id="5" name="Picture 4" descr="A group of black and white circles&#10;&#10;Description automatically generated with low confidence">
            <a:extLst>
              <a:ext uri="{FF2B5EF4-FFF2-40B4-BE49-F238E27FC236}">
                <a16:creationId xmlns:a16="http://schemas.microsoft.com/office/drawing/2014/main" id="{5903C068-4FE1-41EE-A550-3EB832586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504" y="4347328"/>
            <a:ext cx="1888562" cy="476637"/>
          </a:xfrm>
          <a:prstGeom prst="rect">
            <a:avLst/>
          </a:prstGeom>
        </p:spPr>
      </p:pic>
      <p:pic>
        <p:nvPicPr>
          <p:cNvPr id="7" name="Picture 6">
            <a:extLst>
              <a:ext uri="{FF2B5EF4-FFF2-40B4-BE49-F238E27FC236}">
                <a16:creationId xmlns:a16="http://schemas.microsoft.com/office/drawing/2014/main" id="{D97498C3-4C58-4013-B0A9-5A2C97962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712" y="4249197"/>
            <a:ext cx="2229814" cy="621423"/>
          </a:xfrm>
          <a:prstGeom prst="rect">
            <a:avLst/>
          </a:prstGeom>
        </p:spPr>
      </p:pic>
      <p:pic>
        <p:nvPicPr>
          <p:cNvPr id="1026" name="Picture 2">
            <a:extLst>
              <a:ext uri="{FF2B5EF4-FFF2-40B4-BE49-F238E27FC236}">
                <a16:creationId xmlns:a16="http://schemas.microsoft.com/office/drawing/2014/main" id="{75DE6DF1-BCF8-40E9-AC60-3B2A9B167C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41" t="1340" r="25510" b="54779"/>
          <a:stretch/>
        </p:blipFill>
        <p:spPr bwMode="auto">
          <a:xfrm>
            <a:off x="6316824" y="-1"/>
            <a:ext cx="2827176" cy="2910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smiling for the camera&#10;&#10;Description automatically generated with medium confidence">
            <a:extLst>
              <a:ext uri="{FF2B5EF4-FFF2-40B4-BE49-F238E27FC236}">
                <a16:creationId xmlns:a16="http://schemas.microsoft.com/office/drawing/2014/main" id="{22C9A285-5E79-4F14-8CF3-781DFCFF4067}"/>
              </a:ext>
            </a:extLst>
          </p:cNvPr>
          <p:cNvPicPr>
            <a:picLocks noChangeAspect="1"/>
          </p:cNvPicPr>
          <p:nvPr/>
        </p:nvPicPr>
        <p:blipFill>
          <a:blip r:embed="rId6"/>
          <a:stretch>
            <a:fillRect/>
          </a:stretch>
        </p:blipFill>
        <p:spPr>
          <a:xfrm>
            <a:off x="9144000" y="83976"/>
            <a:ext cx="2103713" cy="2934127"/>
          </a:xfrm>
          <a:prstGeom prst="rect">
            <a:avLst/>
          </a:prstGeom>
        </p:spPr>
      </p:pic>
    </p:spTree>
    <p:extLst>
      <p:ext uri="{BB962C8B-B14F-4D97-AF65-F5344CB8AC3E}">
        <p14:creationId xmlns:p14="http://schemas.microsoft.com/office/powerpoint/2010/main" val="267440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77E566-D60F-468B-86B1-2F578FE58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267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screenshot&#10;&#10;Description automatically generated">
            <a:extLst>
              <a:ext uri="{FF2B5EF4-FFF2-40B4-BE49-F238E27FC236}">
                <a16:creationId xmlns:a16="http://schemas.microsoft.com/office/drawing/2014/main" id="{0CF6D052-A2EF-4451-BE75-2D8D2EE5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78" y="0"/>
            <a:ext cx="7479444" cy="5143500"/>
          </a:xfrm>
          <a:prstGeom prst="rect">
            <a:avLst/>
          </a:prstGeom>
        </p:spPr>
      </p:pic>
    </p:spTree>
    <p:extLst>
      <p:ext uri="{BB962C8B-B14F-4D97-AF65-F5344CB8AC3E}">
        <p14:creationId xmlns:p14="http://schemas.microsoft.com/office/powerpoint/2010/main" val="417968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547129-5423-4FED-B802-2849E8BCC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 y="0"/>
            <a:ext cx="9136481" cy="5143500"/>
          </a:xfrm>
          <a:prstGeom prst="rect">
            <a:avLst/>
          </a:prstGeom>
        </p:spPr>
      </p:pic>
    </p:spTree>
    <p:extLst>
      <p:ext uri="{BB962C8B-B14F-4D97-AF65-F5344CB8AC3E}">
        <p14:creationId xmlns:p14="http://schemas.microsoft.com/office/powerpoint/2010/main" val="79778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EBF9F6-213F-4CDF-B315-CB49A8521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70" y="0"/>
            <a:ext cx="5052060" cy="5143500"/>
          </a:xfrm>
          <a:prstGeom prst="rect">
            <a:avLst/>
          </a:prstGeom>
        </p:spPr>
      </p:pic>
    </p:spTree>
    <p:extLst>
      <p:ext uri="{BB962C8B-B14F-4D97-AF65-F5344CB8AC3E}">
        <p14:creationId xmlns:p14="http://schemas.microsoft.com/office/powerpoint/2010/main" val="3890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Lisa Brown</a:t>
            </a:r>
          </a:p>
        </p:txBody>
      </p:sp>
      <p:sp>
        <p:nvSpPr>
          <p:cNvPr id="3" name="Subtitle 2"/>
          <p:cNvSpPr>
            <a:spLocks noGrp="1"/>
          </p:cNvSpPr>
          <p:nvPr>
            <p:ph type="subTitle" idx="1"/>
          </p:nvPr>
        </p:nvSpPr>
        <p:spPr/>
        <p:txBody>
          <a:bodyPr/>
          <a:lstStyle/>
          <a:p>
            <a:r>
              <a:rPr lang="en-US" dirty="0"/>
              <a:t>GTCC Paralegal Student</a:t>
            </a:r>
          </a:p>
          <a:p>
            <a:r>
              <a:rPr lang="en-US" dirty="0"/>
              <a:t>Paralegal Intern at Drew Law Firm </a:t>
            </a:r>
          </a:p>
        </p:txBody>
      </p:sp>
      <p:pic>
        <p:nvPicPr>
          <p:cNvPr id="4" name="Picture 3" descr="A group of black and white circles&#10;&#10;Description automatically generated with low confidence">
            <a:extLst>
              <a:ext uri="{FF2B5EF4-FFF2-40B4-BE49-F238E27FC236}">
                <a16:creationId xmlns:a16="http://schemas.microsoft.com/office/drawing/2014/main" id="{BF676C06-2747-554F-921D-FA2748666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504" y="4347328"/>
            <a:ext cx="1888562" cy="476637"/>
          </a:xfrm>
          <a:prstGeom prst="rect">
            <a:avLst/>
          </a:prstGeom>
        </p:spPr>
      </p:pic>
      <p:pic>
        <p:nvPicPr>
          <p:cNvPr id="5" name="Picture 4">
            <a:extLst>
              <a:ext uri="{FF2B5EF4-FFF2-40B4-BE49-F238E27FC236}">
                <a16:creationId xmlns:a16="http://schemas.microsoft.com/office/drawing/2014/main" id="{A76577C8-D008-7841-A270-9957F03B8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712" y="4249197"/>
            <a:ext cx="2229814" cy="621423"/>
          </a:xfrm>
          <a:prstGeom prst="rect">
            <a:avLst/>
          </a:prstGeom>
        </p:spPr>
      </p:pic>
      <p:pic>
        <p:nvPicPr>
          <p:cNvPr id="1026" name="Picture 2" descr="https://media-exp1.licdn.com/dms/image/C4E03AQH-HSOZifUwAw/profile-displayphoto-shrink_200_200/0/1611268237583?e=1637193600&amp;v=beta&amp;t=y2IAD-qYVldKruy2p2YLIt-0_kEvqyg24QrEm_75HU0">
            <a:extLst>
              <a:ext uri="{FF2B5EF4-FFF2-40B4-BE49-F238E27FC236}">
                <a16:creationId xmlns:a16="http://schemas.microsoft.com/office/drawing/2014/main" id="{B79A3F9C-10D9-244C-8F9C-068BFC2D1D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99" t="15615"/>
          <a:stretch/>
        </p:blipFill>
        <p:spPr bwMode="auto">
          <a:xfrm>
            <a:off x="6652526" y="0"/>
            <a:ext cx="2540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66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4625" y="2916433"/>
            <a:ext cx="1537182" cy="1828801"/>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016" y="595952"/>
            <a:ext cx="1477980" cy="1828339"/>
          </a:xfrm>
          <a:prstGeom prst="rect">
            <a:avLst/>
          </a:prstGeom>
        </p:spPr>
      </p:pic>
      <p:pic>
        <p:nvPicPr>
          <p:cNvPr id="6" name="Picture 5" descr="A person posing for the camera&#10;&#10;Description automatically generated">
            <a:extLst>
              <a:ext uri="{FF2B5EF4-FFF2-40B4-BE49-F238E27FC236}">
                <a16:creationId xmlns:a16="http://schemas.microsoft.com/office/drawing/2014/main" id="{E4421517-F18C-1A4F-AB7A-D1D88DBB8B1C}"/>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7000"/>
                    </a14:imgEffect>
                  </a14:imgLayer>
                </a14:imgProps>
              </a:ext>
              <a:ext uri="{28A0092B-C50C-407E-A947-70E740481C1C}">
                <a14:useLocalDpi xmlns:a14="http://schemas.microsoft.com/office/drawing/2010/main"/>
              </a:ext>
            </a:extLst>
          </a:blip>
          <a:stretch>
            <a:fillRect/>
          </a:stretch>
        </p:blipFill>
        <p:spPr>
          <a:xfrm>
            <a:off x="6983191" y="1236379"/>
            <a:ext cx="1810512"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301758"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10" name="Title 1">
            <a:extLst>
              <a:ext uri="{FF2B5EF4-FFF2-40B4-BE49-F238E27FC236}">
                <a16:creationId xmlns:a16="http://schemas.microsoft.com/office/drawing/2014/main" id="{EF1E67C8-DC0B-FA47-9556-84AF43963D8F}"/>
              </a:ext>
            </a:extLst>
          </p:cNvPr>
          <p:cNvSpPr txBox="1">
            <a:spLocks/>
          </p:cNvSpPr>
          <p:nvPr/>
        </p:nvSpPr>
        <p:spPr>
          <a:xfrm>
            <a:off x="6826266" y="3065179"/>
            <a:ext cx="2124363" cy="1019602"/>
          </a:xfrm>
          <a:prstGeom prst="rect">
            <a:avLst/>
          </a:prstGeom>
        </p:spPr>
        <p:txBody>
          <a:bodyPr vert="horz" lIns="91440" tIns="45720" rIns="91440" bIns="45720" rtlCol="0" anchor="t">
            <a:no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Cheryl Cox</a:t>
            </a:r>
          </a:p>
          <a:p>
            <a:pPr algn="ctr">
              <a:tabLst>
                <a:tab pos="7297738" algn="r"/>
              </a:tabLst>
            </a:pPr>
            <a:r>
              <a:rPr lang="en-US" sz="2000" dirty="0">
                <a:latin typeface="+mn-lt"/>
              </a:rPr>
              <a:t>NC Dept of </a:t>
            </a:r>
            <a:br>
              <a:rPr lang="en-US" sz="2000" dirty="0">
                <a:latin typeface="+mn-lt"/>
              </a:rPr>
            </a:br>
            <a:r>
              <a:rPr lang="en-US" sz="2000" dirty="0">
                <a:latin typeface="+mn-lt"/>
              </a:rPr>
              <a:t>Public Instruction</a:t>
            </a: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Raising the Awareness of Career Pathways in North Carolina</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75016" y="2901580"/>
            <a:ext cx="1489424" cy="1857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32709"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686938"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46222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6326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301758"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2462222"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4632694"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3" name="Picture 2">
            <a:extLst>
              <a:ext uri="{FF2B5EF4-FFF2-40B4-BE49-F238E27FC236}">
                <a16:creationId xmlns:a16="http://schemas.microsoft.com/office/drawing/2014/main" id="{14F2443F-BCAD-F74D-B30F-7C96CAB40D0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63485" y="608190"/>
            <a:ext cx="1536700" cy="1816100"/>
          </a:xfrm>
          <a:prstGeom prst="rect">
            <a:avLst/>
          </a:prstGeom>
        </p:spPr>
      </p:pic>
    </p:spTree>
    <p:extLst>
      <p:ext uri="{BB962C8B-B14F-4D97-AF65-F5344CB8AC3E}">
        <p14:creationId xmlns:p14="http://schemas.microsoft.com/office/powerpoint/2010/main" val="251227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46116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Vicki G. Coleman</a:t>
            </a:r>
          </a:p>
        </p:txBody>
      </p:sp>
      <p:sp>
        <p:nvSpPr>
          <p:cNvPr id="3" name="Subtitle 2"/>
          <p:cNvSpPr>
            <a:spLocks noGrp="1"/>
          </p:cNvSpPr>
          <p:nvPr>
            <p:ph type="subTitle" idx="1"/>
          </p:nvPr>
        </p:nvSpPr>
        <p:spPr/>
        <p:txBody>
          <a:bodyPr/>
          <a:lstStyle/>
          <a:p>
            <a:r>
              <a:rPr lang="en-US" dirty="0"/>
              <a:t>Department Chair, Paralegal Technology</a:t>
            </a:r>
          </a:p>
          <a:p>
            <a:r>
              <a:rPr lang="en-US" dirty="0"/>
              <a:t>Pitt Community College</a:t>
            </a:r>
          </a:p>
        </p:txBody>
      </p:sp>
      <p:pic>
        <p:nvPicPr>
          <p:cNvPr id="2050" name="Picture 2">
            <a:extLst>
              <a:ext uri="{FF2B5EF4-FFF2-40B4-BE49-F238E27FC236}">
                <a16:creationId xmlns:a16="http://schemas.microsoft.com/office/drawing/2014/main" id="{FFF3B0B4-9865-49A3-80E0-984CC60077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35" r="5491" b="5872"/>
          <a:stretch/>
        </p:blipFill>
        <p:spPr bwMode="auto">
          <a:xfrm>
            <a:off x="6736003" y="-1"/>
            <a:ext cx="2407997" cy="2910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A2CBBF06-031B-49ED-82E1-F4C20F8682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50" t="21091" r="2866" b="23870"/>
          <a:stretch/>
        </p:blipFill>
        <p:spPr bwMode="auto">
          <a:xfrm>
            <a:off x="3060440" y="3942756"/>
            <a:ext cx="3023119" cy="99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0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2997E9-9EC5-D74D-9858-E4B5B35BB6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9112" y="1320800"/>
            <a:ext cx="5325775" cy="3549650"/>
          </a:xfrm>
        </p:spPr>
      </p:pic>
      <p:sp>
        <p:nvSpPr>
          <p:cNvPr id="3" name="Title 2">
            <a:extLst>
              <a:ext uri="{FF2B5EF4-FFF2-40B4-BE49-F238E27FC236}">
                <a16:creationId xmlns:a16="http://schemas.microsoft.com/office/drawing/2014/main" id="{42B9ADFC-FF6A-6E48-A265-22D9D06D8FD2}"/>
              </a:ext>
            </a:extLst>
          </p:cNvPr>
          <p:cNvSpPr>
            <a:spLocks noGrp="1"/>
          </p:cNvSpPr>
          <p:nvPr>
            <p:ph type="title"/>
          </p:nvPr>
        </p:nvSpPr>
        <p:spPr>
          <a:xfrm>
            <a:off x="1297858" y="126367"/>
            <a:ext cx="7740633" cy="994172"/>
          </a:xfrm>
        </p:spPr>
        <p:txBody>
          <a:bodyPr>
            <a:normAutofit fontScale="90000"/>
          </a:bodyPr>
          <a:lstStyle/>
          <a:p>
            <a:r>
              <a:rPr lang="en-US" b="0" dirty="0"/>
              <a:t>Pitt CC paralegal students raise awareness of domestic violence with their </a:t>
            </a:r>
            <a:r>
              <a:rPr lang="en-US" b="0" i="1" dirty="0"/>
              <a:t>'Tell Someone' </a:t>
            </a:r>
            <a:r>
              <a:rPr lang="en-US" b="0" dirty="0"/>
              <a:t>campaign"</a:t>
            </a:r>
            <a:endParaRPr lang="en-US" dirty="0"/>
          </a:p>
        </p:txBody>
      </p:sp>
    </p:spTree>
    <p:extLst>
      <p:ext uri="{BB962C8B-B14F-4D97-AF65-F5344CB8AC3E}">
        <p14:creationId xmlns:p14="http://schemas.microsoft.com/office/powerpoint/2010/main" val="403147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Sara Beth Fulford - Rhodes</a:t>
            </a:r>
          </a:p>
        </p:txBody>
      </p:sp>
      <p:sp>
        <p:nvSpPr>
          <p:cNvPr id="3" name="Subtitle 2"/>
          <p:cNvSpPr>
            <a:spLocks noGrp="1"/>
          </p:cNvSpPr>
          <p:nvPr>
            <p:ph type="subTitle" idx="1"/>
          </p:nvPr>
        </p:nvSpPr>
        <p:spPr/>
        <p:txBody>
          <a:bodyPr/>
          <a:lstStyle/>
          <a:p>
            <a:r>
              <a:rPr lang="en-US" dirty="0"/>
              <a:t>Clerk of Superior Court</a:t>
            </a:r>
          </a:p>
          <a:p>
            <a:r>
              <a:rPr lang="en-US" dirty="0"/>
              <a:t>Pitt County</a:t>
            </a:r>
          </a:p>
        </p:txBody>
      </p:sp>
      <p:pic>
        <p:nvPicPr>
          <p:cNvPr id="1028" name="Picture 4" descr="May be an image of 1 person and smiling">
            <a:extLst>
              <a:ext uri="{FF2B5EF4-FFF2-40B4-BE49-F238E27FC236}">
                <a16:creationId xmlns:a16="http://schemas.microsoft.com/office/drawing/2014/main" id="{7DB04DE5-0160-4F0F-B921-4772DE972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973" y="137250"/>
            <a:ext cx="18097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photo description available.">
            <a:extLst>
              <a:ext uri="{FF2B5EF4-FFF2-40B4-BE49-F238E27FC236}">
                <a16:creationId xmlns:a16="http://schemas.microsoft.com/office/drawing/2014/main" id="{AE8DBA5F-D5CC-44A4-8243-809BB629D1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48" t="9354" b="31696"/>
          <a:stretch/>
        </p:blipFill>
        <p:spPr bwMode="auto">
          <a:xfrm>
            <a:off x="6402125" y="0"/>
            <a:ext cx="3023227" cy="23915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FB53F27B-9576-413F-8D1A-FBE1D9240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16" y="2713597"/>
            <a:ext cx="2291007" cy="230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30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Mary Gardner</a:t>
            </a:r>
          </a:p>
        </p:txBody>
      </p:sp>
      <p:sp>
        <p:nvSpPr>
          <p:cNvPr id="3" name="Subtitle 2"/>
          <p:cNvSpPr>
            <a:spLocks noGrp="1"/>
          </p:cNvSpPr>
          <p:nvPr>
            <p:ph type="subTitle" idx="1"/>
          </p:nvPr>
        </p:nvSpPr>
        <p:spPr/>
        <p:txBody>
          <a:bodyPr/>
          <a:lstStyle/>
          <a:p>
            <a:r>
              <a:rPr lang="en-US" dirty="0"/>
              <a:t>Office Manager/Real Estate Paralegal</a:t>
            </a:r>
          </a:p>
          <a:p>
            <a:r>
              <a:rPr lang="en-US" dirty="0"/>
              <a:t>Capital to Coast NC Law Group</a:t>
            </a:r>
          </a:p>
        </p:txBody>
      </p:sp>
      <p:pic>
        <p:nvPicPr>
          <p:cNvPr id="2050" name="Picture 2">
            <a:extLst>
              <a:ext uri="{FF2B5EF4-FFF2-40B4-BE49-F238E27FC236}">
                <a16:creationId xmlns:a16="http://schemas.microsoft.com/office/drawing/2014/main" id="{942A1984-3736-4518-956A-CE31DF64E6B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
                    </a14:imgEffect>
                    <a14:imgEffect>
                      <a14:brightnessContrast bright="24000"/>
                    </a14:imgEffect>
                  </a14:imgLayer>
                </a14:imgProps>
              </a:ext>
              <a:ext uri="{28A0092B-C50C-407E-A947-70E740481C1C}">
                <a14:useLocalDpi xmlns:a14="http://schemas.microsoft.com/office/drawing/2010/main" val="0"/>
              </a:ext>
            </a:extLst>
          </a:blip>
          <a:srcRect l="3030" t="2494" r="18923" b="27703"/>
          <a:stretch/>
        </p:blipFill>
        <p:spPr bwMode="auto">
          <a:xfrm>
            <a:off x="6057181" y="24159"/>
            <a:ext cx="3227496" cy="288659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Capital to Coast Law Group">
            <a:extLst>
              <a:ext uri="{FF2B5EF4-FFF2-40B4-BE49-F238E27FC236}">
                <a16:creationId xmlns:a16="http://schemas.microsoft.com/office/drawing/2014/main" id="{78131B85-93F6-47E0-9EDC-2263FD5AF618}"/>
              </a:ext>
            </a:extLst>
          </p:cNvPr>
          <p:cNvSpPr>
            <a:spLocks noChangeAspect="1" noChangeArrowheads="1"/>
          </p:cNvSpPr>
          <p:nvPr/>
        </p:nvSpPr>
        <p:spPr bwMode="auto">
          <a:xfrm>
            <a:off x="2566988" y="2085975"/>
            <a:ext cx="4010025" cy="971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AFE0E38-276E-4989-A521-D085C8C13556}"/>
              </a:ext>
            </a:extLst>
          </p:cNvPr>
          <p:cNvPicPr>
            <a:picLocks noChangeAspect="1"/>
          </p:cNvPicPr>
          <p:nvPr/>
        </p:nvPicPr>
        <p:blipFill>
          <a:blip r:embed="rId5"/>
          <a:stretch>
            <a:fillRect/>
          </a:stretch>
        </p:blipFill>
        <p:spPr>
          <a:xfrm>
            <a:off x="2566988" y="3982125"/>
            <a:ext cx="3992667" cy="971549"/>
          </a:xfrm>
          <a:prstGeom prst="rect">
            <a:avLst/>
          </a:prstGeom>
        </p:spPr>
      </p:pic>
    </p:spTree>
    <p:extLst>
      <p:ext uri="{BB962C8B-B14F-4D97-AF65-F5344CB8AC3E}">
        <p14:creationId xmlns:p14="http://schemas.microsoft.com/office/powerpoint/2010/main" val="274519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362119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Miriam Huntley</a:t>
            </a:r>
          </a:p>
        </p:txBody>
      </p:sp>
      <p:sp>
        <p:nvSpPr>
          <p:cNvPr id="3" name="Subtitle 2"/>
          <p:cNvSpPr>
            <a:spLocks noGrp="1"/>
          </p:cNvSpPr>
          <p:nvPr>
            <p:ph type="subTitle" idx="1"/>
          </p:nvPr>
        </p:nvSpPr>
        <p:spPr/>
        <p:txBody>
          <a:bodyPr>
            <a:normAutofit lnSpcReduction="10000"/>
          </a:bodyPr>
          <a:lstStyle/>
          <a:p>
            <a:r>
              <a:rPr lang="en-US" dirty="0"/>
              <a:t>Director of Public Safety Curriculum Programs </a:t>
            </a:r>
          </a:p>
          <a:p>
            <a:r>
              <a:rPr lang="en-US" dirty="0"/>
              <a:t>Paralegal Technology/Program Lead</a:t>
            </a:r>
          </a:p>
          <a:p>
            <a:r>
              <a:rPr lang="en-US" dirty="0"/>
              <a:t>South Piedmont Community College</a:t>
            </a:r>
          </a:p>
        </p:txBody>
      </p:sp>
      <p:pic>
        <p:nvPicPr>
          <p:cNvPr id="1028" name="Picture 4" descr="South Piedmont Community College">
            <a:hlinkClick r:id="rId3"/>
            <a:extLst>
              <a:ext uri="{FF2B5EF4-FFF2-40B4-BE49-F238E27FC236}">
                <a16:creationId xmlns:a16="http://schemas.microsoft.com/office/drawing/2014/main" id="{AB87A34B-79A0-6940-BF74-13ACF8EE0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821" y="4020861"/>
            <a:ext cx="1924079" cy="10374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689952-238B-374B-9C20-8AEE5656A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258" y="0"/>
            <a:ext cx="2359742" cy="2638286"/>
          </a:xfrm>
          <a:prstGeom prst="rect">
            <a:avLst/>
          </a:prstGeom>
        </p:spPr>
      </p:pic>
    </p:spTree>
    <p:extLst>
      <p:ext uri="{BB962C8B-B14F-4D97-AF65-F5344CB8AC3E}">
        <p14:creationId xmlns:p14="http://schemas.microsoft.com/office/powerpoint/2010/main" val="349249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127525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DAC97582-18EF-4B03-9298-3D2B3CB25750}"/>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901484" y="0"/>
            <a:ext cx="7454242" cy="5143500"/>
          </a:xfrm>
        </p:spPr>
      </p:pic>
    </p:spTree>
    <p:extLst>
      <p:ext uri="{BB962C8B-B14F-4D97-AF65-F5344CB8AC3E}">
        <p14:creationId xmlns:p14="http://schemas.microsoft.com/office/powerpoint/2010/main" val="36156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66D65-A45E-4113-85C6-A005D7546A4F}"/>
              </a:ext>
            </a:extLst>
          </p:cNvPr>
          <p:cNvSpPr>
            <a:spLocks noGrp="1"/>
          </p:cNvSpPr>
          <p:nvPr>
            <p:ph idx="1"/>
          </p:nvPr>
        </p:nvSpPr>
        <p:spPr>
          <a:xfrm>
            <a:off x="628650" y="1320904"/>
            <a:ext cx="7886700" cy="3696229"/>
          </a:xfrm>
        </p:spPr>
        <p:txBody>
          <a:bodyPr/>
          <a:lstStyle/>
          <a:p>
            <a:r>
              <a:rPr lang="en-US" dirty="0"/>
              <a:t>September 27 through October 1, 2021</a:t>
            </a:r>
          </a:p>
          <a:p>
            <a:endParaRPr lang="en-US" dirty="0"/>
          </a:p>
          <a:p>
            <a:r>
              <a:rPr lang="en-US" dirty="0"/>
              <a:t>National MFG Day  - October 1, 2021 (first Friday in October)</a:t>
            </a:r>
          </a:p>
          <a:p>
            <a:endParaRPr lang="en-US" dirty="0"/>
          </a:p>
          <a:p>
            <a:pPr marL="0" indent="0">
              <a:buNone/>
            </a:pPr>
            <a:r>
              <a:rPr lang="en-US" dirty="0"/>
              <a:t>Find an event: </a:t>
            </a:r>
            <a:r>
              <a:rPr lang="en-US" dirty="0">
                <a:hlinkClick r:id="rId3"/>
              </a:rPr>
              <a:t>https://www.creatorswanted.org/find-events/</a:t>
            </a:r>
            <a:endParaRPr lang="en-US" dirty="0"/>
          </a:p>
          <a:p>
            <a:pPr marL="0" indent="0">
              <a:buNone/>
            </a:pPr>
            <a:br>
              <a:rPr lang="en-US" dirty="0"/>
            </a:br>
            <a:r>
              <a:rPr lang="en-US" dirty="0"/>
              <a:t>Register your event </a:t>
            </a:r>
            <a:r>
              <a:rPr lang="en-US" dirty="0">
                <a:hlinkClick r:id="rId4"/>
              </a:rPr>
              <a:t>https://www.creatorswanted.org/register-event/</a:t>
            </a:r>
            <a:endParaRPr lang="en-US" dirty="0"/>
          </a:p>
          <a:p>
            <a:pPr marL="0" indent="0">
              <a:buNone/>
            </a:pPr>
            <a:endParaRPr lang="en-US" dirty="0"/>
          </a:p>
          <a:p>
            <a:pPr marL="0" indent="0">
              <a:buNone/>
            </a:pPr>
            <a:r>
              <a:rPr lang="en-US" dirty="0"/>
              <a:t>MFG Day Resources: </a:t>
            </a:r>
            <a:r>
              <a:rPr lang="en-US" dirty="0">
                <a:hlinkClick r:id="rId5"/>
              </a:rPr>
              <a:t>https://www.creatorswanted.org/resources/</a:t>
            </a:r>
            <a:endParaRPr lang="en-US"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FCAD791D-FB89-4A76-880F-893AC5822766}"/>
              </a:ext>
            </a:extLst>
          </p:cNvPr>
          <p:cNvSpPr>
            <a:spLocks noGrp="1"/>
          </p:cNvSpPr>
          <p:nvPr>
            <p:ph type="title"/>
          </p:nvPr>
        </p:nvSpPr>
        <p:spPr/>
        <p:txBody>
          <a:bodyPr/>
          <a:lstStyle/>
          <a:p>
            <a:r>
              <a:rPr lang="en-US" dirty="0"/>
              <a:t>NC Advanced Manufacturing Careers</a:t>
            </a:r>
            <a:br>
              <a:rPr lang="en-US" dirty="0"/>
            </a:br>
            <a:r>
              <a:rPr lang="en-US" dirty="0"/>
              <a:t>Awareness Week</a:t>
            </a:r>
          </a:p>
        </p:txBody>
      </p:sp>
      <p:pic>
        <p:nvPicPr>
          <p:cNvPr id="4" name="Picture 3" descr="Text&#10;&#10;Description automatically generated with low confidence">
            <a:extLst>
              <a:ext uri="{FF2B5EF4-FFF2-40B4-BE49-F238E27FC236}">
                <a16:creationId xmlns:a16="http://schemas.microsoft.com/office/drawing/2014/main" id="{5CB4A13E-7C5F-445A-BBE8-5F983EB33E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1189" y="600682"/>
            <a:ext cx="3914250" cy="1440444"/>
          </a:xfrm>
          <a:prstGeom prst="rect">
            <a:avLst/>
          </a:prstGeom>
        </p:spPr>
      </p:pic>
    </p:spTree>
    <p:extLst>
      <p:ext uri="{BB962C8B-B14F-4D97-AF65-F5344CB8AC3E}">
        <p14:creationId xmlns:p14="http://schemas.microsoft.com/office/powerpoint/2010/main" val="256292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1448850"/>
            <a:ext cx="5502349" cy="1071375"/>
          </a:xfrm>
        </p:spPr>
        <p:txBody>
          <a:bodyPr/>
          <a:lstStyle/>
          <a:p>
            <a:r>
              <a:rPr lang="en-US" dirty="0"/>
              <a:t>Dr. </a:t>
            </a:r>
            <a:r>
              <a:rPr lang="en-US" dirty="0" err="1"/>
              <a:t>Hilmi</a:t>
            </a:r>
            <a:r>
              <a:rPr lang="en-US" dirty="0"/>
              <a:t> </a:t>
            </a:r>
            <a:r>
              <a:rPr lang="en-US" dirty="0" err="1"/>
              <a:t>Lahoud</a:t>
            </a:r>
            <a:endParaRPr lang="en-US" dirty="0"/>
          </a:p>
        </p:txBody>
      </p:sp>
      <p:sp>
        <p:nvSpPr>
          <p:cNvPr id="3" name="Subtitle 2"/>
          <p:cNvSpPr>
            <a:spLocks noGrp="1"/>
          </p:cNvSpPr>
          <p:nvPr>
            <p:ph type="subTitle" idx="1"/>
          </p:nvPr>
        </p:nvSpPr>
        <p:spPr>
          <a:xfrm>
            <a:off x="902825" y="2520225"/>
            <a:ext cx="7338350" cy="1241822"/>
          </a:xfrm>
        </p:spPr>
        <p:txBody>
          <a:bodyPr>
            <a:noAutofit/>
          </a:bodyPr>
          <a:lstStyle/>
          <a:p>
            <a:r>
              <a:rPr lang="en-US" dirty="0"/>
              <a:t>Senior Program Administrator – Business and Information Technology Programs</a:t>
            </a:r>
          </a:p>
          <a:p>
            <a:r>
              <a:rPr lang="en-US" dirty="0"/>
              <a:t>NC Community College System Office</a:t>
            </a:r>
          </a:p>
        </p:txBody>
      </p:sp>
      <p:pic>
        <p:nvPicPr>
          <p:cNvPr id="4" name="Picture 3">
            <a:extLst>
              <a:ext uri="{FF2B5EF4-FFF2-40B4-BE49-F238E27FC236}">
                <a16:creationId xmlns:a16="http://schemas.microsoft.com/office/drawing/2014/main" id="{2D1E78B0-48EF-DE42-B2C4-CDB09E4B6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4329" y="3829879"/>
            <a:ext cx="3271292" cy="1243091"/>
          </a:xfrm>
          <a:prstGeom prst="rect">
            <a:avLst/>
          </a:prstGeom>
        </p:spPr>
      </p:pic>
      <p:pic>
        <p:nvPicPr>
          <p:cNvPr id="1026" name="Picture 2" descr="https://media-exp1.licdn.com/dms/image/C4D03AQGfrOJXovs9Pw/profile-displayphoto-shrink_200_200/0/1516481415743?e=1616025600&amp;v=beta&amp;t=2a9ESBamBLBDjl2PB4Ndbd4Ey5B0o71d3Ohotkwl_8Y">
            <a:extLst>
              <a:ext uri="{FF2B5EF4-FFF2-40B4-BE49-F238E27FC236}">
                <a16:creationId xmlns:a16="http://schemas.microsoft.com/office/drawing/2014/main" id="{01AB333B-2CF8-9747-B1B2-E3717430B3B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04000" y="0"/>
            <a:ext cx="2616200" cy="25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66D65-A45E-4113-85C6-A005D7546A4F}"/>
              </a:ext>
            </a:extLst>
          </p:cNvPr>
          <p:cNvSpPr>
            <a:spLocks noGrp="1"/>
          </p:cNvSpPr>
          <p:nvPr>
            <p:ph idx="1"/>
          </p:nvPr>
        </p:nvSpPr>
        <p:spPr>
          <a:xfrm>
            <a:off x="628650" y="1320904"/>
            <a:ext cx="7886700" cy="3822596"/>
          </a:xfrm>
        </p:spPr>
        <p:txBody>
          <a:bodyPr>
            <a:normAutofit fontScale="92500" lnSpcReduction="10000"/>
          </a:bodyPr>
          <a:lstStyle/>
          <a:p>
            <a:r>
              <a:rPr lang="en-US" b="1" dirty="0">
                <a:effectLst/>
              </a:rPr>
              <a:t>Asheville:  Mathis Electronics</a:t>
            </a:r>
            <a:r>
              <a:rPr lang="en-US" dirty="0">
                <a:effectLst/>
              </a:rPr>
              <a:t>, electronics engineering and assembly to manufacturing tour</a:t>
            </a:r>
          </a:p>
          <a:p>
            <a:r>
              <a:rPr lang="en-US" b="1" dirty="0"/>
              <a:t>Charlotte</a:t>
            </a:r>
            <a:r>
              <a:rPr lang="en-US" dirty="0"/>
              <a:t>: </a:t>
            </a:r>
            <a:r>
              <a:rPr lang="en-US" dirty="0" err="1"/>
              <a:t>Centralina</a:t>
            </a:r>
            <a:r>
              <a:rPr lang="en-US" dirty="0"/>
              <a:t> Virtual Career Marketplace, MFG Day Job Fair</a:t>
            </a:r>
            <a:endParaRPr lang="en-US" dirty="0">
              <a:effectLst/>
            </a:endParaRPr>
          </a:p>
          <a:p>
            <a:r>
              <a:rPr lang="en-US" b="1" dirty="0">
                <a:effectLst/>
              </a:rPr>
              <a:t>Davidson</a:t>
            </a:r>
            <a:r>
              <a:rPr lang="en-US" dirty="0">
                <a:effectLst/>
              </a:rPr>
              <a:t>:  </a:t>
            </a:r>
            <a:r>
              <a:rPr lang="en-US" b="1" dirty="0">
                <a:effectLst/>
              </a:rPr>
              <a:t>MSC Industrial Supply</a:t>
            </a:r>
            <a:r>
              <a:rPr lang="en-US" dirty="0">
                <a:effectLst/>
              </a:rPr>
              <a:t> (innovative metalworking), virtual tour</a:t>
            </a:r>
          </a:p>
          <a:p>
            <a:r>
              <a:rPr lang="en-US" b="1" dirty="0">
                <a:effectLst/>
              </a:rPr>
              <a:t>Greensboro:  PPG</a:t>
            </a:r>
            <a:r>
              <a:rPr lang="en-US" b="1" dirty="0"/>
              <a:t> </a:t>
            </a:r>
            <a:r>
              <a:rPr lang="en-US" dirty="0">
                <a:effectLst/>
              </a:rPr>
              <a:t>(powder coating industry), virtual event</a:t>
            </a:r>
          </a:p>
          <a:p>
            <a:r>
              <a:rPr lang="en-US" b="1" dirty="0">
                <a:effectLst/>
              </a:rPr>
              <a:t>Greensboro:  </a:t>
            </a:r>
            <a:r>
              <a:rPr lang="en-US" b="1" dirty="0" err="1">
                <a:effectLst/>
              </a:rPr>
              <a:t>Resco</a:t>
            </a:r>
            <a:r>
              <a:rPr lang="en-US" b="1" dirty="0">
                <a:effectLst/>
              </a:rPr>
              <a:t> Products, </a:t>
            </a:r>
            <a:r>
              <a:rPr lang="en-US" dirty="0">
                <a:effectLst/>
              </a:rPr>
              <a:t>open house tours</a:t>
            </a:r>
          </a:p>
          <a:p>
            <a:r>
              <a:rPr lang="en-US" b="1" dirty="0">
                <a:effectLst/>
              </a:rPr>
              <a:t>Mebane</a:t>
            </a:r>
            <a:r>
              <a:rPr lang="en-US" dirty="0">
                <a:effectLst/>
              </a:rPr>
              <a:t>: </a:t>
            </a:r>
            <a:r>
              <a:rPr lang="en-US" b="1" dirty="0">
                <a:effectLst/>
              </a:rPr>
              <a:t>Sandvik </a:t>
            </a:r>
            <a:r>
              <a:rPr lang="en-US" b="1" dirty="0" err="1">
                <a:effectLst/>
              </a:rPr>
              <a:t>Coromant</a:t>
            </a:r>
            <a:r>
              <a:rPr lang="en-US" b="1" dirty="0">
                <a:effectLst/>
              </a:rPr>
              <a:t>,</a:t>
            </a:r>
            <a:r>
              <a:rPr lang="en-US" dirty="0">
                <a:effectLst/>
              </a:rPr>
              <a:t> open house tours</a:t>
            </a:r>
          </a:p>
          <a:p>
            <a:r>
              <a:rPr lang="en-US" b="1" dirty="0">
                <a:effectLst/>
              </a:rPr>
              <a:t>Salisbury</a:t>
            </a:r>
            <a:r>
              <a:rPr lang="en-US" dirty="0">
                <a:effectLst/>
              </a:rPr>
              <a:t>:  </a:t>
            </a:r>
            <a:r>
              <a:rPr lang="en-US" b="1" dirty="0">
                <a:effectLst/>
              </a:rPr>
              <a:t>Power </a:t>
            </a:r>
            <a:r>
              <a:rPr lang="en-US" b="1" dirty="0" err="1">
                <a:effectLst/>
              </a:rPr>
              <a:t>Curbers</a:t>
            </a:r>
            <a:r>
              <a:rPr lang="en-US" b="1" dirty="0">
                <a:effectLst/>
              </a:rPr>
              <a:t>, </a:t>
            </a:r>
            <a:r>
              <a:rPr lang="en-US" dirty="0">
                <a:effectLst/>
              </a:rPr>
              <a:t>virtual event</a:t>
            </a:r>
            <a:endParaRPr lang="en-US" b="1" dirty="0">
              <a:effectLst/>
            </a:endParaRPr>
          </a:p>
          <a:p>
            <a:r>
              <a:rPr lang="en-US" b="1" dirty="0"/>
              <a:t>Sanford:  </a:t>
            </a:r>
            <a:r>
              <a:rPr lang="en-US" b="1" dirty="0" err="1"/>
              <a:t>Mertek</a:t>
            </a:r>
            <a:r>
              <a:rPr lang="en-US" b="1" dirty="0"/>
              <a:t> Solutions, Inc,</a:t>
            </a:r>
            <a:r>
              <a:rPr lang="en-US" dirty="0"/>
              <a:t> open house</a:t>
            </a:r>
          </a:p>
          <a:p>
            <a:r>
              <a:rPr lang="en-US" b="1" dirty="0">
                <a:effectLst/>
              </a:rPr>
              <a:t>Sanford: Cashion Fishing Rods</a:t>
            </a:r>
            <a:r>
              <a:rPr lang="en-US" b="1" dirty="0"/>
              <a:t>, </a:t>
            </a:r>
            <a:r>
              <a:rPr lang="en-US" dirty="0">
                <a:effectLst/>
              </a:rPr>
              <a:t>tour of manufacturing site</a:t>
            </a:r>
            <a:endParaRPr lang="en-US" dirty="0"/>
          </a:p>
          <a:p>
            <a:r>
              <a:rPr lang="en-US" dirty="0"/>
              <a:t>Plus many virtual events across the country</a:t>
            </a:r>
          </a:p>
        </p:txBody>
      </p:sp>
      <p:sp>
        <p:nvSpPr>
          <p:cNvPr id="3" name="Title 2">
            <a:extLst>
              <a:ext uri="{FF2B5EF4-FFF2-40B4-BE49-F238E27FC236}">
                <a16:creationId xmlns:a16="http://schemas.microsoft.com/office/drawing/2014/main" id="{FCAD791D-FB89-4A76-880F-893AC5822766}"/>
              </a:ext>
            </a:extLst>
          </p:cNvPr>
          <p:cNvSpPr>
            <a:spLocks noGrp="1"/>
          </p:cNvSpPr>
          <p:nvPr>
            <p:ph type="title"/>
          </p:nvPr>
        </p:nvSpPr>
        <p:spPr>
          <a:xfrm>
            <a:off x="1297859" y="126367"/>
            <a:ext cx="7846141" cy="994172"/>
          </a:xfrm>
        </p:spPr>
        <p:txBody>
          <a:bodyPr>
            <a:normAutofit fontScale="90000"/>
          </a:bodyPr>
          <a:lstStyle/>
          <a:p>
            <a:r>
              <a:rPr lang="en-US" dirty="0"/>
              <a:t>NC Advanced Manufacturing Careers</a:t>
            </a:r>
            <a:br>
              <a:rPr lang="en-US" dirty="0"/>
            </a:br>
            <a:r>
              <a:rPr lang="en-US" dirty="0"/>
              <a:t>Awareness Week - </a:t>
            </a:r>
            <a:r>
              <a:rPr lang="en-US" sz="2700" dirty="0"/>
              <a:t>September 27 through October 1, 2021</a:t>
            </a:r>
            <a:endParaRPr lang="en-US" dirty="0"/>
          </a:p>
        </p:txBody>
      </p:sp>
    </p:spTree>
    <p:extLst>
      <p:ext uri="{BB962C8B-B14F-4D97-AF65-F5344CB8AC3E}">
        <p14:creationId xmlns:p14="http://schemas.microsoft.com/office/powerpoint/2010/main" val="164537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6967"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a:xfrm>
            <a:off x="1050284" y="1188501"/>
            <a:ext cx="7529511" cy="860822"/>
          </a:xfrm>
        </p:spPr>
        <p:txBody>
          <a:bodyPr/>
          <a:lstStyle/>
          <a:p>
            <a:pPr marL="0" indent="0">
              <a:buNone/>
            </a:pPr>
            <a:r>
              <a:rPr lang="en-US" dirty="0"/>
              <a:t>Next meeting is October 20, 2021 – </a:t>
            </a:r>
          </a:p>
          <a:p>
            <a:pPr marL="0" indent="0">
              <a:buNone/>
            </a:pPr>
            <a:r>
              <a:rPr lang="en-US" dirty="0"/>
              <a:t>Careers in Culinary Arts and Baking &amp; Pastry Arts</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dirty="0"/>
              <a:t>Raising the Awareness of Career Pathways </a:t>
            </a:r>
            <a:br>
              <a:rPr lang="en-US" dirty="0"/>
            </a:br>
            <a:r>
              <a:rPr lang="en-US" dirty="0"/>
              <a:t>in North Carolina</a:t>
            </a:r>
          </a:p>
        </p:txBody>
      </p:sp>
      <p:pic>
        <p:nvPicPr>
          <p:cNvPr id="4" name="Picture 3" descr="A close up of a sign&#10;&#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393" y="1955902"/>
            <a:ext cx="6050705" cy="2295988"/>
          </a:xfrm>
          <a:prstGeom prst="rect">
            <a:avLst/>
          </a:prstGeom>
        </p:spPr>
      </p:pic>
      <p:sp>
        <p:nvSpPr>
          <p:cNvPr id="7" name="Content Placeholder 1">
            <a:extLst>
              <a:ext uri="{FF2B5EF4-FFF2-40B4-BE49-F238E27FC236}">
                <a16:creationId xmlns:a16="http://schemas.microsoft.com/office/drawing/2014/main" id="{6913A1F7-E1F0-1C4B-A3D4-D9208E295A27}"/>
              </a:ext>
            </a:extLst>
          </p:cNvPr>
          <p:cNvSpPr txBox="1">
            <a:spLocks/>
          </p:cNvSpPr>
          <p:nvPr/>
        </p:nvSpPr>
        <p:spPr>
          <a:xfrm>
            <a:off x="1403393" y="3852268"/>
            <a:ext cx="5839609" cy="860822"/>
          </a:xfrm>
          <a:prstGeom prst="rect">
            <a:avLst/>
          </a:prstGeom>
        </p:spPr>
        <p:txBody>
          <a:bodyPr vert="horz" lIns="68580" tIns="34290" rIns="68580" bIns="34290" rtlCol="0">
            <a:norm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HelvLight" pitchFamily="2" charset="0"/>
                <a:ea typeface="+mn-ea"/>
                <a:cs typeface="+mn-cs"/>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HelvLight" pitchFamily="2" charset="0"/>
                <a:ea typeface="+mn-ea"/>
                <a:cs typeface="+mn-cs"/>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HelvLight" pitchFamily="2" charset="0"/>
                <a:ea typeface="+mn-ea"/>
                <a:cs typeface="+mn-cs"/>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HelvLight" pitchFamily="2" charset="0"/>
                <a:ea typeface="+mn-ea"/>
                <a:cs typeface="+mn-cs"/>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2100" dirty="0"/>
          </a:p>
        </p:txBody>
      </p:sp>
      <p:sp>
        <p:nvSpPr>
          <p:cNvPr id="8" name="Rectangle 7">
            <a:extLst>
              <a:ext uri="{FF2B5EF4-FFF2-40B4-BE49-F238E27FC236}">
                <a16:creationId xmlns:a16="http://schemas.microsoft.com/office/drawing/2014/main" id="{B04D611D-76BB-5546-BD1E-43BA59EC1E4A}"/>
              </a:ext>
            </a:extLst>
          </p:cNvPr>
          <p:cNvSpPr>
            <a:spLocks noChangeArrowheads="1"/>
          </p:cNvSpPr>
          <p:nvPr/>
        </p:nvSpPr>
        <p:spPr bwMode="auto">
          <a:xfrm>
            <a:off x="263324" y="3427917"/>
            <a:ext cx="5246225" cy="140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err="1"/>
              <a:t>www.ncperkins.org</a:t>
            </a:r>
            <a:r>
              <a:rPr lang="en-US" sz="2400" b="1" dirty="0"/>
              <a:t>/presentations</a:t>
            </a:r>
          </a:p>
        </p:txBody>
      </p:sp>
    </p:spTree>
    <p:extLst>
      <p:ext uri="{BB962C8B-B14F-4D97-AF65-F5344CB8AC3E}">
        <p14:creationId xmlns:p14="http://schemas.microsoft.com/office/powerpoint/2010/main" val="425140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Paralegal Technology (A25380)</a:t>
            </a:r>
          </a:p>
        </p:txBody>
      </p:sp>
      <p:sp>
        <p:nvSpPr>
          <p:cNvPr id="2" name="Content Placeholder 1">
            <a:extLst>
              <a:ext uri="{FF2B5EF4-FFF2-40B4-BE49-F238E27FC236}">
                <a16:creationId xmlns:a16="http://schemas.microsoft.com/office/drawing/2014/main" id="{9E3D1396-D25C-F843-87C1-8554878AAEF2}"/>
              </a:ext>
            </a:extLst>
          </p:cNvPr>
          <p:cNvSpPr>
            <a:spLocks noGrp="1"/>
          </p:cNvSpPr>
          <p:nvPr>
            <p:ph sz="half" idx="1"/>
          </p:nvPr>
        </p:nvSpPr>
        <p:spPr/>
        <p:txBody>
          <a:bodyPr>
            <a:normAutofit lnSpcReduction="10000"/>
          </a:bodyPr>
          <a:lstStyle/>
          <a:p>
            <a:r>
              <a:rPr lang="en-US" sz="1800" b="0" i="0" u="none" strike="noStrike" baseline="0" dirty="0">
                <a:solidFill>
                  <a:srgbClr val="000000"/>
                </a:solidFill>
                <a:latin typeface="Times New Roman" panose="02020603050405020304" pitchFamily="18" charset="0"/>
              </a:rPr>
              <a:t>Caldwell CC&amp;TI</a:t>
            </a:r>
          </a:p>
          <a:p>
            <a:r>
              <a:rPr lang="en-US" sz="1800" b="0" i="0" u="none" strike="noStrike" baseline="0" dirty="0">
                <a:solidFill>
                  <a:srgbClr val="000000"/>
                </a:solidFill>
                <a:latin typeface="Times New Roman" panose="02020603050405020304" pitchFamily="18" charset="0"/>
              </a:rPr>
              <a:t>Cape Fear CC </a:t>
            </a:r>
          </a:p>
          <a:p>
            <a:r>
              <a:rPr lang="en-US" sz="1800" b="0" i="0" u="none" strike="noStrike" baseline="0" dirty="0">
                <a:solidFill>
                  <a:srgbClr val="000000"/>
                </a:solidFill>
                <a:latin typeface="Times New Roman" panose="02020603050405020304" pitchFamily="18" charset="0"/>
              </a:rPr>
              <a:t>Carteret CC </a:t>
            </a:r>
          </a:p>
          <a:p>
            <a:r>
              <a:rPr lang="en-US" sz="1800" b="0" i="0" u="none" strike="noStrike" baseline="0" dirty="0">
                <a:solidFill>
                  <a:srgbClr val="000000"/>
                </a:solidFill>
                <a:latin typeface="Times New Roman" panose="02020603050405020304" pitchFamily="18" charset="0"/>
              </a:rPr>
              <a:t>Central Carolina CC </a:t>
            </a:r>
          </a:p>
          <a:p>
            <a:r>
              <a:rPr lang="en-US" sz="1800" b="0" i="0" u="none" strike="noStrike" baseline="0" dirty="0">
                <a:solidFill>
                  <a:srgbClr val="000000"/>
                </a:solidFill>
                <a:latin typeface="Times New Roman" panose="02020603050405020304" pitchFamily="18" charset="0"/>
              </a:rPr>
              <a:t>Central Piedmont CC </a:t>
            </a:r>
          </a:p>
          <a:p>
            <a:r>
              <a:rPr lang="en-US" sz="1800" b="0" i="0" u="none" strike="noStrike" baseline="0" dirty="0">
                <a:solidFill>
                  <a:srgbClr val="000000"/>
                </a:solidFill>
                <a:latin typeface="Times New Roman" panose="02020603050405020304" pitchFamily="18" charset="0"/>
              </a:rPr>
              <a:t>Coastal Carolina CC </a:t>
            </a:r>
          </a:p>
          <a:p>
            <a:r>
              <a:rPr lang="en-US" sz="1800" b="0" i="0" u="none" strike="noStrike" baseline="0" dirty="0">
                <a:solidFill>
                  <a:srgbClr val="000000"/>
                </a:solidFill>
                <a:latin typeface="Times New Roman" panose="02020603050405020304" pitchFamily="18" charset="0"/>
              </a:rPr>
              <a:t>Davidson County CC</a:t>
            </a:r>
          </a:p>
          <a:p>
            <a:r>
              <a:rPr lang="en-US" sz="1800" b="0" i="0" u="none" strike="noStrike" baseline="0" dirty="0">
                <a:solidFill>
                  <a:srgbClr val="000000"/>
                </a:solidFill>
                <a:latin typeface="Times New Roman" panose="02020603050405020304" pitchFamily="18" charset="0"/>
              </a:rPr>
              <a:t>Durham Technical CC </a:t>
            </a:r>
          </a:p>
          <a:p>
            <a:r>
              <a:rPr lang="en-US" sz="1800" b="0" i="0" u="none" strike="noStrike" baseline="0" dirty="0">
                <a:solidFill>
                  <a:srgbClr val="000000"/>
                </a:solidFill>
                <a:latin typeface="Times New Roman" panose="02020603050405020304" pitchFamily="18" charset="0"/>
              </a:rPr>
              <a:t>Fayetteville Technical CC</a:t>
            </a:r>
          </a:p>
          <a:p>
            <a:r>
              <a:rPr lang="en-US" sz="1800" b="0" i="0" u="none" strike="noStrike" baseline="0" dirty="0">
                <a:solidFill>
                  <a:srgbClr val="000000"/>
                </a:solidFill>
                <a:latin typeface="Times New Roman" panose="02020603050405020304" pitchFamily="18" charset="0"/>
              </a:rPr>
              <a:t>Forsyth Technical CC </a:t>
            </a:r>
          </a:p>
          <a:p>
            <a:r>
              <a:rPr lang="en-US" sz="1800" b="0" i="0" u="none" strike="noStrike" baseline="0" dirty="0">
                <a:solidFill>
                  <a:srgbClr val="000000"/>
                </a:solidFill>
                <a:latin typeface="Times New Roman" panose="02020603050405020304" pitchFamily="18" charset="0"/>
              </a:rPr>
              <a:t>Gaston College </a:t>
            </a:r>
            <a:endParaRPr lang="en-US" sz="1800" dirty="0"/>
          </a:p>
        </p:txBody>
      </p:sp>
      <p:sp>
        <p:nvSpPr>
          <p:cNvPr id="4" name="Content Placeholder 3">
            <a:extLst>
              <a:ext uri="{FF2B5EF4-FFF2-40B4-BE49-F238E27FC236}">
                <a16:creationId xmlns:a16="http://schemas.microsoft.com/office/drawing/2014/main" id="{0A7F7A33-A5DC-4035-945E-DDEDC945980F}"/>
              </a:ext>
            </a:extLst>
          </p:cNvPr>
          <p:cNvSpPr>
            <a:spLocks noGrp="1"/>
          </p:cNvSpPr>
          <p:nvPr>
            <p:ph sz="half" idx="2"/>
          </p:nvPr>
        </p:nvSpPr>
        <p:spPr/>
        <p:txBody>
          <a:bodyPr>
            <a:normAutofit lnSpcReduction="10000"/>
          </a:bodyPr>
          <a:lstStyle/>
          <a:p>
            <a:r>
              <a:rPr lang="en-US" sz="1800" b="0" i="0" u="none" strike="noStrike" baseline="0" dirty="0">
                <a:solidFill>
                  <a:srgbClr val="000000"/>
                </a:solidFill>
                <a:latin typeface="Times New Roman" panose="02020603050405020304" pitchFamily="18" charset="0"/>
              </a:rPr>
              <a:t>Guilford Technical CC</a:t>
            </a:r>
          </a:p>
          <a:p>
            <a:r>
              <a:rPr lang="en-US" sz="1800" b="0" i="0" u="none" strike="noStrike" baseline="0" dirty="0">
                <a:solidFill>
                  <a:srgbClr val="000000"/>
                </a:solidFill>
                <a:latin typeface="Times New Roman" panose="02020603050405020304" pitchFamily="18" charset="0"/>
              </a:rPr>
              <a:t>Johnston CC </a:t>
            </a:r>
          </a:p>
          <a:p>
            <a:r>
              <a:rPr lang="en-US" sz="1800" b="0" i="0" u="none" strike="noStrike" baseline="0" dirty="0">
                <a:solidFill>
                  <a:srgbClr val="000000"/>
                </a:solidFill>
                <a:latin typeface="Times New Roman" panose="02020603050405020304" pitchFamily="18" charset="0"/>
              </a:rPr>
              <a:t>Pitt CC </a:t>
            </a:r>
          </a:p>
          <a:p>
            <a:r>
              <a:rPr lang="en-US" sz="1800" b="0" i="0" u="none" strike="noStrike" baseline="0" dirty="0">
                <a:solidFill>
                  <a:srgbClr val="000000"/>
                </a:solidFill>
                <a:latin typeface="Times New Roman" panose="02020603050405020304" pitchFamily="18" charset="0"/>
              </a:rPr>
              <a:t>South Piedmont CC </a:t>
            </a:r>
          </a:p>
          <a:p>
            <a:r>
              <a:rPr lang="en-US" sz="1800" b="0" i="0" u="none" strike="noStrike" baseline="0" dirty="0">
                <a:solidFill>
                  <a:srgbClr val="000000"/>
                </a:solidFill>
                <a:latin typeface="Times New Roman" panose="02020603050405020304" pitchFamily="18" charset="0"/>
              </a:rPr>
              <a:t>Southwestern CC </a:t>
            </a:r>
          </a:p>
          <a:p>
            <a:r>
              <a:rPr lang="en-US" sz="1800" b="0" i="0" u="none" strike="noStrike" baseline="0" dirty="0">
                <a:solidFill>
                  <a:srgbClr val="000000"/>
                </a:solidFill>
                <a:latin typeface="Times New Roman" panose="02020603050405020304" pitchFamily="18" charset="0"/>
              </a:rPr>
              <a:t>Surry CC </a:t>
            </a:r>
          </a:p>
          <a:p>
            <a:r>
              <a:rPr lang="en-US" sz="1800" b="0" i="0" u="none" strike="noStrike" baseline="0" dirty="0">
                <a:solidFill>
                  <a:srgbClr val="000000"/>
                </a:solidFill>
                <a:latin typeface="Times New Roman" panose="02020603050405020304" pitchFamily="18" charset="0"/>
              </a:rPr>
              <a:t>Wilkes CC </a:t>
            </a:r>
          </a:p>
          <a:p>
            <a:r>
              <a:rPr lang="en-US" sz="1800" b="0" i="0" u="none" strike="noStrike" baseline="0" dirty="0">
                <a:solidFill>
                  <a:srgbClr val="000000"/>
                </a:solidFill>
                <a:latin typeface="Times New Roman" panose="02020603050405020304" pitchFamily="18" charset="0"/>
              </a:rPr>
              <a:t>Vance-Granville CC </a:t>
            </a:r>
          </a:p>
          <a:p>
            <a:r>
              <a:rPr lang="en-US" sz="1800" b="0" i="0" u="none" strike="noStrike" baseline="0" dirty="0">
                <a:solidFill>
                  <a:srgbClr val="000000"/>
                </a:solidFill>
                <a:latin typeface="Times New Roman" panose="02020603050405020304" pitchFamily="18" charset="0"/>
              </a:rPr>
              <a:t>Western Piedmont CC </a:t>
            </a:r>
          </a:p>
          <a:p>
            <a:r>
              <a:rPr lang="en-US" sz="1800" b="0" i="0" u="none" strike="noStrike" baseline="0" dirty="0">
                <a:solidFill>
                  <a:srgbClr val="000000"/>
                </a:solidFill>
                <a:latin typeface="Times New Roman" panose="02020603050405020304" pitchFamily="18" charset="0"/>
              </a:rPr>
              <a:t>Wilson CC</a:t>
            </a:r>
            <a:endParaRPr lang="en-US" dirty="0"/>
          </a:p>
        </p:txBody>
      </p:sp>
      <p:sp>
        <p:nvSpPr>
          <p:cNvPr id="5" name="Content Placeholder 1">
            <a:extLst>
              <a:ext uri="{FF2B5EF4-FFF2-40B4-BE49-F238E27FC236}">
                <a16:creationId xmlns:a16="http://schemas.microsoft.com/office/drawing/2014/main" id="{1C362891-CDF1-8F49-ABFD-345605C8CAE7}"/>
              </a:ext>
            </a:extLst>
          </p:cNvPr>
          <p:cNvSpPr txBox="1">
            <a:spLocks/>
          </p:cNvSpPr>
          <p:nvPr/>
        </p:nvSpPr>
        <p:spPr>
          <a:xfrm>
            <a:off x="4710898" y="1376573"/>
            <a:ext cx="7886700" cy="3548753"/>
          </a:xfrm>
          <a:prstGeom prst="rect">
            <a:avLst/>
          </a:prstGeom>
        </p:spPr>
        <p:txBody>
          <a:bodyPr vert="horz" lIns="91440" tIns="45720" rIns="91440" bIns="45720" rtlCol="0">
            <a:norm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a:lnSpc>
                <a:spcPts val="2600"/>
              </a:lnSpc>
            </a:pPr>
            <a:endParaRPr lang="en-US" sz="1800" dirty="0"/>
          </a:p>
        </p:txBody>
      </p:sp>
    </p:spTree>
    <p:extLst>
      <p:ext uri="{BB962C8B-B14F-4D97-AF65-F5344CB8AC3E}">
        <p14:creationId xmlns:p14="http://schemas.microsoft.com/office/powerpoint/2010/main" val="82793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D1396-D25C-F843-87C1-8554878AAEF2}"/>
              </a:ext>
            </a:extLst>
          </p:cNvPr>
          <p:cNvSpPr>
            <a:spLocks noGrp="1"/>
          </p:cNvSpPr>
          <p:nvPr>
            <p:ph idx="1"/>
          </p:nvPr>
        </p:nvSpPr>
        <p:spPr>
          <a:xfrm>
            <a:off x="628650" y="1320904"/>
            <a:ext cx="7886700" cy="3822596"/>
          </a:xfrm>
        </p:spPr>
        <p:txBody>
          <a:bodyPr>
            <a:noAutofit/>
          </a:bodyPr>
          <a:lstStyle/>
          <a:p>
            <a:r>
              <a:rPr lang="en-US" b="0" i="0" u="none" strike="noStrike" baseline="0" dirty="0">
                <a:solidFill>
                  <a:srgbClr val="000000"/>
                </a:solidFill>
                <a:latin typeface="Times New Roman" panose="02020603050405020304" pitchFamily="18" charset="0"/>
              </a:rPr>
              <a:t>The Paralegal Technology curriculum prepares individuals to work under the supervision of attorneys by performing routine legal tasks and assisting with substantive legal work. A paralegal/legal assistant may not practice law, give legal advice, or represent clients in a court of law.</a:t>
            </a:r>
          </a:p>
          <a:p>
            <a:r>
              <a:rPr lang="en-US" b="0" i="0" u="none" strike="noStrike" baseline="0" dirty="0">
                <a:solidFill>
                  <a:srgbClr val="000000"/>
                </a:solidFill>
                <a:latin typeface="Times New Roman" panose="02020603050405020304" pitchFamily="18" charset="0"/>
              </a:rPr>
              <a:t>Graduates are trained to assist attorneys in probate work, investigations, public records search, drafting and filing legal documents, research, and office management. Employment opportunities are available in private law firms, governmental agencies, banks, insurance agencies, and other business organizations.</a:t>
            </a:r>
            <a:endParaRPr lang="en-US" dirty="0"/>
          </a:p>
        </p:txBody>
      </p:sp>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Paralegal Technology (A25380)</a:t>
            </a:r>
          </a:p>
        </p:txBody>
      </p:sp>
    </p:spTree>
    <p:extLst>
      <p:ext uri="{BB962C8B-B14F-4D97-AF65-F5344CB8AC3E}">
        <p14:creationId xmlns:p14="http://schemas.microsoft.com/office/powerpoint/2010/main" val="39096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D657695-8946-4157-8DEC-C3D8F474F2C5}"/>
              </a:ext>
            </a:extLst>
          </p:cNvPr>
          <p:cNvSpPr txBox="1"/>
          <p:nvPr/>
        </p:nvSpPr>
        <p:spPr>
          <a:xfrm>
            <a:off x="914400" y="4695825"/>
            <a:ext cx="2460930" cy="369332"/>
          </a:xfrm>
          <a:prstGeom prst="rect">
            <a:avLst/>
          </a:prstGeom>
          <a:noFill/>
        </p:spPr>
        <p:txBody>
          <a:bodyPr wrap="none" rtlCol="0">
            <a:spAutoFit/>
          </a:bodyPr>
          <a:lstStyle/>
          <a:p>
            <a:r>
              <a:rPr lang="en-US" dirty="0"/>
              <a:t>Data from NCTower.com</a:t>
            </a:r>
          </a:p>
        </p:txBody>
      </p:sp>
      <p:sp>
        <p:nvSpPr>
          <p:cNvPr id="9" name="TextBox 8">
            <a:extLst>
              <a:ext uri="{FF2B5EF4-FFF2-40B4-BE49-F238E27FC236}">
                <a16:creationId xmlns:a16="http://schemas.microsoft.com/office/drawing/2014/main" id="{D34B1693-1A46-49F4-AC89-53D58429FD9C}"/>
              </a:ext>
            </a:extLst>
          </p:cNvPr>
          <p:cNvSpPr txBox="1"/>
          <p:nvPr/>
        </p:nvSpPr>
        <p:spPr>
          <a:xfrm>
            <a:off x="819150" y="152400"/>
            <a:ext cx="5887061" cy="400110"/>
          </a:xfrm>
          <a:prstGeom prst="rect">
            <a:avLst/>
          </a:prstGeom>
          <a:noFill/>
        </p:spPr>
        <p:txBody>
          <a:bodyPr wrap="none" rtlCol="0">
            <a:spAutoFit/>
          </a:bodyPr>
          <a:lstStyle/>
          <a:p>
            <a:r>
              <a:rPr lang="en-US" sz="2000" dirty="0"/>
              <a:t>Paralegal Technology – NC Associate Degree Graduates</a:t>
            </a:r>
          </a:p>
        </p:txBody>
      </p:sp>
      <p:pic>
        <p:nvPicPr>
          <p:cNvPr id="6" name="Picture 5">
            <a:extLst>
              <a:ext uri="{FF2B5EF4-FFF2-40B4-BE49-F238E27FC236}">
                <a16:creationId xmlns:a16="http://schemas.microsoft.com/office/drawing/2014/main" id="{46F46DF5-DBF0-4B77-A41E-DE6E94A71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395"/>
            <a:ext cx="9144000" cy="4735860"/>
          </a:xfrm>
          <a:prstGeom prst="rect">
            <a:avLst/>
          </a:prstGeom>
        </p:spPr>
      </p:pic>
    </p:spTree>
    <p:extLst>
      <p:ext uri="{BB962C8B-B14F-4D97-AF65-F5344CB8AC3E}">
        <p14:creationId xmlns:p14="http://schemas.microsoft.com/office/powerpoint/2010/main" val="29865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E9E19697-E386-4442-9247-B78C72953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528"/>
            <a:ext cx="9144000" cy="4882444"/>
          </a:xfrm>
          <a:prstGeom prst="rect">
            <a:avLst/>
          </a:prstGeom>
        </p:spPr>
      </p:pic>
    </p:spTree>
    <p:extLst>
      <p:ext uri="{BB962C8B-B14F-4D97-AF65-F5344CB8AC3E}">
        <p14:creationId xmlns:p14="http://schemas.microsoft.com/office/powerpoint/2010/main" val="14528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2698-1E97-4DC5-A6F8-AE3CAC1B4A3C}"/>
              </a:ext>
            </a:extLst>
          </p:cNvPr>
          <p:cNvSpPr>
            <a:spLocks noGrp="1"/>
          </p:cNvSpPr>
          <p:nvPr>
            <p:ph type="title"/>
          </p:nvPr>
        </p:nvSpPr>
        <p:spPr/>
        <p:txBody>
          <a:bodyPr/>
          <a:lstStyle/>
          <a:p>
            <a:r>
              <a:rPr lang="en-US" dirty="0"/>
              <a:t>NCCareers.org</a:t>
            </a:r>
          </a:p>
        </p:txBody>
      </p:sp>
      <p:pic>
        <p:nvPicPr>
          <p:cNvPr id="5" name="Picture 4" descr="Graphical user interface, text, application, email&#10;&#10;Description automatically generated">
            <a:extLst>
              <a:ext uri="{FF2B5EF4-FFF2-40B4-BE49-F238E27FC236}">
                <a16:creationId xmlns:a16="http://schemas.microsoft.com/office/drawing/2014/main" id="{91A7DBB8-EAD1-463B-8202-71F8574FD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154" y="1344952"/>
            <a:ext cx="5203006" cy="3672181"/>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4096B830-94AD-412F-B5BC-B426DE139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117" y="0"/>
            <a:ext cx="7280031" cy="5138105"/>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35A1B286-6820-4C2E-8D68-789A42063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55" y="-1"/>
            <a:ext cx="7364361" cy="5254811"/>
          </a:xfrm>
          <a:prstGeom prst="rect">
            <a:avLst/>
          </a:prstGeom>
        </p:spPr>
      </p:pic>
    </p:spTree>
    <p:extLst>
      <p:ext uri="{BB962C8B-B14F-4D97-AF65-F5344CB8AC3E}">
        <p14:creationId xmlns:p14="http://schemas.microsoft.com/office/powerpoint/2010/main" val="3668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313596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1216</TotalTime>
  <Words>1504</Words>
  <Application>Microsoft Macintosh PowerPoint</Application>
  <PresentationFormat>On-screen Show (16:9)</PresentationFormat>
  <Paragraphs>269</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ヒラギノ角ゴ Pro W3</vt:lpstr>
      <vt:lpstr>Arial</vt:lpstr>
      <vt:lpstr>Calibri</vt:lpstr>
      <vt:lpstr>Calibri Light</vt:lpstr>
      <vt:lpstr>Helvetica Neue Medium</vt:lpstr>
      <vt:lpstr>HelvLight</vt:lpstr>
      <vt:lpstr>Times New Roman</vt:lpstr>
      <vt:lpstr>Office Theme</vt:lpstr>
      <vt:lpstr>September 15, 2021 Careers in Paralegal and Legal Assistant</vt:lpstr>
      <vt:lpstr>PowerPoint Presentation</vt:lpstr>
      <vt:lpstr>Dr. Hilmi Lahoud</vt:lpstr>
      <vt:lpstr>Paralegal Technology (A25380)</vt:lpstr>
      <vt:lpstr>Paralegal Technology (A25380)</vt:lpstr>
      <vt:lpstr>PowerPoint Presentation</vt:lpstr>
      <vt:lpstr>PowerPoint Presentation</vt:lpstr>
      <vt:lpstr>NCCareers.org</vt:lpstr>
      <vt:lpstr>PowerPoint Presentation</vt:lpstr>
      <vt:lpstr>Nina M. Neal, Esq.</vt:lpstr>
      <vt:lpstr>Andrea Parris</vt:lpstr>
      <vt:lpstr>M. Heath Gilbert Jr.</vt:lpstr>
      <vt:lpstr>PowerPoint Presentation</vt:lpstr>
      <vt:lpstr>Dr. Pamela Hollern</vt:lpstr>
      <vt:lpstr>PowerPoint Presentation</vt:lpstr>
      <vt:lpstr>PowerPoint Presentation</vt:lpstr>
      <vt:lpstr>PowerPoint Presentation</vt:lpstr>
      <vt:lpstr>PowerPoint Presentation</vt:lpstr>
      <vt:lpstr>Lisa Brown</vt:lpstr>
      <vt:lpstr>PowerPoint Presentation</vt:lpstr>
      <vt:lpstr>Dr. Vicki G. Coleman</vt:lpstr>
      <vt:lpstr>Pitt CC paralegal students raise awareness of domestic violence with their 'Tell Someone' campaign"</vt:lpstr>
      <vt:lpstr>Sara Beth Fulford - Rhodes</vt:lpstr>
      <vt:lpstr>Mary Gardner</vt:lpstr>
      <vt:lpstr>PowerPoint Presentation</vt:lpstr>
      <vt:lpstr>Dr. Miriam Huntley</vt:lpstr>
      <vt:lpstr>PowerPoint Presentation</vt:lpstr>
      <vt:lpstr>PowerPoint Presentation</vt:lpstr>
      <vt:lpstr>NC Advanced Manufacturing Careers Awareness Week</vt:lpstr>
      <vt:lpstr>NC Advanced Manufacturing Careers Awareness Week - September 27 through October 1, 2021</vt:lpstr>
      <vt:lpstr>Raising the Awareness of Career Pathways  in North Carolina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18, 2021 Careers in Diesel Mechanics</dc:title>
  <dc:creator>Chris Droessler</dc:creator>
  <cp:keywords/>
  <cp:lastModifiedBy>Chris Droessler</cp:lastModifiedBy>
  <cp:revision>1</cp:revision>
  <cp:lastPrinted>2017-04-26T15:33:33Z</cp:lastPrinted>
  <dcterms:created xsi:type="dcterms:W3CDTF">2017-04-24T19:18:55Z</dcterms:created>
  <dcterms:modified xsi:type="dcterms:W3CDTF">2021-09-14T19:20:31Z</dcterms:modified>
</cp:coreProperties>
</file>