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307" r:id="rId5"/>
    <p:sldId id="308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320758-D0AF-0A4C-B837-3F21942EBB14}" v="48" dt="2019-10-29T11:17:28.8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9754"/>
  </p:normalViewPr>
  <p:slideViewPr>
    <p:cSldViewPr snapToGrid="0">
      <p:cViewPr varScale="1">
        <p:scale>
          <a:sx n="96" d="100"/>
          <a:sy n="96" d="100"/>
        </p:scale>
        <p:origin x="15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Droessler" userId="625c3661-9d64-47fa-b83c-4b49393bd161" providerId="ADAL" clId="{B0320758-D0AF-0A4C-B837-3F21942EBB14}"/>
    <pc:docChg chg="custSel addSld delSld modSld sldOrd">
      <pc:chgData name="Chris Droessler" userId="625c3661-9d64-47fa-b83c-4b49393bd161" providerId="ADAL" clId="{B0320758-D0AF-0A4C-B837-3F21942EBB14}" dt="2019-10-29T11:17:33.866" v="4572" actId="20577"/>
      <pc:docMkLst>
        <pc:docMk/>
      </pc:docMkLst>
      <pc:sldChg chg="modSp modNotesTx">
        <pc:chgData name="Chris Droessler" userId="625c3661-9d64-47fa-b83c-4b49393bd161" providerId="ADAL" clId="{B0320758-D0AF-0A4C-B837-3F21942EBB14}" dt="2019-10-28T19:05:17.760" v="3095" actId="20577"/>
        <pc:sldMkLst>
          <pc:docMk/>
          <pc:sldMk cId="1012147478" sldId="307"/>
        </pc:sldMkLst>
        <pc:spChg chg="mod">
          <ac:chgData name="Chris Droessler" userId="625c3661-9d64-47fa-b83c-4b49393bd161" providerId="ADAL" clId="{B0320758-D0AF-0A4C-B837-3F21942EBB14}" dt="2019-10-22T11:19:08.934" v="13" actId="20577"/>
          <ac:spMkLst>
            <pc:docMk/>
            <pc:sldMk cId="1012147478" sldId="307"/>
            <ac:spMk id="2" creationId="{E3024BCC-9162-4628-A4E7-006C0900EC30}"/>
          </ac:spMkLst>
        </pc:spChg>
        <pc:spChg chg="mod">
          <ac:chgData name="Chris Droessler" userId="625c3661-9d64-47fa-b83c-4b49393bd161" providerId="ADAL" clId="{B0320758-D0AF-0A4C-B837-3F21942EBB14}" dt="2019-10-22T11:25:18.139" v="91" actId="20577"/>
          <ac:spMkLst>
            <pc:docMk/>
            <pc:sldMk cId="1012147478" sldId="307"/>
            <ac:spMk id="3" creationId="{9EBE1638-A01A-445C-A297-43F80BDF6D36}"/>
          </ac:spMkLst>
        </pc:spChg>
      </pc:sldChg>
      <pc:sldChg chg="modSp">
        <pc:chgData name="Chris Droessler" userId="625c3661-9d64-47fa-b83c-4b49393bd161" providerId="ADAL" clId="{B0320758-D0AF-0A4C-B837-3F21942EBB14}" dt="2019-10-29T11:15:53.425" v="4565" actId="20577"/>
        <pc:sldMkLst>
          <pc:docMk/>
          <pc:sldMk cId="3612284835" sldId="308"/>
        </pc:sldMkLst>
        <pc:spChg chg="mod">
          <ac:chgData name="Chris Droessler" userId="625c3661-9d64-47fa-b83c-4b49393bd161" providerId="ADAL" clId="{B0320758-D0AF-0A4C-B837-3F21942EBB14}" dt="2019-10-28T18:06:44.877" v="124" actId="20577"/>
          <ac:spMkLst>
            <pc:docMk/>
            <pc:sldMk cId="3612284835" sldId="308"/>
            <ac:spMk id="2" creationId="{D0208B3F-46F8-4DA0-9A80-5AB56D247873}"/>
          </ac:spMkLst>
        </pc:spChg>
        <pc:spChg chg="mod">
          <ac:chgData name="Chris Droessler" userId="625c3661-9d64-47fa-b83c-4b49393bd161" providerId="ADAL" clId="{B0320758-D0AF-0A4C-B837-3F21942EBB14}" dt="2019-10-29T11:15:53.425" v="4565" actId="20577"/>
          <ac:spMkLst>
            <pc:docMk/>
            <pc:sldMk cId="3612284835" sldId="308"/>
            <ac:spMk id="3" creationId="{4D5C55E7-ACC2-47EC-87E1-E11733E620F7}"/>
          </ac:spMkLst>
        </pc:spChg>
      </pc:sldChg>
      <pc:sldChg chg="addSp delSp modSp add del">
        <pc:chgData name="Chris Droessler" userId="625c3661-9d64-47fa-b83c-4b49393bd161" providerId="ADAL" clId="{B0320758-D0AF-0A4C-B837-3F21942EBB14}" dt="2019-10-28T18:12:07.810" v="215" actId="2696"/>
        <pc:sldMkLst>
          <pc:docMk/>
          <pc:sldMk cId="1468231662" sldId="309"/>
        </pc:sldMkLst>
        <pc:spChg chg="del">
          <ac:chgData name="Chris Droessler" userId="625c3661-9d64-47fa-b83c-4b49393bd161" providerId="ADAL" clId="{B0320758-D0AF-0A4C-B837-3F21942EBB14}" dt="2019-10-28T18:11:09.529" v="205" actId="478"/>
          <ac:spMkLst>
            <pc:docMk/>
            <pc:sldMk cId="1468231662" sldId="309"/>
            <ac:spMk id="2" creationId="{5F24B5F8-EAB0-1046-880B-CB3AB8B21753}"/>
          </ac:spMkLst>
        </pc:spChg>
        <pc:spChg chg="del">
          <ac:chgData name="Chris Droessler" userId="625c3661-9d64-47fa-b83c-4b49393bd161" providerId="ADAL" clId="{B0320758-D0AF-0A4C-B837-3F21942EBB14}" dt="2019-10-28T18:11:04.228" v="202"/>
          <ac:spMkLst>
            <pc:docMk/>
            <pc:sldMk cId="1468231662" sldId="309"/>
            <ac:spMk id="3" creationId="{777CD4A2-A631-1142-88CA-90C020925E4E}"/>
          </ac:spMkLst>
        </pc:spChg>
        <pc:picChg chg="add mod">
          <ac:chgData name="Chris Droessler" userId="625c3661-9d64-47fa-b83c-4b49393bd161" providerId="ADAL" clId="{B0320758-D0AF-0A4C-B837-3F21942EBB14}" dt="2019-10-28T18:11:24.343" v="209" actId="1076"/>
          <ac:picMkLst>
            <pc:docMk/>
            <pc:sldMk cId="1468231662" sldId="309"/>
            <ac:picMk id="5" creationId="{EBCA6844-DE50-074F-A528-DBEDDB5F24D1}"/>
          </ac:picMkLst>
        </pc:picChg>
      </pc:sldChg>
      <pc:sldChg chg="addSp delSp modSp add delAnim modAnim modNotesTx">
        <pc:chgData name="Chris Droessler" userId="625c3661-9d64-47fa-b83c-4b49393bd161" providerId="ADAL" clId="{B0320758-D0AF-0A4C-B837-3F21942EBB14}" dt="2019-10-28T19:40:38.672" v="4211" actId="20577"/>
        <pc:sldMkLst>
          <pc:docMk/>
          <pc:sldMk cId="2199611852" sldId="310"/>
        </pc:sldMkLst>
        <pc:spChg chg="del">
          <ac:chgData name="Chris Droessler" userId="625c3661-9d64-47fa-b83c-4b49393bd161" providerId="ADAL" clId="{B0320758-D0AF-0A4C-B837-3F21942EBB14}" dt="2019-10-28T18:11:48.688" v="211"/>
          <ac:spMkLst>
            <pc:docMk/>
            <pc:sldMk cId="2199611852" sldId="310"/>
            <ac:spMk id="2" creationId="{1D2CB566-F6A5-7D45-ACED-56B1F7754F1A}"/>
          </ac:spMkLst>
        </pc:spChg>
        <pc:spChg chg="del">
          <ac:chgData name="Chris Droessler" userId="625c3661-9d64-47fa-b83c-4b49393bd161" providerId="ADAL" clId="{B0320758-D0AF-0A4C-B837-3F21942EBB14}" dt="2019-10-28T18:11:48.688" v="211"/>
          <ac:spMkLst>
            <pc:docMk/>
            <pc:sldMk cId="2199611852" sldId="310"/>
            <ac:spMk id="3" creationId="{5AE33B52-DAE5-E240-9697-BDBA6C65C1E0}"/>
          </ac:spMkLst>
        </pc:spChg>
        <pc:spChg chg="add del mod">
          <ac:chgData name="Chris Droessler" userId="625c3661-9d64-47fa-b83c-4b49393bd161" providerId="ADAL" clId="{B0320758-D0AF-0A4C-B837-3F21942EBB14}" dt="2019-10-28T19:38:13.530" v="4202" actId="478"/>
          <ac:spMkLst>
            <pc:docMk/>
            <pc:sldMk cId="2199611852" sldId="310"/>
            <ac:spMk id="11" creationId="{7EEEA887-619A-E248-814E-2E7E51E2F595}"/>
          </ac:spMkLst>
        </pc:spChg>
        <pc:spChg chg="add mod">
          <ac:chgData name="Chris Droessler" userId="625c3661-9d64-47fa-b83c-4b49393bd161" providerId="ADAL" clId="{B0320758-D0AF-0A4C-B837-3F21942EBB14}" dt="2019-10-28T18:35:43.519" v="1721" actId="14100"/>
          <ac:spMkLst>
            <pc:docMk/>
            <pc:sldMk cId="2199611852" sldId="310"/>
            <ac:spMk id="12" creationId="{00DB6ABD-1498-594B-9BB7-B23DEC95FE92}"/>
          </ac:spMkLst>
        </pc:spChg>
        <pc:picChg chg="add del mod">
          <ac:chgData name="Chris Droessler" userId="625c3661-9d64-47fa-b83c-4b49393bd161" providerId="ADAL" clId="{B0320758-D0AF-0A4C-B837-3F21942EBB14}" dt="2019-10-28T18:16:34.640" v="222" actId="478"/>
          <ac:picMkLst>
            <pc:docMk/>
            <pc:sldMk cId="2199611852" sldId="310"/>
            <ac:picMk id="4" creationId="{C6FA75C9-6143-6641-9D2B-26504E816781}"/>
          </ac:picMkLst>
        </pc:picChg>
        <pc:picChg chg="add del mod">
          <ac:chgData name="Chris Droessler" userId="625c3661-9d64-47fa-b83c-4b49393bd161" providerId="ADAL" clId="{B0320758-D0AF-0A4C-B837-3F21942EBB14}" dt="2019-10-28T18:17:10.568" v="234" actId="478"/>
          <ac:picMkLst>
            <pc:docMk/>
            <pc:sldMk cId="2199611852" sldId="310"/>
            <ac:picMk id="6" creationId="{744AF5B5-5DD2-664A-9200-54627D35D218}"/>
          </ac:picMkLst>
        </pc:picChg>
        <pc:picChg chg="add del mod">
          <ac:chgData name="Chris Droessler" userId="625c3661-9d64-47fa-b83c-4b49393bd161" providerId="ADAL" clId="{B0320758-D0AF-0A4C-B837-3F21942EBB14}" dt="2019-10-28T18:18:20.192" v="242" actId="478"/>
          <ac:picMkLst>
            <pc:docMk/>
            <pc:sldMk cId="2199611852" sldId="310"/>
            <ac:picMk id="8" creationId="{3E5B7BAD-4E33-704A-9EA2-8C49FA51D383}"/>
          </ac:picMkLst>
        </pc:picChg>
        <pc:picChg chg="add mod">
          <ac:chgData name="Chris Droessler" userId="625c3661-9d64-47fa-b83c-4b49393bd161" providerId="ADAL" clId="{B0320758-D0AF-0A4C-B837-3F21942EBB14}" dt="2019-10-28T18:18:23.769" v="245" actId="962"/>
          <ac:picMkLst>
            <pc:docMk/>
            <pc:sldMk cId="2199611852" sldId="310"/>
            <ac:picMk id="10" creationId="{F598B2DE-EE04-F847-B83E-09F4930831C2}"/>
          </ac:picMkLst>
        </pc:picChg>
      </pc:sldChg>
      <pc:sldChg chg="addSp modSp add modNotesTx">
        <pc:chgData name="Chris Droessler" userId="625c3661-9d64-47fa-b83c-4b49393bd161" providerId="ADAL" clId="{B0320758-D0AF-0A4C-B837-3F21942EBB14}" dt="2019-10-28T19:08:53.985" v="3665" actId="5793"/>
        <pc:sldMkLst>
          <pc:docMk/>
          <pc:sldMk cId="979488986" sldId="311"/>
        </pc:sldMkLst>
        <pc:picChg chg="add mod">
          <ac:chgData name="Chris Droessler" userId="625c3661-9d64-47fa-b83c-4b49393bd161" providerId="ADAL" clId="{B0320758-D0AF-0A4C-B837-3F21942EBB14}" dt="2019-10-28T18:16:57.585" v="230" actId="962"/>
          <ac:picMkLst>
            <pc:docMk/>
            <pc:sldMk cId="979488986" sldId="311"/>
            <ac:picMk id="3" creationId="{3E2034B8-4E4F-A244-820B-5ABBC14A4813}"/>
          </ac:picMkLst>
        </pc:picChg>
      </pc:sldChg>
      <pc:sldChg chg="addSp modSp add modNotesTx">
        <pc:chgData name="Chris Droessler" userId="625c3661-9d64-47fa-b83c-4b49393bd161" providerId="ADAL" clId="{B0320758-D0AF-0A4C-B837-3F21942EBB14}" dt="2019-10-28T19:09:06.643" v="3690" actId="5793"/>
        <pc:sldMkLst>
          <pc:docMk/>
          <pc:sldMk cId="3610834466" sldId="312"/>
        </pc:sldMkLst>
        <pc:picChg chg="add mod">
          <ac:chgData name="Chris Droessler" userId="625c3661-9d64-47fa-b83c-4b49393bd161" providerId="ADAL" clId="{B0320758-D0AF-0A4C-B837-3F21942EBB14}" dt="2019-10-28T18:17:07.567" v="233" actId="962"/>
          <ac:picMkLst>
            <pc:docMk/>
            <pc:sldMk cId="3610834466" sldId="312"/>
            <ac:picMk id="3" creationId="{A4FD534F-BCFF-1D49-8C05-D99163C63EE8}"/>
          </ac:picMkLst>
        </pc:picChg>
      </pc:sldChg>
      <pc:sldChg chg="addSp modSp add modNotesTx">
        <pc:chgData name="Chris Droessler" userId="625c3661-9d64-47fa-b83c-4b49393bd161" providerId="ADAL" clId="{B0320758-D0AF-0A4C-B837-3F21942EBB14}" dt="2019-10-28T19:09:22.191" v="3719" actId="5793"/>
        <pc:sldMkLst>
          <pc:docMk/>
          <pc:sldMk cId="2043390619" sldId="313"/>
        </pc:sldMkLst>
        <pc:picChg chg="add mod">
          <ac:chgData name="Chris Droessler" userId="625c3661-9d64-47fa-b83c-4b49393bd161" providerId="ADAL" clId="{B0320758-D0AF-0A4C-B837-3F21942EBB14}" dt="2019-10-28T18:17:20.155" v="238" actId="27614"/>
          <ac:picMkLst>
            <pc:docMk/>
            <pc:sldMk cId="2043390619" sldId="313"/>
            <ac:picMk id="3" creationId="{1A7F73A0-8768-4840-ABD0-599DB12F302B}"/>
          </ac:picMkLst>
        </pc:picChg>
      </pc:sldChg>
      <pc:sldChg chg="addSp modSp add modNotesTx">
        <pc:chgData name="Chris Droessler" userId="625c3661-9d64-47fa-b83c-4b49393bd161" providerId="ADAL" clId="{B0320758-D0AF-0A4C-B837-3F21942EBB14}" dt="2019-10-28T19:41:24.670" v="4304" actId="20577"/>
        <pc:sldMkLst>
          <pc:docMk/>
          <pc:sldMk cId="2138845213" sldId="314"/>
        </pc:sldMkLst>
        <pc:picChg chg="add mod">
          <ac:chgData name="Chris Droessler" userId="625c3661-9d64-47fa-b83c-4b49393bd161" providerId="ADAL" clId="{B0320758-D0AF-0A4C-B837-3F21942EBB14}" dt="2019-10-28T18:17:23.841" v="241" actId="962"/>
          <ac:picMkLst>
            <pc:docMk/>
            <pc:sldMk cId="2138845213" sldId="314"/>
            <ac:picMk id="3" creationId="{1BFCEB95-F3A8-B940-A173-F4D110B437E5}"/>
          </ac:picMkLst>
        </pc:picChg>
      </pc:sldChg>
      <pc:sldChg chg="addSp modSp add modNotesTx">
        <pc:chgData name="Chris Droessler" userId="625c3661-9d64-47fa-b83c-4b49393bd161" providerId="ADAL" clId="{B0320758-D0AF-0A4C-B837-3F21942EBB14}" dt="2019-10-28T19:10:40.949" v="3867" actId="20577"/>
        <pc:sldMkLst>
          <pc:docMk/>
          <pc:sldMk cId="85247641" sldId="315"/>
        </pc:sldMkLst>
        <pc:picChg chg="add mod">
          <ac:chgData name="Chris Droessler" userId="625c3661-9d64-47fa-b83c-4b49393bd161" providerId="ADAL" clId="{B0320758-D0AF-0A4C-B837-3F21942EBB14}" dt="2019-10-28T18:19:59.907" v="248" actId="962"/>
          <ac:picMkLst>
            <pc:docMk/>
            <pc:sldMk cId="85247641" sldId="315"/>
            <ac:picMk id="3" creationId="{70491DA0-B7E0-494D-827B-3F80D7D9E2B8}"/>
          </ac:picMkLst>
        </pc:picChg>
      </pc:sldChg>
      <pc:sldChg chg="addSp modSp add modAnim modNotesTx">
        <pc:chgData name="Chris Droessler" userId="625c3661-9d64-47fa-b83c-4b49393bd161" providerId="ADAL" clId="{B0320758-D0AF-0A4C-B837-3F21942EBB14}" dt="2019-10-28T18:36:02.263" v="1724" actId="14100"/>
        <pc:sldMkLst>
          <pc:docMk/>
          <pc:sldMk cId="2235949161" sldId="316"/>
        </pc:sldMkLst>
        <pc:spChg chg="add mod">
          <ac:chgData name="Chris Droessler" userId="625c3661-9d64-47fa-b83c-4b49393bd161" providerId="ADAL" clId="{B0320758-D0AF-0A4C-B837-3F21942EBB14}" dt="2019-10-28T18:36:02.263" v="1724" actId="14100"/>
          <ac:spMkLst>
            <pc:docMk/>
            <pc:sldMk cId="2235949161" sldId="316"/>
            <ac:spMk id="4" creationId="{AC835355-1F00-2444-AD35-25CB9E0FC28C}"/>
          </ac:spMkLst>
        </pc:spChg>
        <pc:picChg chg="add mod">
          <ac:chgData name="Chris Droessler" userId="625c3661-9d64-47fa-b83c-4b49393bd161" providerId="ADAL" clId="{B0320758-D0AF-0A4C-B837-3F21942EBB14}" dt="2019-10-28T18:22:05.998" v="322" actId="962"/>
          <ac:picMkLst>
            <pc:docMk/>
            <pc:sldMk cId="2235949161" sldId="316"/>
            <ac:picMk id="3" creationId="{5B6A9CD3-855C-4E47-8A13-046B0163284B}"/>
          </ac:picMkLst>
        </pc:picChg>
      </pc:sldChg>
      <pc:sldChg chg="addSp modSp add modNotesTx">
        <pc:chgData name="Chris Droessler" userId="625c3661-9d64-47fa-b83c-4b49393bd161" providerId="ADAL" clId="{B0320758-D0AF-0A4C-B837-3F21942EBB14}" dt="2019-10-28T19:42:27.659" v="4305" actId="20577"/>
        <pc:sldMkLst>
          <pc:docMk/>
          <pc:sldMk cId="3649505315" sldId="317"/>
        </pc:sldMkLst>
        <pc:picChg chg="add mod">
          <ac:chgData name="Chris Droessler" userId="625c3661-9d64-47fa-b83c-4b49393bd161" providerId="ADAL" clId="{B0320758-D0AF-0A4C-B837-3F21942EBB14}" dt="2019-10-28T18:24:04.516" v="459" actId="962"/>
          <ac:picMkLst>
            <pc:docMk/>
            <pc:sldMk cId="3649505315" sldId="317"/>
            <ac:picMk id="3" creationId="{B59E8634-D7F3-5D42-96B0-2BB12179F3E5}"/>
          </ac:picMkLst>
        </pc:picChg>
      </pc:sldChg>
      <pc:sldChg chg="addSp modSp add modNotesTx">
        <pc:chgData name="Chris Droessler" userId="625c3661-9d64-47fa-b83c-4b49393bd161" providerId="ADAL" clId="{B0320758-D0AF-0A4C-B837-3F21942EBB14}" dt="2019-10-28T19:14:11.955" v="3997" actId="20577"/>
        <pc:sldMkLst>
          <pc:docMk/>
          <pc:sldMk cId="270554917" sldId="318"/>
        </pc:sldMkLst>
        <pc:picChg chg="add mod">
          <ac:chgData name="Chris Droessler" userId="625c3661-9d64-47fa-b83c-4b49393bd161" providerId="ADAL" clId="{B0320758-D0AF-0A4C-B837-3F21942EBB14}" dt="2019-10-28T18:28:46.839" v="821" actId="27614"/>
          <ac:picMkLst>
            <pc:docMk/>
            <pc:sldMk cId="270554917" sldId="318"/>
            <ac:picMk id="3" creationId="{A52E0D0C-F184-434E-8403-CFE105E43B46}"/>
          </ac:picMkLst>
        </pc:picChg>
      </pc:sldChg>
      <pc:sldChg chg="addSp delSp modSp add modAnim modNotesTx">
        <pc:chgData name="Chris Droessler" userId="625c3661-9d64-47fa-b83c-4b49393bd161" providerId="ADAL" clId="{B0320758-D0AF-0A4C-B837-3F21942EBB14}" dt="2019-10-28T19:43:12.081" v="4306" actId="20577"/>
        <pc:sldMkLst>
          <pc:docMk/>
          <pc:sldMk cId="2867984202" sldId="319"/>
        </pc:sldMkLst>
        <pc:spChg chg="add mod">
          <ac:chgData name="Chris Droessler" userId="625c3661-9d64-47fa-b83c-4b49393bd161" providerId="ADAL" clId="{B0320758-D0AF-0A4C-B837-3F21942EBB14}" dt="2019-10-28T18:35:06.151" v="1714" actId="14100"/>
          <ac:spMkLst>
            <pc:docMk/>
            <pc:sldMk cId="2867984202" sldId="319"/>
            <ac:spMk id="6" creationId="{ADF39B54-E8BB-7C4B-8CB9-AA3BE8EF0DD3}"/>
          </ac:spMkLst>
        </pc:spChg>
        <pc:picChg chg="add del mod">
          <ac:chgData name="Chris Droessler" userId="625c3661-9d64-47fa-b83c-4b49393bd161" providerId="ADAL" clId="{B0320758-D0AF-0A4C-B837-3F21942EBB14}" dt="2019-10-28T18:32:14.520" v="1330" actId="478"/>
          <ac:picMkLst>
            <pc:docMk/>
            <pc:sldMk cId="2867984202" sldId="319"/>
            <ac:picMk id="3" creationId="{104A134C-4654-7649-AEC2-E20FA452D538}"/>
          </ac:picMkLst>
        </pc:picChg>
        <pc:picChg chg="add mod">
          <ac:chgData name="Chris Droessler" userId="625c3661-9d64-47fa-b83c-4b49393bd161" providerId="ADAL" clId="{B0320758-D0AF-0A4C-B837-3F21942EBB14}" dt="2019-10-28T18:32:17.974" v="1333" actId="962"/>
          <ac:picMkLst>
            <pc:docMk/>
            <pc:sldMk cId="2867984202" sldId="319"/>
            <ac:picMk id="5" creationId="{6136614A-8A06-6145-AF44-2040DF49A801}"/>
          </ac:picMkLst>
        </pc:picChg>
      </pc:sldChg>
      <pc:sldChg chg="addSp modSp add modNotesTx">
        <pc:chgData name="Chris Droessler" userId="625c3661-9d64-47fa-b83c-4b49393bd161" providerId="ADAL" clId="{B0320758-D0AF-0A4C-B837-3F21942EBB14}" dt="2019-10-28T19:43:39.653" v="4311" actId="20577"/>
        <pc:sldMkLst>
          <pc:docMk/>
          <pc:sldMk cId="3256911807" sldId="320"/>
        </pc:sldMkLst>
        <pc:picChg chg="add mod">
          <ac:chgData name="Chris Droessler" userId="625c3661-9d64-47fa-b83c-4b49393bd161" providerId="ADAL" clId="{B0320758-D0AF-0A4C-B837-3F21942EBB14}" dt="2019-10-28T18:40:53.366" v="1728" actId="962"/>
          <ac:picMkLst>
            <pc:docMk/>
            <pc:sldMk cId="3256911807" sldId="320"/>
            <ac:picMk id="3" creationId="{9D195F72-4C99-4043-8FA9-8D86410CEA0F}"/>
          </ac:picMkLst>
        </pc:picChg>
      </pc:sldChg>
      <pc:sldChg chg="addSp modSp add modNotesTx">
        <pc:chgData name="Chris Droessler" userId="625c3661-9d64-47fa-b83c-4b49393bd161" providerId="ADAL" clId="{B0320758-D0AF-0A4C-B837-3F21942EBB14}" dt="2019-10-28T19:45:20.145" v="4487" actId="20577"/>
        <pc:sldMkLst>
          <pc:docMk/>
          <pc:sldMk cId="1835977995" sldId="321"/>
        </pc:sldMkLst>
        <pc:picChg chg="add mod">
          <ac:chgData name="Chris Droessler" userId="625c3661-9d64-47fa-b83c-4b49393bd161" providerId="ADAL" clId="{B0320758-D0AF-0A4C-B837-3F21942EBB14}" dt="2019-10-28T18:43:37.435" v="2202" actId="962"/>
          <ac:picMkLst>
            <pc:docMk/>
            <pc:sldMk cId="1835977995" sldId="321"/>
            <ac:picMk id="3" creationId="{416CD294-CA89-B247-908F-9B9BD8E8C91D}"/>
          </ac:picMkLst>
        </pc:picChg>
      </pc:sldChg>
      <pc:sldChg chg="addSp modSp add modNotesTx">
        <pc:chgData name="Chris Droessler" userId="625c3661-9d64-47fa-b83c-4b49393bd161" providerId="ADAL" clId="{B0320758-D0AF-0A4C-B837-3F21942EBB14}" dt="2019-10-29T11:17:33.866" v="4572" actId="20577"/>
        <pc:sldMkLst>
          <pc:docMk/>
          <pc:sldMk cId="2331109875" sldId="322"/>
        </pc:sldMkLst>
        <pc:spChg chg="add mod">
          <ac:chgData name="Chris Droessler" userId="625c3661-9d64-47fa-b83c-4b49393bd161" providerId="ADAL" clId="{B0320758-D0AF-0A4C-B837-3F21942EBB14}" dt="2019-10-29T11:17:17.889" v="4566"/>
          <ac:spMkLst>
            <pc:docMk/>
            <pc:sldMk cId="2331109875" sldId="322"/>
            <ac:spMk id="2" creationId="{1A6DDE38-C9B2-A144-95B0-DE177E12CCD3}"/>
          </ac:spMkLst>
        </pc:spChg>
        <pc:spChg chg="add mod">
          <ac:chgData name="Chris Droessler" userId="625c3661-9d64-47fa-b83c-4b49393bd161" providerId="ADAL" clId="{B0320758-D0AF-0A4C-B837-3F21942EBB14}" dt="2019-10-29T11:17:33.866" v="4572" actId="20577"/>
          <ac:spMkLst>
            <pc:docMk/>
            <pc:sldMk cId="2331109875" sldId="322"/>
            <ac:spMk id="3" creationId="{6CDD9973-ED69-154A-A502-EF3D98E69AAC}"/>
          </ac:spMkLst>
        </pc:spChg>
      </pc:sldChg>
      <pc:sldChg chg="add ord">
        <pc:chgData name="Chris Droessler" userId="625c3661-9d64-47fa-b83c-4b49393bd161" providerId="ADAL" clId="{B0320758-D0AF-0A4C-B837-3F21942EBB14}" dt="2019-10-28T19:39:18.233" v="4206"/>
        <pc:sldMkLst>
          <pc:docMk/>
          <pc:sldMk cId="240341337" sldId="32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002C1-F4F1-1C4F-A9B7-38C961C9794C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59717-C945-0447-99F9-FA535159B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8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Bob </a:t>
            </a:r>
            <a:r>
              <a:rPr lang="en-US" dirty="0" err="1"/>
              <a:t>Witchger</a:t>
            </a:r>
            <a:endParaRPr lang="en-US" dirty="0"/>
          </a:p>
          <a:p>
            <a:r>
              <a:rPr lang="en-US" dirty="0" err="1"/>
              <a:t>witchgerb@nccommunitycolleges.edu</a:t>
            </a:r>
            <a:endParaRPr lang="en-US" dirty="0"/>
          </a:p>
          <a:p>
            <a:r>
              <a:rPr lang="en-US" dirty="0"/>
              <a:t>919-807-7126</a:t>
            </a:r>
          </a:p>
          <a:p>
            <a:r>
              <a:rPr lang="en-US" dirty="0"/>
              <a:t>919-807-7219</a:t>
            </a:r>
          </a:p>
          <a:p>
            <a:endParaRPr lang="en-US" dirty="0"/>
          </a:p>
          <a:p>
            <a:r>
              <a:rPr lang="en-US" dirty="0"/>
              <a:t>Chris </a:t>
            </a:r>
            <a:r>
              <a:rPr lang="en-US" dirty="0" err="1"/>
              <a:t>Droessler</a:t>
            </a:r>
            <a:endParaRPr lang="en-US" dirty="0"/>
          </a:p>
          <a:p>
            <a:r>
              <a:rPr lang="en-US" dirty="0" err="1"/>
              <a:t>droesslerc@nccommunitycolleges.edu</a:t>
            </a:r>
            <a:endParaRPr lang="en-US" dirty="0"/>
          </a:p>
          <a:p>
            <a:r>
              <a:rPr lang="en-US" dirty="0"/>
              <a:t>919-807-7068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59717-C945-0447-99F9-FA535159B8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71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this page you can select any of these parameters you see near the top of the page.</a:t>
            </a:r>
          </a:p>
          <a:p>
            <a:r>
              <a:rPr lang="en-US" dirty="0"/>
              <a:t>In this case we are looking at the density of the college's service area, which is usually one to three counties.</a:t>
            </a:r>
          </a:p>
          <a:p>
            <a:r>
              <a:rPr lang="en-US" dirty="0"/>
              <a:t>The last column shows the number of CTE students as a percentage of the service area population.</a:t>
            </a:r>
          </a:p>
          <a:p>
            <a:r>
              <a:rPr lang="en-US" dirty="0"/>
              <a:t>You can see here the lowest is point-four-percent of the population, whereas the highest is over three-and-a-half-percent of the population.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59717-C945-0447-99F9-FA535159B8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44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 page that shows all of this data for a single college.</a:t>
            </a:r>
          </a:p>
          <a:p>
            <a:r>
              <a:rPr lang="en-US" dirty="0"/>
              <a:t>Also notice the link to the Star Jobs, which is the way our state lists the projected high demand jobs in a particular region of the state. </a:t>
            </a:r>
          </a:p>
          <a:p>
            <a:br>
              <a:rPr lang="en-US" dirty="0"/>
            </a:br>
            <a:r>
              <a:rPr lang="en-US" dirty="0"/>
              <a:t>Thus, when creating a Comprehensive Needs Assessment, the job projections for that region is right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59717-C945-0447-99F9-FA535159B8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16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 hidden page that we used to help the college enter their negotiated level for this year.</a:t>
            </a:r>
          </a:p>
          <a:p>
            <a:r>
              <a:rPr lang="en-US" dirty="0"/>
              <a:t>It uses the same data in the database.</a:t>
            </a:r>
          </a:p>
          <a:p>
            <a:r>
              <a:rPr lang="en-US" dirty="0"/>
              <a:t>Rather than doing a mail emerge like we have done in the past, we just sent them all to this page, where they selected their college at the top of the page, </a:t>
            </a:r>
          </a:p>
          <a:p>
            <a:r>
              <a:rPr lang="en-US" dirty="0"/>
              <a:t>entered their negotiated levels for each indicator and then print it out. </a:t>
            </a:r>
          </a:p>
          <a:p>
            <a:r>
              <a:rPr lang="en-US" dirty="0"/>
              <a:t>There are signature lines at the bottom of the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59717-C945-0447-99F9-FA535159B8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27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Colleges want to know why their Perkins allocation goes up or down each year if we have the same funding at the state level.</a:t>
            </a:r>
          </a:p>
          <a:p>
            <a:r>
              <a:rPr lang="en-US" dirty="0"/>
              <a:t>Using the same data, we can show on this page a six-year progression of the number of CTE students receiving a Pell grant, </a:t>
            </a:r>
          </a:p>
          <a:p>
            <a:r>
              <a:rPr lang="en-US" dirty="0"/>
              <a:t>and the graph shows the trend of the percentage of the state funding that college receives.</a:t>
            </a:r>
          </a:p>
          <a:p>
            <a:r>
              <a:rPr lang="en-US" dirty="0"/>
              <a:t>Thus, their number of students may drop slightly, but they may receive a higher allotment.</a:t>
            </a:r>
          </a:p>
          <a:p>
            <a:r>
              <a:rPr lang="en-US" dirty="0"/>
              <a:t>On this chart, if you hover over the number, you get the breakdown of Pell vs BIA.</a:t>
            </a:r>
          </a:p>
          <a:p>
            <a:endParaRPr lang="en-US" dirty="0"/>
          </a:p>
          <a:p>
            <a:r>
              <a:rPr lang="en-US" dirty="0"/>
              <a:t>Using this data, colleges know the importance of ensuring that all students who could possibly qualify for Pell grants, register for one.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59717-C945-0447-99F9-FA535159B8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58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FYI - behind the scenes statistics on our Postsecondary Perkins Data Portal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59717-C945-0447-99F9-FA535159B8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2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Bob </a:t>
            </a:r>
            <a:r>
              <a:rPr lang="en-US" dirty="0" err="1"/>
              <a:t>Witchger</a:t>
            </a:r>
            <a:endParaRPr lang="en-US" dirty="0"/>
          </a:p>
          <a:p>
            <a:r>
              <a:rPr lang="en-US" dirty="0" err="1"/>
              <a:t>witchgerb@nccommunitycolleges.edu</a:t>
            </a:r>
            <a:endParaRPr lang="en-US" dirty="0"/>
          </a:p>
          <a:p>
            <a:r>
              <a:rPr lang="en-US" dirty="0"/>
              <a:t>919-807-7126</a:t>
            </a:r>
          </a:p>
          <a:p>
            <a:r>
              <a:rPr lang="en-US" dirty="0"/>
              <a:t>919-807-7219</a:t>
            </a:r>
          </a:p>
          <a:p>
            <a:endParaRPr lang="en-US" dirty="0"/>
          </a:p>
          <a:p>
            <a:r>
              <a:rPr lang="en-US" dirty="0"/>
              <a:t>Chris </a:t>
            </a:r>
            <a:r>
              <a:rPr lang="en-US" dirty="0" err="1"/>
              <a:t>Droessler</a:t>
            </a:r>
            <a:endParaRPr lang="en-US" dirty="0"/>
          </a:p>
          <a:p>
            <a:r>
              <a:rPr lang="en-US" dirty="0" err="1"/>
              <a:t>droesslerc@nccommunitycolleges.edu</a:t>
            </a:r>
            <a:endParaRPr lang="en-US" dirty="0"/>
          </a:p>
          <a:p>
            <a:r>
              <a:rPr lang="en-US" dirty="0"/>
              <a:t>919-807-7068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59717-C945-0447-99F9-FA535159B8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86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are looking at a single college.</a:t>
            </a:r>
          </a:p>
          <a:p>
            <a:r>
              <a:rPr lang="en-US" dirty="0"/>
              <a:t>We see their performance in each indicator for the last three years.</a:t>
            </a:r>
          </a:p>
          <a:p>
            <a:r>
              <a:rPr lang="en-US" dirty="0"/>
              <a:t>The graph show upward and downward movement between years.</a:t>
            </a:r>
          </a:p>
          <a:p>
            <a:r>
              <a:rPr lang="en-US" dirty="0"/>
              <a:t>Color code is how well they met their negotiated level for each indicator.</a:t>
            </a:r>
            <a:br>
              <a:rPr lang="en-US" dirty="0"/>
            </a:br>
            <a:r>
              <a:rPr lang="en-US" dirty="0"/>
              <a:t>Green is above negotiated level.</a:t>
            </a:r>
          </a:p>
          <a:p>
            <a:r>
              <a:rPr lang="en-US" dirty="0"/>
              <a:t>Yellow is below, but within 90% of the level.</a:t>
            </a:r>
          </a:p>
          <a:p>
            <a:r>
              <a:rPr lang="en-US" dirty="0"/>
              <a:t>Red s below the 90% level, which indicates a need for an improvement plan.</a:t>
            </a:r>
          </a:p>
          <a:p>
            <a:r>
              <a:rPr lang="en-US" dirty="0"/>
              <a:t>The state levels are shown at the bottom of the web page.</a:t>
            </a:r>
          </a:p>
          <a:p>
            <a:r>
              <a:rPr lang="en-US" dirty="0"/>
              <a:t>If we click on 1P1, it takes us to a web page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59717-C945-0447-99F9-FA535159B8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98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we break this indicator down by age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59717-C945-0447-99F9-FA535159B8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68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ethnicity and gender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59717-C945-0447-99F9-FA535159B8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13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Ethnicity or Gender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59717-C945-0447-99F9-FA535159B8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63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by our CTE program areas.</a:t>
            </a:r>
          </a:p>
          <a:p>
            <a:endParaRPr lang="en-US" dirty="0"/>
          </a:p>
          <a:p>
            <a:r>
              <a:rPr lang="en-US" dirty="0"/>
              <a:t>Colleges can see where they are doing well and where they need to look for ways to improve.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59717-C945-0447-99F9-FA535159B8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33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Compare indicators across all 58 colleges and look for the red cells.</a:t>
            </a:r>
          </a:p>
          <a:p>
            <a:r>
              <a:rPr lang="en-US" dirty="0"/>
              <a:t>Here you see the negotiated level and the actual performance for each college.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59717-C945-0447-99F9-FA535159B8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15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5P1 for this same college.</a:t>
            </a:r>
          </a:p>
          <a:p>
            <a:r>
              <a:rPr lang="en-US" dirty="0"/>
              <a:t>Notice the link near top of table for List of gender-nontraditional programs.  Click that and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59717-C945-0447-99F9-FA535159B8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66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list of gender-nontraditional programs at this college.  </a:t>
            </a:r>
          </a:p>
          <a:p>
            <a:r>
              <a:rPr lang="en-US" dirty="0"/>
              <a:t>The program list is color-coded by dominate gender.  Blue are the boy jobs.</a:t>
            </a:r>
          </a:p>
          <a:p>
            <a:endParaRPr lang="en-US" dirty="0"/>
          </a:p>
          <a:p>
            <a:r>
              <a:rPr lang="en-US" dirty="0"/>
              <a:t>Numbers show the CTE Participants for each gender.</a:t>
            </a:r>
          </a:p>
          <a:p>
            <a:endParaRPr lang="en-US" dirty="0"/>
          </a:p>
          <a:p>
            <a:r>
              <a:rPr lang="en-US" dirty="0"/>
              <a:t>The last column is color-coded to show status.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Red means below 25 percent non-traditional gender.</a:t>
            </a:r>
          </a:p>
          <a:p>
            <a:r>
              <a:rPr lang="en-US" dirty="0"/>
              <a:t>White is between 25 and 50 percent</a:t>
            </a:r>
          </a:p>
          <a:p>
            <a:r>
              <a:rPr lang="en-US" dirty="0"/>
              <a:t>Green indicates over 50 percent non-traditional gender.</a:t>
            </a:r>
          </a:p>
          <a:p>
            <a:endParaRPr lang="en-US" dirty="0"/>
          </a:p>
          <a:p>
            <a:r>
              <a:rPr lang="en-US" dirty="0"/>
              <a:t>Red indicates areas that need to be addressed.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59717-C945-0447-99F9-FA535159B8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kins V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1720" y="2057401"/>
            <a:ext cx="9218596" cy="1143000"/>
          </a:xfrm>
        </p:spPr>
        <p:txBody>
          <a:bodyPr>
            <a:noAutofit/>
          </a:bodyPr>
          <a:lstStyle>
            <a:lvl1pPr>
              <a:defRPr sz="4800" b="1">
                <a:solidFill>
                  <a:srgbClr val="6600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1720" y="3200400"/>
            <a:ext cx="9218596" cy="2256885"/>
          </a:xfrm>
        </p:spPr>
        <p:txBody>
          <a:bodyPr>
            <a:normAutofit/>
          </a:bodyPr>
          <a:lstStyle>
            <a:lvl1pPr marL="0" indent="0" algn="l">
              <a:buNone/>
              <a:defRPr sz="3200" b="1" i="1" cap="sm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2331720" y="3200400"/>
            <a:ext cx="9218596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6" r="27957" b="1"/>
          <a:stretch/>
        </p:blipFill>
        <p:spPr>
          <a:xfrm>
            <a:off x="10352715" y="5457285"/>
            <a:ext cx="1197601" cy="1196688"/>
          </a:xfrm>
          <a:prstGeom prst="ellipse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D47A94-F6E4-4758-A7C4-469A0461E5D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861140"/>
            <a:ext cx="12192000" cy="0"/>
          </a:xfrm>
          <a:prstGeom prst="line">
            <a:avLst/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09B603C-77BE-4FCE-9AFC-1CEF704E7E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9" y="47375"/>
            <a:ext cx="799066" cy="688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F1977E5-E396-477B-8803-C50D98A739EC}"/>
              </a:ext>
            </a:extLst>
          </p:cNvPr>
          <p:cNvSpPr txBox="1">
            <a:spLocks/>
          </p:cNvSpPr>
          <p:nvPr userDrawn="1"/>
        </p:nvSpPr>
        <p:spPr>
          <a:xfrm>
            <a:off x="1361371" y="48037"/>
            <a:ext cx="10515600" cy="8714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cap="small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1800" b="1" i="1" dirty="0">
                <a:solidFill>
                  <a:srgbClr val="660066"/>
                </a:solidFill>
              </a:rPr>
              <a:t>The Journey Continues: Making the Transition to Full Implementation of Perkins V</a:t>
            </a:r>
            <a:br>
              <a:rPr lang="en-US" sz="1800" b="1" i="1" dirty="0">
                <a:solidFill>
                  <a:srgbClr val="660066"/>
                </a:solidFill>
              </a:rPr>
            </a:br>
            <a:r>
              <a:rPr lang="en-US" sz="1800" b="1" i="0" dirty="0">
                <a:solidFill>
                  <a:schemeClr val="tx1"/>
                </a:solidFill>
              </a:rPr>
              <a:t>Data Quality Institute (DQI)</a:t>
            </a:r>
          </a:p>
          <a:p>
            <a:r>
              <a:rPr lang="en-US" sz="1100" b="0" i="0" dirty="0"/>
              <a:t>November 13-14, 2019</a:t>
            </a:r>
            <a:endParaRPr lang="en-US" sz="1800" b="0" i="0" dirty="0"/>
          </a:p>
        </p:txBody>
      </p:sp>
    </p:spTree>
    <p:extLst>
      <p:ext uri="{BB962C8B-B14F-4D97-AF65-F5344CB8AC3E}">
        <p14:creationId xmlns:p14="http://schemas.microsoft.com/office/powerpoint/2010/main" val="1851162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kins V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3188" y="890780"/>
            <a:ext cx="10515600" cy="871456"/>
          </a:xfrm>
        </p:spPr>
        <p:txBody>
          <a:bodyPr>
            <a:normAutofit/>
          </a:bodyPr>
          <a:lstStyle>
            <a:lvl1pPr>
              <a:defRPr sz="4000" b="1" i="0">
                <a:solidFill>
                  <a:srgbClr val="660066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188" y="1813655"/>
            <a:ext cx="10515600" cy="4587143"/>
          </a:xfrm>
        </p:spPr>
        <p:txBody>
          <a:bodyPr>
            <a:noAutofit/>
          </a:bodyPr>
          <a:lstStyle>
            <a:lvl1pPr>
              <a:buClr>
                <a:srgbClr val="660066"/>
              </a:buClr>
              <a:defRPr sz="2800" b="1">
                <a:solidFill>
                  <a:schemeClr val="tx1"/>
                </a:solidFill>
              </a:defRPr>
            </a:lvl1pPr>
            <a:lvl2pPr marL="857250" indent="-400050">
              <a:buClrTx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</a:defRPr>
            </a:lvl2pPr>
            <a:lvl3pPr marL="1203325" indent="-346075">
              <a:buClrTx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3pPr>
            <a:lvl4pPr marL="1597025" indent="-334963">
              <a:buClrTx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1885950" indent="-288925">
              <a:buClrTx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EA63-95C9-4D62-A7C0-EA5BE89C157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 userDrawn="1"/>
        </p:nvCxnSpPr>
        <p:spPr bwMode="auto">
          <a:xfrm flipH="1">
            <a:off x="678699" y="838820"/>
            <a:ext cx="3973" cy="4832931"/>
          </a:xfrm>
          <a:prstGeom prst="line">
            <a:avLst/>
          </a:prstGeom>
          <a:noFill/>
          <a:ln w="12700" cap="flat" cmpd="sng" algn="ctr">
            <a:solidFill>
              <a:srgbClr val="777777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Straight Connector 7"/>
          <p:cNvCxnSpPr>
            <a:cxnSpLocks/>
          </p:cNvCxnSpPr>
          <p:nvPr userDrawn="1"/>
        </p:nvCxnSpPr>
        <p:spPr bwMode="auto">
          <a:xfrm>
            <a:off x="0" y="861140"/>
            <a:ext cx="12192000" cy="0"/>
          </a:xfrm>
          <a:prstGeom prst="line">
            <a:avLst/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9" y="47375"/>
            <a:ext cx="799066" cy="688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6" r="27957" b="1"/>
          <a:stretch/>
        </p:blipFill>
        <p:spPr>
          <a:xfrm>
            <a:off x="79898" y="5568515"/>
            <a:ext cx="1197601" cy="1196688"/>
          </a:xfrm>
          <a:prstGeom prst="ellipse">
            <a:avLst/>
          </a:prstGeom>
          <a:effectLst/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BAFFBA1-61D1-4916-AD44-F275329A10F7}"/>
              </a:ext>
            </a:extLst>
          </p:cNvPr>
          <p:cNvSpPr txBox="1">
            <a:spLocks/>
          </p:cNvSpPr>
          <p:nvPr userDrawn="1"/>
        </p:nvSpPr>
        <p:spPr>
          <a:xfrm>
            <a:off x="1361371" y="48037"/>
            <a:ext cx="10515600" cy="8714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cap="small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1800" b="1" i="1" dirty="0">
                <a:solidFill>
                  <a:srgbClr val="660066"/>
                </a:solidFill>
              </a:rPr>
              <a:t>The Journey Continues: Making the Transition to Full Implementation of Perkins V</a:t>
            </a:r>
            <a:br>
              <a:rPr lang="en-US" sz="1800" b="1" i="1" dirty="0">
                <a:solidFill>
                  <a:srgbClr val="660066"/>
                </a:solidFill>
              </a:rPr>
            </a:br>
            <a:r>
              <a:rPr lang="en-US" sz="1800" b="1" i="0" dirty="0">
                <a:solidFill>
                  <a:schemeClr val="tx1"/>
                </a:solidFill>
              </a:rPr>
              <a:t>Data Quality Institute (DQI)</a:t>
            </a:r>
          </a:p>
          <a:p>
            <a:r>
              <a:rPr lang="en-US" sz="1100" b="0" i="0" dirty="0"/>
              <a:t>November 13-14, 2019</a:t>
            </a:r>
            <a:endParaRPr lang="en-US" sz="1800" b="0" i="0" dirty="0"/>
          </a:p>
        </p:txBody>
      </p:sp>
    </p:spTree>
    <p:extLst>
      <p:ext uri="{BB962C8B-B14F-4D97-AF65-F5344CB8AC3E}">
        <p14:creationId xmlns:p14="http://schemas.microsoft.com/office/powerpoint/2010/main" val="3036101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erkins V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1720" y="3030517"/>
            <a:ext cx="9144000" cy="1362075"/>
          </a:xfrm>
        </p:spPr>
        <p:txBody>
          <a:bodyPr anchor="b"/>
          <a:lstStyle>
            <a:lvl1pPr algn="l">
              <a:defRPr sz="4000" b="1" cap="small" baseline="0">
                <a:solidFill>
                  <a:srgbClr val="6600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1720" y="4392592"/>
            <a:ext cx="9144000" cy="1500187"/>
          </a:xfrm>
        </p:spPr>
        <p:txBody>
          <a:bodyPr anchor="t"/>
          <a:lstStyle>
            <a:lvl1pPr marL="0" indent="0">
              <a:buNone/>
              <a:defRPr sz="2000" b="1" i="1" cap="sm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EA63-95C9-4D62-A7C0-EA5BE89C157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2331720" y="4392592"/>
            <a:ext cx="9218596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E0BCFB-2BD9-493B-9088-5D4CA8B6AE04}"/>
              </a:ext>
            </a:extLst>
          </p:cNvPr>
          <p:cNvCxnSpPr>
            <a:cxnSpLocks/>
          </p:cNvCxnSpPr>
          <p:nvPr userDrawn="1"/>
        </p:nvCxnSpPr>
        <p:spPr bwMode="auto">
          <a:xfrm flipH="1">
            <a:off x="678699" y="838820"/>
            <a:ext cx="3973" cy="4832931"/>
          </a:xfrm>
          <a:prstGeom prst="line">
            <a:avLst/>
          </a:prstGeom>
          <a:noFill/>
          <a:ln w="12700" cap="flat" cmpd="sng" algn="ctr">
            <a:solidFill>
              <a:srgbClr val="777777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AD3C9D-C725-4BE4-BD06-8E7424D09C4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861140"/>
            <a:ext cx="12192000" cy="0"/>
          </a:xfrm>
          <a:prstGeom prst="line">
            <a:avLst/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EC8B141-4679-4940-92FA-58B12F5EE2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9" y="47375"/>
            <a:ext cx="799066" cy="688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D98977-FE06-477A-A0DD-3CF898CF4E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6" r="27957" b="1"/>
          <a:stretch/>
        </p:blipFill>
        <p:spPr>
          <a:xfrm>
            <a:off x="79898" y="5568515"/>
            <a:ext cx="1197601" cy="1196688"/>
          </a:xfrm>
          <a:prstGeom prst="ellipse">
            <a:avLst/>
          </a:prstGeom>
          <a:effectLst/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FEDE9A4-9201-46B5-811C-6A5427528C30}"/>
              </a:ext>
            </a:extLst>
          </p:cNvPr>
          <p:cNvSpPr txBox="1">
            <a:spLocks/>
          </p:cNvSpPr>
          <p:nvPr userDrawn="1"/>
        </p:nvSpPr>
        <p:spPr>
          <a:xfrm>
            <a:off x="1361371" y="48037"/>
            <a:ext cx="10515600" cy="8714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cap="small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1800" b="1" i="1" dirty="0">
                <a:solidFill>
                  <a:srgbClr val="660066"/>
                </a:solidFill>
              </a:rPr>
              <a:t>The Journey Continues: Making the Transition to Full Implementation of Perkins V</a:t>
            </a:r>
            <a:br>
              <a:rPr lang="en-US" sz="1800" b="1" i="1" dirty="0">
                <a:solidFill>
                  <a:srgbClr val="660066"/>
                </a:solidFill>
              </a:rPr>
            </a:br>
            <a:r>
              <a:rPr lang="en-US" sz="1800" b="1" i="0" dirty="0">
                <a:solidFill>
                  <a:schemeClr val="tx1"/>
                </a:solidFill>
              </a:rPr>
              <a:t>Data Quality Institute (DQI)</a:t>
            </a:r>
          </a:p>
          <a:p>
            <a:r>
              <a:rPr lang="en-US" sz="1100" b="0" i="0" dirty="0"/>
              <a:t>November 13-14, 2019</a:t>
            </a:r>
            <a:endParaRPr lang="en-US" sz="1800" b="0" i="0" dirty="0"/>
          </a:p>
        </p:txBody>
      </p:sp>
    </p:spTree>
    <p:extLst>
      <p:ext uri="{BB962C8B-B14F-4D97-AF65-F5344CB8AC3E}">
        <p14:creationId xmlns:p14="http://schemas.microsoft.com/office/powerpoint/2010/main" val="210728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Perkins V Two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187" y="919483"/>
            <a:ext cx="10515600" cy="764955"/>
          </a:xfrm>
        </p:spPr>
        <p:txBody>
          <a:bodyPr/>
          <a:lstStyle>
            <a:lvl1pPr>
              <a:defRPr b="1">
                <a:solidFill>
                  <a:srgbClr val="6600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5811" y="1732587"/>
            <a:ext cx="5124635" cy="4587190"/>
          </a:xfrm>
        </p:spPr>
        <p:txBody>
          <a:bodyPr/>
          <a:lstStyle>
            <a:lvl1pPr>
              <a:buClr>
                <a:srgbClr val="660066"/>
              </a:buClr>
              <a:defRPr sz="2400" b="1">
                <a:solidFill>
                  <a:schemeClr val="tx1"/>
                </a:solidFill>
              </a:defRPr>
            </a:lvl1pPr>
            <a:lvl2pPr marL="857250" indent="-400050">
              <a:buClrTx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1203325" indent="-346075">
              <a:buClrTx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597025" indent="-334963">
              <a:buClrTx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4pPr>
            <a:lvl5pPr marL="1885950" indent="-288925">
              <a:buClrTx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7671" y="1732587"/>
            <a:ext cx="5189299" cy="4575616"/>
          </a:xfrm>
        </p:spPr>
        <p:txBody>
          <a:bodyPr/>
          <a:lstStyle>
            <a:lvl1pPr marL="463550" indent="-463550">
              <a:defRPr lang="en-US" sz="24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857250" indent="-400050" algn="l" defTabSz="914400" rtl="0" eaLnBrk="1" latinLnBrk="0" hangingPunct="1">
              <a:spcBef>
                <a:spcPts val="0"/>
              </a:spcBef>
              <a:buClrTx/>
              <a:buSzPct val="80000"/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203325" indent="-346075" algn="l" defTabSz="914400" rtl="0" eaLnBrk="1" latinLnBrk="0" hangingPunct="1">
              <a:spcBef>
                <a:spcPts val="0"/>
              </a:spcBef>
              <a:buClrTx/>
              <a:buSzPct val="80000"/>
              <a:buFont typeface="Wingdings" panose="05000000000000000000" pitchFamily="2" charset="2"/>
              <a:buChar char="§"/>
              <a:defRPr lang="en-US" sz="18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4962" indent="-342900" algn="l" defTabSz="914400" rtl="0" eaLnBrk="1" latinLnBrk="0" hangingPunct="1">
              <a:spcBef>
                <a:spcPts val="0"/>
              </a:spcBef>
              <a:buClrTx/>
              <a:buSzPct val="80000"/>
              <a:buFont typeface="Wingdings" panose="05000000000000000000" pitchFamily="2" charset="2"/>
              <a:buChar char="§"/>
              <a:defRPr lang="en-US" sz="16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939925" indent="-342900" algn="l" defTabSz="914400" rtl="0" eaLnBrk="1" latinLnBrk="0" hangingPunct="1">
              <a:spcBef>
                <a:spcPts val="0"/>
              </a:spcBef>
              <a:buClrTx/>
              <a:buSzPct val="80000"/>
              <a:buFont typeface="Wingdings" panose="05000000000000000000" pitchFamily="2" charset="2"/>
              <a:buChar char="§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63550" lvl="0" indent="-463550" algn="l" defTabSz="914400" rtl="0" eaLnBrk="1" latinLnBrk="0" hangingPunct="1">
              <a:spcBef>
                <a:spcPts val="0"/>
              </a:spcBef>
              <a:spcAft>
                <a:spcPts val="800"/>
              </a:spcAft>
              <a:buClr>
                <a:srgbClr val="660066"/>
              </a:buClr>
              <a:buSzPct val="80000"/>
              <a:buFont typeface="Webdings" panose="05030102010509060703" pitchFamily="18" charset="2"/>
              <a:buChar char="=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EA63-95C9-4D62-A7C0-EA5BE89C157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>
            <a:cxnSpLocks/>
            <a:endCxn id="12" idx="0"/>
          </p:cNvCxnSpPr>
          <p:nvPr userDrawn="1"/>
        </p:nvCxnSpPr>
        <p:spPr bwMode="auto">
          <a:xfrm>
            <a:off x="678699" y="860512"/>
            <a:ext cx="0" cy="4708003"/>
          </a:xfrm>
          <a:prstGeom prst="line">
            <a:avLst/>
          </a:prstGeom>
          <a:noFill/>
          <a:ln w="12700" cap="flat" cmpd="sng" algn="ctr">
            <a:solidFill>
              <a:srgbClr val="777777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6" r="27957" b="1"/>
          <a:stretch/>
        </p:blipFill>
        <p:spPr>
          <a:xfrm>
            <a:off x="79898" y="5568515"/>
            <a:ext cx="1197601" cy="1196688"/>
          </a:xfrm>
          <a:prstGeom prst="ellipse">
            <a:avLst/>
          </a:prstGeom>
          <a:effectLst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392155-DF59-4EB1-842C-445B9DBBFF1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861140"/>
            <a:ext cx="12192000" cy="0"/>
          </a:xfrm>
          <a:prstGeom prst="line">
            <a:avLst/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545EEDB-1600-4B2F-9F49-C79828018C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9" y="47375"/>
            <a:ext cx="799066" cy="688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8D78E2B-9F0A-4056-AA2A-960226444AA6}"/>
              </a:ext>
            </a:extLst>
          </p:cNvPr>
          <p:cNvSpPr txBox="1">
            <a:spLocks/>
          </p:cNvSpPr>
          <p:nvPr userDrawn="1"/>
        </p:nvSpPr>
        <p:spPr>
          <a:xfrm>
            <a:off x="1361371" y="48037"/>
            <a:ext cx="10515600" cy="8714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cap="small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1800" b="1" i="1" dirty="0">
                <a:solidFill>
                  <a:srgbClr val="660066"/>
                </a:solidFill>
              </a:rPr>
              <a:t>The Journey Continues: Making the Transition to Full Implementation of Perkins V</a:t>
            </a:r>
            <a:br>
              <a:rPr lang="en-US" sz="1800" b="1" i="1" dirty="0">
                <a:solidFill>
                  <a:srgbClr val="660066"/>
                </a:solidFill>
              </a:rPr>
            </a:br>
            <a:r>
              <a:rPr lang="en-US" sz="1800" b="1" i="0" dirty="0">
                <a:solidFill>
                  <a:schemeClr val="tx1"/>
                </a:solidFill>
              </a:rPr>
              <a:t>Data Quality Institute (DQI)</a:t>
            </a:r>
          </a:p>
          <a:p>
            <a:r>
              <a:rPr lang="en-US" sz="1100" b="0" i="0" dirty="0"/>
              <a:t>November 13-14, 2019</a:t>
            </a:r>
            <a:endParaRPr lang="en-US" sz="1800" b="0" i="0" dirty="0"/>
          </a:p>
        </p:txBody>
      </p:sp>
    </p:spTree>
    <p:extLst>
      <p:ext uri="{BB962C8B-B14F-4D97-AF65-F5344CB8AC3E}">
        <p14:creationId xmlns:p14="http://schemas.microsoft.com/office/powerpoint/2010/main" val="1104024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kins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081" y="971057"/>
            <a:ext cx="10515600" cy="761528"/>
          </a:xfrm>
        </p:spPr>
        <p:txBody>
          <a:bodyPr/>
          <a:lstStyle>
            <a:lvl1pPr>
              <a:defRPr b="1">
                <a:solidFill>
                  <a:srgbClr val="6600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EA63-95C9-4D62-A7C0-EA5BE89C157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6" r="27957" b="1"/>
          <a:stretch/>
        </p:blipFill>
        <p:spPr>
          <a:xfrm>
            <a:off x="79898" y="5568515"/>
            <a:ext cx="1197601" cy="1196688"/>
          </a:xfrm>
          <a:prstGeom prst="ellipse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6C4AB4-3DA0-410A-B8EB-B18E06B83C20}"/>
              </a:ext>
            </a:extLst>
          </p:cNvPr>
          <p:cNvCxnSpPr>
            <a:cxnSpLocks/>
          </p:cNvCxnSpPr>
          <p:nvPr userDrawn="1"/>
        </p:nvCxnSpPr>
        <p:spPr bwMode="auto">
          <a:xfrm flipH="1">
            <a:off x="678699" y="838820"/>
            <a:ext cx="3973" cy="4832931"/>
          </a:xfrm>
          <a:prstGeom prst="line">
            <a:avLst/>
          </a:prstGeom>
          <a:noFill/>
          <a:ln w="12700" cap="flat" cmpd="sng" algn="ctr">
            <a:solidFill>
              <a:srgbClr val="777777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6F8BC1-2EAD-422D-9B84-726977F3F652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861140"/>
            <a:ext cx="12192000" cy="0"/>
          </a:xfrm>
          <a:prstGeom prst="line">
            <a:avLst/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3A4EFD1D-F97D-4DD9-9EDF-AEA8738C4E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9" y="47375"/>
            <a:ext cx="799066" cy="688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6269F31-393E-4F3E-9175-F87EE79BB3D2}"/>
              </a:ext>
            </a:extLst>
          </p:cNvPr>
          <p:cNvSpPr txBox="1">
            <a:spLocks/>
          </p:cNvSpPr>
          <p:nvPr userDrawn="1"/>
        </p:nvSpPr>
        <p:spPr>
          <a:xfrm>
            <a:off x="1361371" y="48037"/>
            <a:ext cx="10515600" cy="8714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cap="small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1800" b="1" i="1" dirty="0">
                <a:solidFill>
                  <a:srgbClr val="660066"/>
                </a:solidFill>
              </a:rPr>
              <a:t>The Journey Continues: Making the Transition to Full Implementation of Perkins V</a:t>
            </a:r>
            <a:br>
              <a:rPr lang="en-US" sz="1800" b="1" i="1" dirty="0">
                <a:solidFill>
                  <a:srgbClr val="660066"/>
                </a:solidFill>
              </a:rPr>
            </a:br>
            <a:r>
              <a:rPr lang="en-US" sz="1800" b="1" i="0" dirty="0">
                <a:solidFill>
                  <a:schemeClr val="tx1"/>
                </a:solidFill>
              </a:rPr>
              <a:t>Data Quality Institute (DQI)</a:t>
            </a:r>
          </a:p>
          <a:p>
            <a:r>
              <a:rPr lang="en-US" sz="1100" b="0" i="0" dirty="0"/>
              <a:t>November 13-14, 2019</a:t>
            </a:r>
            <a:endParaRPr lang="en-US" sz="1800" b="0" i="0" dirty="0"/>
          </a:p>
        </p:txBody>
      </p:sp>
    </p:spTree>
    <p:extLst>
      <p:ext uri="{BB962C8B-B14F-4D97-AF65-F5344CB8AC3E}">
        <p14:creationId xmlns:p14="http://schemas.microsoft.com/office/powerpoint/2010/main" val="1898589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erkins V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EA63-95C9-4D62-A7C0-EA5BE89C1577}" type="slidenum">
              <a:rPr lang="en-US" smtClean="0"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8DFCAA1-ABA4-41F3-879C-1273246966D5}"/>
              </a:ext>
            </a:extLst>
          </p:cNvPr>
          <p:cNvCxnSpPr>
            <a:cxnSpLocks/>
          </p:cNvCxnSpPr>
          <p:nvPr userDrawn="1"/>
        </p:nvCxnSpPr>
        <p:spPr bwMode="auto">
          <a:xfrm flipH="1">
            <a:off x="678699" y="838820"/>
            <a:ext cx="3973" cy="4832931"/>
          </a:xfrm>
          <a:prstGeom prst="line">
            <a:avLst/>
          </a:prstGeom>
          <a:noFill/>
          <a:ln w="12700" cap="flat" cmpd="sng" algn="ctr">
            <a:solidFill>
              <a:srgbClr val="777777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92C2BB-B5F8-4BA9-BDCF-BAFEBE3ED22F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861140"/>
            <a:ext cx="12192000" cy="0"/>
          </a:xfrm>
          <a:prstGeom prst="line">
            <a:avLst/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98ED333-8FC4-43F4-BBE0-51DD4DD5E2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9" y="47375"/>
            <a:ext cx="799066" cy="688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E7507A8-FCD6-4C26-8547-52B146288367}"/>
              </a:ext>
            </a:extLst>
          </p:cNvPr>
          <p:cNvSpPr txBox="1">
            <a:spLocks/>
          </p:cNvSpPr>
          <p:nvPr userDrawn="1"/>
        </p:nvSpPr>
        <p:spPr>
          <a:xfrm>
            <a:off x="1361371" y="48037"/>
            <a:ext cx="10515600" cy="8714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cap="small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1800" b="1" i="1" dirty="0">
                <a:solidFill>
                  <a:srgbClr val="660066"/>
                </a:solidFill>
              </a:rPr>
              <a:t>The Journey Continues: Making the Transition to Full Implementation of Perkins V</a:t>
            </a:r>
            <a:br>
              <a:rPr lang="en-US" sz="1800" b="1" i="1" dirty="0">
                <a:solidFill>
                  <a:srgbClr val="660066"/>
                </a:solidFill>
              </a:rPr>
            </a:br>
            <a:r>
              <a:rPr lang="en-US" sz="1800" b="1" i="0" dirty="0">
                <a:solidFill>
                  <a:schemeClr val="tx1"/>
                </a:solidFill>
              </a:rPr>
              <a:t>Data Quality Institute (DQI)</a:t>
            </a:r>
          </a:p>
          <a:p>
            <a:r>
              <a:rPr lang="en-US" sz="1100" b="0" i="0" dirty="0"/>
              <a:t>November 13-14, 2019</a:t>
            </a:r>
            <a:endParaRPr lang="en-US" sz="1800" b="0" i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CC5D4A-45FE-4C23-828C-D1485E1C30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6" r="27957" b="1"/>
          <a:stretch/>
        </p:blipFill>
        <p:spPr>
          <a:xfrm>
            <a:off x="79898" y="5568515"/>
            <a:ext cx="1197601" cy="1196688"/>
          </a:xfrm>
          <a:prstGeom prst="ellipse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9143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erkins V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175" y="950260"/>
            <a:ext cx="10515600" cy="815785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rgbClr val="6600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73188" y="1855164"/>
            <a:ext cx="6858000" cy="4256710"/>
          </a:xfrm>
          <a:effectLst>
            <a:outerShdw blurRad="292100" dist="1397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6877" y="1855162"/>
            <a:ext cx="3560323" cy="4256710"/>
          </a:xfrm>
          <a:solidFill>
            <a:schemeClr val="bg1">
              <a:lumMod val="65000"/>
            </a:schemeClr>
          </a:solidFill>
          <a:effectLst>
            <a:outerShdw blurRad="292100" dist="1397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EA63-95C9-4D62-A7C0-EA5BE89C1577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88B1FE5-FD91-4ECB-A827-5663AA56DFF6}"/>
              </a:ext>
            </a:extLst>
          </p:cNvPr>
          <p:cNvCxnSpPr>
            <a:cxnSpLocks/>
          </p:cNvCxnSpPr>
          <p:nvPr userDrawn="1"/>
        </p:nvCxnSpPr>
        <p:spPr bwMode="auto">
          <a:xfrm flipH="1">
            <a:off x="678699" y="838820"/>
            <a:ext cx="3973" cy="4832931"/>
          </a:xfrm>
          <a:prstGeom prst="line">
            <a:avLst/>
          </a:prstGeom>
          <a:noFill/>
          <a:ln w="12700" cap="flat" cmpd="sng" algn="ctr">
            <a:solidFill>
              <a:srgbClr val="777777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098B1C-0C90-42D3-B884-B6A94D8501F5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861140"/>
            <a:ext cx="12192000" cy="0"/>
          </a:xfrm>
          <a:prstGeom prst="line">
            <a:avLst/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9859A6CB-BE60-4FA3-BF66-A75093B50E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9" y="47375"/>
            <a:ext cx="799066" cy="688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BD86F50-A373-4690-92C7-C69DCB335A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6" r="27957" b="1"/>
          <a:stretch/>
        </p:blipFill>
        <p:spPr>
          <a:xfrm>
            <a:off x="79898" y="5568515"/>
            <a:ext cx="1197601" cy="1196688"/>
          </a:xfrm>
          <a:prstGeom prst="ellipse">
            <a:avLst/>
          </a:prstGeom>
          <a:effectLst/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971FCFB2-AB35-4CB9-A794-F0465F113D95}"/>
              </a:ext>
            </a:extLst>
          </p:cNvPr>
          <p:cNvSpPr txBox="1">
            <a:spLocks/>
          </p:cNvSpPr>
          <p:nvPr userDrawn="1"/>
        </p:nvSpPr>
        <p:spPr>
          <a:xfrm>
            <a:off x="1361371" y="48037"/>
            <a:ext cx="10515600" cy="8714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cap="small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1800" b="1" i="1" dirty="0">
                <a:solidFill>
                  <a:srgbClr val="660066"/>
                </a:solidFill>
              </a:rPr>
              <a:t>The Journey Continues: Making the Transition to Full Implementation of Perkins V</a:t>
            </a:r>
            <a:br>
              <a:rPr lang="en-US" sz="1800" b="1" i="1" dirty="0">
                <a:solidFill>
                  <a:srgbClr val="660066"/>
                </a:solidFill>
              </a:rPr>
            </a:br>
            <a:r>
              <a:rPr lang="en-US" sz="1800" b="1" i="0" dirty="0">
                <a:solidFill>
                  <a:schemeClr val="tx1"/>
                </a:solidFill>
              </a:rPr>
              <a:t>Data Quality Institute (DQI)</a:t>
            </a:r>
          </a:p>
          <a:p>
            <a:r>
              <a:rPr lang="en-US" sz="1100" b="0" i="0" dirty="0"/>
              <a:t>November 13-14, 2019</a:t>
            </a:r>
            <a:endParaRPr lang="en-US" sz="1800" b="0" i="0" dirty="0"/>
          </a:p>
        </p:txBody>
      </p:sp>
    </p:spTree>
    <p:extLst>
      <p:ext uri="{BB962C8B-B14F-4D97-AF65-F5344CB8AC3E}">
        <p14:creationId xmlns:p14="http://schemas.microsoft.com/office/powerpoint/2010/main" val="879671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5199BA-46AF-4CE5-9BDB-EB459950EB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951"/>
            <a:ext cx="12192000" cy="123748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11EF9D-AE53-4FDD-8F41-ED990038DD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4075" y="2398713"/>
            <a:ext cx="10429875" cy="103028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Session Title</a:t>
            </a: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57854951-E073-4FAD-9EDE-A94B424F72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1062" y="3413185"/>
            <a:ext cx="10429875" cy="10302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200" b="1" i="1"/>
            </a:lvl1pPr>
          </a:lstStyle>
          <a:p>
            <a:pPr lvl="0"/>
            <a:r>
              <a:rPr lang="en-US" dirty="0"/>
              <a:t>Insert Session Speaker Name/Org</a:t>
            </a:r>
          </a:p>
        </p:txBody>
      </p:sp>
      <p:pic>
        <p:nvPicPr>
          <p:cNvPr id="1028" name="Picture 4" descr="Image result for department of education logo">
            <a:extLst>
              <a:ext uri="{FF2B5EF4-FFF2-40B4-BE49-F238E27FC236}">
                <a16:creationId xmlns:a16="http://schemas.microsoft.com/office/drawing/2014/main" id="{EABE73F1-21C5-496D-B398-99B55A5849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278" y="5457944"/>
            <a:ext cx="1163176" cy="116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301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6FD3A-1DCF-4B59-A5D2-CE74CB788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0300" y="29454"/>
            <a:ext cx="8839202" cy="1325563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07E94E-3EEB-45E5-888E-185A9F2312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7134"/>
          <a:stretch/>
        </p:blipFill>
        <p:spPr>
          <a:xfrm>
            <a:off x="126381" y="73491"/>
            <a:ext cx="2787805" cy="123748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EDFF7D-8893-4703-891B-9F61E7D6B3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188" y="1516566"/>
            <a:ext cx="11552314" cy="499535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284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3187" y="228600"/>
            <a:ext cx="10515600" cy="11842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3188" y="1600199"/>
            <a:ext cx="10515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7914" y="6356350"/>
            <a:ext cx="644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1EA63-95C9-4D62-A7C0-EA5BE89C1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9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cap="small" baseline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0"/>
        </a:spcBef>
        <a:spcAft>
          <a:spcPts val="800"/>
        </a:spcAft>
        <a:buClr>
          <a:srgbClr val="000099"/>
        </a:buClr>
        <a:buSzPct val="80000"/>
        <a:buFont typeface="Webdings" panose="05030102010509060703" pitchFamily="18" charset="2"/>
        <a:buChar char="="/>
        <a:defRPr sz="3600" kern="1200">
          <a:solidFill>
            <a:schemeClr val="tx1">
              <a:lumMod val="50000"/>
              <a:lumOff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857250" indent="-400050" algn="l" defTabSz="914400" rtl="0" eaLnBrk="1" latinLnBrk="0" hangingPunct="1">
        <a:spcBef>
          <a:spcPts val="0"/>
        </a:spcBef>
        <a:spcAft>
          <a:spcPts val="800"/>
        </a:spcAft>
        <a:buClr>
          <a:srgbClr val="CC0000"/>
        </a:buClr>
        <a:buSzPct val="80000"/>
        <a:buFont typeface="Webdings" panose="05030102010509060703" pitchFamily="18" charset="2"/>
        <a:buChar char="="/>
        <a:defRPr sz="3200" kern="1200">
          <a:solidFill>
            <a:schemeClr val="tx1">
              <a:lumMod val="50000"/>
              <a:lumOff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203325" indent="-346075" algn="l" defTabSz="914400" rtl="0" eaLnBrk="1" latinLnBrk="0" hangingPunct="1">
        <a:spcBef>
          <a:spcPts val="0"/>
        </a:spcBef>
        <a:spcAft>
          <a:spcPts val="600"/>
        </a:spcAft>
        <a:buClr>
          <a:srgbClr val="FFC000"/>
        </a:buClr>
        <a:buSzPct val="80000"/>
        <a:buFont typeface="Webdings" panose="05030102010509060703" pitchFamily="18" charset="2"/>
        <a:buChar char="="/>
        <a:defRPr sz="2800" kern="1200">
          <a:solidFill>
            <a:schemeClr val="tx1">
              <a:lumMod val="50000"/>
              <a:lumOff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597025" indent="-334963" algn="l" defTabSz="914400" rtl="0" eaLnBrk="1" latinLnBrk="0" hangingPunct="1">
        <a:spcBef>
          <a:spcPts val="0"/>
        </a:spcBef>
        <a:spcAft>
          <a:spcPts val="500"/>
        </a:spcAft>
        <a:buClr>
          <a:srgbClr val="006600"/>
        </a:buClr>
        <a:buSzPct val="80000"/>
        <a:buFont typeface="Webdings" panose="05030102010509060703" pitchFamily="18" charset="2"/>
        <a:buChar char="="/>
        <a:defRPr sz="2400" kern="1200">
          <a:solidFill>
            <a:schemeClr val="tx1">
              <a:lumMod val="50000"/>
              <a:lumOff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1885950" indent="-288925" algn="l" defTabSz="914400" rtl="0" eaLnBrk="1" latinLnBrk="0" hangingPunct="1">
        <a:spcBef>
          <a:spcPts val="0"/>
        </a:spcBef>
        <a:spcAft>
          <a:spcPts val="400"/>
        </a:spcAft>
        <a:buClr>
          <a:srgbClr val="660066"/>
        </a:buClr>
        <a:buSzPct val="80000"/>
        <a:buFont typeface="Webdings" panose="05030102010509060703" pitchFamily="18" charset="2"/>
        <a:buChar char="="/>
        <a:defRPr sz="2200" kern="1200">
          <a:solidFill>
            <a:schemeClr val="tx1">
              <a:lumMod val="50000"/>
              <a:lumOff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24BCC-9162-4628-A4E7-006C0900E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 Carolina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E1638-A01A-445C-A297-43F80BDF6D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Bob </a:t>
            </a:r>
            <a:r>
              <a:rPr lang="en-US" dirty="0" err="1"/>
              <a:t>Witchger</a:t>
            </a:r>
            <a:r>
              <a:rPr lang="en-US" dirty="0"/>
              <a:t>, CTE Director</a:t>
            </a:r>
          </a:p>
          <a:p>
            <a:r>
              <a:rPr lang="en-US" dirty="0"/>
              <a:t>Chris </a:t>
            </a:r>
            <a:r>
              <a:rPr lang="en-US" dirty="0" err="1"/>
              <a:t>Droessler</a:t>
            </a:r>
            <a:r>
              <a:rPr lang="en-US" dirty="0"/>
              <a:t>, CTE Program Administrator</a:t>
            </a:r>
          </a:p>
        </p:txBody>
      </p:sp>
    </p:spTree>
    <p:extLst>
      <p:ext uri="{BB962C8B-B14F-4D97-AF65-F5344CB8AC3E}">
        <p14:creationId xmlns:p14="http://schemas.microsoft.com/office/powerpoint/2010/main" val="1012147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59E8634-D7F3-5D42-96B0-2BB12179F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57" y="0"/>
            <a:ext cx="7358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05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A52E0D0C-F184-434E-8403-CFE105E43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126" y="0"/>
            <a:ext cx="7293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4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136614A-8A06-6145-AF44-2040DF49A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036" y="0"/>
            <a:ext cx="7279928" cy="6858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DF39B54-E8BB-7C4B-8CB9-AA3BE8EF0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9419" y="4232376"/>
            <a:ext cx="2040536" cy="432221"/>
          </a:xfrm>
          <a:prstGeom prst="roundRect">
            <a:avLst>
              <a:gd name="adj" fmla="val 16667"/>
            </a:avLst>
          </a:prstGeom>
          <a:noFill/>
          <a:ln w="88900">
            <a:solidFill>
              <a:srgbClr val="FF00FF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ea typeface="ヒラギノ角ゴ Pro W3" pitchFamily="-11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98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D195F72-4C99-4043-8FA9-8D86410CE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58" y="0"/>
            <a:ext cx="72878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11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16CD294-CA89-B247-908F-9B9BD8E8C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731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77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DDE38-C9B2-A144-95B0-DE177E12C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Postsecondary Perkins Data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D9973-ED69-154A-A502-EF3D98E69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www.ncperkins.org</a:t>
            </a:r>
            <a:r>
              <a:rPr lang="en-US" dirty="0"/>
              <a:t>/data/</a:t>
            </a:r>
          </a:p>
          <a:p>
            <a:r>
              <a:rPr lang="en-US" dirty="0"/>
              <a:t>22 dynamic web pages (so far)</a:t>
            </a:r>
          </a:p>
          <a:p>
            <a:r>
              <a:rPr lang="en-US" dirty="0"/>
              <a:t>12,152 lines of HTML &amp; PHP code</a:t>
            </a:r>
          </a:p>
          <a:p>
            <a:pPr lvl="1"/>
            <a:r>
              <a:rPr lang="en-US" dirty="0"/>
              <a:t>Does not include </a:t>
            </a:r>
            <a:r>
              <a:rPr lang="en-US" dirty="0" err="1"/>
              <a:t>Javascript</a:t>
            </a:r>
            <a:r>
              <a:rPr lang="en-US" dirty="0"/>
              <a:t> files borrowed from others</a:t>
            </a:r>
          </a:p>
          <a:p>
            <a:r>
              <a:rPr lang="en-US" dirty="0"/>
              <a:t>52 tables in MySQL database</a:t>
            </a:r>
          </a:p>
          <a:p>
            <a:pPr lvl="1"/>
            <a:r>
              <a:rPr lang="en-US" dirty="0"/>
              <a:t>each year and indicator is a different table</a:t>
            </a:r>
          </a:p>
          <a:p>
            <a:r>
              <a:rPr lang="en-US" dirty="0"/>
              <a:t>Uses Chart JS to make the line graphs</a:t>
            </a:r>
          </a:p>
        </p:txBody>
      </p:sp>
    </p:spTree>
    <p:extLst>
      <p:ext uri="{BB962C8B-B14F-4D97-AF65-F5344CB8AC3E}">
        <p14:creationId xmlns:p14="http://schemas.microsoft.com/office/powerpoint/2010/main" val="2331109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24BCC-9162-4628-A4E7-006C0900E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 Carolina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E1638-A01A-445C-A297-43F80BDF6D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Bob </a:t>
            </a:r>
            <a:r>
              <a:rPr lang="en-US" dirty="0" err="1"/>
              <a:t>Witchger</a:t>
            </a:r>
            <a:r>
              <a:rPr lang="en-US" dirty="0"/>
              <a:t>, CTE Director</a:t>
            </a:r>
          </a:p>
          <a:p>
            <a:r>
              <a:rPr lang="en-US" dirty="0"/>
              <a:t>Chris </a:t>
            </a:r>
            <a:r>
              <a:rPr lang="en-US" dirty="0" err="1"/>
              <a:t>Droessler</a:t>
            </a:r>
            <a:r>
              <a:rPr lang="en-US" dirty="0"/>
              <a:t>, CTE Program Administrator</a:t>
            </a:r>
          </a:p>
        </p:txBody>
      </p:sp>
    </p:spTree>
    <p:extLst>
      <p:ext uri="{BB962C8B-B14F-4D97-AF65-F5344CB8AC3E}">
        <p14:creationId xmlns:p14="http://schemas.microsoft.com/office/powerpoint/2010/main" val="240341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08B3F-46F8-4DA0-9A80-5AB56D247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Postsecondary Perkins Data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C55E7-ACC2-47EC-87E1-E11733E62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by colleges for Comprehensive Local Needs Assessment and Local Application</a:t>
            </a:r>
          </a:p>
          <a:p>
            <a:r>
              <a:rPr lang="en-US" dirty="0"/>
              <a:t>https://</a:t>
            </a:r>
            <a:r>
              <a:rPr lang="en-US" dirty="0" err="1"/>
              <a:t>www.ncperkins.org</a:t>
            </a:r>
            <a:r>
              <a:rPr lang="en-US" dirty="0"/>
              <a:t>/data/</a:t>
            </a:r>
          </a:p>
          <a:p>
            <a:r>
              <a:rPr lang="en-US" dirty="0"/>
              <a:t>Organized by:</a:t>
            </a:r>
          </a:p>
          <a:p>
            <a:pPr lvl="1"/>
            <a:r>
              <a:rPr lang="en-US" dirty="0"/>
              <a:t>Individual Colleges</a:t>
            </a:r>
          </a:p>
          <a:p>
            <a:pPr lvl="1"/>
            <a:r>
              <a:rPr lang="en-US" dirty="0"/>
              <a:t>Compare Colleges</a:t>
            </a:r>
          </a:p>
          <a:p>
            <a:pPr lvl="1"/>
            <a:r>
              <a:rPr lang="en-US" dirty="0"/>
              <a:t>State Summary</a:t>
            </a:r>
          </a:p>
        </p:txBody>
      </p:sp>
    </p:spTree>
    <p:extLst>
      <p:ext uri="{BB962C8B-B14F-4D97-AF65-F5344CB8AC3E}">
        <p14:creationId xmlns:p14="http://schemas.microsoft.com/office/powerpoint/2010/main" val="3612284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F598B2DE-EE04-F847-B83E-09F493083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39" y="0"/>
            <a:ext cx="7337722" cy="6858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0DB6ABD-1498-594B-9BB7-B23DEC95F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3039" y="1604923"/>
            <a:ext cx="1751170" cy="466945"/>
          </a:xfrm>
          <a:prstGeom prst="roundRect">
            <a:avLst>
              <a:gd name="adj" fmla="val 16667"/>
            </a:avLst>
          </a:prstGeom>
          <a:noFill/>
          <a:ln w="88900">
            <a:solidFill>
              <a:srgbClr val="FF00FF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ea typeface="ヒラギノ角ゴ Pro W3" pitchFamily="-11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61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E2034B8-4E4F-A244-820B-5ABBC14A4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760" y="0"/>
            <a:ext cx="73444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88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4FD534F-BCFF-1D49-8C05-D99163C63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126" y="0"/>
            <a:ext cx="8015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34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1A7F73A0-8768-4840-ABD0-599DB12F3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907" y="0"/>
            <a:ext cx="74101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90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FCEB95-F3A8-B940-A173-F4D110B43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15" y="0"/>
            <a:ext cx="79377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45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70491DA0-B7E0-494D-827B-3F80D7D9E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175" y="0"/>
            <a:ext cx="73156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7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B6A9CD3-855C-4E47-8A13-046B01632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445" y="0"/>
            <a:ext cx="7329109" cy="68580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C835355-1F00-2444-AD35-25CB9E0FC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1445" y="1489176"/>
            <a:ext cx="3251725" cy="316475"/>
          </a:xfrm>
          <a:prstGeom prst="roundRect">
            <a:avLst>
              <a:gd name="adj" fmla="val 16667"/>
            </a:avLst>
          </a:prstGeom>
          <a:noFill/>
          <a:ln w="88900">
            <a:solidFill>
              <a:srgbClr val="FF00FF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ea typeface="ヒラギノ角ゴ Pro W3" pitchFamily="-11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94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Perkins V 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7A3C9123BDE44C8AD50F808F186529" ma:contentTypeVersion="12" ma:contentTypeDescription="Create a new document." ma:contentTypeScope="" ma:versionID="00ee58938ea8da298eeb401f6d3d8e4d">
  <xsd:schema xmlns:xsd="http://www.w3.org/2001/XMLSchema" xmlns:xs="http://www.w3.org/2001/XMLSchema" xmlns:p="http://schemas.microsoft.com/office/2006/metadata/properties" xmlns:ns3="dcda1828-1d71-4e9b-9798-841a3c408bcb" xmlns:ns4="4f5febe0-14ac-4f16-963b-fc17ffa2fe2a" targetNamespace="http://schemas.microsoft.com/office/2006/metadata/properties" ma:root="true" ma:fieldsID="31bb80607ee2cfd2a353886bbfca342a" ns3:_="" ns4:_="">
    <xsd:import namespace="dcda1828-1d71-4e9b-9798-841a3c408bcb"/>
    <xsd:import namespace="4f5febe0-14ac-4f16-963b-fc17ffa2fe2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da1828-1d71-4e9b-9798-841a3c408bc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5febe0-14ac-4f16-963b-fc17ffa2fe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1FC9A1-9AB3-4571-80A9-D38E9B06D2A9}">
  <ds:schemaRefs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4f5febe0-14ac-4f16-963b-fc17ffa2fe2a"/>
    <ds:schemaRef ds:uri="http://schemas.microsoft.com/office/2006/documentManagement/types"/>
    <ds:schemaRef ds:uri="http://purl.org/dc/dcmitype/"/>
    <ds:schemaRef ds:uri="http://schemas.microsoft.com/office/infopath/2007/PartnerControls"/>
    <ds:schemaRef ds:uri="dcda1828-1d71-4e9b-9798-841a3c408bc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5745610-1163-426F-9184-A3E0BD4BA0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da1828-1d71-4e9b-9798-841a3c408bcb"/>
    <ds:schemaRef ds:uri="4f5febe0-14ac-4f16-963b-fc17ffa2fe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92D2F9-3561-42DE-879D-0E6AD97D27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747</Words>
  <Application>Microsoft Macintosh PowerPoint</Application>
  <PresentationFormat>Widescreen</PresentationFormat>
  <Paragraphs>101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Webdings</vt:lpstr>
      <vt:lpstr>Wingdings</vt:lpstr>
      <vt:lpstr>Perkins V Main</vt:lpstr>
      <vt:lpstr>North Carolina</vt:lpstr>
      <vt:lpstr>Postsecondary Perkins Data Portal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Postsecondary Perkins Data Portal</vt:lpstr>
      <vt:lpstr>North Carolina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</dc:title>
  <dc:creator>Rice, Olivia</dc:creator>
  <cp:lastModifiedBy>Chris Droessler</cp:lastModifiedBy>
  <cp:revision>1</cp:revision>
  <dcterms:created xsi:type="dcterms:W3CDTF">2019-10-16T12:12:45Z</dcterms:created>
  <dcterms:modified xsi:type="dcterms:W3CDTF">2019-10-29T11:17:38Z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0x010100037A3C9123BDE44C8AD50F808F186529</vt:lpwstr>
  </property>
</Properties>
</file>