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0"/>
  </p:notesMasterIdLst>
  <p:handoutMasterIdLst>
    <p:handoutMasterId r:id="rId41"/>
  </p:handoutMasterIdLst>
  <p:sldIdLst>
    <p:sldId id="256" r:id="rId2"/>
    <p:sldId id="600" r:id="rId3"/>
    <p:sldId id="701" r:id="rId4"/>
    <p:sldId id="257" r:id="rId5"/>
    <p:sldId id="703" r:id="rId6"/>
    <p:sldId id="729" r:id="rId7"/>
    <p:sldId id="712" r:id="rId8"/>
    <p:sldId id="714" r:id="rId9"/>
    <p:sldId id="718" r:id="rId10"/>
    <p:sldId id="715" r:id="rId11"/>
    <p:sldId id="719" r:id="rId12"/>
    <p:sldId id="733" r:id="rId13"/>
    <p:sldId id="737" r:id="rId14"/>
    <p:sldId id="720" r:id="rId15"/>
    <p:sldId id="722" r:id="rId16"/>
    <p:sldId id="723" r:id="rId17"/>
    <p:sldId id="724" r:id="rId18"/>
    <p:sldId id="725" r:id="rId19"/>
    <p:sldId id="726" r:id="rId20"/>
    <p:sldId id="727" r:id="rId21"/>
    <p:sldId id="728" r:id="rId22"/>
    <p:sldId id="734" r:id="rId23"/>
    <p:sldId id="735" r:id="rId24"/>
    <p:sldId id="736" r:id="rId25"/>
    <p:sldId id="738" r:id="rId26"/>
    <p:sldId id="593" r:id="rId27"/>
    <p:sldId id="529" r:id="rId28"/>
    <p:sldId id="530" r:id="rId29"/>
    <p:sldId id="507" r:id="rId30"/>
    <p:sldId id="531" r:id="rId31"/>
    <p:sldId id="508" r:id="rId32"/>
    <p:sldId id="711" r:id="rId33"/>
    <p:sldId id="602" r:id="rId34"/>
    <p:sldId id="578" r:id="rId35"/>
    <p:sldId id="576" r:id="rId36"/>
    <p:sldId id="606" r:id="rId37"/>
    <p:sldId id="616" r:id="rId38"/>
    <p:sldId id="704"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111"/>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062E05-3BFE-AD44-B756-F71B44717986}" v="169" dt="2019-02-21T13:24:24.9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90" autoAdjust="0"/>
    <p:restoredTop sz="69388"/>
  </p:normalViewPr>
  <p:slideViewPr>
    <p:cSldViewPr snapToGrid="0">
      <p:cViewPr varScale="1">
        <p:scale>
          <a:sx n="63" d="100"/>
          <a:sy n="63" d="100"/>
        </p:scale>
        <p:origin x="2888" y="184"/>
      </p:cViewPr>
      <p:guideLst/>
    </p:cSldViewPr>
  </p:slideViewPr>
  <p:outlineViewPr>
    <p:cViewPr>
      <p:scale>
        <a:sx n="33" d="100"/>
        <a:sy n="33" d="100"/>
      </p:scale>
      <p:origin x="0" y="-11632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Droessler" userId="625c3661-9d64-47fa-b83c-4b49393bd161" providerId="ADAL" clId="{D9BC66B7-F4D9-6F4F-90BA-7F467BA392E1}"/>
  </pc:docChgLst>
  <pc:docChgLst>
    <pc:chgData name="Chris Droessler" userId="625c3661-9d64-47fa-b83c-4b49393bd161" providerId="ADAL" clId="{4AAC1755-542B-9B47-A5AE-A11BAF8AC935}"/>
    <pc:docChg chg="delSld modSld">
      <pc:chgData name="Chris Droessler" userId="625c3661-9d64-47fa-b83c-4b49393bd161" providerId="ADAL" clId="{4AAC1755-542B-9B47-A5AE-A11BAF8AC935}" dt="2019-02-21T13:52:51.062" v="105" actId="20577"/>
      <pc:docMkLst>
        <pc:docMk/>
      </pc:docMkLst>
      <pc:sldChg chg="modSp">
        <pc:chgData name="Chris Droessler" userId="625c3661-9d64-47fa-b83c-4b49393bd161" providerId="ADAL" clId="{4AAC1755-542B-9B47-A5AE-A11BAF8AC935}" dt="2019-02-21T13:52:51.062" v="105" actId="20577"/>
        <pc:sldMkLst>
          <pc:docMk/>
          <pc:sldMk cId="1121195501" sldId="256"/>
        </pc:sldMkLst>
        <pc:spChg chg="mod">
          <ac:chgData name="Chris Droessler" userId="625c3661-9d64-47fa-b83c-4b49393bd161" providerId="ADAL" clId="{4AAC1755-542B-9B47-A5AE-A11BAF8AC935}" dt="2019-02-21T13:52:51.062" v="105" actId="20577"/>
          <ac:spMkLst>
            <pc:docMk/>
            <pc:sldMk cId="1121195501" sldId="256"/>
            <ac:spMk id="2" creationId="{00000000-0000-0000-0000-000000000000}"/>
          </ac:spMkLst>
        </pc:spChg>
      </pc:sldChg>
      <pc:sldChg chg="del">
        <pc:chgData name="Chris Droessler" userId="625c3661-9d64-47fa-b83c-4b49393bd161" providerId="ADAL" clId="{4AAC1755-542B-9B47-A5AE-A11BAF8AC935}" dt="2019-02-21T13:26:36.811" v="0" actId="2696"/>
        <pc:sldMkLst>
          <pc:docMk/>
          <pc:sldMk cId="3418978135" sldId="262"/>
        </pc:sldMkLst>
      </pc:sldChg>
      <pc:sldChg chg="del">
        <pc:chgData name="Chris Droessler" userId="625c3661-9d64-47fa-b83c-4b49393bd161" providerId="ADAL" clId="{4AAC1755-542B-9B47-A5AE-A11BAF8AC935}" dt="2019-02-21T13:26:38.134" v="75" actId="2696"/>
        <pc:sldMkLst>
          <pc:docMk/>
          <pc:sldMk cId="1601590592" sldId="265"/>
        </pc:sldMkLst>
      </pc:sldChg>
      <pc:sldChg chg="del">
        <pc:chgData name="Chris Droessler" userId="625c3661-9d64-47fa-b83c-4b49393bd161" providerId="ADAL" clId="{4AAC1755-542B-9B47-A5AE-A11BAF8AC935}" dt="2019-02-21T13:26:38.182" v="80" actId="2696"/>
        <pc:sldMkLst>
          <pc:docMk/>
          <pc:sldMk cId="354679795" sldId="268"/>
        </pc:sldMkLst>
      </pc:sldChg>
      <pc:sldChg chg="del">
        <pc:chgData name="Chris Droessler" userId="625c3661-9d64-47fa-b83c-4b49393bd161" providerId="ADAL" clId="{4AAC1755-542B-9B47-A5AE-A11BAF8AC935}" dt="2019-02-21T13:26:38.189" v="81" actId="2696"/>
        <pc:sldMkLst>
          <pc:docMk/>
          <pc:sldMk cId="1792735702" sldId="272"/>
        </pc:sldMkLst>
      </pc:sldChg>
      <pc:sldChg chg="del">
        <pc:chgData name="Chris Droessler" userId="625c3661-9d64-47fa-b83c-4b49393bd161" providerId="ADAL" clId="{4AAC1755-542B-9B47-A5AE-A11BAF8AC935}" dt="2019-02-21T13:26:38.260" v="91" actId="2696"/>
        <pc:sldMkLst>
          <pc:docMk/>
          <pc:sldMk cId="485712414" sldId="274"/>
        </pc:sldMkLst>
      </pc:sldChg>
      <pc:sldChg chg="del">
        <pc:chgData name="Chris Droessler" userId="625c3661-9d64-47fa-b83c-4b49393bd161" providerId="ADAL" clId="{4AAC1755-542B-9B47-A5AE-A11BAF8AC935}" dt="2019-02-21T13:26:38.272" v="94" actId="2696"/>
        <pc:sldMkLst>
          <pc:docMk/>
          <pc:sldMk cId="1312623294" sldId="275"/>
        </pc:sldMkLst>
      </pc:sldChg>
      <pc:sldChg chg="del">
        <pc:chgData name="Chris Droessler" userId="625c3661-9d64-47fa-b83c-4b49393bd161" providerId="ADAL" clId="{4AAC1755-542B-9B47-A5AE-A11BAF8AC935}" dt="2019-02-21T13:26:38.276" v="95" actId="2696"/>
        <pc:sldMkLst>
          <pc:docMk/>
          <pc:sldMk cId="753626156" sldId="281"/>
        </pc:sldMkLst>
      </pc:sldChg>
      <pc:sldChg chg="del">
        <pc:chgData name="Chris Droessler" userId="625c3661-9d64-47fa-b83c-4b49393bd161" providerId="ADAL" clId="{4AAC1755-542B-9B47-A5AE-A11BAF8AC935}" dt="2019-02-21T13:26:37.342" v="22" actId="2696"/>
        <pc:sldMkLst>
          <pc:docMk/>
          <pc:sldMk cId="2463353934" sldId="301"/>
        </pc:sldMkLst>
      </pc:sldChg>
      <pc:sldChg chg="del">
        <pc:chgData name="Chris Droessler" userId="625c3661-9d64-47fa-b83c-4b49393bd161" providerId="ADAL" clId="{4AAC1755-542B-9B47-A5AE-A11BAF8AC935}" dt="2019-02-21T13:26:37.305" v="21" actId="2696"/>
        <pc:sldMkLst>
          <pc:docMk/>
          <pc:sldMk cId="2546578144" sldId="393"/>
        </pc:sldMkLst>
      </pc:sldChg>
      <pc:sldChg chg="del">
        <pc:chgData name="Chris Droessler" userId="625c3661-9d64-47fa-b83c-4b49393bd161" providerId="ADAL" clId="{4AAC1755-542B-9B47-A5AE-A11BAF8AC935}" dt="2019-02-21T13:26:37.123" v="13" actId="2696"/>
        <pc:sldMkLst>
          <pc:docMk/>
          <pc:sldMk cId="1995223360" sldId="417"/>
        </pc:sldMkLst>
      </pc:sldChg>
      <pc:sldChg chg="del">
        <pc:chgData name="Chris Droessler" userId="625c3661-9d64-47fa-b83c-4b49393bd161" providerId="ADAL" clId="{4AAC1755-542B-9B47-A5AE-A11BAF8AC935}" dt="2019-02-21T13:26:37.145" v="14" actId="2696"/>
        <pc:sldMkLst>
          <pc:docMk/>
          <pc:sldMk cId="4203711761" sldId="418"/>
        </pc:sldMkLst>
      </pc:sldChg>
      <pc:sldChg chg="del">
        <pc:chgData name="Chris Droessler" userId="625c3661-9d64-47fa-b83c-4b49393bd161" providerId="ADAL" clId="{4AAC1755-542B-9B47-A5AE-A11BAF8AC935}" dt="2019-02-21T13:26:37.166" v="15" actId="2696"/>
        <pc:sldMkLst>
          <pc:docMk/>
          <pc:sldMk cId="1832366382" sldId="419"/>
        </pc:sldMkLst>
      </pc:sldChg>
      <pc:sldChg chg="del">
        <pc:chgData name="Chris Droessler" userId="625c3661-9d64-47fa-b83c-4b49393bd161" providerId="ADAL" clId="{4AAC1755-542B-9B47-A5AE-A11BAF8AC935}" dt="2019-02-21T13:26:37.189" v="16" actId="2696"/>
        <pc:sldMkLst>
          <pc:docMk/>
          <pc:sldMk cId="3131717204" sldId="420"/>
        </pc:sldMkLst>
      </pc:sldChg>
      <pc:sldChg chg="del">
        <pc:chgData name="Chris Droessler" userId="625c3661-9d64-47fa-b83c-4b49393bd161" providerId="ADAL" clId="{4AAC1755-542B-9B47-A5AE-A11BAF8AC935}" dt="2019-02-21T13:26:37.211" v="17" actId="2696"/>
        <pc:sldMkLst>
          <pc:docMk/>
          <pc:sldMk cId="320730995" sldId="421"/>
        </pc:sldMkLst>
      </pc:sldChg>
      <pc:sldChg chg="del">
        <pc:chgData name="Chris Droessler" userId="625c3661-9d64-47fa-b83c-4b49393bd161" providerId="ADAL" clId="{4AAC1755-542B-9B47-A5AE-A11BAF8AC935}" dt="2019-02-21T13:26:37.234" v="18" actId="2696"/>
        <pc:sldMkLst>
          <pc:docMk/>
          <pc:sldMk cId="3988988772" sldId="422"/>
        </pc:sldMkLst>
      </pc:sldChg>
      <pc:sldChg chg="del">
        <pc:chgData name="Chris Droessler" userId="625c3661-9d64-47fa-b83c-4b49393bd161" providerId="ADAL" clId="{4AAC1755-542B-9B47-A5AE-A11BAF8AC935}" dt="2019-02-21T13:26:37.256" v="19" actId="2696"/>
        <pc:sldMkLst>
          <pc:docMk/>
          <pc:sldMk cId="1630811823" sldId="423"/>
        </pc:sldMkLst>
      </pc:sldChg>
      <pc:sldChg chg="del">
        <pc:chgData name="Chris Droessler" userId="625c3661-9d64-47fa-b83c-4b49393bd161" providerId="ADAL" clId="{4AAC1755-542B-9B47-A5AE-A11BAF8AC935}" dt="2019-02-21T13:26:37.278" v="20" actId="2696"/>
        <pc:sldMkLst>
          <pc:docMk/>
          <pc:sldMk cId="768606698" sldId="424"/>
        </pc:sldMkLst>
      </pc:sldChg>
      <pc:sldChg chg="del">
        <pc:chgData name="Chris Droessler" userId="625c3661-9d64-47fa-b83c-4b49393bd161" providerId="ADAL" clId="{4AAC1755-542B-9B47-A5AE-A11BAF8AC935}" dt="2019-02-21T13:26:37.101" v="12" actId="2696"/>
        <pc:sldMkLst>
          <pc:docMk/>
          <pc:sldMk cId="2732906485" sldId="462"/>
        </pc:sldMkLst>
      </pc:sldChg>
      <pc:sldChg chg="del">
        <pc:chgData name="Chris Droessler" userId="625c3661-9d64-47fa-b83c-4b49393bd161" providerId="ADAL" clId="{4AAC1755-542B-9B47-A5AE-A11BAF8AC935}" dt="2019-02-21T13:26:38.162" v="78" actId="2696"/>
        <pc:sldMkLst>
          <pc:docMk/>
          <pc:sldMk cId="3223483966" sldId="509"/>
        </pc:sldMkLst>
      </pc:sldChg>
      <pc:sldChg chg="del">
        <pc:chgData name="Chris Droessler" userId="625c3661-9d64-47fa-b83c-4b49393bd161" providerId="ADAL" clId="{4AAC1755-542B-9B47-A5AE-A11BAF8AC935}" dt="2019-02-21T13:26:38.123" v="74" actId="2696"/>
        <pc:sldMkLst>
          <pc:docMk/>
          <pc:sldMk cId="3526271831" sldId="511"/>
        </pc:sldMkLst>
      </pc:sldChg>
      <pc:sldChg chg="del">
        <pc:chgData name="Chris Droessler" userId="625c3661-9d64-47fa-b83c-4b49393bd161" providerId="ADAL" clId="{4AAC1755-542B-9B47-A5AE-A11BAF8AC935}" dt="2019-02-21T13:26:38.206" v="83" actId="2696"/>
        <pc:sldMkLst>
          <pc:docMk/>
          <pc:sldMk cId="4254513729" sldId="512"/>
        </pc:sldMkLst>
      </pc:sldChg>
      <pc:sldChg chg="del">
        <pc:chgData name="Chris Droessler" userId="625c3661-9d64-47fa-b83c-4b49393bd161" providerId="ADAL" clId="{4AAC1755-542B-9B47-A5AE-A11BAF8AC935}" dt="2019-02-21T13:26:38.055" v="67" actId="2696"/>
        <pc:sldMkLst>
          <pc:docMk/>
          <pc:sldMk cId="2817247336" sldId="513"/>
        </pc:sldMkLst>
      </pc:sldChg>
      <pc:sldChg chg="del">
        <pc:chgData name="Chris Droessler" userId="625c3661-9d64-47fa-b83c-4b49393bd161" providerId="ADAL" clId="{4AAC1755-542B-9B47-A5AE-A11BAF8AC935}" dt="2019-02-21T13:26:38.255" v="90" actId="2696"/>
        <pc:sldMkLst>
          <pc:docMk/>
          <pc:sldMk cId="3186210653" sldId="514"/>
        </pc:sldMkLst>
      </pc:sldChg>
      <pc:sldChg chg="del">
        <pc:chgData name="Chris Droessler" userId="625c3661-9d64-47fa-b83c-4b49393bd161" providerId="ADAL" clId="{4AAC1755-542B-9B47-A5AE-A11BAF8AC935}" dt="2019-02-21T13:26:38.249" v="89" actId="2696"/>
        <pc:sldMkLst>
          <pc:docMk/>
          <pc:sldMk cId="1148131924" sldId="515"/>
        </pc:sldMkLst>
      </pc:sldChg>
      <pc:sldChg chg="del">
        <pc:chgData name="Chris Droessler" userId="625c3661-9d64-47fa-b83c-4b49393bd161" providerId="ADAL" clId="{4AAC1755-542B-9B47-A5AE-A11BAF8AC935}" dt="2019-02-21T13:26:38.073" v="69" actId="2696"/>
        <pc:sldMkLst>
          <pc:docMk/>
          <pc:sldMk cId="2289089368" sldId="519"/>
        </pc:sldMkLst>
      </pc:sldChg>
      <pc:sldChg chg="del">
        <pc:chgData name="Chris Droessler" userId="625c3661-9d64-47fa-b83c-4b49393bd161" providerId="ADAL" clId="{4AAC1755-542B-9B47-A5AE-A11BAF8AC935}" dt="2019-02-21T13:26:38.014" v="63" actId="2696"/>
        <pc:sldMkLst>
          <pc:docMk/>
          <pc:sldMk cId="2881002776" sldId="521"/>
        </pc:sldMkLst>
      </pc:sldChg>
      <pc:sldChg chg="del">
        <pc:chgData name="Chris Droessler" userId="625c3661-9d64-47fa-b83c-4b49393bd161" providerId="ADAL" clId="{4AAC1755-542B-9B47-A5AE-A11BAF8AC935}" dt="2019-02-21T13:26:38.101" v="72" actId="2696"/>
        <pc:sldMkLst>
          <pc:docMk/>
          <pc:sldMk cId="2779310115" sldId="525"/>
        </pc:sldMkLst>
      </pc:sldChg>
      <pc:sldChg chg="del">
        <pc:chgData name="Chris Droessler" userId="625c3661-9d64-47fa-b83c-4b49393bd161" providerId="ADAL" clId="{4AAC1755-542B-9B47-A5AE-A11BAF8AC935}" dt="2019-02-21T13:26:38.268" v="93" actId="2696"/>
        <pc:sldMkLst>
          <pc:docMk/>
          <pc:sldMk cId="4231651453" sldId="527"/>
        </pc:sldMkLst>
      </pc:sldChg>
      <pc:sldChg chg="del">
        <pc:chgData name="Chris Droessler" userId="625c3661-9d64-47fa-b83c-4b49393bd161" providerId="ADAL" clId="{4AAC1755-542B-9B47-A5AE-A11BAF8AC935}" dt="2019-02-21T13:26:38.244" v="88" actId="2696"/>
        <pc:sldMkLst>
          <pc:docMk/>
          <pc:sldMk cId="1802031989" sldId="528"/>
        </pc:sldMkLst>
      </pc:sldChg>
      <pc:sldChg chg="del">
        <pc:chgData name="Chris Droessler" userId="625c3661-9d64-47fa-b83c-4b49393bd161" providerId="ADAL" clId="{4AAC1755-542B-9B47-A5AE-A11BAF8AC935}" dt="2019-02-21T13:26:38.004" v="62" actId="2696"/>
        <pc:sldMkLst>
          <pc:docMk/>
          <pc:sldMk cId="1557097039" sldId="532"/>
        </pc:sldMkLst>
      </pc:sldChg>
      <pc:sldChg chg="del">
        <pc:chgData name="Chris Droessler" userId="625c3661-9d64-47fa-b83c-4b49393bd161" providerId="ADAL" clId="{4AAC1755-542B-9B47-A5AE-A11BAF8AC935}" dt="2019-02-21T13:26:38.230" v="86" actId="2696"/>
        <pc:sldMkLst>
          <pc:docMk/>
          <pc:sldMk cId="3308247913" sldId="534"/>
        </pc:sldMkLst>
      </pc:sldChg>
      <pc:sldChg chg="del">
        <pc:chgData name="Chris Droessler" userId="625c3661-9d64-47fa-b83c-4b49393bd161" providerId="ADAL" clId="{4AAC1755-542B-9B47-A5AE-A11BAF8AC935}" dt="2019-02-21T13:26:38.045" v="66" actId="2696"/>
        <pc:sldMkLst>
          <pc:docMk/>
          <pc:sldMk cId="1170993290" sldId="538"/>
        </pc:sldMkLst>
      </pc:sldChg>
      <pc:sldChg chg="del">
        <pc:chgData name="Chris Droessler" userId="625c3661-9d64-47fa-b83c-4b49393bd161" providerId="ADAL" clId="{4AAC1755-542B-9B47-A5AE-A11BAF8AC935}" dt="2019-02-21T13:26:38.238" v="87" actId="2696"/>
        <pc:sldMkLst>
          <pc:docMk/>
          <pc:sldMk cId="2992138866" sldId="542"/>
        </pc:sldMkLst>
      </pc:sldChg>
      <pc:sldChg chg="del">
        <pc:chgData name="Chris Droessler" userId="625c3661-9d64-47fa-b83c-4b49393bd161" providerId="ADAL" clId="{4AAC1755-542B-9B47-A5AE-A11BAF8AC935}" dt="2019-02-21T13:26:38.064" v="68" actId="2696"/>
        <pc:sldMkLst>
          <pc:docMk/>
          <pc:sldMk cId="1152502431" sldId="543"/>
        </pc:sldMkLst>
      </pc:sldChg>
      <pc:sldChg chg="del">
        <pc:chgData name="Chris Droessler" userId="625c3661-9d64-47fa-b83c-4b49393bd161" providerId="ADAL" clId="{4AAC1755-542B-9B47-A5AE-A11BAF8AC935}" dt="2019-02-21T13:26:38.082" v="70" actId="2696"/>
        <pc:sldMkLst>
          <pc:docMk/>
          <pc:sldMk cId="1784353046" sldId="544"/>
        </pc:sldMkLst>
      </pc:sldChg>
      <pc:sldChg chg="del">
        <pc:chgData name="Chris Droessler" userId="625c3661-9d64-47fa-b83c-4b49393bd161" providerId="ADAL" clId="{4AAC1755-542B-9B47-A5AE-A11BAF8AC935}" dt="2019-02-21T13:26:38.025" v="64" actId="2696"/>
        <pc:sldMkLst>
          <pc:docMk/>
          <pc:sldMk cId="1969882827" sldId="545"/>
        </pc:sldMkLst>
      </pc:sldChg>
      <pc:sldChg chg="del">
        <pc:chgData name="Chris Droessler" userId="625c3661-9d64-47fa-b83c-4b49393bd161" providerId="ADAL" clId="{4AAC1755-542B-9B47-A5AE-A11BAF8AC935}" dt="2019-02-21T13:26:38.223" v="85" actId="2696"/>
        <pc:sldMkLst>
          <pc:docMk/>
          <pc:sldMk cId="3765622904" sldId="546"/>
        </pc:sldMkLst>
      </pc:sldChg>
      <pc:sldChg chg="del">
        <pc:chgData name="Chris Droessler" userId="625c3661-9d64-47fa-b83c-4b49393bd161" providerId="ADAL" clId="{4AAC1755-542B-9B47-A5AE-A11BAF8AC935}" dt="2019-02-21T13:26:38.091" v="71" actId="2696"/>
        <pc:sldMkLst>
          <pc:docMk/>
          <pc:sldMk cId="1567014597" sldId="547"/>
        </pc:sldMkLst>
      </pc:sldChg>
      <pc:sldChg chg="del">
        <pc:chgData name="Chris Droessler" userId="625c3661-9d64-47fa-b83c-4b49393bd161" providerId="ADAL" clId="{4AAC1755-542B-9B47-A5AE-A11BAF8AC935}" dt="2019-02-21T13:26:38.264" v="92" actId="2696"/>
        <pc:sldMkLst>
          <pc:docMk/>
          <pc:sldMk cId="1972243842" sldId="548"/>
        </pc:sldMkLst>
      </pc:sldChg>
      <pc:sldChg chg="del">
        <pc:chgData name="Chris Droessler" userId="625c3661-9d64-47fa-b83c-4b49393bd161" providerId="ADAL" clId="{4AAC1755-542B-9B47-A5AE-A11BAF8AC935}" dt="2019-02-21T13:26:37.937" v="56" actId="2696"/>
        <pc:sldMkLst>
          <pc:docMk/>
          <pc:sldMk cId="4070380419" sldId="549"/>
        </pc:sldMkLst>
      </pc:sldChg>
      <pc:sldChg chg="del">
        <pc:chgData name="Chris Droessler" userId="625c3661-9d64-47fa-b83c-4b49393bd161" providerId="ADAL" clId="{4AAC1755-542B-9B47-A5AE-A11BAF8AC935}" dt="2019-02-21T13:26:37.948" v="57" actId="2696"/>
        <pc:sldMkLst>
          <pc:docMk/>
          <pc:sldMk cId="447470941" sldId="550"/>
        </pc:sldMkLst>
      </pc:sldChg>
      <pc:sldChg chg="del">
        <pc:chgData name="Chris Droessler" userId="625c3661-9d64-47fa-b83c-4b49393bd161" providerId="ADAL" clId="{4AAC1755-542B-9B47-A5AE-A11BAF8AC935}" dt="2019-02-21T13:26:38.172" v="79" actId="2696"/>
        <pc:sldMkLst>
          <pc:docMk/>
          <pc:sldMk cId="3038918188" sldId="551"/>
        </pc:sldMkLst>
      </pc:sldChg>
      <pc:sldChg chg="del">
        <pc:chgData name="Chris Droessler" userId="625c3661-9d64-47fa-b83c-4b49393bd161" providerId="ADAL" clId="{4AAC1755-542B-9B47-A5AE-A11BAF8AC935}" dt="2019-02-21T13:26:38.198" v="82" actId="2696"/>
        <pc:sldMkLst>
          <pc:docMk/>
          <pc:sldMk cId="2261795799" sldId="552"/>
        </pc:sldMkLst>
      </pc:sldChg>
      <pc:sldChg chg="del">
        <pc:chgData name="Chris Droessler" userId="625c3661-9d64-47fa-b83c-4b49393bd161" providerId="ADAL" clId="{4AAC1755-542B-9B47-A5AE-A11BAF8AC935}" dt="2019-02-21T13:26:38.144" v="76" actId="2696"/>
        <pc:sldMkLst>
          <pc:docMk/>
          <pc:sldMk cId="797042957" sldId="554"/>
        </pc:sldMkLst>
      </pc:sldChg>
      <pc:sldChg chg="del">
        <pc:chgData name="Chris Droessler" userId="625c3661-9d64-47fa-b83c-4b49393bd161" providerId="ADAL" clId="{4AAC1755-542B-9B47-A5AE-A11BAF8AC935}" dt="2019-02-21T13:26:38.154" v="77" actId="2696"/>
        <pc:sldMkLst>
          <pc:docMk/>
          <pc:sldMk cId="1127496624" sldId="561"/>
        </pc:sldMkLst>
      </pc:sldChg>
      <pc:sldChg chg="del">
        <pc:chgData name="Chris Droessler" userId="625c3661-9d64-47fa-b83c-4b49393bd161" providerId="ADAL" clId="{4AAC1755-542B-9B47-A5AE-A11BAF8AC935}" dt="2019-02-21T13:26:38.035" v="65" actId="2696"/>
        <pc:sldMkLst>
          <pc:docMk/>
          <pc:sldMk cId="1107501514" sldId="562"/>
        </pc:sldMkLst>
      </pc:sldChg>
      <pc:sldChg chg="del">
        <pc:chgData name="Chris Droessler" userId="625c3661-9d64-47fa-b83c-4b49393bd161" providerId="ADAL" clId="{4AAC1755-542B-9B47-A5AE-A11BAF8AC935}" dt="2019-02-21T13:26:38.215" v="84" actId="2696"/>
        <pc:sldMkLst>
          <pc:docMk/>
          <pc:sldMk cId="2312168441" sldId="564"/>
        </pc:sldMkLst>
      </pc:sldChg>
      <pc:sldChg chg="del">
        <pc:chgData name="Chris Droessler" userId="625c3661-9d64-47fa-b83c-4b49393bd161" providerId="ADAL" clId="{4AAC1755-542B-9B47-A5AE-A11BAF8AC935}" dt="2019-02-21T13:26:38.111" v="73" actId="2696"/>
        <pc:sldMkLst>
          <pc:docMk/>
          <pc:sldMk cId="3391111163" sldId="565"/>
        </pc:sldMkLst>
      </pc:sldChg>
      <pc:sldChg chg="del">
        <pc:chgData name="Chris Droessler" userId="625c3661-9d64-47fa-b83c-4b49393bd161" providerId="ADAL" clId="{4AAC1755-542B-9B47-A5AE-A11BAF8AC935}" dt="2019-02-21T13:26:38.280" v="96" actId="2696"/>
        <pc:sldMkLst>
          <pc:docMk/>
          <pc:sldMk cId="793579014" sldId="566"/>
        </pc:sldMkLst>
      </pc:sldChg>
      <pc:sldChg chg="del">
        <pc:chgData name="Chris Droessler" userId="625c3661-9d64-47fa-b83c-4b49393bd161" providerId="ADAL" clId="{4AAC1755-542B-9B47-A5AE-A11BAF8AC935}" dt="2019-02-21T13:26:37.960" v="58" actId="2696"/>
        <pc:sldMkLst>
          <pc:docMk/>
          <pc:sldMk cId="1666621895" sldId="568"/>
        </pc:sldMkLst>
      </pc:sldChg>
      <pc:sldChg chg="del">
        <pc:chgData name="Chris Droessler" userId="625c3661-9d64-47fa-b83c-4b49393bd161" providerId="ADAL" clId="{4AAC1755-542B-9B47-A5AE-A11BAF8AC935}" dt="2019-02-21T13:26:37.079" v="11" actId="2696"/>
        <pc:sldMkLst>
          <pc:docMk/>
          <pc:sldMk cId="1696253035" sldId="587"/>
        </pc:sldMkLst>
      </pc:sldChg>
      <pc:sldChg chg="del">
        <pc:chgData name="Chris Droessler" userId="625c3661-9d64-47fa-b83c-4b49393bd161" providerId="ADAL" clId="{4AAC1755-542B-9B47-A5AE-A11BAF8AC935}" dt="2019-02-21T13:26:37.701" v="40" actId="2696"/>
        <pc:sldMkLst>
          <pc:docMk/>
          <pc:sldMk cId="2009135166" sldId="597"/>
        </pc:sldMkLst>
      </pc:sldChg>
      <pc:sldChg chg="del">
        <pc:chgData name="Chris Droessler" userId="625c3661-9d64-47fa-b83c-4b49393bd161" providerId="ADAL" clId="{4AAC1755-542B-9B47-A5AE-A11BAF8AC935}" dt="2019-02-21T13:26:37.812" v="47" actId="2696"/>
        <pc:sldMkLst>
          <pc:docMk/>
          <pc:sldMk cId="790147999" sldId="598"/>
        </pc:sldMkLst>
      </pc:sldChg>
      <pc:sldChg chg="del">
        <pc:chgData name="Chris Droessler" userId="625c3661-9d64-47fa-b83c-4b49393bd161" providerId="ADAL" clId="{4AAC1755-542B-9B47-A5AE-A11BAF8AC935}" dt="2019-02-21T13:26:37.887" v="52" actId="2696"/>
        <pc:sldMkLst>
          <pc:docMk/>
          <pc:sldMk cId="520573234" sldId="599"/>
        </pc:sldMkLst>
      </pc:sldChg>
      <pc:sldChg chg="del">
        <pc:chgData name="Chris Droessler" userId="625c3661-9d64-47fa-b83c-4b49393bd161" providerId="ADAL" clId="{4AAC1755-542B-9B47-A5AE-A11BAF8AC935}" dt="2019-02-21T13:26:37.766" v="44" actId="2696"/>
        <pc:sldMkLst>
          <pc:docMk/>
          <pc:sldMk cId="3153221683" sldId="603"/>
        </pc:sldMkLst>
      </pc:sldChg>
      <pc:sldChg chg="del">
        <pc:chgData name="Chris Droessler" userId="625c3661-9d64-47fa-b83c-4b49393bd161" providerId="ADAL" clId="{4AAC1755-542B-9B47-A5AE-A11BAF8AC935}" dt="2019-02-21T13:26:37.717" v="41" actId="2696"/>
        <pc:sldMkLst>
          <pc:docMk/>
          <pc:sldMk cId="1423110910" sldId="604"/>
        </pc:sldMkLst>
      </pc:sldChg>
      <pc:sldChg chg="del">
        <pc:chgData name="Chris Droessler" userId="625c3661-9d64-47fa-b83c-4b49393bd161" providerId="ADAL" clId="{4AAC1755-542B-9B47-A5AE-A11BAF8AC935}" dt="2019-02-21T13:26:36.978" v="7" actId="2696"/>
        <pc:sldMkLst>
          <pc:docMk/>
          <pc:sldMk cId="739579474" sldId="607"/>
        </pc:sldMkLst>
      </pc:sldChg>
      <pc:sldChg chg="del">
        <pc:chgData name="Chris Droessler" userId="625c3661-9d64-47fa-b83c-4b49393bd161" providerId="ADAL" clId="{4AAC1755-542B-9B47-A5AE-A11BAF8AC935}" dt="2019-02-21T13:26:37.005" v="8" actId="2696"/>
        <pc:sldMkLst>
          <pc:docMk/>
          <pc:sldMk cId="2834454534" sldId="608"/>
        </pc:sldMkLst>
      </pc:sldChg>
      <pc:sldChg chg="del">
        <pc:chgData name="Chris Droessler" userId="625c3661-9d64-47fa-b83c-4b49393bd161" providerId="ADAL" clId="{4AAC1755-542B-9B47-A5AE-A11BAF8AC935}" dt="2019-02-21T13:26:37.733" v="42" actId="2696"/>
        <pc:sldMkLst>
          <pc:docMk/>
          <pc:sldMk cId="2174084807" sldId="611"/>
        </pc:sldMkLst>
      </pc:sldChg>
      <pc:sldChg chg="del">
        <pc:chgData name="Chris Droessler" userId="625c3661-9d64-47fa-b83c-4b49393bd161" providerId="ADAL" clId="{4AAC1755-542B-9B47-A5AE-A11BAF8AC935}" dt="2019-02-21T13:26:37.750" v="43" actId="2696"/>
        <pc:sldMkLst>
          <pc:docMk/>
          <pc:sldMk cId="4035454708" sldId="612"/>
        </pc:sldMkLst>
      </pc:sldChg>
      <pc:sldChg chg="del">
        <pc:chgData name="Chris Droessler" userId="625c3661-9d64-47fa-b83c-4b49393bd161" providerId="ADAL" clId="{4AAC1755-542B-9B47-A5AE-A11BAF8AC935}" dt="2019-02-21T13:26:37.971" v="59" actId="2696"/>
        <pc:sldMkLst>
          <pc:docMk/>
          <pc:sldMk cId="182564624" sldId="613"/>
        </pc:sldMkLst>
      </pc:sldChg>
      <pc:sldChg chg="del">
        <pc:chgData name="Chris Droessler" userId="625c3661-9d64-47fa-b83c-4b49393bd161" providerId="ADAL" clId="{4AAC1755-542B-9B47-A5AE-A11BAF8AC935}" dt="2019-02-21T13:26:37.982" v="60" actId="2696"/>
        <pc:sldMkLst>
          <pc:docMk/>
          <pc:sldMk cId="39759107" sldId="614"/>
        </pc:sldMkLst>
      </pc:sldChg>
      <pc:sldChg chg="del">
        <pc:chgData name="Chris Droessler" userId="625c3661-9d64-47fa-b83c-4b49393bd161" providerId="ADAL" clId="{4AAC1755-542B-9B47-A5AE-A11BAF8AC935}" dt="2019-02-21T13:26:37.993" v="61" actId="2696"/>
        <pc:sldMkLst>
          <pc:docMk/>
          <pc:sldMk cId="3988864992" sldId="615"/>
        </pc:sldMkLst>
      </pc:sldChg>
      <pc:sldChg chg="del">
        <pc:chgData name="Chris Droessler" userId="625c3661-9d64-47fa-b83c-4b49393bd161" providerId="ADAL" clId="{4AAC1755-542B-9B47-A5AE-A11BAF8AC935}" dt="2019-02-21T13:26:37.364" v="23" actId="2696"/>
        <pc:sldMkLst>
          <pc:docMk/>
          <pc:sldMk cId="2476220146" sldId="673"/>
        </pc:sldMkLst>
      </pc:sldChg>
      <pc:sldChg chg="del">
        <pc:chgData name="Chris Droessler" userId="625c3661-9d64-47fa-b83c-4b49393bd161" providerId="ADAL" clId="{4AAC1755-542B-9B47-A5AE-A11BAF8AC935}" dt="2019-02-21T13:26:37.409" v="25" actId="2696"/>
        <pc:sldMkLst>
          <pc:docMk/>
          <pc:sldMk cId="3877823147" sldId="674"/>
        </pc:sldMkLst>
      </pc:sldChg>
      <pc:sldChg chg="del">
        <pc:chgData name="Chris Droessler" userId="625c3661-9d64-47fa-b83c-4b49393bd161" providerId="ADAL" clId="{4AAC1755-542B-9B47-A5AE-A11BAF8AC935}" dt="2019-02-21T13:26:37.386" v="24" actId="2696"/>
        <pc:sldMkLst>
          <pc:docMk/>
          <pc:sldMk cId="2433537351" sldId="675"/>
        </pc:sldMkLst>
      </pc:sldChg>
      <pc:sldChg chg="del">
        <pc:chgData name="Chris Droessler" userId="625c3661-9d64-47fa-b83c-4b49393bd161" providerId="ADAL" clId="{4AAC1755-542B-9B47-A5AE-A11BAF8AC935}" dt="2019-02-21T13:26:37.430" v="26" actId="2696"/>
        <pc:sldMkLst>
          <pc:docMk/>
          <pc:sldMk cId="2751892104" sldId="677"/>
        </pc:sldMkLst>
      </pc:sldChg>
      <pc:sldChg chg="del">
        <pc:chgData name="Chris Droessler" userId="625c3661-9d64-47fa-b83c-4b49393bd161" providerId="ADAL" clId="{4AAC1755-542B-9B47-A5AE-A11BAF8AC935}" dt="2019-02-21T13:26:37.451" v="27" actId="2696"/>
        <pc:sldMkLst>
          <pc:docMk/>
          <pc:sldMk cId="2662124975" sldId="678"/>
        </pc:sldMkLst>
      </pc:sldChg>
      <pc:sldChg chg="del">
        <pc:chgData name="Chris Droessler" userId="625c3661-9d64-47fa-b83c-4b49393bd161" providerId="ADAL" clId="{4AAC1755-542B-9B47-A5AE-A11BAF8AC935}" dt="2019-02-21T13:26:37.472" v="28" actId="2696"/>
        <pc:sldMkLst>
          <pc:docMk/>
          <pc:sldMk cId="701103178" sldId="679"/>
        </pc:sldMkLst>
      </pc:sldChg>
      <pc:sldChg chg="del">
        <pc:chgData name="Chris Droessler" userId="625c3661-9d64-47fa-b83c-4b49393bd161" providerId="ADAL" clId="{4AAC1755-542B-9B47-A5AE-A11BAF8AC935}" dt="2019-02-21T13:26:37.492" v="29" actId="2696"/>
        <pc:sldMkLst>
          <pc:docMk/>
          <pc:sldMk cId="2277741616" sldId="680"/>
        </pc:sldMkLst>
      </pc:sldChg>
      <pc:sldChg chg="del">
        <pc:chgData name="Chris Droessler" userId="625c3661-9d64-47fa-b83c-4b49393bd161" providerId="ADAL" clId="{4AAC1755-542B-9B47-A5AE-A11BAF8AC935}" dt="2019-02-21T13:26:37.514" v="30" actId="2696"/>
        <pc:sldMkLst>
          <pc:docMk/>
          <pc:sldMk cId="86605068" sldId="681"/>
        </pc:sldMkLst>
      </pc:sldChg>
      <pc:sldChg chg="del">
        <pc:chgData name="Chris Droessler" userId="625c3661-9d64-47fa-b83c-4b49393bd161" providerId="ADAL" clId="{4AAC1755-542B-9B47-A5AE-A11BAF8AC935}" dt="2019-02-21T13:26:37.533" v="31" actId="2696"/>
        <pc:sldMkLst>
          <pc:docMk/>
          <pc:sldMk cId="3428136197" sldId="682"/>
        </pc:sldMkLst>
      </pc:sldChg>
      <pc:sldChg chg="del">
        <pc:chgData name="Chris Droessler" userId="625c3661-9d64-47fa-b83c-4b49393bd161" providerId="ADAL" clId="{4AAC1755-542B-9B47-A5AE-A11BAF8AC935}" dt="2019-02-21T13:26:37.552" v="32" actId="2696"/>
        <pc:sldMkLst>
          <pc:docMk/>
          <pc:sldMk cId="3715195375" sldId="683"/>
        </pc:sldMkLst>
      </pc:sldChg>
      <pc:sldChg chg="del">
        <pc:chgData name="Chris Droessler" userId="625c3661-9d64-47fa-b83c-4b49393bd161" providerId="ADAL" clId="{4AAC1755-542B-9B47-A5AE-A11BAF8AC935}" dt="2019-02-21T13:26:37.571" v="33" actId="2696"/>
        <pc:sldMkLst>
          <pc:docMk/>
          <pc:sldMk cId="55333737" sldId="684"/>
        </pc:sldMkLst>
      </pc:sldChg>
      <pc:sldChg chg="del">
        <pc:chgData name="Chris Droessler" userId="625c3661-9d64-47fa-b83c-4b49393bd161" providerId="ADAL" clId="{4AAC1755-542B-9B47-A5AE-A11BAF8AC935}" dt="2019-02-21T13:26:37.590" v="34" actId="2696"/>
        <pc:sldMkLst>
          <pc:docMk/>
          <pc:sldMk cId="2810818674" sldId="685"/>
        </pc:sldMkLst>
      </pc:sldChg>
      <pc:sldChg chg="del">
        <pc:chgData name="Chris Droessler" userId="625c3661-9d64-47fa-b83c-4b49393bd161" providerId="ADAL" clId="{4AAC1755-542B-9B47-A5AE-A11BAF8AC935}" dt="2019-02-21T13:26:37.608" v="35" actId="2696"/>
        <pc:sldMkLst>
          <pc:docMk/>
          <pc:sldMk cId="3197560765" sldId="686"/>
        </pc:sldMkLst>
      </pc:sldChg>
      <pc:sldChg chg="del">
        <pc:chgData name="Chris Droessler" userId="625c3661-9d64-47fa-b83c-4b49393bd161" providerId="ADAL" clId="{4AAC1755-542B-9B47-A5AE-A11BAF8AC935}" dt="2019-02-21T13:26:37.628" v="36" actId="2696"/>
        <pc:sldMkLst>
          <pc:docMk/>
          <pc:sldMk cId="1899920748" sldId="687"/>
        </pc:sldMkLst>
      </pc:sldChg>
      <pc:sldChg chg="del">
        <pc:chgData name="Chris Droessler" userId="625c3661-9d64-47fa-b83c-4b49393bd161" providerId="ADAL" clId="{4AAC1755-542B-9B47-A5AE-A11BAF8AC935}" dt="2019-02-21T13:26:37.647" v="37" actId="2696"/>
        <pc:sldMkLst>
          <pc:docMk/>
          <pc:sldMk cId="3816028652" sldId="688"/>
        </pc:sldMkLst>
      </pc:sldChg>
      <pc:sldChg chg="del">
        <pc:chgData name="Chris Droessler" userId="625c3661-9d64-47fa-b83c-4b49393bd161" providerId="ADAL" clId="{4AAC1755-542B-9B47-A5AE-A11BAF8AC935}" dt="2019-02-21T13:26:37.665" v="38" actId="2696"/>
        <pc:sldMkLst>
          <pc:docMk/>
          <pc:sldMk cId="498413226" sldId="689"/>
        </pc:sldMkLst>
      </pc:sldChg>
      <pc:sldChg chg="del">
        <pc:chgData name="Chris Droessler" userId="625c3661-9d64-47fa-b83c-4b49393bd161" providerId="ADAL" clId="{4AAC1755-542B-9B47-A5AE-A11BAF8AC935}" dt="2019-02-21T13:26:37.683" v="39" actId="2696"/>
        <pc:sldMkLst>
          <pc:docMk/>
          <pc:sldMk cId="4213486296" sldId="690"/>
        </pc:sldMkLst>
      </pc:sldChg>
      <pc:sldChg chg="del">
        <pc:chgData name="Chris Droessler" userId="625c3661-9d64-47fa-b83c-4b49393bd161" providerId="ADAL" clId="{4AAC1755-542B-9B47-A5AE-A11BAF8AC935}" dt="2019-02-21T13:26:37.797" v="46" actId="2696"/>
        <pc:sldMkLst>
          <pc:docMk/>
          <pc:sldMk cId="275316432" sldId="691"/>
        </pc:sldMkLst>
      </pc:sldChg>
      <pc:sldChg chg="del">
        <pc:chgData name="Chris Droessler" userId="625c3661-9d64-47fa-b83c-4b49393bd161" providerId="ADAL" clId="{4AAC1755-542B-9B47-A5AE-A11BAF8AC935}" dt="2019-02-21T13:26:37.782" v="45" actId="2696"/>
        <pc:sldMkLst>
          <pc:docMk/>
          <pc:sldMk cId="2909343408" sldId="692"/>
        </pc:sldMkLst>
      </pc:sldChg>
      <pc:sldChg chg="del">
        <pc:chgData name="Chris Droessler" userId="625c3661-9d64-47fa-b83c-4b49393bd161" providerId="ADAL" clId="{4AAC1755-542B-9B47-A5AE-A11BAF8AC935}" dt="2019-02-21T13:26:37.828" v="48" actId="2696"/>
        <pc:sldMkLst>
          <pc:docMk/>
          <pc:sldMk cId="2339040005" sldId="693"/>
        </pc:sldMkLst>
      </pc:sldChg>
      <pc:sldChg chg="del">
        <pc:chgData name="Chris Droessler" userId="625c3661-9d64-47fa-b83c-4b49393bd161" providerId="ADAL" clId="{4AAC1755-542B-9B47-A5AE-A11BAF8AC935}" dt="2019-02-21T13:26:37.843" v="49" actId="2696"/>
        <pc:sldMkLst>
          <pc:docMk/>
          <pc:sldMk cId="2974298986" sldId="694"/>
        </pc:sldMkLst>
      </pc:sldChg>
      <pc:sldChg chg="del">
        <pc:chgData name="Chris Droessler" userId="625c3661-9d64-47fa-b83c-4b49393bd161" providerId="ADAL" clId="{4AAC1755-542B-9B47-A5AE-A11BAF8AC935}" dt="2019-02-21T13:26:37.858" v="50" actId="2696"/>
        <pc:sldMkLst>
          <pc:docMk/>
          <pc:sldMk cId="1348127793" sldId="695"/>
        </pc:sldMkLst>
      </pc:sldChg>
      <pc:sldChg chg="del">
        <pc:chgData name="Chris Droessler" userId="625c3661-9d64-47fa-b83c-4b49393bd161" providerId="ADAL" clId="{4AAC1755-542B-9B47-A5AE-A11BAF8AC935}" dt="2019-02-21T13:26:37.872" v="51" actId="2696"/>
        <pc:sldMkLst>
          <pc:docMk/>
          <pc:sldMk cId="3883411577" sldId="696"/>
        </pc:sldMkLst>
      </pc:sldChg>
      <pc:sldChg chg="del">
        <pc:chgData name="Chris Droessler" userId="625c3661-9d64-47fa-b83c-4b49393bd161" providerId="ADAL" clId="{4AAC1755-542B-9B47-A5AE-A11BAF8AC935}" dt="2019-02-21T13:26:37.901" v="53" actId="2696"/>
        <pc:sldMkLst>
          <pc:docMk/>
          <pc:sldMk cId="2911058155" sldId="697"/>
        </pc:sldMkLst>
      </pc:sldChg>
      <pc:sldChg chg="del">
        <pc:chgData name="Chris Droessler" userId="625c3661-9d64-47fa-b83c-4b49393bd161" providerId="ADAL" clId="{4AAC1755-542B-9B47-A5AE-A11BAF8AC935}" dt="2019-02-21T13:26:37.913" v="54" actId="2696"/>
        <pc:sldMkLst>
          <pc:docMk/>
          <pc:sldMk cId="678144189" sldId="698"/>
        </pc:sldMkLst>
      </pc:sldChg>
      <pc:sldChg chg="del">
        <pc:chgData name="Chris Droessler" userId="625c3661-9d64-47fa-b83c-4b49393bd161" providerId="ADAL" clId="{4AAC1755-542B-9B47-A5AE-A11BAF8AC935}" dt="2019-02-21T13:26:37.925" v="55" actId="2696"/>
        <pc:sldMkLst>
          <pc:docMk/>
          <pc:sldMk cId="158575149" sldId="699"/>
        </pc:sldMkLst>
      </pc:sldChg>
      <pc:sldChg chg="del">
        <pc:chgData name="Chris Droessler" userId="625c3661-9d64-47fa-b83c-4b49393bd161" providerId="ADAL" clId="{4AAC1755-542B-9B47-A5AE-A11BAF8AC935}" dt="2019-02-21T13:26:36.872" v="3" actId="2696"/>
        <pc:sldMkLst>
          <pc:docMk/>
          <pc:sldMk cId="4124846671" sldId="702"/>
        </pc:sldMkLst>
      </pc:sldChg>
      <pc:sldChg chg="del">
        <pc:chgData name="Chris Droessler" userId="625c3661-9d64-47fa-b83c-4b49393bd161" providerId="ADAL" clId="{4AAC1755-542B-9B47-A5AE-A11BAF8AC935}" dt="2019-02-21T13:26:37.052" v="10" actId="2696"/>
        <pc:sldMkLst>
          <pc:docMk/>
          <pc:sldMk cId="3217672032" sldId="706"/>
        </pc:sldMkLst>
      </pc:sldChg>
      <pc:sldChg chg="del">
        <pc:chgData name="Chris Droessler" userId="625c3661-9d64-47fa-b83c-4b49393bd161" providerId="ADAL" clId="{4AAC1755-542B-9B47-A5AE-A11BAF8AC935}" dt="2019-02-21T13:26:37.029" v="9" actId="2696"/>
        <pc:sldMkLst>
          <pc:docMk/>
          <pc:sldMk cId="1897247737" sldId="707"/>
        </pc:sldMkLst>
      </pc:sldChg>
      <pc:sldChg chg="del">
        <pc:chgData name="Chris Droessler" userId="625c3661-9d64-47fa-b83c-4b49393bd161" providerId="ADAL" clId="{4AAC1755-542B-9B47-A5AE-A11BAF8AC935}" dt="2019-02-21T13:26:36.831" v="1" actId="2696"/>
        <pc:sldMkLst>
          <pc:docMk/>
          <pc:sldMk cId="3697479050" sldId="709"/>
        </pc:sldMkLst>
      </pc:sldChg>
      <pc:sldChg chg="del">
        <pc:chgData name="Chris Droessler" userId="625c3661-9d64-47fa-b83c-4b49393bd161" providerId="ADAL" clId="{4AAC1755-542B-9B47-A5AE-A11BAF8AC935}" dt="2019-02-21T13:26:36.851" v="2" actId="2696"/>
        <pc:sldMkLst>
          <pc:docMk/>
          <pc:sldMk cId="1704069926" sldId="710"/>
        </pc:sldMkLst>
      </pc:sldChg>
      <pc:sldChg chg="del">
        <pc:chgData name="Chris Droessler" userId="625c3661-9d64-47fa-b83c-4b49393bd161" providerId="ADAL" clId="{4AAC1755-542B-9B47-A5AE-A11BAF8AC935}" dt="2019-02-21T13:26:36.927" v="5" actId="2696"/>
        <pc:sldMkLst>
          <pc:docMk/>
          <pc:sldMk cId="1089352819" sldId="730"/>
        </pc:sldMkLst>
      </pc:sldChg>
      <pc:sldChg chg="del">
        <pc:chgData name="Chris Droessler" userId="625c3661-9d64-47fa-b83c-4b49393bd161" providerId="ADAL" clId="{4AAC1755-542B-9B47-A5AE-A11BAF8AC935}" dt="2019-02-21T13:26:36.898" v="4" actId="2696"/>
        <pc:sldMkLst>
          <pc:docMk/>
          <pc:sldMk cId="3581881502" sldId="731"/>
        </pc:sldMkLst>
      </pc:sldChg>
      <pc:sldChg chg="del">
        <pc:chgData name="Chris Droessler" userId="625c3661-9d64-47fa-b83c-4b49393bd161" providerId="ADAL" clId="{4AAC1755-542B-9B47-A5AE-A11BAF8AC935}" dt="2019-02-21T13:26:36.951" v="6" actId="2696"/>
        <pc:sldMkLst>
          <pc:docMk/>
          <pc:sldMk cId="2478589708" sldId="732"/>
        </pc:sldMkLst>
      </pc:sldChg>
    </pc:docChg>
  </pc:docChgLst>
  <pc:docChgLst>
    <pc:chgData name="Chris Droessler" userId="625c3661-9d64-47fa-b83c-4b49393bd161" providerId="ADAL" clId="{DBB8CEB9-E505-A44E-AED3-04AD88A2CB97}"/>
    <pc:docChg chg="custSel addSld delSld modSld sldOrd">
      <pc:chgData name="Chris Droessler" userId="625c3661-9d64-47fa-b83c-4b49393bd161" providerId="ADAL" clId="{DBB8CEB9-E505-A44E-AED3-04AD88A2CB97}" dt="2018-12-13T16:33:10.668" v="8386" actId="20577"/>
      <pc:docMkLst>
        <pc:docMk/>
      </pc:docMkLst>
      <pc:sldChg chg="addSp delSp modSp modNotesTx">
        <pc:chgData name="Chris Droessler" userId="625c3661-9d64-47fa-b83c-4b49393bd161" providerId="ADAL" clId="{DBB8CEB9-E505-A44E-AED3-04AD88A2CB97}" dt="2018-12-12T21:13:51.556" v="1817" actId="20577"/>
        <pc:sldMkLst>
          <pc:docMk/>
          <pc:sldMk cId="1121195501" sldId="256"/>
        </pc:sldMkLst>
        <pc:spChg chg="mod">
          <ac:chgData name="Chris Droessler" userId="625c3661-9d64-47fa-b83c-4b49393bd161" providerId="ADAL" clId="{DBB8CEB9-E505-A44E-AED3-04AD88A2CB97}" dt="2018-12-04T20:37:09.199" v="99" actId="20577"/>
          <ac:spMkLst>
            <pc:docMk/>
            <pc:sldMk cId="1121195501" sldId="256"/>
            <ac:spMk id="2" creationId="{00000000-0000-0000-0000-000000000000}"/>
          </ac:spMkLst>
        </pc:spChg>
        <pc:spChg chg="mod">
          <ac:chgData name="Chris Droessler" userId="625c3661-9d64-47fa-b83c-4b49393bd161" providerId="ADAL" clId="{DBB8CEB9-E505-A44E-AED3-04AD88A2CB97}" dt="2018-12-04T20:36:30.082" v="76" actId="20577"/>
          <ac:spMkLst>
            <pc:docMk/>
            <pc:sldMk cId="1121195501" sldId="256"/>
            <ac:spMk id="4" creationId="{00000000-0000-0000-0000-000000000000}"/>
          </ac:spMkLst>
        </pc:spChg>
        <pc:picChg chg="del">
          <ac:chgData name="Chris Droessler" userId="625c3661-9d64-47fa-b83c-4b49393bd161" providerId="ADAL" clId="{DBB8CEB9-E505-A44E-AED3-04AD88A2CB97}" dt="2018-12-04T20:36:47.279" v="81" actId="478"/>
          <ac:picMkLst>
            <pc:docMk/>
            <pc:sldMk cId="1121195501" sldId="256"/>
            <ac:picMk id="6" creationId="{00000000-0000-0000-0000-000000000000}"/>
          </ac:picMkLst>
        </pc:picChg>
        <pc:picChg chg="add mod">
          <ac:chgData name="Chris Droessler" userId="625c3661-9d64-47fa-b83c-4b49393bd161" providerId="ADAL" clId="{DBB8CEB9-E505-A44E-AED3-04AD88A2CB97}" dt="2018-12-04T20:36:57.271" v="97" actId="1035"/>
          <ac:picMkLst>
            <pc:docMk/>
            <pc:sldMk cId="1121195501" sldId="256"/>
            <ac:picMk id="7" creationId="{C34FA5AD-EDA3-CA4A-B82D-39A326CBC943}"/>
          </ac:picMkLst>
        </pc:picChg>
      </pc:sldChg>
      <pc:sldChg chg="add modNotesTx">
        <pc:chgData name="Chris Droessler" userId="625c3661-9d64-47fa-b83c-4b49393bd161" providerId="ADAL" clId="{DBB8CEB9-E505-A44E-AED3-04AD88A2CB97}" dt="2018-12-12T22:02:23.517" v="6072" actId="20577"/>
        <pc:sldMkLst>
          <pc:docMk/>
          <pc:sldMk cId="2291348621" sldId="507"/>
        </pc:sldMkLst>
      </pc:sldChg>
      <pc:sldChg chg="modSp add">
        <pc:chgData name="Chris Droessler" userId="625c3661-9d64-47fa-b83c-4b49393bd161" providerId="ADAL" clId="{DBB8CEB9-E505-A44E-AED3-04AD88A2CB97}" dt="2018-12-12T22:03:13.055" v="6165" actId="20577"/>
        <pc:sldMkLst>
          <pc:docMk/>
          <pc:sldMk cId="851302662" sldId="508"/>
        </pc:sldMkLst>
        <pc:spChg chg="mod">
          <ac:chgData name="Chris Droessler" userId="625c3661-9d64-47fa-b83c-4b49393bd161" providerId="ADAL" clId="{DBB8CEB9-E505-A44E-AED3-04AD88A2CB97}" dt="2018-12-12T22:03:13.055" v="6165" actId="20577"/>
          <ac:spMkLst>
            <pc:docMk/>
            <pc:sldMk cId="851302662" sldId="508"/>
            <ac:spMk id="3" creationId="{00000000-0000-0000-0000-000000000000}"/>
          </ac:spMkLst>
        </pc:spChg>
      </pc:sldChg>
      <pc:sldChg chg="add modNotesTx">
        <pc:chgData name="Chris Droessler" userId="625c3661-9d64-47fa-b83c-4b49393bd161" providerId="ADAL" clId="{DBB8CEB9-E505-A44E-AED3-04AD88A2CB97}" dt="2018-12-12T22:01:27.480" v="5913" actId="20577"/>
        <pc:sldMkLst>
          <pc:docMk/>
          <pc:sldMk cId="855512176" sldId="529"/>
        </pc:sldMkLst>
      </pc:sldChg>
      <pc:sldChg chg="add modNotesTx">
        <pc:chgData name="Chris Droessler" userId="625c3661-9d64-47fa-b83c-4b49393bd161" providerId="ADAL" clId="{DBB8CEB9-E505-A44E-AED3-04AD88A2CB97}" dt="2018-12-12T22:02:16.709" v="6071" actId="20577"/>
        <pc:sldMkLst>
          <pc:docMk/>
          <pc:sldMk cId="1004545401" sldId="530"/>
        </pc:sldMkLst>
      </pc:sldChg>
      <pc:sldChg chg="add modNotesTx">
        <pc:chgData name="Chris Droessler" userId="625c3661-9d64-47fa-b83c-4b49393bd161" providerId="ADAL" clId="{DBB8CEB9-E505-A44E-AED3-04AD88A2CB97}" dt="2018-12-12T22:03:01.621" v="6163" actId="20577"/>
        <pc:sldMkLst>
          <pc:docMk/>
          <pc:sldMk cId="1533645950" sldId="531"/>
        </pc:sldMkLst>
      </pc:sldChg>
      <pc:sldChg chg="modSp add ord modNotesTx">
        <pc:chgData name="Chris Droessler" userId="625c3661-9d64-47fa-b83c-4b49393bd161" providerId="ADAL" clId="{DBB8CEB9-E505-A44E-AED3-04AD88A2CB97}" dt="2018-12-12T22:03:38.389" v="6168" actId="20577"/>
        <pc:sldMkLst>
          <pc:docMk/>
          <pc:sldMk cId="1111986487" sldId="593"/>
        </pc:sldMkLst>
        <pc:spChg chg="mod">
          <ac:chgData name="Chris Droessler" userId="625c3661-9d64-47fa-b83c-4b49393bd161" providerId="ADAL" clId="{DBB8CEB9-E505-A44E-AED3-04AD88A2CB97}" dt="2018-12-04T21:11:16.455" v="559" actId="20577"/>
          <ac:spMkLst>
            <pc:docMk/>
            <pc:sldMk cId="1111986487" sldId="593"/>
            <ac:spMk id="2" creationId="{00000000-0000-0000-0000-000000000000}"/>
          </ac:spMkLst>
        </pc:spChg>
      </pc:sldChg>
      <pc:sldChg chg="addSp modSp add modNotesTx">
        <pc:chgData name="Chris Droessler" userId="625c3661-9d64-47fa-b83c-4b49393bd161" providerId="ADAL" clId="{DBB8CEB9-E505-A44E-AED3-04AD88A2CB97}" dt="2018-12-12T21:21:42.451" v="2521" actId="20577"/>
        <pc:sldMkLst>
          <pc:docMk/>
          <pc:sldMk cId="736549226" sldId="600"/>
        </pc:sldMkLst>
        <pc:spChg chg="mod">
          <ac:chgData name="Chris Droessler" userId="625c3661-9d64-47fa-b83c-4b49393bd161" providerId="ADAL" clId="{DBB8CEB9-E505-A44E-AED3-04AD88A2CB97}" dt="2018-12-12T16:57:13.645" v="718" actId="20577"/>
          <ac:spMkLst>
            <pc:docMk/>
            <pc:sldMk cId="736549226" sldId="600"/>
            <ac:spMk id="2" creationId="{D323E2E6-2EF3-C942-8A91-325510536B92}"/>
          </ac:spMkLst>
        </pc:spChg>
        <pc:spChg chg="mod">
          <ac:chgData name="Chris Droessler" userId="625c3661-9d64-47fa-b83c-4b49393bd161" providerId="ADAL" clId="{DBB8CEB9-E505-A44E-AED3-04AD88A2CB97}" dt="2018-12-12T16:56:43.493" v="644" actId="20577"/>
          <ac:spMkLst>
            <pc:docMk/>
            <pc:sldMk cId="736549226" sldId="600"/>
            <ac:spMk id="3" creationId="{8CDE6DEC-CB0D-7145-803C-51F4CE813CBB}"/>
          </ac:spMkLst>
        </pc:spChg>
        <pc:spChg chg="add">
          <ac:chgData name="Chris Droessler" userId="625c3661-9d64-47fa-b83c-4b49393bd161" providerId="ADAL" clId="{DBB8CEB9-E505-A44E-AED3-04AD88A2CB97}" dt="2018-12-12T21:20:10.665" v="2391"/>
          <ac:spMkLst>
            <pc:docMk/>
            <pc:sldMk cId="736549226" sldId="600"/>
            <ac:spMk id="5" creationId="{D4A2742A-214E-AF4E-84BB-772094E1028F}"/>
          </ac:spMkLst>
        </pc:spChg>
        <pc:spChg chg="add mod">
          <ac:chgData name="Chris Droessler" userId="625c3661-9d64-47fa-b83c-4b49393bd161" providerId="ADAL" clId="{DBB8CEB9-E505-A44E-AED3-04AD88A2CB97}" dt="2018-12-12T21:20:29.641" v="2393" actId="167"/>
          <ac:spMkLst>
            <pc:docMk/>
            <pc:sldMk cId="736549226" sldId="600"/>
            <ac:spMk id="6" creationId="{DCF4D865-680C-634D-B5B6-097AF769FED9}"/>
          </ac:spMkLst>
        </pc:spChg>
        <pc:picChg chg="add mod">
          <ac:chgData name="Chris Droessler" userId="625c3661-9d64-47fa-b83c-4b49393bd161" providerId="ADAL" clId="{DBB8CEB9-E505-A44E-AED3-04AD88A2CB97}" dt="2018-12-12T21:11:28.060" v="1808" actId="1076"/>
          <ac:picMkLst>
            <pc:docMk/>
            <pc:sldMk cId="736549226" sldId="600"/>
            <ac:picMk id="4" creationId="{BF5147F9-B717-F149-BD91-DB7BA249B072}"/>
          </ac:picMkLst>
        </pc:picChg>
      </pc:sldChg>
    </pc:docChg>
  </pc:docChgLst>
  <pc:docChgLst>
    <pc:chgData name="Chris Droessler" userId="625c3661-9d64-47fa-b83c-4b49393bd161" providerId="ADAL" clId="{4DD3190C-BC6F-494B-8DE1-EFF08B699E14}"/>
    <pc:docChg chg="undo custSel addSld delSld modSld sldOrd">
      <pc:chgData name="Chris Droessler" userId="625c3661-9d64-47fa-b83c-4b49393bd161" providerId="ADAL" clId="{4DD3190C-BC6F-494B-8DE1-EFF08B699E14}" dt="2019-01-24T13:41:20.081" v="2100" actId="20577"/>
      <pc:docMkLst>
        <pc:docMk/>
      </pc:docMkLst>
      <pc:sldChg chg="modSp modNotesTx">
        <pc:chgData name="Chris Droessler" userId="625c3661-9d64-47fa-b83c-4b49393bd161" providerId="ADAL" clId="{4DD3190C-BC6F-494B-8DE1-EFF08B699E14}" dt="2019-01-08T15:39:29.472" v="35" actId="20577"/>
        <pc:sldMkLst>
          <pc:docMk/>
          <pc:sldMk cId="1121195501" sldId="256"/>
        </pc:sldMkLst>
        <pc:spChg chg="mod">
          <ac:chgData name="Chris Droessler" userId="625c3661-9d64-47fa-b83c-4b49393bd161" providerId="ADAL" clId="{4DD3190C-BC6F-494B-8DE1-EFF08B699E14}" dt="2019-01-08T15:39:10.742" v="15" actId="20577"/>
          <ac:spMkLst>
            <pc:docMk/>
            <pc:sldMk cId="1121195501" sldId="256"/>
            <ac:spMk id="2" creationId="{00000000-0000-0000-0000-000000000000}"/>
          </ac:spMkLst>
        </pc:spChg>
      </pc:sldChg>
      <pc:sldChg chg="add modNotesTx">
        <pc:chgData name="Chris Droessler" userId="625c3661-9d64-47fa-b83c-4b49393bd161" providerId="ADAL" clId="{4DD3190C-BC6F-494B-8DE1-EFF08B699E14}" dt="2019-01-24T13:35:00.240" v="1724" actId="313"/>
        <pc:sldMkLst>
          <pc:docMk/>
          <pc:sldMk cId="2650608608" sldId="257"/>
        </pc:sldMkLst>
      </pc:sldChg>
      <pc:sldChg chg="ord modNotesTx">
        <pc:chgData name="Chris Droessler" userId="625c3661-9d64-47fa-b83c-4b49393bd161" providerId="ADAL" clId="{4DD3190C-BC6F-494B-8DE1-EFF08B699E14}" dt="2019-01-24T13:41:20.081" v="2100" actId="20577"/>
        <pc:sldMkLst>
          <pc:docMk/>
          <pc:sldMk cId="2291348621" sldId="507"/>
        </pc:sldMkLst>
      </pc:sldChg>
      <pc:sldChg chg="ord">
        <pc:chgData name="Chris Droessler" userId="625c3661-9d64-47fa-b83c-4b49393bd161" providerId="ADAL" clId="{4DD3190C-BC6F-494B-8DE1-EFF08B699E14}" dt="2019-01-23T16:19:31.368" v="1638"/>
        <pc:sldMkLst>
          <pc:docMk/>
          <pc:sldMk cId="851302662" sldId="508"/>
        </pc:sldMkLst>
      </pc:sldChg>
      <pc:sldChg chg="ord">
        <pc:chgData name="Chris Droessler" userId="625c3661-9d64-47fa-b83c-4b49393bd161" providerId="ADAL" clId="{4DD3190C-BC6F-494B-8DE1-EFF08B699E14}" dt="2019-01-23T16:19:31.368" v="1638"/>
        <pc:sldMkLst>
          <pc:docMk/>
          <pc:sldMk cId="855512176" sldId="529"/>
        </pc:sldMkLst>
      </pc:sldChg>
      <pc:sldChg chg="ord modNotesTx">
        <pc:chgData name="Chris Droessler" userId="625c3661-9d64-47fa-b83c-4b49393bd161" providerId="ADAL" clId="{4DD3190C-BC6F-494B-8DE1-EFF08B699E14}" dt="2019-01-24T13:40:48.873" v="2055" actId="20577"/>
        <pc:sldMkLst>
          <pc:docMk/>
          <pc:sldMk cId="1004545401" sldId="530"/>
        </pc:sldMkLst>
      </pc:sldChg>
      <pc:sldChg chg="ord">
        <pc:chgData name="Chris Droessler" userId="625c3661-9d64-47fa-b83c-4b49393bd161" providerId="ADAL" clId="{4DD3190C-BC6F-494B-8DE1-EFF08B699E14}" dt="2019-01-23T16:19:31.368" v="1638"/>
        <pc:sldMkLst>
          <pc:docMk/>
          <pc:sldMk cId="1533645950" sldId="531"/>
        </pc:sldMkLst>
      </pc:sldChg>
      <pc:sldChg chg="add">
        <pc:chgData name="Chris Droessler" userId="625c3661-9d64-47fa-b83c-4b49393bd161" providerId="ADAL" clId="{4DD3190C-BC6F-494B-8DE1-EFF08B699E14}" dt="2019-01-23T12:27:14.447" v="980"/>
        <pc:sldMkLst>
          <pc:docMk/>
          <pc:sldMk cId="169161387" sldId="576"/>
        </pc:sldMkLst>
      </pc:sldChg>
      <pc:sldChg chg="add modNotesTx">
        <pc:chgData name="Chris Droessler" userId="625c3661-9d64-47fa-b83c-4b49393bd161" providerId="ADAL" clId="{4DD3190C-BC6F-494B-8DE1-EFF08B699E14}" dt="2019-01-23T12:47:19.429" v="1358" actId="20577"/>
        <pc:sldMkLst>
          <pc:docMk/>
          <pc:sldMk cId="2554215591" sldId="578"/>
        </pc:sldMkLst>
      </pc:sldChg>
      <pc:sldChg chg="ord modNotesTx">
        <pc:chgData name="Chris Droessler" userId="625c3661-9d64-47fa-b83c-4b49393bd161" providerId="ADAL" clId="{4DD3190C-BC6F-494B-8DE1-EFF08B699E14}" dt="2019-01-24T13:40:16.300" v="2029" actId="20577"/>
        <pc:sldMkLst>
          <pc:docMk/>
          <pc:sldMk cId="1111986487" sldId="593"/>
        </pc:sldMkLst>
      </pc:sldChg>
      <pc:sldChg chg="add modNotesTx">
        <pc:chgData name="Chris Droessler" userId="625c3661-9d64-47fa-b83c-4b49393bd161" providerId="ADAL" clId="{4DD3190C-BC6F-494B-8DE1-EFF08B699E14}" dt="2019-01-23T12:36:03.459" v="1211" actId="20577"/>
        <pc:sldMkLst>
          <pc:docMk/>
          <pc:sldMk cId="3865333945" sldId="602"/>
        </pc:sldMkLst>
      </pc:sldChg>
      <pc:sldChg chg="add">
        <pc:chgData name="Chris Droessler" userId="625c3661-9d64-47fa-b83c-4b49393bd161" providerId="ADAL" clId="{4DD3190C-BC6F-494B-8DE1-EFF08B699E14}" dt="2019-01-23T12:27:14.447" v="980"/>
        <pc:sldMkLst>
          <pc:docMk/>
          <pc:sldMk cId="1072577243" sldId="606"/>
        </pc:sldMkLst>
      </pc:sldChg>
      <pc:sldChg chg="add">
        <pc:chgData name="Chris Droessler" userId="625c3661-9d64-47fa-b83c-4b49393bd161" providerId="ADAL" clId="{4DD3190C-BC6F-494B-8DE1-EFF08B699E14}" dt="2019-01-23T12:27:14.447" v="980"/>
        <pc:sldMkLst>
          <pc:docMk/>
          <pc:sldMk cId="1314383188" sldId="616"/>
        </pc:sldMkLst>
      </pc:sldChg>
      <pc:sldChg chg="add modNotesTx">
        <pc:chgData name="Chris Droessler" userId="625c3661-9d64-47fa-b83c-4b49393bd161" providerId="ADAL" clId="{4DD3190C-BC6F-494B-8DE1-EFF08B699E14}" dt="2019-01-23T16:22:34.099" v="1643" actId="255"/>
        <pc:sldMkLst>
          <pc:docMk/>
          <pc:sldMk cId="1251122428" sldId="701"/>
        </pc:sldMkLst>
      </pc:sldChg>
      <pc:sldChg chg="add modNotesTx">
        <pc:chgData name="Chris Droessler" userId="625c3661-9d64-47fa-b83c-4b49393bd161" providerId="ADAL" clId="{4DD3190C-BC6F-494B-8DE1-EFF08B699E14}" dt="2019-01-22T16:00:51.298" v="959" actId="6549"/>
        <pc:sldMkLst>
          <pc:docMk/>
          <pc:sldMk cId="1361653687" sldId="703"/>
        </pc:sldMkLst>
      </pc:sldChg>
      <pc:sldChg chg="modSp add modNotesTx">
        <pc:chgData name="Chris Droessler" userId="625c3661-9d64-47fa-b83c-4b49393bd161" providerId="ADAL" clId="{4DD3190C-BC6F-494B-8DE1-EFF08B699E14}" dt="2019-01-22T16:00:11.301" v="910" actId="20577"/>
        <pc:sldMkLst>
          <pc:docMk/>
          <pc:sldMk cId="2568485961" sldId="704"/>
        </pc:sldMkLst>
        <pc:spChg chg="mod">
          <ac:chgData name="Chris Droessler" userId="625c3661-9d64-47fa-b83c-4b49393bd161" providerId="ADAL" clId="{4DD3190C-BC6F-494B-8DE1-EFF08B699E14}" dt="2019-01-22T16:00:00.863" v="897" actId="20577"/>
          <ac:spMkLst>
            <pc:docMk/>
            <pc:sldMk cId="2568485961" sldId="704"/>
            <ac:spMk id="2" creationId="{D323E2E6-2EF3-C942-8A91-325510536B92}"/>
          </ac:spMkLst>
        </pc:spChg>
      </pc:sldChg>
    </pc:docChg>
  </pc:docChgLst>
  <pc:docChgLst>
    <pc:chgData name="Chris Droessler" userId="625c3661-9d64-47fa-b83c-4b49393bd161" providerId="ADAL" clId="{3232548D-75B3-7D48-8C35-F55ED75C90FF}"/>
    <pc:docChg chg="custSel addSld delSld modSld">
      <pc:chgData name="Chris Droessler" userId="625c3661-9d64-47fa-b83c-4b49393bd161" providerId="ADAL" clId="{3232548D-75B3-7D48-8C35-F55ED75C90FF}" dt="2018-12-11T14:12:13.301" v="124"/>
      <pc:docMkLst>
        <pc:docMk/>
      </pc:docMkLst>
    </pc:docChg>
  </pc:docChgLst>
  <pc:docChgLst>
    <pc:chgData name="Chris Droessler" userId="625c3661-9d64-47fa-b83c-4b49393bd161" providerId="ADAL" clId="{6C8262B6-2605-A745-ACD3-FFA2BBC011E2}"/>
  </pc:docChgLst>
  <pc:docChgLst>
    <pc:chgData name="Chris Droessler" userId="625c3661-9d64-47fa-b83c-4b49393bd161" providerId="ADAL" clId="{38DDF311-4709-2E46-9F9C-2F2B1C32DF4A}"/>
  </pc:docChgLst>
  <pc:docChgLst>
    <pc:chgData name="Chris Droessler" userId="625c3661-9d64-47fa-b83c-4b49393bd161" providerId="ADAL" clId="{9B010A9A-3488-AD40-8A7B-08CC9825E115}"/>
  </pc:docChgLst>
  <pc:docChgLst>
    <pc:chgData name="Chris Droessler" userId="625c3661-9d64-47fa-b83c-4b49393bd161" providerId="ADAL" clId="{6CC6CEFB-063C-BD4B-8368-2120C9A4427B}"/>
    <pc:docChg chg="custSel addSld delSld modSld">
      <pc:chgData name="Chris Droessler" userId="625c3661-9d64-47fa-b83c-4b49393bd161" providerId="ADAL" clId="{6CC6CEFB-063C-BD4B-8368-2120C9A4427B}" dt="2018-12-04T20:28:48.273" v="15" actId="478"/>
      <pc:docMkLst>
        <pc:docMk/>
      </pc:docMkLst>
      <pc:sldChg chg="addSp delSp modSp">
        <pc:chgData name="Chris Droessler" userId="625c3661-9d64-47fa-b83c-4b49393bd161" providerId="ADAL" clId="{6CC6CEFB-063C-BD4B-8368-2120C9A4427B}" dt="2018-12-04T20:28:48.273" v="15" actId="478"/>
        <pc:sldMkLst>
          <pc:docMk/>
          <pc:sldMk cId="1121195501" sldId="256"/>
        </pc:sldMkLst>
        <pc:picChg chg="add del mod">
          <ac:chgData name="Chris Droessler" userId="625c3661-9d64-47fa-b83c-4b49393bd161" providerId="ADAL" clId="{6CC6CEFB-063C-BD4B-8368-2120C9A4427B}" dt="2018-12-04T20:28:25.687" v="8" actId="478"/>
          <ac:picMkLst>
            <pc:docMk/>
            <pc:sldMk cId="1121195501" sldId="256"/>
            <ac:picMk id="7" creationId="{FF5D7625-3D39-EC46-B03A-74EAC52E833D}"/>
          </ac:picMkLst>
        </pc:picChg>
        <pc:picChg chg="add del mod">
          <ac:chgData name="Chris Droessler" userId="625c3661-9d64-47fa-b83c-4b49393bd161" providerId="ADAL" clId="{6CC6CEFB-063C-BD4B-8368-2120C9A4427B}" dt="2018-12-04T20:28:48.273" v="15" actId="478"/>
          <ac:picMkLst>
            <pc:docMk/>
            <pc:sldMk cId="1121195501" sldId="256"/>
            <ac:picMk id="9" creationId="{384393E8-17E9-0E48-AD60-2F5CCB5CE0E6}"/>
          </ac:picMkLst>
        </pc:picChg>
      </pc:sldChg>
    </pc:docChg>
  </pc:docChgLst>
  <pc:docChgLst>
    <pc:chgData name="Chris Droessler" userId="625c3661-9d64-47fa-b83c-4b49393bd161" providerId="ADAL" clId="{D3062E05-3BFE-AD44-B756-F71B44717986}"/>
    <pc:docChg chg="custSel addSld delSld modSld sldOrd">
      <pc:chgData name="Chris Droessler" userId="625c3661-9d64-47fa-b83c-4b49393bd161" providerId="ADAL" clId="{D3062E05-3BFE-AD44-B756-F71B44717986}" dt="2019-02-21T13:24:53.515" v="4940" actId="20577"/>
      <pc:docMkLst>
        <pc:docMk/>
      </pc:docMkLst>
      <pc:sldChg chg="modNotesTx">
        <pc:chgData name="Chris Droessler" userId="625c3661-9d64-47fa-b83c-4b49393bd161" providerId="ADAL" clId="{D3062E05-3BFE-AD44-B756-F71B44717986}" dt="2019-02-14T15:23:49.045" v="596" actId="313"/>
        <pc:sldMkLst>
          <pc:docMk/>
          <pc:sldMk cId="2650608608" sldId="257"/>
        </pc:sldMkLst>
      </pc:sldChg>
      <pc:sldChg chg="ord">
        <pc:chgData name="Chris Droessler" userId="625c3661-9d64-47fa-b83c-4b49393bd161" providerId="ADAL" clId="{D3062E05-3BFE-AD44-B756-F71B44717986}" dt="2019-02-20T15:41:12.007" v="4335"/>
        <pc:sldMkLst>
          <pc:docMk/>
          <pc:sldMk cId="3418978135" sldId="262"/>
        </pc:sldMkLst>
      </pc:sldChg>
      <pc:sldChg chg="modSp modNotesTx">
        <pc:chgData name="Chris Droessler" userId="625c3661-9d64-47fa-b83c-4b49393bd161" providerId="ADAL" clId="{D3062E05-3BFE-AD44-B756-F71B44717986}" dt="2019-02-20T15:30:37.846" v="4072" actId="20577"/>
        <pc:sldMkLst>
          <pc:docMk/>
          <pc:sldMk cId="851302662" sldId="508"/>
        </pc:sldMkLst>
        <pc:spChg chg="mod">
          <ac:chgData name="Chris Droessler" userId="625c3661-9d64-47fa-b83c-4b49393bd161" providerId="ADAL" clId="{D3062E05-3BFE-AD44-B756-F71B44717986}" dt="2019-02-20T15:30:37.846" v="4072" actId="20577"/>
          <ac:spMkLst>
            <pc:docMk/>
            <pc:sldMk cId="851302662" sldId="508"/>
            <ac:spMk id="3" creationId="{00000000-0000-0000-0000-000000000000}"/>
          </ac:spMkLst>
        </pc:spChg>
      </pc:sldChg>
      <pc:sldChg chg="addSp modSp modNotesTx">
        <pc:chgData name="Chris Droessler" userId="625c3661-9d64-47fa-b83c-4b49393bd161" providerId="ADAL" clId="{D3062E05-3BFE-AD44-B756-F71B44717986}" dt="2019-02-20T15:40:36.701" v="4332" actId="113"/>
        <pc:sldMkLst>
          <pc:docMk/>
          <pc:sldMk cId="169161387" sldId="576"/>
        </pc:sldMkLst>
        <pc:spChg chg="mod">
          <ac:chgData name="Chris Droessler" userId="625c3661-9d64-47fa-b83c-4b49393bd161" providerId="ADAL" clId="{D3062E05-3BFE-AD44-B756-F71B44717986}" dt="2019-02-20T15:40:36.701" v="4332" actId="113"/>
          <ac:spMkLst>
            <pc:docMk/>
            <pc:sldMk cId="169161387" sldId="576"/>
            <ac:spMk id="2" creationId="{2D32BB91-D5DE-1D4A-A980-D9899A4E3D83}"/>
          </ac:spMkLst>
        </pc:spChg>
        <pc:spChg chg="mod">
          <ac:chgData name="Chris Droessler" userId="625c3661-9d64-47fa-b83c-4b49393bd161" providerId="ADAL" clId="{D3062E05-3BFE-AD44-B756-F71B44717986}" dt="2019-02-20T15:37:07.764" v="4301" actId="20577"/>
          <ac:spMkLst>
            <pc:docMk/>
            <pc:sldMk cId="169161387" sldId="576"/>
            <ac:spMk id="3" creationId="{8807C390-A337-294A-B2E2-60A20D71C2F5}"/>
          </ac:spMkLst>
        </pc:spChg>
        <pc:spChg chg="add mod">
          <ac:chgData name="Chris Droessler" userId="625c3661-9d64-47fa-b83c-4b49393bd161" providerId="ADAL" clId="{D3062E05-3BFE-AD44-B756-F71B44717986}" dt="2019-02-20T15:37:53.440" v="4305" actId="403"/>
          <ac:spMkLst>
            <pc:docMk/>
            <pc:sldMk cId="169161387" sldId="576"/>
            <ac:spMk id="5" creationId="{B52D1DE3-3612-F24F-9975-073CB67DFA48}"/>
          </ac:spMkLst>
        </pc:spChg>
        <pc:picChg chg="mod">
          <ac:chgData name="Chris Droessler" userId="625c3661-9d64-47fa-b83c-4b49393bd161" providerId="ADAL" clId="{D3062E05-3BFE-AD44-B756-F71B44717986}" dt="2019-02-20T15:36:58.384" v="4290" actId="167"/>
          <ac:picMkLst>
            <pc:docMk/>
            <pc:sldMk cId="169161387" sldId="576"/>
            <ac:picMk id="4" creationId="{2AB31098-D3ED-644E-902B-8B64B79300E4}"/>
          </ac:picMkLst>
        </pc:picChg>
      </pc:sldChg>
      <pc:sldChg chg="modNotesTx">
        <pc:chgData name="Chris Droessler" userId="625c3661-9d64-47fa-b83c-4b49393bd161" providerId="ADAL" clId="{D3062E05-3BFE-AD44-B756-F71B44717986}" dt="2019-02-14T16:56:35.349" v="3226" actId="20577"/>
        <pc:sldMkLst>
          <pc:docMk/>
          <pc:sldMk cId="1072577243" sldId="606"/>
        </pc:sldMkLst>
      </pc:sldChg>
      <pc:sldChg chg="modNotesTx">
        <pc:chgData name="Chris Droessler" userId="625c3661-9d64-47fa-b83c-4b49393bd161" providerId="ADAL" clId="{D3062E05-3BFE-AD44-B756-F71B44717986}" dt="2019-02-14T15:18:40.509" v="149" actId="20577"/>
        <pc:sldMkLst>
          <pc:docMk/>
          <pc:sldMk cId="1251122428" sldId="701"/>
        </pc:sldMkLst>
      </pc:sldChg>
      <pc:sldChg chg="modSp ord modNotesTx">
        <pc:chgData name="Chris Droessler" userId="625c3661-9d64-47fa-b83c-4b49393bd161" providerId="ADAL" clId="{D3062E05-3BFE-AD44-B756-F71B44717986}" dt="2019-02-14T15:38:42.705" v="1901" actId="313"/>
        <pc:sldMkLst>
          <pc:docMk/>
          <pc:sldMk cId="1361653687" sldId="703"/>
        </pc:sldMkLst>
        <pc:spChg chg="mod">
          <ac:chgData name="Chris Droessler" userId="625c3661-9d64-47fa-b83c-4b49393bd161" providerId="ADAL" clId="{D3062E05-3BFE-AD44-B756-F71B44717986}" dt="2019-02-14T15:30:28.708" v="674" actId="20577"/>
          <ac:spMkLst>
            <pc:docMk/>
            <pc:sldMk cId="1361653687" sldId="703"/>
            <ac:spMk id="2" creationId="{00000000-0000-0000-0000-000000000000}"/>
          </ac:spMkLst>
        </pc:spChg>
        <pc:spChg chg="mod">
          <ac:chgData name="Chris Droessler" userId="625c3661-9d64-47fa-b83c-4b49393bd161" providerId="ADAL" clId="{D3062E05-3BFE-AD44-B756-F71B44717986}" dt="2019-02-14T15:31:15.479" v="694" actId="6549"/>
          <ac:spMkLst>
            <pc:docMk/>
            <pc:sldMk cId="1361653687" sldId="703"/>
            <ac:spMk id="3" creationId="{00000000-0000-0000-0000-000000000000}"/>
          </ac:spMkLst>
        </pc:spChg>
      </pc:sldChg>
      <pc:sldChg chg="modSp ord modNotesTx">
        <pc:chgData name="Chris Droessler" userId="625c3661-9d64-47fa-b83c-4b49393bd161" providerId="ADAL" clId="{D3062E05-3BFE-AD44-B756-F71B44717986}" dt="2019-02-21T13:23:15.339" v="4919" actId="20577"/>
        <pc:sldMkLst>
          <pc:docMk/>
          <pc:sldMk cId="2568485961" sldId="704"/>
        </pc:sldMkLst>
        <pc:spChg chg="mod">
          <ac:chgData name="Chris Droessler" userId="625c3661-9d64-47fa-b83c-4b49393bd161" providerId="ADAL" clId="{D3062E05-3BFE-AD44-B756-F71B44717986}" dt="2019-02-14T16:51:22.669" v="2906" actId="20577"/>
          <ac:spMkLst>
            <pc:docMk/>
            <pc:sldMk cId="2568485961" sldId="704"/>
            <ac:spMk id="2" creationId="{D323E2E6-2EF3-C942-8A91-325510536B92}"/>
          </ac:spMkLst>
        </pc:spChg>
      </pc:sldChg>
      <pc:sldChg chg="del">
        <pc:chgData name="Chris Droessler" userId="625c3661-9d64-47fa-b83c-4b49393bd161" providerId="ADAL" clId="{D3062E05-3BFE-AD44-B756-F71B44717986}" dt="2019-02-20T15:41:04.284" v="4334" actId="2696"/>
        <pc:sldMkLst>
          <pc:docMk/>
          <pc:sldMk cId="344692335" sldId="708"/>
        </pc:sldMkLst>
      </pc:sldChg>
      <pc:sldChg chg="ord">
        <pc:chgData name="Chris Droessler" userId="625c3661-9d64-47fa-b83c-4b49393bd161" providerId="ADAL" clId="{D3062E05-3BFE-AD44-B756-F71B44717986}" dt="2019-02-20T15:41:13.290" v="4336"/>
        <pc:sldMkLst>
          <pc:docMk/>
          <pc:sldMk cId="3697479050" sldId="709"/>
        </pc:sldMkLst>
      </pc:sldChg>
      <pc:sldChg chg="ord">
        <pc:chgData name="Chris Droessler" userId="625c3661-9d64-47fa-b83c-4b49393bd161" providerId="ADAL" clId="{D3062E05-3BFE-AD44-B756-F71B44717986}" dt="2019-02-20T15:41:14.823" v="4337"/>
        <pc:sldMkLst>
          <pc:docMk/>
          <pc:sldMk cId="1704069926" sldId="710"/>
        </pc:sldMkLst>
      </pc:sldChg>
      <pc:sldChg chg="add">
        <pc:chgData name="Chris Droessler" userId="625c3661-9d64-47fa-b83c-4b49393bd161" providerId="ADAL" clId="{D3062E05-3BFE-AD44-B756-F71B44717986}" dt="2019-02-14T15:24:52.823" v="605"/>
        <pc:sldMkLst>
          <pc:docMk/>
          <pc:sldMk cId="3443023700" sldId="711"/>
        </pc:sldMkLst>
      </pc:sldChg>
      <pc:sldChg chg="addSp delSp modSp add">
        <pc:chgData name="Chris Droessler" userId="625c3661-9d64-47fa-b83c-4b49393bd161" providerId="ADAL" clId="{D3062E05-3BFE-AD44-B756-F71B44717986}" dt="2019-02-21T13:16:06.740" v="4739" actId="14100"/>
        <pc:sldMkLst>
          <pc:docMk/>
          <pc:sldMk cId="2466454000" sldId="712"/>
        </pc:sldMkLst>
        <pc:spChg chg="del">
          <ac:chgData name="Chris Droessler" userId="625c3661-9d64-47fa-b83c-4b49393bd161" providerId="ADAL" clId="{D3062E05-3BFE-AD44-B756-F71B44717986}" dt="2019-02-14T15:39:20.772" v="1904" actId="478"/>
          <ac:spMkLst>
            <pc:docMk/>
            <pc:sldMk cId="2466454000" sldId="712"/>
            <ac:spMk id="2" creationId="{5FC62F28-90F4-C849-A4FC-CC9C09822104}"/>
          </ac:spMkLst>
        </pc:spChg>
        <pc:spChg chg="mod">
          <ac:chgData name="Chris Droessler" userId="625c3661-9d64-47fa-b83c-4b49393bd161" providerId="ADAL" clId="{D3062E05-3BFE-AD44-B756-F71B44717986}" dt="2019-02-14T15:39:17.905" v="1903"/>
          <ac:spMkLst>
            <pc:docMk/>
            <pc:sldMk cId="2466454000" sldId="712"/>
            <ac:spMk id="3" creationId="{CDCA188B-E8D8-1346-BAD2-5C1A1277D356}"/>
          </ac:spMkLst>
        </pc:spChg>
        <pc:spChg chg="add mod">
          <ac:chgData name="Chris Droessler" userId="625c3661-9d64-47fa-b83c-4b49393bd161" providerId="ADAL" clId="{D3062E05-3BFE-AD44-B756-F71B44717986}" dt="2019-02-14T15:41:07.794" v="1982" actId="167"/>
          <ac:spMkLst>
            <pc:docMk/>
            <pc:sldMk cId="2466454000" sldId="712"/>
            <ac:spMk id="6" creationId="{4C2F8704-3384-F247-965F-293B0F6A5FF8}"/>
          </ac:spMkLst>
        </pc:spChg>
        <pc:picChg chg="add mod modCrop">
          <ac:chgData name="Chris Droessler" userId="625c3661-9d64-47fa-b83c-4b49393bd161" providerId="ADAL" clId="{D3062E05-3BFE-AD44-B756-F71B44717986}" dt="2019-02-21T13:16:06.740" v="4739" actId="14100"/>
          <ac:picMkLst>
            <pc:docMk/>
            <pc:sldMk cId="2466454000" sldId="712"/>
            <ac:picMk id="5" creationId="{120413DD-9531-E345-A209-C1733209274D}"/>
          </ac:picMkLst>
        </pc:picChg>
      </pc:sldChg>
      <pc:sldChg chg="addSp delSp modSp add modNotesTx">
        <pc:chgData name="Chris Droessler" userId="625c3661-9d64-47fa-b83c-4b49393bd161" providerId="ADAL" clId="{D3062E05-3BFE-AD44-B756-F71B44717986}" dt="2019-02-21T13:15:50.188" v="4736" actId="732"/>
        <pc:sldMkLst>
          <pc:docMk/>
          <pc:sldMk cId="98388858" sldId="714"/>
        </pc:sldMkLst>
        <pc:spChg chg="add">
          <ac:chgData name="Chris Droessler" userId="625c3661-9d64-47fa-b83c-4b49393bd161" providerId="ADAL" clId="{D3062E05-3BFE-AD44-B756-F71B44717986}" dt="2019-02-14T15:41:18.552" v="1984"/>
          <ac:spMkLst>
            <pc:docMk/>
            <pc:sldMk cId="98388858" sldId="714"/>
            <ac:spMk id="4" creationId="{357D629E-FC91-8244-B719-FAD1871594C7}"/>
          </ac:spMkLst>
        </pc:spChg>
        <pc:picChg chg="add mod modCrop">
          <ac:chgData name="Chris Droessler" userId="625c3661-9d64-47fa-b83c-4b49393bd161" providerId="ADAL" clId="{D3062E05-3BFE-AD44-B756-F71B44717986}" dt="2019-02-21T13:15:50.188" v="4736" actId="732"/>
          <ac:picMkLst>
            <pc:docMk/>
            <pc:sldMk cId="98388858" sldId="714"/>
            <ac:picMk id="5" creationId="{B843D9E6-C00B-CB4D-BD77-1018F433B003}"/>
          </ac:picMkLst>
        </pc:picChg>
        <pc:picChg chg="add del mod">
          <ac:chgData name="Chris Droessler" userId="625c3661-9d64-47fa-b83c-4b49393bd161" providerId="ADAL" clId="{D3062E05-3BFE-AD44-B756-F71B44717986}" dt="2019-02-14T16:10:32.876" v="2192"/>
          <ac:picMkLst>
            <pc:docMk/>
            <pc:sldMk cId="98388858" sldId="714"/>
            <ac:picMk id="6" creationId="{D1960C4A-C57C-4E44-9E4A-049677F58C2B}"/>
          </ac:picMkLst>
        </pc:picChg>
      </pc:sldChg>
      <pc:sldChg chg="addSp delSp modSp add modNotesTx">
        <pc:chgData name="Chris Droessler" userId="625c3661-9d64-47fa-b83c-4b49393bd161" providerId="ADAL" clId="{D3062E05-3BFE-AD44-B756-F71B44717986}" dt="2019-02-21T13:15:02.052" v="4721" actId="14100"/>
        <pc:sldMkLst>
          <pc:docMk/>
          <pc:sldMk cId="1941097972" sldId="715"/>
        </pc:sldMkLst>
        <pc:spChg chg="add">
          <ac:chgData name="Chris Droessler" userId="625c3661-9d64-47fa-b83c-4b49393bd161" providerId="ADAL" clId="{D3062E05-3BFE-AD44-B756-F71B44717986}" dt="2019-02-14T15:41:19.458" v="1985"/>
          <ac:spMkLst>
            <pc:docMk/>
            <pc:sldMk cId="1941097972" sldId="715"/>
            <ac:spMk id="4" creationId="{36560F00-3CAD-B044-8566-C3ED70CC68B1}"/>
          </ac:spMkLst>
        </pc:spChg>
        <pc:picChg chg="add del mod">
          <ac:chgData name="Chris Droessler" userId="625c3661-9d64-47fa-b83c-4b49393bd161" providerId="ADAL" clId="{D3062E05-3BFE-AD44-B756-F71B44717986}" dt="2019-02-20T15:45:35.732" v="4350" actId="478"/>
          <ac:picMkLst>
            <pc:docMk/>
            <pc:sldMk cId="1941097972" sldId="715"/>
            <ac:picMk id="2" creationId="{B9282315-3583-6741-B481-96F2C9A4728C}"/>
          </ac:picMkLst>
        </pc:picChg>
        <pc:picChg chg="add del mod modCrop">
          <ac:chgData name="Chris Droessler" userId="625c3661-9d64-47fa-b83c-4b49393bd161" providerId="ADAL" clId="{D3062E05-3BFE-AD44-B756-F71B44717986}" dt="2019-02-14T16:10:01.557" v="2184" actId="478"/>
          <ac:picMkLst>
            <pc:docMk/>
            <pc:sldMk cId="1941097972" sldId="715"/>
            <ac:picMk id="6" creationId="{C679DBF0-164B-7749-8322-08D2D48E556A}"/>
          </ac:picMkLst>
        </pc:picChg>
        <pc:picChg chg="add del mod">
          <ac:chgData name="Chris Droessler" userId="625c3661-9d64-47fa-b83c-4b49393bd161" providerId="ADAL" clId="{D3062E05-3BFE-AD44-B756-F71B44717986}" dt="2019-02-14T16:10:36.052" v="2193" actId="478"/>
          <ac:picMkLst>
            <pc:docMk/>
            <pc:sldMk cId="1941097972" sldId="715"/>
            <ac:picMk id="8" creationId="{D63B1E52-AE2D-5343-BED3-0B379485E99F}"/>
          </ac:picMkLst>
        </pc:picChg>
        <pc:picChg chg="add mod modCrop">
          <ac:chgData name="Chris Droessler" userId="625c3661-9d64-47fa-b83c-4b49393bd161" providerId="ADAL" clId="{D3062E05-3BFE-AD44-B756-F71B44717986}" dt="2019-02-21T13:15:02.052" v="4721" actId="14100"/>
          <ac:picMkLst>
            <pc:docMk/>
            <pc:sldMk cId="1941097972" sldId="715"/>
            <ac:picMk id="9" creationId="{C650C23B-DC64-0444-8906-251B7D5724F4}"/>
          </ac:picMkLst>
        </pc:picChg>
      </pc:sldChg>
      <pc:sldChg chg="addSp delSp modSp add ord modNotesTx">
        <pc:chgData name="Chris Droessler" userId="625c3661-9d64-47fa-b83c-4b49393bd161" providerId="ADAL" clId="{D3062E05-3BFE-AD44-B756-F71B44717986}" dt="2019-02-21T13:15:27.659" v="4725" actId="1076"/>
        <pc:sldMkLst>
          <pc:docMk/>
          <pc:sldMk cId="1449284567" sldId="718"/>
        </pc:sldMkLst>
        <pc:spChg chg="add">
          <ac:chgData name="Chris Droessler" userId="625c3661-9d64-47fa-b83c-4b49393bd161" providerId="ADAL" clId="{D3062E05-3BFE-AD44-B756-F71B44717986}" dt="2019-02-14T15:41:22.734" v="1988"/>
          <ac:spMkLst>
            <pc:docMk/>
            <pc:sldMk cId="1449284567" sldId="718"/>
            <ac:spMk id="4" creationId="{B69DDC5B-3D5F-2D48-B494-28C870CE8811}"/>
          </ac:spMkLst>
        </pc:spChg>
        <pc:picChg chg="add del mod">
          <ac:chgData name="Chris Droessler" userId="625c3661-9d64-47fa-b83c-4b49393bd161" providerId="ADAL" clId="{D3062E05-3BFE-AD44-B756-F71B44717986}" dt="2019-02-20T15:45:40.428" v="4351" actId="478"/>
          <ac:picMkLst>
            <pc:docMk/>
            <pc:sldMk cId="1449284567" sldId="718"/>
            <ac:picMk id="2" creationId="{5BBAF5D3-AF15-5545-B8BC-09656C88C143}"/>
          </ac:picMkLst>
        </pc:picChg>
        <pc:picChg chg="add del mod">
          <ac:chgData name="Chris Droessler" userId="625c3661-9d64-47fa-b83c-4b49393bd161" providerId="ADAL" clId="{D3062E05-3BFE-AD44-B756-F71B44717986}" dt="2019-02-14T16:11:41.860" v="2209" actId="478"/>
          <ac:picMkLst>
            <pc:docMk/>
            <pc:sldMk cId="1449284567" sldId="718"/>
            <ac:picMk id="6" creationId="{41EA7B3A-FB25-6949-ABB9-61E073ADC965}"/>
          </ac:picMkLst>
        </pc:picChg>
        <pc:picChg chg="add mod modCrop">
          <ac:chgData name="Chris Droessler" userId="625c3661-9d64-47fa-b83c-4b49393bd161" providerId="ADAL" clId="{D3062E05-3BFE-AD44-B756-F71B44717986}" dt="2019-02-21T13:15:27.659" v="4725" actId="1076"/>
          <ac:picMkLst>
            <pc:docMk/>
            <pc:sldMk cId="1449284567" sldId="718"/>
            <ac:picMk id="8" creationId="{489B6D3D-6482-A646-9907-1D28B41FB660}"/>
          </ac:picMkLst>
        </pc:picChg>
      </pc:sldChg>
      <pc:sldChg chg="addSp delSp modSp add modNotesTx">
        <pc:chgData name="Chris Droessler" userId="625c3661-9d64-47fa-b83c-4b49393bd161" providerId="ADAL" clId="{D3062E05-3BFE-AD44-B756-F71B44717986}" dt="2019-02-21T13:14:28.315" v="4716" actId="14100"/>
        <pc:sldMkLst>
          <pc:docMk/>
          <pc:sldMk cId="2347654187" sldId="719"/>
        </pc:sldMkLst>
        <pc:spChg chg="add">
          <ac:chgData name="Chris Droessler" userId="625c3661-9d64-47fa-b83c-4b49393bd161" providerId="ADAL" clId="{D3062E05-3BFE-AD44-B756-F71B44717986}" dt="2019-02-14T15:41:23.445" v="1989"/>
          <ac:spMkLst>
            <pc:docMk/>
            <pc:sldMk cId="2347654187" sldId="719"/>
            <ac:spMk id="4" creationId="{43CBB945-831F-234E-B446-F43E2D2308EB}"/>
          </ac:spMkLst>
        </pc:spChg>
        <pc:picChg chg="add del mod">
          <ac:chgData name="Chris Droessler" userId="625c3661-9d64-47fa-b83c-4b49393bd161" providerId="ADAL" clId="{D3062E05-3BFE-AD44-B756-F71B44717986}" dt="2019-02-20T15:45:30.884" v="4349" actId="478"/>
          <ac:picMkLst>
            <pc:docMk/>
            <pc:sldMk cId="2347654187" sldId="719"/>
            <ac:picMk id="2" creationId="{73620EA1-16ED-9E42-AB41-AC1C2BE2D2D8}"/>
          </ac:picMkLst>
        </pc:picChg>
        <pc:picChg chg="add mod modCrop">
          <ac:chgData name="Chris Droessler" userId="625c3661-9d64-47fa-b83c-4b49393bd161" providerId="ADAL" clId="{D3062E05-3BFE-AD44-B756-F71B44717986}" dt="2019-02-21T13:14:28.315" v="4716" actId="14100"/>
          <ac:picMkLst>
            <pc:docMk/>
            <pc:sldMk cId="2347654187" sldId="719"/>
            <ac:picMk id="6" creationId="{5B35858A-52A3-7D40-83F9-498AA2EF5AE1}"/>
          </ac:picMkLst>
        </pc:picChg>
      </pc:sldChg>
      <pc:sldChg chg="addSp modSp add modNotesTx">
        <pc:chgData name="Chris Droessler" userId="625c3661-9d64-47fa-b83c-4b49393bd161" providerId="ADAL" clId="{D3062E05-3BFE-AD44-B756-F71B44717986}" dt="2019-02-21T13:14:10.300" v="4712" actId="14100"/>
        <pc:sldMkLst>
          <pc:docMk/>
          <pc:sldMk cId="1626012693" sldId="720"/>
        </pc:sldMkLst>
        <pc:spChg chg="add">
          <ac:chgData name="Chris Droessler" userId="625c3661-9d64-47fa-b83c-4b49393bd161" providerId="ADAL" clId="{D3062E05-3BFE-AD44-B756-F71B44717986}" dt="2019-02-14T15:41:24.969" v="1990"/>
          <ac:spMkLst>
            <pc:docMk/>
            <pc:sldMk cId="1626012693" sldId="720"/>
            <ac:spMk id="4" creationId="{2E093EA4-77D5-5045-8E26-7DD8DC52B17F}"/>
          </ac:spMkLst>
        </pc:spChg>
        <pc:picChg chg="add mod modCrop">
          <ac:chgData name="Chris Droessler" userId="625c3661-9d64-47fa-b83c-4b49393bd161" providerId="ADAL" clId="{D3062E05-3BFE-AD44-B756-F71B44717986}" dt="2019-02-21T13:14:10.300" v="4712" actId="14100"/>
          <ac:picMkLst>
            <pc:docMk/>
            <pc:sldMk cId="1626012693" sldId="720"/>
            <ac:picMk id="5" creationId="{CA7F3B03-5473-F742-BF9D-3873577535B3}"/>
          </ac:picMkLst>
        </pc:picChg>
      </pc:sldChg>
      <pc:sldChg chg="addSp delSp modSp add">
        <pc:chgData name="Chris Droessler" userId="625c3661-9d64-47fa-b83c-4b49393bd161" providerId="ADAL" clId="{D3062E05-3BFE-AD44-B756-F71B44717986}" dt="2019-02-21T13:13:52.756" v="4709" actId="1035"/>
        <pc:sldMkLst>
          <pc:docMk/>
          <pc:sldMk cId="717717255" sldId="722"/>
        </pc:sldMkLst>
        <pc:spChg chg="add">
          <ac:chgData name="Chris Droessler" userId="625c3661-9d64-47fa-b83c-4b49393bd161" providerId="ADAL" clId="{D3062E05-3BFE-AD44-B756-F71B44717986}" dt="2019-02-14T15:41:28.138" v="1992"/>
          <ac:spMkLst>
            <pc:docMk/>
            <pc:sldMk cId="717717255" sldId="722"/>
            <ac:spMk id="4" creationId="{0BF2F7A5-8C5A-9A4D-97B7-1D6FA39DC7A8}"/>
          </ac:spMkLst>
        </pc:spChg>
        <pc:picChg chg="add del mod">
          <ac:chgData name="Chris Droessler" userId="625c3661-9d64-47fa-b83c-4b49393bd161" providerId="ADAL" clId="{D3062E05-3BFE-AD44-B756-F71B44717986}" dt="2019-02-14T16:12:57.220" v="2221" actId="478"/>
          <ac:picMkLst>
            <pc:docMk/>
            <pc:sldMk cId="717717255" sldId="722"/>
            <ac:picMk id="5" creationId="{AF563C6E-B2C7-2D47-81AA-EF2B0EF6ACD8}"/>
          </ac:picMkLst>
        </pc:picChg>
        <pc:picChg chg="add mod modCrop">
          <ac:chgData name="Chris Droessler" userId="625c3661-9d64-47fa-b83c-4b49393bd161" providerId="ADAL" clId="{D3062E05-3BFE-AD44-B756-F71B44717986}" dt="2019-02-21T13:13:52.756" v="4709" actId="1035"/>
          <ac:picMkLst>
            <pc:docMk/>
            <pc:sldMk cId="717717255" sldId="722"/>
            <ac:picMk id="7" creationId="{BA733738-2B74-6D4D-BBDF-36BA83C36623}"/>
          </ac:picMkLst>
        </pc:picChg>
      </pc:sldChg>
      <pc:sldChg chg="addSp delSp modSp add modNotesTx">
        <pc:chgData name="Chris Droessler" userId="625c3661-9d64-47fa-b83c-4b49393bd161" providerId="ADAL" clId="{D3062E05-3BFE-AD44-B756-F71B44717986}" dt="2019-02-21T13:13:28.620" v="4678" actId="14100"/>
        <pc:sldMkLst>
          <pc:docMk/>
          <pc:sldMk cId="2975982011" sldId="723"/>
        </pc:sldMkLst>
        <pc:spChg chg="add">
          <ac:chgData name="Chris Droessler" userId="625c3661-9d64-47fa-b83c-4b49393bd161" providerId="ADAL" clId="{D3062E05-3BFE-AD44-B756-F71B44717986}" dt="2019-02-14T15:41:28.773" v="1993"/>
          <ac:spMkLst>
            <pc:docMk/>
            <pc:sldMk cId="2975982011" sldId="723"/>
            <ac:spMk id="4" creationId="{AB3C924A-7830-BE49-AD9C-778451F116ED}"/>
          </ac:spMkLst>
        </pc:spChg>
        <pc:picChg chg="add del mod">
          <ac:chgData name="Chris Droessler" userId="625c3661-9d64-47fa-b83c-4b49393bd161" providerId="ADAL" clId="{D3062E05-3BFE-AD44-B756-F71B44717986}" dt="2019-02-20T15:45:22.428" v="4348" actId="478"/>
          <ac:picMkLst>
            <pc:docMk/>
            <pc:sldMk cId="2975982011" sldId="723"/>
            <ac:picMk id="2" creationId="{27D3C6C0-9CBD-CC49-8DB4-5D46B3277602}"/>
          </ac:picMkLst>
        </pc:picChg>
        <pc:picChg chg="add del mod">
          <ac:chgData name="Chris Droessler" userId="625c3661-9d64-47fa-b83c-4b49393bd161" providerId="ADAL" clId="{D3062E05-3BFE-AD44-B756-F71B44717986}" dt="2019-02-14T16:14:20.628" v="2228" actId="478"/>
          <ac:picMkLst>
            <pc:docMk/>
            <pc:sldMk cId="2975982011" sldId="723"/>
            <ac:picMk id="6" creationId="{9985AEC7-FC6A-1E48-BFA2-DD204CA4E16E}"/>
          </ac:picMkLst>
        </pc:picChg>
        <pc:picChg chg="add mod modCrop">
          <ac:chgData name="Chris Droessler" userId="625c3661-9d64-47fa-b83c-4b49393bd161" providerId="ADAL" clId="{D3062E05-3BFE-AD44-B756-F71B44717986}" dt="2019-02-21T13:13:28.620" v="4678" actId="14100"/>
          <ac:picMkLst>
            <pc:docMk/>
            <pc:sldMk cId="2975982011" sldId="723"/>
            <ac:picMk id="8" creationId="{480D54EE-AEFD-1D43-B954-2C8FC122F903}"/>
          </ac:picMkLst>
        </pc:picChg>
      </pc:sldChg>
      <pc:sldChg chg="addSp delSp modSp add modNotesTx">
        <pc:chgData name="Chris Droessler" userId="625c3661-9d64-47fa-b83c-4b49393bd161" providerId="ADAL" clId="{D3062E05-3BFE-AD44-B756-F71B44717986}" dt="2019-02-21T13:13:09.189" v="4674" actId="1037"/>
        <pc:sldMkLst>
          <pc:docMk/>
          <pc:sldMk cId="1748795031" sldId="724"/>
        </pc:sldMkLst>
        <pc:spChg chg="add">
          <ac:chgData name="Chris Droessler" userId="625c3661-9d64-47fa-b83c-4b49393bd161" providerId="ADAL" clId="{D3062E05-3BFE-AD44-B756-F71B44717986}" dt="2019-02-14T15:41:29.446" v="1994"/>
          <ac:spMkLst>
            <pc:docMk/>
            <pc:sldMk cId="1748795031" sldId="724"/>
            <ac:spMk id="4" creationId="{CEA27063-E943-604C-B505-8B397B500626}"/>
          </ac:spMkLst>
        </pc:spChg>
        <pc:picChg chg="add del mod">
          <ac:chgData name="Chris Droessler" userId="625c3661-9d64-47fa-b83c-4b49393bd161" providerId="ADAL" clId="{D3062E05-3BFE-AD44-B756-F71B44717986}" dt="2019-02-14T16:15:29.140" v="2235" actId="478"/>
          <ac:picMkLst>
            <pc:docMk/>
            <pc:sldMk cId="1748795031" sldId="724"/>
            <ac:picMk id="5" creationId="{BFF9FA57-FE5D-1D48-8519-345FCAD2649B}"/>
          </ac:picMkLst>
        </pc:picChg>
        <pc:picChg chg="add mod modCrop">
          <ac:chgData name="Chris Droessler" userId="625c3661-9d64-47fa-b83c-4b49393bd161" providerId="ADAL" clId="{D3062E05-3BFE-AD44-B756-F71B44717986}" dt="2019-02-21T13:13:09.189" v="4674" actId="1037"/>
          <ac:picMkLst>
            <pc:docMk/>
            <pc:sldMk cId="1748795031" sldId="724"/>
            <ac:picMk id="7" creationId="{3BEABF21-69CC-2548-A596-1CD73C6FEE8A}"/>
          </ac:picMkLst>
        </pc:picChg>
      </pc:sldChg>
      <pc:sldChg chg="addSp delSp modSp add modNotesTx">
        <pc:chgData name="Chris Droessler" userId="625c3661-9d64-47fa-b83c-4b49393bd161" providerId="ADAL" clId="{D3062E05-3BFE-AD44-B756-F71B44717986}" dt="2019-02-21T13:12:41.416" v="4663" actId="1038"/>
        <pc:sldMkLst>
          <pc:docMk/>
          <pc:sldMk cId="4023301192" sldId="725"/>
        </pc:sldMkLst>
        <pc:spChg chg="add">
          <ac:chgData name="Chris Droessler" userId="625c3661-9d64-47fa-b83c-4b49393bd161" providerId="ADAL" clId="{D3062E05-3BFE-AD44-B756-F71B44717986}" dt="2019-02-14T15:41:30" v="1995"/>
          <ac:spMkLst>
            <pc:docMk/>
            <pc:sldMk cId="4023301192" sldId="725"/>
            <ac:spMk id="4" creationId="{154B7143-41FE-6E47-A069-2533AE66469D}"/>
          </ac:spMkLst>
        </pc:spChg>
        <pc:picChg chg="add del mod">
          <ac:chgData name="Chris Droessler" userId="625c3661-9d64-47fa-b83c-4b49393bd161" providerId="ADAL" clId="{D3062E05-3BFE-AD44-B756-F71B44717986}" dt="2019-02-20T15:45:15.703" v="4347" actId="478"/>
          <ac:picMkLst>
            <pc:docMk/>
            <pc:sldMk cId="4023301192" sldId="725"/>
            <ac:picMk id="2" creationId="{6838770F-6076-6044-9869-08C23A88E950}"/>
          </ac:picMkLst>
        </pc:picChg>
        <pc:picChg chg="add mod modCrop">
          <ac:chgData name="Chris Droessler" userId="625c3661-9d64-47fa-b83c-4b49393bd161" providerId="ADAL" clId="{D3062E05-3BFE-AD44-B756-F71B44717986}" dt="2019-02-21T13:12:41.416" v="4663" actId="1038"/>
          <ac:picMkLst>
            <pc:docMk/>
            <pc:sldMk cId="4023301192" sldId="725"/>
            <ac:picMk id="6" creationId="{1A915B03-504C-D646-A10E-F9DB55EED547}"/>
          </ac:picMkLst>
        </pc:picChg>
      </pc:sldChg>
      <pc:sldChg chg="addSp delSp modSp add">
        <pc:chgData name="Chris Droessler" userId="625c3661-9d64-47fa-b83c-4b49393bd161" providerId="ADAL" clId="{D3062E05-3BFE-AD44-B756-F71B44717986}" dt="2019-02-21T13:12:06.300" v="4649" actId="1076"/>
        <pc:sldMkLst>
          <pc:docMk/>
          <pc:sldMk cId="980202054" sldId="726"/>
        </pc:sldMkLst>
        <pc:spChg chg="add">
          <ac:chgData name="Chris Droessler" userId="625c3661-9d64-47fa-b83c-4b49393bd161" providerId="ADAL" clId="{D3062E05-3BFE-AD44-B756-F71B44717986}" dt="2019-02-14T15:41:32.135" v="1996"/>
          <ac:spMkLst>
            <pc:docMk/>
            <pc:sldMk cId="980202054" sldId="726"/>
            <ac:spMk id="4" creationId="{F78CABDD-37E3-2642-B5F2-A9B15F75334D}"/>
          </ac:spMkLst>
        </pc:spChg>
        <pc:picChg chg="add del mod">
          <ac:chgData name="Chris Droessler" userId="625c3661-9d64-47fa-b83c-4b49393bd161" providerId="ADAL" clId="{D3062E05-3BFE-AD44-B756-F71B44717986}" dt="2019-02-20T15:44:59.252" v="4345" actId="478"/>
          <ac:picMkLst>
            <pc:docMk/>
            <pc:sldMk cId="980202054" sldId="726"/>
            <ac:picMk id="2" creationId="{1687556F-B0A6-6E4F-9FF3-79F38DC26546}"/>
          </ac:picMkLst>
        </pc:picChg>
        <pc:picChg chg="add mod modCrop">
          <ac:chgData name="Chris Droessler" userId="625c3661-9d64-47fa-b83c-4b49393bd161" providerId="ADAL" clId="{D3062E05-3BFE-AD44-B756-F71B44717986}" dt="2019-02-21T13:12:06.300" v="4649" actId="1076"/>
          <ac:picMkLst>
            <pc:docMk/>
            <pc:sldMk cId="980202054" sldId="726"/>
            <ac:picMk id="6" creationId="{C2973437-39BB-594C-A138-26B185D3531B}"/>
          </ac:picMkLst>
        </pc:picChg>
      </pc:sldChg>
      <pc:sldChg chg="addSp modSp add modNotesTx">
        <pc:chgData name="Chris Droessler" userId="625c3661-9d64-47fa-b83c-4b49393bd161" providerId="ADAL" clId="{D3062E05-3BFE-AD44-B756-F71B44717986}" dt="2019-02-21T13:11:35.036" v="4644" actId="732"/>
        <pc:sldMkLst>
          <pc:docMk/>
          <pc:sldMk cId="754697109" sldId="727"/>
        </pc:sldMkLst>
        <pc:spChg chg="add">
          <ac:chgData name="Chris Droessler" userId="625c3661-9d64-47fa-b83c-4b49393bd161" providerId="ADAL" clId="{D3062E05-3BFE-AD44-B756-F71B44717986}" dt="2019-02-14T15:41:32.774" v="1997"/>
          <ac:spMkLst>
            <pc:docMk/>
            <pc:sldMk cId="754697109" sldId="727"/>
            <ac:spMk id="4" creationId="{E1422758-5747-844D-9D79-10EAFA623E74}"/>
          </ac:spMkLst>
        </pc:spChg>
        <pc:picChg chg="add mod modCrop">
          <ac:chgData name="Chris Droessler" userId="625c3661-9d64-47fa-b83c-4b49393bd161" providerId="ADAL" clId="{D3062E05-3BFE-AD44-B756-F71B44717986}" dt="2019-02-21T13:11:35.036" v="4644" actId="732"/>
          <ac:picMkLst>
            <pc:docMk/>
            <pc:sldMk cId="754697109" sldId="727"/>
            <ac:picMk id="5" creationId="{88A29952-BBF4-CC45-B25E-DB98548F39D9}"/>
          </ac:picMkLst>
        </pc:picChg>
      </pc:sldChg>
      <pc:sldChg chg="addSp delSp modSp add modNotesTx">
        <pc:chgData name="Chris Droessler" userId="625c3661-9d64-47fa-b83c-4b49393bd161" providerId="ADAL" clId="{D3062E05-3BFE-AD44-B756-F71B44717986}" dt="2019-02-21T13:17:10.132" v="4756" actId="1036"/>
        <pc:sldMkLst>
          <pc:docMk/>
          <pc:sldMk cId="3342844815" sldId="728"/>
        </pc:sldMkLst>
        <pc:spChg chg="add">
          <ac:chgData name="Chris Droessler" userId="625c3661-9d64-47fa-b83c-4b49393bd161" providerId="ADAL" clId="{D3062E05-3BFE-AD44-B756-F71B44717986}" dt="2019-02-14T15:41:33.328" v="1998"/>
          <ac:spMkLst>
            <pc:docMk/>
            <pc:sldMk cId="3342844815" sldId="728"/>
            <ac:spMk id="4" creationId="{E938EC84-689E-F447-AFBB-21F9C6D2589E}"/>
          </ac:spMkLst>
        </pc:spChg>
        <pc:picChg chg="add del mod">
          <ac:chgData name="Chris Droessler" userId="625c3661-9d64-47fa-b83c-4b49393bd161" providerId="ADAL" clId="{D3062E05-3BFE-AD44-B756-F71B44717986}" dt="2019-02-20T15:45:04.212" v="4346" actId="478"/>
          <ac:picMkLst>
            <pc:docMk/>
            <pc:sldMk cId="3342844815" sldId="728"/>
            <ac:picMk id="2" creationId="{E4EE66D0-C549-4E47-8093-E22EF01727A8}"/>
          </ac:picMkLst>
        </pc:picChg>
        <pc:picChg chg="add mod modCrop">
          <ac:chgData name="Chris Droessler" userId="625c3661-9d64-47fa-b83c-4b49393bd161" providerId="ADAL" clId="{D3062E05-3BFE-AD44-B756-F71B44717986}" dt="2019-02-21T13:17:10.132" v="4756" actId="1036"/>
          <ac:picMkLst>
            <pc:docMk/>
            <pc:sldMk cId="3342844815" sldId="728"/>
            <ac:picMk id="6" creationId="{EE0BBB43-92C5-5845-ABEB-E19F4910CB67}"/>
          </ac:picMkLst>
        </pc:picChg>
      </pc:sldChg>
      <pc:sldChg chg="addSp delSp modSp add modNotesTx">
        <pc:chgData name="Chris Droessler" userId="625c3661-9d64-47fa-b83c-4b49393bd161" providerId="ADAL" clId="{D3062E05-3BFE-AD44-B756-F71B44717986}" dt="2019-02-21T13:16:24.980" v="4741" actId="207"/>
        <pc:sldMkLst>
          <pc:docMk/>
          <pc:sldMk cId="854850053" sldId="729"/>
        </pc:sldMkLst>
        <pc:spChg chg="del">
          <ac:chgData name="Chris Droessler" userId="625c3661-9d64-47fa-b83c-4b49393bd161" providerId="ADAL" clId="{D3062E05-3BFE-AD44-B756-F71B44717986}" dt="2019-02-14T17:03:33.184" v="3232"/>
          <ac:spMkLst>
            <pc:docMk/>
            <pc:sldMk cId="854850053" sldId="729"/>
            <ac:spMk id="2" creationId="{978BCB6A-BF35-3D4C-B8EB-F8AEF19D9B17}"/>
          </ac:spMkLst>
        </pc:spChg>
        <pc:spChg chg="add mod">
          <ac:chgData name="Chris Droessler" userId="625c3661-9d64-47fa-b83c-4b49393bd161" providerId="ADAL" clId="{D3062E05-3BFE-AD44-B756-F71B44717986}" dt="2019-02-21T13:16:24.980" v="4741" actId="207"/>
          <ac:spMkLst>
            <pc:docMk/>
            <pc:sldMk cId="854850053" sldId="729"/>
            <ac:spMk id="2" creationId="{D41D229F-1C85-8B45-B04D-8D07B677873F}"/>
          </ac:spMkLst>
        </pc:spChg>
        <pc:spChg chg="del">
          <ac:chgData name="Chris Droessler" userId="625c3661-9d64-47fa-b83c-4b49393bd161" providerId="ADAL" clId="{D3062E05-3BFE-AD44-B756-F71B44717986}" dt="2019-02-14T17:03:33.184" v="3232"/>
          <ac:spMkLst>
            <pc:docMk/>
            <pc:sldMk cId="854850053" sldId="729"/>
            <ac:spMk id="3" creationId="{3D82931C-2421-5148-B852-EA788E335B5C}"/>
          </ac:spMkLst>
        </pc:spChg>
        <pc:picChg chg="add mod">
          <ac:chgData name="Chris Droessler" userId="625c3661-9d64-47fa-b83c-4b49393bd161" providerId="ADAL" clId="{D3062E05-3BFE-AD44-B756-F71B44717986}" dt="2019-02-14T17:04:21.580" v="3239" actId="1038"/>
          <ac:picMkLst>
            <pc:docMk/>
            <pc:sldMk cId="854850053" sldId="729"/>
            <ac:picMk id="5" creationId="{8DF2FC7E-B951-0749-BA8F-4DBA5274D24C}"/>
          </ac:picMkLst>
        </pc:picChg>
      </pc:sldChg>
      <pc:sldChg chg="addSp delSp modSp add ord">
        <pc:chgData name="Chris Droessler" userId="625c3661-9d64-47fa-b83c-4b49393bd161" providerId="ADAL" clId="{D3062E05-3BFE-AD44-B756-F71B44717986}" dt="2019-02-21T12:54:02.499" v="4384" actId="478"/>
        <pc:sldMkLst>
          <pc:docMk/>
          <pc:sldMk cId="1089352819" sldId="730"/>
        </pc:sldMkLst>
        <pc:spChg chg="mod">
          <ac:chgData name="Chris Droessler" userId="625c3661-9d64-47fa-b83c-4b49393bd161" providerId="ADAL" clId="{D3062E05-3BFE-AD44-B756-F71B44717986}" dt="2019-02-20T15:43:28.965" v="4343" actId="20577"/>
          <ac:spMkLst>
            <pc:docMk/>
            <pc:sldMk cId="1089352819" sldId="730"/>
            <ac:spMk id="2" creationId="{00000000-0000-0000-0000-000000000000}"/>
          </ac:spMkLst>
        </pc:spChg>
        <pc:spChg chg="mod">
          <ac:chgData name="Chris Droessler" userId="625c3661-9d64-47fa-b83c-4b49393bd161" providerId="ADAL" clId="{D3062E05-3BFE-AD44-B756-F71B44717986}" dt="2019-02-20T15:16:03.453" v="3303" actId="20577"/>
          <ac:spMkLst>
            <pc:docMk/>
            <pc:sldMk cId="1089352819" sldId="730"/>
            <ac:spMk id="3" creationId="{00000000-0000-0000-0000-000000000000}"/>
          </ac:spMkLst>
        </pc:spChg>
        <pc:spChg chg="add del mod">
          <ac:chgData name="Chris Droessler" userId="625c3661-9d64-47fa-b83c-4b49393bd161" providerId="ADAL" clId="{D3062E05-3BFE-AD44-B756-F71B44717986}" dt="2019-02-21T12:54:02.499" v="4384" actId="478"/>
          <ac:spMkLst>
            <pc:docMk/>
            <pc:sldMk cId="1089352819" sldId="730"/>
            <ac:spMk id="4" creationId="{9886204D-6B57-C343-AD28-C4E7D0FF8025}"/>
          </ac:spMkLst>
        </pc:spChg>
      </pc:sldChg>
      <pc:sldChg chg="addSp delSp modSp add ord modNotesTx">
        <pc:chgData name="Chris Droessler" userId="625c3661-9d64-47fa-b83c-4b49393bd161" providerId="ADAL" clId="{D3062E05-3BFE-AD44-B756-F71B44717986}" dt="2019-02-21T12:53:59.409" v="4383" actId="478"/>
        <pc:sldMkLst>
          <pc:docMk/>
          <pc:sldMk cId="3581881502" sldId="731"/>
        </pc:sldMkLst>
        <pc:spChg chg="mod">
          <ac:chgData name="Chris Droessler" userId="625c3661-9d64-47fa-b83c-4b49393bd161" providerId="ADAL" clId="{D3062E05-3BFE-AD44-B756-F71B44717986}" dt="2019-02-20T15:43:18.836" v="4342" actId="20577"/>
          <ac:spMkLst>
            <pc:docMk/>
            <pc:sldMk cId="3581881502" sldId="731"/>
            <ac:spMk id="2" creationId="{4AD6F149-B717-BD49-B5BE-DB0A7EE98659}"/>
          </ac:spMkLst>
        </pc:spChg>
        <pc:spChg chg="mod">
          <ac:chgData name="Chris Droessler" userId="625c3661-9d64-47fa-b83c-4b49393bd161" providerId="ADAL" clId="{D3062E05-3BFE-AD44-B756-F71B44717986}" dt="2019-02-20T15:17:12.998" v="3380" actId="27636"/>
          <ac:spMkLst>
            <pc:docMk/>
            <pc:sldMk cId="3581881502" sldId="731"/>
            <ac:spMk id="3" creationId="{8CE20DB3-1FDF-FF47-839C-35EF12A33DF5}"/>
          </ac:spMkLst>
        </pc:spChg>
        <pc:spChg chg="add del mod">
          <ac:chgData name="Chris Droessler" userId="625c3661-9d64-47fa-b83c-4b49393bd161" providerId="ADAL" clId="{D3062E05-3BFE-AD44-B756-F71B44717986}" dt="2019-02-21T12:53:59.409" v="4383" actId="478"/>
          <ac:spMkLst>
            <pc:docMk/>
            <pc:sldMk cId="3581881502" sldId="731"/>
            <ac:spMk id="4" creationId="{CAA09AD3-CE1B-5547-8CF0-5DEF1F9C10FB}"/>
          </ac:spMkLst>
        </pc:spChg>
      </pc:sldChg>
      <pc:sldChg chg="addSp delSp modSp add ord modNotesTx">
        <pc:chgData name="Chris Droessler" userId="625c3661-9d64-47fa-b83c-4b49393bd161" providerId="ADAL" clId="{D3062E05-3BFE-AD44-B756-F71B44717986}" dt="2019-02-21T12:54:06.441" v="4385" actId="478"/>
        <pc:sldMkLst>
          <pc:docMk/>
          <pc:sldMk cId="2478589708" sldId="732"/>
        </pc:sldMkLst>
        <pc:spChg chg="del">
          <ac:chgData name="Chris Droessler" userId="625c3661-9d64-47fa-b83c-4b49393bd161" providerId="ADAL" clId="{D3062E05-3BFE-AD44-B756-F71B44717986}" dt="2019-02-20T15:27:53.664" v="3951" actId="478"/>
          <ac:spMkLst>
            <pc:docMk/>
            <pc:sldMk cId="2478589708" sldId="732"/>
            <ac:spMk id="2" creationId="{4AD6F149-B717-BD49-B5BE-DB0A7EE98659}"/>
          </ac:spMkLst>
        </pc:spChg>
        <pc:spChg chg="add del mod">
          <ac:chgData name="Chris Droessler" userId="625c3661-9d64-47fa-b83c-4b49393bd161" providerId="ADAL" clId="{D3062E05-3BFE-AD44-B756-F71B44717986}" dt="2019-02-21T12:54:06.441" v="4385" actId="478"/>
          <ac:spMkLst>
            <pc:docMk/>
            <pc:sldMk cId="2478589708" sldId="732"/>
            <ac:spMk id="5" creationId="{33500F10-DB4F-5D42-912A-1889E19DAE1A}"/>
          </ac:spMkLst>
        </pc:spChg>
        <pc:spChg chg="add del mod">
          <ac:chgData name="Chris Droessler" userId="625c3661-9d64-47fa-b83c-4b49393bd161" providerId="ADAL" clId="{D3062E05-3BFE-AD44-B756-F71B44717986}" dt="2019-02-20T15:28:02.140" v="3952"/>
          <ac:spMkLst>
            <pc:docMk/>
            <pc:sldMk cId="2478589708" sldId="732"/>
            <ac:spMk id="5" creationId="{F1EEA9BE-D55F-C64C-B27D-AFAD9F0C5C23}"/>
          </ac:spMkLst>
        </pc:spChg>
        <pc:spChg chg="add mod">
          <ac:chgData name="Chris Droessler" userId="625c3661-9d64-47fa-b83c-4b49393bd161" providerId="ADAL" clId="{D3062E05-3BFE-AD44-B756-F71B44717986}" dt="2019-02-20T15:28:47.436" v="3985" actId="1035"/>
          <ac:spMkLst>
            <pc:docMk/>
            <pc:sldMk cId="2478589708" sldId="732"/>
            <ac:spMk id="8" creationId="{090F3DD4-2C3A-9742-9FC7-BC03CD582F4D}"/>
          </ac:spMkLst>
        </pc:spChg>
        <pc:picChg chg="add mod">
          <ac:chgData name="Chris Droessler" userId="625c3661-9d64-47fa-b83c-4b49393bd161" providerId="ADAL" clId="{D3062E05-3BFE-AD44-B756-F71B44717986}" dt="2019-02-20T15:28:14.645" v="3962" actId="1035"/>
          <ac:picMkLst>
            <pc:docMk/>
            <pc:sldMk cId="2478589708" sldId="732"/>
            <ac:picMk id="7" creationId="{FE1C0910-374A-9F4A-A6D5-D8E0E02B024C}"/>
          </ac:picMkLst>
        </pc:picChg>
      </pc:sldChg>
      <pc:sldChg chg="addSp delSp modSp add ord modNotesTx">
        <pc:chgData name="Chris Droessler" userId="625c3661-9d64-47fa-b83c-4b49393bd161" providerId="ADAL" clId="{D3062E05-3BFE-AD44-B756-F71B44717986}" dt="2019-02-21T13:19:17.165" v="4838" actId="20577"/>
        <pc:sldMkLst>
          <pc:docMk/>
          <pc:sldMk cId="836694445" sldId="733"/>
        </pc:sldMkLst>
        <pc:picChg chg="add mod modCrop">
          <ac:chgData name="Chris Droessler" userId="625c3661-9d64-47fa-b83c-4b49393bd161" providerId="ADAL" clId="{D3062E05-3BFE-AD44-B756-F71B44717986}" dt="2019-02-21T12:59:15.988" v="4445" actId="1035"/>
          <ac:picMkLst>
            <pc:docMk/>
            <pc:sldMk cId="836694445" sldId="733"/>
            <ac:picMk id="5" creationId="{D8019708-B505-FC44-B0E8-64488A4178E0}"/>
          </ac:picMkLst>
        </pc:picChg>
        <pc:picChg chg="del">
          <ac:chgData name="Chris Droessler" userId="625c3661-9d64-47fa-b83c-4b49393bd161" providerId="ADAL" clId="{D3062E05-3BFE-AD44-B756-F71B44717986}" dt="2019-02-21T12:57:44.596" v="4387" actId="478"/>
          <ac:picMkLst>
            <pc:docMk/>
            <pc:sldMk cId="836694445" sldId="733"/>
            <ac:picMk id="7" creationId="{3BEABF21-69CC-2548-A596-1CD73C6FEE8A}"/>
          </ac:picMkLst>
        </pc:picChg>
      </pc:sldChg>
      <pc:sldChg chg="addSp delSp modSp add modNotesTx">
        <pc:chgData name="Chris Droessler" userId="625c3661-9d64-47fa-b83c-4b49393bd161" providerId="ADAL" clId="{D3062E05-3BFE-AD44-B756-F71B44717986}" dt="2019-02-21T13:02:37.284" v="4464" actId="207"/>
        <pc:sldMkLst>
          <pc:docMk/>
          <pc:sldMk cId="4048424999" sldId="734"/>
        </pc:sldMkLst>
        <pc:spChg chg="del">
          <ac:chgData name="Chris Droessler" userId="625c3661-9d64-47fa-b83c-4b49393bd161" providerId="ADAL" clId="{D3062E05-3BFE-AD44-B756-F71B44717986}" dt="2019-02-21T13:00:24.687" v="4451"/>
          <ac:spMkLst>
            <pc:docMk/>
            <pc:sldMk cId="4048424999" sldId="734"/>
            <ac:spMk id="2" creationId="{2CB4F22D-6ECE-9A4F-87DE-0DF8B6B06D16}"/>
          </ac:spMkLst>
        </pc:spChg>
        <pc:spChg chg="mod">
          <ac:chgData name="Chris Droessler" userId="625c3661-9d64-47fa-b83c-4b49393bd161" providerId="ADAL" clId="{D3062E05-3BFE-AD44-B756-F71B44717986}" dt="2019-02-21T13:00:20.136" v="4450" actId="27636"/>
          <ac:spMkLst>
            <pc:docMk/>
            <pc:sldMk cId="4048424999" sldId="734"/>
            <ac:spMk id="3" creationId="{F8703543-2162-7B46-B978-66629FC1ADF1}"/>
          </ac:spMkLst>
        </pc:spChg>
        <pc:spChg chg="add mod">
          <ac:chgData name="Chris Droessler" userId="625c3661-9d64-47fa-b83c-4b49393bd161" providerId="ADAL" clId="{D3062E05-3BFE-AD44-B756-F71B44717986}" dt="2019-02-21T13:02:37.284" v="4464" actId="207"/>
          <ac:spMkLst>
            <pc:docMk/>
            <pc:sldMk cId="4048424999" sldId="734"/>
            <ac:spMk id="6" creationId="{1C9FC90E-49F2-B34B-8A4C-B35134D39C15}"/>
          </ac:spMkLst>
        </pc:spChg>
        <pc:picChg chg="add mod">
          <ac:chgData name="Chris Droessler" userId="625c3661-9d64-47fa-b83c-4b49393bd161" providerId="ADAL" clId="{D3062E05-3BFE-AD44-B756-F71B44717986}" dt="2019-02-21T13:02:19.987" v="4462" actId="1076"/>
          <ac:picMkLst>
            <pc:docMk/>
            <pc:sldMk cId="4048424999" sldId="734"/>
            <ac:picMk id="5" creationId="{A8FC64A7-C15F-A247-BA63-001A589B85CE}"/>
          </ac:picMkLst>
        </pc:picChg>
      </pc:sldChg>
      <pc:sldChg chg="addSp delSp modSp add modNotesTx">
        <pc:chgData name="Chris Droessler" userId="625c3661-9d64-47fa-b83c-4b49393bd161" providerId="ADAL" clId="{D3062E05-3BFE-AD44-B756-F71B44717986}" dt="2019-02-21T13:10:09.756" v="4640" actId="313"/>
        <pc:sldMkLst>
          <pc:docMk/>
          <pc:sldMk cId="3567526700" sldId="735"/>
        </pc:sldMkLst>
        <pc:spChg chg="add del mod">
          <ac:chgData name="Chris Droessler" userId="625c3661-9d64-47fa-b83c-4b49393bd161" providerId="ADAL" clId="{D3062E05-3BFE-AD44-B756-F71B44717986}" dt="2019-02-21T13:04:06.820" v="4469" actId="478"/>
          <ac:spMkLst>
            <pc:docMk/>
            <pc:sldMk cId="3567526700" sldId="735"/>
            <ac:spMk id="4" creationId="{5A1AD66E-1067-8746-ABB6-70DD96159D91}"/>
          </ac:spMkLst>
        </pc:spChg>
        <pc:spChg chg="del">
          <ac:chgData name="Chris Droessler" userId="625c3661-9d64-47fa-b83c-4b49393bd161" providerId="ADAL" clId="{D3062E05-3BFE-AD44-B756-F71B44717986}" dt="2019-02-21T13:04:04.945" v="4468" actId="478"/>
          <ac:spMkLst>
            <pc:docMk/>
            <pc:sldMk cId="3567526700" sldId="735"/>
            <ac:spMk id="6" creationId="{1C9FC90E-49F2-B34B-8A4C-B35134D39C15}"/>
          </ac:spMkLst>
        </pc:spChg>
        <pc:picChg chg="del">
          <ac:chgData name="Chris Droessler" userId="625c3661-9d64-47fa-b83c-4b49393bd161" providerId="ADAL" clId="{D3062E05-3BFE-AD44-B756-F71B44717986}" dt="2019-02-21T13:03:55.807" v="4466" actId="478"/>
          <ac:picMkLst>
            <pc:docMk/>
            <pc:sldMk cId="3567526700" sldId="735"/>
            <ac:picMk id="5" creationId="{A8FC64A7-C15F-A247-BA63-001A589B85CE}"/>
          </ac:picMkLst>
        </pc:picChg>
        <pc:picChg chg="add mod modCrop">
          <ac:chgData name="Chris Droessler" userId="625c3661-9d64-47fa-b83c-4b49393bd161" providerId="ADAL" clId="{D3062E05-3BFE-AD44-B756-F71B44717986}" dt="2019-02-21T13:04:37.660" v="4475" actId="732"/>
          <ac:picMkLst>
            <pc:docMk/>
            <pc:sldMk cId="3567526700" sldId="735"/>
            <ac:picMk id="8" creationId="{7DDFCCF3-133C-A94B-9471-96C06EB1686B}"/>
          </ac:picMkLst>
        </pc:picChg>
      </pc:sldChg>
      <pc:sldChg chg="addSp delSp modSp add modNotesTx">
        <pc:chgData name="Chris Droessler" userId="625c3661-9d64-47fa-b83c-4b49393bd161" providerId="ADAL" clId="{D3062E05-3BFE-AD44-B756-F71B44717986}" dt="2019-02-21T13:08:55.734" v="4554" actId="20577"/>
        <pc:sldMkLst>
          <pc:docMk/>
          <pc:sldMk cId="2080148884" sldId="736"/>
        </pc:sldMkLst>
        <pc:picChg chg="add mod modCrop">
          <ac:chgData name="Chris Droessler" userId="625c3661-9d64-47fa-b83c-4b49393bd161" providerId="ADAL" clId="{D3062E05-3BFE-AD44-B756-F71B44717986}" dt="2019-02-21T13:05:31.076" v="4482" actId="732"/>
          <ac:picMkLst>
            <pc:docMk/>
            <pc:sldMk cId="2080148884" sldId="736"/>
            <ac:picMk id="4" creationId="{C341D1E5-1302-0C4C-8295-247BC3394D70}"/>
          </ac:picMkLst>
        </pc:picChg>
        <pc:picChg chg="del">
          <ac:chgData name="Chris Droessler" userId="625c3661-9d64-47fa-b83c-4b49393bd161" providerId="ADAL" clId="{D3062E05-3BFE-AD44-B756-F71B44717986}" dt="2019-02-21T13:05:10.180" v="4477" actId="478"/>
          <ac:picMkLst>
            <pc:docMk/>
            <pc:sldMk cId="2080148884" sldId="736"/>
            <ac:picMk id="8" creationId="{7DDFCCF3-133C-A94B-9471-96C06EB1686B}"/>
          </ac:picMkLst>
        </pc:picChg>
      </pc:sldChg>
      <pc:sldChg chg="modSp add">
        <pc:chgData name="Chris Droessler" userId="625c3661-9d64-47fa-b83c-4b49393bd161" providerId="ADAL" clId="{D3062E05-3BFE-AD44-B756-F71B44717986}" dt="2019-02-21T13:18:43.861" v="4794" actId="20577"/>
        <pc:sldMkLst>
          <pc:docMk/>
          <pc:sldMk cId="562241873" sldId="737"/>
        </pc:sldMkLst>
        <pc:spChg chg="mod">
          <ac:chgData name="Chris Droessler" userId="625c3661-9d64-47fa-b83c-4b49393bd161" providerId="ADAL" clId="{D3062E05-3BFE-AD44-B756-F71B44717986}" dt="2019-02-21T13:18:30.778" v="4760"/>
          <ac:spMkLst>
            <pc:docMk/>
            <pc:sldMk cId="562241873" sldId="737"/>
            <ac:spMk id="2" creationId="{00000000-0000-0000-0000-000000000000}"/>
          </ac:spMkLst>
        </pc:spChg>
        <pc:spChg chg="mod">
          <ac:chgData name="Chris Droessler" userId="625c3661-9d64-47fa-b83c-4b49393bd161" providerId="ADAL" clId="{D3062E05-3BFE-AD44-B756-F71B44717986}" dt="2019-02-21T13:18:43.861" v="4794" actId="20577"/>
          <ac:spMkLst>
            <pc:docMk/>
            <pc:sldMk cId="562241873" sldId="737"/>
            <ac:spMk id="3" creationId="{00000000-0000-0000-0000-000000000000}"/>
          </ac:spMkLst>
        </pc:spChg>
      </pc:sldChg>
      <pc:sldChg chg="addSp delSp modSp add modNotesTx">
        <pc:chgData name="Chris Droessler" userId="625c3661-9d64-47fa-b83c-4b49393bd161" providerId="ADAL" clId="{D3062E05-3BFE-AD44-B756-F71B44717986}" dt="2019-02-21T13:24:53.515" v="4940" actId="20577"/>
        <pc:sldMkLst>
          <pc:docMk/>
          <pc:sldMk cId="2158587708" sldId="738"/>
        </pc:sldMkLst>
        <pc:picChg chg="del">
          <ac:chgData name="Chris Droessler" userId="625c3661-9d64-47fa-b83c-4b49393bd161" providerId="ADAL" clId="{D3062E05-3BFE-AD44-B756-F71B44717986}" dt="2019-02-21T13:24:21.509" v="4921" actId="478"/>
          <ac:picMkLst>
            <pc:docMk/>
            <pc:sldMk cId="2158587708" sldId="738"/>
            <ac:picMk id="4" creationId="{C341D1E5-1302-0C4C-8295-247BC3394D70}"/>
          </ac:picMkLst>
        </pc:picChg>
        <pc:picChg chg="add mod modCrop">
          <ac:chgData name="Chris Droessler" userId="625c3661-9d64-47fa-b83c-4b49393bd161" providerId="ADAL" clId="{D3062E05-3BFE-AD44-B756-F71B44717986}" dt="2019-02-21T13:24:44.492" v="4926" actId="732"/>
          <ac:picMkLst>
            <pc:docMk/>
            <pc:sldMk cId="2158587708" sldId="738"/>
            <ac:picMk id="5" creationId="{384D2C8E-6AB1-C64A-A79D-FC3EE67BDA20}"/>
          </ac:picMkLst>
        </pc:picChg>
      </pc:sldChg>
      <pc:sldChg chg="add del">
        <pc:chgData name="Chris Droessler" userId="625c3661-9d64-47fa-b83c-4b49393bd161" providerId="ADAL" clId="{D3062E05-3BFE-AD44-B756-F71B44717986}" dt="2019-02-21T13:18:17.538" v="4759" actId="2696"/>
        <pc:sldMkLst>
          <pc:docMk/>
          <pc:sldMk cId="4077153040" sldId="73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9B6F52-CC10-4425-9195-EDF28B435798}" type="datetimeFigureOut">
              <a:rPr lang="en-US" smtClean="0"/>
              <a:t>2/21/19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111C28-737F-4457-9FE5-6826B7F3293B}" type="slidenum">
              <a:rPr lang="en-US" smtClean="0"/>
              <a:t>‹#›</a:t>
            </a:fld>
            <a:endParaRPr lang="en-US"/>
          </a:p>
        </p:txBody>
      </p:sp>
    </p:spTree>
    <p:extLst>
      <p:ext uri="{BB962C8B-B14F-4D97-AF65-F5344CB8AC3E}">
        <p14:creationId xmlns:p14="http://schemas.microsoft.com/office/powerpoint/2010/main" val="28344465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2D3CF6-D097-446F-BA20-84B1F837E572}" type="datetimeFigureOut">
              <a:rPr lang="en-US" smtClean="0"/>
              <a:t>2/21/19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52D8DC-3CCA-4826-966D-69131461ECBB}" type="slidenum">
              <a:rPr lang="en-US" smtClean="0"/>
              <a:t>‹#›</a:t>
            </a:fld>
            <a:endParaRPr lang="en-US"/>
          </a:p>
        </p:txBody>
      </p:sp>
    </p:spTree>
    <p:extLst>
      <p:ext uri="{BB962C8B-B14F-4D97-AF65-F5344CB8AC3E}">
        <p14:creationId xmlns:p14="http://schemas.microsoft.com/office/powerpoint/2010/main" val="8780096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endParaRPr lang="en-US" sz="1400" baseline="0" dirty="0">
              <a:latin typeface="Arial" charset="0"/>
              <a:ea typeface="ヒラギノ角ゴ Pro W3" charset="0"/>
              <a:cs typeface="Arial" charset="0"/>
            </a:endParaRPr>
          </a:p>
          <a:p>
            <a:endParaRPr lang="en-US" dirty="0">
              <a:latin typeface="Arial" charset="0"/>
              <a:ea typeface="ヒラギノ角ゴ Pro W3" charset="0"/>
              <a:cs typeface="Arial" charset="0"/>
            </a:endParaRPr>
          </a:p>
          <a:p>
            <a:pPr eaLnBrk="1" hangingPunct="1">
              <a:spcBef>
                <a:spcPct val="0"/>
              </a:spcBef>
              <a:spcAft>
                <a:spcPct val="30000"/>
              </a:spcAft>
            </a:pPr>
            <a:endParaRPr lang="en-US" dirty="0">
              <a:latin typeface="Arial" charset="0"/>
              <a:ea typeface="ヒラギノ角ゴ Pro W3" charset="0"/>
              <a:cs typeface="Arial" charset="0"/>
            </a:endParaRPr>
          </a:p>
          <a:p>
            <a:pPr eaLnBrk="1" hangingPunct="1">
              <a:spcBef>
                <a:spcPct val="0"/>
              </a:spcBef>
              <a:spcAft>
                <a:spcPct val="30000"/>
              </a:spcAft>
            </a:pPr>
            <a:r>
              <a:rPr lang="en-US" dirty="0">
                <a:latin typeface="Arial" charset="0"/>
                <a:ea typeface="ヒラギノ角ゴ Pro W3" charset="0"/>
                <a:cs typeface="Arial" charset="0"/>
              </a:rPr>
              <a:t>====</a:t>
            </a:r>
          </a:p>
          <a:p>
            <a:pPr eaLnBrk="1" hangingPunct="1">
              <a:spcBef>
                <a:spcPct val="0"/>
              </a:spcBef>
              <a:spcAft>
                <a:spcPct val="30000"/>
              </a:spcAft>
            </a:pPr>
            <a:r>
              <a:rPr lang="en-US" dirty="0">
                <a:latin typeface="Arial" charset="0"/>
                <a:ea typeface="ヒラギノ角ゴ Pro W3" charset="0"/>
                <a:cs typeface="Arial" charset="0"/>
              </a:rPr>
              <a:t>January 24, 2019</a:t>
            </a:r>
          </a:p>
        </p:txBody>
      </p:sp>
    </p:spTree>
    <p:extLst>
      <p:ext uri="{BB962C8B-B14F-4D97-AF65-F5344CB8AC3E}">
        <p14:creationId xmlns:p14="http://schemas.microsoft.com/office/powerpoint/2010/main" val="1911266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Wake Tech also talked about more then just their automotive programs, they also talked about their business programs, finance, and other programs that lead to careers in the automotive industry.</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10</a:t>
            </a:fld>
            <a:endParaRPr lang="en-US"/>
          </a:p>
        </p:txBody>
      </p:sp>
    </p:spTree>
    <p:extLst>
      <p:ext uri="{BB962C8B-B14F-4D97-AF65-F5344CB8AC3E}">
        <p14:creationId xmlns:p14="http://schemas.microsoft.com/office/powerpoint/2010/main" val="2926663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Vernon Malone early college was there to talk about early college programs.</a:t>
            </a:r>
          </a:p>
        </p:txBody>
      </p:sp>
      <p:sp>
        <p:nvSpPr>
          <p:cNvPr id="4" name="Slide Number Placeholder 3"/>
          <p:cNvSpPr>
            <a:spLocks noGrp="1"/>
          </p:cNvSpPr>
          <p:nvPr>
            <p:ph type="sldNum" sz="quarter" idx="5"/>
          </p:nvPr>
        </p:nvSpPr>
        <p:spPr/>
        <p:txBody>
          <a:bodyPr/>
          <a:lstStyle/>
          <a:p>
            <a:fld id="{3D52D8DC-3CCA-4826-966D-69131461ECBB}" type="slidenum">
              <a:rPr lang="en-US" smtClean="0"/>
              <a:t>11</a:t>
            </a:fld>
            <a:endParaRPr lang="en-US"/>
          </a:p>
        </p:txBody>
      </p:sp>
    </p:spTree>
    <p:extLst>
      <p:ext uri="{BB962C8B-B14F-4D97-AF65-F5344CB8AC3E}">
        <p14:creationId xmlns:p14="http://schemas.microsoft.com/office/powerpoint/2010/main" val="3734993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automotive instructors form Wake Tech.</a:t>
            </a:r>
          </a:p>
          <a:p>
            <a:endParaRPr lang="en-US" dirty="0"/>
          </a:p>
          <a:p>
            <a:r>
              <a:rPr lang="en-US" dirty="0"/>
              <a:t>(on the right)  Gerry Egan  from Wake Tech</a:t>
            </a:r>
          </a:p>
          <a:p>
            <a:endParaRPr lang="en-US" dirty="0"/>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12</a:t>
            </a:fld>
            <a:endParaRPr lang="en-US"/>
          </a:p>
        </p:txBody>
      </p:sp>
    </p:spTree>
    <p:extLst>
      <p:ext uri="{BB962C8B-B14F-4D97-AF65-F5344CB8AC3E}">
        <p14:creationId xmlns:p14="http://schemas.microsoft.com/office/powerpoint/2010/main" val="2518734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a:t>
            </a:fld>
            <a:endParaRPr lang="en-US"/>
          </a:p>
        </p:txBody>
      </p:sp>
    </p:spTree>
    <p:extLst>
      <p:ext uri="{BB962C8B-B14F-4D97-AF65-F5344CB8AC3E}">
        <p14:creationId xmlns:p14="http://schemas.microsoft.com/office/powerpoint/2010/main" val="2645970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included were the Career-Technical Student organizations like Skills USA, </a:t>
            </a:r>
          </a:p>
        </p:txBody>
      </p:sp>
      <p:sp>
        <p:nvSpPr>
          <p:cNvPr id="4" name="Slide Number Placeholder 3"/>
          <p:cNvSpPr>
            <a:spLocks noGrp="1"/>
          </p:cNvSpPr>
          <p:nvPr>
            <p:ph type="sldNum" sz="quarter" idx="5"/>
          </p:nvPr>
        </p:nvSpPr>
        <p:spPr/>
        <p:txBody>
          <a:bodyPr/>
          <a:lstStyle/>
          <a:p>
            <a:fld id="{3D52D8DC-3CCA-4826-966D-69131461ECBB}" type="slidenum">
              <a:rPr lang="en-US" smtClean="0"/>
              <a:t>14</a:t>
            </a:fld>
            <a:endParaRPr lang="en-US"/>
          </a:p>
        </p:txBody>
      </p:sp>
    </p:spTree>
    <p:extLst>
      <p:ext uri="{BB962C8B-B14F-4D97-AF65-F5344CB8AC3E}">
        <p14:creationId xmlns:p14="http://schemas.microsoft.com/office/powerpoint/2010/main" val="1897371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DECA, and FBLA.</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15</a:t>
            </a:fld>
            <a:endParaRPr lang="en-US"/>
          </a:p>
        </p:txBody>
      </p:sp>
    </p:spTree>
    <p:extLst>
      <p:ext uri="{BB962C8B-B14F-4D97-AF65-F5344CB8AC3E}">
        <p14:creationId xmlns:p14="http://schemas.microsoft.com/office/powerpoint/2010/main" val="2029558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the public schools were showcasing their Business, Finance and Information Technology courses.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The Education room emphasized a wide variety of careers in the automotive industry, not just those that involved wrenches.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16</a:t>
            </a:fld>
            <a:endParaRPr lang="en-US"/>
          </a:p>
        </p:txBody>
      </p:sp>
    </p:spTree>
    <p:extLst>
      <p:ext uri="{BB962C8B-B14F-4D97-AF65-F5344CB8AC3E}">
        <p14:creationId xmlns:p14="http://schemas.microsoft.com/office/powerpoint/2010/main" val="2494227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was a Caterpillar simulator that allowed students to try their hand at operating some heavy equipment.</a:t>
            </a:r>
          </a:p>
          <a:p>
            <a:endParaRPr lang="en-US" dirty="0"/>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17</a:t>
            </a:fld>
            <a:endParaRPr lang="en-US"/>
          </a:p>
        </p:txBody>
      </p:sp>
    </p:spTree>
    <p:extLst>
      <p:ext uri="{BB962C8B-B14F-4D97-AF65-F5344CB8AC3E}">
        <p14:creationId xmlns:p14="http://schemas.microsoft.com/office/powerpoint/2010/main" val="1524135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Ford had a driving simulator that allowed you to drive really fast..</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18</a:t>
            </a:fld>
            <a:endParaRPr lang="en-US"/>
          </a:p>
        </p:txBody>
      </p:sp>
    </p:spTree>
    <p:extLst>
      <p:ext uri="{BB962C8B-B14F-4D97-AF65-F5344CB8AC3E}">
        <p14:creationId xmlns:p14="http://schemas.microsoft.com/office/powerpoint/2010/main" val="4222014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And then students got to roam through multiple buildings full of the latest cars, SUVs, and pickup trucks.</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19</a:t>
            </a:fld>
            <a:endParaRPr lang="en-US"/>
          </a:p>
        </p:txBody>
      </p:sp>
    </p:spTree>
    <p:extLst>
      <p:ext uri="{BB962C8B-B14F-4D97-AF65-F5344CB8AC3E}">
        <p14:creationId xmlns:p14="http://schemas.microsoft.com/office/powerpoint/2010/main" val="1618067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charset="0"/>
                <a:ea typeface="ヒラギノ角ゴ Pro W3" charset="0"/>
                <a:cs typeface="Arial" charset="0"/>
              </a:rPr>
              <a:t>Welcome to something new.</a:t>
            </a:r>
          </a:p>
          <a:p>
            <a:endParaRPr lang="en-US" sz="1200" dirty="0">
              <a:latin typeface="Arial" charset="0"/>
              <a:ea typeface="ヒラギノ角ゴ Pro W3" charset="0"/>
              <a:cs typeface="Arial" charset="0"/>
            </a:endParaRPr>
          </a:p>
          <a:p>
            <a:r>
              <a:rPr lang="en-US" sz="1200" dirty="0">
                <a:latin typeface="Arial" charset="0"/>
                <a:ea typeface="ヒラギノ角ゴ Pro W3" charset="0"/>
                <a:cs typeface="Arial" charset="0"/>
              </a:rPr>
              <a:t>Thanks to all of you who have helped plan open house events the last </a:t>
            </a:r>
            <a:r>
              <a:rPr lang="en-US" sz="1200" dirty="0">
                <a:highlight>
                  <a:srgbClr val="FFFF00"/>
                </a:highlight>
                <a:latin typeface="Arial" charset="0"/>
                <a:ea typeface="ヒラギノ角ゴ Pro W3" charset="0"/>
                <a:cs typeface="Arial" charset="0"/>
              </a:rPr>
              <a:t>seven</a:t>
            </a:r>
            <a:r>
              <a:rPr lang="en-US" sz="1200" dirty="0">
                <a:latin typeface="Arial" charset="0"/>
                <a:ea typeface="ヒラギノ角ゴ Pro W3" charset="0"/>
                <a:cs typeface="Arial" charset="0"/>
              </a:rPr>
              <a:t> years for Advanced Manufacturing and Construction Careers. </a:t>
            </a:r>
          </a:p>
          <a:p>
            <a:endParaRPr lang="en-US" sz="1200" dirty="0">
              <a:latin typeface="Arial" charset="0"/>
              <a:ea typeface="ヒラギノ角ゴ Pro W3" charset="0"/>
              <a:cs typeface="Arial" charset="0"/>
            </a:endParaRPr>
          </a:p>
          <a:p>
            <a:r>
              <a:rPr lang="en-US" sz="1200" dirty="0">
                <a:latin typeface="Arial" charset="0"/>
                <a:ea typeface="ヒラギノ角ゴ Pro W3" charset="0"/>
                <a:cs typeface="Arial" charset="0"/>
              </a:rPr>
              <a:t>We believe we have done very well getting the word out about the great careers across the state.</a:t>
            </a:r>
          </a:p>
          <a:p>
            <a:endParaRPr lang="en-US" sz="1200" dirty="0">
              <a:latin typeface="Arial" charset="0"/>
              <a:ea typeface="ヒラギノ角ゴ Pro W3" charset="0"/>
              <a:cs typeface="Arial" charset="0"/>
            </a:endParaRPr>
          </a:p>
          <a:p>
            <a:r>
              <a:rPr lang="en-US" sz="1200" dirty="0">
                <a:latin typeface="Arial" charset="0"/>
                <a:ea typeface="ヒラギノ角ゴ Pro W3" charset="0"/>
                <a:cs typeface="Arial" charset="0"/>
              </a:rPr>
              <a:t>We are combining efforts starting now -- to help promote the great jobs, often unknown, in the great state of North Carolina.</a:t>
            </a:r>
          </a:p>
          <a:p>
            <a:endParaRPr lang="en-US" dirty="0"/>
          </a:p>
          <a:p>
            <a:endParaRPr lang="en-US" dirty="0"/>
          </a:p>
          <a:p>
            <a:r>
              <a:rPr lang="en-US" dirty="0"/>
              <a:t>We are going to let you know about some great career opportunities in North Carolina.</a:t>
            </a:r>
          </a:p>
          <a:p>
            <a:endParaRPr lang="en-US" dirty="0"/>
          </a:p>
          <a:p>
            <a:endParaRPr lang="en-US" dirty="0"/>
          </a:p>
          <a:p>
            <a:r>
              <a:rPr lang="en-US" dirty="0"/>
              <a:t>Please download this PowerPoint file and use it anyway you can to help get folks on a career pathway.</a:t>
            </a:r>
          </a:p>
          <a:p>
            <a:r>
              <a:rPr lang="en-US" dirty="0"/>
              <a:t>The reference showing from where the information was found is in the Notes section under each slide.</a:t>
            </a:r>
          </a:p>
          <a:p>
            <a:endParaRPr lang="en-US" dirty="0"/>
          </a:p>
          <a:p>
            <a:r>
              <a:rPr lang="en-US" dirty="0"/>
              <a:t>Get the PowerPoint on our </a:t>
            </a:r>
            <a:r>
              <a:rPr lang="en-US" dirty="0" err="1"/>
              <a:t>NCPerkins.org</a:t>
            </a:r>
            <a:r>
              <a:rPr lang="en-US" dirty="0"/>
              <a:t> website on our Presentations and Webinars page.  </a:t>
            </a:r>
          </a:p>
          <a:p>
            <a:r>
              <a:rPr lang="en-US" dirty="0"/>
              <a:t>Here is the direct address.</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a:t>
            </a:fld>
            <a:endParaRPr lang="en-US"/>
          </a:p>
        </p:txBody>
      </p:sp>
    </p:spTree>
    <p:extLst>
      <p:ext uri="{BB962C8B-B14F-4D97-AF65-F5344CB8AC3E}">
        <p14:creationId xmlns:p14="http://schemas.microsoft.com/office/powerpoint/2010/main" val="17455073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great cars</a:t>
            </a:r>
          </a:p>
        </p:txBody>
      </p:sp>
      <p:sp>
        <p:nvSpPr>
          <p:cNvPr id="4" name="Slide Number Placeholder 3"/>
          <p:cNvSpPr>
            <a:spLocks noGrp="1"/>
          </p:cNvSpPr>
          <p:nvPr>
            <p:ph type="sldNum" sz="quarter" idx="5"/>
          </p:nvPr>
        </p:nvSpPr>
        <p:spPr/>
        <p:txBody>
          <a:bodyPr/>
          <a:lstStyle/>
          <a:p>
            <a:fld id="{3D52D8DC-3CCA-4826-966D-69131461ECBB}" type="slidenum">
              <a:rPr lang="en-US" smtClean="0"/>
              <a:t>20</a:t>
            </a:fld>
            <a:endParaRPr lang="en-US"/>
          </a:p>
        </p:txBody>
      </p:sp>
    </p:spTree>
    <p:extLst>
      <p:ext uri="{BB962C8B-B14F-4D97-AF65-F5344CB8AC3E}">
        <p14:creationId xmlns:p14="http://schemas.microsoft.com/office/powerpoint/2010/main" val="8122479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a great day for our high school students to learn about all aspects of the automotive industry.</a:t>
            </a:r>
          </a:p>
        </p:txBody>
      </p:sp>
      <p:sp>
        <p:nvSpPr>
          <p:cNvPr id="4" name="Slide Number Placeholder 3"/>
          <p:cNvSpPr>
            <a:spLocks noGrp="1"/>
          </p:cNvSpPr>
          <p:nvPr>
            <p:ph type="sldNum" sz="quarter" idx="5"/>
          </p:nvPr>
        </p:nvSpPr>
        <p:spPr/>
        <p:txBody>
          <a:bodyPr/>
          <a:lstStyle/>
          <a:p>
            <a:fld id="{3D52D8DC-3CCA-4826-966D-69131461ECBB}" type="slidenum">
              <a:rPr lang="en-US" smtClean="0"/>
              <a:t>21</a:t>
            </a:fld>
            <a:endParaRPr lang="en-US"/>
          </a:p>
        </p:txBody>
      </p:sp>
    </p:spTree>
    <p:extLst>
      <p:ext uri="{BB962C8B-B14F-4D97-AF65-F5344CB8AC3E}">
        <p14:creationId xmlns:p14="http://schemas.microsoft.com/office/powerpoint/2010/main" val="26479639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February is Career Pathways Month in North Carolina</a:t>
            </a:r>
          </a:p>
          <a:p>
            <a:endParaRPr lang="en-US" dirty="0"/>
          </a:p>
          <a:p>
            <a:endParaRPr lang="en-US" dirty="0"/>
          </a:p>
          <a:p>
            <a:r>
              <a:rPr lang="en-US" dirty="0"/>
              <a:t>https://</a:t>
            </a:r>
            <a:r>
              <a:rPr lang="en-US" dirty="0" err="1"/>
              <a:t>www.nccommunitycolleges.edu</a:t>
            </a:r>
            <a:r>
              <a:rPr lang="en-US" dirty="0"/>
              <a:t>/</a:t>
            </a:r>
            <a:r>
              <a:rPr lang="en-US" dirty="0" err="1"/>
              <a:t>february</a:t>
            </a:r>
            <a:r>
              <a:rPr lang="en-US" dirty="0"/>
              <a:t>-career-pathways-month-north-Carolina</a:t>
            </a:r>
          </a:p>
          <a:p>
            <a:endParaRPr lang="en-US" dirty="0"/>
          </a:p>
          <a:p>
            <a:r>
              <a:rPr lang="en-US" dirty="0"/>
              <a:t>North Carolina Community College System President Peter Hans and State Superintendent of Public Instruction Mark Johnson have joined to proclaim the month of February “Career Pathways Month” in North Carolina.</a:t>
            </a:r>
          </a:p>
          <a:p>
            <a:r>
              <a:rPr lang="en-US" dirty="0"/>
              <a:t>The proclamation acknowledges the many great career paths that are available to North Carolina’s public school students. Johnson and Hans made the announcement at the North Wake College and Career Academy in Wake Forest. The school is a partnership between Wake Technical Community College and the Wake County Public School System.</a:t>
            </a:r>
            <a:br>
              <a:rPr lang="en-US" dirty="0"/>
            </a:br>
            <a:r>
              <a:rPr lang="en-US" dirty="0"/>
              <a:t> </a:t>
            </a:r>
            <a:br>
              <a:rPr lang="en-US" dirty="0"/>
            </a:br>
            <a:r>
              <a:rPr lang="en-US" dirty="0"/>
              <a:t>“The path to a successful and fulfilling career is not just reserved for those with four years of college,” Johnson said. “Students have the opportunity to find a great career through apprenticeships, technical training, the military and a two-year associate degree, just to name a few.”</a:t>
            </a:r>
          </a:p>
          <a:p>
            <a:r>
              <a:rPr lang="en-US" dirty="0"/>
              <a:t>Johnson and Hans were joined by individuals representing the various career pathways available, including nursing students, technicians, instructors and members of the military.</a:t>
            </a:r>
            <a:br>
              <a:rPr lang="en-US" dirty="0"/>
            </a:br>
            <a:r>
              <a:rPr lang="en-US" dirty="0"/>
              <a:t> </a:t>
            </a:r>
            <a:br>
              <a:rPr lang="en-US" dirty="0"/>
            </a:br>
            <a:r>
              <a:rPr lang="en-US" dirty="0"/>
              <a:t>“North Carolina’s community colleges are dedicated to helping students obtain the necessary skills and education that are in demand today by employers,” Hans said. “In working closely with North Carolina’s public schools, we can help them get on the path to a great career.”</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22</a:t>
            </a:fld>
            <a:endParaRPr lang="en-US"/>
          </a:p>
        </p:txBody>
      </p:sp>
    </p:spTree>
    <p:extLst>
      <p:ext uri="{BB962C8B-B14F-4D97-AF65-F5344CB8AC3E}">
        <p14:creationId xmlns:p14="http://schemas.microsoft.com/office/powerpoint/2010/main" val="1974644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President Hans and Superintendent Johnson talking to our Culinary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February is Career Pathways Month in North Carolina</a:t>
            </a:r>
          </a:p>
          <a:p>
            <a:endParaRPr lang="en-US" dirty="0"/>
          </a:p>
          <a:p>
            <a:endParaRPr lang="en-US" dirty="0"/>
          </a:p>
          <a:p>
            <a:r>
              <a:rPr lang="en-US" dirty="0"/>
              <a:t>https://</a:t>
            </a:r>
            <a:r>
              <a:rPr lang="en-US" dirty="0" err="1"/>
              <a:t>www.nccommunitycolleges.edu</a:t>
            </a:r>
            <a:r>
              <a:rPr lang="en-US" dirty="0"/>
              <a:t>/</a:t>
            </a:r>
            <a:r>
              <a:rPr lang="en-US" dirty="0" err="1"/>
              <a:t>february</a:t>
            </a:r>
            <a:r>
              <a:rPr lang="en-US" dirty="0"/>
              <a:t>-career-pathways-month-north-Carolina</a:t>
            </a:r>
          </a:p>
          <a:p>
            <a:endParaRPr lang="en-US" dirty="0"/>
          </a:p>
          <a:p>
            <a:r>
              <a:rPr lang="en-US" dirty="0"/>
              <a:t>North Carolina Community College System President Peter Hans and State Superintendent of Public Instruction Mark Johnson have joined to proclaim the month of February “Career Pathways Month” in North Carolina.</a:t>
            </a:r>
          </a:p>
          <a:p>
            <a:r>
              <a:rPr lang="en-US" dirty="0"/>
              <a:t>The proclamation acknowledges the many great career paths that are available to North Carolina’s public school students. Johnson and Hans made the announcement at the North Wake College and Career Academy in Wake Forest. The school is a partnership between Wake Technical Community College and the Wake County Public School System.</a:t>
            </a:r>
            <a:br>
              <a:rPr lang="en-US" dirty="0"/>
            </a:br>
            <a:r>
              <a:rPr lang="en-US" dirty="0"/>
              <a:t> </a:t>
            </a:r>
            <a:br>
              <a:rPr lang="en-US" dirty="0"/>
            </a:br>
            <a:r>
              <a:rPr lang="en-US" dirty="0"/>
              <a:t>“The path to a successful and fulfilling career is not just reserved for those with four years of college,” Johnson said. “Students have the opportunity to find a great career through apprenticeships, technical training, the military and a two-year associate degree, just to name a few.”</a:t>
            </a:r>
          </a:p>
          <a:p>
            <a:r>
              <a:rPr lang="en-US" dirty="0"/>
              <a:t>Johnson and Hans were joined by individuals representing the various career pathways available, including nursing students, technicians, instructors and members of the military.</a:t>
            </a:r>
            <a:br>
              <a:rPr lang="en-US" dirty="0"/>
            </a:br>
            <a:r>
              <a:rPr lang="en-US" dirty="0"/>
              <a:t> </a:t>
            </a:r>
            <a:br>
              <a:rPr lang="en-US" dirty="0"/>
            </a:br>
            <a:r>
              <a:rPr lang="en-US" dirty="0"/>
              <a:t>“North Carolina’s community colleges are dedicated to helping students obtain the necessary skills and education that are in demand today by employers,” Hans said. “In working closely with North Carolina’s public schools, we can help them get on the path to a great career.”</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23</a:t>
            </a:fld>
            <a:endParaRPr lang="en-US"/>
          </a:p>
        </p:txBody>
      </p:sp>
    </p:spTree>
    <p:extLst>
      <p:ext uri="{BB962C8B-B14F-4D97-AF65-F5344CB8AC3E}">
        <p14:creationId xmlns:p14="http://schemas.microsoft.com/office/powerpoint/2010/main" val="534832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President Hans talking to some of our SkillsUSA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February is Career Pathways Month in North Carolina</a:t>
            </a:r>
          </a:p>
          <a:p>
            <a:endParaRPr lang="en-US" dirty="0"/>
          </a:p>
          <a:p>
            <a:endParaRPr lang="en-US" dirty="0"/>
          </a:p>
          <a:p>
            <a:r>
              <a:rPr lang="en-US" dirty="0"/>
              <a:t>https://</a:t>
            </a:r>
            <a:r>
              <a:rPr lang="en-US" dirty="0" err="1"/>
              <a:t>www.nccommunitycolleges.edu</a:t>
            </a:r>
            <a:r>
              <a:rPr lang="en-US" dirty="0"/>
              <a:t>/</a:t>
            </a:r>
            <a:r>
              <a:rPr lang="en-US" dirty="0" err="1"/>
              <a:t>february</a:t>
            </a:r>
            <a:r>
              <a:rPr lang="en-US" dirty="0"/>
              <a:t>-career-pathways-month-north-Carolina</a:t>
            </a:r>
          </a:p>
          <a:p>
            <a:endParaRPr lang="en-US" dirty="0"/>
          </a:p>
          <a:p>
            <a:r>
              <a:rPr lang="en-US" dirty="0"/>
              <a:t>North Carolina Community College System President Peter Hans and State Superintendent of Public Instruction Mark Johnson have joined to proclaim the month of February “Career Pathways Month” in North Carolina.</a:t>
            </a:r>
          </a:p>
          <a:p>
            <a:r>
              <a:rPr lang="en-US" dirty="0"/>
              <a:t>The proclamation acknowledges the many great career paths that are available to North Carolina’s public school students. Johnson and Hans made the announcement at the North Wake College and Career Academy in Wake Forest. The school is a partnership between Wake Technical Community College and the Wake County Public School System.</a:t>
            </a:r>
            <a:br>
              <a:rPr lang="en-US" dirty="0"/>
            </a:br>
            <a:r>
              <a:rPr lang="en-US" dirty="0"/>
              <a:t> </a:t>
            </a:r>
            <a:br>
              <a:rPr lang="en-US" dirty="0"/>
            </a:br>
            <a:r>
              <a:rPr lang="en-US" dirty="0"/>
              <a:t>“The path to a successful and fulfilling career is not just reserved for those with four years of college,” Johnson said. “Students have the opportunity to find a great career through apprenticeships, technical training, the military and a two-year associate degree, just to name a few.”</a:t>
            </a:r>
          </a:p>
          <a:p>
            <a:r>
              <a:rPr lang="en-US" dirty="0"/>
              <a:t>Johnson and Hans were joined by individuals representing the various career pathways available, including nursing students, technicians, instructors and members of the military.</a:t>
            </a:r>
            <a:br>
              <a:rPr lang="en-US" dirty="0"/>
            </a:br>
            <a:r>
              <a:rPr lang="en-US" dirty="0"/>
              <a:t> </a:t>
            </a:r>
            <a:br>
              <a:rPr lang="en-US" dirty="0"/>
            </a:br>
            <a:r>
              <a:rPr lang="en-US" dirty="0"/>
              <a:t>“North Carolina’s community colleges are dedicated to helping students obtain the necessary skills and education that are in demand today by employers,” Hans said. “In working closely with North Carolina’s public schools, we can help them get on the path to a great career.”</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24</a:t>
            </a:fld>
            <a:endParaRPr lang="en-US"/>
          </a:p>
        </p:txBody>
      </p:sp>
    </p:spTree>
    <p:extLst>
      <p:ext uri="{BB962C8B-B14F-4D97-AF65-F5344CB8AC3E}">
        <p14:creationId xmlns:p14="http://schemas.microsoft.com/office/powerpoint/2010/main" val="2916395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President Hans talking to some of our Health Science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February is Career Pathways Month in North Carolina</a:t>
            </a:r>
          </a:p>
          <a:p>
            <a:endParaRPr lang="en-US" dirty="0"/>
          </a:p>
          <a:p>
            <a:endParaRPr lang="en-US" dirty="0"/>
          </a:p>
          <a:p>
            <a:r>
              <a:rPr lang="en-US" dirty="0"/>
              <a:t>https://</a:t>
            </a:r>
            <a:r>
              <a:rPr lang="en-US" dirty="0" err="1"/>
              <a:t>www.nccommunitycolleges.edu</a:t>
            </a:r>
            <a:r>
              <a:rPr lang="en-US" dirty="0"/>
              <a:t>/</a:t>
            </a:r>
            <a:r>
              <a:rPr lang="en-US" dirty="0" err="1"/>
              <a:t>february</a:t>
            </a:r>
            <a:r>
              <a:rPr lang="en-US" dirty="0"/>
              <a:t>-career-pathways-month-north-Carolina</a:t>
            </a:r>
          </a:p>
          <a:p>
            <a:endParaRPr lang="en-US" dirty="0"/>
          </a:p>
          <a:p>
            <a:r>
              <a:rPr lang="en-US" dirty="0"/>
              <a:t>North Carolina Community College System President Peter Hans and State Superintendent of Public Instruction Mark Johnson have joined to proclaim the month of February “Career Pathways Month” in North Carolina.</a:t>
            </a:r>
          </a:p>
          <a:p>
            <a:r>
              <a:rPr lang="en-US" dirty="0"/>
              <a:t>The proclamation acknowledges the many great career paths that are available to North Carolina’s public school students. Johnson and Hans made the announcement at the North Wake College and Career Academy in Wake Forest. The school is a partnership between Wake Technical Community College and the Wake County Public School System.</a:t>
            </a:r>
            <a:br>
              <a:rPr lang="en-US" dirty="0"/>
            </a:br>
            <a:r>
              <a:rPr lang="en-US" dirty="0"/>
              <a:t> </a:t>
            </a:r>
            <a:br>
              <a:rPr lang="en-US" dirty="0"/>
            </a:br>
            <a:r>
              <a:rPr lang="en-US" dirty="0"/>
              <a:t>“The path to a successful and fulfilling career is not just reserved for those with four years of college,” Johnson said. “Students have the opportunity to find a great career through apprenticeships, technical training, the military and a two-year associate degree, just to name a few.”</a:t>
            </a:r>
          </a:p>
          <a:p>
            <a:r>
              <a:rPr lang="en-US" dirty="0"/>
              <a:t>Johnson and Hans were joined by individuals representing the various career pathways available, including nursing students, technicians, instructors and members of the military.</a:t>
            </a:r>
            <a:br>
              <a:rPr lang="en-US" dirty="0"/>
            </a:br>
            <a:r>
              <a:rPr lang="en-US" dirty="0"/>
              <a:t> </a:t>
            </a:r>
            <a:br>
              <a:rPr lang="en-US" dirty="0"/>
            </a:br>
            <a:r>
              <a:rPr lang="en-US" dirty="0"/>
              <a:t>“North Carolina’s community colleges are dedicated to helping students obtain the necessary skills and education that are in demand today by employers,” Hans said. “In working closely with North Carolina’s public schools, we can help them get on the path to a great career.”</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25</a:t>
            </a:fld>
            <a:endParaRPr lang="en-US"/>
          </a:p>
        </p:txBody>
      </p:sp>
    </p:spTree>
    <p:extLst>
      <p:ext uri="{BB962C8B-B14F-4D97-AF65-F5344CB8AC3E}">
        <p14:creationId xmlns:p14="http://schemas.microsoft.com/office/powerpoint/2010/main" val="2978812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26</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r>
              <a:rPr lang="en-US" dirty="0">
                <a:latin typeface="Arial" charset="0"/>
                <a:ea typeface="ヒラギノ角ゴ Pro W3" charset="0"/>
                <a:cs typeface="Arial" charset="0"/>
              </a:rPr>
              <a:t>Our Construction Careers Week is coming up in April. It's a state-wide effort to get the word out about the great careers in the construction industry.</a:t>
            </a:r>
          </a:p>
        </p:txBody>
      </p:sp>
    </p:spTree>
    <p:extLst>
      <p:ext uri="{BB962C8B-B14F-4D97-AF65-F5344CB8AC3E}">
        <p14:creationId xmlns:p14="http://schemas.microsoft.com/office/powerpoint/2010/main" val="21645851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is why we do this.</a:t>
            </a:r>
          </a:p>
          <a:p>
            <a:endParaRPr lang="en-US" dirty="0"/>
          </a:p>
          <a:p>
            <a:r>
              <a:rPr lang="en-US" dirty="0"/>
              <a:t>Coming out of the recession, the construction industry is ready to build but they need more workers.</a:t>
            </a:r>
          </a:p>
          <a:p>
            <a:endParaRPr lang="en-US" dirty="0"/>
          </a:p>
          <a:p>
            <a:r>
              <a:rPr lang="en-US" dirty="0"/>
              <a:t>These open houses are a way to let the future construction workers see what's down the road.  To try on the industry and see if it fits.</a:t>
            </a:r>
          </a:p>
        </p:txBody>
      </p:sp>
      <p:sp>
        <p:nvSpPr>
          <p:cNvPr id="4" name="Slide Number Placeholder 3"/>
          <p:cNvSpPr>
            <a:spLocks noGrp="1"/>
          </p:cNvSpPr>
          <p:nvPr>
            <p:ph type="sldNum" sz="quarter" idx="5"/>
          </p:nvPr>
        </p:nvSpPr>
        <p:spPr/>
        <p:txBody>
          <a:bodyPr/>
          <a:lstStyle/>
          <a:p>
            <a:fld id="{3D52D8DC-3CCA-4826-966D-69131461ECBB}" type="slidenum">
              <a:rPr lang="en-US" smtClean="0"/>
              <a:t>27</a:t>
            </a:fld>
            <a:endParaRPr lang="en-US"/>
          </a:p>
        </p:txBody>
      </p:sp>
    </p:spTree>
    <p:extLst>
      <p:ext uri="{BB962C8B-B14F-4D97-AF65-F5344CB8AC3E}">
        <p14:creationId xmlns:p14="http://schemas.microsoft.com/office/powerpoint/2010/main" val="34740289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envision open houses.</a:t>
            </a:r>
          </a:p>
          <a:p>
            <a:endParaRPr lang="en-US" dirty="0"/>
          </a:p>
          <a:p>
            <a:r>
              <a:rPr lang="en-US" dirty="0"/>
              <a:t>Our colleges are doing their part in creating these open houses. </a:t>
            </a:r>
          </a:p>
          <a:p>
            <a:endParaRPr lang="en-US" dirty="0"/>
          </a:p>
          <a:p>
            <a:r>
              <a:rPr lang="en-US" dirty="0"/>
              <a:t>Each month we will let you know about the events that might be in your part of the state.</a:t>
            </a:r>
          </a:p>
        </p:txBody>
      </p:sp>
      <p:sp>
        <p:nvSpPr>
          <p:cNvPr id="4" name="Slide Number Placeholder 3"/>
          <p:cNvSpPr>
            <a:spLocks noGrp="1"/>
          </p:cNvSpPr>
          <p:nvPr>
            <p:ph type="sldNum" sz="quarter" idx="5"/>
          </p:nvPr>
        </p:nvSpPr>
        <p:spPr/>
        <p:txBody>
          <a:bodyPr/>
          <a:lstStyle/>
          <a:p>
            <a:fld id="{3D52D8DC-3CCA-4826-966D-69131461ECBB}" type="slidenum">
              <a:rPr lang="en-US" smtClean="0"/>
              <a:t>28</a:t>
            </a:fld>
            <a:endParaRPr lang="en-US"/>
          </a:p>
        </p:txBody>
      </p:sp>
    </p:spTree>
    <p:extLst>
      <p:ext uri="{BB962C8B-B14F-4D97-AF65-F5344CB8AC3E}">
        <p14:creationId xmlns:p14="http://schemas.microsoft.com/office/powerpoint/2010/main" val="15231002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all kinds of events you can hold</a:t>
            </a:r>
            <a:r>
              <a:rPr lang="en-US" baseline="0" dirty="0"/>
              <a:t> during this week to promote what you are doing and hopefully get your future employees interested.</a:t>
            </a:r>
          </a:p>
          <a:p>
            <a:endParaRPr lang="en-US" baseline="0" dirty="0"/>
          </a:p>
          <a:p>
            <a:r>
              <a:rPr lang="en-US" baseline="0" dirty="0"/>
              <a:t>Open Houses could occur at a community college or at a construction site, or at the headquarters for a construction company.</a:t>
            </a:r>
          </a:p>
          <a:p>
            <a:endParaRPr lang="en-US" baseline="0" dirty="0"/>
          </a:p>
          <a:p>
            <a:r>
              <a:rPr lang="en-US" baseline="0" dirty="0"/>
              <a:t>Even high schools hosted events last year.</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29</a:t>
            </a:fld>
            <a:endParaRPr lang="en-US"/>
          </a:p>
        </p:txBody>
      </p:sp>
    </p:spTree>
    <p:extLst>
      <p:ext uri="{BB962C8B-B14F-4D97-AF65-F5344CB8AC3E}">
        <p14:creationId xmlns:p14="http://schemas.microsoft.com/office/powerpoint/2010/main" val="2077205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Last month we looked at this recent study.</a:t>
            </a:r>
          </a:p>
          <a:p>
            <a:endParaRPr lang="en-US" sz="1600" dirty="0"/>
          </a:p>
          <a:p>
            <a:r>
              <a:rPr lang="en-US" sz="1600" dirty="0"/>
              <a:t>2000 employers across the state weighed in on the difficulties they face when hiring new employees.</a:t>
            </a:r>
          </a:p>
          <a:p>
            <a:endParaRPr lang="en-US" sz="1600" dirty="0"/>
          </a:p>
          <a:p>
            <a:endParaRPr lang="en-US" sz="1600" dirty="0"/>
          </a:p>
          <a:p>
            <a:endParaRPr lang="en-US" sz="1600" dirty="0"/>
          </a:p>
          <a:p>
            <a:r>
              <a:rPr lang="en-US" sz="1600" dirty="0"/>
              <a:t>=======</a:t>
            </a:r>
          </a:p>
          <a:p>
            <a:r>
              <a:rPr lang="en-US" sz="1600" dirty="0"/>
              <a:t>https://</a:t>
            </a:r>
            <a:r>
              <a:rPr lang="en-US" sz="1600" dirty="0" err="1"/>
              <a:t>www.nccommerce.com</a:t>
            </a:r>
            <a:r>
              <a:rPr lang="en-US" sz="1600" dirty="0"/>
              <a:t>/</a:t>
            </a:r>
            <a:r>
              <a:rPr lang="en-US" sz="1600" dirty="0" err="1"/>
              <a:t>nc</a:t>
            </a:r>
            <a:r>
              <a:rPr lang="en-US" sz="1600" dirty="0"/>
              <a:t>-workforce-development/workforce/commission--workforce/2018employerneedssurvey.pdf</a:t>
            </a:r>
          </a:p>
          <a:p>
            <a:endParaRPr lang="en-US" sz="1600" dirty="0"/>
          </a:p>
          <a:p>
            <a:endParaRPr lang="en-US" sz="1600"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3</a:t>
            </a:fld>
            <a:endParaRPr lang="en-US"/>
          </a:p>
        </p:txBody>
      </p:sp>
    </p:spTree>
    <p:extLst>
      <p:ext uri="{BB962C8B-B14F-4D97-AF65-F5344CB8AC3E}">
        <p14:creationId xmlns:p14="http://schemas.microsoft.com/office/powerpoint/2010/main" val="40329386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kind of open houses can benefit people at all kinds of places in life.</a:t>
            </a:r>
          </a:p>
        </p:txBody>
      </p:sp>
      <p:sp>
        <p:nvSpPr>
          <p:cNvPr id="4" name="Slide Number Placeholder 3"/>
          <p:cNvSpPr>
            <a:spLocks noGrp="1"/>
          </p:cNvSpPr>
          <p:nvPr>
            <p:ph type="sldNum" sz="quarter" idx="5"/>
          </p:nvPr>
        </p:nvSpPr>
        <p:spPr/>
        <p:txBody>
          <a:bodyPr/>
          <a:lstStyle/>
          <a:p>
            <a:fld id="{3D52D8DC-3CCA-4826-966D-69131461ECBB}" type="slidenum">
              <a:rPr lang="en-US" smtClean="0"/>
              <a:t>30</a:t>
            </a:fld>
            <a:endParaRPr lang="en-US"/>
          </a:p>
        </p:txBody>
      </p:sp>
    </p:spTree>
    <p:extLst>
      <p:ext uri="{BB962C8B-B14F-4D97-AF65-F5344CB8AC3E}">
        <p14:creationId xmlns:p14="http://schemas.microsoft.com/office/powerpoint/2010/main" val="10412531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Secret password = </a:t>
            </a:r>
            <a:r>
              <a:rPr lang="en-US" dirty="0" err="1"/>
              <a:t>builtinnc</a:t>
            </a:r>
            <a:endParaRPr lang="en-US" dirty="0"/>
          </a:p>
          <a:p>
            <a:endParaRPr lang="en-US" dirty="0"/>
          </a:p>
          <a:p>
            <a:r>
              <a:rPr lang="en-US" dirty="0"/>
              <a:t>The go-to website for all events in North Carolina is</a:t>
            </a:r>
            <a:r>
              <a:rPr lang="en-US" baseline="0" dirty="0"/>
              <a:t> </a:t>
            </a:r>
          </a:p>
          <a:p>
            <a:endParaRPr lang="en-US" baseline="0" dirty="0"/>
          </a:p>
          <a:p>
            <a:r>
              <a:rPr lang="en-US" baseline="0" dirty="0"/>
              <a:t>NC Perkins dot org slash construction</a:t>
            </a:r>
          </a:p>
          <a:p>
            <a:endParaRPr lang="en-US" baseline="0" dirty="0"/>
          </a:p>
          <a:p>
            <a:r>
              <a:rPr lang="en-US" baseline="0" dirty="0"/>
              <a:t>There you will find the calendar of events, promotional materials, information about our planning meetings, like this one, and our partners and our participating colleges.</a:t>
            </a:r>
          </a:p>
          <a:p>
            <a:endParaRPr lang="en-US" baseline="0" dirty="0"/>
          </a:p>
          <a:p>
            <a:r>
              <a:rPr lang="en-US" baseline="0" dirty="0"/>
              <a:t>Lots of good stuff on that web site.</a:t>
            </a:r>
          </a:p>
          <a:p>
            <a:endParaRPr lang="en-US" baseline="0" dirty="0"/>
          </a:p>
          <a:p>
            <a:r>
              <a:rPr lang="en-US" baseline="0" dirty="0"/>
              <a:t>Stick a bookmark on that page, so you can keep checking it as we get closer to the big week.</a:t>
            </a:r>
          </a:p>
          <a:p>
            <a:endParaRPr lang="en-US" baseline="0" dirty="0"/>
          </a:p>
          <a:p>
            <a:endParaRPr lang="en-US" dirty="0"/>
          </a:p>
          <a:p>
            <a:endParaRPr lang="en-US" dirty="0"/>
          </a:p>
          <a:p>
            <a:r>
              <a:rPr lang="en-US" dirty="0"/>
              <a:t>======</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www.ncperkins.org</a:t>
            </a:r>
            <a:r>
              <a:rPr lang="en-US" dirty="0"/>
              <a:t>/construction</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31</a:t>
            </a:fld>
            <a:endParaRPr lang="en-US"/>
          </a:p>
        </p:txBody>
      </p:sp>
    </p:spTree>
    <p:extLst>
      <p:ext uri="{BB962C8B-B14F-4D97-AF65-F5344CB8AC3E}">
        <p14:creationId xmlns:p14="http://schemas.microsoft.com/office/powerpoint/2010/main" val="5765887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the events that we know about across the state.</a:t>
            </a:r>
          </a:p>
          <a:p>
            <a:endParaRPr lang="en-US" dirty="0"/>
          </a:p>
          <a:p>
            <a:r>
              <a:rPr lang="en-US" dirty="0"/>
              <a:t>If you know of a large event, please let us know so we can promote it.</a:t>
            </a:r>
          </a:p>
          <a:p>
            <a:endParaRPr lang="en-US" dirty="0"/>
          </a:p>
          <a:p>
            <a:r>
              <a:rPr lang="en-US" dirty="0"/>
              <a:t>We are not talking about job fairs where the focus is on getting hired.</a:t>
            </a:r>
          </a:p>
          <a:p>
            <a:endParaRPr lang="en-US" dirty="0"/>
          </a:p>
          <a:p>
            <a:r>
              <a:rPr lang="en-US" dirty="0"/>
              <a:t>What we are talking about are the events where careers can be explored and tried out.</a:t>
            </a:r>
          </a:p>
          <a:p>
            <a:br>
              <a:rPr lang="en-US" dirty="0"/>
            </a:br>
            <a:r>
              <a:rPr lang="en-US" dirty="0"/>
              <a:t>This is for folks to explore careers and talk to professionals about those careers.  </a:t>
            </a:r>
          </a:p>
          <a:p>
            <a:endParaRPr lang="en-US" baseline="0" dirty="0"/>
          </a:p>
          <a:p>
            <a:r>
              <a:rPr lang="en-US" baseline="0" dirty="0"/>
              <a:t>It's about career exploration</a:t>
            </a:r>
          </a:p>
          <a:p>
            <a:r>
              <a:rPr lang="en-US" baseline="0" dirty="0"/>
              <a:t>It's about recruiting folks into an industry, not just a specific company.</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32</a:t>
            </a:fld>
            <a:endParaRPr lang="en-US"/>
          </a:p>
        </p:txBody>
      </p:sp>
    </p:spTree>
    <p:extLst>
      <p:ext uri="{BB962C8B-B14F-4D97-AF65-F5344CB8AC3E}">
        <p14:creationId xmlns:p14="http://schemas.microsoft.com/office/powerpoint/2010/main" val="39993318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CTE month is in February. Many high schools make a big deal about this.</a:t>
            </a:r>
          </a:p>
          <a:p>
            <a:endParaRPr lang="en-US" dirty="0"/>
          </a:p>
          <a:p>
            <a:r>
              <a:rPr lang="en-US" dirty="0"/>
              <a:t>If we learn of any big events, we’ll let you know.</a:t>
            </a:r>
          </a:p>
          <a:p>
            <a:endParaRPr lang="en-US" dirty="0"/>
          </a:p>
          <a:p>
            <a:endParaRPr lang="en-US" dirty="0"/>
          </a:p>
          <a:p>
            <a:r>
              <a:rPr lang="en-US" dirty="0"/>
              <a:t>National Info:</a:t>
            </a:r>
          </a:p>
          <a:p>
            <a:r>
              <a:rPr lang="en-US" dirty="0"/>
              <a:t>https://</a:t>
            </a:r>
            <a:r>
              <a:rPr lang="en-US" dirty="0" err="1"/>
              <a:t>www.acteonline.org</a:t>
            </a:r>
            <a:r>
              <a:rPr lang="en-US" dirty="0"/>
              <a:t>/why-</a:t>
            </a:r>
            <a:r>
              <a:rPr lang="en-US" dirty="0" err="1"/>
              <a:t>cte</a:t>
            </a:r>
            <a:r>
              <a:rPr lang="en-US" dirty="0"/>
              <a:t>/</a:t>
            </a:r>
            <a:r>
              <a:rPr lang="en-US" dirty="0" err="1"/>
              <a:t>cte</a:t>
            </a:r>
            <a:r>
              <a:rPr lang="en-US" dirty="0"/>
              <a:t>-awareness/</a:t>
            </a:r>
            <a:r>
              <a:rPr lang="en-US" dirty="0" err="1"/>
              <a:t>cte</a:t>
            </a:r>
            <a:r>
              <a:rPr lang="en-US" dirty="0"/>
              <a:t>-month/</a:t>
            </a:r>
          </a:p>
          <a:p>
            <a:endParaRPr lang="en-US" dirty="0"/>
          </a:p>
          <a:p>
            <a:r>
              <a:rPr lang="en-US" dirty="0"/>
              <a:t>https://</a:t>
            </a:r>
            <a:r>
              <a:rPr lang="en-US" dirty="0" err="1"/>
              <a:t>www.dodea.edu</a:t>
            </a:r>
            <a:r>
              <a:rPr lang="en-US" dirty="0"/>
              <a:t>/</a:t>
            </a:r>
            <a:r>
              <a:rPr lang="en-US" dirty="0" err="1"/>
              <a:t>dodeaCelebrates</a:t>
            </a:r>
            <a:r>
              <a:rPr lang="en-US" dirty="0"/>
              <a:t>/</a:t>
            </a:r>
            <a:r>
              <a:rPr lang="en-US" dirty="0" err="1"/>
              <a:t>CTE.cfm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33</a:t>
            </a:fld>
            <a:endParaRPr lang="en-US"/>
          </a:p>
        </p:txBody>
      </p:sp>
    </p:spTree>
    <p:extLst>
      <p:ext uri="{BB962C8B-B14F-4D97-AF65-F5344CB8AC3E}">
        <p14:creationId xmlns:p14="http://schemas.microsoft.com/office/powerpoint/2010/main" val="34540384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mentioned this earlier.</a:t>
            </a:r>
          </a:p>
          <a:p>
            <a:r>
              <a:rPr lang="en-US" dirty="0"/>
              <a:t>We hope to have open houses at our college construction programs across the state.</a:t>
            </a:r>
          </a:p>
          <a:p>
            <a:endParaRPr lang="en-US" dirty="0"/>
          </a:p>
          <a:p>
            <a:r>
              <a:rPr lang="en-US" dirty="0"/>
              <a:t>The high schools in Wake County will have their annual shed building competition, which should be during this week.  </a:t>
            </a:r>
          </a:p>
          <a:p>
            <a:endParaRPr lang="en-US" dirty="0"/>
          </a:p>
          <a:p>
            <a:r>
              <a:rPr lang="en-US" dirty="0"/>
              <a:t>Bob</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ncperkins.org</a:t>
            </a:r>
            <a:r>
              <a:rPr lang="en-US" dirty="0"/>
              <a:t>/construction</a:t>
            </a:r>
          </a:p>
          <a:p>
            <a:endParaRPr lang="en-US" dirty="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34</a:t>
            </a:fld>
            <a:endParaRPr lang="en-US"/>
          </a:p>
        </p:txBody>
      </p:sp>
    </p:spTree>
    <p:extLst>
      <p:ext uri="{BB962C8B-B14F-4D97-AF65-F5344CB8AC3E}">
        <p14:creationId xmlns:p14="http://schemas.microsoft.com/office/powerpoint/2010/main" val="24288400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Skills USA is a more than just a student club.</a:t>
            </a:r>
          </a:p>
          <a:p>
            <a:endParaRPr lang="en-US" dirty="0"/>
          </a:p>
          <a:p>
            <a:r>
              <a:rPr lang="en-US" dirty="0"/>
              <a:t>We go to the state-wide competition every spring in Greensboro.</a:t>
            </a:r>
          </a:p>
          <a:p>
            <a:endParaRPr lang="en-US" dirty="0"/>
          </a:p>
          <a:p>
            <a:r>
              <a:rPr lang="en-US" dirty="0"/>
              <a:t>The postsecondary participants and competitions have been growing for years.</a:t>
            </a:r>
          </a:p>
          <a:p>
            <a:endParaRPr lang="en-US" dirty="0"/>
          </a:p>
          <a:p>
            <a:r>
              <a:rPr lang="en-US" dirty="0"/>
              <a:t>Lots of businesses come to this competition to recruit right off the competition floor.</a:t>
            </a:r>
          </a:p>
          <a:p>
            <a:endParaRPr lang="en-US" dirty="0"/>
          </a:p>
          <a:p>
            <a:endParaRPr lang="en-US" dirty="0"/>
          </a:p>
          <a:p>
            <a:r>
              <a:rPr lang="en-US" dirty="0"/>
              <a:t>It is free to the public to walk in and see students in a variety of competitions form carpentry, to web design to hair design.</a:t>
            </a:r>
          </a:p>
          <a:p>
            <a:endParaRPr lang="en-US" dirty="0"/>
          </a:p>
          <a:p>
            <a:endParaRPr lang="en-US" dirty="0"/>
          </a:p>
          <a:p>
            <a:r>
              <a:rPr lang="en-US" dirty="0"/>
              <a:t>https://</a:t>
            </a:r>
            <a:r>
              <a:rPr lang="en-US" dirty="0" err="1"/>
              <a:t>www.skillsusanc.org</a:t>
            </a:r>
            <a:r>
              <a:rPr lang="en-US" dirty="0"/>
              <a:t>/state-conference</a:t>
            </a:r>
          </a:p>
        </p:txBody>
      </p:sp>
      <p:sp>
        <p:nvSpPr>
          <p:cNvPr id="4" name="Slide Number Placeholder 3"/>
          <p:cNvSpPr>
            <a:spLocks noGrp="1"/>
          </p:cNvSpPr>
          <p:nvPr>
            <p:ph type="sldNum" sz="quarter" idx="5"/>
          </p:nvPr>
        </p:nvSpPr>
        <p:spPr/>
        <p:txBody>
          <a:bodyPr/>
          <a:lstStyle/>
          <a:p>
            <a:fld id="{3D52D8DC-3CCA-4826-966D-69131461ECBB}" type="slidenum">
              <a:rPr lang="en-US" smtClean="0"/>
              <a:t>35</a:t>
            </a:fld>
            <a:endParaRPr lang="en-US"/>
          </a:p>
        </p:txBody>
      </p:sp>
    </p:spTree>
    <p:extLst>
      <p:ext uri="{BB962C8B-B14F-4D97-AF65-F5344CB8AC3E}">
        <p14:creationId xmlns:p14="http://schemas.microsoft.com/office/powerpoint/2010/main" val="17992319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week in October, we expect about 70 open houses across the state.</a:t>
            </a:r>
          </a:p>
          <a:p>
            <a:endParaRPr lang="en-US" dirty="0"/>
          </a:p>
          <a:p>
            <a:r>
              <a:rPr lang="en-US" dirty="0"/>
              <a:t>If you are a business, a college, or </a:t>
            </a:r>
            <a:r>
              <a:rPr lang="en-US" dirty="0" err="1"/>
              <a:t>evn</a:t>
            </a:r>
            <a:r>
              <a:rPr lang="en-US" dirty="0"/>
              <a:t> a high school, start planning our open house now.</a:t>
            </a:r>
          </a:p>
          <a:p>
            <a:endParaRPr lang="en-US" dirty="0"/>
          </a:p>
          <a:p>
            <a:r>
              <a:rPr lang="en-US" dirty="0" err="1"/>
              <a:t>NCperkins.org</a:t>
            </a:r>
            <a:r>
              <a:rPr lang="en-US" dirty="0"/>
              <a:t>/manufacturing</a:t>
            </a:r>
          </a:p>
        </p:txBody>
      </p:sp>
      <p:sp>
        <p:nvSpPr>
          <p:cNvPr id="4" name="Slide Number Placeholder 3"/>
          <p:cNvSpPr>
            <a:spLocks noGrp="1"/>
          </p:cNvSpPr>
          <p:nvPr>
            <p:ph type="sldNum" sz="quarter" idx="10"/>
          </p:nvPr>
        </p:nvSpPr>
        <p:spPr/>
        <p:txBody>
          <a:bodyPr/>
          <a:lstStyle/>
          <a:p>
            <a:fld id="{3D52D8DC-3CCA-4826-966D-69131461ECBB}" type="slidenum">
              <a:rPr lang="en-US" smtClean="0"/>
              <a:t>36</a:t>
            </a:fld>
            <a:endParaRPr lang="en-US"/>
          </a:p>
        </p:txBody>
      </p:sp>
    </p:spTree>
    <p:extLst>
      <p:ext uri="{BB962C8B-B14F-4D97-AF65-F5344CB8AC3E}">
        <p14:creationId xmlns:p14="http://schemas.microsoft.com/office/powerpoint/2010/main" val="15153825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Charlotte has a big event where they bring together 2,000 students and 100 businesses and colleges to help these students decide on a career pathway.</a:t>
            </a:r>
          </a:p>
          <a:p>
            <a:r>
              <a:rPr lang="en-US" dirty="0"/>
              <a:t>That will be in November.</a:t>
            </a:r>
          </a:p>
          <a:p>
            <a:endParaRPr lang="en-US" dirty="0"/>
          </a:p>
          <a:p>
            <a:endParaRPr lang="en-US" dirty="0"/>
          </a:p>
          <a:p>
            <a:endParaRPr lang="en-US" dirty="0"/>
          </a:p>
          <a:p>
            <a:r>
              <a:rPr lang="en-US" dirty="0"/>
              <a:t>https://</a:t>
            </a:r>
            <a:r>
              <a:rPr lang="en-US" dirty="0" err="1"/>
              <a:t>charlottenc.gov</a:t>
            </a:r>
            <a:r>
              <a:rPr lang="en-US" dirty="0"/>
              <a:t>/Mayor/Youth/MYEP/Pages/</a:t>
            </a:r>
            <a:r>
              <a:rPr lang="en-US" dirty="0" err="1"/>
              <a:t>CCDD.aspx</a:t>
            </a:r>
            <a:endParaRPr lang="en-US" dirty="0"/>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37</a:t>
            </a:fld>
            <a:endParaRPr lang="en-US"/>
          </a:p>
        </p:txBody>
      </p:sp>
    </p:spTree>
    <p:extLst>
      <p:ext uri="{BB962C8B-B14F-4D97-AF65-F5344CB8AC3E}">
        <p14:creationId xmlns:p14="http://schemas.microsoft.com/office/powerpoint/2010/main" val="31347830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charset="0"/>
                <a:ea typeface="ヒラギノ角ゴ Pro W3" charset="0"/>
                <a:cs typeface="Arial" charset="0"/>
              </a:rPr>
              <a:t>Our next meeting like this one will be on March 21.</a:t>
            </a:r>
          </a:p>
          <a:p>
            <a:endParaRPr lang="en-US" sz="1200" dirty="0">
              <a:latin typeface="Arial" charset="0"/>
              <a:ea typeface="ヒラギノ角ゴ Pro W3" charset="0"/>
              <a:cs typeface="Arial" charset="0"/>
            </a:endParaRPr>
          </a:p>
          <a:p>
            <a:r>
              <a:rPr lang="en-US" sz="1200" dirty="0">
                <a:latin typeface="Arial" charset="0"/>
                <a:ea typeface="ヒラギノ角ゴ Pro W3" charset="0"/>
                <a:cs typeface="Arial" charset="0"/>
              </a:rPr>
              <a:t>We will be talking about the great events happing during Construction Careers Week</a:t>
            </a:r>
          </a:p>
          <a:p>
            <a:endParaRPr lang="en-US" sz="1200" dirty="0">
              <a:latin typeface="Arial" charset="0"/>
              <a:ea typeface="ヒラギノ角ゴ Pro W3" charset="0"/>
              <a:cs typeface="Arial" charset="0"/>
            </a:endParaRPr>
          </a:p>
          <a:p>
            <a:r>
              <a:rPr lang="en-US" sz="1200" dirty="0">
                <a:latin typeface="Arial" charset="0"/>
                <a:ea typeface="ヒラギノ角ゴ Pro W3" charset="0"/>
                <a:cs typeface="Arial" charset="0"/>
              </a:rPr>
              <a:t>You can go to the </a:t>
            </a:r>
            <a:r>
              <a:rPr lang="en-US" sz="1200" dirty="0" err="1">
                <a:latin typeface="Arial" charset="0"/>
                <a:ea typeface="ヒラギノ角ゴ Pro W3" charset="0"/>
                <a:cs typeface="Arial" charset="0"/>
              </a:rPr>
              <a:t>NCPerkins</a:t>
            </a:r>
            <a:r>
              <a:rPr lang="en-US" sz="1200" dirty="0">
                <a:latin typeface="Arial" charset="0"/>
                <a:ea typeface="ヒラギノ角ゴ Pro W3" charset="0"/>
                <a:cs typeface="Arial" charset="0"/>
              </a:rPr>
              <a:t> website to register for that meeting.</a:t>
            </a:r>
          </a:p>
          <a:p>
            <a:endParaRPr lang="en-US" sz="1200" dirty="0">
              <a:latin typeface="Arial" charset="0"/>
              <a:ea typeface="ヒラギノ角ゴ Pro W3" charset="0"/>
              <a:cs typeface="Arial" charset="0"/>
            </a:endParaRPr>
          </a:p>
          <a:p>
            <a:r>
              <a:rPr lang="en-US" sz="1200" dirty="0">
                <a:latin typeface="Arial" charset="0"/>
                <a:ea typeface="ヒラギノ角ゴ Pro W3" charset="0"/>
                <a:cs typeface="Arial" charset="0"/>
              </a:rPr>
              <a:t>We'll also send you a reminder, since you are now on our mailing list.</a:t>
            </a:r>
            <a:endParaRPr lang="en-US" dirty="0"/>
          </a:p>
          <a:p>
            <a:endParaRPr lang="en-US" dirty="0"/>
          </a:p>
          <a:p>
            <a:r>
              <a:rPr lang="en-US" dirty="0"/>
              <a:t>So go sin up for all the meetings and you'll be reminded the day before.</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38</a:t>
            </a:fld>
            <a:endParaRPr lang="en-US"/>
          </a:p>
        </p:txBody>
      </p:sp>
    </p:spTree>
    <p:extLst>
      <p:ext uri="{BB962C8B-B14F-4D97-AF65-F5344CB8AC3E}">
        <p14:creationId xmlns:p14="http://schemas.microsoft.com/office/powerpoint/2010/main" val="442683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Here is one chart from the study.  If you ant to learn more about this study, you can view the recording of our January webinar.</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Number one on this list is:</a:t>
            </a:r>
          </a:p>
          <a:p>
            <a:r>
              <a:rPr lang="en-US" sz="1600" kern="1200" dirty="0">
                <a:solidFill>
                  <a:schemeClr val="tx1"/>
                </a:solidFill>
                <a:effectLst/>
                <a:latin typeface="+mn-lt"/>
                <a:ea typeface="+mn-ea"/>
                <a:cs typeface="+mn-cs"/>
              </a:rPr>
              <a:t>- applicants’ lack of employability. This includes including work ethic, professionalism, reliability, and motivation). </a:t>
            </a:r>
          </a:p>
          <a:p>
            <a:r>
              <a:rPr lang="en-US" sz="1600" kern="1200" dirty="0">
                <a:solidFill>
                  <a:schemeClr val="tx1"/>
                </a:solidFill>
                <a:effectLst/>
                <a:latin typeface="+mn-lt"/>
                <a:ea typeface="+mn-ea"/>
                <a:cs typeface="+mn-cs"/>
              </a:rPr>
              <a:t>Many will call these soft skills, but you see the soft skills further down the chart.  </a:t>
            </a:r>
          </a:p>
          <a:p>
            <a:r>
              <a:rPr lang="en-US" sz="1600" kern="1200" dirty="0">
                <a:solidFill>
                  <a:schemeClr val="tx1"/>
                </a:solidFill>
                <a:effectLst/>
                <a:latin typeface="+mn-lt"/>
                <a:ea typeface="+mn-ea"/>
                <a:cs typeface="+mn-cs"/>
              </a:rPr>
              <a:t>For Employability, think -- can they show up on time, ready to work?</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See the recording of our January webinar for more charts and graphs and our explanation of how this impacts our training programs.</a:t>
            </a:r>
          </a:p>
          <a:p>
            <a:endParaRPr lang="en-US" sz="1600" kern="1200" dirty="0">
              <a:solidFill>
                <a:schemeClr val="tx1"/>
              </a:solidFill>
              <a:effectLst/>
              <a:latin typeface="+mn-lt"/>
              <a:ea typeface="+mn-ea"/>
              <a:cs typeface="+mn-cs"/>
            </a:endParaRPr>
          </a:p>
          <a:p>
            <a:r>
              <a:rPr lang="en-US" sz="1600" dirty="0"/>
              <a:t>The recording of the January webinar, as well as  registration links to the future webinars can be found at  https://</a:t>
            </a:r>
            <a:r>
              <a:rPr lang="en-US" sz="1600" dirty="0" err="1"/>
              <a:t>www.ncperkins.org</a:t>
            </a:r>
            <a:r>
              <a:rPr lang="en-US" sz="1600" dirty="0"/>
              <a:t>/presentations/</a:t>
            </a:r>
          </a:p>
          <a:p>
            <a:endParaRPr lang="en-US" sz="1600" dirty="0"/>
          </a:p>
          <a:p>
            <a:endParaRPr lang="en-US" sz="1600" dirty="0"/>
          </a:p>
          <a:p>
            <a:endParaRPr lang="en-US" dirty="0"/>
          </a:p>
          <a:p>
            <a:endParaRPr lang="en-US" dirty="0"/>
          </a:p>
          <a:p>
            <a:r>
              <a:rPr lang="en-US" dirty="0"/>
              <a:t>=======</a:t>
            </a:r>
          </a:p>
          <a:p>
            <a:r>
              <a:rPr lang="en-US" dirty="0"/>
              <a:t>https://</a:t>
            </a:r>
            <a:r>
              <a:rPr lang="en-US" dirty="0" err="1"/>
              <a:t>www.nccommerce.com</a:t>
            </a:r>
            <a:r>
              <a:rPr lang="en-US" dirty="0"/>
              <a:t>/</a:t>
            </a:r>
            <a:r>
              <a:rPr lang="en-US" dirty="0" err="1"/>
              <a:t>nc</a:t>
            </a:r>
            <a:r>
              <a:rPr lang="en-US" dirty="0"/>
              <a:t>-workforce-development/workforce/commission--workforce/2018employerneedssurvey.pdf</a:t>
            </a:r>
          </a:p>
          <a:p>
            <a:endParaRPr lang="en-US" dirty="0"/>
          </a:p>
          <a:p>
            <a:endParaRPr lang="en-US" dirty="0"/>
          </a:p>
          <a:p>
            <a:r>
              <a:rPr lang="en-US" sz="1600" kern="1200" dirty="0">
                <a:solidFill>
                  <a:schemeClr val="tx1"/>
                </a:solidFill>
                <a:effectLst/>
                <a:latin typeface="+mn-lt"/>
                <a:ea typeface="+mn-ea"/>
                <a:cs typeface="+mn-cs"/>
              </a:rPr>
              <a:t>What reasons do employers give for hiring difficulties?</a:t>
            </a:r>
          </a:p>
          <a:p>
            <a:r>
              <a:rPr lang="en-US" sz="1600" kern="1200" dirty="0">
                <a:solidFill>
                  <a:schemeClr val="tx1"/>
                </a:solidFill>
                <a:effectLst/>
                <a:latin typeface="+mn-lt"/>
                <a:ea typeface="+mn-ea"/>
                <a:cs typeface="+mn-cs"/>
              </a:rPr>
              <a:t>Employers who had reported difficulties filling positions were asked about the reasons why and were able to select multiple responses from a range of possible explanations.</a:t>
            </a:r>
          </a:p>
          <a:p>
            <a:r>
              <a:rPr lang="en-US" sz="1600" kern="1200" dirty="0">
                <a:solidFill>
                  <a:schemeClr val="tx1"/>
                </a:solidFill>
                <a:effectLst/>
                <a:latin typeface="+mn-lt"/>
                <a:ea typeface="+mn-ea"/>
                <a:cs typeface="+mn-cs"/>
              </a:rPr>
              <a:t>It is important to note that there is potential overlap among these reasons, and it is possible for the same employer to have different reasons for multiple positions.</a:t>
            </a:r>
          </a:p>
          <a:p>
            <a:r>
              <a:rPr lang="en-US" sz="1600" kern="1200" dirty="0">
                <a:solidFill>
                  <a:schemeClr val="tx1"/>
                </a:solidFill>
                <a:effectLst/>
                <a:latin typeface="+mn-lt"/>
                <a:ea typeface="+mn-ea"/>
                <a:cs typeface="+mn-cs"/>
              </a:rPr>
              <a:t>Among employers experiencing hiring difficulties in the Overall sample in 2018, the top reasons were applicants’ lack of employability (including work ethic, professionalism, reliability, motivation) (65.1%), a low number of applicants (55.3%), and applicants’ lack of relevant work experience (51.4%). A perceived lack of technical or occupation-related skills (49.3%) and soft skills (such as communication, teamwork, critical thinking, creativity) (49.2%) were close behind, with nearly half of employers with hiring difficulties choosing these reasons. Applicants’ lack of the necessary education level, certification, or training (43.2%) was chosen by a substantial number of employers, followed by smaller percentages selecting applicants’ unwillingness to accept the offered pay or compensation (32.9%), commuting distance or other geographic issues (24.8%), applicants’ criminal records (22.9%), failure to pass drug screening (20.3%), or other reasons (14.5%).</a:t>
            </a:r>
          </a:p>
          <a:p>
            <a:endParaRPr lang="en-US" dirty="0"/>
          </a:p>
          <a:p>
            <a:endParaRPr lang="en-US" dirty="0"/>
          </a:p>
          <a:p>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4</a:t>
            </a:fld>
            <a:endParaRPr lang="en-US"/>
          </a:p>
        </p:txBody>
      </p:sp>
    </p:spTree>
    <p:extLst>
      <p:ext uri="{BB962C8B-B14F-4D97-AF65-F5344CB8AC3E}">
        <p14:creationId xmlns:p14="http://schemas.microsoft.com/office/powerpoint/2010/main" val="1906714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past weekend was the NC International Auto Expo in Raleigh at the state fairgrounds.  </a:t>
            </a:r>
          </a:p>
          <a:p>
            <a:r>
              <a:rPr lang="en-US" dirty="0"/>
              <a:t>New this year was a career fair that attracted over 500 high school students from multiple counties. Some driving over an hour to get there.</a:t>
            </a:r>
          </a:p>
        </p:txBody>
      </p:sp>
      <p:sp>
        <p:nvSpPr>
          <p:cNvPr id="4" name="Slide Number Placeholder 3"/>
          <p:cNvSpPr>
            <a:spLocks noGrp="1"/>
          </p:cNvSpPr>
          <p:nvPr>
            <p:ph type="sldNum" sz="quarter" idx="10"/>
          </p:nvPr>
        </p:nvSpPr>
        <p:spPr/>
        <p:txBody>
          <a:bodyPr/>
          <a:lstStyle/>
          <a:p>
            <a:fld id="{FB46C6A2-84B9-4F4B-9D29-2CFB53138DBA}" type="slidenum">
              <a:rPr lang="en-US" smtClean="0"/>
              <a:pPr/>
              <a:t>5</a:t>
            </a:fld>
            <a:endParaRPr lang="en-US"/>
          </a:p>
        </p:txBody>
      </p:sp>
    </p:spTree>
    <p:extLst>
      <p:ext uri="{BB962C8B-B14F-4D97-AF65-F5344CB8AC3E}">
        <p14:creationId xmlns:p14="http://schemas.microsoft.com/office/powerpoint/2010/main" val="2953362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is the basic outline for the day.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For </a:t>
            </a:r>
            <a:r>
              <a:rPr lang="en-US" sz="1200" kern="1200" dirty="0">
                <a:solidFill>
                  <a:schemeClr val="tx1"/>
                </a:solidFill>
                <a:effectLst/>
                <a:latin typeface="+mn-lt"/>
                <a:ea typeface="+mn-ea"/>
                <a:cs typeface="+mn-cs"/>
              </a:rPr>
              <a:t>questions: contact Jim </a:t>
            </a:r>
            <a:r>
              <a:rPr lang="en-US" sz="1200" kern="1200" dirty="0" err="1">
                <a:solidFill>
                  <a:schemeClr val="tx1"/>
                </a:solidFill>
                <a:effectLst/>
                <a:latin typeface="+mn-lt"/>
                <a:ea typeface="+mn-ea"/>
                <a:cs typeface="+mn-cs"/>
              </a:rPr>
              <a:t>Pressly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James.Pressly@dpi.nc.gov</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D52D8DC-3CCA-4826-966D-69131461ECBB}" type="slidenum">
              <a:rPr lang="en-US" smtClean="0"/>
              <a:t>6</a:t>
            </a:fld>
            <a:endParaRPr lang="en-US"/>
          </a:p>
        </p:txBody>
      </p:sp>
    </p:spTree>
    <p:extLst>
      <p:ext uri="{BB962C8B-B14F-4D97-AF65-F5344CB8AC3E}">
        <p14:creationId xmlns:p14="http://schemas.microsoft.com/office/powerpoint/2010/main" val="1045908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spent time at round tables discussing various careers in the automotive industry.</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7</a:t>
            </a:fld>
            <a:endParaRPr lang="en-US"/>
          </a:p>
        </p:txBody>
      </p:sp>
    </p:spTree>
    <p:extLst>
      <p:ext uri="{BB962C8B-B14F-4D97-AF65-F5344CB8AC3E}">
        <p14:creationId xmlns:p14="http://schemas.microsoft.com/office/powerpoint/2010/main" val="317775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roundtable topics included marketing, sales, management, accounting, information technology, service consultants, and of course, the automotive technician.</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8</a:t>
            </a:fld>
            <a:endParaRPr lang="en-US"/>
          </a:p>
        </p:txBody>
      </p:sp>
    </p:spTree>
    <p:extLst>
      <p:ext uri="{BB962C8B-B14F-4D97-AF65-F5344CB8AC3E}">
        <p14:creationId xmlns:p14="http://schemas.microsoft.com/office/powerpoint/2010/main" val="1581690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Students also spent time in the education room where various educators like Wake Tech Community College talked about careers in automotive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9</a:t>
            </a:fld>
            <a:endParaRPr lang="en-US"/>
          </a:p>
        </p:txBody>
      </p:sp>
    </p:spTree>
    <p:extLst>
      <p:ext uri="{BB962C8B-B14F-4D97-AF65-F5344CB8AC3E}">
        <p14:creationId xmlns:p14="http://schemas.microsoft.com/office/powerpoint/2010/main" val="13174610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99" y="2452500"/>
            <a:ext cx="7336465" cy="1428500"/>
          </a:xfrm>
        </p:spPr>
        <p:txBody>
          <a:bodyPr anchor="b">
            <a:normAutofit/>
          </a:bodyPr>
          <a:lstStyle>
            <a:lvl1pPr algn="ctr">
              <a:defRPr sz="4400" b="1">
                <a:latin typeface="+mn-lt"/>
              </a:defRPr>
            </a:lvl1pPr>
          </a:lstStyle>
          <a:p>
            <a:r>
              <a:rPr lang="en-US" dirty="0"/>
              <a:t>Click to edit Master title style</a:t>
            </a:r>
          </a:p>
        </p:txBody>
      </p:sp>
      <p:sp>
        <p:nvSpPr>
          <p:cNvPr id="3" name="Subtitle 2"/>
          <p:cNvSpPr>
            <a:spLocks noGrp="1"/>
          </p:cNvSpPr>
          <p:nvPr>
            <p:ph type="subTitle" idx="1"/>
          </p:nvPr>
        </p:nvSpPr>
        <p:spPr>
          <a:xfrm>
            <a:off x="914399" y="3881000"/>
            <a:ext cx="7336465" cy="1655762"/>
          </a:xfrm>
        </p:spPr>
        <p:txBody>
          <a:bodyPr>
            <a:normAutofit/>
          </a:bodyPr>
          <a:lstStyle>
            <a:lvl1pPr marL="0" indent="0" algn="ctr">
              <a:buNone/>
              <a:defRPr sz="360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sp>
        <p:nvSpPr>
          <p:cNvPr id="9" name="Rectangle 8"/>
          <p:cNvSpPr/>
          <p:nvPr userDrawn="1"/>
        </p:nvSpPr>
        <p:spPr>
          <a:xfrm>
            <a:off x="1733354" y="489262"/>
            <a:ext cx="6025812" cy="1101968"/>
          </a:xfrm>
          <a:prstGeom prst="rect">
            <a:avLst/>
          </a:prstGeom>
          <a:noFill/>
        </p:spPr>
        <p:txBody>
          <a:bodyPr wrap="square" lIns="68580" tIns="34290" rIns="68580" bIns="34290">
            <a:spAutoFit/>
          </a:bodyPr>
          <a:lstStyle/>
          <a:p>
            <a:pPr>
              <a:lnSpc>
                <a:spcPct val="80000"/>
              </a:lnSpc>
            </a:pPr>
            <a:r>
              <a:rPr lang="en-US" sz="4050" b="0" cap="none" spc="0">
                <a:ln w="0"/>
                <a:solidFill>
                  <a:srgbClr val="003767"/>
                </a:solidFill>
                <a:effectLst>
                  <a:outerShdw blurRad="38100" dist="25400" dir="5400000" algn="ctr" rotWithShape="0">
                    <a:srgbClr val="6E747A">
                      <a:alpha val="43000"/>
                    </a:srgbClr>
                  </a:outerShdw>
                </a:effectLst>
              </a:rPr>
              <a:t>North Carolina </a:t>
            </a:r>
          </a:p>
          <a:p>
            <a:pPr>
              <a:lnSpc>
                <a:spcPct val="80000"/>
              </a:lnSpc>
            </a:pPr>
            <a:r>
              <a:rPr lang="en-US" sz="4050" b="0" cap="none" spc="0">
                <a:ln w="0"/>
                <a:solidFill>
                  <a:srgbClr val="003767"/>
                </a:solidFill>
                <a:effectLst>
                  <a:outerShdw blurRad="38100" dist="25400" dir="5400000" algn="ctr" rotWithShape="0">
                    <a:srgbClr val="6E747A">
                      <a:alpha val="43000"/>
                    </a:srgbClr>
                  </a:outerShdw>
                </a:effectLst>
              </a:rPr>
              <a:t>Community College System</a:t>
            </a:r>
          </a:p>
        </p:txBody>
      </p:sp>
      <p:cxnSp>
        <p:nvCxnSpPr>
          <p:cNvPr id="10" name="Straight Connector 9" title="Gold Line"/>
          <p:cNvCxnSpPr/>
          <p:nvPr userDrawn="1"/>
        </p:nvCxnSpPr>
        <p:spPr>
          <a:xfrm flipV="1">
            <a:off x="1733354" y="1864894"/>
            <a:ext cx="5705475" cy="25290"/>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498914" cy="1690594"/>
          </a:xfrm>
          <a:prstGeom prst="rect">
            <a:avLst/>
          </a:prstGeom>
        </p:spPr>
      </p:pic>
    </p:spTree>
    <p:extLst>
      <p:ext uri="{BB962C8B-B14F-4D97-AF65-F5344CB8AC3E}">
        <p14:creationId xmlns:p14="http://schemas.microsoft.com/office/powerpoint/2010/main" val="813769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2/21/19</a:t>
            </a:fld>
            <a:endParaRPr lang="en-US"/>
          </a:p>
        </p:txBody>
      </p:sp>
      <p:sp>
        <p:nvSpPr>
          <p:cNvPr id="6" name="Slide Number Placeholder 5"/>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61242" cy="392866"/>
          </a:xfrm>
          <a:prstGeom prst="rect">
            <a:avLst/>
          </a:prstGeom>
        </p:spPr>
      </p:pic>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349" y="297662"/>
            <a:ext cx="971180" cy="1460496"/>
          </a:xfrm>
          <a:prstGeom prst="rect">
            <a:avLst/>
          </a:prstGeom>
        </p:spPr>
      </p:pic>
      <p:cxnSp>
        <p:nvCxnSpPr>
          <p:cNvPr id="10" name="Straight Connector 9" title="Gold Line"/>
          <p:cNvCxnSpPr/>
          <p:nvPr userDrawn="1"/>
        </p:nvCxnSpPr>
        <p:spPr>
          <a:xfrm flipV="1">
            <a:off x="1455549" y="1716352"/>
            <a:ext cx="7059802" cy="13623"/>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617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2/21/19</a:t>
            </a:fld>
            <a:endParaRPr lang="en-US"/>
          </a:p>
        </p:txBody>
      </p:sp>
      <p:sp>
        <p:nvSpPr>
          <p:cNvPr id="6" name="Slide Number Placeholder 5"/>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4" y="6370223"/>
            <a:ext cx="316174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54263" cy="392866"/>
          </a:xfrm>
          <a:prstGeom prst="rect">
            <a:avLst/>
          </a:prstGeom>
        </p:spPr>
      </p:pic>
    </p:spTree>
    <p:extLst>
      <p:ext uri="{BB962C8B-B14F-4D97-AF65-F5344CB8AC3E}">
        <p14:creationId xmlns:p14="http://schemas.microsoft.com/office/powerpoint/2010/main" val="3063052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xfrm>
            <a:off x="6553200" y="6356350"/>
            <a:ext cx="2133600" cy="365125"/>
          </a:xfrm>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781414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61204"/>
            <a:ext cx="7886700" cy="4731671"/>
          </a:xfrm>
        </p:spPr>
        <p:txBody>
          <a:bodyPr>
            <a:normAutofit/>
          </a:bodyPr>
          <a:lstStyle>
            <a:lvl1pPr marL="233363" indent="-233363">
              <a:lnSpc>
                <a:spcPct val="100000"/>
              </a:lnSpc>
              <a:spcBef>
                <a:spcPts val="600"/>
              </a:spcBef>
              <a:tabLst/>
              <a:defRPr sz="2800"/>
            </a:lvl1pPr>
            <a:lvl2pPr marL="458788" indent="-201613">
              <a:lnSpc>
                <a:spcPct val="100000"/>
              </a:lnSpc>
              <a:spcBef>
                <a:spcPts val="300"/>
              </a:spcBef>
              <a:tabLst/>
              <a:defRPr sz="2400"/>
            </a:lvl2pPr>
            <a:lvl3pPr marL="692150" indent="-177800">
              <a:lnSpc>
                <a:spcPct val="100000"/>
              </a:lnSpc>
              <a:spcBef>
                <a:spcPts val="300"/>
              </a:spcBef>
              <a:tabLst/>
              <a:defRPr sz="2200"/>
            </a:lvl3pPr>
            <a:lvl4pPr marL="976313" indent="-204788">
              <a:lnSpc>
                <a:spcPct val="100000"/>
              </a:lnSpc>
              <a:spcBef>
                <a:spcPts val="300"/>
              </a:spcBef>
              <a:tabLst/>
              <a:defRPr sz="2000"/>
            </a:lvl4pPr>
            <a:lvl5pPr marL="1200150" indent="-171450">
              <a:lnSpc>
                <a:spcPct val="100000"/>
              </a:lnSpc>
              <a:spcBef>
                <a:spcPts val="300"/>
              </a:spcBef>
              <a:tabLst/>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1297858" y="168488"/>
            <a:ext cx="7364361" cy="1325563"/>
          </a:xfrm>
        </p:spPr>
        <p:txBody>
          <a:bodyPr>
            <a:normAutofit/>
          </a:bodyPr>
          <a:lstStyle>
            <a:lvl1pPr>
              <a:defRPr sz="4000"/>
            </a:lvl1pPr>
          </a:lstStyle>
          <a:p>
            <a:r>
              <a:rPr lang="en-US" dirty="0"/>
              <a:t>Click to edit Master title style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sp>
        <p:nvSpPr>
          <p:cNvPr id="13" name="Footer Placeholder 4"/>
          <p:cNvSpPr txBox="1">
            <a:spLocks/>
          </p:cNvSpPr>
          <p:nvPr userDrawn="1"/>
        </p:nvSpPr>
        <p:spPr>
          <a:xfrm>
            <a:off x="415537" y="6492875"/>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39" y="6425308"/>
            <a:ext cx="316698" cy="357197"/>
          </a:xfrm>
          <a:prstGeom prst="rect">
            <a:avLst/>
          </a:prstGeom>
        </p:spPr>
      </p:pic>
    </p:spTree>
    <p:extLst>
      <p:ext uri="{BB962C8B-B14F-4D97-AF65-F5344CB8AC3E}">
        <p14:creationId xmlns:p14="http://schemas.microsoft.com/office/powerpoint/2010/main" val="2476938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normAutofit/>
          </a:bodyPr>
          <a:lstStyle>
            <a:lvl1pPr algn="ctr">
              <a:defRPr sz="3400"/>
            </a:lvl1pPr>
          </a:lstStyle>
          <a:p>
            <a:r>
              <a:rPr lang="en-US" dirty="0"/>
              <a:t>Click to edit Master title style</a:t>
            </a:r>
          </a:p>
        </p:txBody>
      </p:sp>
      <p:sp>
        <p:nvSpPr>
          <p:cNvPr id="3" name="Text Placeholder 2"/>
          <p:cNvSpPr>
            <a:spLocks noGrp="1"/>
          </p:cNvSpPr>
          <p:nvPr>
            <p:ph type="body" idx="1"/>
          </p:nvPr>
        </p:nvSpPr>
        <p:spPr>
          <a:xfrm>
            <a:off x="623888" y="4589468"/>
            <a:ext cx="7886700" cy="1500187"/>
          </a:xfrm>
        </p:spPr>
        <p:txBody>
          <a:bodyPr>
            <a:normAutofit/>
          </a:bodyPr>
          <a:lstStyle>
            <a:lvl1pPr marL="0" indent="0" algn="ctr">
              <a:buNone/>
              <a:defRPr sz="200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dirty="0"/>
              <a:t>Click to edit Master text styles</a:t>
            </a:r>
          </a:p>
        </p:txBody>
      </p:sp>
      <p:sp>
        <p:nvSpPr>
          <p:cNvPr id="9" name="Footer Placeholder 4"/>
          <p:cNvSpPr txBox="1">
            <a:spLocks/>
          </p:cNvSpPr>
          <p:nvPr userDrawn="1"/>
        </p:nvSpPr>
        <p:spPr>
          <a:xfrm>
            <a:off x="415537" y="6492875"/>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39" y="6425308"/>
            <a:ext cx="316698" cy="357197"/>
          </a:xfrm>
          <a:prstGeom prst="rect">
            <a:avLst/>
          </a:prstGeom>
        </p:spPr>
      </p:pic>
    </p:spTree>
    <p:extLst>
      <p:ext uri="{BB962C8B-B14F-4D97-AF65-F5344CB8AC3E}">
        <p14:creationId xmlns:p14="http://schemas.microsoft.com/office/powerpoint/2010/main" val="181749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7858" y="168488"/>
            <a:ext cx="7364361" cy="1325563"/>
          </a:xfrm>
        </p:spPr>
        <p:txBody>
          <a:bodyPr>
            <a:normAutofit/>
          </a:bodyPr>
          <a:lstStyle>
            <a:lvl1pPr>
              <a:defRPr sz="3200"/>
            </a:lvl1pPr>
          </a:lstStyle>
          <a:p>
            <a:r>
              <a:rPr lang="en-US" dirty="0"/>
              <a:t>Click to edit Master title style</a:t>
            </a:r>
          </a:p>
        </p:txBody>
      </p:sp>
      <p:sp>
        <p:nvSpPr>
          <p:cNvPr id="3" name="Content Placeholder 2"/>
          <p:cNvSpPr>
            <a:spLocks noGrp="1"/>
          </p:cNvSpPr>
          <p:nvPr>
            <p:ph sz="half" idx="1"/>
          </p:nvPr>
        </p:nvSpPr>
        <p:spPr>
          <a:xfrm>
            <a:off x="628650" y="1825624"/>
            <a:ext cx="3886200" cy="459968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4"/>
            <a:ext cx="3886200" cy="459968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txBox="1">
            <a:spLocks/>
          </p:cNvSpPr>
          <p:nvPr userDrawn="1"/>
        </p:nvSpPr>
        <p:spPr>
          <a:xfrm>
            <a:off x="415537" y="6492875"/>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39" y="6425308"/>
            <a:ext cx="316698" cy="357197"/>
          </a:xfrm>
          <a:prstGeom prst="rect">
            <a:avLst/>
          </a:prstGeom>
        </p:spPr>
      </p:pic>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93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normAutofit/>
          </a:bodyPr>
          <a:lstStyle>
            <a:lvl1pPr marL="0" indent="0">
              <a:buNone/>
              <a:defRPr sz="180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Master text styles</a:t>
            </a:r>
          </a:p>
        </p:txBody>
      </p:sp>
      <p:sp>
        <p:nvSpPr>
          <p:cNvPr id="4" name="Content Placeholder 3"/>
          <p:cNvSpPr>
            <a:spLocks noGrp="1"/>
          </p:cNvSpPr>
          <p:nvPr>
            <p:ph sz="half" idx="2"/>
          </p:nvPr>
        </p:nvSpPr>
        <p:spPr>
          <a:xfrm>
            <a:off x="629842" y="2505074"/>
            <a:ext cx="3868340" cy="392023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2" y="1681163"/>
            <a:ext cx="3887391" cy="823912"/>
          </a:xfrm>
        </p:spPr>
        <p:txBody>
          <a:bodyPr anchor="b">
            <a:normAutofit/>
          </a:bodyPr>
          <a:lstStyle>
            <a:lvl1pPr marL="0" indent="0">
              <a:buNone/>
              <a:defRPr sz="180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2" y="2505074"/>
            <a:ext cx="3887391" cy="392023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txBox="1">
            <a:spLocks/>
          </p:cNvSpPr>
          <p:nvPr userDrawn="1"/>
        </p:nvSpPr>
        <p:spPr>
          <a:xfrm>
            <a:off x="415537" y="6492875"/>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39" y="6425308"/>
            <a:ext cx="316698" cy="357197"/>
          </a:xfrm>
          <a:prstGeom prst="rect">
            <a:avLst/>
          </a:prstGeom>
        </p:spPr>
      </p:pic>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1297858" y="168488"/>
            <a:ext cx="7364361" cy="1325563"/>
          </a:xfrm>
        </p:spPr>
        <p:txBody>
          <a:bodyPr>
            <a:normAutofit/>
          </a:bodyPr>
          <a:lstStyle>
            <a:lvl1pPr>
              <a:defRPr sz="3200"/>
            </a:lvl1pPr>
          </a:lstStyle>
          <a:p>
            <a:r>
              <a:rPr lang="en-US" dirty="0"/>
              <a:t>Click to edit Master title style</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spTree>
    <p:extLst>
      <p:ext uri="{BB962C8B-B14F-4D97-AF65-F5344CB8AC3E}">
        <p14:creationId xmlns:p14="http://schemas.microsoft.com/office/powerpoint/2010/main" val="1429955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Footer Placeholder 4"/>
          <p:cNvSpPr txBox="1">
            <a:spLocks/>
          </p:cNvSpPr>
          <p:nvPr userDrawn="1"/>
        </p:nvSpPr>
        <p:spPr>
          <a:xfrm>
            <a:off x="415537" y="6492875"/>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39" y="6425308"/>
            <a:ext cx="316698" cy="357197"/>
          </a:xfrm>
          <a:prstGeom prst="rect">
            <a:avLst/>
          </a:prstGeom>
        </p:spPr>
      </p:pic>
      <p:sp>
        <p:nvSpPr>
          <p:cNvPr id="12" name="Title 1"/>
          <p:cNvSpPr>
            <a:spLocks noGrp="1"/>
          </p:cNvSpPr>
          <p:nvPr>
            <p:ph type="title"/>
          </p:nvPr>
        </p:nvSpPr>
        <p:spPr>
          <a:xfrm>
            <a:off x="1297858" y="168488"/>
            <a:ext cx="7364361" cy="1325563"/>
          </a:xfrm>
        </p:spPr>
        <p:txBody>
          <a:bodyPr>
            <a:normAutofit/>
          </a:bodyPr>
          <a:lstStyle>
            <a:lvl1pPr>
              <a:defRPr sz="3200"/>
            </a:lvl1pPr>
          </a:lstStyle>
          <a:p>
            <a:r>
              <a:rPr lang="en-US" dirty="0"/>
              <a:t>Click to edit Master title style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827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txBox="1">
            <a:spLocks/>
          </p:cNvSpPr>
          <p:nvPr userDrawn="1"/>
        </p:nvSpPr>
        <p:spPr>
          <a:xfrm>
            <a:off x="415537" y="6492875"/>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39" y="6425308"/>
            <a:ext cx="316698" cy="357197"/>
          </a:xfrm>
          <a:prstGeom prst="rect">
            <a:avLst/>
          </a:prstGeom>
        </p:spPr>
      </p:pic>
    </p:spTree>
    <p:extLst>
      <p:ext uri="{BB962C8B-B14F-4D97-AF65-F5344CB8AC3E}">
        <p14:creationId xmlns:p14="http://schemas.microsoft.com/office/powerpoint/2010/main" val="250544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987430"/>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2/21/19</a:t>
            </a:fld>
            <a:endParaRPr lang="en-US"/>
          </a:p>
        </p:txBody>
      </p:sp>
      <p:sp>
        <p:nvSpPr>
          <p:cNvPr id="7" name="Slide Number Placeholder 6"/>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61242" cy="392866"/>
          </a:xfrm>
          <a:prstGeom prst="rect">
            <a:avLst/>
          </a:prstGeom>
        </p:spPr>
      </p:pic>
    </p:spTree>
    <p:extLst>
      <p:ext uri="{BB962C8B-B14F-4D97-AF65-F5344CB8AC3E}">
        <p14:creationId xmlns:p14="http://schemas.microsoft.com/office/powerpoint/2010/main" val="3752020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987430"/>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2/21/19</a:t>
            </a:fld>
            <a:endParaRPr lang="en-US"/>
          </a:p>
        </p:txBody>
      </p:sp>
      <p:sp>
        <p:nvSpPr>
          <p:cNvPr id="7" name="Slide Number Placeholder 6"/>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61242" cy="392866"/>
          </a:xfrm>
          <a:prstGeom prst="rect">
            <a:avLst/>
          </a:prstGeom>
        </p:spPr>
      </p:pic>
    </p:spTree>
    <p:extLst>
      <p:ext uri="{BB962C8B-B14F-4D97-AF65-F5344CB8AC3E}">
        <p14:creationId xmlns:p14="http://schemas.microsoft.com/office/powerpoint/2010/main" val="3585843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5549" y="365129"/>
            <a:ext cx="7059802" cy="1325563"/>
          </a:xfrm>
          <a:prstGeom prst="rect">
            <a:avLst/>
          </a:prstGeom>
        </p:spPr>
        <p:txBody>
          <a:bodyPr vert="horz" lIns="91440" tIns="45720" rIns="91440" bIns="45720" rtlCol="0" anchor="ctr">
            <a:normAutofit/>
          </a:bodyPr>
          <a:lstStyle/>
          <a:p>
            <a:pPr>
              <a:lnSpc>
                <a:spcPct val="80000"/>
              </a:lnSpc>
            </a:pPr>
            <a:r>
              <a:rPr lang="en-US" sz="2700" b="0" cap="none" spc="0" dirty="0">
                <a:ln w="0"/>
                <a:solidFill>
                  <a:srgbClr val="003767"/>
                </a:solidFill>
                <a:effectLst>
                  <a:outerShdw blurRad="38100" dist="25400" dir="5400000" algn="ctr" rotWithShape="0">
                    <a:srgbClr val="6E747A">
                      <a:alpha val="43000"/>
                    </a:srgbClr>
                  </a:outerShdw>
                </a:effectLst>
              </a:rPr>
              <a:t>North Carolina </a:t>
            </a:r>
            <a:br>
              <a:rPr lang="en-US" sz="2700" b="0" cap="none" spc="0" dirty="0">
                <a:ln w="0"/>
                <a:solidFill>
                  <a:srgbClr val="003767"/>
                </a:solidFill>
                <a:effectLst>
                  <a:outerShdw blurRad="38100" dist="25400" dir="5400000" algn="ctr" rotWithShape="0">
                    <a:srgbClr val="6E747A">
                      <a:alpha val="43000"/>
                    </a:srgbClr>
                  </a:outerShdw>
                </a:effectLst>
              </a:rPr>
            </a:br>
            <a:r>
              <a:rPr lang="en-US" sz="2700" b="0" cap="none" spc="0" dirty="0">
                <a:ln w="0"/>
                <a:solidFill>
                  <a:srgbClr val="003767"/>
                </a:solidFill>
                <a:effectLst>
                  <a:outerShdw blurRad="38100" dist="25400" dir="5400000" algn="ctr" rotWithShape="0">
                    <a:srgbClr val="6E747A">
                      <a:alpha val="43000"/>
                    </a:srgbClr>
                  </a:outerShdw>
                </a:effectLst>
              </a:rPr>
              <a:t>Community College System</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9785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514350" rtl="0" eaLnBrk="1" latinLnBrk="0" hangingPunct="1">
        <a:lnSpc>
          <a:spcPct val="90000"/>
        </a:lnSpc>
        <a:spcBef>
          <a:spcPct val="0"/>
        </a:spcBef>
        <a:buNone/>
        <a:defRPr sz="3200" b="1" kern="1200">
          <a:ln w="0">
            <a:solidFill>
              <a:schemeClr val="accent1"/>
            </a:solidFill>
          </a:ln>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2800" kern="1200">
          <a:solidFill>
            <a:schemeClr val="tx1"/>
          </a:solidFill>
          <a:latin typeface="HelvLight" pitchFamily="2" charset="0"/>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2400" kern="1200">
          <a:solidFill>
            <a:schemeClr val="tx1"/>
          </a:solidFill>
          <a:latin typeface="HelvLight" pitchFamily="2" charset="0"/>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2200" kern="1200">
          <a:solidFill>
            <a:schemeClr val="tx1"/>
          </a:solidFill>
          <a:latin typeface="HelvLight" pitchFamily="2" charset="0"/>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2000" kern="1200">
          <a:solidFill>
            <a:schemeClr val="tx1"/>
          </a:solidFill>
          <a:latin typeface="HelvLight" pitchFamily="2"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800" kern="1200">
          <a:solidFill>
            <a:schemeClr val="tx1"/>
          </a:solidFill>
          <a:latin typeface="HelvLight" pitchFamily="2"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6167438"/>
            <a:ext cx="4903838" cy="690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39" name="Rectangle 3"/>
          <p:cNvSpPr>
            <a:spLocks noGrp="1" noChangeArrowheads="1"/>
          </p:cNvSpPr>
          <p:nvPr>
            <p:ph idx="1"/>
          </p:nvPr>
        </p:nvSpPr>
        <p:spPr>
          <a:xfrm>
            <a:off x="54495" y="3949548"/>
            <a:ext cx="7886700" cy="4731671"/>
          </a:xfrm>
        </p:spPr>
        <p:txBody>
          <a:bodyPr>
            <a:noAutofit/>
          </a:bodyPr>
          <a:lstStyle/>
          <a:p>
            <a:pPr marL="461963" algn="l">
              <a:lnSpc>
                <a:spcPct val="80000"/>
              </a:lnSpc>
            </a:pPr>
            <a:r>
              <a:rPr lang="en-US" sz="2600" dirty="0">
                <a:latin typeface="Arial" charset="0"/>
                <a:ea typeface="ヒラギノ角ゴ Pro W3" charset="0"/>
                <a:cs typeface="ヒラギノ角ゴ Pro W3" charset="0"/>
              </a:rPr>
              <a:t>Bob </a:t>
            </a:r>
            <a:r>
              <a:rPr lang="en-US" sz="2600" dirty="0" err="1">
                <a:latin typeface="Arial" charset="0"/>
                <a:ea typeface="ヒラギノ角ゴ Pro W3" charset="0"/>
                <a:cs typeface="ヒラギノ角ゴ Pro W3" charset="0"/>
              </a:rPr>
              <a:t>Witchger</a:t>
            </a:r>
            <a:endParaRPr lang="en-US" sz="2600">
              <a:latin typeface="Arial" charset="0"/>
              <a:ea typeface="ヒラギノ角ゴ Pro W3" charset="0"/>
              <a:cs typeface="ヒラギノ角ゴ Pro W3" charset="0"/>
            </a:endParaRPr>
          </a:p>
          <a:p>
            <a:pPr marL="461963" algn="l">
              <a:lnSpc>
                <a:spcPct val="80000"/>
              </a:lnSpc>
            </a:pPr>
            <a:r>
              <a:rPr lang="en-US" sz="2600">
                <a:latin typeface="Arial" charset="0"/>
                <a:ea typeface="ヒラギノ角ゴ Pro W3" charset="0"/>
                <a:cs typeface="ヒラギノ角ゴ Pro W3" charset="0"/>
              </a:rPr>
              <a:t>Chris </a:t>
            </a:r>
            <a:r>
              <a:rPr lang="en-US" sz="2600" err="1">
                <a:latin typeface="Arial" charset="0"/>
                <a:ea typeface="ヒラギノ角ゴ Pro W3" charset="0"/>
                <a:cs typeface="ヒラギノ角ゴ Pro W3" charset="0"/>
              </a:rPr>
              <a:t>Droessler</a:t>
            </a:r>
            <a:endParaRPr lang="en-US" sz="2600">
              <a:latin typeface="Arial" charset="0"/>
              <a:ea typeface="ヒラギノ角ゴ Pro W3" charset="0"/>
              <a:cs typeface="ヒラギノ角ゴ Pro W3" charset="0"/>
            </a:endParaRPr>
          </a:p>
          <a:p>
            <a:pPr marL="228600" indent="0" algn="l">
              <a:lnSpc>
                <a:spcPct val="80000"/>
              </a:lnSpc>
              <a:buNone/>
            </a:pPr>
            <a:r>
              <a:rPr lang="en-US" sz="2600">
                <a:latin typeface="Arial" charset="0"/>
                <a:ea typeface="ヒラギノ角ゴ Pro W3" charset="0"/>
                <a:cs typeface="ヒラギノ角ゴ Pro W3" charset="0"/>
              </a:rPr>
              <a:t>	NC Community Colleges</a:t>
            </a:r>
          </a:p>
          <a:p>
            <a:pPr marL="461963" algn="l">
              <a:lnSpc>
                <a:spcPct val="80000"/>
              </a:lnSpc>
            </a:pPr>
            <a:endParaRPr lang="en-US" sz="900">
              <a:latin typeface="Arial" charset="0"/>
              <a:ea typeface="ヒラギノ角ゴ Pro W3" charset="0"/>
              <a:cs typeface="ヒラギノ角ゴ Pro W3" charset="0"/>
            </a:endParaRPr>
          </a:p>
          <a:p>
            <a:pPr marL="461963" algn="l">
              <a:lnSpc>
                <a:spcPct val="80000"/>
              </a:lnSpc>
            </a:pPr>
            <a:r>
              <a:rPr lang="en-US" sz="2600">
                <a:latin typeface="Arial" charset="0"/>
                <a:ea typeface="ヒラギノ角ゴ Pro W3" charset="0"/>
                <a:cs typeface="ヒラギノ角ゴ Pro W3" charset="0"/>
              </a:rPr>
              <a:t>Cheryl Cox</a:t>
            </a:r>
          </a:p>
          <a:p>
            <a:pPr marL="228600" indent="0" algn="l">
              <a:lnSpc>
                <a:spcPct val="80000"/>
              </a:lnSpc>
              <a:buNone/>
            </a:pPr>
            <a:r>
              <a:rPr lang="en-US" sz="2600">
                <a:latin typeface="Arial" charset="0"/>
                <a:ea typeface="ヒラギノ角ゴ Pro W3" charset="0"/>
                <a:cs typeface="ヒラギノ角ゴ Pro W3" charset="0"/>
              </a:rPr>
              <a:t>	NC Department of Public Instruction</a:t>
            </a:r>
          </a:p>
        </p:txBody>
      </p:sp>
      <p:sp>
        <p:nvSpPr>
          <p:cNvPr id="2" name="Title 1"/>
          <p:cNvSpPr>
            <a:spLocks noGrp="1"/>
          </p:cNvSpPr>
          <p:nvPr>
            <p:ph type="title"/>
          </p:nvPr>
        </p:nvSpPr>
        <p:spPr/>
        <p:txBody>
          <a:bodyPr/>
          <a:lstStyle/>
          <a:p>
            <a:r>
              <a:rPr lang="en-US" dirty="0"/>
              <a:t>February 21, 2019</a:t>
            </a:r>
          </a:p>
        </p:txBody>
      </p:sp>
      <p:sp>
        <p:nvSpPr>
          <p:cNvPr id="4" name="Rectangle 3"/>
          <p:cNvSpPr>
            <a:spLocks noChangeArrowheads="1"/>
          </p:cNvSpPr>
          <p:nvPr/>
        </p:nvSpPr>
        <p:spPr bwMode="auto">
          <a:xfrm>
            <a:off x="0" y="6167438"/>
            <a:ext cx="9144000" cy="1147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604963" indent="-1604963" algn="ctr">
              <a:spcBef>
                <a:spcPct val="20000"/>
              </a:spcBef>
              <a:tabLst>
                <a:tab pos="1604963" algn="l"/>
              </a:tabLst>
            </a:pPr>
            <a:r>
              <a:rPr lang="en-US" sz="3200" dirty="0" err="1"/>
              <a:t>www.ncperkins.org</a:t>
            </a:r>
            <a:r>
              <a:rPr lang="en-US" sz="3200" dirty="0"/>
              <a:t>/presentations</a:t>
            </a:r>
          </a:p>
        </p:txBody>
      </p:sp>
      <p:pic>
        <p:nvPicPr>
          <p:cNvPr id="7" name="Picture 6" descr="A close up of a sign&#13;&#10;&#13;&#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 y="1616792"/>
            <a:ext cx="9093253" cy="3450507"/>
          </a:xfrm>
          <a:prstGeom prst="rect">
            <a:avLst/>
          </a:prstGeom>
        </p:spPr>
      </p:pic>
    </p:spTree>
    <p:extLst>
      <p:ext uri="{BB962C8B-B14F-4D97-AF65-F5344CB8AC3E}">
        <p14:creationId xmlns:p14="http://schemas.microsoft.com/office/powerpoint/2010/main" val="1121195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CA188B-E8D8-1346-BAD2-5C1A1277D356}"/>
              </a:ext>
            </a:extLst>
          </p:cNvPr>
          <p:cNvSpPr>
            <a:spLocks noGrp="1"/>
          </p:cNvSpPr>
          <p:nvPr>
            <p:ph type="title"/>
          </p:nvPr>
        </p:nvSpPr>
        <p:spPr/>
        <p:txBody>
          <a:bodyPr/>
          <a:lstStyle/>
          <a:p>
            <a:r>
              <a:rPr lang="en-US" dirty="0"/>
              <a:t>NC International Auto Expo</a:t>
            </a:r>
          </a:p>
        </p:txBody>
      </p:sp>
      <p:sp>
        <p:nvSpPr>
          <p:cNvPr id="4" name="Rectangle 3">
            <a:extLst>
              <a:ext uri="{FF2B5EF4-FFF2-40B4-BE49-F238E27FC236}">
                <a16:creationId xmlns:a16="http://schemas.microsoft.com/office/drawing/2014/main" id="{36560F00-3CAD-B044-8566-C3ED70CC68B1}"/>
              </a:ext>
            </a:extLst>
          </p:cNvPr>
          <p:cNvSpPr/>
          <p:nvPr/>
        </p:nvSpPr>
        <p:spPr>
          <a:xfrm>
            <a:off x="0" y="6156543"/>
            <a:ext cx="3970751" cy="701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people standing in a room&#10;&#10;Description automatically generated">
            <a:extLst>
              <a:ext uri="{FF2B5EF4-FFF2-40B4-BE49-F238E27FC236}">
                <a16:creationId xmlns:a16="http://schemas.microsoft.com/office/drawing/2014/main" id="{C650C23B-DC64-0444-8906-251B7D5724F4}"/>
              </a:ext>
            </a:extLst>
          </p:cNvPr>
          <p:cNvPicPr>
            <a:picLocks noChangeAspect="1"/>
          </p:cNvPicPr>
          <p:nvPr/>
        </p:nvPicPr>
        <p:blipFill rotWithShape="1">
          <a:blip r:embed="rId3">
            <a:extLst>
              <a:ext uri="{28A0092B-C50C-407E-A947-70E740481C1C}">
                <a14:useLocalDpi xmlns:a14="http://schemas.microsoft.com/office/drawing/2010/main" val="0"/>
              </a:ext>
            </a:extLst>
          </a:blip>
          <a:srcRect t="5427" b="16581"/>
          <a:stretch/>
        </p:blipFill>
        <p:spPr>
          <a:xfrm>
            <a:off x="-1" y="1610474"/>
            <a:ext cx="9232619" cy="5399926"/>
          </a:xfrm>
          <a:prstGeom prst="rect">
            <a:avLst/>
          </a:prstGeom>
        </p:spPr>
      </p:pic>
    </p:spTree>
    <p:extLst>
      <p:ext uri="{BB962C8B-B14F-4D97-AF65-F5344CB8AC3E}">
        <p14:creationId xmlns:p14="http://schemas.microsoft.com/office/powerpoint/2010/main" val="1941097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CA188B-E8D8-1346-BAD2-5C1A1277D356}"/>
              </a:ext>
            </a:extLst>
          </p:cNvPr>
          <p:cNvSpPr>
            <a:spLocks noGrp="1"/>
          </p:cNvSpPr>
          <p:nvPr>
            <p:ph type="title"/>
          </p:nvPr>
        </p:nvSpPr>
        <p:spPr/>
        <p:txBody>
          <a:bodyPr/>
          <a:lstStyle/>
          <a:p>
            <a:r>
              <a:rPr lang="en-US" dirty="0"/>
              <a:t>NC International Auto Expo</a:t>
            </a:r>
          </a:p>
        </p:txBody>
      </p:sp>
      <p:sp>
        <p:nvSpPr>
          <p:cNvPr id="4" name="Rectangle 3">
            <a:extLst>
              <a:ext uri="{FF2B5EF4-FFF2-40B4-BE49-F238E27FC236}">
                <a16:creationId xmlns:a16="http://schemas.microsoft.com/office/drawing/2014/main" id="{43CBB945-831F-234E-B446-F43E2D2308EB}"/>
              </a:ext>
            </a:extLst>
          </p:cNvPr>
          <p:cNvSpPr/>
          <p:nvPr/>
        </p:nvSpPr>
        <p:spPr>
          <a:xfrm>
            <a:off x="0" y="6156543"/>
            <a:ext cx="3970751" cy="701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in a room&#10;&#10;Description automatically generated">
            <a:extLst>
              <a:ext uri="{FF2B5EF4-FFF2-40B4-BE49-F238E27FC236}">
                <a16:creationId xmlns:a16="http://schemas.microsoft.com/office/drawing/2014/main" id="{5B35858A-52A3-7D40-83F9-498AA2EF5AE1}"/>
              </a:ext>
            </a:extLst>
          </p:cNvPr>
          <p:cNvPicPr>
            <a:picLocks noChangeAspect="1"/>
          </p:cNvPicPr>
          <p:nvPr/>
        </p:nvPicPr>
        <p:blipFill rotWithShape="1">
          <a:blip r:embed="rId3">
            <a:extLst>
              <a:ext uri="{28A0092B-C50C-407E-A947-70E740481C1C}">
                <a14:useLocalDpi xmlns:a14="http://schemas.microsoft.com/office/drawing/2010/main" val="0"/>
              </a:ext>
            </a:extLst>
          </a:blip>
          <a:srcRect t="10575" b="12324"/>
          <a:stretch/>
        </p:blipFill>
        <p:spPr>
          <a:xfrm>
            <a:off x="0" y="1570407"/>
            <a:ext cx="9144000" cy="5287594"/>
          </a:xfrm>
          <a:prstGeom prst="rect">
            <a:avLst/>
          </a:prstGeom>
        </p:spPr>
      </p:pic>
    </p:spTree>
    <p:extLst>
      <p:ext uri="{BB962C8B-B14F-4D97-AF65-F5344CB8AC3E}">
        <p14:creationId xmlns:p14="http://schemas.microsoft.com/office/powerpoint/2010/main" val="2347654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CA188B-E8D8-1346-BAD2-5C1A1277D356}"/>
              </a:ext>
            </a:extLst>
          </p:cNvPr>
          <p:cNvSpPr>
            <a:spLocks noGrp="1"/>
          </p:cNvSpPr>
          <p:nvPr>
            <p:ph type="title"/>
          </p:nvPr>
        </p:nvSpPr>
        <p:spPr/>
        <p:txBody>
          <a:bodyPr/>
          <a:lstStyle/>
          <a:p>
            <a:r>
              <a:rPr lang="en-US" dirty="0"/>
              <a:t>NC International Auto Expo</a:t>
            </a:r>
          </a:p>
        </p:txBody>
      </p:sp>
      <p:sp>
        <p:nvSpPr>
          <p:cNvPr id="4" name="Rectangle 3">
            <a:extLst>
              <a:ext uri="{FF2B5EF4-FFF2-40B4-BE49-F238E27FC236}">
                <a16:creationId xmlns:a16="http://schemas.microsoft.com/office/drawing/2014/main" id="{CEA27063-E943-604C-B505-8B397B500626}"/>
              </a:ext>
            </a:extLst>
          </p:cNvPr>
          <p:cNvSpPr/>
          <p:nvPr/>
        </p:nvSpPr>
        <p:spPr>
          <a:xfrm>
            <a:off x="0" y="6156543"/>
            <a:ext cx="3970751" cy="701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tanding in a room&#10;&#10;Description automatically generated">
            <a:extLst>
              <a:ext uri="{FF2B5EF4-FFF2-40B4-BE49-F238E27FC236}">
                <a16:creationId xmlns:a16="http://schemas.microsoft.com/office/drawing/2014/main" id="{D8019708-B505-FC44-B0E8-64488A4178E0}"/>
              </a:ext>
            </a:extLst>
          </p:cNvPr>
          <p:cNvPicPr>
            <a:picLocks noChangeAspect="1"/>
          </p:cNvPicPr>
          <p:nvPr/>
        </p:nvPicPr>
        <p:blipFill rotWithShape="1">
          <a:blip r:embed="rId3">
            <a:extLst>
              <a:ext uri="{28A0092B-C50C-407E-A947-70E740481C1C}">
                <a14:useLocalDpi xmlns:a14="http://schemas.microsoft.com/office/drawing/2010/main" val="0"/>
              </a:ext>
            </a:extLst>
          </a:blip>
          <a:srcRect t="21361"/>
          <a:stretch/>
        </p:blipFill>
        <p:spPr>
          <a:xfrm>
            <a:off x="-10889" y="1910080"/>
            <a:ext cx="9127859" cy="4785360"/>
          </a:xfrm>
          <a:prstGeom prst="rect">
            <a:avLst/>
          </a:prstGeom>
        </p:spPr>
      </p:pic>
    </p:spTree>
    <p:extLst>
      <p:ext uri="{BB962C8B-B14F-4D97-AF65-F5344CB8AC3E}">
        <p14:creationId xmlns:p14="http://schemas.microsoft.com/office/powerpoint/2010/main" val="836694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Gerry Egan</a:t>
            </a:r>
          </a:p>
        </p:txBody>
      </p:sp>
      <p:sp>
        <p:nvSpPr>
          <p:cNvPr id="3" name="Subtitle 2"/>
          <p:cNvSpPr>
            <a:spLocks noGrp="1"/>
          </p:cNvSpPr>
          <p:nvPr>
            <p:ph type="subTitle" idx="1"/>
          </p:nvPr>
        </p:nvSpPr>
        <p:spPr/>
        <p:txBody>
          <a:bodyPr/>
          <a:lstStyle/>
          <a:p>
            <a:r>
              <a:rPr lang="en-US" dirty="0"/>
              <a:t>Wake Technical Community College</a:t>
            </a:r>
          </a:p>
        </p:txBody>
      </p:sp>
    </p:spTree>
    <p:extLst>
      <p:ext uri="{BB962C8B-B14F-4D97-AF65-F5344CB8AC3E}">
        <p14:creationId xmlns:p14="http://schemas.microsoft.com/office/powerpoint/2010/main" val="562241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CA188B-E8D8-1346-BAD2-5C1A1277D356}"/>
              </a:ext>
            </a:extLst>
          </p:cNvPr>
          <p:cNvSpPr>
            <a:spLocks noGrp="1"/>
          </p:cNvSpPr>
          <p:nvPr>
            <p:ph type="title"/>
          </p:nvPr>
        </p:nvSpPr>
        <p:spPr/>
        <p:txBody>
          <a:bodyPr/>
          <a:lstStyle/>
          <a:p>
            <a:r>
              <a:rPr lang="en-US" dirty="0"/>
              <a:t>NC International Auto Expo</a:t>
            </a:r>
          </a:p>
        </p:txBody>
      </p:sp>
      <p:sp>
        <p:nvSpPr>
          <p:cNvPr id="4" name="Rectangle 3">
            <a:extLst>
              <a:ext uri="{FF2B5EF4-FFF2-40B4-BE49-F238E27FC236}">
                <a16:creationId xmlns:a16="http://schemas.microsoft.com/office/drawing/2014/main" id="{2E093EA4-77D5-5045-8E26-7DD8DC52B17F}"/>
              </a:ext>
            </a:extLst>
          </p:cNvPr>
          <p:cNvSpPr/>
          <p:nvPr/>
        </p:nvSpPr>
        <p:spPr>
          <a:xfrm>
            <a:off x="0" y="6156543"/>
            <a:ext cx="3970751" cy="701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in uniform&#10;&#10;Description automatically generated">
            <a:extLst>
              <a:ext uri="{FF2B5EF4-FFF2-40B4-BE49-F238E27FC236}">
                <a16:creationId xmlns:a16="http://schemas.microsoft.com/office/drawing/2014/main" id="{CA7F3B03-5473-F742-BF9D-3873577535B3}"/>
              </a:ext>
            </a:extLst>
          </p:cNvPr>
          <p:cNvPicPr>
            <a:picLocks noChangeAspect="1"/>
          </p:cNvPicPr>
          <p:nvPr/>
        </p:nvPicPr>
        <p:blipFill rotWithShape="1">
          <a:blip r:embed="rId3">
            <a:extLst>
              <a:ext uri="{28A0092B-C50C-407E-A947-70E740481C1C}">
                <a14:useLocalDpi xmlns:a14="http://schemas.microsoft.com/office/drawing/2010/main" val="0"/>
              </a:ext>
            </a:extLst>
          </a:blip>
          <a:srcRect t="18072"/>
          <a:stretch/>
        </p:blipFill>
        <p:spPr>
          <a:xfrm>
            <a:off x="0" y="1493577"/>
            <a:ext cx="9144000" cy="5618602"/>
          </a:xfrm>
          <a:prstGeom prst="rect">
            <a:avLst/>
          </a:prstGeom>
        </p:spPr>
      </p:pic>
    </p:spTree>
    <p:extLst>
      <p:ext uri="{BB962C8B-B14F-4D97-AF65-F5344CB8AC3E}">
        <p14:creationId xmlns:p14="http://schemas.microsoft.com/office/powerpoint/2010/main" val="1626012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CA188B-E8D8-1346-BAD2-5C1A1277D356}"/>
              </a:ext>
            </a:extLst>
          </p:cNvPr>
          <p:cNvSpPr>
            <a:spLocks noGrp="1"/>
          </p:cNvSpPr>
          <p:nvPr>
            <p:ph type="title"/>
          </p:nvPr>
        </p:nvSpPr>
        <p:spPr/>
        <p:txBody>
          <a:bodyPr/>
          <a:lstStyle/>
          <a:p>
            <a:r>
              <a:rPr lang="en-US" dirty="0"/>
              <a:t>NC International Auto Expo</a:t>
            </a:r>
          </a:p>
        </p:txBody>
      </p:sp>
      <p:sp>
        <p:nvSpPr>
          <p:cNvPr id="4" name="Rectangle 3">
            <a:extLst>
              <a:ext uri="{FF2B5EF4-FFF2-40B4-BE49-F238E27FC236}">
                <a16:creationId xmlns:a16="http://schemas.microsoft.com/office/drawing/2014/main" id="{0BF2F7A5-8C5A-9A4D-97B7-1D6FA39DC7A8}"/>
              </a:ext>
            </a:extLst>
          </p:cNvPr>
          <p:cNvSpPr/>
          <p:nvPr/>
        </p:nvSpPr>
        <p:spPr>
          <a:xfrm>
            <a:off x="0" y="6156543"/>
            <a:ext cx="3970751" cy="701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standing in a room&#10;&#10;Description automatically generated">
            <a:extLst>
              <a:ext uri="{FF2B5EF4-FFF2-40B4-BE49-F238E27FC236}">
                <a16:creationId xmlns:a16="http://schemas.microsoft.com/office/drawing/2014/main" id="{BA733738-2B74-6D4D-BBDF-36BA83C36623}"/>
              </a:ext>
            </a:extLst>
          </p:cNvPr>
          <p:cNvPicPr>
            <a:picLocks noChangeAspect="1"/>
          </p:cNvPicPr>
          <p:nvPr/>
        </p:nvPicPr>
        <p:blipFill rotWithShape="1">
          <a:blip r:embed="rId3">
            <a:extLst>
              <a:ext uri="{28A0092B-C50C-407E-A947-70E740481C1C}">
                <a14:useLocalDpi xmlns:a14="http://schemas.microsoft.com/office/drawing/2010/main" val="0"/>
              </a:ext>
            </a:extLst>
          </a:blip>
          <a:srcRect b="18735"/>
          <a:stretch/>
        </p:blipFill>
        <p:spPr>
          <a:xfrm>
            <a:off x="0" y="1608134"/>
            <a:ext cx="9144000" cy="5574986"/>
          </a:xfrm>
          <a:prstGeom prst="rect">
            <a:avLst/>
          </a:prstGeom>
        </p:spPr>
      </p:pic>
    </p:spTree>
    <p:extLst>
      <p:ext uri="{BB962C8B-B14F-4D97-AF65-F5344CB8AC3E}">
        <p14:creationId xmlns:p14="http://schemas.microsoft.com/office/powerpoint/2010/main" val="717717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CA188B-E8D8-1346-BAD2-5C1A1277D356}"/>
              </a:ext>
            </a:extLst>
          </p:cNvPr>
          <p:cNvSpPr>
            <a:spLocks noGrp="1"/>
          </p:cNvSpPr>
          <p:nvPr>
            <p:ph type="title"/>
          </p:nvPr>
        </p:nvSpPr>
        <p:spPr/>
        <p:txBody>
          <a:bodyPr/>
          <a:lstStyle/>
          <a:p>
            <a:r>
              <a:rPr lang="en-US" dirty="0"/>
              <a:t>NC International Auto Expo</a:t>
            </a:r>
          </a:p>
        </p:txBody>
      </p:sp>
      <p:sp>
        <p:nvSpPr>
          <p:cNvPr id="4" name="Rectangle 3">
            <a:extLst>
              <a:ext uri="{FF2B5EF4-FFF2-40B4-BE49-F238E27FC236}">
                <a16:creationId xmlns:a16="http://schemas.microsoft.com/office/drawing/2014/main" id="{AB3C924A-7830-BE49-AD9C-778451F116ED}"/>
              </a:ext>
            </a:extLst>
          </p:cNvPr>
          <p:cNvSpPr/>
          <p:nvPr/>
        </p:nvSpPr>
        <p:spPr>
          <a:xfrm>
            <a:off x="0" y="6156543"/>
            <a:ext cx="3970751" cy="701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people in a room&#10;&#10;Description automatically generated">
            <a:extLst>
              <a:ext uri="{FF2B5EF4-FFF2-40B4-BE49-F238E27FC236}">
                <a16:creationId xmlns:a16="http://schemas.microsoft.com/office/drawing/2014/main" id="{480D54EE-AEFD-1D43-B954-2C8FC122F903}"/>
              </a:ext>
            </a:extLst>
          </p:cNvPr>
          <p:cNvPicPr>
            <a:picLocks noChangeAspect="1"/>
          </p:cNvPicPr>
          <p:nvPr/>
        </p:nvPicPr>
        <p:blipFill rotWithShape="1">
          <a:blip r:embed="rId3">
            <a:extLst>
              <a:ext uri="{28A0092B-C50C-407E-A947-70E740481C1C}">
                <a14:useLocalDpi xmlns:a14="http://schemas.microsoft.com/office/drawing/2010/main" val="0"/>
              </a:ext>
            </a:extLst>
          </a:blip>
          <a:srcRect t="2722" b="12324"/>
          <a:stretch/>
        </p:blipFill>
        <p:spPr>
          <a:xfrm>
            <a:off x="427583" y="1611215"/>
            <a:ext cx="8234635" cy="5246785"/>
          </a:xfrm>
          <a:prstGeom prst="rect">
            <a:avLst/>
          </a:prstGeom>
        </p:spPr>
      </p:pic>
    </p:spTree>
    <p:extLst>
      <p:ext uri="{BB962C8B-B14F-4D97-AF65-F5344CB8AC3E}">
        <p14:creationId xmlns:p14="http://schemas.microsoft.com/office/powerpoint/2010/main" val="29759820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CA188B-E8D8-1346-BAD2-5C1A1277D356}"/>
              </a:ext>
            </a:extLst>
          </p:cNvPr>
          <p:cNvSpPr>
            <a:spLocks noGrp="1"/>
          </p:cNvSpPr>
          <p:nvPr>
            <p:ph type="title"/>
          </p:nvPr>
        </p:nvSpPr>
        <p:spPr/>
        <p:txBody>
          <a:bodyPr/>
          <a:lstStyle/>
          <a:p>
            <a:r>
              <a:rPr lang="en-US" dirty="0"/>
              <a:t>NC International Auto Expo</a:t>
            </a:r>
          </a:p>
        </p:txBody>
      </p:sp>
      <p:sp>
        <p:nvSpPr>
          <p:cNvPr id="4" name="Rectangle 3">
            <a:extLst>
              <a:ext uri="{FF2B5EF4-FFF2-40B4-BE49-F238E27FC236}">
                <a16:creationId xmlns:a16="http://schemas.microsoft.com/office/drawing/2014/main" id="{CEA27063-E943-604C-B505-8B397B500626}"/>
              </a:ext>
            </a:extLst>
          </p:cNvPr>
          <p:cNvSpPr/>
          <p:nvPr/>
        </p:nvSpPr>
        <p:spPr>
          <a:xfrm>
            <a:off x="0" y="6156543"/>
            <a:ext cx="3970751" cy="701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person, man, outdoor&#10;&#10;Description automatically generated">
            <a:extLst>
              <a:ext uri="{FF2B5EF4-FFF2-40B4-BE49-F238E27FC236}">
                <a16:creationId xmlns:a16="http://schemas.microsoft.com/office/drawing/2014/main" id="{3BEABF21-69CC-2548-A596-1CD73C6FEE8A}"/>
              </a:ext>
            </a:extLst>
          </p:cNvPr>
          <p:cNvPicPr>
            <a:picLocks noChangeAspect="1"/>
          </p:cNvPicPr>
          <p:nvPr/>
        </p:nvPicPr>
        <p:blipFill rotWithShape="1">
          <a:blip r:embed="rId3">
            <a:extLst>
              <a:ext uri="{28A0092B-C50C-407E-A947-70E740481C1C}">
                <a14:useLocalDpi xmlns:a14="http://schemas.microsoft.com/office/drawing/2010/main" val="0"/>
              </a:ext>
            </a:extLst>
          </a:blip>
          <a:srcRect t="3079" b="7319"/>
          <a:stretch/>
        </p:blipFill>
        <p:spPr>
          <a:xfrm>
            <a:off x="634999" y="1494051"/>
            <a:ext cx="7981813" cy="5363949"/>
          </a:xfrm>
          <a:prstGeom prst="rect">
            <a:avLst/>
          </a:prstGeom>
        </p:spPr>
      </p:pic>
    </p:spTree>
    <p:extLst>
      <p:ext uri="{BB962C8B-B14F-4D97-AF65-F5344CB8AC3E}">
        <p14:creationId xmlns:p14="http://schemas.microsoft.com/office/powerpoint/2010/main" val="1748795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CA188B-E8D8-1346-BAD2-5C1A1277D356}"/>
              </a:ext>
            </a:extLst>
          </p:cNvPr>
          <p:cNvSpPr>
            <a:spLocks noGrp="1"/>
          </p:cNvSpPr>
          <p:nvPr>
            <p:ph type="title"/>
          </p:nvPr>
        </p:nvSpPr>
        <p:spPr/>
        <p:txBody>
          <a:bodyPr/>
          <a:lstStyle/>
          <a:p>
            <a:r>
              <a:rPr lang="en-US" dirty="0"/>
              <a:t>NC International Auto Expo</a:t>
            </a:r>
          </a:p>
        </p:txBody>
      </p:sp>
      <p:sp>
        <p:nvSpPr>
          <p:cNvPr id="4" name="Rectangle 3">
            <a:extLst>
              <a:ext uri="{FF2B5EF4-FFF2-40B4-BE49-F238E27FC236}">
                <a16:creationId xmlns:a16="http://schemas.microsoft.com/office/drawing/2014/main" id="{154B7143-41FE-6E47-A069-2533AE66469D}"/>
              </a:ext>
            </a:extLst>
          </p:cNvPr>
          <p:cNvSpPr/>
          <p:nvPr/>
        </p:nvSpPr>
        <p:spPr>
          <a:xfrm>
            <a:off x="0" y="6156543"/>
            <a:ext cx="3970751" cy="701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 clothing, outdoor&#10;&#10;Description automatically generated">
            <a:extLst>
              <a:ext uri="{FF2B5EF4-FFF2-40B4-BE49-F238E27FC236}">
                <a16:creationId xmlns:a16="http://schemas.microsoft.com/office/drawing/2014/main" id="{1A915B03-504C-D646-A10E-F9DB55EED547}"/>
              </a:ext>
            </a:extLst>
          </p:cNvPr>
          <p:cNvPicPr>
            <a:picLocks noChangeAspect="1"/>
          </p:cNvPicPr>
          <p:nvPr/>
        </p:nvPicPr>
        <p:blipFill rotWithShape="1">
          <a:blip r:embed="rId3">
            <a:extLst>
              <a:ext uri="{28A0092B-C50C-407E-A947-70E740481C1C}">
                <a14:useLocalDpi xmlns:a14="http://schemas.microsoft.com/office/drawing/2010/main" val="0"/>
              </a:ext>
            </a:extLst>
          </a:blip>
          <a:srcRect t="12664" b="8725"/>
          <a:stretch/>
        </p:blipFill>
        <p:spPr>
          <a:xfrm>
            <a:off x="142240" y="1658561"/>
            <a:ext cx="8818880" cy="5199440"/>
          </a:xfrm>
          <a:prstGeom prst="rect">
            <a:avLst/>
          </a:prstGeom>
        </p:spPr>
      </p:pic>
    </p:spTree>
    <p:extLst>
      <p:ext uri="{BB962C8B-B14F-4D97-AF65-F5344CB8AC3E}">
        <p14:creationId xmlns:p14="http://schemas.microsoft.com/office/powerpoint/2010/main" val="4023301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CA188B-E8D8-1346-BAD2-5C1A1277D356}"/>
              </a:ext>
            </a:extLst>
          </p:cNvPr>
          <p:cNvSpPr>
            <a:spLocks noGrp="1"/>
          </p:cNvSpPr>
          <p:nvPr>
            <p:ph type="title"/>
          </p:nvPr>
        </p:nvSpPr>
        <p:spPr/>
        <p:txBody>
          <a:bodyPr/>
          <a:lstStyle/>
          <a:p>
            <a:r>
              <a:rPr lang="en-US" dirty="0"/>
              <a:t>NC International Auto Expo</a:t>
            </a:r>
          </a:p>
        </p:txBody>
      </p:sp>
      <p:sp>
        <p:nvSpPr>
          <p:cNvPr id="4" name="Rectangle 3">
            <a:extLst>
              <a:ext uri="{FF2B5EF4-FFF2-40B4-BE49-F238E27FC236}">
                <a16:creationId xmlns:a16="http://schemas.microsoft.com/office/drawing/2014/main" id="{F78CABDD-37E3-2642-B5F2-A9B15F75334D}"/>
              </a:ext>
            </a:extLst>
          </p:cNvPr>
          <p:cNvSpPr/>
          <p:nvPr/>
        </p:nvSpPr>
        <p:spPr>
          <a:xfrm>
            <a:off x="0" y="6156543"/>
            <a:ext cx="3970751" cy="701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ar parked on the side of a building&#10;&#10;Description automatically generated">
            <a:extLst>
              <a:ext uri="{FF2B5EF4-FFF2-40B4-BE49-F238E27FC236}">
                <a16:creationId xmlns:a16="http://schemas.microsoft.com/office/drawing/2014/main" id="{C2973437-39BB-594C-A138-26B185D3531B}"/>
              </a:ext>
            </a:extLst>
          </p:cNvPr>
          <p:cNvPicPr>
            <a:picLocks noChangeAspect="1"/>
          </p:cNvPicPr>
          <p:nvPr/>
        </p:nvPicPr>
        <p:blipFill rotWithShape="1">
          <a:blip r:embed="rId3">
            <a:extLst>
              <a:ext uri="{28A0092B-C50C-407E-A947-70E740481C1C}">
                <a14:useLocalDpi xmlns:a14="http://schemas.microsoft.com/office/drawing/2010/main" val="0"/>
              </a:ext>
            </a:extLst>
          </a:blip>
          <a:srcRect t="21786"/>
          <a:stretch/>
        </p:blipFill>
        <p:spPr>
          <a:xfrm>
            <a:off x="0" y="1676930"/>
            <a:ext cx="9144000" cy="5363949"/>
          </a:xfrm>
          <a:prstGeom prst="rect">
            <a:avLst/>
          </a:prstGeom>
        </p:spPr>
      </p:pic>
    </p:spTree>
    <p:extLst>
      <p:ext uri="{BB962C8B-B14F-4D97-AF65-F5344CB8AC3E}">
        <p14:creationId xmlns:p14="http://schemas.microsoft.com/office/powerpoint/2010/main" val="980202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F4D865-680C-634D-B5B6-097AF769FED9}"/>
              </a:ext>
            </a:extLst>
          </p:cNvPr>
          <p:cNvSpPr/>
          <p:nvPr/>
        </p:nvSpPr>
        <p:spPr>
          <a:xfrm>
            <a:off x="76200" y="6167438"/>
            <a:ext cx="4903838" cy="690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D323E2E6-2EF3-C942-8A91-325510536B92}"/>
              </a:ext>
            </a:extLst>
          </p:cNvPr>
          <p:cNvSpPr>
            <a:spLocks noGrp="1"/>
          </p:cNvSpPr>
          <p:nvPr>
            <p:ph idx="1"/>
          </p:nvPr>
        </p:nvSpPr>
        <p:spPr/>
        <p:txBody>
          <a:bodyPr/>
          <a:lstStyle/>
          <a:p>
            <a:pPr marL="0" indent="0">
              <a:buNone/>
            </a:pPr>
            <a:r>
              <a:rPr lang="en-US"/>
              <a:t>The purpose of these monthly webinars</a:t>
            </a:r>
          </a:p>
        </p:txBody>
      </p:sp>
      <p:sp>
        <p:nvSpPr>
          <p:cNvPr id="3" name="Title 2">
            <a:extLst>
              <a:ext uri="{FF2B5EF4-FFF2-40B4-BE49-F238E27FC236}">
                <a16:creationId xmlns:a16="http://schemas.microsoft.com/office/drawing/2014/main" id="{8CDE6DEC-CB0D-7145-803C-51F4CE813CBB}"/>
              </a:ext>
            </a:extLst>
          </p:cNvPr>
          <p:cNvSpPr>
            <a:spLocks noGrp="1"/>
          </p:cNvSpPr>
          <p:nvPr>
            <p:ph type="title"/>
          </p:nvPr>
        </p:nvSpPr>
        <p:spPr/>
        <p:txBody>
          <a:bodyPr/>
          <a:lstStyle/>
          <a:p>
            <a:r>
              <a:rPr lang="en-US"/>
              <a:t>Raising the Awareness of Career Pathways in North Carolina</a:t>
            </a:r>
          </a:p>
        </p:txBody>
      </p:sp>
      <p:pic>
        <p:nvPicPr>
          <p:cNvPr id="4" name="Picture 3" descr="A close up of a sign&#13;&#10;&#13;&#10;Description automatically generated">
            <a:extLst>
              <a:ext uri="{FF2B5EF4-FFF2-40B4-BE49-F238E27FC236}">
                <a16:creationId xmlns:a16="http://schemas.microsoft.com/office/drawing/2014/main" id="{BF5147F9-B717-F149-BD91-DB7BA249B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188" y="2480544"/>
            <a:ext cx="8067607" cy="3061317"/>
          </a:xfrm>
          <a:prstGeom prst="rect">
            <a:avLst/>
          </a:prstGeom>
        </p:spPr>
      </p:pic>
      <p:sp>
        <p:nvSpPr>
          <p:cNvPr id="5" name="Rectangle 4">
            <a:extLst>
              <a:ext uri="{FF2B5EF4-FFF2-40B4-BE49-F238E27FC236}">
                <a16:creationId xmlns:a16="http://schemas.microsoft.com/office/drawing/2014/main" id="{D4A2742A-214E-AF4E-84BB-772094E1028F}"/>
              </a:ext>
            </a:extLst>
          </p:cNvPr>
          <p:cNvSpPr>
            <a:spLocks noChangeArrowheads="1"/>
          </p:cNvSpPr>
          <p:nvPr/>
        </p:nvSpPr>
        <p:spPr bwMode="auto">
          <a:xfrm>
            <a:off x="0" y="6167438"/>
            <a:ext cx="9144000" cy="1147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604963" indent="-1604963" algn="ctr">
              <a:spcBef>
                <a:spcPct val="20000"/>
              </a:spcBef>
              <a:tabLst>
                <a:tab pos="1604963" algn="l"/>
              </a:tabLst>
            </a:pPr>
            <a:r>
              <a:rPr lang="en-US" sz="3200" dirty="0" err="1"/>
              <a:t>www.ncperkins.org</a:t>
            </a:r>
            <a:r>
              <a:rPr lang="en-US" sz="3200" dirty="0"/>
              <a:t>/presentations</a:t>
            </a:r>
          </a:p>
        </p:txBody>
      </p:sp>
    </p:spTree>
    <p:extLst>
      <p:ext uri="{BB962C8B-B14F-4D97-AF65-F5344CB8AC3E}">
        <p14:creationId xmlns:p14="http://schemas.microsoft.com/office/powerpoint/2010/main" val="736549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CA188B-E8D8-1346-BAD2-5C1A1277D356}"/>
              </a:ext>
            </a:extLst>
          </p:cNvPr>
          <p:cNvSpPr>
            <a:spLocks noGrp="1"/>
          </p:cNvSpPr>
          <p:nvPr>
            <p:ph type="title"/>
          </p:nvPr>
        </p:nvSpPr>
        <p:spPr/>
        <p:txBody>
          <a:bodyPr/>
          <a:lstStyle/>
          <a:p>
            <a:r>
              <a:rPr lang="en-US" dirty="0"/>
              <a:t>NC International Auto Expo</a:t>
            </a:r>
          </a:p>
        </p:txBody>
      </p:sp>
      <p:sp>
        <p:nvSpPr>
          <p:cNvPr id="4" name="Rectangle 3">
            <a:extLst>
              <a:ext uri="{FF2B5EF4-FFF2-40B4-BE49-F238E27FC236}">
                <a16:creationId xmlns:a16="http://schemas.microsoft.com/office/drawing/2014/main" id="{E1422758-5747-844D-9D79-10EAFA623E74}"/>
              </a:ext>
            </a:extLst>
          </p:cNvPr>
          <p:cNvSpPr/>
          <p:nvPr/>
        </p:nvSpPr>
        <p:spPr>
          <a:xfrm>
            <a:off x="0" y="6156543"/>
            <a:ext cx="3970751" cy="701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ar parked in a parking lot&#10;&#10;Description automatically generated">
            <a:extLst>
              <a:ext uri="{FF2B5EF4-FFF2-40B4-BE49-F238E27FC236}">
                <a16:creationId xmlns:a16="http://schemas.microsoft.com/office/drawing/2014/main" id="{88A29952-BBF4-CC45-B25E-DB98548F39D9}"/>
              </a:ext>
            </a:extLst>
          </p:cNvPr>
          <p:cNvPicPr>
            <a:picLocks noChangeAspect="1"/>
          </p:cNvPicPr>
          <p:nvPr/>
        </p:nvPicPr>
        <p:blipFill rotWithShape="1">
          <a:blip r:embed="rId3">
            <a:extLst>
              <a:ext uri="{28A0092B-C50C-407E-A947-70E740481C1C}">
                <a14:useLocalDpi xmlns:a14="http://schemas.microsoft.com/office/drawing/2010/main" val="0"/>
              </a:ext>
            </a:extLst>
          </a:blip>
          <a:srcRect t="8707" b="15886"/>
          <a:stretch/>
        </p:blipFill>
        <p:spPr>
          <a:xfrm>
            <a:off x="0" y="1686560"/>
            <a:ext cx="9144000" cy="5171440"/>
          </a:xfrm>
          <a:prstGeom prst="rect">
            <a:avLst/>
          </a:prstGeom>
        </p:spPr>
      </p:pic>
    </p:spTree>
    <p:extLst>
      <p:ext uri="{BB962C8B-B14F-4D97-AF65-F5344CB8AC3E}">
        <p14:creationId xmlns:p14="http://schemas.microsoft.com/office/powerpoint/2010/main" val="754697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CA188B-E8D8-1346-BAD2-5C1A1277D356}"/>
              </a:ext>
            </a:extLst>
          </p:cNvPr>
          <p:cNvSpPr>
            <a:spLocks noGrp="1"/>
          </p:cNvSpPr>
          <p:nvPr>
            <p:ph type="title"/>
          </p:nvPr>
        </p:nvSpPr>
        <p:spPr/>
        <p:txBody>
          <a:bodyPr/>
          <a:lstStyle/>
          <a:p>
            <a:r>
              <a:rPr lang="en-US" dirty="0"/>
              <a:t>NC International Auto Expo</a:t>
            </a:r>
          </a:p>
        </p:txBody>
      </p:sp>
      <p:sp>
        <p:nvSpPr>
          <p:cNvPr id="4" name="Rectangle 3">
            <a:extLst>
              <a:ext uri="{FF2B5EF4-FFF2-40B4-BE49-F238E27FC236}">
                <a16:creationId xmlns:a16="http://schemas.microsoft.com/office/drawing/2014/main" id="{E938EC84-689E-F447-AFBB-21F9C6D2589E}"/>
              </a:ext>
            </a:extLst>
          </p:cNvPr>
          <p:cNvSpPr/>
          <p:nvPr/>
        </p:nvSpPr>
        <p:spPr>
          <a:xfrm>
            <a:off x="0" y="6156543"/>
            <a:ext cx="3970751" cy="701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standing in a room&#10;&#10;Description automatically generated">
            <a:extLst>
              <a:ext uri="{FF2B5EF4-FFF2-40B4-BE49-F238E27FC236}">
                <a16:creationId xmlns:a16="http://schemas.microsoft.com/office/drawing/2014/main" id="{EE0BBB43-92C5-5845-ABEB-E19F4910CB67}"/>
              </a:ext>
            </a:extLst>
          </p:cNvPr>
          <p:cNvPicPr>
            <a:picLocks noChangeAspect="1"/>
          </p:cNvPicPr>
          <p:nvPr/>
        </p:nvPicPr>
        <p:blipFill rotWithShape="1">
          <a:blip r:embed="rId3">
            <a:extLst>
              <a:ext uri="{28A0092B-C50C-407E-A947-70E740481C1C}">
                <a14:useLocalDpi xmlns:a14="http://schemas.microsoft.com/office/drawing/2010/main" val="0"/>
              </a:ext>
            </a:extLst>
          </a:blip>
          <a:srcRect t="27354"/>
          <a:stretch/>
        </p:blipFill>
        <p:spPr>
          <a:xfrm>
            <a:off x="0" y="1819170"/>
            <a:ext cx="9117638" cy="4967709"/>
          </a:xfrm>
          <a:prstGeom prst="rect">
            <a:avLst/>
          </a:prstGeom>
        </p:spPr>
      </p:pic>
    </p:spTree>
    <p:extLst>
      <p:ext uri="{BB962C8B-B14F-4D97-AF65-F5344CB8AC3E}">
        <p14:creationId xmlns:p14="http://schemas.microsoft.com/office/powerpoint/2010/main" val="3342844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A8FC64A7-C15F-A247-BA63-001A589B85C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72388" y="1592050"/>
            <a:ext cx="3479496" cy="5097462"/>
          </a:xfrm>
        </p:spPr>
      </p:pic>
      <p:sp>
        <p:nvSpPr>
          <p:cNvPr id="3" name="Title 2">
            <a:extLst>
              <a:ext uri="{FF2B5EF4-FFF2-40B4-BE49-F238E27FC236}">
                <a16:creationId xmlns:a16="http://schemas.microsoft.com/office/drawing/2014/main" id="{F8703543-2162-7B46-B978-66629FC1ADF1}"/>
              </a:ext>
            </a:extLst>
          </p:cNvPr>
          <p:cNvSpPr>
            <a:spLocks noGrp="1"/>
          </p:cNvSpPr>
          <p:nvPr>
            <p:ph type="title"/>
          </p:nvPr>
        </p:nvSpPr>
        <p:spPr/>
        <p:txBody>
          <a:bodyPr>
            <a:normAutofit/>
          </a:bodyPr>
          <a:lstStyle/>
          <a:p>
            <a:r>
              <a:rPr lang="en-US" dirty="0"/>
              <a:t>February is Career Pathways Month in North Carolina</a:t>
            </a:r>
          </a:p>
        </p:txBody>
      </p:sp>
      <p:sp>
        <p:nvSpPr>
          <p:cNvPr id="6" name="Rectangle 5">
            <a:extLst>
              <a:ext uri="{FF2B5EF4-FFF2-40B4-BE49-F238E27FC236}">
                <a16:creationId xmlns:a16="http://schemas.microsoft.com/office/drawing/2014/main" id="{1C9FC90E-49F2-B34B-8A4C-B35134D39C15}"/>
              </a:ext>
            </a:extLst>
          </p:cNvPr>
          <p:cNvSpPr/>
          <p:nvPr/>
        </p:nvSpPr>
        <p:spPr>
          <a:xfrm>
            <a:off x="2672388" y="1494051"/>
            <a:ext cx="3479496" cy="53639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8424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703543-2162-7B46-B978-66629FC1ADF1}"/>
              </a:ext>
            </a:extLst>
          </p:cNvPr>
          <p:cNvSpPr>
            <a:spLocks noGrp="1"/>
          </p:cNvSpPr>
          <p:nvPr>
            <p:ph type="title"/>
          </p:nvPr>
        </p:nvSpPr>
        <p:spPr/>
        <p:txBody>
          <a:bodyPr>
            <a:normAutofit/>
          </a:bodyPr>
          <a:lstStyle/>
          <a:p>
            <a:r>
              <a:rPr lang="en-US" dirty="0"/>
              <a:t>February is Career Pathways Month in North Carolina</a:t>
            </a:r>
          </a:p>
        </p:txBody>
      </p:sp>
      <p:pic>
        <p:nvPicPr>
          <p:cNvPr id="8" name="Picture 7" descr="A group of people standing in a kitchen&#10;&#10;Description automatically generated">
            <a:extLst>
              <a:ext uri="{FF2B5EF4-FFF2-40B4-BE49-F238E27FC236}">
                <a16:creationId xmlns:a16="http://schemas.microsoft.com/office/drawing/2014/main" id="{7DDFCCF3-133C-A94B-9471-96C06EB1686B}"/>
              </a:ext>
            </a:extLst>
          </p:cNvPr>
          <p:cNvPicPr>
            <a:picLocks noChangeAspect="1"/>
          </p:cNvPicPr>
          <p:nvPr/>
        </p:nvPicPr>
        <p:blipFill rotWithShape="1">
          <a:blip r:embed="rId3">
            <a:extLst>
              <a:ext uri="{28A0092B-C50C-407E-A947-70E740481C1C}">
                <a14:useLocalDpi xmlns:a14="http://schemas.microsoft.com/office/drawing/2010/main" val="0"/>
              </a:ext>
            </a:extLst>
          </a:blip>
          <a:srcRect t="8082" b="1"/>
          <a:stretch/>
        </p:blipFill>
        <p:spPr>
          <a:xfrm>
            <a:off x="0" y="1706880"/>
            <a:ext cx="9144000" cy="5603240"/>
          </a:xfrm>
          <a:prstGeom prst="rect">
            <a:avLst/>
          </a:prstGeom>
        </p:spPr>
      </p:pic>
    </p:spTree>
    <p:extLst>
      <p:ext uri="{BB962C8B-B14F-4D97-AF65-F5344CB8AC3E}">
        <p14:creationId xmlns:p14="http://schemas.microsoft.com/office/powerpoint/2010/main" val="3567526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703543-2162-7B46-B978-66629FC1ADF1}"/>
              </a:ext>
            </a:extLst>
          </p:cNvPr>
          <p:cNvSpPr>
            <a:spLocks noGrp="1"/>
          </p:cNvSpPr>
          <p:nvPr>
            <p:ph type="title"/>
          </p:nvPr>
        </p:nvSpPr>
        <p:spPr/>
        <p:txBody>
          <a:bodyPr>
            <a:normAutofit/>
          </a:bodyPr>
          <a:lstStyle/>
          <a:p>
            <a:r>
              <a:rPr lang="en-US" dirty="0"/>
              <a:t>February is Career Pathways Month in North Carolina</a:t>
            </a:r>
          </a:p>
        </p:txBody>
      </p:sp>
      <p:pic>
        <p:nvPicPr>
          <p:cNvPr id="4" name="Picture 3" descr="A group of people standing in front of a crowd&#10;&#10;Description automatically generated">
            <a:extLst>
              <a:ext uri="{FF2B5EF4-FFF2-40B4-BE49-F238E27FC236}">
                <a16:creationId xmlns:a16="http://schemas.microsoft.com/office/drawing/2014/main" id="{C341D1E5-1302-0C4C-8295-247BC3394D70}"/>
              </a:ext>
            </a:extLst>
          </p:cNvPr>
          <p:cNvPicPr>
            <a:picLocks noChangeAspect="1"/>
          </p:cNvPicPr>
          <p:nvPr/>
        </p:nvPicPr>
        <p:blipFill rotWithShape="1">
          <a:blip r:embed="rId3">
            <a:extLst>
              <a:ext uri="{28A0092B-C50C-407E-A947-70E740481C1C}">
                <a14:useLocalDpi xmlns:a14="http://schemas.microsoft.com/office/drawing/2010/main" val="0"/>
              </a:ext>
            </a:extLst>
          </a:blip>
          <a:srcRect t="6750"/>
          <a:stretch/>
        </p:blipFill>
        <p:spPr>
          <a:xfrm>
            <a:off x="0" y="1706880"/>
            <a:ext cx="9144000" cy="5684520"/>
          </a:xfrm>
          <a:prstGeom prst="rect">
            <a:avLst/>
          </a:prstGeom>
        </p:spPr>
      </p:pic>
    </p:spTree>
    <p:extLst>
      <p:ext uri="{BB962C8B-B14F-4D97-AF65-F5344CB8AC3E}">
        <p14:creationId xmlns:p14="http://schemas.microsoft.com/office/powerpoint/2010/main" val="2080148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703543-2162-7B46-B978-66629FC1ADF1}"/>
              </a:ext>
            </a:extLst>
          </p:cNvPr>
          <p:cNvSpPr>
            <a:spLocks noGrp="1"/>
          </p:cNvSpPr>
          <p:nvPr>
            <p:ph type="title"/>
          </p:nvPr>
        </p:nvSpPr>
        <p:spPr/>
        <p:txBody>
          <a:bodyPr>
            <a:normAutofit/>
          </a:bodyPr>
          <a:lstStyle/>
          <a:p>
            <a:r>
              <a:rPr lang="en-US" dirty="0"/>
              <a:t>February is Career Pathways Month in North Carolina</a:t>
            </a:r>
          </a:p>
        </p:txBody>
      </p:sp>
      <p:pic>
        <p:nvPicPr>
          <p:cNvPr id="5" name="Picture 4" descr="A group of people standing in front of a crowd&#10;&#10;Description automatically generated">
            <a:extLst>
              <a:ext uri="{FF2B5EF4-FFF2-40B4-BE49-F238E27FC236}">
                <a16:creationId xmlns:a16="http://schemas.microsoft.com/office/drawing/2014/main" id="{384D2C8E-6AB1-C64A-A79D-FC3EE67BDA20}"/>
              </a:ext>
            </a:extLst>
          </p:cNvPr>
          <p:cNvPicPr>
            <a:picLocks noChangeAspect="1"/>
          </p:cNvPicPr>
          <p:nvPr/>
        </p:nvPicPr>
        <p:blipFill rotWithShape="1">
          <a:blip r:embed="rId3">
            <a:extLst>
              <a:ext uri="{28A0092B-C50C-407E-A947-70E740481C1C}">
                <a14:useLocalDpi xmlns:a14="http://schemas.microsoft.com/office/drawing/2010/main" val="0"/>
              </a:ext>
            </a:extLst>
          </a:blip>
          <a:srcRect t="8417"/>
          <a:stretch/>
        </p:blipFill>
        <p:spPr>
          <a:xfrm>
            <a:off x="0" y="1686560"/>
            <a:ext cx="9144000" cy="5582920"/>
          </a:xfrm>
          <a:prstGeom prst="rect">
            <a:avLst/>
          </a:prstGeom>
        </p:spPr>
      </p:pic>
    </p:spTree>
    <p:extLst>
      <p:ext uri="{BB962C8B-B14F-4D97-AF65-F5344CB8AC3E}">
        <p14:creationId xmlns:p14="http://schemas.microsoft.com/office/powerpoint/2010/main" val="21585877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6167438"/>
            <a:ext cx="4903838" cy="690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9" name="Rectangle 3"/>
          <p:cNvSpPr>
            <a:spLocks noGrp="1" noChangeArrowheads="1"/>
          </p:cNvSpPr>
          <p:nvPr>
            <p:ph idx="1"/>
          </p:nvPr>
        </p:nvSpPr>
        <p:spPr>
          <a:xfrm>
            <a:off x="54495" y="3949548"/>
            <a:ext cx="7886700" cy="4731671"/>
          </a:xfrm>
        </p:spPr>
        <p:txBody>
          <a:bodyPr>
            <a:noAutofit/>
          </a:bodyPr>
          <a:lstStyle/>
          <a:p>
            <a:pPr marL="461963" algn="l">
              <a:lnSpc>
                <a:spcPct val="80000"/>
              </a:lnSpc>
            </a:pPr>
            <a:r>
              <a:rPr lang="en-US" sz="2600">
                <a:latin typeface="Arial" charset="0"/>
                <a:ea typeface="ヒラギノ角ゴ Pro W3" charset="0"/>
                <a:cs typeface="ヒラギノ角ゴ Pro W3" charset="0"/>
              </a:rPr>
              <a:t>Bob </a:t>
            </a:r>
            <a:r>
              <a:rPr lang="en-US" sz="2600" err="1">
                <a:latin typeface="Arial" charset="0"/>
                <a:ea typeface="ヒラギノ角ゴ Pro W3" charset="0"/>
                <a:cs typeface="ヒラギノ角ゴ Pro W3" charset="0"/>
              </a:rPr>
              <a:t>Witchger</a:t>
            </a:r>
            <a:endParaRPr lang="en-US" sz="2600">
              <a:latin typeface="Arial" charset="0"/>
              <a:ea typeface="ヒラギノ角ゴ Pro W3" charset="0"/>
              <a:cs typeface="ヒラギノ角ゴ Pro W3" charset="0"/>
            </a:endParaRPr>
          </a:p>
          <a:p>
            <a:pPr marL="461963" algn="l">
              <a:lnSpc>
                <a:spcPct val="80000"/>
              </a:lnSpc>
            </a:pPr>
            <a:r>
              <a:rPr lang="en-US" sz="2600">
                <a:latin typeface="Arial" charset="0"/>
                <a:ea typeface="ヒラギノ角ゴ Pro W3" charset="0"/>
                <a:cs typeface="ヒラギノ角ゴ Pro W3" charset="0"/>
              </a:rPr>
              <a:t>Chris </a:t>
            </a:r>
            <a:r>
              <a:rPr lang="en-US" sz="2600" err="1">
                <a:latin typeface="Arial" charset="0"/>
                <a:ea typeface="ヒラギノ角ゴ Pro W3" charset="0"/>
                <a:cs typeface="ヒラギノ角ゴ Pro W3" charset="0"/>
              </a:rPr>
              <a:t>Droessler</a:t>
            </a:r>
            <a:endParaRPr lang="en-US" sz="2600">
              <a:latin typeface="Arial" charset="0"/>
              <a:ea typeface="ヒラギノ角ゴ Pro W3" charset="0"/>
              <a:cs typeface="ヒラギノ角ゴ Pro W3" charset="0"/>
            </a:endParaRPr>
          </a:p>
          <a:p>
            <a:pPr marL="228600" indent="0" algn="l">
              <a:lnSpc>
                <a:spcPct val="80000"/>
              </a:lnSpc>
              <a:buNone/>
            </a:pPr>
            <a:r>
              <a:rPr lang="en-US" sz="2600">
                <a:latin typeface="Arial" charset="0"/>
                <a:ea typeface="ヒラギノ角ゴ Pro W3" charset="0"/>
                <a:cs typeface="ヒラギノ角ゴ Pro W3" charset="0"/>
              </a:rPr>
              <a:t>	NC Community Colleges</a:t>
            </a:r>
          </a:p>
          <a:p>
            <a:pPr marL="461963" algn="l">
              <a:lnSpc>
                <a:spcPct val="80000"/>
              </a:lnSpc>
            </a:pPr>
            <a:endParaRPr lang="en-US" sz="900">
              <a:latin typeface="Arial" charset="0"/>
              <a:ea typeface="ヒラギノ角ゴ Pro W3" charset="0"/>
              <a:cs typeface="ヒラギノ角ゴ Pro W3" charset="0"/>
            </a:endParaRPr>
          </a:p>
          <a:p>
            <a:pPr marL="461963" algn="l">
              <a:lnSpc>
                <a:spcPct val="80000"/>
              </a:lnSpc>
            </a:pPr>
            <a:r>
              <a:rPr lang="en-US" sz="2600">
                <a:latin typeface="Arial" charset="0"/>
                <a:ea typeface="ヒラギノ角ゴ Pro W3" charset="0"/>
                <a:cs typeface="ヒラギノ角ゴ Pro W3" charset="0"/>
              </a:rPr>
              <a:t>Cheryl Cox</a:t>
            </a:r>
          </a:p>
          <a:p>
            <a:pPr marL="228600" indent="0" algn="l">
              <a:lnSpc>
                <a:spcPct val="80000"/>
              </a:lnSpc>
              <a:buNone/>
            </a:pPr>
            <a:r>
              <a:rPr lang="en-US" sz="2600">
                <a:latin typeface="Arial" charset="0"/>
                <a:ea typeface="ヒラギノ角ゴ Pro W3" charset="0"/>
                <a:cs typeface="ヒラギノ角ゴ Pro W3" charset="0"/>
              </a:rPr>
              <a:t>	NC Department of Public Instruction</a:t>
            </a:r>
          </a:p>
        </p:txBody>
      </p:sp>
      <p:sp>
        <p:nvSpPr>
          <p:cNvPr id="2" name="Title 1"/>
          <p:cNvSpPr>
            <a:spLocks noGrp="1"/>
          </p:cNvSpPr>
          <p:nvPr>
            <p:ph type="title"/>
          </p:nvPr>
        </p:nvSpPr>
        <p:spPr/>
        <p:txBody>
          <a:bodyPr/>
          <a:lstStyle/>
          <a:p>
            <a:r>
              <a:rPr lang="en-US"/>
              <a:t>April 8-12, 2019</a:t>
            </a:r>
          </a:p>
        </p:txBody>
      </p:sp>
      <p:sp>
        <p:nvSpPr>
          <p:cNvPr id="4" name="Rectangle 3"/>
          <p:cNvSpPr>
            <a:spLocks noChangeArrowheads="1"/>
          </p:cNvSpPr>
          <p:nvPr/>
        </p:nvSpPr>
        <p:spPr bwMode="auto">
          <a:xfrm>
            <a:off x="0" y="6167438"/>
            <a:ext cx="9144000" cy="1147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US" sz="3200" err="1"/>
              <a:t>NCperkins.org</a:t>
            </a:r>
            <a:r>
              <a:rPr lang="en-US" sz="3200"/>
              <a:t>/construction</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76" y="1792296"/>
            <a:ext cx="8597900" cy="3275970"/>
          </a:xfrm>
          <a:prstGeom prst="rect">
            <a:avLst/>
          </a:prstGeom>
        </p:spPr>
      </p:pic>
    </p:spTree>
    <p:extLst>
      <p:ext uri="{BB962C8B-B14F-4D97-AF65-F5344CB8AC3E}">
        <p14:creationId xmlns:p14="http://schemas.microsoft.com/office/powerpoint/2010/main" val="11119864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To raise the awareness of Construction Careers across North Carolina </a:t>
            </a:r>
          </a:p>
          <a:p>
            <a:r>
              <a:rPr lang="en-US"/>
              <a:t>To provide an opportunity for students and parents to visit community colleges to learn of the many opportunities for training in the trades </a:t>
            </a:r>
          </a:p>
          <a:p>
            <a:r>
              <a:rPr lang="en-US"/>
              <a:t>To provide an opportunity to Students and Parents to talk to employers in their community about president and future employment opportunities in their construction businesses</a:t>
            </a:r>
          </a:p>
          <a:p>
            <a:endParaRPr lang="en-US"/>
          </a:p>
        </p:txBody>
      </p:sp>
      <p:sp>
        <p:nvSpPr>
          <p:cNvPr id="3" name="Title 2"/>
          <p:cNvSpPr>
            <a:spLocks noGrp="1"/>
          </p:cNvSpPr>
          <p:nvPr>
            <p:ph type="title"/>
          </p:nvPr>
        </p:nvSpPr>
        <p:spPr/>
        <p:txBody>
          <a:bodyPr/>
          <a:lstStyle/>
          <a:p>
            <a:r>
              <a:rPr lang="en-US"/>
              <a:t>Vision</a:t>
            </a:r>
          </a:p>
        </p:txBody>
      </p:sp>
    </p:spTree>
    <p:extLst>
      <p:ext uri="{BB962C8B-B14F-4D97-AF65-F5344CB8AC3E}">
        <p14:creationId xmlns:p14="http://schemas.microsoft.com/office/powerpoint/2010/main" val="85551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Curriculum, continuing education, and basic skills coming together to coordinate a career fair or other activities </a:t>
            </a:r>
          </a:p>
          <a:p>
            <a:r>
              <a:rPr lang="en-US"/>
              <a:t>Invite local construction businesses to the college for a career fair activity </a:t>
            </a:r>
          </a:p>
          <a:p>
            <a:r>
              <a:rPr lang="en-US"/>
              <a:t>Use your imagination and ideas to help raise the awareness of building trades careers. </a:t>
            </a:r>
          </a:p>
          <a:p>
            <a:endParaRPr lang="en-US"/>
          </a:p>
        </p:txBody>
      </p:sp>
      <p:sp>
        <p:nvSpPr>
          <p:cNvPr id="3" name="Title 2"/>
          <p:cNvSpPr>
            <a:spLocks noGrp="1"/>
          </p:cNvSpPr>
          <p:nvPr>
            <p:ph type="title"/>
          </p:nvPr>
        </p:nvSpPr>
        <p:spPr/>
        <p:txBody>
          <a:bodyPr/>
          <a:lstStyle/>
          <a:p>
            <a:r>
              <a:rPr lang="en-US"/>
              <a:t>What?</a:t>
            </a:r>
          </a:p>
        </p:txBody>
      </p:sp>
    </p:spTree>
    <p:extLst>
      <p:ext uri="{BB962C8B-B14F-4D97-AF65-F5344CB8AC3E}">
        <p14:creationId xmlns:p14="http://schemas.microsoft.com/office/powerpoint/2010/main" val="100454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Activities</a:t>
            </a:r>
          </a:p>
        </p:txBody>
      </p:sp>
      <p:sp>
        <p:nvSpPr>
          <p:cNvPr id="3" name="Content Placeholder 2"/>
          <p:cNvSpPr>
            <a:spLocks noGrp="1"/>
          </p:cNvSpPr>
          <p:nvPr>
            <p:ph idx="1"/>
          </p:nvPr>
        </p:nvSpPr>
        <p:spPr/>
        <p:txBody>
          <a:bodyPr/>
          <a:lstStyle/>
          <a:p>
            <a:r>
              <a:rPr lang="en-US"/>
              <a:t>Construction site tours</a:t>
            </a:r>
          </a:p>
          <a:p>
            <a:r>
              <a:rPr lang="en-US"/>
              <a:t>Open house</a:t>
            </a:r>
          </a:p>
          <a:p>
            <a:r>
              <a:rPr lang="en-US"/>
              <a:t>Hands-on</a:t>
            </a:r>
          </a:p>
          <a:p>
            <a:r>
              <a:rPr lang="en-US"/>
              <a:t>Job fair</a:t>
            </a:r>
          </a:p>
          <a:p>
            <a:r>
              <a:rPr lang="en-US"/>
              <a:t>Presentations to students</a:t>
            </a:r>
          </a:p>
          <a:p>
            <a:r>
              <a:rPr lang="en-US"/>
              <a:t>Day-time events and evening events</a:t>
            </a:r>
          </a:p>
          <a:p>
            <a:r>
              <a:rPr lang="en-US"/>
              <a:t>Invite the media</a:t>
            </a:r>
          </a:p>
          <a:p>
            <a:r>
              <a:rPr lang="en-US"/>
              <a:t>Let the community know what goes on behind that big exterior wall</a:t>
            </a:r>
          </a:p>
        </p:txBody>
      </p:sp>
    </p:spTree>
    <p:extLst>
      <p:ext uri="{BB962C8B-B14F-4D97-AF65-F5344CB8AC3E}">
        <p14:creationId xmlns:p14="http://schemas.microsoft.com/office/powerpoint/2010/main" val="229134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71438E8-8093-6747-B754-83C2D28ADE7A}"/>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844040" y="76200"/>
            <a:ext cx="5241620" cy="6781800"/>
          </a:xfrm>
        </p:spPr>
      </p:pic>
      <p:sp>
        <p:nvSpPr>
          <p:cNvPr id="8" name="Rectangle 7">
            <a:extLst>
              <a:ext uri="{FF2B5EF4-FFF2-40B4-BE49-F238E27FC236}">
                <a16:creationId xmlns:a16="http://schemas.microsoft.com/office/drawing/2014/main" id="{A3000EA6-F26C-C54C-9217-7948EFCEACD5}"/>
              </a:ext>
            </a:extLst>
          </p:cNvPr>
          <p:cNvSpPr/>
          <p:nvPr/>
        </p:nvSpPr>
        <p:spPr>
          <a:xfrm>
            <a:off x="1844040" y="0"/>
            <a:ext cx="524162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112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Middle school students, teachers, counselors, and parents</a:t>
            </a:r>
          </a:p>
          <a:p>
            <a:r>
              <a:rPr lang="en-US"/>
              <a:t>High school students, teachers, counselors, and parents</a:t>
            </a:r>
          </a:p>
          <a:p>
            <a:r>
              <a:rPr lang="en-US"/>
              <a:t>Current and future community college students</a:t>
            </a:r>
          </a:p>
          <a:p>
            <a:r>
              <a:rPr lang="en-US"/>
              <a:t>College graduates</a:t>
            </a:r>
          </a:p>
          <a:p>
            <a:r>
              <a:rPr lang="en-US" err="1"/>
              <a:t>NCWorks</a:t>
            </a:r>
            <a:r>
              <a:rPr lang="en-US"/>
              <a:t> Career Center participants</a:t>
            </a:r>
          </a:p>
          <a:p>
            <a:r>
              <a:rPr lang="en-US"/>
              <a:t>General community</a:t>
            </a:r>
          </a:p>
          <a:p>
            <a:endParaRPr lang="en-US"/>
          </a:p>
        </p:txBody>
      </p:sp>
      <p:sp>
        <p:nvSpPr>
          <p:cNvPr id="3" name="Title 2"/>
          <p:cNvSpPr>
            <a:spLocks noGrp="1"/>
          </p:cNvSpPr>
          <p:nvPr>
            <p:ph type="title"/>
          </p:nvPr>
        </p:nvSpPr>
        <p:spPr/>
        <p:txBody>
          <a:bodyPr/>
          <a:lstStyle/>
          <a:p>
            <a:r>
              <a:rPr lang="en-US"/>
              <a:t>Who?</a:t>
            </a:r>
          </a:p>
        </p:txBody>
      </p:sp>
    </p:spTree>
    <p:extLst>
      <p:ext uri="{BB962C8B-B14F-4D97-AF65-F5344CB8AC3E}">
        <p14:creationId xmlns:p14="http://schemas.microsoft.com/office/powerpoint/2010/main" val="153364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Construction Week Website</a:t>
            </a:r>
          </a:p>
        </p:txBody>
      </p:sp>
      <p:sp>
        <p:nvSpPr>
          <p:cNvPr id="3" name="Content Placeholder 2"/>
          <p:cNvSpPr>
            <a:spLocks noGrp="1"/>
          </p:cNvSpPr>
          <p:nvPr>
            <p:ph idx="1"/>
          </p:nvPr>
        </p:nvSpPr>
        <p:spPr/>
        <p:txBody>
          <a:bodyPr/>
          <a:lstStyle/>
          <a:p>
            <a:pPr marL="0" indent="0">
              <a:buNone/>
            </a:pPr>
            <a:r>
              <a:rPr lang="en-US" sz="3600" dirty="0" err="1"/>
              <a:t>www.ncperkins.org</a:t>
            </a:r>
            <a:r>
              <a:rPr lang="en-US" sz="3600" dirty="0"/>
              <a:t>/construction</a:t>
            </a:r>
          </a:p>
          <a:p>
            <a:r>
              <a:rPr lang="en-US" dirty="0"/>
              <a:t>Event Calendar </a:t>
            </a:r>
          </a:p>
          <a:p>
            <a:r>
              <a:rPr lang="en-US" dirty="0"/>
              <a:t>Promotional Materials</a:t>
            </a:r>
          </a:p>
          <a:p>
            <a:r>
              <a:rPr lang="en-US" dirty="0"/>
              <a:t>Planning Meetings/webinars</a:t>
            </a:r>
          </a:p>
          <a:p>
            <a:r>
              <a:rPr lang="en-US" dirty="0"/>
              <a:t>Partners</a:t>
            </a:r>
          </a:p>
          <a:p>
            <a:r>
              <a:rPr lang="en-US" dirty="0"/>
              <a:t>Participating Colleges</a:t>
            </a:r>
          </a:p>
          <a:p>
            <a:r>
              <a:rPr lang="en-US" dirty="0"/>
              <a:t>Secret password to post an event: </a:t>
            </a:r>
            <a:r>
              <a:rPr lang="en-US" dirty="0" err="1"/>
              <a:t>builtinnc</a:t>
            </a:r>
            <a:endParaRPr lang="en-US" dirty="0"/>
          </a:p>
        </p:txBody>
      </p:sp>
    </p:spTree>
    <p:extLst>
      <p:ext uri="{BB962C8B-B14F-4D97-AF65-F5344CB8AC3E}">
        <p14:creationId xmlns:p14="http://schemas.microsoft.com/office/powerpoint/2010/main" val="851302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Calendar of Events</a:t>
            </a:r>
          </a:p>
        </p:txBody>
      </p:sp>
      <p:sp>
        <p:nvSpPr>
          <p:cNvPr id="3" name="Subtitle 2"/>
          <p:cNvSpPr>
            <a:spLocks noGrp="1"/>
          </p:cNvSpPr>
          <p:nvPr>
            <p:ph type="subTitle" idx="1"/>
          </p:nvPr>
        </p:nvSpPr>
        <p:spPr/>
        <p:txBody>
          <a:bodyPr/>
          <a:lstStyle/>
          <a:p>
            <a:r>
              <a:rPr lang="en-US"/>
              <a:t>Career Open Houses</a:t>
            </a:r>
          </a:p>
        </p:txBody>
      </p:sp>
    </p:spTree>
    <p:extLst>
      <p:ext uri="{BB962C8B-B14F-4D97-AF65-F5344CB8AC3E}">
        <p14:creationId xmlns:p14="http://schemas.microsoft.com/office/powerpoint/2010/main" val="34430237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2D1252-B47C-AB49-9C8F-4B35F407389A}"/>
              </a:ext>
            </a:extLst>
          </p:cNvPr>
          <p:cNvSpPr>
            <a:spLocks noGrp="1"/>
          </p:cNvSpPr>
          <p:nvPr>
            <p:ph idx="1"/>
          </p:nvPr>
        </p:nvSpPr>
        <p:spPr/>
        <p:txBody>
          <a:bodyPr/>
          <a:lstStyle/>
          <a:p>
            <a:r>
              <a:rPr lang="en-US"/>
              <a:t>February is National CTE (Career and Technical Education) Month</a:t>
            </a:r>
          </a:p>
        </p:txBody>
      </p:sp>
      <p:sp>
        <p:nvSpPr>
          <p:cNvPr id="3" name="Title 2">
            <a:extLst>
              <a:ext uri="{FF2B5EF4-FFF2-40B4-BE49-F238E27FC236}">
                <a16:creationId xmlns:a16="http://schemas.microsoft.com/office/drawing/2014/main" id="{88728FF5-8CD9-D94A-94EE-3B4B72F38CF1}"/>
              </a:ext>
            </a:extLst>
          </p:cNvPr>
          <p:cNvSpPr>
            <a:spLocks noGrp="1"/>
          </p:cNvSpPr>
          <p:nvPr>
            <p:ph type="title"/>
          </p:nvPr>
        </p:nvSpPr>
        <p:spPr/>
        <p:txBody>
          <a:bodyPr/>
          <a:lstStyle/>
          <a:p>
            <a:r>
              <a:rPr lang="en-US"/>
              <a:t>CTE Month</a:t>
            </a:r>
          </a:p>
        </p:txBody>
      </p:sp>
    </p:spTree>
    <p:extLst>
      <p:ext uri="{BB962C8B-B14F-4D97-AF65-F5344CB8AC3E}">
        <p14:creationId xmlns:p14="http://schemas.microsoft.com/office/powerpoint/2010/main" val="38653339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D2C974-4FD0-FA43-A9CA-211D4900D211}"/>
              </a:ext>
            </a:extLst>
          </p:cNvPr>
          <p:cNvSpPr>
            <a:spLocks noGrp="1"/>
          </p:cNvSpPr>
          <p:nvPr>
            <p:ph idx="1"/>
          </p:nvPr>
        </p:nvSpPr>
        <p:spPr>
          <a:xfrm>
            <a:off x="372171" y="1761204"/>
            <a:ext cx="8515351" cy="4731671"/>
          </a:xfrm>
        </p:spPr>
        <p:txBody>
          <a:bodyPr/>
          <a:lstStyle/>
          <a:p>
            <a:pPr marL="0" indent="0">
              <a:lnSpc>
                <a:spcPct val="150000"/>
              </a:lnSpc>
              <a:buNone/>
            </a:pPr>
            <a:r>
              <a:rPr lang="en-US" dirty="0"/>
              <a:t>NC Construction Careers Awareness Week</a:t>
            </a:r>
          </a:p>
          <a:p>
            <a:pPr>
              <a:lnSpc>
                <a:spcPct val="150000"/>
              </a:lnSpc>
            </a:pPr>
            <a:r>
              <a:rPr lang="en-US" dirty="0"/>
              <a:t>April 8-12, 2019</a:t>
            </a:r>
          </a:p>
          <a:p>
            <a:pPr>
              <a:lnSpc>
                <a:spcPct val="150000"/>
              </a:lnSpc>
            </a:pPr>
            <a:r>
              <a:rPr lang="en-US" dirty="0" err="1"/>
              <a:t>ncperkins.org</a:t>
            </a:r>
            <a:r>
              <a:rPr lang="en-US" dirty="0"/>
              <a:t>/construction</a:t>
            </a:r>
          </a:p>
        </p:txBody>
      </p:sp>
      <p:sp>
        <p:nvSpPr>
          <p:cNvPr id="3" name="Title 2">
            <a:extLst>
              <a:ext uri="{FF2B5EF4-FFF2-40B4-BE49-F238E27FC236}">
                <a16:creationId xmlns:a16="http://schemas.microsoft.com/office/drawing/2014/main" id="{C96D5F36-705F-4741-9CD2-629D24B3AFF9}"/>
              </a:ext>
            </a:extLst>
          </p:cNvPr>
          <p:cNvSpPr>
            <a:spLocks noGrp="1"/>
          </p:cNvSpPr>
          <p:nvPr>
            <p:ph type="title"/>
          </p:nvPr>
        </p:nvSpPr>
        <p:spPr/>
        <p:txBody>
          <a:bodyPr/>
          <a:lstStyle/>
          <a:p>
            <a:r>
              <a:rPr lang="en-US"/>
              <a:t>Construction Week</a:t>
            </a:r>
          </a:p>
        </p:txBody>
      </p:sp>
      <p:pic>
        <p:nvPicPr>
          <p:cNvPr id="5" name="Picture 4">
            <a:extLst>
              <a:ext uri="{FF2B5EF4-FFF2-40B4-BE49-F238E27FC236}">
                <a16:creationId xmlns:a16="http://schemas.microsoft.com/office/drawing/2014/main" id="{D04EF337-0E81-B247-9A53-10AD316BC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4505" y="4523232"/>
            <a:ext cx="5870553" cy="2236797"/>
          </a:xfrm>
          <a:prstGeom prst="rect">
            <a:avLst/>
          </a:prstGeom>
        </p:spPr>
      </p:pic>
    </p:spTree>
    <p:extLst>
      <p:ext uri="{BB962C8B-B14F-4D97-AF65-F5344CB8AC3E}">
        <p14:creationId xmlns:p14="http://schemas.microsoft.com/office/powerpoint/2010/main" val="255421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https://static.wixstatic.com/media/6b19e9_327b474e5aa34c838b4fb00e4eb6d76d.jpg/v1/fill/w_207,h_121,al_c,q_80,usm_0.66_1.00_0.01/6b19e9_327b474e5aa34c838b4fb00e4eb6d76d.jpg">
            <a:extLst>
              <a:ext uri="{FF2B5EF4-FFF2-40B4-BE49-F238E27FC236}">
                <a16:creationId xmlns:a16="http://schemas.microsoft.com/office/drawing/2014/main" id="{2AB31098-D3ED-644E-902B-8B64B79300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0672" y="4494509"/>
            <a:ext cx="4043328" cy="2363492"/>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2D32BB91-D5DE-1D4A-A980-D9899A4E3D83}"/>
              </a:ext>
            </a:extLst>
          </p:cNvPr>
          <p:cNvSpPr>
            <a:spLocks noGrp="1"/>
          </p:cNvSpPr>
          <p:nvPr>
            <p:ph idx="1"/>
          </p:nvPr>
        </p:nvSpPr>
        <p:spPr>
          <a:xfrm>
            <a:off x="628649" y="1761204"/>
            <a:ext cx="8251879" cy="4880895"/>
          </a:xfrm>
        </p:spPr>
        <p:txBody>
          <a:bodyPr/>
          <a:lstStyle/>
          <a:p>
            <a:r>
              <a:rPr lang="en-US" dirty="0"/>
              <a:t>April 9</a:t>
            </a:r>
          </a:p>
          <a:p>
            <a:pPr lvl="1"/>
            <a:r>
              <a:rPr lang="en-US" dirty="0"/>
              <a:t>10am to 4 pm - </a:t>
            </a:r>
            <a:r>
              <a:rPr lang="en-US" dirty="0" err="1"/>
              <a:t>Techspo</a:t>
            </a:r>
            <a:r>
              <a:rPr lang="en-US" dirty="0"/>
              <a:t> and Exhibits</a:t>
            </a:r>
          </a:p>
          <a:p>
            <a:r>
              <a:rPr lang="en-US" dirty="0"/>
              <a:t>April 10</a:t>
            </a:r>
          </a:p>
          <a:p>
            <a:pPr lvl="1"/>
            <a:r>
              <a:rPr lang="en-US" b="1" dirty="0"/>
              <a:t>7:30 am to completion - Skills Contests</a:t>
            </a:r>
          </a:p>
          <a:p>
            <a:pPr lvl="1"/>
            <a:r>
              <a:rPr lang="en-US" dirty="0"/>
              <a:t>8 am to 3 pm - </a:t>
            </a:r>
            <a:r>
              <a:rPr lang="en-US" dirty="0" err="1"/>
              <a:t>Techspo</a:t>
            </a:r>
            <a:r>
              <a:rPr lang="en-US" dirty="0"/>
              <a:t> and Career Fair</a:t>
            </a:r>
          </a:p>
          <a:p>
            <a:pPr lvl="1"/>
            <a:r>
              <a:rPr lang="en-US" dirty="0"/>
              <a:t>7:30 pm - Postsecondary Awards Ceremony</a:t>
            </a:r>
          </a:p>
          <a:p>
            <a:r>
              <a:rPr lang="en-US" dirty="0"/>
              <a:t>April 11</a:t>
            </a:r>
          </a:p>
          <a:p>
            <a:pPr lvl="1"/>
            <a:r>
              <a:rPr lang="en-US" dirty="0"/>
              <a:t>9:00 am - Secondary Awards Ceremony</a:t>
            </a:r>
          </a:p>
        </p:txBody>
      </p:sp>
      <p:sp>
        <p:nvSpPr>
          <p:cNvPr id="3" name="Title 2">
            <a:extLst>
              <a:ext uri="{FF2B5EF4-FFF2-40B4-BE49-F238E27FC236}">
                <a16:creationId xmlns:a16="http://schemas.microsoft.com/office/drawing/2014/main" id="{8807C390-A337-294A-B2E2-60A20D71C2F5}"/>
              </a:ext>
            </a:extLst>
          </p:cNvPr>
          <p:cNvSpPr>
            <a:spLocks noGrp="1"/>
          </p:cNvSpPr>
          <p:nvPr>
            <p:ph type="title"/>
          </p:nvPr>
        </p:nvSpPr>
        <p:spPr/>
        <p:txBody>
          <a:bodyPr/>
          <a:lstStyle/>
          <a:p>
            <a:r>
              <a:rPr lang="en-US" dirty="0"/>
              <a:t>SkillsUSA - State Competition</a:t>
            </a:r>
            <a:br>
              <a:rPr lang="en-US" dirty="0"/>
            </a:br>
            <a:r>
              <a:rPr lang="en-US" dirty="0"/>
              <a:t>Greensboro</a:t>
            </a:r>
          </a:p>
        </p:txBody>
      </p:sp>
      <p:sp>
        <p:nvSpPr>
          <p:cNvPr id="5" name="Rectangle 4">
            <a:extLst>
              <a:ext uri="{FF2B5EF4-FFF2-40B4-BE49-F238E27FC236}">
                <a16:creationId xmlns:a16="http://schemas.microsoft.com/office/drawing/2014/main" id="{B52D1DE3-3612-F24F-9975-073CB67DFA48}"/>
              </a:ext>
            </a:extLst>
          </p:cNvPr>
          <p:cNvSpPr/>
          <p:nvPr/>
        </p:nvSpPr>
        <p:spPr>
          <a:xfrm>
            <a:off x="287531" y="5817053"/>
            <a:ext cx="4949817" cy="400110"/>
          </a:xfrm>
          <a:prstGeom prst="rect">
            <a:avLst/>
          </a:prstGeom>
        </p:spPr>
        <p:txBody>
          <a:bodyPr wrap="none">
            <a:spAutoFit/>
          </a:bodyPr>
          <a:lstStyle/>
          <a:p>
            <a:r>
              <a:rPr lang="en-US" sz="2000" dirty="0"/>
              <a:t>https://</a:t>
            </a:r>
            <a:r>
              <a:rPr lang="en-US" sz="2000" dirty="0" err="1"/>
              <a:t>www.skillsusanc.org</a:t>
            </a:r>
            <a:r>
              <a:rPr lang="en-US" sz="2000" dirty="0"/>
              <a:t>/state-conference</a:t>
            </a:r>
          </a:p>
        </p:txBody>
      </p:sp>
    </p:spTree>
    <p:extLst>
      <p:ext uri="{BB962C8B-B14F-4D97-AF65-F5344CB8AC3E}">
        <p14:creationId xmlns:p14="http://schemas.microsoft.com/office/powerpoint/2010/main" val="16916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D2C974-4FD0-FA43-A9CA-211D4900D211}"/>
              </a:ext>
            </a:extLst>
          </p:cNvPr>
          <p:cNvSpPr>
            <a:spLocks noGrp="1"/>
          </p:cNvSpPr>
          <p:nvPr>
            <p:ph idx="1"/>
          </p:nvPr>
        </p:nvSpPr>
        <p:spPr>
          <a:xfrm>
            <a:off x="372171" y="1761204"/>
            <a:ext cx="8515351" cy="4731671"/>
          </a:xfrm>
        </p:spPr>
        <p:txBody>
          <a:bodyPr/>
          <a:lstStyle/>
          <a:p>
            <a:pPr marL="0" indent="0">
              <a:lnSpc>
                <a:spcPct val="150000"/>
              </a:lnSpc>
              <a:buNone/>
            </a:pPr>
            <a:r>
              <a:rPr lang="en-US" dirty="0"/>
              <a:t>NC Advanced Manufacturing Careers </a:t>
            </a:r>
            <a:br>
              <a:rPr lang="en-US" dirty="0"/>
            </a:br>
            <a:r>
              <a:rPr lang="en-US" dirty="0"/>
              <a:t>Awareness Week</a:t>
            </a:r>
          </a:p>
          <a:p>
            <a:pPr>
              <a:lnSpc>
                <a:spcPct val="150000"/>
              </a:lnSpc>
            </a:pPr>
            <a:r>
              <a:rPr lang="en-US" dirty="0"/>
              <a:t>September 30 – October 4, 2019 </a:t>
            </a:r>
          </a:p>
          <a:p>
            <a:pPr>
              <a:lnSpc>
                <a:spcPct val="150000"/>
              </a:lnSpc>
            </a:pPr>
            <a:r>
              <a:rPr lang="en-US" dirty="0" err="1"/>
              <a:t>ncperkins.org</a:t>
            </a:r>
            <a:r>
              <a:rPr lang="en-US" dirty="0"/>
              <a:t>/manufacturing</a:t>
            </a:r>
          </a:p>
        </p:txBody>
      </p:sp>
      <p:sp>
        <p:nvSpPr>
          <p:cNvPr id="3" name="Title 2">
            <a:extLst>
              <a:ext uri="{FF2B5EF4-FFF2-40B4-BE49-F238E27FC236}">
                <a16:creationId xmlns:a16="http://schemas.microsoft.com/office/drawing/2014/main" id="{C96D5F36-705F-4741-9CD2-629D24B3AFF9}"/>
              </a:ext>
            </a:extLst>
          </p:cNvPr>
          <p:cNvSpPr>
            <a:spLocks noGrp="1"/>
          </p:cNvSpPr>
          <p:nvPr>
            <p:ph type="title"/>
          </p:nvPr>
        </p:nvSpPr>
        <p:spPr/>
        <p:txBody>
          <a:bodyPr/>
          <a:lstStyle/>
          <a:p>
            <a:r>
              <a:rPr lang="en-US"/>
              <a:t>Manufacturing Week</a:t>
            </a:r>
          </a:p>
        </p:txBody>
      </p:sp>
      <p:pic>
        <p:nvPicPr>
          <p:cNvPr id="4" name="Picture 3">
            <a:extLst>
              <a:ext uri="{FF2B5EF4-FFF2-40B4-BE49-F238E27FC236}">
                <a16:creationId xmlns:a16="http://schemas.microsoft.com/office/drawing/2014/main" id="{B58B3A3C-1D1E-9B41-BE93-416A9AD836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0776" y="4553715"/>
            <a:ext cx="5995416" cy="2206313"/>
          </a:xfrm>
          <a:prstGeom prst="rect">
            <a:avLst/>
          </a:prstGeom>
        </p:spPr>
      </p:pic>
    </p:spTree>
    <p:extLst>
      <p:ext uri="{BB962C8B-B14F-4D97-AF65-F5344CB8AC3E}">
        <p14:creationId xmlns:p14="http://schemas.microsoft.com/office/powerpoint/2010/main" val="107257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0C7D3C-4C1F-4040-88F6-6BCC3481E531}"/>
              </a:ext>
            </a:extLst>
          </p:cNvPr>
          <p:cNvSpPr>
            <a:spLocks noGrp="1"/>
          </p:cNvSpPr>
          <p:nvPr>
            <p:ph idx="1"/>
          </p:nvPr>
        </p:nvSpPr>
        <p:spPr/>
        <p:txBody>
          <a:bodyPr/>
          <a:lstStyle/>
          <a:p>
            <a:r>
              <a:rPr lang="en-US"/>
              <a:t>2,000 students</a:t>
            </a:r>
          </a:p>
          <a:p>
            <a:r>
              <a:rPr lang="en-US"/>
              <a:t>100 businesses and colleges</a:t>
            </a:r>
          </a:p>
          <a:p>
            <a:r>
              <a:rPr lang="en-US"/>
              <a:t>collaboration between </a:t>
            </a:r>
          </a:p>
          <a:p>
            <a:pPr lvl="1"/>
            <a:r>
              <a:rPr lang="en-US"/>
              <a:t>City of Charlotte</a:t>
            </a:r>
          </a:p>
          <a:p>
            <a:pPr lvl="1"/>
            <a:r>
              <a:rPr lang="en-US"/>
              <a:t>Charlotte-Mecklenburg Schools (CMS)</a:t>
            </a:r>
          </a:p>
          <a:p>
            <a:pPr lvl="1"/>
            <a:br>
              <a:rPr lang="en-US"/>
            </a:br>
            <a:r>
              <a:rPr lang="en-US"/>
              <a:t>November 2019</a:t>
            </a:r>
          </a:p>
        </p:txBody>
      </p:sp>
      <p:sp>
        <p:nvSpPr>
          <p:cNvPr id="3" name="Title 2">
            <a:extLst>
              <a:ext uri="{FF2B5EF4-FFF2-40B4-BE49-F238E27FC236}">
                <a16:creationId xmlns:a16="http://schemas.microsoft.com/office/drawing/2014/main" id="{4BCA6522-7D5C-D248-AAA5-E023C6CFD78F}"/>
              </a:ext>
            </a:extLst>
          </p:cNvPr>
          <p:cNvSpPr>
            <a:spLocks noGrp="1"/>
          </p:cNvSpPr>
          <p:nvPr>
            <p:ph type="title"/>
          </p:nvPr>
        </p:nvSpPr>
        <p:spPr/>
        <p:txBody>
          <a:bodyPr/>
          <a:lstStyle/>
          <a:p>
            <a:r>
              <a:rPr lang="en-US"/>
              <a:t>Charlotte Career Discovery Day</a:t>
            </a:r>
          </a:p>
        </p:txBody>
      </p:sp>
    </p:spTree>
    <p:extLst>
      <p:ext uri="{BB962C8B-B14F-4D97-AF65-F5344CB8AC3E}">
        <p14:creationId xmlns:p14="http://schemas.microsoft.com/office/powerpoint/2010/main" val="13143831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F4D865-680C-634D-B5B6-097AF769FED9}"/>
              </a:ext>
            </a:extLst>
          </p:cNvPr>
          <p:cNvSpPr/>
          <p:nvPr/>
        </p:nvSpPr>
        <p:spPr>
          <a:xfrm>
            <a:off x="76200" y="6167438"/>
            <a:ext cx="4903838" cy="690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D323E2E6-2EF3-C942-8A91-325510536B92}"/>
              </a:ext>
            </a:extLst>
          </p:cNvPr>
          <p:cNvSpPr>
            <a:spLocks noGrp="1"/>
          </p:cNvSpPr>
          <p:nvPr>
            <p:ph idx="1"/>
          </p:nvPr>
        </p:nvSpPr>
        <p:spPr/>
        <p:txBody>
          <a:bodyPr/>
          <a:lstStyle/>
          <a:p>
            <a:pPr marL="0" indent="0">
              <a:buNone/>
            </a:pPr>
            <a:r>
              <a:rPr lang="en-US" dirty="0"/>
              <a:t>Next meeting is March 21, 2019</a:t>
            </a:r>
          </a:p>
        </p:txBody>
      </p:sp>
      <p:sp>
        <p:nvSpPr>
          <p:cNvPr id="3" name="Title 2">
            <a:extLst>
              <a:ext uri="{FF2B5EF4-FFF2-40B4-BE49-F238E27FC236}">
                <a16:creationId xmlns:a16="http://schemas.microsoft.com/office/drawing/2014/main" id="{8CDE6DEC-CB0D-7145-803C-51F4CE813CBB}"/>
              </a:ext>
            </a:extLst>
          </p:cNvPr>
          <p:cNvSpPr>
            <a:spLocks noGrp="1"/>
          </p:cNvSpPr>
          <p:nvPr>
            <p:ph type="title"/>
          </p:nvPr>
        </p:nvSpPr>
        <p:spPr/>
        <p:txBody>
          <a:bodyPr/>
          <a:lstStyle/>
          <a:p>
            <a:r>
              <a:rPr lang="en-US"/>
              <a:t>Raising the Awareness of Career Pathways in North Carolina</a:t>
            </a:r>
          </a:p>
        </p:txBody>
      </p:sp>
      <p:pic>
        <p:nvPicPr>
          <p:cNvPr id="4" name="Picture 3" descr="A close up of a sign&#13;&#10;&#13;&#10;Description automatically generated">
            <a:extLst>
              <a:ext uri="{FF2B5EF4-FFF2-40B4-BE49-F238E27FC236}">
                <a16:creationId xmlns:a16="http://schemas.microsoft.com/office/drawing/2014/main" id="{BF5147F9-B717-F149-BD91-DB7BA249B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188" y="2607867"/>
            <a:ext cx="8067607" cy="3061317"/>
          </a:xfrm>
          <a:prstGeom prst="rect">
            <a:avLst/>
          </a:prstGeom>
        </p:spPr>
      </p:pic>
      <p:sp>
        <p:nvSpPr>
          <p:cNvPr id="5" name="Rectangle 4">
            <a:extLst>
              <a:ext uri="{FF2B5EF4-FFF2-40B4-BE49-F238E27FC236}">
                <a16:creationId xmlns:a16="http://schemas.microsoft.com/office/drawing/2014/main" id="{D4A2742A-214E-AF4E-84BB-772094E1028F}"/>
              </a:ext>
            </a:extLst>
          </p:cNvPr>
          <p:cNvSpPr>
            <a:spLocks noChangeArrowheads="1"/>
          </p:cNvSpPr>
          <p:nvPr/>
        </p:nvSpPr>
        <p:spPr bwMode="auto">
          <a:xfrm>
            <a:off x="0" y="6167438"/>
            <a:ext cx="9144000" cy="1147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604963" indent="-1604963" algn="ctr">
              <a:spcBef>
                <a:spcPct val="20000"/>
              </a:spcBef>
              <a:tabLst>
                <a:tab pos="1604963" algn="l"/>
              </a:tabLst>
            </a:pPr>
            <a:r>
              <a:rPr lang="en-US" sz="3200" dirty="0" err="1"/>
              <a:t>www.ncperkins.org</a:t>
            </a:r>
            <a:r>
              <a:rPr lang="en-US" sz="3200" dirty="0"/>
              <a:t>/presentations</a:t>
            </a:r>
          </a:p>
        </p:txBody>
      </p:sp>
    </p:spTree>
    <p:extLst>
      <p:ext uri="{BB962C8B-B14F-4D97-AF65-F5344CB8AC3E}">
        <p14:creationId xmlns:p14="http://schemas.microsoft.com/office/powerpoint/2010/main" val="2568485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4CAF52-9DA5-F14D-84D1-2F9C07ADAF55}"/>
              </a:ext>
            </a:extLst>
          </p:cNvPr>
          <p:cNvPicPr>
            <a:picLocks noChangeAspect="1"/>
          </p:cNvPicPr>
          <p:nvPr/>
        </p:nvPicPr>
        <p:blipFill>
          <a:blip r:embed="rId3"/>
          <a:stretch>
            <a:fillRect/>
          </a:stretch>
        </p:blipFill>
        <p:spPr>
          <a:xfrm>
            <a:off x="0" y="0"/>
            <a:ext cx="9144000" cy="6858000"/>
          </a:xfrm>
          <a:prstGeom prst="rect">
            <a:avLst/>
          </a:prstGeom>
        </p:spPr>
      </p:pic>
      <p:pic>
        <p:nvPicPr>
          <p:cNvPr id="6" name="Picture 5" descr="A screenshot of a cell phone&#13;&#10;&#13;&#10;Description automatically generated">
            <a:extLst>
              <a:ext uri="{FF2B5EF4-FFF2-40B4-BE49-F238E27FC236}">
                <a16:creationId xmlns:a16="http://schemas.microsoft.com/office/drawing/2014/main" id="{86E9157A-0479-3F4D-964D-E14EECC6DE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10" y="743604"/>
            <a:ext cx="9144000" cy="5370791"/>
          </a:xfrm>
          <a:prstGeom prst="rect">
            <a:avLst/>
          </a:prstGeom>
        </p:spPr>
      </p:pic>
      <p:pic>
        <p:nvPicPr>
          <p:cNvPr id="7" name="Content Placeholder 6">
            <a:extLst>
              <a:ext uri="{FF2B5EF4-FFF2-40B4-BE49-F238E27FC236}">
                <a16:creationId xmlns:a16="http://schemas.microsoft.com/office/drawing/2014/main" id="{325F244A-C8EB-D648-8B55-DA5148902F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1772" y="5444836"/>
            <a:ext cx="1092228" cy="1413164"/>
          </a:xfrm>
          <a:prstGeom prst="rect">
            <a:avLst/>
          </a:prstGeom>
        </p:spPr>
      </p:pic>
    </p:spTree>
    <p:extLst>
      <p:ext uri="{BB962C8B-B14F-4D97-AF65-F5344CB8AC3E}">
        <p14:creationId xmlns:p14="http://schemas.microsoft.com/office/powerpoint/2010/main" val="265060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NC International Auto Expo</a:t>
            </a:r>
          </a:p>
        </p:txBody>
      </p:sp>
      <p:sp>
        <p:nvSpPr>
          <p:cNvPr id="3" name="Subtitle 2"/>
          <p:cNvSpPr>
            <a:spLocks noGrp="1"/>
          </p:cNvSpPr>
          <p:nvPr>
            <p:ph type="subTitle" idx="1"/>
          </p:nvPr>
        </p:nvSpPr>
        <p:spPr/>
        <p:txBody>
          <a:bodyPr/>
          <a:lstStyle/>
          <a:p>
            <a:r>
              <a:rPr lang="en-US" dirty="0"/>
              <a:t>Automotive Career Day</a:t>
            </a:r>
          </a:p>
        </p:txBody>
      </p:sp>
    </p:spTree>
    <p:extLst>
      <p:ext uri="{BB962C8B-B14F-4D97-AF65-F5344CB8AC3E}">
        <p14:creationId xmlns:p14="http://schemas.microsoft.com/office/powerpoint/2010/main" val="1361653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F2FC7E-B951-0749-BA8F-4DBA5274D2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5351" y="-528320"/>
            <a:ext cx="6105929" cy="7901790"/>
          </a:xfrm>
          <a:prstGeom prst="rect">
            <a:avLst/>
          </a:prstGeom>
        </p:spPr>
      </p:pic>
      <p:sp>
        <p:nvSpPr>
          <p:cNvPr id="2" name="Rectangle 1">
            <a:extLst>
              <a:ext uri="{FF2B5EF4-FFF2-40B4-BE49-F238E27FC236}">
                <a16:creationId xmlns:a16="http://schemas.microsoft.com/office/drawing/2014/main" id="{D41D229F-1C85-8B45-B04D-8D07B677873F}"/>
              </a:ext>
            </a:extLst>
          </p:cNvPr>
          <p:cNvSpPr/>
          <p:nvPr/>
        </p:nvSpPr>
        <p:spPr>
          <a:xfrm>
            <a:off x="1991360" y="0"/>
            <a:ext cx="524256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4850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2F8704-3384-F247-965F-293B0F6A5FF8}"/>
              </a:ext>
            </a:extLst>
          </p:cNvPr>
          <p:cNvSpPr/>
          <p:nvPr/>
        </p:nvSpPr>
        <p:spPr>
          <a:xfrm>
            <a:off x="0" y="6156543"/>
            <a:ext cx="3970751" cy="701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DCA188B-E8D8-1346-BAD2-5C1A1277D356}"/>
              </a:ext>
            </a:extLst>
          </p:cNvPr>
          <p:cNvSpPr>
            <a:spLocks noGrp="1"/>
          </p:cNvSpPr>
          <p:nvPr>
            <p:ph type="title"/>
          </p:nvPr>
        </p:nvSpPr>
        <p:spPr/>
        <p:txBody>
          <a:bodyPr/>
          <a:lstStyle/>
          <a:p>
            <a:r>
              <a:rPr lang="en-US" dirty="0"/>
              <a:t>NC International Auto Expo</a:t>
            </a:r>
          </a:p>
        </p:txBody>
      </p:sp>
      <p:pic>
        <p:nvPicPr>
          <p:cNvPr id="5" name="Picture 4" descr="A group of people in a room&#10;&#10;Description automatically generated">
            <a:extLst>
              <a:ext uri="{FF2B5EF4-FFF2-40B4-BE49-F238E27FC236}">
                <a16:creationId xmlns:a16="http://schemas.microsoft.com/office/drawing/2014/main" id="{120413DD-9531-E345-A209-C1733209274D}"/>
              </a:ext>
            </a:extLst>
          </p:cNvPr>
          <p:cNvPicPr>
            <a:picLocks noChangeAspect="1"/>
          </p:cNvPicPr>
          <p:nvPr/>
        </p:nvPicPr>
        <p:blipFill rotWithShape="1">
          <a:blip r:embed="rId3">
            <a:extLst>
              <a:ext uri="{28A0092B-C50C-407E-A947-70E740481C1C}">
                <a14:useLocalDpi xmlns:a14="http://schemas.microsoft.com/office/drawing/2010/main" val="0"/>
              </a:ext>
            </a:extLst>
          </a:blip>
          <a:srcRect t="22853"/>
          <a:stretch/>
        </p:blipFill>
        <p:spPr>
          <a:xfrm>
            <a:off x="0" y="1757262"/>
            <a:ext cx="9114141" cy="5273457"/>
          </a:xfrm>
          <a:prstGeom prst="rect">
            <a:avLst/>
          </a:prstGeom>
        </p:spPr>
      </p:pic>
    </p:spTree>
    <p:extLst>
      <p:ext uri="{BB962C8B-B14F-4D97-AF65-F5344CB8AC3E}">
        <p14:creationId xmlns:p14="http://schemas.microsoft.com/office/powerpoint/2010/main" val="2466454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CA188B-E8D8-1346-BAD2-5C1A1277D356}"/>
              </a:ext>
            </a:extLst>
          </p:cNvPr>
          <p:cNvSpPr>
            <a:spLocks noGrp="1"/>
          </p:cNvSpPr>
          <p:nvPr>
            <p:ph type="title"/>
          </p:nvPr>
        </p:nvSpPr>
        <p:spPr/>
        <p:txBody>
          <a:bodyPr/>
          <a:lstStyle/>
          <a:p>
            <a:r>
              <a:rPr lang="en-US" dirty="0"/>
              <a:t>NC International Auto Expo</a:t>
            </a:r>
          </a:p>
        </p:txBody>
      </p:sp>
      <p:sp>
        <p:nvSpPr>
          <p:cNvPr id="4" name="Rectangle 3">
            <a:extLst>
              <a:ext uri="{FF2B5EF4-FFF2-40B4-BE49-F238E27FC236}">
                <a16:creationId xmlns:a16="http://schemas.microsoft.com/office/drawing/2014/main" id="{357D629E-FC91-8244-B719-FAD1871594C7}"/>
              </a:ext>
            </a:extLst>
          </p:cNvPr>
          <p:cNvSpPr/>
          <p:nvPr/>
        </p:nvSpPr>
        <p:spPr>
          <a:xfrm>
            <a:off x="0" y="6156543"/>
            <a:ext cx="3970751" cy="701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itting at a table in a room&#10;&#10;Description automatically generated">
            <a:extLst>
              <a:ext uri="{FF2B5EF4-FFF2-40B4-BE49-F238E27FC236}">
                <a16:creationId xmlns:a16="http://schemas.microsoft.com/office/drawing/2014/main" id="{B843D9E6-C00B-CB4D-BD77-1018F433B003}"/>
              </a:ext>
            </a:extLst>
          </p:cNvPr>
          <p:cNvPicPr>
            <a:picLocks noChangeAspect="1"/>
          </p:cNvPicPr>
          <p:nvPr/>
        </p:nvPicPr>
        <p:blipFill rotWithShape="1">
          <a:blip r:embed="rId3">
            <a:extLst>
              <a:ext uri="{28A0092B-C50C-407E-A947-70E740481C1C}">
                <a14:useLocalDpi xmlns:a14="http://schemas.microsoft.com/office/drawing/2010/main" val="0"/>
              </a:ext>
            </a:extLst>
          </a:blip>
          <a:srcRect t="22519"/>
          <a:stretch/>
        </p:blipFill>
        <p:spPr>
          <a:xfrm>
            <a:off x="0" y="1747520"/>
            <a:ext cx="9144000" cy="5313680"/>
          </a:xfrm>
          <a:prstGeom prst="rect">
            <a:avLst/>
          </a:prstGeom>
        </p:spPr>
      </p:pic>
    </p:spTree>
    <p:extLst>
      <p:ext uri="{BB962C8B-B14F-4D97-AF65-F5344CB8AC3E}">
        <p14:creationId xmlns:p14="http://schemas.microsoft.com/office/powerpoint/2010/main" val="98388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CA188B-E8D8-1346-BAD2-5C1A1277D356}"/>
              </a:ext>
            </a:extLst>
          </p:cNvPr>
          <p:cNvSpPr>
            <a:spLocks noGrp="1"/>
          </p:cNvSpPr>
          <p:nvPr>
            <p:ph type="title"/>
          </p:nvPr>
        </p:nvSpPr>
        <p:spPr/>
        <p:txBody>
          <a:bodyPr/>
          <a:lstStyle/>
          <a:p>
            <a:r>
              <a:rPr lang="en-US" dirty="0"/>
              <a:t>NC International Auto Expo</a:t>
            </a:r>
          </a:p>
        </p:txBody>
      </p:sp>
      <p:sp>
        <p:nvSpPr>
          <p:cNvPr id="4" name="Rectangle 3">
            <a:extLst>
              <a:ext uri="{FF2B5EF4-FFF2-40B4-BE49-F238E27FC236}">
                <a16:creationId xmlns:a16="http://schemas.microsoft.com/office/drawing/2014/main" id="{B69DDC5B-3D5F-2D48-B494-28C870CE8811}"/>
              </a:ext>
            </a:extLst>
          </p:cNvPr>
          <p:cNvSpPr/>
          <p:nvPr/>
        </p:nvSpPr>
        <p:spPr>
          <a:xfrm>
            <a:off x="0" y="6156543"/>
            <a:ext cx="3970751" cy="701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people standing in a room&#10;&#10;Description automatically generated">
            <a:extLst>
              <a:ext uri="{FF2B5EF4-FFF2-40B4-BE49-F238E27FC236}">
                <a16:creationId xmlns:a16="http://schemas.microsoft.com/office/drawing/2014/main" id="{489B6D3D-6482-A646-9907-1D28B41FB660}"/>
              </a:ext>
            </a:extLst>
          </p:cNvPr>
          <p:cNvPicPr>
            <a:picLocks noChangeAspect="1"/>
          </p:cNvPicPr>
          <p:nvPr/>
        </p:nvPicPr>
        <p:blipFill rotWithShape="1">
          <a:blip r:embed="rId3">
            <a:extLst>
              <a:ext uri="{28A0092B-C50C-407E-A947-70E740481C1C}">
                <a14:useLocalDpi xmlns:a14="http://schemas.microsoft.com/office/drawing/2010/main" val="0"/>
              </a:ext>
            </a:extLst>
          </a:blip>
          <a:srcRect t="3079" b="9817"/>
          <a:stretch/>
        </p:blipFill>
        <p:spPr>
          <a:xfrm>
            <a:off x="478507" y="1509608"/>
            <a:ext cx="8186985" cy="5348392"/>
          </a:xfrm>
          <a:prstGeom prst="rect">
            <a:avLst/>
          </a:prstGeom>
        </p:spPr>
      </p:pic>
    </p:spTree>
    <p:extLst>
      <p:ext uri="{BB962C8B-B14F-4D97-AF65-F5344CB8AC3E}">
        <p14:creationId xmlns:p14="http://schemas.microsoft.com/office/powerpoint/2010/main" val="14492845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 Office Template 2017" id="{5F043DD8-DC3E-4F6A-B287-81D6F7FF38E2}" vid="{804B3A4D-A4A7-49E1-8361-FD47AD0B8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System Office Template 2017</Template>
  <TotalTime>0</TotalTime>
  <Words>2537</Words>
  <Application>Microsoft Macintosh PowerPoint</Application>
  <PresentationFormat>On-screen Show (4:3)</PresentationFormat>
  <Paragraphs>367</Paragraphs>
  <Slides>38</Slides>
  <Notes>38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HelvLight</vt:lpstr>
      <vt:lpstr>Office Theme</vt:lpstr>
      <vt:lpstr>February 21, 2019</vt:lpstr>
      <vt:lpstr>Raising the Awareness of Career Pathways in North Carolina</vt:lpstr>
      <vt:lpstr>PowerPoint Presentation</vt:lpstr>
      <vt:lpstr>PowerPoint Presentation</vt:lpstr>
      <vt:lpstr>NC International Auto Expo</vt:lpstr>
      <vt:lpstr>PowerPoint Presentation</vt:lpstr>
      <vt:lpstr>NC International Auto Expo</vt:lpstr>
      <vt:lpstr>NC International Auto Expo</vt:lpstr>
      <vt:lpstr>NC International Auto Expo</vt:lpstr>
      <vt:lpstr>NC International Auto Expo</vt:lpstr>
      <vt:lpstr>NC International Auto Expo</vt:lpstr>
      <vt:lpstr>NC International Auto Expo</vt:lpstr>
      <vt:lpstr>Gerry Egan</vt:lpstr>
      <vt:lpstr>NC International Auto Expo</vt:lpstr>
      <vt:lpstr>NC International Auto Expo</vt:lpstr>
      <vt:lpstr>NC International Auto Expo</vt:lpstr>
      <vt:lpstr>NC International Auto Expo</vt:lpstr>
      <vt:lpstr>NC International Auto Expo</vt:lpstr>
      <vt:lpstr>NC International Auto Expo</vt:lpstr>
      <vt:lpstr>NC International Auto Expo</vt:lpstr>
      <vt:lpstr>NC International Auto Expo</vt:lpstr>
      <vt:lpstr>February is Career Pathways Month in North Carolina</vt:lpstr>
      <vt:lpstr>February is Career Pathways Month in North Carolina</vt:lpstr>
      <vt:lpstr>February is Career Pathways Month in North Carolina</vt:lpstr>
      <vt:lpstr>February is Career Pathways Month in North Carolina</vt:lpstr>
      <vt:lpstr>April 8-12, 2019</vt:lpstr>
      <vt:lpstr>Vision</vt:lpstr>
      <vt:lpstr>What?</vt:lpstr>
      <vt:lpstr>Activities</vt:lpstr>
      <vt:lpstr>Who?</vt:lpstr>
      <vt:lpstr>Construction Week Website</vt:lpstr>
      <vt:lpstr>Calendar of Events</vt:lpstr>
      <vt:lpstr>CTE Month</vt:lpstr>
      <vt:lpstr>Construction Week</vt:lpstr>
      <vt:lpstr>SkillsUSA - State Competition Greensboro</vt:lpstr>
      <vt:lpstr>Manufacturing Week</vt:lpstr>
      <vt:lpstr>Charlotte Career Discovery Day</vt:lpstr>
      <vt:lpstr>Raising the Awareness of Career Pathways in North Carolina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cp:lastPrinted>2018-12-12T20:15:14Z</cp:lastPrinted>
  <dcterms:created xsi:type="dcterms:W3CDTF">2017-04-24T19:18:55Z</dcterms:created>
  <dcterms:modified xsi:type="dcterms:W3CDTF">2019-02-21T13:52:52Z</dcterms:modified>
</cp:coreProperties>
</file>