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534" r:id="rId2"/>
    <p:sldId id="652" r:id="rId3"/>
    <p:sldId id="649" r:id="rId4"/>
    <p:sldId id="635" r:id="rId5"/>
    <p:sldId id="641" r:id="rId6"/>
    <p:sldId id="642" r:id="rId7"/>
    <p:sldId id="651" r:id="rId8"/>
    <p:sldId id="640" r:id="rId9"/>
    <p:sldId id="645" r:id="rId10"/>
    <p:sldId id="648" r:id="rId11"/>
    <p:sldId id="650" r:id="rId12"/>
    <p:sldId id="643" r:id="rId13"/>
    <p:sldId id="639" r:id="rId14"/>
    <p:sldId id="653" r:id="rId15"/>
    <p:sldId id="646" r:id="rId16"/>
    <p:sldId id="647" r:id="rId17"/>
    <p:sldId id="644" r:id="rId18"/>
    <p:sldId id="636" r:id="rId19"/>
    <p:sldId id="661" r:id="rId20"/>
    <p:sldId id="659" r:id="rId21"/>
    <p:sldId id="658" r:id="rId22"/>
    <p:sldId id="655" r:id="rId23"/>
    <p:sldId id="663" r:id="rId24"/>
    <p:sldId id="656" r:id="rId25"/>
    <p:sldId id="660" r:id="rId26"/>
    <p:sldId id="657" r:id="rId27"/>
    <p:sldId id="665" r:id="rId28"/>
    <p:sldId id="654" r:id="rId29"/>
    <p:sldId id="666" r:id="rId30"/>
    <p:sldId id="662" r:id="rId31"/>
    <p:sldId id="664" r:id="rId32"/>
    <p:sldId id="667" r:id="rId33"/>
    <p:sldId id="668" r:id="rId34"/>
    <p:sldId id="669" r:id="rId35"/>
    <p:sldId id="637" r:id="rId36"/>
    <p:sldId id="670" r:id="rId37"/>
    <p:sldId id="678" r:id="rId38"/>
    <p:sldId id="674" r:id="rId39"/>
    <p:sldId id="677" r:id="rId40"/>
    <p:sldId id="673" r:id="rId41"/>
    <p:sldId id="679" r:id="rId42"/>
    <p:sldId id="675" r:id="rId43"/>
    <p:sldId id="676" r:id="rId44"/>
    <p:sldId id="671" r:id="rId45"/>
    <p:sldId id="680" r:id="rId46"/>
    <p:sldId id="672" r:id="rId47"/>
    <p:sldId id="681" r:id="rId48"/>
    <p:sldId id="682" r:id="rId49"/>
    <p:sldId id="683" r:id="rId50"/>
    <p:sldId id="684" r:id="rId51"/>
    <p:sldId id="685" r:id="rId52"/>
    <p:sldId id="638" r:id="rId53"/>
    <p:sldId id="694" r:id="rId54"/>
    <p:sldId id="700" r:id="rId55"/>
    <p:sldId id="696" r:id="rId56"/>
    <p:sldId id="695" r:id="rId57"/>
    <p:sldId id="697" r:id="rId58"/>
    <p:sldId id="701" r:id="rId59"/>
    <p:sldId id="688" r:id="rId60"/>
    <p:sldId id="690" r:id="rId61"/>
    <p:sldId id="691" r:id="rId62"/>
    <p:sldId id="699" r:id="rId63"/>
    <p:sldId id="689" r:id="rId64"/>
    <p:sldId id="693" r:id="rId65"/>
    <p:sldId id="692" r:id="rId66"/>
    <p:sldId id="687" r:id="rId67"/>
    <p:sldId id="686" r:id="rId68"/>
    <p:sldId id="698" r:id="rId69"/>
    <p:sldId id="703" r:id="rId70"/>
    <p:sldId id="704" r:id="rId71"/>
    <p:sldId id="634" r:id="rId7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0AA53-542E-0C45-A042-0C4769D78736}" v="198" dt="2020-01-30T12:29:43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348" autoAdjust="0"/>
    <p:restoredTop sz="74150"/>
  </p:normalViewPr>
  <p:slideViewPr>
    <p:cSldViewPr snapToGrid="0">
      <p:cViewPr varScale="1">
        <p:scale>
          <a:sx n="74" d="100"/>
          <a:sy n="74" d="100"/>
        </p:scale>
        <p:origin x="192" y="14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28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essler" userId="625c3661-9d64-47fa-b83c-4b49393bd161" providerId="ADAL" clId="{3A1FD1D3-77D9-BF4A-BB13-F8160C6B1CFF}"/>
    <pc:docChg chg="undo custSel addSld delSld modSld">
      <pc:chgData name="Chris Droessler" userId="625c3661-9d64-47fa-b83c-4b49393bd161" providerId="ADAL" clId="{3A1FD1D3-77D9-BF4A-BB13-F8160C6B1CFF}" dt="2019-11-12T14:41:18.676" v="390" actId="20577"/>
      <pc:docMkLst>
        <pc:docMk/>
      </pc:docMkLst>
      <pc:sldChg chg="modSp">
        <pc:chgData name="Chris Droessler" userId="625c3661-9d64-47fa-b83c-4b49393bd161" providerId="ADAL" clId="{3A1FD1D3-77D9-BF4A-BB13-F8160C6B1CFF}" dt="2019-11-12T14:41:18.676" v="390" actId="20577"/>
        <pc:sldMkLst>
          <pc:docMk/>
          <pc:sldMk cId="3048565599" sldId="291"/>
        </pc:sldMkLst>
        <pc:spChg chg="mod">
          <ac:chgData name="Chris Droessler" userId="625c3661-9d64-47fa-b83c-4b49393bd161" providerId="ADAL" clId="{3A1FD1D3-77D9-BF4A-BB13-F8160C6B1CFF}" dt="2019-11-12T14:41:18.676" v="390" actId="20577"/>
          <ac:spMkLst>
            <pc:docMk/>
            <pc:sldMk cId="3048565599" sldId="291"/>
            <ac:spMk id="398" creationId="{00000000-0000-0000-0000-000000000000}"/>
          </ac:spMkLst>
        </pc:spChg>
      </pc:sldChg>
      <pc:sldChg chg="modSp">
        <pc:chgData name="Chris Droessler" userId="625c3661-9d64-47fa-b83c-4b49393bd161" providerId="ADAL" clId="{3A1FD1D3-77D9-BF4A-BB13-F8160C6B1CFF}" dt="2019-11-12T13:11:31.668" v="321" actId="20577"/>
        <pc:sldMkLst>
          <pc:docMk/>
          <pc:sldMk cId="971664512" sldId="534"/>
        </pc:sldMkLst>
        <pc:spChg chg="mod">
          <ac:chgData name="Chris Droessler" userId="625c3661-9d64-47fa-b83c-4b49393bd161" providerId="ADAL" clId="{3A1FD1D3-77D9-BF4A-BB13-F8160C6B1CFF}" dt="2019-11-12T13:11:31.668" v="321" actId="20577"/>
          <ac:spMkLst>
            <pc:docMk/>
            <pc:sldMk cId="971664512" sldId="534"/>
            <ac:spMk id="3" creationId="{00000000-0000-0000-0000-000000000000}"/>
          </ac:spMkLst>
        </pc:spChg>
      </pc:sldChg>
      <pc:sldChg chg="modSp">
        <pc:chgData name="Chris Droessler" userId="625c3661-9d64-47fa-b83c-4b49393bd161" providerId="ADAL" clId="{3A1FD1D3-77D9-BF4A-BB13-F8160C6B1CFF}" dt="2019-11-12T12:57:36.372" v="2" actId="27636"/>
        <pc:sldMkLst>
          <pc:docMk/>
          <pc:sldMk cId="503736447" sldId="560"/>
        </pc:sldMkLst>
        <pc:spChg chg="mod">
          <ac:chgData name="Chris Droessler" userId="625c3661-9d64-47fa-b83c-4b49393bd161" providerId="ADAL" clId="{3A1FD1D3-77D9-BF4A-BB13-F8160C6B1CFF}" dt="2019-11-12T12:57:36.372" v="2" actId="27636"/>
          <ac:spMkLst>
            <pc:docMk/>
            <pc:sldMk cId="503736447" sldId="560"/>
            <ac:spMk id="4" creationId="{00000000-0000-0000-0000-000000000000}"/>
          </ac:spMkLst>
        </pc:spChg>
      </pc:sldChg>
      <pc:sldChg chg="addSp delSp modSp add setBg delDesignElem">
        <pc:chgData name="Chris Droessler" userId="625c3661-9d64-47fa-b83c-4b49393bd161" providerId="ADAL" clId="{3A1FD1D3-77D9-BF4A-BB13-F8160C6B1CFF}" dt="2019-11-12T13:37:18.681" v="388" actId="1076"/>
        <pc:sldMkLst>
          <pc:docMk/>
          <pc:sldMk cId="2418671024" sldId="561"/>
        </pc:sldMkLst>
        <pc:spChg chg="mod">
          <ac:chgData name="Chris Droessler" userId="625c3661-9d64-47fa-b83c-4b49393bd161" providerId="ADAL" clId="{3A1FD1D3-77D9-BF4A-BB13-F8160C6B1CFF}" dt="2019-11-12T13:36:59.529" v="384" actId="20577"/>
          <ac:spMkLst>
            <pc:docMk/>
            <pc:sldMk cId="2418671024" sldId="561"/>
            <ac:spMk id="2" creationId="{E9498E27-4A46-4D9F-B919-4A6091A07762}"/>
          </ac:spMkLst>
        </pc:spChg>
        <pc:picChg chg="add mod">
          <ac:chgData name="Chris Droessler" userId="625c3661-9d64-47fa-b83c-4b49393bd161" providerId="ADAL" clId="{3A1FD1D3-77D9-BF4A-BB13-F8160C6B1CFF}" dt="2019-11-12T13:37:18.681" v="388" actId="1076"/>
          <ac:picMkLst>
            <pc:docMk/>
            <pc:sldMk cId="2418671024" sldId="561"/>
            <ac:picMk id="6" creationId="{7CA6E6DB-6B9D-7946-81BB-EDCCCBB0B4C0}"/>
          </ac:picMkLst>
        </pc:picChg>
        <pc:picChg chg="del">
          <ac:chgData name="Chris Droessler" userId="625c3661-9d64-47fa-b83c-4b49393bd161" providerId="ADAL" clId="{3A1FD1D3-77D9-BF4A-BB13-F8160C6B1CFF}" dt="2019-11-12T13:37:03.538" v="385" actId="478"/>
          <ac:picMkLst>
            <pc:docMk/>
            <pc:sldMk cId="2418671024" sldId="561"/>
            <ac:picMk id="7" creationId="{99E4FD0D-9AD8-4280-AEA4-76A93605B3E1}"/>
          </ac:picMkLst>
        </pc:picChg>
        <pc:cxnChg chg="del">
          <ac:chgData name="Chris Droessler" userId="625c3661-9d64-47fa-b83c-4b49393bd161" providerId="ADAL" clId="{3A1FD1D3-77D9-BF4A-BB13-F8160C6B1CFF}" dt="2019-11-12T13:10:51.665" v="310"/>
          <ac:cxnSpMkLst>
            <pc:docMk/>
            <pc:sldMk cId="2418671024" sldId="561"/>
            <ac:cxnSpMk id="9" creationId="{E4A809D5-3600-46D4-A466-67F2349A54FB}"/>
          </ac:cxnSpMkLst>
        </pc:cxnChg>
      </pc:sldChg>
      <pc:sldChg chg="modSp">
        <pc:chgData name="Chris Droessler" userId="625c3661-9d64-47fa-b83c-4b49393bd161" providerId="ADAL" clId="{3A1FD1D3-77D9-BF4A-BB13-F8160C6B1CFF}" dt="2019-11-12T12:57:36.277" v="1" actId="27636"/>
        <pc:sldMkLst>
          <pc:docMk/>
          <pc:sldMk cId="3534465971" sldId="658"/>
        </pc:sldMkLst>
        <pc:spChg chg="mod">
          <ac:chgData name="Chris Droessler" userId="625c3661-9d64-47fa-b83c-4b49393bd161" providerId="ADAL" clId="{3A1FD1D3-77D9-BF4A-BB13-F8160C6B1CFF}" dt="2019-11-12T12:57:36.277" v="1" actId="27636"/>
          <ac:spMkLst>
            <pc:docMk/>
            <pc:sldMk cId="3534465971" sldId="658"/>
            <ac:spMk id="4" creationId="{00000000-0000-0000-0000-000000000000}"/>
          </ac:spMkLst>
        </pc:spChg>
      </pc:sldChg>
      <pc:sldChg chg="modSp">
        <pc:chgData name="Chris Droessler" userId="625c3661-9d64-47fa-b83c-4b49393bd161" providerId="ADAL" clId="{3A1FD1D3-77D9-BF4A-BB13-F8160C6B1CFF}" dt="2019-11-12T13:16:54.669" v="367" actId="20577"/>
        <pc:sldMkLst>
          <pc:docMk/>
          <pc:sldMk cId="4195290847" sldId="663"/>
        </pc:sldMkLst>
        <pc:spChg chg="mod">
          <ac:chgData name="Chris Droessler" userId="625c3661-9d64-47fa-b83c-4b49393bd161" providerId="ADAL" clId="{3A1FD1D3-77D9-BF4A-BB13-F8160C6B1CFF}" dt="2019-11-12T13:16:54.669" v="367" actId="20577"/>
          <ac:spMkLst>
            <pc:docMk/>
            <pc:sldMk cId="4195290847" sldId="663"/>
            <ac:spMk id="2" creationId="{20FE68D4-A736-2846-A536-DBD1805AD3DB}"/>
          </ac:spMkLst>
        </pc:spChg>
      </pc:sldChg>
      <pc:sldChg chg="addSp delSp modSp">
        <pc:chgData name="Chris Droessler" userId="625c3661-9d64-47fa-b83c-4b49393bd161" providerId="ADAL" clId="{3A1FD1D3-77D9-BF4A-BB13-F8160C6B1CFF}" dt="2019-11-12T12:57:52.148" v="16"/>
        <pc:sldMkLst>
          <pc:docMk/>
          <pc:sldMk cId="3149178407" sldId="664"/>
        </pc:sldMkLst>
        <pc:spChg chg="mod">
          <ac:chgData name="Chris Droessler" userId="625c3661-9d64-47fa-b83c-4b49393bd161" providerId="ADAL" clId="{3A1FD1D3-77D9-BF4A-BB13-F8160C6B1CFF}" dt="2019-11-12T12:57:48.830" v="14" actId="20577"/>
          <ac:spMkLst>
            <pc:docMk/>
            <pc:sldMk cId="3149178407" sldId="664"/>
            <ac:spMk id="2" creationId="{577515B8-9200-374D-992F-372E54D01AB8}"/>
          </ac:spMkLst>
        </pc:spChg>
        <pc:spChg chg="add del mod">
          <ac:chgData name="Chris Droessler" userId="625c3661-9d64-47fa-b83c-4b49393bd161" providerId="ADAL" clId="{3A1FD1D3-77D9-BF4A-BB13-F8160C6B1CFF}" dt="2019-11-12T12:57:52.148" v="16"/>
          <ac:spMkLst>
            <pc:docMk/>
            <pc:sldMk cId="3149178407" sldId="664"/>
            <ac:spMk id="4" creationId="{3D9673D1-B725-334E-A82B-920518093F34}"/>
          </ac:spMkLst>
        </pc:spChg>
      </pc:sldChg>
      <pc:sldChg chg="modSp">
        <pc:chgData name="Chris Droessler" userId="625c3661-9d64-47fa-b83c-4b49393bd161" providerId="ADAL" clId="{3A1FD1D3-77D9-BF4A-BB13-F8160C6B1CFF}" dt="2019-11-12T13:14:42.888" v="365" actId="20577"/>
        <pc:sldMkLst>
          <pc:docMk/>
          <pc:sldMk cId="3804131059" sldId="679"/>
        </pc:sldMkLst>
        <pc:spChg chg="mod">
          <ac:chgData name="Chris Droessler" userId="625c3661-9d64-47fa-b83c-4b49393bd161" providerId="ADAL" clId="{3A1FD1D3-77D9-BF4A-BB13-F8160C6B1CFF}" dt="2019-11-12T13:14:42.888" v="365" actId="20577"/>
          <ac:spMkLst>
            <pc:docMk/>
            <pc:sldMk cId="3804131059" sldId="679"/>
            <ac:spMk id="2" creationId="{A993437E-863D-594B-BC80-1B42AD471292}"/>
          </ac:spMkLst>
        </pc:spChg>
      </pc:sldChg>
      <pc:sldChg chg="del">
        <pc:chgData name="Chris Droessler" userId="625c3661-9d64-47fa-b83c-4b49393bd161" providerId="ADAL" clId="{3A1FD1D3-77D9-BF4A-BB13-F8160C6B1CFF}" dt="2019-11-12T13:22:06.039" v="368" actId="2696"/>
        <pc:sldMkLst>
          <pc:docMk/>
          <pc:sldMk cId="1291929165" sldId="689"/>
        </pc:sldMkLst>
      </pc:sldChg>
      <pc:sldChg chg="add del">
        <pc:chgData name="Chris Droessler" userId="625c3661-9d64-47fa-b83c-4b49393bd161" providerId="ADAL" clId="{3A1FD1D3-77D9-BF4A-BB13-F8160C6B1CFF}" dt="2019-11-12T13:16:48.755" v="366" actId="2696"/>
        <pc:sldMkLst>
          <pc:docMk/>
          <pc:sldMk cId="3690474114" sldId="700"/>
        </pc:sldMkLst>
      </pc:sldChg>
      <pc:sldChg chg="add">
        <pc:chgData name="Chris Droessler" userId="625c3661-9d64-47fa-b83c-4b49393bd161" providerId="ADAL" clId="{3A1FD1D3-77D9-BF4A-BB13-F8160C6B1CFF}" dt="2019-11-12T13:10:51.665" v="310"/>
        <pc:sldMkLst>
          <pc:docMk/>
          <pc:sldMk cId="2565975212" sldId="701"/>
        </pc:sldMkLst>
      </pc:sldChg>
    </pc:docChg>
  </pc:docChgLst>
  <pc:docChgLst>
    <pc:chgData name="Chris Droessler" userId="625c3661-9d64-47fa-b83c-4b49393bd161" providerId="ADAL" clId="{6690AA53-542E-0C45-A042-0C4769D78736}"/>
    <pc:docChg chg="undo custSel addSld delSld modSld sldOrd">
      <pc:chgData name="Chris Droessler" userId="625c3661-9d64-47fa-b83c-4b49393bd161" providerId="ADAL" clId="{6690AA53-542E-0C45-A042-0C4769D78736}" dt="2020-01-30T12:29:43.565" v="449"/>
      <pc:docMkLst>
        <pc:docMk/>
      </pc:docMkLst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537455263" sldId="256"/>
        </pc:sldMkLst>
      </pc:sldChg>
      <pc:sldChg chg="modSp 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890351773" sldId="256"/>
        </pc:sldMkLst>
        <pc:spChg chg="mod">
          <ac:chgData name="Chris Droessler" userId="625c3661-9d64-47fa-b83c-4b49393bd161" providerId="ADAL" clId="{6690AA53-542E-0C45-A042-0C4769D78736}" dt="2020-01-17T16:23:21.218" v="300"/>
          <ac:spMkLst>
            <pc:docMk/>
            <pc:sldMk cId="1890351773" sldId="256"/>
            <ac:spMk id="2" creationId="{EA4ECA42-D5C5-4390-975A-41D30083ACC1}"/>
          </ac:spMkLst>
        </pc:spChg>
      </pc:sldChg>
      <pc:sldChg chg="modSp add del modTransition">
        <pc:chgData name="Chris Droessler" userId="625c3661-9d64-47fa-b83c-4b49393bd161" providerId="ADAL" clId="{6690AA53-542E-0C45-A042-0C4769D78736}" dt="2020-01-17T16:18:59.800" v="276" actId="2696"/>
        <pc:sldMkLst>
          <pc:docMk/>
          <pc:sldMk cId="2397609199" sldId="256"/>
        </pc:sldMkLst>
        <pc:spChg chg="mod">
          <ac:chgData name="Chris Droessler" userId="625c3661-9d64-47fa-b83c-4b49393bd161" providerId="ADAL" clId="{6690AA53-542E-0C45-A042-0C4769D78736}" dt="2020-01-17T16:17:07.539" v="275" actId="27636"/>
          <ac:spMkLst>
            <pc:docMk/>
            <pc:sldMk cId="2397609199" sldId="256"/>
            <ac:spMk id="2" creationId="{EA4ECA42-D5C5-4390-975A-41D30083ACC1}"/>
          </ac:spMkLst>
        </pc:spChg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758888525" sldId="256"/>
        </pc:sldMkLst>
      </pc:sldChg>
      <pc:sldChg chg="modSp 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681012492" sldId="256"/>
        </pc:sldMkLst>
        <pc:spChg chg="mod">
          <ac:chgData name="Chris Droessler" userId="625c3661-9d64-47fa-b83c-4b49393bd161" providerId="ADAL" clId="{6690AA53-542E-0C45-A042-0C4769D78736}" dt="2020-01-17T16:28:59.487" v="308"/>
          <ac:spMkLst>
            <pc:docMk/>
            <pc:sldMk cId="3681012492" sldId="256"/>
            <ac:spMk id="2" creationId="{EA4ECA42-D5C5-4390-975A-41D30083ACC1}"/>
          </ac:spMkLst>
        </pc:spChg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2330136863" sldId="257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405336846" sldId="257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2829530239" sldId="257"/>
        </pc:sldMkLst>
      </pc:sldChg>
      <pc:sldChg chg="add del modTransition">
        <pc:chgData name="Chris Droessler" userId="625c3661-9d64-47fa-b83c-4b49393bd161" providerId="ADAL" clId="{6690AA53-542E-0C45-A042-0C4769D78736}" dt="2020-01-17T16:18:59.814" v="277" actId="2696"/>
        <pc:sldMkLst>
          <pc:docMk/>
          <pc:sldMk cId="3270754038" sldId="257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3453204256" sldId="257"/>
        </pc:sldMkLst>
      </pc:sldChg>
      <pc:sldChg chg="del">
        <pc:chgData name="Chris Droessler" userId="625c3661-9d64-47fa-b83c-4b49393bd161" providerId="ADAL" clId="{6690AA53-542E-0C45-A042-0C4769D78736}" dt="2020-01-17T15:56:47.433" v="22" actId="2696"/>
        <pc:sldMkLst>
          <pc:docMk/>
          <pc:sldMk cId="4118415113" sldId="257"/>
        </pc:sldMkLst>
      </pc:sldChg>
      <pc:sldChg chg="add del modTransition">
        <pc:chgData name="Chris Droessler" userId="625c3661-9d64-47fa-b83c-4b49393bd161" providerId="ADAL" clId="{6690AA53-542E-0C45-A042-0C4769D78736}" dt="2020-01-17T16:18:59.840" v="279" actId="2696"/>
        <pc:sldMkLst>
          <pc:docMk/>
          <pc:sldMk cId="250651187" sldId="258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1723683891" sldId="258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955672674" sldId="258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3240764295" sldId="258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4263677003" sldId="258"/>
        </pc:sldMkLst>
      </pc:sldChg>
      <pc:sldChg chg="del">
        <pc:chgData name="Chris Droessler" userId="625c3661-9d64-47fa-b83c-4b49393bd161" providerId="ADAL" clId="{6690AA53-542E-0C45-A042-0C4769D78736}" dt="2020-01-17T15:56:47.445" v="24" actId="2696"/>
        <pc:sldMkLst>
          <pc:docMk/>
          <pc:sldMk cId="467587892" sldId="259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670271107" sldId="259"/>
        </pc:sldMkLst>
      </pc:sldChg>
      <pc:sldChg chg="add del modTransition">
        <pc:chgData name="Chris Droessler" userId="625c3661-9d64-47fa-b83c-4b49393bd161" providerId="ADAL" clId="{6690AA53-542E-0C45-A042-0C4769D78736}" dt="2020-01-17T16:18:59.867" v="281" actId="2696"/>
        <pc:sldMkLst>
          <pc:docMk/>
          <pc:sldMk cId="720452902" sldId="259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2925363802" sldId="259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3367658008" sldId="259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4265281727" sldId="259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373356931" sldId="260"/>
        </pc:sldMkLst>
      </pc:sldChg>
      <pc:sldChg chg="add del modTransition">
        <pc:chgData name="Chris Droessler" userId="625c3661-9d64-47fa-b83c-4b49393bd161" providerId="ADAL" clId="{6690AA53-542E-0C45-A042-0C4769D78736}" dt="2020-01-17T16:18:59.880" v="282" actId="2696"/>
        <pc:sldMkLst>
          <pc:docMk/>
          <pc:sldMk cId="3065169255" sldId="260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3331778903" sldId="260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421971739" sldId="260"/>
        </pc:sldMkLst>
      </pc:sldChg>
      <pc:sldChg chg="del">
        <pc:chgData name="Chris Droessler" userId="625c3661-9d64-47fa-b83c-4b49393bd161" providerId="ADAL" clId="{6690AA53-542E-0C45-A042-0C4769D78736}" dt="2020-01-17T15:56:47.479" v="31" actId="2696"/>
        <pc:sldMkLst>
          <pc:docMk/>
          <pc:sldMk cId="4278936860" sldId="260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4289909610" sldId="260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230372464" sldId="261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257406908" sldId="261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1690796876" sldId="261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014099764" sldId="261"/>
        </pc:sldMkLst>
      </pc:sldChg>
      <pc:sldChg chg="add del modTransition">
        <pc:chgData name="Chris Droessler" userId="625c3661-9d64-47fa-b83c-4b49393bd161" providerId="ADAL" clId="{6690AA53-542E-0C45-A042-0C4769D78736}" dt="2020-01-17T16:18:59.906" v="284" actId="2696"/>
        <pc:sldMkLst>
          <pc:docMk/>
          <pc:sldMk cId="3497371471" sldId="261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124779395" sldId="262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77144781" sldId="262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2246195886" sldId="262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455085202" sldId="262"/>
        </pc:sldMkLst>
      </pc:sldChg>
      <pc:sldChg chg="add del modTransition">
        <pc:chgData name="Chris Droessler" userId="625c3661-9d64-47fa-b83c-4b49393bd161" providerId="ADAL" clId="{6690AA53-542E-0C45-A042-0C4769D78736}" dt="2020-01-17T16:18:59.893" v="283" actId="2696"/>
        <pc:sldMkLst>
          <pc:docMk/>
          <pc:sldMk cId="3793421531" sldId="262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072131800" sldId="263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1380859188" sldId="263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505789472" sldId="263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202402713" sldId="263"/>
        </pc:sldMkLst>
      </pc:sldChg>
      <pc:sldChg chg="add del modTransition">
        <pc:chgData name="Chris Droessler" userId="625c3661-9d64-47fa-b83c-4b49393bd161" providerId="ADAL" clId="{6690AA53-542E-0C45-A042-0C4769D78736}" dt="2020-01-17T16:18:59.918" v="285" actId="2696"/>
        <pc:sldMkLst>
          <pc:docMk/>
          <pc:sldMk cId="3360628419" sldId="263"/>
        </pc:sldMkLst>
      </pc:sldChg>
      <pc:sldChg chg="add del modTransition">
        <pc:chgData name="Chris Droessler" userId="625c3661-9d64-47fa-b83c-4b49393bd161" providerId="ADAL" clId="{6690AA53-542E-0C45-A042-0C4769D78736}" dt="2020-01-17T16:18:59.931" v="286" actId="2696"/>
        <pc:sldMkLst>
          <pc:docMk/>
          <pc:sldMk cId="336911093" sldId="264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675154850" sldId="264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1458323796" sldId="264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766251694" sldId="264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2088789014" sldId="264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38627014" sldId="265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87950161" sldId="265"/>
        </pc:sldMkLst>
      </pc:sldChg>
      <pc:sldChg chg="add del modTransition">
        <pc:chgData name="Chris Droessler" userId="625c3661-9d64-47fa-b83c-4b49393bd161" providerId="ADAL" clId="{6690AA53-542E-0C45-A042-0C4769D78736}" dt="2020-01-17T16:18:59.827" v="278" actId="2696"/>
        <pc:sldMkLst>
          <pc:docMk/>
          <pc:sldMk cId="3001671864" sldId="265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619090092" sldId="265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3899639702" sldId="265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595028897" sldId="266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731857041" sldId="266"/>
        </pc:sldMkLst>
      </pc:sldChg>
      <pc:sldChg chg="add del modTransition">
        <pc:chgData name="Chris Droessler" userId="625c3661-9d64-47fa-b83c-4b49393bd161" providerId="ADAL" clId="{6690AA53-542E-0C45-A042-0C4769D78736}" dt="2020-01-17T16:18:59.943" v="287" actId="2696"/>
        <pc:sldMkLst>
          <pc:docMk/>
          <pc:sldMk cId="1914785838" sldId="266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434255997" sldId="266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4042829599" sldId="266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761337512" sldId="267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1284809437" sldId="267"/>
        </pc:sldMkLst>
      </pc:sldChg>
      <pc:sldChg chg="add del modTransition">
        <pc:chgData name="Chris Droessler" userId="625c3661-9d64-47fa-b83c-4b49393bd161" providerId="ADAL" clId="{6690AA53-542E-0C45-A042-0C4769D78736}" dt="2020-01-17T16:18:59.955" v="288" actId="2696"/>
        <pc:sldMkLst>
          <pc:docMk/>
          <pc:sldMk cId="1889858847" sldId="267"/>
        </pc:sldMkLst>
      </pc:sldChg>
      <pc:sldChg chg="del">
        <pc:chgData name="Chris Droessler" userId="625c3661-9d64-47fa-b83c-4b49393bd161" providerId="ADAL" clId="{6690AA53-542E-0C45-A042-0C4769D78736}" dt="2020-01-17T15:56:47.483" v="32" actId="2696"/>
        <pc:sldMkLst>
          <pc:docMk/>
          <pc:sldMk cId="2258648291" sldId="267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2356244052" sldId="267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3648270842" sldId="267"/>
        </pc:sldMkLst>
      </pc:sldChg>
      <pc:sldChg chg="add del modTransition">
        <pc:chgData name="Chris Droessler" userId="625c3661-9d64-47fa-b83c-4b49393bd161" providerId="ADAL" clId="{6690AA53-542E-0C45-A042-0C4769D78736}" dt="2020-01-17T16:18:59.967" v="289" actId="2696"/>
        <pc:sldMkLst>
          <pc:docMk/>
          <pc:sldMk cId="2660600402" sldId="268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682334606" sldId="268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2945207968" sldId="268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3690834235" sldId="268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4195778380" sldId="268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78606206" sldId="269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406903532" sldId="269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1192751016" sldId="269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1871068606" sldId="269"/>
        </pc:sldMkLst>
      </pc:sldChg>
      <pc:sldChg chg="add del modTransition">
        <pc:chgData name="Chris Droessler" userId="625c3661-9d64-47fa-b83c-4b49393bd161" providerId="ADAL" clId="{6690AA53-542E-0C45-A042-0C4769D78736}" dt="2020-01-17T16:18:59.854" v="280" actId="2696"/>
        <pc:sldMkLst>
          <pc:docMk/>
          <pc:sldMk cId="2310183545" sldId="269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381065231" sldId="270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469597165" sldId="270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1787996114" sldId="270"/>
        </pc:sldMkLst>
      </pc:sldChg>
      <pc:sldChg chg="add del modTransition">
        <pc:chgData name="Chris Droessler" userId="625c3661-9d64-47fa-b83c-4b49393bd161" providerId="ADAL" clId="{6690AA53-542E-0C45-A042-0C4769D78736}" dt="2020-01-17T16:18:59.980" v="290" actId="2696"/>
        <pc:sldMkLst>
          <pc:docMk/>
          <pc:sldMk cId="1793930752" sldId="270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3833188000" sldId="270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43749414" sldId="271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89615049" sldId="271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471988014" sldId="271"/>
        </pc:sldMkLst>
      </pc:sldChg>
      <pc:sldChg chg="add del modTransition">
        <pc:chgData name="Chris Droessler" userId="625c3661-9d64-47fa-b83c-4b49393bd161" providerId="ADAL" clId="{6690AA53-542E-0C45-A042-0C4769D78736}" dt="2020-01-17T16:18:59.991" v="291" actId="2696"/>
        <pc:sldMkLst>
          <pc:docMk/>
          <pc:sldMk cId="607924430" sldId="271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3248639621" sldId="271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1109169375" sldId="272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2406864601" sldId="272"/>
        </pc:sldMkLst>
      </pc:sldChg>
      <pc:sldChg chg="add del modTransition">
        <pc:chgData name="Chris Droessler" userId="625c3661-9d64-47fa-b83c-4b49393bd161" providerId="ADAL" clId="{6690AA53-542E-0C45-A042-0C4769D78736}" dt="2020-01-17T16:19:00.003" v="292" actId="2696"/>
        <pc:sldMkLst>
          <pc:docMk/>
          <pc:sldMk cId="3420741372" sldId="272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3605777092" sldId="272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3754074463" sldId="272"/>
        </pc:sldMkLst>
      </pc:sldChg>
      <pc:sldChg chg="add del modTransition">
        <pc:chgData name="Chris Droessler" userId="625c3661-9d64-47fa-b83c-4b49393bd161" providerId="ADAL" clId="{6690AA53-542E-0C45-A042-0C4769D78736}" dt="2020-01-17T16:20:30.386" v="295"/>
        <pc:sldMkLst>
          <pc:docMk/>
          <pc:sldMk cId="1246157270" sldId="274"/>
        </pc:sldMkLst>
      </pc:sldChg>
      <pc:sldChg chg="add del modTransition">
        <pc:chgData name="Chris Droessler" userId="625c3661-9d64-47fa-b83c-4b49393bd161" providerId="ADAL" clId="{6690AA53-542E-0C45-A042-0C4769D78736}" dt="2020-01-17T16:19:00.017" v="293" actId="2696"/>
        <pc:sldMkLst>
          <pc:docMk/>
          <pc:sldMk cId="1259354725" sldId="274"/>
        </pc:sldMkLst>
      </pc:sldChg>
      <pc:sldChg chg="add del modTransition">
        <pc:chgData name="Chris Droessler" userId="625c3661-9d64-47fa-b83c-4b49393bd161" providerId="ADAL" clId="{6690AA53-542E-0C45-A042-0C4769D78736}" dt="2020-01-17T16:14:04.856" v="273"/>
        <pc:sldMkLst>
          <pc:docMk/>
          <pc:sldMk cId="2322127773" sldId="274"/>
        </pc:sldMkLst>
      </pc:sldChg>
      <pc:sldChg chg="add del modTransition">
        <pc:chgData name="Chris Droessler" userId="625c3661-9d64-47fa-b83c-4b49393bd161" providerId="ADAL" clId="{6690AA53-542E-0C45-A042-0C4769D78736}" dt="2020-01-17T16:28:59.487" v="308"/>
        <pc:sldMkLst>
          <pc:docMk/>
          <pc:sldMk cId="2395676057" sldId="274"/>
        </pc:sldMkLst>
      </pc:sldChg>
      <pc:sldChg chg="add del modTransition">
        <pc:chgData name="Chris Droessler" userId="625c3661-9d64-47fa-b83c-4b49393bd161" providerId="ADAL" clId="{6690AA53-542E-0C45-A042-0C4769D78736}" dt="2020-01-17T16:23:21.218" v="300"/>
        <pc:sldMkLst>
          <pc:docMk/>
          <pc:sldMk cId="4109518894" sldId="274"/>
        </pc:sldMkLst>
      </pc:sldChg>
      <pc:sldChg chg="del">
        <pc:chgData name="Chris Droessler" userId="625c3661-9d64-47fa-b83c-4b49393bd161" providerId="ADAL" clId="{6690AA53-542E-0C45-A042-0C4769D78736}" dt="2020-01-17T15:56:47.510" v="40" actId="2696"/>
        <pc:sldMkLst>
          <pc:docMk/>
          <pc:sldMk cId="3048565599" sldId="291"/>
        </pc:sldMkLst>
      </pc:sldChg>
      <pc:sldChg chg="modSp modNotesTx">
        <pc:chgData name="Chris Droessler" userId="625c3661-9d64-47fa-b83c-4b49393bd161" providerId="ADAL" clId="{6690AA53-542E-0C45-A042-0C4769D78736}" dt="2020-01-17T15:58:36.823" v="95" actId="20577"/>
        <pc:sldMkLst>
          <pc:docMk/>
          <pc:sldMk cId="971664512" sldId="534"/>
        </pc:sldMkLst>
        <pc:spChg chg="mod">
          <ac:chgData name="Chris Droessler" userId="625c3661-9d64-47fa-b83c-4b49393bd161" providerId="ADAL" clId="{6690AA53-542E-0C45-A042-0C4769D78736}" dt="2020-01-17T15:56:25.395" v="20" actId="20577"/>
          <ac:spMkLst>
            <pc:docMk/>
            <pc:sldMk cId="971664512" sldId="534"/>
            <ac:spMk id="2" creationId="{00000000-0000-0000-0000-000000000000}"/>
          </ac:spMkLst>
        </pc:spChg>
        <pc:spChg chg="mod">
          <ac:chgData name="Chris Droessler" userId="625c3661-9d64-47fa-b83c-4b49393bd161" providerId="ADAL" clId="{6690AA53-542E-0C45-A042-0C4769D78736}" dt="2020-01-17T15:57:58.516" v="60" actId="20577"/>
          <ac:spMkLst>
            <pc:docMk/>
            <pc:sldMk cId="971664512" sldId="534"/>
            <ac:spMk id="3" creationId="{00000000-0000-0000-0000-000000000000}"/>
          </ac:spMkLst>
        </pc:spChg>
      </pc:sldChg>
      <pc:sldChg chg="del">
        <pc:chgData name="Chris Droessler" userId="625c3661-9d64-47fa-b83c-4b49393bd161" providerId="ADAL" clId="{6690AA53-542E-0C45-A042-0C4769D78736}" dt="2020-01-17T15:56:47.504" v="38" actId="2696"/>
        <pc:sldMkLst>
          <pc:docMk/>
          <pc:sldMk cId="2418671024" sldId="561"/>
        </pc:sldMkLst>
      </pc:sldChg>
      <pc:sldChg chg="del">
        <pc:chgData name="Chris Droessler" userId="625c3661-9d64-47fa-b83c-4b49393bd161" providerId="ADAL" clId="{6690AA53-542E-0C45-A042-0C4769D78736}" dt="2020-01-17T15:56:47.512" v="41" actId="2696"/>
        <pc:sldMkLst>
          <pc:docMk/>
          <pc:sldMk cId="2392971145" sldId="572"/>
        </pc:sldMkLst>
      </pc:sldChg>
      <pc:sldChg chg="addSp delSp modSp add ord">
        <pc:chgData name="Chris Droessler" userId="625c3661-9d64-47fa-b83c-4b49393bd161" providerId="ADAL" clId="{6690AA53-542E-0C45-A042-0C4769D78736}" dt="2020-01-17T15:59:50.190" v="108"/>
        <pc:sldMkLst>
          <pc:docMk/>
          <pc:sldMk cId="2001490047" sldId="635"/>
        </pc:sldMkLst>
        <pc:spChg chg="del">
          <ac:chgData name="Chris Droessler" userId="625c3661-9d64-47fa-b83c-4b49393bd161" providerId="ADAL" clId="{6690AA53-542E-0C45-A042-0C4769D78736}" dt="2020-01-17T15:57:05.484" v="44"/>
          <ac:spMkLst>
            <pc:docMk/>
            <pc:sldMk cId="2001490047" sldId="635"/>
            <ac:spMk id="2" creationId="{51F0DE7F-99E7-034E-8F5B-12BE9DFF71DF}"/>
          </ac:spMkLst>
        </pc:spChg>
        <pc:spChg chg="del">
          <ac:chgData name="Chris Droessler" userId="625c3661-9d64-47fa-b83c-4b49393bd161" providerId="ADAL" clId="{6690AA53-542E-0C45-A042-0C4769D78736}" dt="2020-01-17T15:57:05.484" v="44"/>
          <ac:spMkLst>
            <pc:docMk/>
            <pc:sldMk cId="2001490047" sldId="635"/>
            <ac:spMk id="3" creationId="{32361A1C-43F7-034B-BD46-D1F8D2867516}"/>
          </ac:spMkLst>
        </pc:spChg>
        <pc:spChg chg="add mod">
          <ac:chgData name="Chris Droessler" userId="625c3661-9d64-47fa-b83c-4b49393bd161" providerId="ADAL" clId="{6690AA53-542E-0C45-A042-0C4769D78736}" dt="2020-01-17T15:59:50.190" v="108"/>
          <ac:spMkLst>
            <pc:docMk/>
            <pc:sldMk cId="2001490047" sldId="635"/>
            <ac:spMk id="4" creationId="{1EA88E99-D19C-CC45-8F9D-8338D998702A}"/>
          </ac:spMkLst>
        </pc:spChg>
        <pc:spChg chg="add mod">
          <ac:chgData name="Chris Droessler" userId="625c3661-9d64-47fa-b83c-4b49393bd161" providerId="ADAL" clId="{6690AA53-542E-0C45-A042-0C4769D78736}" dt="2020-01-17T15:57:05.484" v="44"/>
          <ac:spMkLst>
            <pc:docMk/>
            <pc:sldMk cId="2001490047" sldId="635"/>
            <ac:spMk id="5" creationId="{B2171C83-E4F9-9A45-ACB9-4D8FBB4AF39F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5:58:59.808" v="100" actId="20577"/>
        <pc:sldMkLst>
          <pc:docMk/>
          <pc:sldMk cId="2486861147" sldId="636"/>
        </pc:sldMkLst>
        <pc:spChg chg="mod">
          <ac:chgData name="Chris Droessler" userId="625c3661-9d64-47fa-b83c-4b49393bd161" providerId="ADAL" clId="{6690AA53-542E-0C45-A042-0C4769D78736}" dt="2020-01-17T15:58:46.568" v="97" actId="20577"/>
          <ac:spMkLst>
            <pc:docMk/>
            <pc:sldMk cId="2486861147" sldId="636"/>
            <ac:spMk id="3" creationId="{00000000-0000-0000-0000-000000000000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5:59:15.848" v="103" actId="20577"/>
        <pc:sldMkLst>
          <pc:docMk/>
          <pc:sldMk cId="2820200101" sldId="637"/>
        </pc:sldMkLst>
        <pc:spChg chg="mod">
          <ac:chgData name="Chris Droessler" userId="625c3661-9d64-47fa-b83c-4b49393bd161" providerId="ADAL" clId="{6690AA53-542E-0C45-A042-0C4769D78736}" dt="2020-01-17T15:59:09.008" v="102" actId="20577"/>
          <ac:spMkLst>
            <pc:docMk/>
            <pc:sldMk cId="2820200101" sldId="637"/>
            <ac:spMk id="3" creationId="{00000000-0000-0000-0000-000000000000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5:59:27.248" v="106" actId="20577"/>
        <pc:sldMkLst>
          <pc:docMk/>
          <pc:sldMk cId="681681205" sldId="638"/>
        </pc:sldMkLst>
        <pc:spChg chg="mod">
          <ac:chgData name="Chris Droessler" userId="625c3661-9d64-47fa-b83c-4b49393bd161" providerId="ADAL" clId="{6690AA53-542E-0C45-A042-0C4769D78736}" dt="2020-01-17T15:59:21.464" v="105" actId="20577"/>
          <ac:spMkLst>
            <pc:docMk/>
            <pc:sldMk cId="681681205" sldId="638"/>
            <ac:spMk id="3" creationId="{00000000-0000-0000-0000-000000000000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42:36.453" v="374" actId="20577"/>
        <pc:sldMkLst>
          <pc:docMk/>
          <pc:sldMk cId="3987090563" sldId="639"/>
        </pc:sldMkLst>
        <pc:spChg chg="mod">
          <ac:chgData name="Chris Droessler" userId="625c3661-9d64-47fa-b83c-4b49393bd161" providerId="ADAL" clId="{6690AA53-542E-0C45-A042-0C4769D78736}" dt="2020-01-17T16:00:13.295" v="126"/>
          <ac:spMkLst>
            <pc:docMk/>
            <pc:sldMk cId="3987090563" sldId="639"/>
            <ac:spMk id="4" creationId="{1EA88E99-D19C-CC45-8F9D-8338D998702A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6:42:16.940" v="365" actId="20577"/>
        <pc:sldMkLst>
          <pc:docMk/>
          <pc:sldMk cId="385116681" sldId="640"/>
        </pc:sldMkLst>
        <pc:spChg chg="mod">
          <ac:chgData name="Chris Droessler" userId="625c3661-9d64-47fa-b83c-4b49393bd161" providerId="ADAL" clId="{6690AA53-542E-0C45-A042-0C4769D78736}" dt="2020-01-17T16:00:19.772" v="127"/>
          <ac:spMkLst>
            <pc:docMk/>
            <pc:sldMk cId="385116681" sldId="640"/>
            <ac:spMk id="4" creationId="{1EA88E99-D19C-CC45-8F9D-8338D998702A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38:15.206" v="318"/>
        <pc:sldMkLst>
          <pc:docMk/>
          <pc:sldMk cId="1326455705" sldId="641"/>
        </pc:sldMkLst>
        <pc:spChg chg="mod">
          <ac:chgData name="Chris Droessler" userId="625c3661-9d64-47fa-b83c-4b49393bd161" providerId="ADAL" clId="{6690AA53-542E-0C45-A042-0C4769D78736}" dt="2020-01-17T16:00:24.757" v="128"/>
          <ac:spMkLst>
            <pc:docMk/>
            <pc:sldMk cId="1326455705" sldId="641"/>
            <ac:spMk id="4" creationId="{1EA88E99-D19C-CC45-8F9D-8338D998702A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38:26.256" v="321"/>
        <pc:sldMkLst>
          <pc:docMk/>
          <pc:sldMk cId="285709531" sldId="642"/>
        </pc:sldMkLst>
        <pc:spChg chg="mod">
          <ac:chgData name="Chris Droessler" userId="625c3661-9d64-47fa-b83c-4b49393bd161" providerId="ADAL" clId="{6690AA53-542E-0C45-A042-0C4769D78736}" dt="2020-01-17T16:00:32.826" v="129"/>
          <ac:spMkLst>
            <pc:docMk/>
            <pc:sldMk cId="285709531" sldId="642"/>
            <ac:spMk id="4" creationId="{1EA88E99-D19C-CC45-8F9D-8338D998702A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6:42:28.077" v="371" actId="20577"/>
        <pc:sldMkLst>
          <pc:docMk/>
          <pc:sldMk cId="329581586" sldId="643"/>
        </pc:sldMkLst>
        <pc:spChg chg="mod">
          <ac:chgData name="Chris Droessler" userId="625c3661-9d64-47fa-b83c-4b49393bd161" providerId="ADAL" clId="{6690AA53-542E-0C45-A042-0C4769D78736}" dt="2020-01-17T16:00:38.515" v="130"/>
          <ac:spMkLst>
            <pc:docMk/>
            <pc:sldMk cId="329581586" sldId="643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514" v="42" actId="2696"/>
        <pc:sldMkLst>
          <pc:docMk/>
          <pc:sldMk cId="1831575911" sldId="644"/>
        </pc:sldMkLst>
      </pc:sldChg>
      <pc:sldChg chg="modSp add ord modNotesTx">
        <pc:chgData name="Chris Droessler" userId="625c3661-9d64-47fa-b83c-4b49393bd161" providerId="ADAL" clId="{6690AA53-542E-0C45-A042-0C4769D78736}" dt="2020-01-17T16:42:56.702" v="387" actId="20577"/>
        <pc:sldMkLst>
          <pc:docMk/>
          <pc:sldMk cId="3225802846" sldId="644"/>
        </pc:sldMkLst>
        <pc:spChg chg="mod">
          <ac:chgData name="Chris Droessler" userId="625c3661-9d64-47fa-b83c-4b49393bd161" providerId="ADAL" clId="{6690AA53-542E-0C45-A042-0C4769D78736}" dt="2020-01-17T16:00:43.421" v="131"/>
          <ac:spMkLst>
            <pc:docMk/>
            <pc:sldMk cId="3225802846" sldId="644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8:32.086" v="322"/>
        <pc:sldMkLst>
          <pc:docMk/>
          <pc:sldMk cId="372635530" sldId="645"/>
        </pc:sldMkLst>
        <pc:spChg chg="mod">
          <ac:chgData name="Chris Droessler" userId="625c3661-9d64-47fa-b83c-4b49393bd161" providerId="ADAL" clId="{6690AA53-542E-0C45-A042-0C4769D78736}" dt="2020-01-17T16:00:49.380" v="132"/>
          <ac:spMkLst>
            <pc:docMk/>
            <pc:sldMk cId="372635530" sldId="645"/>
            <ac:spMk id="4" creationId="{1EA88E99-D19C-CC45-8F9D-8338D998702A}"/>
          </ac:spMkLst>
        </pc:spChg>
      </pc:sldChg>
      <pc:sldChg chg="modSp add modNotesTx">
        <pc:chgData name="Chris Droessler" userId="625c3661-9d64-47fa-b83c-4b49393bd161" providerId="ADAL" clId="{6690AA53-542E-0C45-A042-0C4769D78736}" dt="2020-01-17T16:42:48.125" v="381" actId="20577"/>
        <pc:sldMkLst>
          <pc:docMk/>
          <pc:sldMk cId="2094105641" sldId="646"/>
        </pc:sldMkLst>
        <pc:spChg chg="mod">
          <ac:chgData name="Chris Droessler" userId="625c3661-9d64-47fa-b83c-4b49393bd161" providerId="ADAL" clId="{6690AA53-542E-0C45-A042-0C4769D78736}" dt="2020-01-17T16:00:57.509" v="133"/>
          <ac:spMkLst>
            <pc:docMk/>
            <pc:sldMk cId="2094105641" sldId="646"/>
            <ac:spMk id="4" creationId="{1EA88E99-D19C-CC45-8F9D-8338D998702A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42:52.960" v="384" actId="20577"/>
        <pc:sldMkLst>
          <pc:docMk/>
          <pc:sldMk cId="218290562" sldId="647"/>
        </pc:sldMkLst>
        <pc:spChg chg="mod">
          <ac:chgData name="Chris Droessler" userId="625c3661-9d64-47fa-b83c-4b49393bd161" providerId="ADAL" clId="{6690AA53-542E-0C45-A042-0C4769D78736}" dt="2020-01-17T16:01:02.458" v="134"/>
          <ac:spMkLst>
            <pc:docMk/>
            <pc:sldMk cId="218290562" sldId="647"/>
            <ac:spMk id="4" creationId="{1EA88E99-D19C-CC45-8F9D-8338D998702A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42:22.197" v="368" actId="20577"/>
        <pc:sldMkLst>
          <pc:docMk/>
          <pc:sldMk cId="653837517" sldId="648"/>
        </pc:sldMkLst>
        <pc:spChg chg="mod">
          <ac:chgData name="Chris Droessler" userId="625c3661-9d64-47fa-b83c-4b49393bd161" providerId="ADAL" clId="{6690AA53-542E-0C45-A042-0C4769D78736}" dt="2020-01-17T16:01:07.721" v="135"/>
          <ac:spMkLst>
            <pc:docMk/>
            <pc:sldMk cId="653837517" sldId="648"/>
            <ac:spMk id="4" creationId="{1EA88E99-D19C-CC45-8F9D-8338D998702A}"/>
          </ac:spMkLst>
        </pc:spChg>
      </pc:sldChg>
      <pc:sldChg chg="addSp delSp modSp add ord modNotesTx">
        <pc:chgData name="Chris Droessler" userId="625c3661-9d64-47fa-b83c-4b49393bd161" providerId="ADAL" clId="{6690AA53-542E-0C45-A042-0C4769D78736}" dt="2020-01-17T16:38:19.806" v="319"/>
        <pc:sldMkLst>
          <pc:docMk/>
          <pc:sldMk cId="1522485100" sldId="649"/>
        </pc:sldMkLst>
        <pc:spChg chg="mod">
          <ac:chgData name="Chris Droessler" userId="625c3661-9d64-47fa-b83c-4b49393bd161" providerId="ADAL" clId="{6690AA53-542E-0C45-A042-0C4769D78736}" dt="2020-01-17T16:01:13.125" v="136"/>
          <ac:spMkLst>
            <pc:docMk/>
            <pc:sldMk cId="1522485100" sldId="649"/>
            <ac:spMk id="4" creationId="{1EA88E99-D19C-CC45-8F9D-8338D998702A}"/>
          </ac:spMkLst>
        </pc:spChg>
        <pc:picChg chg="add del">
          <ac:chgData name="Chris Droessler" userId="625c3661-9d64-47fa-b83c-4b49393bd161" providerId="ADAL" clId="{6690AA53-542E-0C45-A042-0C4769D78736}" dt="2020-01-17T16:23:47.666" v="302"/>
          <ac:picMkLst>
            <pc:docMk/>
            <pc:sldMk cId="1522485100" sldId="649"/>
            <ac:picMk id="2" creationId="{7BBD9EDA-CAEA-F241-AFF1-D7490598DEBF}"/>
          </ac:picMkLst>
        </pc:picChg>
        <pc:picChg chg="add del">
          <ac:chgData name="Chris Droessler" userId="625c3661-9d64-47fa-b83c-4b49393bd161" providerId="ADAL" clId="{6690AA53-542E-0C45-A042-0C4769D78736}" dt="2020-01-17T16:24:15.400" v="304"/>
          <ac:picMkLst>
            <pc:docMk/>
            <pc:sldMk cId="1522485100" sldId="649"/>
            <ac:picMk id="3" creationId="{DF8EE84D-54F8-954A-B564-41F1DC3D6267}"/>
          </ac:picMkLst>
        </pc:picChg>
      </pc:sldChg>
      <pc:sldChg chg="modSp add ord">
        <pc:chgData name="Chris Droessler" userId="625c3661-9d64-47fa-b83c-4b49393bd161" providerId="ADAL" clId="{6690AA53-542E-0C45-A042-0C4769D78736}" dt="2020-01-17T16:38:33.998" v="323"/>
        <pc:sldMkLst>
          <pc:docMk/>
          <pc:sldMk cId="1764093039" sldId="650"/>
        </pc:sldMkLst>
        <pc:spChg chg="mod">
          <ac:chgData name="Chris Droessler" userId="625c3661-9d64-47fa-b83c-4b49393bd161" providerId="ADAL" clId="{6690AA53-542E-0C45-A042-0C4769D78736}" dt="2020-01-17T16:01:18.811" v="137"/>
          <ac:spMkLst>
            <pc:docMk/>
            <pc:sldMk cId="1764093039" sldId="650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8:38.902" v="324"/>
        <pc:sldMkLst>
          <pc:docMk/>
          <pc:sldMk cId="826330605" sldId="651"/>
        </pc:sldMkLst>
        <pc:spChg chg="mod">
          <ac:chgData name="Chris Droessler" userId="625c3661-9d64-47fa-b83c-4b49393bd161" providerId="ADAL" clId="{6690AA53-542E-0C45-A042-0C4769D78736}" dt="2020-01-17T16:01:23.551" v="138"/>
          <ac:spMkLst>
            <pc:docMk/>
            <pc:sldMk cId="826330605" sldId="651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8:47.016" v="326"/>
        <pc:sldMkLst>
          <pc:docMk/>
          <pc:sldMk cId="1929197610" sldId="652"/>
        </pc:sldMkLst>
        <pc:spChg chg="mod">
          <ac:chgData name="Chris Droessler" userId="625c3661-9d64-47fa-b83c-4b49393bd161" providerId="ADAL" clId="{6690AA53-542E-0C45-A042-0C4769D78736}" dt="2020-01-17T16:01:30.885" v="139"/>
          <ac:spMkLst>
            <pc:docMk/>
            <pc:sldMk cId="1929197610" sldId="652"/>
            <ac:spMk id="4" creationId="{1EA88E99-D19C-CC45-8F9D-8338D998702A}"/>
          </ac:spMkLst>
        </pc:spChg>
      </pc:sldChg>
      <pc:sldChg chg="modSp add ord modNotesTx">
        <pc:chgData name="Chris Droessler" userId="625c3661-9d64-47fa-b83c-4b49393bd161" providerId="ADAL" clId="{6690AA53-542E-0C45-A042-0C4769D78736}" dt="2020-01-17T16:42:41.518" v="377" actId="20577"/>
        <pc:sldMkLst>
          <pc:docMk/>
          <pc:sldMk cId="1012425656" sldId="653"/>
        </pc:sldMkLst>
        <pc:spChg chg="mod">
          <ac:chgData name="Chris Droessler" userId="625c3661-9d64-47fa-b83c-4b49393bd161" providerId="ADAL" clId="{6690AA53-542E-0C45-A042-0C4769D78736}" dt="2020-01-17T16:01:37.021" v="140"/>
          <ac:spMkLst>
            <pc:docMk/>
            <pc:sldMk cId="1012425656" sldId="653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58.720" v="340"/>
        <pc:sldMkLst>
          <pc:docMk/>
          <pc:sldMk cId="1128537315" sldId="654"/>
        </pc:sldMkLst>
        <pc:spChg chg="mod">
          <ac:chgData name="Chris Droessler" userId="625c3661-9d64-47fa-b83c-4b49393bd161" providerId="ADAL" clId="{6690AA53-542E-0C45-A042-0C4769D78736}" dt="2020-01-17T16:02:05.600" v="159"/>
          <ac:spMkLst>
            <pc:docMk/>
            <pc:sldMk cId="1128537315" sldId="654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28.512" v="333"/>
        <pc:sldMkLst>
          <pc:docMk/>
          <pc:sldMk cId="843398257" sldId="655"/>
        </pc:sldMkLst>
        <pc:spChg chg="mod">
          <ac:chgData name="Chris Droessler" userId="625c3661-9d64-47fa-b83c-4b49393bd161" providerId="ADAL" clId="{6690AA53-542E-0C45-A042-0C4769D78736}" dt="2020-01-17T16:02:12.126" v="160"/>
          <ac:spMkLst>
            <pc:docMk/>
            <pc:sldMk cId="843398257" sldId="655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22T15:49:49.622" v="388" actId="20577"/>
        <pc:sldMkLst>
          <pc:docMk/>
          <pc:sldMk cId="1803247678" sldId="656"/>
        </pc:sldMkLst>
        <pc:spChg chg="mod">
          <ac:chgData name="Chris Droessler" userId="625c3661-9d64-47fa-b83c-4b49393bd161" providerId="ADAL" clId="{6690AA53-542E-0C45-A042-0C4769D78736}" dt="2020-01-22T15:49:49.622" v="388" actId="20577"/>
          <ac:spMkLst>
            <pc:docMk/>
            <pc:sldMk cId="1803247678" sldId="656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2:26.485" v="162"/>
        <pc:sldMkLst>
          <pc:docMk/>
          <pc:sldMk cId="586808396" sldId="657"/>
        </pc:sldMkLst>
        <pc:spChg chg="mod">
          <ac:chgData name="Chris Droessler" userId="625c3661-9d64-47fa-b83c-4b49393bd161" providerId="ADAL" clId="{6690AA53-542E-0C45-A042-0C4769D78736}" dt="2020-01-17T16:02:26.485" v="162"/>
          <ac:spMkLst>
            <pc:docMk/>
            <pc:sldMk cId="586808396" sldId="657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26.601" v="332"/>
        <pc:sldMkLst>
          <pc:docMk/>
          <pc:sldMk cId="2526500834" sldId="658"/>
        </pc:sldMkLst>
        <pc:spChg chg="mod">
          <ac:chgData name="Chris Droessler" userId="625c3661-9d64-47fa-b83c-4b49393bd161" providerId="ADAL" clId="{6690AA53-542E-0C45-A042-0C4769D78736}" dt="2020-01-17T16:02:37.791" v="163"/>
          <ac:spMkLst>
            <pc:docMk/>
            <pc:sldMk cId="2526500834" sldId="658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439" v="23" actId="2696"/>
        <pc:sldMkLst>
          <pc:docMk/>
          <pc:sldMk cId="3534465971" sldId="658"/>
        </pc:sldMkLst>
      </pc:sldChg>
      <pc:sldChg chg="modSp add ord">
        <pc:chgData name="Chris Droessler" userId="625c3661-9d64-47fa-b83c-4b49393bd161" providerId="ADAL" clId="{6690AA53-542E-0C45-A042-0C4769D78736}" dt="2020-01-17T16:39:32.528" v="335"/>
        <pc:sldMkLst>
          <pc:docMk/>
          <pc:sldMk cId="1678980638" sldId="659"/>
        </pc:sldMkLst>
        <pc:spChg chg="mod">
          <ac:chgData name="Chris Droessler" userId="625c3661-9d64-47fa-b83c-4b49393bd161" providerId="ADAL" clId="{6690AA53-542E-0C45-A042-0C4769D78736}" dt="2020-01-17T16:02:42.535" v="164"/>
          <ac:spMkLst>
            <pc:docMk/>
            <pc:sldMk cId="1678980638" sldId="659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49.025" v="339"/>
        <pc:sldMkLst>
          <pc:docMk/>
          <pc:sldMk cId="803972231" sldId="660"/>
        </pc:sldMkLst>
        <pc:spChg chg="mod">
          <ac:chgData name="Chris Droessler" userId="625c3661-9d64-47fa-b83c-4b49393bd161" providerId="ADAL" clId="{6690AA53-542E-0C45-A042-0C4769D78736}" dt="2020-01-17T16:02:47.679" v="165"/>
          <ac:spMkLst>
            <pc:docMk/>
            <pc:sldMk cId="803972231" sldId="660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24.008" v="331"/>
        <pc:sldMkLst>
          <pc:docMk/>
          <pc:sldMk cId="3904945257" sldId="661"/>
        </pc:sldMkLst>
        <pc:spChg chg="mod">
          <ac:chgData name="Chris Droessler" userId="625c3661-9d64-47fa-b83c-4b49393bd161" providerId="ADAL" clId="{6690AA53-542E-0C45-A042-0C4769D78736}" dt="2020-01-17T16:02:55.316" v="166"/>
          <ac:spMkLst>
            <pc:docMk/>
            <pc:sldMk cId="3904945257" sldId="661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3:00.137" v="167"/>
        <pc:sldMkLst>
          <pc:docMk/>
          <pc:sldMk cId="1518037406" sldId="662"/>
        </pc:sldMkLst>
        <pc:spChg chg="mod">
          <ac:chgData name="Chris Droessler" userId="625c3661-9d64-47fa-b83c-4b49393bd161" providerId="ADAL" clId="{6690AA53-542E-0C45-A042-0C4769D78736}" dt="2020-01-17T16:03:00.137" v="167"/>
          <ac:spMkLst>
            <pc:docMk/>
            <pc:sldMk cId="1518037406" sldId="662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456" v="26" actId="2696"/>
        <pc:sldMkLst>
          <pc:docMk/>
          <pc:sldMk cId="4124514271" sldId="662"/>
        </pc:sldMkLst>
      </pc:sldChg>
      <pc:sldChg chg="modSp add ord">
        <pc:chgData name="Chris Droessler" userId="625c3661-9d64-47fa-b83c-4b49393bd161" providerId="ADAL" clId="{6690AA53-542E-0C45-A042-0C4769D78736}" dt="2020-01-17T16:39:38.279" v="337"/>
        <pc:sldMkLst>
          <pc:docMk/>
          <pc:sldMk cId="2417449303" sldId="663"/>
        </pc:sldMkLst>
        <pc:spChg chg="mod">
          <ac:chgData name="Chris Droessler" userId="625c3661-9d64-47fa-b83c-4b49393bd161" providerId="ADAL" clId="{6690AA53-542E-0C45-A042-0C4769D78736}" dt="2020-01-17T16:03:05.197" v="168"/>
          <ac:spMkLst>
            <pc:docMk/>
            <pc:sldMk cId="2417449303" sldId="663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3:11.906" v="169"/>
        <pc:sldMkLst>
          <pc:docMk/>
          <pc:sldMk cId="2068785041" sldId="664"/>
        </pc:sldMkLst>
        <pc:spChg chg="mod">
          <ac:chgData name="Chris Droessler" userId="625c3661-9d64-47fa-b83c-4b49393bd161" providerId="ADAL" clId="{6690AA53-542E-0C45-A042-0C4769D78736}" dt="2020-01-17T16:03:11.906" v="169"/>
          <ac:spMkLst>
            <pc:docMk/>
            <pc:sldMk cId="2068785041" sldId="664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39:45.658" v="338"/>
        <pc:sldMkLst>
          <pc:docMk/>
          <pc:sldMk cId="2142737933" sldId="665"/>
        </pc:sldMkLst>
        <pc:spChg chg="mod">
          <ac:chgData name="Chris Droessler" userId="625c3661-9d64-47fa-b83c-4b49393bd161" providerId="ADAL" clId="{6690AA53-542E-0C45-A042-0C4769D78736}" dt="2020-01-17T16:03:17.062" v="170"/>
          <ac:spMkLst>
            <pc:docMk/>
            <pc:sldMk cId="2142737933" sldId="665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02.426" v="341"/>
        <pc:sldMkLst>
          <pc:docMk/>
          <pc:sldMk cId="2228249801" sldId="666"/>
        </pc:sldMkLst>
        <pc:spChg chg="mod">
          <ac:chgData name="Chris Droessler" userId="625c3661-9d64-47fa-b83c-4b49393bd161" providerId="ADAL" clId="{6690AA53-542E-0C45-A042-0C4769D78736}" dt="2020-01-17T16:03:24.144" v="171"/>
          <ac:spMkLst>
            <pc:docMk/>
            <pc:sldMk cId="2228249801" sldId="666"/>
            <ac:spMk id="4" creationId="{1EA88E99-D19C-CC45-8F9D-8338D998702A}"/>
          </ac:spMkLst>
        </pc:spChg>
      </pc:sldChg>
      <pc:sldChg chg="add">
        <pc:chgData name="Chris Droessler" userId="625c3661-9d64-47fa-b83c-4b49393bd161" providerId="ADAL" clId="{6690AA53-542E-0C45-A042-0C4769D78736}" dt="2020-01-17T16:01:49.504" v="154"/>
        <pc:sldMkLst>
          <pc:docMk/>
          <pc:sldMk cId="2883806448" sldId="667"/>
        </pc:sldMkLst>
      </pc:sldChg>
      <pc:sldChg chg="add">
        <pc:chgData name="Chris Droessler" userId="625c3661-9d64-47fa-b83c-4b49393bd161" providerId="ADAL" clId="{6690AA53-542E-0C45-A042-0C4769D78736}" dt="2020-01-17T16:01:49.740" v="155"/>
        <pc:sldMkLst>
          <pc:docMk/>
          <pc:sldMk cId="942763839" sldId="668"/>
        </pc:sldMkLst>
      </pc:sldChg>
      <pc:sldChg chg="add">
        <pc:chgData name="Chris Droessler" userId="625c3661-9d64-47fa-b83c-4b49393bd161" providerId="ADAL" clId="{6690AA53-542E-0C45-A042-0C4769D78736}" dt="2020-01-17T16:01:50.108" v="156"/>
        <pc:sldMkLst>
          <pc:docMk/>
          <pc:sldMk cId="1568907069" sldId="669"/>
        </pc:sldMkLst>
      </pc:sldChg>
      <pc:sldChg chg="modSp add ord">
        <pc:chgData name="Chris Droessler" userId="625c3661-9d64-47fa-b83c-4b49393bd161" providerId="ADAL" clId="{6690AA53-542E-0C45-A042-0C4769D78736}" dt="2020-01-17T16:03:51.380" v="189"/>
        <pc:sldMkLst>
          <pc:docMk/>
          <pc:sldMk cId="4225064619" sldId="670"/>
        </pc:sldMkLst>
        <pc:spChg chg="mod">
          <ac:chgData name="Chris Droessler" userId="625c3661-9d64-47fa-b83c-4b49393bd161" providerId="ADAL" clId="{6690AA53-542E-0C45-A042-0C4769D78736}" dt="2020-01-17T16:03:51.380" v="189"/>
          <ac:spMkLst>
            <pc:docMk/>
            <pc:sldMk cId="4225064619" sldId="670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22T15:50:49.586" v="389"/>
        <pc:sldMkLst>
          <pc:docMk/>
          <pc:sldMk cId="4004512844" sldId="671"/>
        </pc:sldMkLst>
        <pc:spChg chg="mod">
          <ac:chgData name="Chris Droessler" userId="625c3661-9d64-47fa-b83c-4b49393bd161" providerId="ADAL" clId="{6690AA53-542E-0C45-A042-0C4769D78736}" dt="2020-01-17T16:03:57.768" v="190"/>
          <ac:spMkLst>
            <pc:docMk/>
            <pc:sldMk cId="4004512844" sldId="671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17.441" v="344"/>
        <pc:sldMkLst>
          <pc:docMk/>
          <pc:sldMk cId="481646638" sldId="672"/>
        </pc:sldMkLst>
        <pc:spChg chg="mod">
          <ac:chgData name="Chris Droessler" userId="625c3661-9d64-47fa-b83c-4b49393bd161" providerId="ADAL" clId="{6690AA53-542E-0C45-A042-0C4769D78736}" dt="2020-01-17T16:04:03.244" v="191"/>
          <ac:spMkLst>
            <pc:docMk/>
            <pc:sldMk cId="481646638" sldId="672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4:08.494" v="192"/>
        <pc:sldMkLst>
          <pc:docMk/>
          <pc:sldMk cId="4136018655" sldId="673"/>
        </pc:sldMkLst>
        <pc:spChg chg="mod">
          <ac:chgData name="Chris Droessler" userId="625c3661-9d64-47fa-b83c-4b49393bd161" providerId="ADAL" clId="{6690AA53-542E-0C45-A042-0C4769D78736}" dt="2020-01-17T16:04:08.494" v="192"/>
          <ac:spMkLst>
            <pc:docMk/>
            <pc:sldMk cId="4136018655" sldId="673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21.427" v="345"/>
        <pc:sldMkLst>
          <pc:docMk/>
          <pc:sldMk cId="4185951652" sldId="674"/>
        </pc:sldMkLst>
        <pc:spChg chg="mod">
          <ac:chgData name="Chris Droessler" userId="625c3661-9d64-47fa-b83c-4b49393bd161" providerId="ADAL" clId="{6690AA53-542E-0C45-A042-0C4769D78736}" dt="2020-01-17T16:04:16.120" v="193"/>
          <ac:spMkLst>
            <pc:docMk/>
            <pc:sldMk cId="4185951652" sldId="674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4:23.755" v="194"/>
        <pc:sldMkLst>
          <pc:docMk/>
          <pc:sldMk cId="3585933707" sldId="675"/>
        </pc:sldMkLst>
        <pc:spChg chg="mod">
          <ac:chgData name="Chris Droessler" userId="625c3661-9d64-47fa-b83c-4b49393bd161" providerId="ADAL" clId="{6690AA53-542E-0C45-A042-0C4769D78736}" dt="2020-01-17T16:04:23.755" v="194"/>
          <ac:spMkLst>
            <pc:docMk/>
            <pc:sldMk cId="3585933707" sldId="675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17T16:04:29.575" v="195"/>
        <pc:sldMkLst>
          <pc:docMk/>
          <pc:sldMk cId="2513058754" sldId="676"/>
        </pc:sldMkLst>
        <pc:spChg chg="mod">
          <ac:chgData name="Chris Droessler" userId="625c3661-9d64-47fa-b83c-4b49393bd161" providerId="ADAL" clId="{6690AA53-542E-0C45-A042-0C4769D78736}" dt="2020-01-17T16:04:29.575" v="195"/>
          <ac:spMkLst>
            <pc:docMk/>
            <pc:sldMk cId="2513058754" sldId="676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23.689" v="346"/>
        <pc:sldMkLst>
          <pc:docMk/>
          <pc:sldMk cId="4156872414" sldId="677"/>
        </pc:sldMkLst>
        <pc:spChg chg="mod">
          <ac:chgData name="Chris Droessler" userId="625c3661-9d64-47fa-b83c-4b49393bd161" providerId="ADAL" clId="{6690AA53-542E-0C45-A042-0C4769D78736}" dt="2020-01-17T16:04:35.316" v="196"/>
          <ac:spMkLst>
            <pc:docMk/>
            <pc:sldMk cId="4156872414" sldId="677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15.058" v="343"/>
        <pc:sldMkLst>
          <pc:docMk/>
          <pc:sldMk cId="2559047788" sldId="678"/>
        </pc:sldMkLst>
        <pc:spChg chg="mod">
          <ac:chgData name="Chris Droessler" userId="625c3661-9d64-47fa-b83c-4b49393bd161" providerId="ADAL" clId="{6690AA53-542E-0C45-A042-0C4769D78736}" dt="2020-01-17T16:04:40.496" v="197"/>
          <ac:spMkLst>
            <pc:docMk/>
            <pc:sldMk cId="2559047788" sldId="678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27.529" v="347"/>
        <pc:sldMkLst>
          <pc:docMk/>
          <pc:sldMk cId="3156258474" sldId="679"/>
        </pc:sldMkLst>
        <pc:spChg chg="mod">
          <ac:chgData name="Chris Droessler" userId="625c3661-9d64-47fa-b83c-4b49393bd161" providerId="ADAL" clId="{6690AA53-542E-0C45-A042-0C4769D78736}" dt="2020-01-17T16:04:58.211" v="198"/>
          <ac:spMkLst>
            <pc:docMk/>
            <pc:sldMk cId="3156258474" sldId="679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490" v="34" actId="2696"/>
        <pc:sldMkLst>
          <pc:docMk/>
          <pc:sldMk cId="3804131059" sldId="679"/>
        </pc:sldMkLst>
      </pc:sldChg>
      <pc:sldChg chg="modSp add">
        <pc:chgData name="Chris Droessler" userId="625c3661-9d64-47fa-b83c-4b49393bd161" providerId="ADAL" clId="{6690AA53-542E-0C45-A042-0C4769D78736}" dt="2020-01-17T16:05:03.889" v="199"/>
        <pc:sldMkLst>
          <pc:docMk/>
          <pc:sldMk cId="85520686" sldId="680"/>
        </pc:sldMkLst>
        <pc:spChg chg="mod">
          <ac:chgData name="Chris Droessler" userId="625c3661-9d64-47fa-b83c-4b49393bd161" providerId="ADAL" clId="{6690AA53-542E-0C45-A042-0C4769D78736}" dt="2020-01-17T16:05:03.889" v="199"/>
          <ac:spMkLst>
            <pc:docMk/>
            <pc:sldMk cId="85520686" sldId="680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493" v="35" actId="2696"/>
        <pc:sldMkLst>
          <pc:docMk/>
          <pc:sldMk cId="2740154125" sldId="680"/>
        </pc:sldMkLst>
      </pc:sldChg>
      <pc:sldChg chg="add">
        <pc:chgData name="Chris Droessler" userId="625c3661-9d64-47fa-b83c-4b49393bd161" providerId="ADAL" clId="{6690AA53-542E-0C45-A042-0C4769D78736}" dt="2020-01-17T16:03:36.706" v="182"/>
        <pc:sldMkLst>
          <pc:docMk/>
          <pc:sldMk cId="86181452" sldId="681"/>
        </pc:sldMkLst>
      </pc:sldChg>
      <pc:sldChg chg="del">
        <pc:chgData name="Chris Droessler" userId="625c3661-9d64-47fa-b83c-4b49393bd161" providerId="ADAL" clId="{6690AA53-542E-0C45-A042-0C4769D78736}" dt="2020-01-17T15:56:47.497" v="36" actId="2696"/>
        <pc:sldMkLst>
          <pc:docMk/>
          <pc:sldMk cId="3136171279" sldId="681"/>
        </pc:sldMkLst>
      </pc:sldChg>
      <pc:sldChg chg="add">
        <pc:chgData name="Chris Droessler" userId="625c3661-9d64-47fa-b83c-4b49393bd161" providerId="ADAL" clId="{6690AA53-542E-0C45-A042-0C4769D78736}" dt="2020-01-17T16:03:36.949" v="183"/>
        <pc:sldMkLst>
          <pc:docMk/>
          <pc:sldMk cId="1515040517" sldId="682"/>
        </pc:sldMkLst>
      </pc:sldChg>
      <pc:sldChg chg="add">
        <pc:chgData name="Chris Droessler" userId="625c3661-9d64-47fa-b83c-4b49393bd161" providerId="ADAL" clId="{6690AA53-542E-0C45-A042-0C4769D78736}" dt="2020-01-17T16:03:37.292" v="184"/>
        <pc:sldMkLst>
          <pc:docMk/>
          <pc:sldMk cId="3849499053" sldId="683"/>
        </pc:sldMkLst>
      </pc:sldChg>
      <pc:sldChg chg="add">
        <pc:chgData name="Chris Droessler" userId="625c3661-9d64-47fa-b83c-4b49393bd161" providerId="ADAL" clId="{6690AA53-542E-0C45-A042-0C4769D78736}" dt="2020-01-17T16:03:37.526" v="185"/>
        <pc:sldMkLst>
          <pc:docMk/>
          <pc:sldMk cId="1731063476" sldId="684"/>
        </pc:sldMkLst>
      </pc:sldChg>
      <pc:sldChg chg="add">
        <pc:chgData name="Chris Droessler" userId="625c3661-9d64-47fa-b83c-4b49393bd161" providerId="ADAL" clId="{6690AA53-542E-0C45-A042-0C4769D78736}" dt="2020-01-17T16:03:37.853" v="186"/>
        <pc:sldMkLst>
          <pc:docMk/>
          <pc:sldMk cId="3277015900" sldId="685"/>
        </pc:sldMkLst>
      </pc:sldChg>
      <pc:sldChg chg="modSp add ord">
        <pc:chgData name="Chris Droessler" userId="625c3661-9d64-47fa-b83c-4b49393bd161" providerId="ADAL" clId="{6690AA53-542E-0C45-A042-0C4769D78736}" dt="2020-01-17T16:05:52.083" v="216"/>
        <pc:sldMkLst>
          <pc:docMk/>
          <pc:sldMk cId="1124876863" sldId="686"/>
        </pc:sldMkLst>
        <pc:spChg chg="mod">
          <ac:chgData name="Chris Droessler" userId="625c3661-9d64-47fa-b83c-4b49393bd161" providerId="ADAL" clId="{6690AA53-542E-0C45-A042-0C4769D78736}" dt="2020-01-17T16:05:52.083" v="216"/>
          <ac:spMkLst>
            <pc:docMk/>
            <pc:sldMk cId="1124876863" sldId="686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21.643" v="359"/>
        <pc:sldMkLst>
          <pc:docMk/>
          <pc:sldMk cId="2284930083" sldId="687"/>
        </pc:sldMkLst>
        <pc:spChg chg="mod">
          <ac:chgData name="Chris Droessler" userId="625c3661-9d64-47fa-b83c-4b49393bd161" providerId="ADAL" clId="{6690AA53-542E-0C45-A042-0C4769D78736}" dt="2020-01-17T16:05:58.214" v="217"/>
          <ac:spMkLst>
            <pc:docMk/>
            <pc:sldMk cId="2284930083" sldId="687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07.395" v="355"/>
        <pc:sldMkLst>
          <pc:docMk/>
          <pc:sldMk cId="1651479490" sldId="688"/>
        </pc:sldMkLst>
        <pc:spChg chg="mod">
          <ac:chgData name="Chris Droessler" userId="625c3661-9d64-47fa-b83c-4b49393bd161" providerId="ADAL" clId="{6690AA53-542E-0C45-A042-0C4769D78736}" dt="2020-01-17T16:06:03.103" v="218"/>
          <ac:spMkLst>
            <pc:docMk/>
            <pc:sldMk cId="1651479490" sldId="688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19.693" v="358"/>
        <pc:sldMkLst>
          <pc:docMk/>
          <pc:sldMk cId="1396843579" sldId="689"/>
        </pc:sldMkLst>
        <pc:spChg chg="mod">
          <ac:chgData name="Chris Droessler" userId="625c3661-9d64-47fa-b83c-4b49393bd161" providerId="ADAL" clId="{6690AA53-542E-0C45-A042-0C4769D78736}" dt="2020-01-17T16:06:08.833" v="219"/>
          <ac:spMkLst>
            <pc:docMk/>
            <pc:sldMk cId="1396843579" sldId="689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13.251" v="356"/>
        <pc:sldMkLst>
          <pc:docMk/>
          <pc:sldMk cId="2121752260" sldId="690"/>
        </pc:sldMkLst>
        <pc:spChg chg="mod">
          <ac:chgData name="Chris Droessler" userId="625c3661-9d64-47fa-b83c-4b49393bd161" providerId="ADAL" clId="{6690AA53-542E-0C45-A042-0C4769D78736}" dt="2020-01-17T16:06:14.234" v="220"/>
          <ac:spMkLst>
            <pc:docMk/>
            <pc:sldMk cId="2121752260" sldId="690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17.508" v="357"/>
        <pc:sldMkLst>
          <pc:docMk/>
          <pc:sldMk cId="1812948971" sldId="691"/>
        </pc:sldMkLst>
        <pc:spChg chg="mod">
          <ac:chgData name="Chris Droessler" userId="625c3661-9d64-47fa-b83c-4b49393bd161" providerId="ADAL" clId="{6690AA53-542E-0C45-A042-0C4769D78736}" dt="2020-01-17T16:06:19.452" v="221"/>
          <ac:spMkLst>
            <pc:docMk/>
            <pc:sldMk cId="1812948971" sldId="691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26.028" v="360"/>
        <pc:sldMkLst>
          <pc:docMk/>
          <pc:sldMk cId="39047126" sldId="692"/>
        </pc:sldMkLst>
        <pc:spChg chg="mod">
          <ac:chgData name="Chris Droessler" userId="625c3661-9d64-47fa-b83c-4b49393bd161" providerId="ADAL" clId="{6690AA53-542E-0C45-A042-0C4769D78736}" dt="2020-01-17T16:06:24.822" v="222"/>
          <ac:spMkLst>
            <pc:docMk/>
            <pc:sldMk cId="39047126" sldId="692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30.195" v="361"/>
        <pc:sldMkLst>
          <pc:docMk/>
          <pc:sldMk cId="648894271" sldId="693"/>
        </pc:sldMkLst>
        <pc:spChg chg="mod">
          <ac:chgData name="Chris Droessler" userId="625c3661-9d64-47fa-b83c-4b49393bd161" providerId="ADAL" clId="{6690AA53-542E-0C45-A042-0C4769D78736}" dt="2020-01-17T16:06:30.636" v="223"/>
          <ac:spMkLst>
            <pc:docMk/>
            <pc:sldMk cId="648894271" sldId="693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43.898" v="348"/>
        <pc:sldMkLst>
          <pc:docMk/>
          <pc:sldMk cId="2941223591" sldId="694"/>
        </pc:sldMkLst>
        <pc:spChg chg="mod">
          <ac:chgData name="Chris Droessler" userId="625c3661-9d64-47fa-b83c-4b49393bd161" providerId="ADAL" clId="{6690AA53-542E-0C45-A042-0C4769D78736}" dt="2020-01-17T16:06:34.969" v="224"/>
          <ac:spMkLst>
            <pc:docMk/>
            <pc:sldMk cId="2941223591" sldId="694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45.627" v="349"/>
        <pc:sldMkLst>
          <pc:docMk/>
          <pc:sldMk cId="2038510617" sldId="695"/>
        </pc:sldMkLst>
        <pc:spChg chg="mod">
          <ac:chgData name="Chris Droessler" userId="625c3661-9d64-47fa-b83c-4b49393bd161" providerId="ADAL" clId="{6690AA53-542E-0C45-A042-0C4769D78736}" dt="2020-01-17T16:06:40.392" v="225"/>
          <ac:spMkLst>
            <pc:docMk/>
            <pc:sldMk cId="2038510617" sldId="695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47.482" v="350"/>
        <pc:sldMkLst>
          <pc:docMk/>
          <pc:sldMk cId="3202427344" sldId="696"/>
        </pc:sldMkLst>
        <pc:spChg chg="mod">
          <ac:chgData name="Chris Droessler" userId="625c3661-9d64-47fa-b83c-4b49393bd161" providerId="ADAL" clId="{6690AA53-542E-0C45-A042-0C4769D78736}" dt="2020-01-17T16:06:45.520" v="226"/>
          <ac:spMkLst>
            <pc:docMk/>
            <pc:sldMk cId="3202427344" sldId="696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49.546" v="351"/>
        <pc:sldMkLst>
          <pc:docMk/>
          <pc:sldMk cId="4093612942" sldId="697"/>
        </pc:sldMkLst>
        <pc:spChg chg="mod">
          <ac:chgData name="Chris Droessler" userId="625c3661-9d64-47fa-b83c-4b49393bd161" providerId="ADAL" clId="{6690AA53-542E-0C45-A042-0C4769D78736}" dt="2020-01-17T16:06:51.909" v="227"/>
          <ac:spMkLst>
            <pc:docMk/>
            <pc:sldMk cId="4093612942" sldId="697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0:59.859" v="353"/>
        <pc:sldMkLst>
          <pc:docMk/>
          <pc:sldMk cId="2712094089" sldId="698"/>
        </pc:sldMkLst>
        <pc:spChg chg="mod">
          <ac:chgData name="Chris Droessler" userId="625c3661-9d64-47fa-b83c-4b49393bd161" providerId="ADAL" clId="{6690AA53-542E-0C45-A042-0C4769D78736}" dt="2020-01-17T16:06:57.625" v="228"/>
          <ac:spMkLst>
            <pc:docMk/>
            <pc:sldMk cId="2712094089" sldId="698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31.877" v="362"/>
        <pc:sldMkLst>
          <pc:docMk/>
          <pc:sldMk cId="1941591989" sldId="699"/>
        </pc:sldMkLst>
        <pc:spChg chg="mod">
          <ac:chgData name="Chris Droessler" userId="625c3661-9d64-47fa-b83c-4b49393bd161" providerId="ADAL" clId="{6690AA53-542E-0C45-A042-0C4769D78736}" dt="2020-01-17T16:07:02.727" v="229"/>
          <ac:spMkLst>
            <pc:docMk/>
            <pc:sldMk cId="1941591989" sldId="699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30T12:29:43.565" v="449"/>
        <pc:sldMkLst>
          <pc:docMk/>
          <pc:sldMk cId="3682322493" sldId="700"/>
        </pc:sldMkLst>
        <pc:spChg chg="mod">
          <ac:chgData name="Chris Droessler" userId="625c3661-9d64-47fa-b83c-4b49393bd161" providerId="ADAL" clId="{6690AA53-542E-0C45-A042-0C4769D78736}" dt="2020-01-17T16:07:08.262" v="230"/>
          <ac:spMkLst>
            <pc:docMk/>
            <pc:sldMk cId="3682322493" sldId="700"/>
            <ac:spMk id="4" creationId="{1EA88E99-D19C-CC45-8F9D-8338D998702A}"/>
          </ac:spMkLst>
        </pc:spChg>
      </pc:sldChg>
      <pc:sldChg chg="modSp add ord">
        <pc:chgData name="Chris Droessler" userId="625c3661-9d64-47fa-b83c-4b49393bd161" providerId="ADAL" clId="{6690AA53-542E-0C45-A042-0C4769D78736}" dt="2020-01-17T16:41:05.203" v="354"/>
        <pc:sldMkLst>
          <pc:docMk/>
          <pc:sldMk cId="2786393247" sldId="701"/>
        </pc:sldMkLst>
        <pc:spChg chg="mod">
          <ac:chgData name="Chris Droessler" userId="625c3661-9d64-47fa-b83c-4b49393bd161" providerId="ADAL" clId="{6690AA53-542E-0C45-A042-0C4769D78736}" dt="2020-01-17T16:07:15.980" v="231"/>
          <ac:spMkLst>
            <pc:docMk/>
            <pc:sldMk cId="2786393247" sldId="701"/>
            <ac:spMk id="4" creationId="{1EA88E99-D19C-CC45-8F9D-8338D998702A}"/>
          </ac:spMkLst>
        </pc:spChg>
      </pc:sldChg>
      <pc:sldChg chg="modSp add del">
        <pc:chgData name="Chris Droessler" userId="625c3661-9d64-47fa-b83c-4b49393bd161" providerId="ADAL" clId="{6690AA53-542E-0C45-A042-0C4769D78736}" dt="2020-01-22T15:52:43.952" v="448" actId="2696"/>
        <pc:sldMkLst>
          <pc:docMk/>
          <pc:sldMk cId="1113108198" sldId="702"/>
        </pc:sldMkLst>
        <pc:spChg chg="mod">
          <ac:chgData name="Chris Droessler" userId="625c3661-9d64-47fa-b83c-4b49393bd161" providerId="ADAL" clId="{6690AA53-542E-0C45-A042-0C4769D78736}" dt="2020-01-17T16:08:14.655" v="270" actId="20577"/>
          <ac:spMkLst>
            <pc:docMk/>
            <pc:sldMk cId="1113108198" sldId="702"/>
            <ac:spMk id="2" creationId="{CC8C71E3-4B0C-4C47-B60A-6E1895F0068B}"/>
          </ac:spMkLst>
        </pc:spChg>
        <pc:spChg chg="mod">
          <ac:chgData name="Chris Droessler" userId="625c3661-9d64-47fa-b83c-4b49393bd161" providerId="ADAL" clId="{6690AA53-542E-0C45-A042-0C4769D78736}" dt="2020-01-17T16:08:18.135" v="271" actId="20577"/>
          <ac:spMkLst>
            <pc:docMk/>
            <pc:sldMk cId="1113108198" sldId="702"/>
            <ac:spMk id="3" creationId="{451B7CA0-17E3-0B47-81CE-729F2685FBC5}"/>
          </ac:spMkLst>
        </pc:spChg>
      </pc:sldChg>
      <pc:sldChg chg="add del">
        <pc:chgData name="Chris Droessler" userId="625c3661-9d64-47fa-b83c-4b49393bd161" providerId="ADAL" clId="{6690AA53-542E-0C45-A042-0C4769D78736}" dt="2020-01-17T16:07:22.744" v="232" actId="2696"/>
        <pc:sldMkLst>
          <pc:docMk/>
          <pc:sldMk cId="2542028199" sldId="702"/>
        </pc:sldMkLst>
      </pc:sldChg>
      <pc:sldChg chg="del">
        <pc:chgData name="Chris Droessler" userId="625c3661-9d64-47fa-b83c-4b49393bd161" providerId="ADAL" clId="{6690AA53-542E-0C45-A042-0C4769D78736}" dt="2020-01-17T15:56:47.461" v="27" actId="2696"/>
        <pc:sldMkLst>
          <pc:docMk/>
          <pc:sldMk cId="2815973237" sldId="703"/>
        </pc:sldMkLst>
      </pc:sldChg>
      <pc:sldChg chg="modSp add ord">
        <pc:chgData name="Chris Droessler" userId="625c3661-9d64-47fa-b83c-4b49393bd161" providerId="ADAL" clId="{6690AA53-542E-0C45-A042-0C4769D78736}" dt="2020-01-22T15:52:06.520" v="416" actId="20577"/>
        <pc:sldMkLst>
          <pc:docMk/>
          <pc:sldMk cId="3743260233" sldId="703"/>
        </pc:sldMkLst>
        <pc:spChg chg="mod">
          <ac:chgData name="Chris Droessler" userId="625c3661-9d64-47fa-b83c-4b49393bd161" providerId="ADAL" clId="{6690AA53-542E-0C45-A042-0C4769D78736}" dt="2020-01-22T15:52:06.520" v="416" actId="20577"/>
          <ac:spMkLst>
            <pc:docMk/>
            <pc:sldMk cId="3743260233" sldId="703"/>
            <ac:spMk id="4" creationId="{1EA88E99-D19C-CC45-8F9D-8338D998702A}"/>
          </ac:spMkLst>
        </pc:spChg>
      </pc:sldChg>
      <pc:sldChg chg="modSp add">
        <pc:chgData name="Chris Droessler" userId="625c3661-9d64-47fa-b83c-4b49393bd161" providerId="ADAL" clId="{6690AA53-542E-0C45-A042-0C4769D78736}" dt="2020-01-22T15:52:21.826" v="447" actId="20577"/>
        <pc:sldMkLst>
          <pc:docMk/>
          <pc:sldMk cId="1785092381" sldId="704"/>
        </pc:sldMkLst>
        <pc:spChg chg="mod">
          <ac:chgData name="Chris Droessler" userId="625c3661-9d64-47fa-b83c-4b49393bd161" providerId="ADAL" clId="{6690AA53-542E-0C45-A042-0C4769D78736}" dt="2020-01-22T15:52:21.826" v="447" actId="20577"/>
          <ac:spMkLst>
            <pc:docMk/>
            <pc:sldMk cId="1785092381" sldId="704"/>
            <ac:spMk id="4" creationId="{1EA88E99-D19C-CC45-8F9D-8338D998702A}"/>
          </ac:spMkLst>
        </pc:spChg>
      </pc:sldChg>
      <pc:sldChg chg="del">
        <pc:chgData name="Chris Droessler" userId="625c3661-9d64-47fa-b83c-4b49393bd161" providerId="ADAL" clId="{6690AA53-542E-0C45-A042-0C4769D78736}" dt="2020-01-17T15:56:47.466" v="28" actId="2696"/>
        <pc:sldMkLst>
          <pc:docMk/>
          <pc:sldMk cId="3749445932" sldId="704"/>
        </pc:sldMkLst>
      </pc:sldChg>
      <pc:sldChg chg="del">
        <pc:chgData name="Chris Droessler" userId="625c3661-9d64-47fa-b83c-4b49393bd161" providerId="ADAL" clId="{6690AA53-542E-0C45-A042-0C4769D78736}" dt="2020-01-17T15:56:47.475" v="30" actId="2696"/>
        <pc:sldMkLst>
          <pc:docMk/>
          <pc:sldMk cId="3121605373" sldId="705"/>
        </pc:sldMkLst>
      </pc:sldChg>
      <pc:sldChg chg="del">
        <pc:chgData name="Chris Droessler" userId="625c3661-9d64-47fa-b83c-4b49393bd161" providerId="ADAL" clId="{6690AA53-542E-0C45-A042-0C4769D78736}" dt="2020-01-17T15:56:47.486" v="33" actId="2696"/>
        <pc:sldMkLst>
          <pc:docMk/>
          <pc:sldMk cId="372870561" sldId="706"/>
        </pc:sldMkLst>
      </pc:sldChg>
      <pc:sldChg chg="del">
        <pc:chgData name="Chris Droessler" userId="625c3661-9d64-47fa-b83c-4b49393bd161" providerId="ADAL" clId="{6690AA53-542E-0C45-A042-0C4769D78736}" dt="2020-01-17T15:56:47.507" v="39" actId="2696"/>
        <pc:sldMkLst>
          <pc:docMk/>
          <pc:sldMk cId="235505661" sldId="707"/>
        </pc:sldMkLst>
      </pc:sldChg>
      <pc:sldChg chg="del">
        <pc:chgData name="Chris Droessler" userId="625c3661-9d64-47fa-b83c-4b49393bd161" providerId="ADAL" clId="{6690AA53-542E-0C45-A042-0C4769D78736}" dt="2020-01-17T15:56:47.451" v="25" actId="2696"/>
        <pc:sldMkLst>
          <pc:docMk/>
          <pc:sldMk cId="4253841091" sldId="708"/>
        </pc:sldMkLst>
      </pc:sldChg>
      <pc:sldChg chg="del">
        <pc:chgData name="Chris Droessler" userId="625c3661-9d64-47fa-b83c-4b49393bd161" providerId="ADAL" clId="{6690AA53-542E-0C45-A042-0C4769D78736}" dt="2020-01-17T15:56:47.501" v="37" actId="2696"/>
        <pc:sldMkLst>
          <pc:docMk/>
          <pc:sldMk cId="2484892678" sldId="709"/>
        </pc:sldMkLst>
      </pc:sldChg>
      <pc:sldChg chg="del">
        <pc:chgData name="Chris Droessler" userId="625c3661-9d64-47fa-b83c-4b49393bd161" providerId="ADAL" clId="{6690AA53-542E-0C45-A042-0C4769D78736}" dt="2020-01-17T15:56:47.471" v="29" actId="2696"/>
        <pc:sldMkLst>
          <pc:docMk/>
          <pc:sldMk cId="2707207902" sldId="710"/>
        </pc:sldMkLst>
      </pc:sldChg>
    </pc:docChg>
  </pc:docChgLst>
  <pc:docChgLst>
    <pc:chgData name="Chris Droessler" userId="625c3661-9d64-47fa-b83c-4b49393bd161" providerId="ADAL" clId="{68B3681C-F141-794A-96D8-0BA98EA56A5D}"/>
    <pc:docChg chg="custSel addSld delSld modSld sldOrd">
      <pc:chgData name="Chris Droessler" userId="625c3661-9d64-47fa-b83c-4b49393bd161" providerId="ADAL" clId="{68B3681C-F141-794A-96D8-0BA98EA56A5D}" dt="2019-11-12T12:49:57.923" v="633" actId="2696"/>
      <pc:docMkLst>
        <pc:docMk/>
      </pc:docMkLst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2378976308" sldId="256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1133732581" sldId="261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3776938010" sldId="262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1272993466" sldId="263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3092514365" sldId="264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3228340405" sldId="265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2800900242" sldId="266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2011833291" sldId="282"/>
        </pc:sldMkLst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2363076874" sldId="283"/>
        </pc:sldMkLst>
      </pc:sldChg>
      <pc:sldChg chg="modSp">
        <pc:chgData name="Chris Droessler" userId="625c3661-9d64-47fa-b83c-4b49393bd161" providerId="ADAL" clId="{68B3681C-F141-794A-96D8-0BA98EA56A5D}" dt="2019-11-06T13:04:30.758" v="349" actId="20577"/>
        <pc:sldMkLst>
          <pc:docMk/>
          <pc:sldMk cId="503736447" sldId="560"/>
        </pc:sldMkLst>
        <pc:spChg chg="mod">
          <ac:chgData name="Chris Droessler" userId="625c3661-9d64-47fa-b83c-4b49393bd161" providerId="ADAL" clId="{68B3681C-F141-794A-96D8-0BA98EA56A5D}" dt="2019-11-06T13:04:30.758" v="349" actId="20577"/>
          <ac:spMkLst>
            <pc:docMk/>
            <pc:sldMk cId="503736447" sldId="560"/>
            <ac:spMk id="4" creationId="{00000000-0000-0000-0000-000000000000}"/>
          </ac:spMkLst>
        </pc:spChg>
      </pc:sldChg>
      <pc:sldChg chg="modSp">
        <pc:chgData name="Chris Droessler" userId="625c3661-9d64-47fa-b83c-4b49393bd161" providerId="ADAL" clId="{68B3681C-F141-794A-96D8-0BA98EA56A5D}" dt="2019-11-06T12:49:26.981" v="74" actId="20577"/>
        <pc:sldMkLst>
          <pc:docMk/>
          <pc:sldMk cId="2392971145" sldId="572"/>
        </pc:sldMkLst>
        <pc:spChg chg="mod">
          <ac:chgData name="Chris Droessler" userId="625c3661-9d64-47fa-b83c-4b49393bd161" providerId="ADAL" clId="{68B3681C-F141-794A-96D8-0BA98EA56A5D}" dt="2019-11-06T12:49:26.981" v="74" actId="20577"/>
          <ac:spMkLst>
            <pc:docMk/>
            <pc:sldMk cId="2392971145" sldId="572"/>
            <ac:spMk id="2" creationId="{70E7FB36-DF07-B44D-8D38-59F39D617117}"/>
          </ac:spMkLst>
        </pc:spChg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1303851975" sldId="573"/>
        </pc:sldMkLst>
      </pc:sldChg>
      <pc:sldChg chg="modSp">
        <pc:chgData name="Chris Droessler" userId="625c3661-9d64-47fa-b83c-4b49393bd161" providerId="ADAL" clId="{68B3681C-F141-794A-96D8-0BA98EA56A5D}" dt="2019-11-06T12:55:57.888" v="205" actId="114"/>
        <pc:sldMkLst>
          <pc:docMk/>
          <pc:sldMk cId="1831575911" sldId="644"/>
        </pc:sldMkLst>
        <pc:spChg chg="mod">
          <ac:chgData name="Chris Droessler" userId="625c3661-9d64-47fa-b83c-4b49393bd161" providerId="ADAL" clId="{68B3681C-F141-794A-96D8-0BA98EA56A5D}" dt="2019-11-06T12:55:57.888" v="205" actId="114"/>
          <ac:spMkLst>
            <pc:docMk/>
            <pc:sldMk cId="1831575911" sldId="644"/>
            <ac:spMk id="2" creationId="{BF342724-5EC7-EF4B-89AC-A4C2D3A94FFB}"/>
          </ac:spMkLst>
        </pc:spChg>
      </pc:sldChg>
      <pc:sldChg chg="ord">
        <pc:chgData name="Chris Droessler" userId="625c3661-9d64-47fa-b83c-4b49393bd161" providerId="ADAL" clId="{68B3681C-F141-794A-96D8-0BA98EA56A5D}" dt="2019-11-06T12:48:12.423" v="60"/>
        <pc:sldMkLst>
          <pc:docMk/>
          <pc:sldMk cId="3713211416" sldId="657"/>
        </pc:sldMkLst>
      </pc:sldChg>
      <pc:sldChg chg="modSp add">
        <pc:chgData name="Chris Droessler" userId="625c3661-9d64-47fa-b83c-4b49393bd161" providerId="ADAL" clId="{68B3681C-F141-794A-96D8-0BA98EA56A5D}" dt="2019-11-06T12:59:58.938" v="291" actId="20577"/>
        <pc:sldMkLst>
          <pc:docMk/>
          <pc:sldMk cId="3534465971" sldId="658"/>
        </pc:sldMkLst>
        <pc:spChg chg="mod">
          <ac:chgData name="Chris Droessler" userId="625c3661-9d64-47fa-b83c-4b49393bd161" providerId="ADAL" clId="{68B3681C-F141-794A-96D8-0BA98EA56A5D}" dt="2019-11-06T12:59:58.938" v="291" actId="20577"/>
          <ac:spMkLst>
            <pc:docMk/>
            <pc:sldMk cId="3534465971" sldId="658"/>
            <ac:spMk id="4" creationId="{00000000-0000-0000-0000-000000000000}"/>
          </ac:spMkLst>
        </pc:spChg>
      </pc:sldChg>
      <pc:sldChg chg="add del ord">
        <pc:chgData name="Chris Droessler" userId="625c3661-9d64-47fa-b83c-4b49393bd161" providerId="ADAL" clId="{68B3681C-F141-794A-96D8-0BA98EA56A5D}" dt="2019-11-12T12:47:54.857" v="615" actId="2696"/>
        <pc:sldMkLst>
          <pc:docMk/>
          <pc:sldMk cId="2852555835" sldId="659"/>
        </pc:sldMkLst>
      </pc:sldChg>
      <pc:sldChg chg="add">
        <pc:chgData name="Chris Droessler" userId="625c3661-9d64-47fa-b83c-4b49393bd161" providerId="ADAL" clId="{68B3681C-F141-794A-96D8-0BA98EA56A5D}" dt="2019-11-06T12:48:26.650" v="62"/>
        <pc:sldMkLst>
          <pc:docMk/>
          <pc:sldMk cId="694530135" sldId="660"/>
        </pc:sldMkLst>
      </pc:sldChg>
      <pc:sldChg chg="add">
        <pc:chgData name="Chris Droessler" userId="625c3661-9d64-47fa-b83c-4b49393bd161" providerId="ADAL" clId="{68B3681C-F141-794A-96D8-0BA98EA56A5D}" dt="2019-11-06T12:48:26.804" v="63"/>
        <pc:sldMkLst>
          <pc:docMk/>
          <pc:sldMk cId="3225646513" sldId="661"/>
        </pc:sldMkLst>
      </pc:sldChg>
      <pc:sldChg chg="modSp add">
        <pc:chgData name="Chris Droessler" userId="625c3661-9d64-47fa-b83c-4b49393bd161" providerId="ADAL" clId="{68B3681C-F141-794A-96D8-0BA98EA56A5D}" dt="2019-11-06T12:53:01.137" v="155" actId="948"/>
        <pc:sldMkLst>
          <pc:docMk/>
          <pc:sldMk cId="4124514271" sldId="662"/>
        </pc:sldMkLst>
        <pc:spChg chg="mod">
          <ac:chgData name="Chris Droessler" userId="625c3661-9d64-47fa-b83c-4b49393bd161" providerId="ADAL" clId="{68B3681C-F141-794A-96D8-0BA98EA56A5D}" dt="2019-11-06T12:53:01.137" v="155" actId="948"/>
          <ac:spMkLst>
            <pc:docMk/>
            <pc:sldMk cId="4124514271" sldId="662"/>
            <ac:spMk id="2" creationId="{20FE68D4-A736-2846-A536-DBD1805AD3DB}"/>
          </ac:spMkLst>
        </pc:spChg>
        <pc:spChg chg="mod">
          <ac:chgData name="Chris Droessler" userId="625c3661-9d64-47fa-b83c-4b49393bd161" providerId="ADAL" clId="{68B3681C-F141-794A-96D8-0BA98EA56A5D}" dt="2019-11-06T12:51:35.077" v="136" actId="20577"/>
          <ac:spMkLst>
            <pc:docMk/>
            <pc:sldMk cId="4124514271" sldId="662"/>
            <ac:spMk id="3" creationId="{F584CC39-F2AE-7A47-97C7-E380E42E0DC3}"/>
          </ac:spMkLst>
        </pc:spChg>
      </pc:sldChg>
      <pc:sldChg chg="modSp add">
        <pc:chgData name="Chris Droessler" userId="625c3661-9d64-47fa-b83c-4b49393bd161" providerId="ADAL" clId="{68B3681C-F141-794A-96D8-0BA98EA56A5D}" dt="2019-11-06T12:55:11.358" v="167" actId="20577"/>
        <pc:sldMkLst>
          <pc:docMk/>
          <pc:sldMk cId="4195290847" sldId="663"/>
        </pc:sldMkLst>
        <pc:spChg chg="mod">
          <ac:chgData name="Chris Droessler" userId="625c3661-9d64-47fa-b83c-4b49393bd161" providerId="ADAL" clId="{68B3681C-F141-794A-96D8-0BA98EA56A5D}" dt="2019-11-06T12:55:11.358" v="167" actId="20577"/>
          <ac:spMkLst>
            <pc:docMk/>
            <pc:sldMk cId="4195290847" sldId="663"/>
            <ac:spMk id="2" creationId="{20FE68D4-A736-2846-A536-DBD1805AD3DB}"/>
          </ac:spMkLst>
        </pc:spChg>
        <pc:spChg chg="mod">
          <ac:chgData name="Chris Droessler" userId="625c3661-9d64-47fa-b83c-4b49393bd161" providerId="ADAL" clId="{68B3681C-F141-794A-96D8-0BA98EA56A5D}" dt="2019-11-06T12:54:33.757" v="162" actId="20577"/>
          <ac:spMkLst>
            <pc:docMk/>
            <pc:sldMk cId="4195290847" sldId="663"/>
            <ac:spMk id="3" creationId="{F584CC39-F2AE-7A47-97C7-E380E42E0DC3}"/>
          </ac:spMkLst>
        </pc:spChg>
      </pc:sldChg>
      <pc:sldChg chg="modSp add">
        <pc:chgData name="Chris Droessler" userId="625c3661-9d64-47fa-b83c-4b49393bd161" providerId="ADAL" clId="{68B3681C-F141-794A-96D8-0BA98EA56A5D}" dt="2019-11-06T13:08:19.865" v="368" actId="20577"/>
        <pc:sldMkLst>
          <pc:docMk/>
          <pc:sldMk cId="3149178407" sldId="664"/>
        </pc:sldMkLst>
        <pc:spChg chg="mod">
          <ac:chgData name="Chris Droessler" userId="625c3661-9d64-47fa-b83c-4b49393bd161" providerId="ADAL" clId="{68B3681C-F141-794A-96D8-0BA98EA56A5D}" dt="2019-11-06T13:07:33.628" v="351" actId="404"/>
          <ac:spMkLst>
            <pc:docMk/>
            <pc:sldMk cId="3149178407" sldId="664"/>
            <ac:spMk id="2" creationId="{577515B8-9200-374D-992F-372E54D01AB8}"/>
          </ac:spMkLst>
        </pc:spChg>
        <pc:spChg chg="mod">
          <ac:chgData name="Chris Droessler" userId="625c3661-9d64-47fa-b83c-4b49393bd161" providerId="ADAL" clId="{68B3681C-F141-794A-96D8-0BA98EA56A5D}" dt="2019-11-06T13:08:19.865" v="368" actId="20577"/>
          <ac:spMkLst>
            <pc:docMk/>
            <pc:sldMk cId="3149178407" sldId="664"/>
            <ac:spMk id="3" creationId="{C0B44734-EB67-0341-9C2D-F2AB003EDC38}"/>
          </ac:spMkLst>
        </pc:spChg>
      </pc:sldChg>
      <pc:sldChg chg="modSp add">
        <pc:chgData name="Chris Droessler" userId="625c3661-9d64-47fa-b83c-4b49393bd161" providerId="ADAL" clId="{68B3681C-F141-794A-96D8-0BA98EA56A5D}" dt="2019-11-06T13:08:55.448" v="385" actId="20577"/>
        <pc:sldMkLst>
          <pc:docMk/>
          <pc:sldMk cId="182015177" sldId="665"/>
        </pc:sldMkLst>
        <pc:spChg chg="mod">
          <ac:chgData name="Chris Droessler" userId="625c3661-9d64-47fa-b83c-4b49393bd161" providerId="ADAL" clId="{68B3681C-F141-794A-96D8-0BA98EA56A5D}" dt="2019-11-06T13:08:55.448" v="385" actId="20577"/>
          <ac:spMkLst>
            <pc:docMk/>
            <pc:sldMk cId="182015177" sldId="665"/>
            <ac:spMk id="2" creationId="{577515B8-9200-374D-992F-372E54D01AB8}"/>
          </ac:spMkLst>
        </pc:spChg>
        <pc:spChg chg="mod">
          <ac:chgData name="Chris Droessler" userId="625c3661-9d64-47fa-b83c-4b49393bd161" providerId="ADAL" clId="{68B3681C-F141-794A-96D8-0BA98EA56A5D}" dt="2019-11-06T13:08:49.351" v="379" actId="20577"/>
          <ac:spMkLst>
            <pc:docMk/>
            <pc:sldMk cId="182015177" sldId="665"/>
            <ac:spMk id="3" creationId="{C0B44734-EB67-0341-9C2D-F2AB003EDC38}"/>
          </ac:spMkLst>
        </pc:sp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3621036115" sldId="666"/>
        </pc:sldMkLst>
        <pc:spChg chg="del mod">
          <ac:chgData name="Chris Droessler" userId="625c3661-9d64-47fa-b83c-4b49393bd161" providerId="ADAL" clId="{68B3681C-F141-794A-96D8-0BA98EA56A5D}" dt="2019-11-06T13:10:18.236" v="390"/>
          <ac:spMkLst>
            <pc:docMk/>
            <pc:sldMk cId="3621036115" sldId="666"/>
            <ac:spMk id="2" creationId="{577515B8-9200-374D-992F-372E54D01AB8}"/>
          </ac:spMkLst>
        </pc:spChg>
        <pc:spChg chg="mod">
          <ac:chgData name="Chris Droessler" userId="625c3661-9d64-47fa-b83c-4b49393bd161" providerId="ADAL" clId="{68B3681C-F141-794A-96D8-0BA98EA56A5D}" dt="2019-11-06T13:09:35.973" v="389" actId="20577"/>
          <ac:spMkLst>
            <pc:docMk/>
            <pc:sldMk cId="3621036115" sldId="666"/>
            <ac:spMk id="3" creationId="{C0B44734-EB67-0341-9C2D-F2AB003EDC38}"/>
          </ac:spMkLst>
        </pc:spChg>
        <pc:spChg chg="add del mod">
          <ac:chgData name="Chris Droessler" userId="625c3661-9d64-47fa-b83c-4b49393bd161" providerId="ADAL" clId="{68B3681C-F141-794A-96D8-0BA98EA56A5D}" dt="2019-11-06T13:10:48.849" v="394" actId="478"/>
          <ac:spMkLst>
            <pc:docMk/>
            <pc:sldMk cId="3621036115" sldId="666"/>
            <ac:spMk id="7" creationId="{9ECEB800-F8AC-E249-8352-03C3C776108D}"/>
          </ac:spMkLst>
        </pc:spChg>
        <pc:picChg chg="add del mod">
          <ac:chgData name="Chris Droessler" userId="625c3661-9d64-47fa-b83c-4b49393bd161" providerId="ADAL" clId="{68B3681C-F141-794A-96D8-0BA98EA56A5D}" dt="2019-11-06T13:10:25.880" v="393" actId="478"/>
          <ac:picMkLst>
            <pc:docMk/>
            <pc:sldMk cId="3621036115" sldId="666"/>
            <ac:picMk id="5" creationId="{E43080E2-4F34-7B4E-BB72-8805BFB00BEE}"/>
          </ac:picMkLst>
        </pc:picChg>
        <pc:picChg chg="add del mod">
          <ac:chgData name="Chris Droessler" userId="625c3661-9d64-47fa-b83c-4b49393bd161" providerId="ADAL" clId="{68B3681C-F141-794A-96D8-0BA98EA56A5D}" dt="2019-11-06T13:11:01.124" v="398" actId="478"/>
          <ac:picMkLst>
            <pc:docMk/>
            <pc:sldMk cId="3621036115" sldId="666"/>
            <ac:picMk id="9" creationId="{B2A4C8CE-9DC6-374C-986C-ABCEE6EC3709}"/>
          </ac:picMkLst>
        </pc:picChg>
        <pc:picChg chg="add del mod">
          <ac:chgData name="Chris Droessler" userId="625c3661-9d64-47fa-b83c-4b49393bd161" providerId="ADAL" clId="{68B3681C-F141-794A-96D8-0BA98EA56A5D}" dt="2019-11-06T13:19:22.548" v="402" actId="478"/>
          <ac:picMkLst>
            <pc:docMk/>
            <pc:sldMk cId="3621036115" sldId="666"/>
            <ac:picMk id="11" creationId="{D938DD79-D6B6-2249-BC71-5DB9DCD8C909}"/>
          </ac:picMkLst>
        </pc:picChg>
        <pc:picChg chg="add del mod">
          <ac:chgData name="Chris Droessler" userId="625c3661-9d64-47fa-b83c-4b49393bd161" providerId="ADAL" clId="{68B3681C-F141-794A-96D8-0BA98EA56A5D}" dt="2019-11-06T13:19:36.657" v="407" actId="478"/>
          <ac:picMkLst>
            <pc:docMk/>
            <pc:sldMk cId="3621036115" sldId="666"/>
            <ac:picMk id="13" creationId="{0495C1FA-7CC0-FF4C-90F5-D9AA515CF406}"/>
          </ac:picMkLst>
        </pc:picChg>
        <pc:picChg chg="add del mod">
          <ac:chgData name="Chris Droessler" userId="625c3661-9d64-47fa-b83c-4b49393bd161" providerId="ADAL" clId="{68B3681C-F141-794A-96D8-0BA98EA56A5D}" dt="2019-11-06T13:19:42.412" v="411" actId="478"/>
          <ac:picMkLst>
            <pc:docMk/>
            <pc:sldMk cId="3621036115" sldId="666"/>
            <ac:picMk id="15" creationId="{E18BE9C7-D594-BA49-8838-2FE25CEA45D0}"/>
          </ac:picMkLst>
        </pc:picChg>
        <pc:picChg chg="add mod">
          <ac:chgData name="Chris Droessler" userId="625c3661-9d64-47fa-b83c-4b49393bd161" providerId="ADAL" clId="{68B3681C-F141-794A-96D8-0BA98EA56A5D}" dt="2019-11-06T13:22:14.921" v="414" actId="962"/>
          <ac:picMkLst>
            <pc:docMk/>
            <pc:sldMk cId="3621036115" sldId="666"/>
            <ac:picMk id="17" creationId="{2598F423-F7E2-0745-B3DC-2A5E5E5E5F8D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2613191324" sldId="667"/>
        </pc:sldMkLst>
        <pc:picChg chg="add mod">
          <ac:chgData name="Chris Droessler" userId="625c3661-9d64-47fa-b83c-4b49393bd161" providerId="ADAL" clId="{68B3681C-F141-794A-96D8-0BA98EA56A5D}" dt="2019-11-06T13:22:34.020" v="427" actId="962"/>
          <ac:picMkLst>
            <pc:docMk/>
            <pc:sldMk cId="2613191324" sldId="667"/>
            <ac:picMk id="4" creationId="{7CD821D8-4BF5-AA4A-8A04-B7923750764C}"/>
          </ac:picMkLst>
        </pc:picChg>
        <pc:picChg chg="del">
          <ac:chgData name="Chris Droessler" userId="625c3661-9d64-47fa-b83c-4b49393bd161" providerId="ADAL" clId="{68B3681C-F141-794A-96D8-0BA98EA56A5D}" dt="2019-11-06T13:22:20.801" v="416" actId="478"/>
          <ac:picMkLst>
            <pc:docMk/>
            <pc:sldMk cId="2613191324" sldId="667"/>
            <ac:picMk id="17" creationId="{2598F423-F7E2-0745-B3DC-2A5E5E5E5F8D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2816986587" sldId="668"/>
        </pc:sldMkLst>
        <pc:picChg chg="add del mod">
          <ac:chgData name="Chris Droessler" userId="625c3661-9d64-47fa-b83c-4b49393bd161" providerId="ADAL" clId="{68B3681C-F141-794A-96D8-0BA98EA56A5D}" dt="2019-11-06T13:22:39.116" v="429" actId="478"/>
          <ac:picMkLst>
            <pc:docMk/>
            <pc:sldMk cId="2816986587" sldId="668"/>
            <ac:picMk id="2" creationId="{01DB1462-F744-584C-9940-B115BC6D353E}"/>
          </ac:picMkLst>
        </pc:picChg>
        <pc:picChg chg="add mod">
          <ac:chgData name="Chris Droessler" userId="625c3661-9d64-47fa-b83c-4b49393bd161" providerId="ADAL" clId="{68B3681C-F141-794A-96D8-0BA98EA56A5D}" dt="2019-11-06T13:22:42.791" v="432" actId="962"/>
          <ac:picMkLst>
            <pc:docMk/>
            <pc:sldMk cId="2816986587" sldId="668"/>
            <ac:picMk id="5" creationId="{17A46C1D-AE7F-AA48-B3BA-68DBE5D6D342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3355172008" sldId="669"/>
        </pc:sldMkLst>
        <pc:picChg chg="add del mod">
          <ac:chgData name="Chris Droessler" userId="625c3661-9d64-47fa-b83c-4b49393bd161" providerId="ADAL" clId="{68B3681C-F141-794A-96D8-0BA98EA56A5D}" dt="2019-11-06T13:23:40.461" v="434" actId="478"/>
          <ac:picMkLst>
            <pc:docMk/>
            <pc:sldMk cId="3355172008" sldId="669"/>
            <ac:picMk id="2" creationId="{0D7B9F37-C40E-6B4F-9346-45F131C0880B}"/>
          </ac:picMkLst>
        </pc:picChg>
        <pc:picChg chg="add mod">
          <ac:chgData name="Chris Droessler" userId="625c3661-9d64-47fa-b83c-4b49393bd161" providerId="ADAL" clId="{68B3681C-F141-794A-96D8-0BA98EA56A5D}" dt="2019-11-06T13:23:44.585" v="437" actId="962"/>
          <ac:picMkLst>
            <pc:docMk/>
            <pc:sldMk cId="3355172008" sldId="669"/>
            <ac:picMk id="5" creationId="{9E2F54B0-4872-C748-AD3D-D8327037B57E}"/>
          </ac:picMkLst>
        </pc:picChg>
      </pc:sldChg>
      <pc:sldChg chg="add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57700198" sldId="670"/>
        </pc:sldMkLst>
        <pc:picChg chg="add mod">
          <ac:chgData name="Chris Droessler" userId="625c3661-9d64-47fa-b83c-4b49393bd161" providerId="ADAL" clId="{68B3681C-F141-794A-96D8-0BA98EA56A5D}" dt="2019-11-06T13:24:52.140" v="440" actId="962"/>
          <ac:picMkLst>
            <pc:docMk/>
            <pc:sldMk cId="57700198" sldId="670"/>
            <ac:picMk id="4" creationId="{33B33AC8-7739-6E45-B19A-60743C21B24C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4073427048" sldId="671"/>
        </pc:sldMkLst>
        <pc:picChg chg="add del mod">
          <ac:chgData name="Chris Droessler" userId="625c3661-9d64-47fa-b83c-4b49393bd161" providerId="ADAL" clId="{68B3681C-F141-794A-96D8-0BA98EA56A5D}" dt="2019-11-06T13:25:39.036" v="442" actId="478"/>
          <ac:picMkLst>
            <pc:docMk/>
            <pc:sldMk cId="4073427048" sldId="671"/>
            <ac:picMk id="2" creationId="{9385AF22-8278-8941-BD33-C6C37EF21A38}"/>
          </ac:picMkLst>
        </pc:picChg>
        <pc:picChg chg="add del mod">
          <ac:chgData name="Chris Droessler" userId="625c3661-9d64-47fa-b83c-4b49393bd161" providerId="ADAL" clId="{68B3681C-F141-794A-96D8-0BA98EA56A5D}" dt="2019-11-06T13:26:17.860" v="444" actId="478"/>
          <ac:picMkLst>
            <pc:docMk/>
            <pc:sldMk cId="4073427048" sldId="671"/>
            <ac:picMk id="5" creationId="{A337F25B-9B03-FD46-9535-B6DBB852417D}"/>
          </ac:picMkLst>
        </pc:picChg>
        <pc:picChg chg="add mod">
          <ac:chgData name="Chris Droessler" userId="625c3661-9d64-47fa-b83c-4b49393bd161" providerId="ADAL" clId="{68B3681C-F141-794A-96D8-0BA98EA56A5D}" dt="2019-11-06T13:26:22.097" v="447" actId="962"/>
          <ac:picMkLst>
            <pc:docMk/>
            <pc:sldMk cId="4073427048" sldId="671"/>
            <ac:picMk id="7" creationId="{E836D409-D73B-524D-8BB2-A55595234045}"/>
          </ac:picMkLst>
        </pc:picChg>
      </pc:sldChg>
      <pc:sldChg chg="add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2312103838" sldId="672"/>
        </pc:sldMkLst>
        <pc:picChg chg="add mod">
          <ac:chgData name="Chris Droessler" userId="625c3661-9d64-47fa-b83c-4b49393bd161" providerId="ADAL" clId="{68B3681C-F141-794A-96D8-0BA98EA56A5D}" dt="2019-11-06T13:28:15.146" v="450" actId="962"/>
          <ac:picMkLst>
            <pc:docMk/>
            <pc:sldMk cId="2312103838" sldId="672"/>
            <ac:picMk id="4" creationId="{2DA1AFE0-DF67-E84B-922D-AE641AE7617B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24.059" v="609"/>
        <pc:sldMkLst>
          <pc:docMk/>
          <pc:sldMk cId="880189499" sldId="673"/>
        </pc:sldMkLst>
        <pc:picChg chg="add del mod">
          <ac:chgData name="Chris Droessler" userId="625c3661-9d64-47fa-b83c-4b49393bd161" providerId="ADAL" clId="{68B3681C-F141-794A-96D8-0BA98EA56A5D}" dt="2019-11-06T13:29:25.612" v="452" actId="478"/>
          <ac:picMkLst>
            <pc:docMk/>
            <pc:sldMk cId="880189499" sldId="673"/>
            <ac:picMk id="2" creationId="{EB7FB2E7-D583-9C4D-BA00-FB660299D0B1}"/>
          </ac:picMkLst>
        </pc:picChg>
        <pc:picChg chg="add mod">
          <ac:chgData name="Chris Droessler" userId="625c3661-9d64-47fa-b83c-4b49393bd161" providerId="ADAL" clId="{68B3681C-F141-794A-96D8-0BA98EA56A5D}" dt="2019-11-06T13:29:29.068" v="455" actId="962"/>
          <ac:picMkLst>
            <pc:docMk/>
            <pc:sldMk cId="880189499" sldId="673"/>
            <ac:picMk id="5" creationId="{154A600F-2A3B-4B45-9654-483CFF25FA60}"/>
          </ac:picMkLst>
        </pc:picChg>
      </pc:sldChg>
      <pc:sldChg chg="addSp delSp modSp add ord">
        <pc:chgData name="Chris Droessler" userId="625c3661-9d64-47fa-b83c-4b49393bd161" providerId="ADAL" clId="{68B3681C-F141-794A-96D8-0BA98EA56A5D}" dt="2019-11-06T13:30:29.112" v="461"/>
        <pc:sldMkLst>
          <pc:docMk/>
          <pc:sldMk cId="1845352423" sldId="674"/>
        </pc:sldMkLst>
        <pc:spChg chg="add del mod">
          <ac:chgData name="Chris Droessler" userId="625c3661-9d64-47fa-b83c-4b49393bd161" providerId="ADAL" clId="{68B3681C-F141-794A-96D8-0BA98EA56A5D}" dt="2019-11-06T13:30:26.791" v="459"/>
          <ac:spMkLst>
            <pc:docMk/>
            <pc:sldMk cId="1845352423" sldId="674"/>
            <ac:spMk id="2" creationId="{90B0B237-B483-654C-B65F-290D87FB633E}"/>
          </ac:spMkLst>
        </pc:spChg>
        <pc:spChg chg="add mod">
          <ac:chgData name="Chris Droessler" userId="625c3661-9d64-47fa-b83c-4b49393bd161" providerId="ADAL" clId="{68B3681C-F141-794A-96D8-0BA98EA56A5D}" dt="2019-11-06T13:30:29.112" v="461"/>
          <ac:spMkLst>
            <pc:docMk/>
            <pc:sldMk cId="1845352423" sldId="674"/>
            <ac:spMk id="4" creationId="{047001E3-1A05-6440-9EC9-6D56DF99897B}"/>
          </ac:spMkLst>
        </pc:spChg>
      </pc:sldChg>
      <pc:sldChg chg="add del">
        <pc:chgData name="Chris Droessler" userId="625c3661-9d64-47fa-b83c-4b49393bd161" providerId="ADAL" clId="{68B3681C-F141-794A-96D8-0BA98EA56A5D}" dt="2019-11-12T12:47:54.850" v="614" actId="2696"/>
        <pc:sldMkLst>
          <pc:docMk/>
          <pc:sldMk cId="1304271515" sldId="675"/>
        </pc:sldMkLst>
      </pc:sldChg>
      <pc:sldChg chg="addSp delSp modSp add ord setBg">
        <pc:chgData name="Chris Droessler" userId="625c3661-9d64-47fa-b83c-4b49393bd161" providerId="ADAL" clId="{68B3681C-F141-794A-96D8-0BA98EA56A5D}" dt="2019-11-12T12:45:01.890" v="608"/>
        <pc:sldMkLst>
          <pc:docMk/>
          <pc:sldMk cId="375794531" sldId="676"/>
        </pc:sldMkLst>
        <pc:spChg chg="del">
          <ac:chgData name="Chris Droessler" userId="625c3661-9d64-47fa-b83c-4b49393bd161" providerId="ADAL" clId="{68B3681C-F141-794A-96D8-0BA98EA56A5D}" dt="2019-11-12T12:38:22.365" v="539"/>
          <ac:spMkLst>
            <pc:docMk/>
            <pc:sldMk cId="375794531" sldId="676"/>
            <ac:spMk id="2" creationId="{EDB693AE-016C-FB43-9B25-098AF811AA43}"/>
          </ac:spMkLst>
        </pc:spChg>
        <pc:spChg chg="del">
          <ac:chgData name="Chris Droessler" userId="625c3661-9d64-47fa-b83c-4b49393bd161" providerId="ADAL" clId="{68B3681C-F141-794A-96D8-0BA98EA56A5D}" dt="2019-11-12T12:38:33.322" v="543"/>
          <ac:spMkLst>
            <pc:docMk/>
            <pc:sldMk cId="375794531" sldId="676"/>
            <ac:spMk id="3" creationId="{4590A334-0651-DC41-9079-35F2B3D906B4}"/>
          </ac:spMkLst>
        </pc:spChg>
        <pc:spChg chg="add del mod">
          <ac:chgData name="Chris Droessler" userId="625c3661-9d64-47fa-b83c-4b49393bd161" providerId="ADAL" clId="{68B3681C-F141-794A-96D8-0BA98EA56A5D}" dt="2019-11-12T12:38:33.322" v="543"/>
          <ac:spMkLst>
            <pc:docMk/>
            <pc:sldMk cId="375794531" sldId="676"/>
            <ac:spMk id="7" creationId="{621C440F-2BE8-5A49-A25E-053FE5EE751F}"/>
          </ac:spMkLst>
        </pc:spChg>
        <pc:picChg chg="add del mod">
          <ac:chgData name="Chris Droessler" userId="625c3661-9d64-47fa-b83c-4b49393bd161" providerId="ADAL" clId="{68B3681C-F141-794A-96D8-0BA98EA56A5D}" dt="2019-11-12T12:38:27.583" v="542" actId="478"/>
          <ac:picMkLst>
            <pc:docMk/>
            <pc:sldMk cId="375794531" sldId="676"/>
            <ac:picMk id="5" creationId="{A6DDB4BC-4107-324C-AB50-7491668F76B8}"/>
          </ac:picMkLst>
        </pc:picChg>
        <pc:picChg chg="add mod">
          <ac:chgData name="Chris Droessler" userId="625c3661-9d64-47fa-b83c-4b49393bd161" providerId="ADAL" clId="{68B3681C-F141-794A-96D8-0BA98EA56A5D}" dt="2019-11-12T12:39:01.491" v="556" actId="962"/>
          <ac:picMkLst>
            <pc:docMk/>
            <pc:sldMk cId="375794531" sldId="676"/>
            <ac:picMk id="9" creationId="{B97586CD-663D-194B-9D00-12951D1A1DF2}"/>
          </ac:picMkLst>
        </pc:picChg>
      </pc:sldChg>
      <pc:sldChg chg="add">
        <pc:chgData name="Chris Droessler" userId="625c3661-9d64-47fa-b83c-4b49393bd161" providerId="ADAL" clId="{68B3681C-F141-794A-96D8-0BA98EA56A5D}" dt="2019-11-06T13:31:01.288" v="463"/>
        <pc:sldMkLst>
          <pc:docMk/>
          <pc:sldMk cId="3948723620" sldId="677"/>
        </pc:sldMkLst>
      </pc:sldChg>
      <pc:sldChg chg="add">
        <pc:chgData name="Chris Droessler" userId="625c3661-9d64-47fa-b83c-4b49393bd161" providerId="ADAL" clId="{68B3681C-F141-794A-96D8-0BA98EA56A5D}" dt="2019-11-06T13:31:01.500" v="464"/>
        <pc:sldMkLst>
          <pc:docMk/>
          <pc:sldMk cId="561125537" sldId="678"/>
        </pc:sldMkLst>
      </pc:sldChg>
      <pc:sldChg chg="addSp delSp modSp add">
        <pc:chgData name="Chris Droessler" userId="625c3661-9d64-47fa-b83c-4b49393bd161" providerId="ADAL" clId="{68B3681C-F141-794A-96D8-0BA98EA56A5D}" dt="2019-11-06T21:21:37.916" v="503"/>
        <pc:sldMkLst>
          <pc:docMk/>
          <pc:sldMk cId="3804131059" sldId="679"/>
        </pc:sldMkLst>
        <pc:spChg chg="mod">
          <ac:chgData name="Chris Droessler" userId="625c3661-9d64-47fa-b83c-4b49393bd161" providerId="ADAL" clId="{68B3681C-F141-794A-96D8-0BA98EA56A5D}" dt="2019-11-06T21:21:33.781" v="501" actId="20577"/>
          <ac:spMkLst>
            <pc:docMk/>
            <pc:sldMk cId="3804131059" sldId="679"/>
            <ac:spMk id="3" creationId="{280E86D7-3E17-AE48-91BC-43C859DD99F4}"/>
          </ac:spMkLst>
        </pc:spChg>
        <pc:spChg chg="add del mod">
          <ac:chgData name="Chris Droessler" userId="625c3661-9d64-47fa-b83c-4b49393bd161" providerId="ADAL" clId="{68B3681C-F141-794A-96D8-0BA98EA56A5D}" dt="2019-11-06T21:21:37.916" v="503"/>
          <ac:spMkLst>
            <pc:docMk/>
            <pc:sldMk cId="3804131059" sldId="679"/>
            <ac:spMk id="4" creationId="{0BA2A9CC-4D43-6046-AEC5-A84D6805C468}"/>
          </ac:spMkLst>
        </pc:spChg>
      </pc:sldChg>
      <pc:sldChg chg="addSp delSp modSp add setBg">
        <pc:chgData name="Chris Droessler" userId="625c3661-9d64-47fa-b83c-4b49393bd161" providerId="ADAL" clId="{68B3681C-F141-794A-96D8-0BA98EA56A5D}" dt="2019-11-12T12:45:50.986" v="610"/>
        <pc:sldMkLst>
          <pc:docMk/>
          <pc:sldMk cId="2740154125" sldId="680"/>
        </pc:sldMkLst>
        <pc:spChg chg="del">
          <ac:chgData name="Chris Droessler" userId="625c3661-9d64-47fa-b83c-4b49393bd161" providerId="ADAL" clId="{68B3681C-F141-794A-96D8-0BA98EA56A5D}" dt="2019-11-06T21:21:45.395" v="506"/>
          <ac:spMkLst>
            <pc:docMk/>
            <pc:sldMk cId="2740154125" sldId="680"/>
            <ac:spMk id="2" creationId="{A993437E-863D-594B-BC80-1B42AD471292}"/>
          </ac:spMkLst>
        </pc:spChg>
        <pc:spChg chg="add del mod">
          <ac:chgData name="Chris Droessler" userId="625c3661-9d64-47fa-b83c-4b49393bd161" providerId="ADAL" clId="{68B3681C-F141-794A-96D8-0BA98EA56A5D}" dt="2019-11-06T21:21:49.182" v="510" actId="478"/>
          <ac:spMkLst>
            <pc:docMk/>
            <pc:sldMk cId="2740154125" sldId="680"/>
            <ac:spMk id="7" creationId="{9BEAB532-4BEA-1C48-A695-3F31D12B51BD}"/>
          </ac:spMkLst>
        </pc:spChg>
        <pc:picChg chg="add del mod">
          <ac:chgData name="Chris Droessler" userId="625c3661-9d64-47fa-b83c-4b49393bd161" providerId="ADAL" clId="{68B3681C-F141-794A-96D8-0BA98EA56A5D}" dt="2019-11-06T21:21:47.408" v="509" actId="478"/>
          <ac:picMkLst>
            <pc:docMk/>
            <pc:sldMk cId="2740154125" sldId="680"/>
            <ac:picMk id="5" creationId="{E7D12C6B-9EFE-E646-A4A3-85E35F59BE2E}"/>
          </ac:picMkLst>
        </pc:picChg>
        <pc:picChg chg="add mod">
          <ac:chgData name="Chris Droessler" userId="625c3661-9d64-47fa-b83c-4b49393bd161" providerId="ADAL" clId="{68B3681C-F141-794A-96D8-0BA98EA56A5D}" dt="2019-11-06T21:21:52.192" v="512" actId="27614"/>
          <ac:picMkLst>
            <pc:docMk/>
            <pc:sldMk cId="2740154125" sldId="680"/>
            <ac:picMk id="9" creationId="{87AD5777-8098-5346-A09D-D20E7BE9B725}"/>
          </ac:picMkLst>
        </pc:picChg>
      </pc:sldChg>
      <pc:sldChg chg="addSp delSp modSp add">
        <pc:chgData name="Chris Droessler" userId="625c3661-9d64-47fa-b83c-4b49393bd161" providerId="ADAL" clId="{68B3681C-F141-794A-96D8-0BA98EA56A5D}" dt="2019-11-06T21:21:57.863" v="515" actId="27614"/>
        <pc:sldMkLst>
          <pc:docMk/>
          <pc:sldMk cId="3136171279" sldId="681"/>
        </pc:sldMkLst>
        <pc:spChg chg="del">
          <ac:chgData name="Chris Droessler" userId="625c3661-9d64-47fa-b83c-4b49393bd161" providerId="ADAL" clId="{68B3681C-F141-794A-96D8-0BA98EA56A5D}" dt="2019-11-06T21:21:54.772" v="513" actId="478"/>
          <ac:spMkLst>
            <pc:docMk/>
            <pc:sldMk cId="3136171279" sldId="681"/>
            <ac:spMk id="2" creationId="{A993437E-863D-594B-BC80-1B42AD471292}"/>
          </ac:spMkLst>
        </pc:spChg>
        <pc:picChg chg="add mod">
          <ac:chgData name="Chris Droessler" userId="625c3661-9d64-47fa-b83c-4b49393bd161" providerId="ADAL" clId="{68B3681C-F141-794A-96D8-0BA98EA56A5D}" dt="2019-11-06T21:21:57.863" v="515" actId="27614"/>
          <ac:picMkLst>
            <pc:docMk/>
            <pc:sldMk cId="3136171279" sldId="681"/>
            <ac:picMk id="5" creationId="{E43BDC89-0699-5544-93AB-4D59BDC8AD6E}"/>
          </ac:picMkLst>
        </pc:picChg>
      </pc:sldChg>
      <pc:sldChg chg="modSp add">
        <pc:chgData name="Chris Droessler" userId="625c3661-9d64-47fa-b83c-4b49393bd161" providerId="ADAL" clId="{68B3681C-F141-794A-96D8-0BA98EA56A5D}" dt="2019-11-07T18:29:31.525" v="532" actId="20577"/>
        <pc:sldMkLst>
          <pc:docMk/>
          <pc:sldMk cId="3588130731" sldId="682"/>
        </pc:sldMkLst>
        <pc:spChg chg="mod">
          <ac:chgData name="Chris Droessler" userId="625c3661-9d64-47fa-b83c-4b49393bd161" providerId="ADAL" clId="{68B3681C-F141-794A-96D8-0BA98EA56A5D}" dt="2019-11-07T18:29:31.525" v="532" actId="20577"/>
          <ac:spMkLst>
            <pc:docMk/>
            <pc:sldMk cId="3588130731" sldId="682"/>
            <ac:spMk id="3" creationId="{C0B44734-EB67-0341-9C2D-F2AB003EDC38}"/>
          </ac:spMkLst>
        </pc:spChg>
      </pc:sldChg>
      <pc:sldChg chg="add del">
        <pc:chgData name="Chris Droessler" userId="625c3661-9d64-47fa-b83c-4b49393bd161" providerId="ADAL" clId="{68B3681C-F141-794A-96D8-0BA98EA56A5D}" dt="2019-11-12T12:38:43.025" v="544" actId="2696"/>
        <pc:sldMkLst>
          <pc:docMk/>
          <pc:sldMk cId="65740678" sldId="683"/>
        </pc:sldMkLst>
      </pc:sldChg>
      <pc:sldChg chg="add del">
        <pc:chgData name="Chris Droessler" userId="625c3661-9d64-47fa-b83c-4b49393bd161" providerId="ADAL" clId="{68B3681C-F141-794A-96D8-0BA98EA56A5D}" dt="2019-11-12T12:47:54.867" v="616" actId="2696"/>
        <pc:sldMkLst>
          <pc:docMk/>
          <pc:sldMk cId="4099591026" sldId="684"/>
        </pc:sldMkLst>
      </pc:sldChg>
      <pc:sldChg chg="add del">
        <pc:chgData name="Chris Droessler" userId="625c3661-9d64-47fa-b83c-4b49393bd161" providerId="ADAL" clId="{68B3681C-F141-794A-96D8-0BA98EA56A5D}" dt="2019-11-12T12:47:54.876" v="617" actId="2696"/>
        <pc:sldMkLst>
          <pc:docMk/>
          <pc:sldMk cId="700574106" sldId="685"/>
        </pc:sldMkLst>
      </pc:sldChg>
      <pc:sldChg chg="add del">
        <pc:chgData name="Chris Droessler" userId="625c3661-9d64-47fa-b83c-4b49393bd161" providerId="ADAL" clId="{68B3681C-F141-794A-96D8-0BA98EA56A5D}" dt="2019-11-12T12:38:43.746" v="545" actId="2696"/>
        <pc:sldMkLst>
          <pc:docMk/>
          <pc:sldMk cId="1836227566" sldId="686"/>
        </pc:sldMkLst>
      </pc:sldChg>
      <pc:sldChg chg="addSp modSp add setBg">
        <pc:chgData name="Chris Droessler" userId="625c3661-9d64-47fa-b83c-4b49393bd161" providerId="ADAL" clId="{68B3681C-F141-794A-96D8-0BA98EA56A5D}" dt="2019-11-12T12:45:01.890" v="608"/>
        <pc:sldMkLst>
          <pc:docMk/>
          <pc:sldMk cId="2949219974" sldId="686"/>
        </pc:sldMkLst>
        <pc:picChg chg="add mod">
          <ac:chgData name="Chris Droessler" userId="625c3661-9d64-47fa-b83c-4b49393bd161" providerId="ADAL" clId="{68B3681C-F141-794A-96D8-0BA98EA56A5D}" dt="2019-11-12T12:39:06.040" v="559" actId="962"/>
          <ac:picMkLst>
            <pc:docMk/>
            <pc:sldMk cId="2949219974" sldId="686"/>
            <ac:picMk id="3" creationId="{A4168571-9779-1D43-A03F-F286C073C604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5:01.890" v="608"/>
        <pc:sldMkLst>
          <pc:docMk/>
          <pc:sldMk cId="256205867" sldId="687"/>
        </pc:sldMkLst>
        <pc:picChg chg="add del mod">
          <ac:chgData name="Chris Droessler" userId="625c3661-9d64-47fa-b83c-4b49393bd161" providerId="ADAL" clId="{68B3681C-F141-794A-96D8-0BA98EA56A5D}" dt="2019-11-12T12:39:16.036" v="561" actId="478"/>
          <ac:picMkLst>
            <pc:docMk/>
            <pc:sldMk cId="256205867" sldId="687"/>
            <ac:picMk id="2" creationId="{5227A3F6-604F-304B-BDCA-F5735C19A593}"/>
          </ac:picMkLst>
        </pc:picChg>
        <pc:picChg chg="add mod">
          <ac:chgData name="Chris Droessler" userId="625c3661-9d64-47fa-b83c-4b49393bd161" providerId="ADAL" clId="{68B3681C-F141-794A-96D8-0BA98EA56A5D}" dt="2019-11-12T12:39:20.540" v="564" actId="962"/>
          <ac:picMkLst>
            <pc:docMk/>
            <pc:sldMk cId="256205867" sldId="687"/>
            <ac:picMk id="4" creationId="{26C15DFD-C424-9345-8420-D742FDF8FE33}"/>
          </ac:picMkLst>
        </pc:picChg>
      </pc:sldChg>
      <pc:sldChg chg="add del">
        <pc:chgData name="Chris Droessler" userId="625c3661-9d64-47fa-b83c-4b49393bd161" providerId="ADAL" clId="{68B3681C-F141-794A-96D8-0BA98EA56A5D}" dt="2019-11-12T12:38:44.376" v="546" actId="2696"/>
        <pc:sldMkLst>
          <pc:docMk/>
          <pc:sldMk cId="4152194085" sldId="687"/>
        </pc:sldMkLst>
      </pc:sldChg>
      <pc:sldChg chg="addSp modSp add setBg">
        <pc:chgData name="Chris Droessler" userId="625c3661-9d64-47fa-b83c-4b49393bd161" providerId="ADAL" clId="{68B3681C-F141-794A-96D8-0BA98EA56A5D}" dt="2019-11-12T12:45:01.890" v="608"/>
        <pc:sldMkLst>
          <pc:docMk/>
          <pc:sldMk cId="1931899030" sldId="688"/>
        </pc:sldMkLst>
        <pc:picChg chg="add mod">
          <ac:chgData name="Chris Droessler" userId="625c3661-9d64-47fa-b83c-4b49393bd161" providerId="ADAL" clId="{68B3681C-F141-794A-96D8-0BA98EA56A5D}" dt="2019-11-12T12:39:26.040" v="567" actId="962"/>
          <ac:picMkLst>
            <pc:docMk/>
            <pc:sldMk cId="1931899030" sldId="688"/>
            <ac:picMk id="3" creationId="{50DB0537-0AFD-EC4D-B9F2-9ADE23E6AFA3}"/>
          </ac:picMkLst>
        </pc:picChg>
      </pc:sldChg>
      <pc:sldChg chg="add del">
        <pc:chgData name="Chris Droessler" userId="625c3661-9d64-47fa-b83c-4b49393bd161" providerId="ADAL" clId="{68B3681C-F141-794A-96D8-0BA98EA56A5D}" dt="2019-11-12T12:38:45.050" v="547" actId="2696"/>
        <pc:sldMkLst>
          <pc:docMk/>
          <pc:sldMk cId="3872871269" sldId="688"/>
        </pc:sldMkLst>
      </pc:sldChg>
      <pc:sldChg chg="addSp modSp add setBg">
        <pc:chgData name="Chris Droessler" userId="625c3661-9d64-47fa-b83c-4b49393bd161" providerId="ADAL" clId="{68B3681C-F141-794A-96D8-0BA98EA56A5D}" dt="2019-11-12T12:45:01.890" v="608"/>
        <pc:sldMkLst>
          <pc:docMk/>
          <pc:sldMk cId="1291929165" sldId="689"/>
        </pc:sldMkLst>
        <pc:picChg chg="add mod">
          <ac:chgData name="Chris Droessler" userId="625c3661-9d64-47fa-b83c-4b49393bd161" providerId="ADAL" clId="{68B3681C-F141-794A-96D8-0BA98EA56A5D}" dt="2019-11-12T12:39:31.411" v="570" actId="962"/>
          <ac:picMkLst>
            <pc:docMk/>
            <pc:sldMk cId="1291929165" sldId="689"/>
            <ac:picMk id="3" creationId="{95EAB8F5-604A-8E49-9E0E-5E4813F9CBC7}"/>
          </ac:picMkLst>
        </pc:picChg>
      </pc:sldChg>
      <pc:sldChg chg="addSp add">
        <pc:chgData name="Chris Droessler" userId="625c3661-9d64-47fa-b83c-4b49393bd161" providerId="ADAL" clId="{68B3681C-F141-794A-96D8-0BA98EA56A5D}" dt="2019-11-12T12:49:52.049" v="631"/>
        <pc:sldMkLst>
          <pc:docMk/>
          <pc:sldMk cId="859119533" sldId="690"/>
        </pc:sldMkLst>
        <pc:picChg chg="add">
          <ac:chgData name="Chris Droessler" userId="625c3661-9d64-47fa-b83c-4b49393bd161" providerId="ADAL" clId="{68B3681C-F141-794A-96D8-0BA98EA56A5D}" dt="2019-11-12T12:49:52.049" v="631"/>
          <ac:picMkLst>
            <pc:docMk/>
            <pc:sldMk cId="859119533" sldId="690"/>
            <ac:picMk id="2" creationId="{DEB08E74-6FD5-9545-9649-A2F7CEC52B01}"/>
          </ac:picMkLst>
        </pc:picChg>
      </pc:sldChg>
      <pc:sldChg chg="add del">
        <pc:chgData name="Chris Droessler" userId="625c3661-9d64-47fa-b83c-4b49393bd161" providerId="ADAL" clId="{68B3681C-F141-794A-96D8-0BA98EA56A5D}" dt="2019-11-12T12:39:37.045" v="571" actId="2696"/>
        <pc:sldMkLst>
          <pc:docMk/>
          <pc:sldMk cId="426192634" sldId="691"/>
        </pc:sldMkLst>
      </pc:sldChg>
      <pc:sldChg chg="modSp add ord">
        <pc:chgData name="Chris Droessler" userId="625c3661-9d64-47fa-b83c-4b49393bd161" providerId="ADAL" clId="{68B3681C-F141-794A-96D8-0BA98EA56A5D}" dt="2019-11-12T12:43:50.696" v="588" actId="20577"/>
        <pc:sldMkLst>
          <pc:docMk/>
          <pc:sldMk cId="2791526154" sldId="691"/>
        </pc:sldMkLst>
        <pc:spChg chg="mod">
          <ac:chgData name="Chris Droessler" userId="625c3661-9d64-47fa-b83c-4b49393bd161" providerId="ADAL" clId="{68B3681C-F141-794A-96D8-0BA98EA56A5D}" dt="2019-11-12T12:43:50.696" v="588" actId="20577"/>
          <ac:spMkLst>
            <pc:docMk/>
            <pc:sldMk cId="2791526154" sldId="691"/>
            <ac:spMk id="3" creationId="{C0B44734-EB67-0341-9C2D-F2AB003EDC38}"/>
          </ac:spMkLst>
        </pc:spChg>
      </pc:sldChg>
      <pc:sldChg chg="addSp modSp add ord setBg">
        <pc:chgData name="Chris Droessler" userId="625c3661-9d64-47fa-b83c-4b49393bd161" providerId="ADAL" clId="{68B3681C-F141-794A-96D8-0BA98EA56A5D}" dt="2019-11-12T12:44:48.391" v="607"/>
        <pc:sldMkLst>
          <pc:docMk/>
          <pc:sldMk cId="1717423471" sldId="692"/>
        </pc:sldMkLst>
        <pc:picChg chg="add mod">
          <ac:chgData name="Chris Droessler" userId="625c3661-9d64-47fa-b83c-4b49393bd161" providerId="ADAL" clId="{68B3681C-F141-794A-96D8-0BA98EA56A5D}" dt="2019-11-12T12:44:10.042" v="597" actId="962"/>
          <ac:picMkLst>
            <pc:docMk/>
            <pc:sldMk cId="1717423471" sldId="692"/>
            <ac:picMk id="3" creationId="{C9618640-D7BD-9840-A240-A195E43AB530}"/>
          </ac:picMkLst>
        </pc:picChg>
      </pc:sldChg>
      <pc:sldChg chg="addSp delSp modSp add setBg">
        <pc:chgData name="Chris Droessler" userId="625c3661-9d64-47fa-b83c-4b49393bd161" providerId="ADAL" clId="{68B3681C-F141-794A-96D8-0BA98EA56A5D}" dt="2019-11-12T12:44:48.391" v="607"/>
        <pc:sldMkLst>
          <pc:docMk/>
          <pc:sldMk cId="3535299361" sldId="693"/>
        </pc:sldMkLst>
        <pc:picChg chg="add mod">
          <ac:chgData name="Chris Droessler" userId="625c3661-9d64-47fa-b83c-4b49393bd161" providerId="ADAL" clId="{68B3681C-F141-794A-96D8-0BA98EA56A5D}" dt="2019-11-12T12:44:14.464" v="598"/>
          <ac:picMkLst>
            <pc:docMk/>
            <pc:sldMk cId="3535299361" sldId="693"/>
            <ac:picMk id="2" creationId="{E22B7C5F-05BF-3D4C-B92C-44738B4CA06C}"/>
          </ac:picMkLst>
        </pc:picChg>
        <pc:picChg chg="add del">
          <ac:chgData name="Chris Droessler" userId="625c3661-9d64-47fa-b83c-4b49393bd161" providerId="ADAL" clId="{68B3681C-F141-794A-96D8-0BA98EA56A5D}" dt="2019-11-12T12:44:16.306" v="600" actId="478"/>
          <ac:picMkLst>
            <pc:docMk/>
            <pc:sldMk cId="3535299361" sldId="693"/>
            <ac:picMk id="3" creationId="{9E6137E4-73C3-064E-ADFB-C0296C143FC3}"/>
          </ac:picMkLst>
        </pc:picChg>
        <pc:picChg chg="add mod">
          <ac:chgData name="Chris Droessler" userId="625c3661-9d64-47fa-b83c-4b49393bd161" providerId="ADAL" clId="{68B3681C-F141-794A-96D8-0BA98EA56A5D}" dt="2019-11-12T12:44:21.732" v="603" actId="962"/>
          <ac:picMkLst>
            <pc:docMk/>
            <pc:sldMk cId="3535299361" sldId="693"/>
            <ac:picMk id="5" creationId="{89EE96E0-5A22-404D-8700-E048FC290021}"/>
          </ac:picMkLst>
        </pc:picChg>
      </pc:sldChg>
      <pc:sldChg chg="addSp modSp add setBg">
        <pc:chgData name="Chris Droessler" userId="625c3661-9d64-47fa-b83c-4b49393bd161" providerId="ADAL" clId="{68B3681C-F141-794A-96D8-0BA98EA56A5D}" dt="2019-11-12T12:44:48.391" v="607"/>
        <pc:sldMkLst>
          <pc:docMk/>
          <pc:sldMk cId="1162427880" sldId="694"/>
        </pc:sldMkLst>
        <pc:picChg chg="add mod">
          <ac:chgData name="Chris Droessler" userId="625c3661-9d64-47fa-b83c-4b49393bd161" providerId="ADAL" clId="{68B3681C-F141-794A-96D8-0BA98EA56A5D}" dt="2019-11-12T12:44:27.614" v="606" actId="962"/>
          <ac:picMkLst>
            <pc:docMk/>
            <pc:sldMk cId="1162427880" sldId="694"/>
            <ac:picMk id="3" creationId="{6E6C2058-F717-6A4D-B89B-17A4F688F37F}"/>
          </ac:picMkLst>
        </pc:picChg>
      </pc:sldChg>
      <pc:sldChg chg="addSp add">
        <pc:chgData name="Chris Droessler" userId="625c3661-9d64-47fa-b83c-4b49393bd161" providerId="ADAL" clId="{68B3681C-F141-794A-96D8-0BA98EA56A5D}" dt="2019-11-12T12:49:56.218" v="632"/>
        <pc:sldMkLst>
          <pc:docMk/>
          <pc:sldMk cId="4173704362" sldId="695"/>
        </pc:sldMkLst>
        <pc:picChg chg="add">
          <ac:chgData name="Chris Droessler" userId="625c3661-9d64-47fa-b83c-4b49393bd161" providerId="ADAL" clId="{68B3681C-F141-794A-96D8-0BA98EA56A5D}" dt="2019-11-12T12:49:56.218" v="632"/>
          <ac:picMkLst>
            <pc:docMk/>
            <pc:sldMk cId="4173704362" sldId="695"/>
            <ac:picMk id="2" creationId="{FC8D2DD8-7EFD-A344-8510-CAFD416F8E9E}"/>
          </ac:picMkLst>
        </pc:picChg>
      </pc:sldChg>
      <pc:sldChg chg="add del">
        <pc:chgData name="Chris Droessler" userId="625c3661-9d64-47fa-b83c-4b49393bd161" providerId="ADAL" clId="{68B3681C-F141-794A-96D8-0BA98EA56A5D}" dt="2019-11-12T12:49:57.923" v="633" actId="2696"/>
        <pc:sldMkLst>
          <pc:docMk/>
          <pc:sldMk cId="3880054820" sldId="696"/>
        </pc:sldMkLst>
      </pc:sldChg>
      <pc:sldChg chg="addSp modSp add setBg">
        <pc:chgData name="Chris Droessler" userId="625c3661-9d64-47fa-b83c-4b49393bd161" providerId="ADAL" clId="{68B3681C-F141-794A-96D8-0BA98EA56A5D}" dt="2019-11-12T12:49:14.887" v="626"/>
        <pc:sldMkLst>
          <pc:docMk/>
          <pc:sldMk cId="530140680" sldId="697"/>
        </pc:sldMkLst>
        <pc:picChg chg="add mod">
          <ac:chgData name="Chris Droessler" userId="625c3661-9d64-47fa-b83c-4b49393bd161" providerId="ADAL" clId="{68B3681C-F141-794A-96D8-0BA98EA56A5D}" dt="2019-11-12T12:49:03.803" v="622" actId="962"/>
          <ac:picMkLst>
            <pc:docMk/>
            <pc:sldMk cId="530140680" sldId="697"/>
            <ac:picMk id="3" creationId="{F911D17F-3E23-E84A-A3E6-38F73E857FAA}"/>
          </ac:picMkLst>
        </pc:picChg>
      </pc:sldChg>
      <pc:sldChg chg="addSp modSp add setBg">
        <pc:chgData name="Chris Droessler" userId="625c3661-9d64-47fa-b83c-4b49393bd161" providerId="ADAL" clId="{68B3681C-F141-794A-96D8-0BA98EA56A5D}" dt="2019-11-12T12:49:14.887" v="626"/>
        <pc:sldMkLst>
          <pc:docMk/>
          <pc:sldMk cId="555923657" sldId="698"/>
        </pc:sldMkLst>
        <pc:picChg chg="add mod">
          <ac:chgData name="Chris Droessler" userId="625c3661-9d64-47fa-b83c-4b49393bd161" providerId="ADAL" clId="{68B3681C-F141-794A-96D8-0BA98EA56A5D}" dt="2019-11-12T12:49:10.241" v="625" actId="962"/>
          <ac:picMkLst>
            <pc:docMk/>
            <pc:sldMk cId="555923657" sldId="698"/>
            <ac:picMk id="3" creationId="{0F23F5DC-9A43-9046-A1B1-EE27CB4D1C25}"/>
          </ac:picMkLst>
        </pc:picChg>
      </pc:sldChg>
      <pc:sldChg chg="addSp modSp add">
        <pc:chgData name="Chris Droessler" userId="625c3661-9d64-47fa-b83c-4b49393bd161" providerId="ADAL" clId="{68B3681C-F141-794A-96D8-0BA98EA56A5D}" dt="2019-11-12T12:49:47.004" v="630" actId="1076"/>
        <pc:sldMkLst>
          <pc:docMk/>
          <pc:sldMk cId="1687222541" sldId="699"/>
        </pc:sldMkLst>
        <pc:picChg chg="add mod">
          <ac:chgData name="Chris Droessler" userId="625c3661-9d64-47fa-b83c-4b49393bd161" providerId="ADAL" clId="{68B3681C-F141-794A-96D8-0BA98EA56A5D}" dt="2019-11-12T12:49:47.004" v="630" actId="1076"/>
          <ac:picMkLst>
            <pc:docMk/>
            <pc:sldMk cId="1687222541" sldId="699"/>
            <ac:picMk id="2" creationId="{454A3B82-F4F2-6C40-99A1-492D9C6FCF5A}"/>
          </ac:picMkLst>
        </pc:picChg>
      </pc:sldChg>
      <pc:sldChg chg="add del">
        <pc:chgData name="Chris Droessler" userId="625c3661-9d64-47fa-b83c-4b49393bd161" providerId="ADAL" clId="{68B3681C-F141-794A-96D8-0BA98EA56A5D}" dt="2019-11-12T12:49:26.554" v="627" actId="2696"/>
        <pc:sldMkLst>
          <pc:docMk/>
          <pc:sldMk cId="281591594" sldId="700"/>
        </pc:sldMkLst>
      </pc:sldChg>
      <pc:sldChg chg="add del">
        <pc:chgData name="Chris Droessler" userId="625c3661-9d64-47fa-b83c-4b49393bd161" providerId="ADAL" clId="{68B3681C-F141-794A-96D8-0BA98EA56A5D}" dt="2019-11-12T12:49:26.561" v="628" actId="2696"/>
        <pc:sldMkLst>
          <pc:docMk/>
          <pc:sldMk cId="2225973271" sldId="701"/>
        </pc:sldMkLst>
      </pc:sldChg>
    </pc:docChg>
  </pc:docChgLst>
  <pc:docChgLst>
    <pc:chgData name="Chris Droessler" userId="625c3661-9d64-47fa-b83c-4b49393bd161" providerId="ADAL" clId="{485E4A66-6DDC-2F4F-9A5D-45DD2E5D7E25}"/>
    <pc:docChg chg="delSld modSld">
      <pc:chgData name="Chris Droessler" userId="625c3661-9d64-47fa-b83c-4b49393bd161" providerId="ADAL" clId="{485E4A66-6DDC-2F4F-9A5D-45DD2E5D7E25}" dt="2019-10-08T14:37:54.640" v="287" actId="2696"/>
      <pc:docMkLst>
        <pc:docMk/>
      </pc:docMkLst>
      <pc:sldChg chg="modSp">
        <pc:chgData name="Chris Droessler" userId="625c3661-9d64-47fa-b83c-4b49393bd161" providerId="ADAL" clId="{485E4A66-6DDC-2F4F-9A5D-45DD2E5D7E25}" dt="2019-10-08T14:27:55.263" v="124" actId="20577"/>
        <pc:sldMkLst>
          <pc:docMk/>
          <pc:sldMk cId="1133732581" sldId="261"/>
        </pc:sldMkLst>
        <pc:spChg chg="mod">
          <ac:chgData name="Chris Droessler" userId="625c3661-9d64-47fa-b83c-4b49393bd161" providerId="ADAL" clId="{485E4A66-6DDC-2F4F-9A5D-45DD2E5D7E25}" dt="2019-10-08T14:27:55.263" v="124" actId="20577"/>
          <ac:spMkLst>
            <pc:docMk/>
            <pc:sldMk cId="1133732581" sldId="261"/>
            <ac:spMk id="197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29:05.903" v="178" actId="20577"/>
        <pc:sldMkLst>
          <pc:docMk/>
          <pc:sldMk cId="3776938010" sldId="262"/>
        </pc:sldMkLst>
        <pc:spChg chg="mod">
          <ac:chgData name="Chris Droessler" userId="625c3661-9d64-47fa-b83c-4b49393bd161" providerId="ADAL" clId="{485E4A66-6DDC-2F4F-9A5D-45DD2E5D7E25}" dt="2019-10-08T14:29:05.903" v="178" actId="20577"/>
          <ac:spMkLst>
            <pc:docMk/>
            <pc:sldMk cId="3776938010" sldId="262"/>
            <ac:spMk id="207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31:32.060" v="247" actId="20577"/>
        <pc:sldMkLst>
          <pc:docMk/>
          <pc:sldMk cId="3092514365" sldId="264"/>
        </pc:sldMkLst>
        <pc:spChg chg="mod">
          <ac:chgData name="Chris Droessler" userId="625c3661-9d64-47fa-b83c-4b49393bd161" providerId="ADAL" clId="{485E4A66-6DDC-2F4F-9A5D-45DD2E5D7E25}" dt="2019-10-08T14:31:32.060" v="247" actId="20577"/>
          <ac:spMkLst>
            <pc:docMk/>
            <pc:sldMk cId="3092514365" sldId="264"/>
            <ac:spMk id="2" creationId="{3897AC37-F175-5744-801C-50CF35998259}"/>
          </ac:spMkLst>
        </pc:spChg>
        <pc:spChg chg="mod">
          <ac:chgData name="Chris Droessler" userId="625c3661-9d64-47fa-b83c-4b49393bd161" providerId="ADAL" clId="{485E4A66-6DDC-2F4F-9A5D-45DD2E5D7E25}" dt="2019-10-08T12:52:17.569" v="60" actId="20577"/>
          <ac:spMkLst>
            <pc:docMk/>
            <pc:sldMk cId="3092514365" sldId="264"/>
            <ac:spMk id="229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35:25.668" v="265" actId="20577"/>
        <pc:sldMkLst>
          <pc:docMk/>
          <pc:sldMk cId="3228340405" sldId="265"/>
        </pc:sldMkLst>
        <pc:spChg chg="mod">
          <ac:chgData name="Chris Droessler" userId="625c3661-9d64-47fa-b83c-4b49393bd161" providerId="ADAL" clId="{485E4A66-6DDC-2F4F-9A5D-45DD2E5D7E25}" dt="2019-10-08T14:35:25.668" v="265" actId="20577"/>
          <ac:spMkLst>
            <pc:docMk/>
            <pc:sldMk cId="3228340405" sldId="265"/>
            <ac:spMk id="240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37:02.748" v="286" actId="20577"/>
        <pc:sldMkLst>
          <pc:docMk/>
          <pc:sldMk cId="2800900242" sldId="266"/>
        </pc:sldMkLst>
        <pc:spChg chg="mod">
          <ac:chgData name="Chris Droessler" userId="625c3661-9d64-47fa-b83c-4b49393bd161" providerId="ADAL" clId="{485E4A66-6DDC-2F4F-9A5D-45DD2E5D7E25}" dt="2019-10-08T14:37:02.748" v="286" actId="20577"/>
          <ac:spMkLst>
            <pc:docMk/>
            <pc:sldMk cId="2800900242" sldId="266"/>
            <ac:spMk id="250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26:46.152" v="97" actId="20577"/>
        <pc:sldMkLst>
          <pc:docMk/>
          <pc:sldMk cId="2363076874" sldId="283"/>
        </pc:sldMkLst>
        <pc:spChg chg="mod">
          <ac:chgData name="Chris Droessler" userId="625c3661-9d64-47fa-b83c-4b49393bd161" providerId="ADAL" clId="{485E4A66-6DDC-2F4F-9A5D-45DD2E5D7E25}" dt="2019-10-08T14:26:46.152" v="97" actId="20577"/>
          <ac:spMkLst>
            <pc:docMk/>
            <pc:sldMk cId="2363076874" sldId="283"/>
            <ac:spMk id="274" creationId="{00000000-0000-0000-0000-000000000000}"/>
          </ac:spMkLst>
        </pc:spChg>
      </pc:sldChg>
      <pc:sldChg chg="modSp">
        <pc:chgData name="Chris Droessler" userId="625c3661-9d64-47fa-b83c-4b49393bd161" providerId="ADAL" clId="{485E4A66-6DDC-2F4F-9A5D-45DD2E5D7E25}" dt="2019-10-08T14:31:09.459" v="231" actId="20577"/>
        <pc:sldMkLst>
          <pc:docMk/>
          <pc:sldMk cId="3713211416" sldId="657"/>
        </pc:sldMkLst>
        <pc:spChg chg="mod">
          <ac:chgData name="Chris Droessler" userId="625c3661-9d64-47fa-b83c-4b49393bd161" providerId="ADAL" clId="{485E4A66-6DDC-2F4F-9A5D-45DD2E5D7E25}" dt="2019-10-08T14:31:09.459" v="231" actId="20577"/>
          <ac:spMkLst>
            <pc:docMk/>
            <pc:sldMk cId="3713211416" sldId="657"/>
            <ac:spMk id="216" creationId="{00000000-0000-0000-0000-000000000000}"/>
          </ac:spMkLst>
        </pc:spChg>
      </pc:sldChg>
    </pc:docChg>
  </pc:docChgLst>
  <pc:docChgLst>
    <pc:chgData name="Chris Droessler" userId="625c3661-9d64-47fa-b83c-4b49393bd161" providerId="ADAL" clId="{ADB2B63E-C1E3-5C44-8488-1E602F4F257D}"/>
    <pc:docChg chg="addSld modSld">
      <pc:chgData name="Chris Droessler" userId="625c3661-9d64-47fa-b83c-4b49393bd161" providerId="ADAL" clId="{ADB2B63E-C1E3-5C44-8488-1E602F4F257D}" dt="2020-01-14T13:24:37.338" v="20" actId="20577"/>
      <pc:docMkLst>
        <pc:docMk/>
      </pc:docMkLst>
      <pc:sldChg chg="modNotesTx">
        <pc:chgData name="Chris Droessler" userId="625c3661-9d64-47fa-b83c-4b49393bd161" providerId="ADAL" clId="{ADB2B63E-C1E3-5C44-8488-1E602F4F257D}" dt="2020-01-14T13:24:37.338" v="20" actId="20577"/>
        <pc:sldMkLst>
          <pc:docMk/>
          <pc:sldMk cId="2740154125" sldId="680"/>
        </pc:sldMkLst>
      </pc:sldChg>
      <pc:sldChg chg="addSp delSp modSp add">
        <pc:chgData name="Chris Droessler" userId="625c3661-9d64-47fa-b83c-4b49393bd161" providerId="ADAL" clId="{ADB2B63E-C1E3-5C44-8488-1E602F4F257D}" dt="2020-01-14T12:33:21.072" v="2"/>
        <pc:sldMkLst>
          <pc:docMk/>
          <pc:sldMk cId="2707207902" sldId="710"/>
        </pc:sldMkLst>
        <pc:spChg chg="add del mod">
          <ac:chgData name="Chris Droessler" userId="625c3661-9d64-47fa-b83c-4b49393bd161" providerId="ADAL" clId="{ADB2B63E-C1E3-5C44-8488-1E602F4F257D}" dt="2020-01-14T12:33:19.936" v="1"/>
          <ac:spMkLst>
            <pc:docMk/>
            <pc:sldMk cId="2707207902" sldId="710"/>
            <ac:spMk id="5" creationId="{4D403AE8-B38F-DD43-841A-F4E431837A1D}"/>
          </ac:spMkLst>
        </pc:spChg>
        <pc:spChg chg="add del mod">
          <ac:chgData name="Chris Droessler" userId="625c3661-9d64-47fa-b83c-4b49393bd161" providerId="ADAL" clId="{ADB2B63E-C1E3-5C44-8488-1E602F4F257D}" dt="2020-01-14T12:33:19.936" v="1"/>
          <ac:spMkLst>
            <pc:docMk/>
            <pc:sldMk cId="2707207902" sldId="710"/>
            <ac:spMk id="6" creationId="{A9FAF6FB-569A-A048-8DE8-7979615084B8}"/>
          </ac:spMkLst>
        </pc:spChg>
        <pc:spChg chg="add del mod">
          <ac:chgData name="Chris Droessler" userId="625c3661-9d64-47fa-b83c-4b49393bd161" providerId="ADAL" clId="{ADB2B63E-C1E3-5C44-8488-1E602F4F257D}" dt="2020-01-14T12:33:21.072" v="2"/>
          <ac:spMkLst>
            <pc:docMk/>
            <pc:sldMk cId="2707207902" sldId="710"/>
            <ac:spMk id="7" creationId="{FF9DDDA7-D17E-A646-98F0-DFF7113BD469}"/>
          </ac:spMkLst>
        </pc:spChg>
        <pc:spChg chg="add del mod">
          <ac:chgData name="Chris Droessler" userId="625c3661-9d64-47fa-b83c-4b49393bd161" providerId="ADAL" clId="{ADB2B63E-C1E3-5C44-8488-1E602F4F257D}" dt="2020-01-14T12:33:21.072" v="2"/>
          <ac:spMkLst>
            <pc:docMk/>
            <pc:sldMk cId="2707207902" sldId="710"/>
            <ac:spMk id="8" creationId="{89DDAAE0-55ED-744E-B9AA-71DDF56366BC}"/>
          </ac:spMkLst>
        </pc:spChg>
      </pc:sldChg>
    </pc:docChg>
  </pc:docChgLst>
  <pc:docChgLst>
    <pc:chgData name="Chris Droessler" userId="625c3661-9d64-47fa-b83c-4b49393bd161" providerId="ADAL" clId="{9F66A07C-42E3-D34A-AA86-CDC0EF5582F9}"/>
    <pc:docChg chg="undo custSel addSld delSld modSld sldOrd modMainMaster">
      <pc:chgData name="Chris Droessler" userId="625c3661-9d64-47fa-b83c-4b49393bd161" providerId="ADAL" clId="{9F66A07C-42E3-D34A-AA86-CDC0EF5582F9}" dt="2020-01-13T17:14:15.489" v="1169" actId="20577"/>
      <pc:docMkLst>
        <pc:docMk/>
      </pc:docMkLst>
      <pc:sldChg chg="modSp del">
        <pc:chgData name="Chris Droessler" userId="625c3661-9d64-47fa-b83c-4b49393bd161" providerId="ADAL" clId="{9F66A07C-42E3-D34A-AA86-CDC0EF5582F9}" dt="2020-01-09T17:06:18.179" v="413" actId="2696"/>
        <pc:sldMkLst>
          <pc:docMk/>
          <pc:sldMk cId="2378976308" sldId="256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78976308" sldId="256"/>
            <ac:spMk id="129" creationId="{00000000-0000-0000-0000-000000000000}"/>
          </ac:spMkLst>
        </pc:spChg>
      </pc:sldChg>
      <pc:sldChg chg="modSp">
        <pc:chgData name="Chris Droessler" userId="625c3661-9d64-47fa-b83c-4b49393bd161" providerId="ADAL" clId="{9F66A07C-42E3-D34A-AA86-CDC0EF5582F9}" dt="2020-01-09T16:52:28.162" v="161" actId="403"/>
        <pc:sldMkLst>
          <pc:docMk/>
          <pc:sldMk cId="4118415113" sldId="257"/>
        </pc:sldMkLst>
        <pc:spChg chg="mod">
          <ac:chgData name="Chris Droessler" userId="625c3661-9d64-47fa-b83c-4b49393bd161" providerId="ADAL" clId="{9F66A07C-42E3-D34A-AA86-CDC0EF5582F9}" dt="2020-01-09T16:52:28.162" v="161" actId="403"/>
          <ac:spMkLst>
            <pc:docMk/>
            <pc:sldMk cId="4118415113" sldId="257"/>
            <ac:spMk id="123" creationId="{00000000-0000-0000-0000-000000000000}"/>
          </ac:spMkLst>
        </pc:spChg>
      </pc:sldChg>
      <pc:sldChg chg="addSp delSp modSp add modTransition modNotesTx">
        <pc:chgData name="Chris Droessler" userId="625c3661-9d64-47fa-b83c-4b49393bd161" providerId="ADAL" clId="{9F66A07C-42E3-D34A-AA86-CDC0EF5582F9}" dt="2020-01-13T16:42:59.602" v="910" actId="20577"/>
        <pc:sldMkLst>
          <pc:docMk/>
          <pc:sldMk cId="467587892" sldId="259"/>
        </pc:sldMkLst>
        <pc:spChg chg="add del mod">
          <ac:chgData name="Chris Droessler" userId="625c3661-9d64-47fa-b83c-4b49393bd161" providerId="ADAL" clId="{9F66A07C-42E3-D34A-AA86-CDC0EF5582F9}" dt="2020-01-09T16:52:36.497" v="162"/>
          <ac:spMkLst>
            <pc:docMk/>
            <pc:sldMk cId="467587892" sldId="259"/>
            <ac:spMk id="2" creationId="{B0FF81A9-F0E8-B142-AA66-29118743AA49}"/>
          </ac:spMkLst>
        </pc:spChg>
        <pc:spChg chg="add del mod">
          <ac:chgData name="Chris Droessler" userId="625c3661-9d64-47fa-b83c-4b49393bd161" providerId="ADAL" clId="{9F66A07C-42E3-D34A-AA86-CDC0EF5582F9}" dt="2020-01-09T16:52:36.497" v="162"/>
          <ac:spMkLst>
            <pc:docMk/>
            <pc:sldMk cId="467587892" sldId="259"/>
            <ac:spMk id="3" creationId="{0BC2131F-1C4D-C24F-BA73-F3D683D25C74}"/>
          </ac:spMkLst>
        </pc:spChg>
        <pc:spChg chg="add del mod">
          <ac:chgData name="Chris Droessler" userId="625c3661-9d64-47fa-b83c-4b49393bd161" providerId="ADAL" clId="{9F66A07C-42E3-D34A-AA86-CDC0EF5582F9}" dt="2020-01-09T16:52:37.265" v="163"/>
          <ac:spMkLst>
            <pc:docMk/>
            <pc:sldMk cId="467587892" sldId="259"/>
            <ac:spMk id="4" creationId="{3E809044-84B1-6746-AB4E-44F5482FB260}"/>
          </ac:spMkLst>
        </pc:spChg>
        <pc:spChg chg="add del mod">
          <ac:chgData name="Chris Droessler" userId="625c3661-9d64-47fa-b83c-4b49393bd161" providerId="ADAL" clId="{9F66A07C-42E3-D34A-AA86-CDC0EF5582F9}" dt="2020-01-09T16:52:37.265" v="163"/>
          <ac:spMkLst>
            <pc:docMk/>
            <pc:sldMk cId="467587892" sldId="259"/>
            <ac:spMk id="5" creationId="{3333DAE6-4475-F344-8542-88043C433AD0}"/>
          </ac:spMkLst>
        </pc:spChg>
        <pc:spChg chg="add del mod">
          <ac:chgData name="Chris Droessler" userId="625c3661-9d64-47fa-b83c-4b49393bd161" providerId="ADAL" clId="{9F66A07C-42E3-D34A-AA86-CDC0EF5582F9}" dt="2020-01-09T16:52:37.489" v="164"/>
          <ac:spMkLst>
            <pc:docMk/>
            <pc:sldMk cId="467587892" sldId="259"/>
            <ac:spMk id="6" creationId="{8EA25AF4-C7CD-6B40-A7A3-1DCFBE45E0FB}"/>
          </ac:spMkLst>
        </pc:spChg>
        <pc:spChg chg="add del mod">
          <ac:chgData name="Chris Droessler" userId="625c3661-9d64-47fa-b83c-4b49393bd161" providerId="ADAL" clId="{9F66A07C-42E3-D34A-AA86-CDC0EF5582F9}" dt="2020-01-09T16:52:37.489" v="164"/>
          <ac:spMkLst>
            <pc:docMk/>
            <pc:sldMk cId="467587892" sldId="259"/>
            <ac:spMk id="7" creationId="{A97877CA-AEE8-1C47-8861-6F36C55D28E3}"/>
          </ac:spMkLst>
        </pc:spChg>
        <pc:spChg chg="mod">
          <ac:chgData name="Chris Droessler" userId="625c3661-9d64-47fa-b83c-4b49393bd161" providerId="ADAL" clId="{9F66A07C-42E3-D34A-AA86-CDC0EF5582F9}" dt="2020-01-13T16:42:59.602" v="910" actId="20577"/>
          <ac:spMkLst>
            <pc:docMk/>
            <pc:sldMk cId="467587892" sldId="259"/>
            <ac:spMk id="15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7:31.783" v="28"/>
          <ac:spMkLst>
            <pc:docMk/>
            <pc:sldMk cId="467587892" sldId="259"/>
            <ac:spMk id="159" creationId="{00000000-0000-0000-0000-000000000000}"/>
          </ac:spMkLst>
        </pc:spChg>
      </pc:sldChg>
      <pc:sldChg chg="addSp delSp modSp add modTransition">
        <pc:chgData name="Chris Droessler" userId="625c3661-9d64-47fa-b83c-4b49393bd161" providerId="ADAL" clId="{9F66A07C-42E3-D34A-AA86-CDC0EF5582F9}" dt="2020-01-10T14:14:15.533" v="659" actId="20577"/>
        <pc:sldMkLst>
          <pc:docMk/>
          <pc:sldMk cId="4278936860" sldId="260"/>
        </pc:sldMkLst>
        <pc:spChg chg="mod">
          <ac:chgData name="Chris Droessler" userId="625c3661-9d64-47fa-b83c-4b49393bd161" providerId="ADAL" clId="{9F66A07C-42E3-D34A-AA86-CDC0EF5582F9}" dt="2020-01-09T17:08:27.973" v="434" actId="20577"/>
          <ac:spMkLst>
            <pc:docMk/>
            <pc:sldMk cId="4278936860" sldId="260"/>
            <ac:spMk id="2" creationId="{4790E6F2-0BAF-6A44-87D4-23A2382430C0}"/>
          </ac:spMkLst>
        </pc:spChg>
        <pc:spChg chg="mod">
          <ac:chgData name="Chris Droessler" userId="625c3661-9d64-47fa-b83c-4b49393bd161" providerId="ADAL" clId="{9F66A07C-42E3-D34A-AA86-CDC0EF5582F9}" dt="2020-01-10T14:14:15.533" v="659" actId="20577"/>
          <ac:spMkLst>
            <pc:docMk/>
            <pc:sldMk cId="4278936860" sldId="260"/>
            <ac:spMk id="3" creationId="{420FD414-E693-9242-9A7C-AEF4082D6A0C}"/>
          </ac:spMkLst>
        </pc:spChg>
        <pc:spChg chg="add del mod">
          <ac:chgData name="Chris Droessler" userId="625c3661-9d64-47fa-b83c-4b49393bd161" providerId="ADAL" clId="{9F66A07C-42E3-D34A-AA86-CDC0EF5582F9}" dt="2020-01-09T17:03:41.853" v="393"/>
          <ac:spMkLst>
            <pc:docMk/>
            <pc:sldMk cId="4278936860" sldId="260"/>
            <ac:spMk id="4" creationId="{3BB87DB2-07C7-2249-94E0-A2A27A7E0D1A}"/>
          </ac:spMkLst>
        </pc:spChg>
        <pc:spChg chg="add del mod">
          <ac:chgData name="Chris Droessler" userId="625c3661-9d64-47fa-b83c-4b49393bd161" providerId="ADAL" clId="{9F66A07C-42E3-D34A-AA86-CDC0EF5582F9}" dt="2020-01-09T17:03:41.853" v="393"/>
          <ac:spMkLst>
            <pc:docMk/>
            <pc:sldMk cId="4278936860" sldId="260"/>
            <ac:spMk id="5" creationId="{B46E0130-F5B3-804A-91A9-9F7B5DF46F53}"/>
          </ac:spMkLst>
        </pc:spChg>
      </pc:sldChg>
      <pc:sldChg chg="modSp del">
        <pc:chgData name="Chris Droessler" userId="625c3661-9d64-47fa-b83c-4b49393bd161" providerId="ADAL" clId="{9F66A07C-42E3-D34A-AA86-CDC0EF5582F9}" dt="2020-01-09T17:06:18.199" v="418" actId="2696"/>
        <pc:sldMkLst>
          <pc:docMk/>
          <pc:sldMk cId="1133732581" sldId="261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133732581" sldId="261"/>
            <ac:spMk id="197" creationId="{00000000-0000-0000-0000-000000000000}"/>
          </ac:spMkLst>
        </pc:spChg>
      </pc:sldChg>
      <pc:sldChg chg="del">
        <pc:chgData name="Chris Droessler" userId="625c3661-9d64-47fa-b83c-4b49393bd161" providerId="ADAL" clId="{9F66A07C-42E3-D34A-AA86-CDC0EF5582F9}" dt="2020-01-09T17:06:18.201" v="419" actId="2696"/>
        <pc:sldMkLst>
          <pc:docMk/>
          <pc:sldMk cId="3776938010" sldId="262"/>
        </pc:sldMkLst>
      </pc:sldChg>
      <pc:sldChg chg="modSp del">
        <pc:chgData name="Chris Droessler" userId="625c3661-9d64-47fa-b83c-4b49393bd161" providerId="ADAL" clId="{9F66A07C-42E3-D34A-AA86-CDC0EF5582F9}" dt="2020-01-09T17:06:18.188" v="415" actId="2696"/>
        <pc:sldMkLst>
          <pc:docMk/>
          <pc:sldMk cId="1272993466" sldId="263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2" creationId="{625B219F-749E-2341-8B5D-AF6CFC478B36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3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4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5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7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59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60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61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272993466" sldId="263"/>
            <ac:spMk id="162" creationId="{00000000-0000-0000-0000-000000000000}"/>
          </ac:spMkLst>
        </pc:spChg>
      </pc:sldChg>
      <pc:sldChg chg="del">
        <pc:chgData name="Chris Droessler" userId="625c3661-9d64-47fa-b83c-4b49393bd161" providerId="ADAL" clId="{9F66A07C-42E3-D34A-AA86-CDC0EF5582F9}" dt="2020-01-09T17:06:18.206" v="421" actId="2696"/>
        <pc:sldMkLst>
          <pc:docMk/>
          <pc:sldMk cId="3092514365" sldId="264"/>
        </pc:sldMkLst>
      </pc:sldChg>
      <pc:sldChg chg="modSp del">
        <pc:chgData name="Chris Droessler" userId="625c3661-9d64-47fa-b83c-4b49393bd161" providerId="ADAL" clId="{9F66A07C-42E3-D34A-AA86-CDC0EF5582F9}" dt="2020-01-09T17:06:18.208" v="422" actId="2696"/>
        <pc:sldMkLst>
          <pc:docMk/>
          <pc:sldMk cId="3228340405" sldId="265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228340405" sldId="265"/>
            <ac:spMk id="240" creationId="{00000000-0000-0000-0000-000000000000}"/>
          </ac:spMkLst>
        </pc:spChg>
      </pc:sldChg>
      <pc:sldChg chg="modSp del">
        <pc:chgData name="Chris Droessler" userId="625c3661-9d64-47fa-b83c-4b49393bd161" providerId="ADAL" clId="{9F66A07C-42E3-D34A-AA86-CDC0EF5582F9}" dt="2020-01-09T17:06:18.210" v="423" actId="2696"/>
        <pc:sldMkLst>
          <pc:docMk/>
          <pc:sldMk cId="2800900242" sldId="266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800900242" sldId="266"/>
            <ac:spMk id="250" creationId="{00000000-0000-0000-0000-000000000000}"/>
          </ac:spMkLst>
        </pc:spChg>
      </pc:sldChg>
      <pc:sldChg chg="addSp delSp modSp add modTransition">
        <pc:chgData name="Chris Droessler" userId="625c3661-9d64-47fa-b83c-4b49393bd161" providerId="ADAL" clId="{9F66A07C-42E3-D34A-AA86-CDC0EF5582F9}" dt="2020-01-10T14:15:03.335" v="669" actId="20577"/>
        <pc:sldMkLst>
          <pc:docMk/>
          <pc:sldMk cId="2258648291" sldId="267"/>
        </pc:sldMkLst>
        <pc:spChg chg="mod">
          <ac:chgData name="Chris Droessler" userId="625c3661-9d64-47fa-b83c-4b49393bd161" providerId="ADAL" clId="{9F66A07C-42E3-D34A-AA86-CDC0EF5582F9}" dt="2020-01-10T14:15:03.335" v="669" actId="20577"/>
          <ac:spMkLst>
            <pc:docMk/>
            <pc:sldMk cId="2258648291" sldId="267"/>
            <ac:spMk id="3" creationId="{420FD414-E693-9242-9A7C-AEF4082D6A0C}"/>
          </ac:spMkLst>
        </pc:spChg>
        <pc:spChg chg="add del mod">
          <ac:chgData name="Chris Droessler" userId="625c3661-9d64-47fa-b83c-4b49393bd161" providerId="ADAL" clId="{9F66A07C-42E3-D34A-AA86-CDC0EF5582F9}" dt="2020-01-09T17:03:45.661" v="394"/>
          <ac:spMkLst>
            <pc:docMk/>
            <pc:sldMk cId="2258648291" sldId="267"/>
            <ac:spMk id="4" creationId="{6DFB865A-34BA-5E4D-846B-1752E03988CA}"/>
          </ac:spMkLst>
        </pc:spChg>
        <pc:spChg chg="add del mod">
          <ac:chgData name="Chris Droessler" userId="625c3661-9d64-47fa-b83c-4b49393bd161" providerId="ADAL" clId="{9F66A07C-42E3-D34A-AA86-CDC0EF5582F9}" dt="2020-01-09T17:03:45.661" v="394"/>
          <ac:spMkLst>
            <pc:docMk/>
            <pc:sldMk cId="2258648291" sldId="267"/>
            <ac:spMk id="5" creationId="{8987E777-20A2-BB49-9D2F-056F7DA07C71}"/>
          </ac:spMkLst>
        </pc:spChg>
      </pc:sldChg>
      <pc:sldChg chg="modSp del">
        <pc:chgData name="Chris Droessler" userId="625c3661-9d64-47fa-b83c-4b49393bd161" providerId="ADAL" clId="{9F66A07C-42E3-D34A-AA86-CDC0EF5582F9}" dt="2020-01-09T17:06:18.193" v="416" actId="2696"/>
        <pc:sldMkLst>
          <pc:docMk/>
          <pc:sldMk cId="2011833291" sldId="282"/>
        </pc:sldMkLst>
        <pc:spChg chg="mod">
          <ac:chgData name="Chris Droessler" userId="625c3661-9d64-47fa-b83c-4b49393bd161" providerId="ADAL" clId="{9F66A07C-42E3-D34A-AA86-CDC0EF5582F9}" dt="2020-01-09T16:33:41.441" v="1" actId="27636"/>
          <ac:spMkLst>
            <pc:docMk/>
            <pc:sldMk cId="2011833291" sldId="282"/>
            <ac:spMk id="2" creationId="{95CF62E6-83B6-FF4E-8C20-C33111DACB13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15" creationId="{5927EF31-A0D2-D84A-9A67-73BEF545F6B5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16" creationId="{4F3F5599-C383-894C-B9B8-DD81931840DB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17" creationId="{187AA8DF-2C40-D843-BAB5-04D812004525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1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2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3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4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5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011833291" sldId="282"/>
            <ac:spMk id="269" creationId="{00000000-0000-0000-0000-000000000000}"/>
          </ac:spMkLst>
        </pc:spChg>
      </pc:sldChg>
      <pc:sldChg chg="modSp del">
        <pc:chgData name="Chris Droessler" userId="625c3661-9d64-47fa-b83c-4b49393bd161" providerId="ADAL" clId="{9F66A07C-42E3-D34A-AA86-CDC0EF5582F9}" dt="2020-01-09T17:06:18.196" v="417" actId="2696"/>
        <pc:sldMkLst>
          <pc:docMk/>
          <pc:sldMk cId="2363076874" sldId="283"/>
        </pc:sldMkLst>
        <pc:spChg chg="mod">
          <ac:chgData name="Chris Droessler" userId="625c3661-9d64-47fa-b83c-4b49393bd161" providerId="ADAL" clId="{9F66A07C-42E3-D34A-AA86-CDC0EF5582F9}" dt="2020-01-09T16:33:41.448" v="2" actId="27636"/>
          <ac:spMkLst>
            <pc:docMk/>
            <pc:sldMk cId="2363076874" sldId="283"/>
            <ac:spMk id="2" creationId="{A7A50D40-5A24-3347-84A4-07E67F7C4D06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4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5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7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79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80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81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82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83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63076874" sldId="283"/>
            <ac:spMk id="284" creationId="{00000000-0000-0000-0000-000000000000}"/>
          </ac:spMkLst>
        </pc:spChg>
      </pc:sldChg>
      <pc:sldChg chg="modSp">
        <pc:chgData name="Chris Droessler" userId="625c3661-9d64-47fa-b83c-4b49393bd161" providerId="ADAL" clId="{9F66A07C-42E3-D34A-AA86-CDC0EF5582F9}" dt="2020-01-09T16:44:49.155" v="120" actId="20577"/>
        <pc:sldMkLst>
          <pc:docMk/>
          <pc:sldMk cId="3048565599" sldId="291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048565599" sldId="291"/>
            <ac:spMk id="2" creationId="{B0D331E7-BF0F-0641-A40B-823AC0AD88A5}"/>
          </ac:spMkLst>
        </pc:spChg>
        <pc:spChg chg="mod">
          <ac:chgData name="Chris Droessler" userId="625c3661-9d64-47fa-b83c-4b49393bd161" providerId="ADAL" clId="{9F66A07C-42E3-D34A-AA86-CDC0EF5582F9}" dt="2020-01-09T16:44:49.155" v="120" actId="20577"/>
          <ac:spMkLst>
            <pc:docMk/>
            <pc:sldMk cId="3048565599" sldId="291"/>
            <ac:spMk id="398" creationId="{00000000-0000-0000-0000-000000000000}"/>
          </ac:spMkLst>
        </pc:spChg>
      </pc:sldChg>
      <pc:sldChg chg="modSp">
        <pc:chgData name="Chris Droessler" userId="625c3661-9d64-47fa-b83c-4b49393bd161" providerId="ADAL" clId="{9F66A07C-42E3-D34A-AA86-CDC0EF5582F9}" dt="2020-01-09T16:34:09.703" v="19" actId="20577"/>
        <pc:sldMkLst>
          <pc:docMk/>
          <pc:sldMk cId="971664512" sldId="534"/>
        </pc:sldMkLst>
        <pc:spChg chg="mod">
          <ac:chgData name="Chris Droessler" userId="625c3661-9d64-47fa-b83c-4b49393bd161" providerId="ADAL" clId="{9F66A07C-42E3-D34A-AA86-CDC0EF5582F9}" dt="2020-01-09T16:34:09.703" v="19" actId="20577"/>
          <ac:spMkLst>
            <pc:docMk/>
            <pc:sldMk cId="971664512" sldId="534"/>
            <ac:spMk id="3" creationId="{00000000-0000-0000-0000-000000000000}"/>
          </ac:spMkLst>
        </pc:spChg>
        <pc:picChg chg="mod">
          <ac:chgData name="Chris Droessler" userId="625c3661-9d64-47fa-b83c-4b49393bd161" providerId="ADAL" clId="{9F66A07C-42E3-D34A-AA86-CDC0EF5582F9}" dt="2020-01-09T16:33:58.814" v="3" actId="1076"/>
          <ac:picMkLst>
            <pc:docMk/>
            <pc:sldMk cId="971664512" sldId="534"/>
            <ac:picMk id="4" creationId="{00000000-0000-0000-0000-000000000000}"/>
          </ac:picMkLst>
        </pc:picChg>
      </pc:sldChg>
      <pc:sldChg chg="del">
        <pc:chgData name="Chris Droessler" userId="625c3661-9d64-47fa-b83c-4b49393bd161" providerId="ADAL" clId="{9F66A07C-42E3-D34A-AA86-CDC0EF5582F9}" dt="2020-01-09T16:46:11.486" v="149" actId="2696"/>
        <pc:sldMkLst>
          <pc:docMk/>
          <pc:sldMk cId="503736447" sldId="560"/>
        </pc:sldMkLst>
      </pc:sldChg>
      <pc:sldChg chg="addSp delSp modSp">
        <pc:chgData name="Chris Droessler" userId="625c3661-9d64-47fa-b83c-4b49393bd161" providerId="ADAL" clId="{9F66A07C-42E3-D34A-AA86-CDC0EF5582F9}" dt="2020-01-13T16:58:20.613" v="1085" actId="20577"/>
        <pc:sldMkLst>
          <pc:docMk/>
          <pc:sldMk cId="2418671024" sldId="561"/>
        </pc:sldMkLst>
        <pc:spChg chg="mod">
          <ac:chgData name="Chris Droessler" userId="625c3661-9d64-47fa-b83c-4b49393bd161" providerId="ADAL" clId="{9F66A07C-42E3-D34A-AA86-CDC0EF5582F9}" dt="2020-01-13T16:58:20.613" v="1085" actId="20577"/>
          <ac:spMkLst>
            <pc:docMk/>
            <pc:sldMk cId="2418671024" sldId="561"/>
            <ac:spMk id="2" creationId="{E9498E27-4A46-4D9F-B919-4A6091A07762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418671024" sldId="561"/>
            <ac:spMk id="3" creationId="{84FD1E09-3081-44D3-B18F-524252EDFB65}"/>
          </ac:spMkLst>
        </pc:spChg>
        <pc:spChg chg="add del mod">
          <ac:chgData name="Chris Droessler" userId="625c3661-9d64-47fa-b83c-4b49393bd161" providerId="ADAL" clId="{9F66A07C-42E3-D34A-AA86-CDC0EF5582F9}" dt="2020-01-09T17:05:14.616" v="404"/>
          <ac:spMkLst>
            <pc:docMk/>
            <pc:sldMk cId="2418671024" sldId="561"/>
            <ac:spMk id="4" creationId="{FD189D38-9D98-424B-92F6-ECA3A1C27DD3}"/>
          </ac:spMkLst>
        </pc:spChg>
        <pc:spChg chg="add del mod">
          <ac:chgData name="Chris Droessler" userId="625c3661-9d64-47fa-b83c-4b49393bd161" providerId="ADAL" clId="{9F66A07C-42E3-D34A-AA86-CDC0EF5582F9}" dt="2020-01-09T17:05:14.616" v="404"/>
          <ac:spMkLst>
            <pc:docMk/>
            <pc:sldMk cId="2418671024" sldId="561"/>
            <ac:spMk id="5" creationId="{6CD45551-EA56-5142-BB85-B2D3022FACC4}"/>
          </ac:spMkLst>
        </pc:spChg>
        <pc:spChg chg="add del mod">
          <ac:chgData name="Chris Droessler" userId="625c3661-9d64-47fa-b83c-4b49393bd161" providerId="ADAL" clId="{9F66A07C-42E3-D34A-AA86-CDC0EF5582F9}" dt="2020-01-09T17:05:15.480" v="405"/>
          <ac:spMkLst>
            <pc:docMk/>
            <pc:sldMk cId="2418671024" sldId="561"/>
            <ac:spMk id="7" creationId="{0FC0EA21-FF54-C14A-8591-BA881A98E580}"/>
          </ac:spMkLst>
        </pc:spChg>
        <pc:spChg chg="add del mod">
          <ac:chgData name="Chris Droessler" userId="625c3661-9d64-47fa-b83c-4b49393bd161" providerId="ADAL" clId="{9F66A07C-42E3-D34A-AA86-CDC0EF5582F9}" dt="2020-01-09T17:05:15.480" v="405"/>
          <ac:spMkLst>
            <pc:docMk/>
            <pc:sldMk cId="2418671024" sldId="561"/>
            <ac:spMk id="8" creationId="{72422098-D81F-3549-9557-58333DAA8CC4}"/>
          </ac:spMkLst>
        </pc:spChg>
        <pc:spChg chg="add del mod">
          <ac:chgData name="Chris Droessler" userId="625c3661-9d64-47fa-b83c-4b49393bd161" providerId="ADAL" clId="{9F66A07C-42E3-D34A-AA86-CDC0EF5582F9}" dt="2020-01-09T17:05:15.656" v="406"/>
          <ac:spMkLst>
            <pc:docMk/>
            <pc:sldMk cId="2418671024" sldId="561"/>
            <ac:spMk id="9" creationId="{A803FB07-F346-CB4F-AE88-C6AEC944C489}"/>
          </ac:spMkLst>
        </pc:spChg>
        <pc:spChg chg="add del mod">
          <ac:chgData name="Chris Droessler" userId="625c3661-9d64-47fa-b83c-4b49393bd161" providerId="ADAL" clId="{9F66A07C-42E3-D34A-AA86-CDC0EF5582F9}" dt="2020-01-09T17:05:15.656" v="406"/>
          <ac:spMkLst>
            <pc:docMk/>
            <pc:sldMk cId="2418671024" sldId="561"/>
            <ac:spMk id="10" creationId="{02D40F30-59A5-1A40-8FFB-B34EED7F32C0}"/>
          </ac:spMkLst>
        </pc:spChg>
        <pc:spChg chg="add del mod">
          <ac:chgData name="Chris Droessler" userId="625c3661-9d64-47fa-b83c-4b49393bd161" providerId="ADAL" clId="{9F66A07C-42E3-D34A-AA86-CDC0EF5582F9}" dt="2020-01-09T17:05:16.024" v="407"/>
          <ac:spMkLst>
            <pc:docMk/>
            <pc:sldMk cId="2418671024" sldId="561"/>
            <ac:spMk id="11" creationId="{7CEE2303-B120-C440-996C-F499D81C7D1E}"/>
          </ac:spMkLst>
        </pc:spChg>
        <pc:spChg chg="add del mod">
          <ac:chgData name="Chris Droessler" userId="625c3661-9d64-47fa-b83c-4b49393bd161" providerId="ADAL" clId="{9F66A07C-42E3-D34A-AA86-CDC0EF5582F9}" dt="2020-01-09T17:05:16.024" v="407"/>
          <ac:spMkLst>
            <pc:docMk/>
            <pc:sldMk cId="2418671024" sldId="561"/>
            <ac:spMk id="12" creationId="{BA11E135-0F80-6741-A62F-399BC3924658}"/>
          </ac:spMkLst>
        </pc:spChg>
        <pc:picChg chg="mod">
          <ac:chgData name="Chris Droessler" userId="625c3661-9d64-47fa-b83c-4b49393bd161" providerId="ADAL" clId="{9F66A07C-42E3-D34A-AA86-CDC0EF5582F9}" dt="2020-01-09T17:05:21.022" v="408" actId="1076"/>
          <ac:picMkLst>
            <pc:docMk/>
            <pc:sldMk cId="2418671024" sldId="561"/>
            <ac:picMk id="6" creationId="{7CA6E6DB-6B9D-7946-81BB-EDCCCBB0B4C0}"/>
          </ac:picMkLst>
        </pc:picChg>
      </pc:sldChg>
      <pc:sldChg chg="modSp">
        <pc:chgData name="Chris Droessler" userId="625c3661-9d64-47fa-b83c-4b49393bd161" providerId="ADAL" clId="{9F66A07C-42E3-D34A-AA86-CDC0EF5582F9}" dt="2020-01-09T16:38:32.687" v="53" actId="20577"/>
        <pc:sldMkLst>
          <pc:docMk/>
          <pc:sldMk cId="2392971145" sldId="572"/>
        </pc:sldMkLst>
        <pc:spChg chg="mod">
          <ac:chgData name="Chris Droessler" userId="625c3661-9d64-47fa-b83c-4b49393bd161" providerId="ADAL" clId="{9F66A07C-42E3-D34A-AA86-CDC0EF5582F9}" dt="2020-01-09T16:38:32.687" v="53" actId="20577"/>
          <ac:spMkLst>
            <pc:docMk/>
            <pc:sldMk cId="2392971145" sldId="572"/>
            <ac:spMk id="2" creationId="{70E7FB36-DF07-B44D-8D38-59F39D617117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392971145" sldId="572"/>
            <ac:picMk id="4" creationId="{1BA95F95-508F-D24C-AD92-363A99834ED3}"/>
          </ac:picMkLst>
        </pc:picChg>
      </pc:sldChg>
      <pc:sldChg chg="modSp del">
        <pc:chgData name="Chris Droessler" userId="625c3661-9d64-47fa-b83c-4b49393bd161" providerId="ADAL" clId="{9F66A07C-42E3-D34A-AA86-CDC0EF5582F9}" dt="2020-01-09T17:06:18.184" v="414" actId="2696"/>
        <pc:sldMkLst>
          <pc:docMk/>
          <pc:sldMk cId="1303851975" sldId="573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89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0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1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2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3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4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5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7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199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200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201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1303851975" sldId="573"/>
            <ac:spMk id="202" creationId="{00000000-0000-0000-0000-000000000000}"/>
          </ac:spMkLst>
        </pc:spChg>
        <pc:grpChg chg="mod">
          <ac:chgData name="Chris Droessler" userId="625c3661-9d64-47fa-b83c-4b49393bd161" providerId="ADAL" clId="{9F66A07C-42E3-D34A-AA86-CDC0EF5582F9}" dt="2020-01-09T16:33:41.265" v="0"/>
          <ac:grpSpMkLst>
            <pc:docMk/>
            <pc:sldMk cId="1303851975" sldId="573"/>
            <ac:grpSpMk id="208" creationId="{00000000-0000-0000-0000-000000000000}"/>
          </ac:grpSpMkLst>
        </pc:grpChg>
      </pc:sldChg>
      <pc:sldChg chg="modSp">
        <pc:chgData name="Chris Droessler" userId="625c3661-9d64-47fa-b83c-4b49393bd161" providerId="ADAL" clId="{9F66A07C-42E3-D34A-AA86-CDC0EF5582F9}" dt="2020-01-13T17:08:42.543" v="1161" actId="20577"/>
        <pc:sldMkLst>
          <pc:docMk/>
          <pc:sldMk cId="2042262642" sldId="634"/>
        </pc:sldMkLst>
        <pc:spChg chg="mod">
          <ac:chgData name="Chris Droessler" userId="625c3661-9d64-47fa-b83c-4b49393bd161" providerId="ADAL" clId="{9F66A07C-42E3-D34A-AA86-CDC0EF5582F9}" dt="2020-01-13T17:08:42.543" v="1161" actId="20577"/>
          <ac:spMkLst>
            <pc:docMk/>
            <pc:sldMk cId="2042262642" sldId="634"/>
            <ac:spMk id="3" creationId="{00000000-0000-0000-0000-000000000000}"/>
          </ac:spMkLst>
        </pc:spChg>
      </pc:sldChg>
      <pc:sldChg chg="modSp">
        <pc:chgData name="Chris Droessler" userId="625c3661-9d64-47fa-b83c-4b49393bd161" providerId="ADAL" clId="{9F66A07C-42E3-D34A-AA86-CDC0EF5582F9}" dt="2020-01-09T16:44:30.332" v="110" actId="20577"/>
        <pc:sldMkLst>
          <pc:docMk/>
          <pc:sldMk cId="1831575911" sldId="644"/>
        </pc:sldMkLst>
        <pc:spChg chg="mod">
          <ac:chgData name="Chris Droessler" userId="625c3661-9d64-47fa-b83c-4b49393bd161" providerId="ADAL" clId="{9F66A07C-42E3-D34A-AA86-CDC0EF5582F9}" dt="2020-01-09T16:44:30.332" v="110" actId="20577"/>
          <ac:spMkLst>
            <pc:docMk/>
            <pc:sldMk cId="1831575911" sldId="644"/>
            <ac:spMk id="3" creationId="{F2A926FA-CE2A-2A4F-9929-E36845B1DE23}"/>
          </ac:spMkLst>
        </pc:spChg>
      </pc:sldChg>
      <pc:sldChg chg="modSp del">
        <pc:chgData name="Chris Droessler" userId="625c3661-9d64-47fa-b83c-4b49393bd161" providerId="ADAL" clId="{9F66A07C-42E3-D34A-AA86-CDC0EF5582F9}" dt="2020-01-09T17:06:18.204" v="420" actId="2696"/>
        <pc:sldMkLst>
          <pc:docMk/>
          <pc:sldMk cId="3713211416" sldId="657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713211416" sldId="657"/>
            <ac:spMk id="21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713211416" sldId="657"/>
            <ac:spMk id="226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713211416" sldId="657"/>
            <ac:spMk id="227" creationId="{00000000-0000-0000-0000-000000000000}"/>
          </ac:spMkLst>
        </pc:spChg>
      </pc:sldChg>
      <pc:sldChg chg="modSp ord modNotesTx">
        <pc:chgData name="Chris Droessler" userId="625c3661-9d64-47fa-b83c-4b49393bd161" providerId="ADAL" clId="{9F66A07C-42E3-D34A-AA86-CDC0EF5582F9}" dt="2020-01-09T16:52:18.375" v="160"/>
        <pc:sldMkLst>
          <pc:docMk/>
          <pc:sldMk cId="3534465971" sldId="658"/>
        </pc:sldMkLst>
        <pc:spChg chg="mod">
          <ac:chgData name="Chris Droessler" userId="625c3661-9d64-47fa-b83c-4b49393bd161" providerId="ADAL" clId="{9F66A07C-42E3-D34A-AA86-CDC0EF5582F9}" dt="2020-01-09T16:50:33.901" v="153" actId="20577"/>
          <ac:spMkLst>
            <pc:docMk/>
            <pc:sldMk cId="3534465971" sldId="658"/>
            <ac:spMk id="4" creationId="{00000000-0000-0000-0000-000000000000}"/>
          </ac:spMkLst>
        </pc:spChg>
      </pc:sldChg>
      <pc:sldChg chg="del">
        <pc:chgData name="Chris Droessler" userId="625c3661-9d64-47fa-b83c-4b49393bd161" providerId="ADAL" clId="{9F66A07C-42E3-D34A-AA86-CDC0EF5582F9}" dt="2020-01-09T17:06:21.312" v="425" actId="2696"/>
        <pc:sldMkLst>
          <pc:docMk/>
          <pc:sldMk cId="694530135" sldId="660"/>
        </pc:sldMkLst>
      </pc:sldChg>
      <pc:sldChg chg="del">
        <pc:chgData name="Chris Droessler" userId="625c3661-9d64-47fa-b83c-4b49393bd161" providerId="ADAL" clId="{9F66A07C-42E3-D34A-AA86-CDC0EF5582F9}" dt="2020-01-09T17:06:20.521" v="424" actId="2696"/>
        <pc:sldMkLst>
          <pc:docMk/>
          <pc:sldMk cId="3225646513" sldId="661"/>
        </pc:sldMkLst>
      </pc:sldChg>
      <pc:sldChg chg="modSp ord">
        <pc:chgData name="Chris Droessler" userId="625c3661-9d64-47fa-b83c-4b49393bd161" providerId="ADAL" clId="{9F66A07C-42E3-D34A-AA86-CDC0EF5582F9}" dt="2020-01-10T14:09:49.173" v="562" actId="20577"/>
        <pc:sldMkLst>
          <pc:docMk/>
          <pc:sldMk cId="4124514271" sldId="662"/>
        </pc:sldMkLst>
        <pc:spChg chg="mod">
          <ac:chgData name="Chris Droessler" userId="625c3661-9d64-47fa-b83c-4b49393bd161" providerId="ADAL" clId="{9F66A07C-42E3-D34A-AA86-CDC0EF5582F9}" dt="2020-01-10T14:09:49.173" v="562" actId="20577"/>
          <ac:spMkLst>
            <pc:docMk/>
            <pc:sldMk cId="4124514271" sldId="662"/>
            <ac:spMk id="2" creationId="{20FE68D4-A736-2846-A536-DBD1805AD3DB}"/>
          </ac:spMkLst>
        </pc:spChg>
      </pc:sldChg>
      <pc:sldChg chg="del ord">
        <pc:chgData name="Chris Droessler" userId="625c3661-9d64-47fa-b83c-4b49393bd161" providerId="ADAL" clId="{9F66A07C-42E3-D34A-AA86-CDC0EF5582F9}" dt="2020-01-09T17:00:06.441" v="306" actId="2696"/>
        <pc:sldMkLst>
          <pc:docMk/>
          <pc:sldMk cId="4195290847" sldId="663"/>
        </pc:sldMkLst>
      </pc:sldChg>
      <pc:sldChg chg="del">
        <pc:chgData name="Chris Droessler" userId="625c3661-9d64-47fa-b83c-4b49393bd161" providerId="ADAL" clId="{9F66A07C-42E3-D34A-AA86-CDC0EF5582F9}" dt="2020-01-09T16:37:56.615" v="30" actId="2696"/>
        <pc:sldMkLst>
          <pc:docMk/>
          <pc:sldMk cId="3149178407" sldId="664"/>
        </pc:sldMkLst>
      </pc:sldChg>
      <pc:sldChg chg="del">
        <pc:chgData name="Chris Droessler" userId="625c3661-9d64-47fa-b83c-4b49393bd161" providerId="ADAL" clId="{9F66A07C-42E3-D34A-AA86-CDC0EF5582F9}" dt="2020-01-09T16:37:56.625" v="31" actId="2696"/>
        <pc:sldMkLst>
          <pc:docMk/>
          <pc:sldMk cId="182015177" sldId="665"/>
        </pc:sldMkLst>
      </pc:sldChg>
      <pc:sldChg chg="modSp del">
        <pc:chgData name="Chris Droessler" userId="625c3661-9d64-47fa-b83c-4b49393bd161" providerId="ADAL" clId="{9F66A07C-42E3-D34A-AA86-CDC0EF5582F9}" dt="2020-01-09T16:37:56.634" v="32" actId="2696"/>
        <pc:sldMkLst>
          <pc:docMk/>
          <pc:sldMk cId="3621036115" sldId="666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621036115" sldId="666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3621036115" sldId="666"/>
            <ac:picMk id="17" creationId="{2598F423-F7E2-0745-B3DC-2A5E5E5E5F8D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42" v="33" actId="2696"/>
        <pc:sldMkLst>
          <pc:docMk/>
          <pc:sldMk cId="2613191324" sldId="667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613191324" sldId="667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613191324" sldId="667"/>
            <ac:picMk id="4" creationId="{7CD821D8-4BF5-AA4A-8A04-B7923750764C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51" v="34" actId="2696"/>
        <pc:sldMkLst>
          <pc:docMk/>
          <pc:sldMk cId="2816986587" sldId="668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816986587" sldId="668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816986587" sldId="668"/>
            <ac:picMk id="5" creationId="{17A46C1D-AE7F-AA48-B3BA-68DBE5D6D342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60" v="35" actId="2696"/>
        <pc:sldMkLst>
          <pc:docMk/>
          <pc:sldMk cId="3355172008" sldId="669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3355172008" sldId="669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3355172008" sldId="669"/>
            <ac:picMk id="5" creationId="{9E2F54B0-4872-C748-AD3D-D8327037B57E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69" v="36" actId="2696"/>
        <pc:sldMkLst>
          <pc:docMk/>
          <pc:sldMk cId="57700198" sldId="670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57700198" sldId="670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57700198" sldId="670"/>
            <ac:picMk id="4" creationId="{33B33AC8-7739-6E45-B19A-60743C21B24C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77" v="37" actId="2696"/>
        <pc:sldMkLst>
          <pc:docMk/>
          <pc:sldMk cId="4073427048" sldId="671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4073427048" sldId="671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4073427048" sldId="671"/>
            <ac:picMk id="7" creationId="{E836D409-D73B-524D-8BB2-A55595234045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85" v="38" actId="2696"/>
        <pc:sldMkLst>
          <pc:docMk/>
          <pc:sldMk cId="2312103838" sldId="672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312103838" sldId="672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312103838" sldId="672"/>
            <ac:picMk id="4" creationId="{2DA1AFE0-DF67-E84B-922D-AE641AE7617B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693" v="39" actId="2696"/>
        <pc:sldMkLst>
          <pc:docMk/>
          <pc:sldMk cId="880189499" sldId="673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880189499" sldId="673"/>
            <ac:spMk id="3" creationId="{C0B44734-EB67-0341-9C2D-F2AB003EDC38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880189499" sldId="673"/>
            <ac:picMk id="5" creationId="{154A600F-2A3B-4B45-9654-483CFF25FA60}"/>
          </ac:picMkLst>
        </pc:picChg>
      </pc:sldChg>
      <pc:sldChg chg="del">
        <pc:chgData name="Chris Droessler" userId="625c3661-9d64-47fa-b83c-4b49393bd161" providerId="ADAL" clId="{9F66A07C-42E3-D34A-AA86-CDC0EF5582F9}" dt="2020-01-09T16:37:56.605" v="29" actId="2696"/>
        <pc:sldMkLst>
          <pc:docMk/>
          <pc:sldMk cId="1845352423" sldId="674"/>
        </pc:sldMkLst>
      </pc:sldChg>
      <pc:sldChg chg="modSp del">
        <pc:chgData name="Chris Droessler" userId="625c3661-9d64-47fa-b83c-4b49393bd161" providerId="ADAL" clId="{9F66A07C-42E3-D34A-AA86-CDC0EF5582F9}" dt="2020-01-09T16:38:03.082" v="43" actId="2696"/>
        <pc:sldMkLst>
          <pc:docMk/>
          <pc:sldMk cId="375794531" sldId="676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375794531" sldId="676"/>
            <ac:picMk id="9" creationId="{B97586CD-663D-194B-9D00-12951D1A1DF2}"/>
          </ac:picMkLst>
        </pc:picChg>
      </pc:sldChg>
      <pc:sldChg chg="del">
        <pc:chgData name="Chris Droessler" userId="625c3661-9d64-47fa-b83c-4b49393bd161" providerId="ADAL" clId="{9F66A07C-42E3-D34A-AA86-CDC0EF5582F9}" dt="2020-01-09T17:06:22.291" v="427" actId="2696"/>
        <pc:sldMkLst>
          <pc:docMk/>
          <pc:sldMk cId="3948723620" sldId="677"/>
        </pc:sldMkLst>
      </pc:sldChg>
      <pc:sldChg chg="del">
        <pc:chgData name="Chris Droessler" userId="625c3661-9d64-47fa-b83c-4b49393bd161" providerId="ADAL" clId="{9F66A07C-42E3-D34A-AA86-CDC0EF5582F9}" dt="2020-01-09T17:06:21.849" v="426" actId="2696"/>
        <pc:sldMkLst>
          <pc:docMk/>
          <pc:sldMk cId="561125537" sldId="678"/>
        </pc:sldMkLst>
      </pc:sldChg>
      <pc:sldChg chg="addSp delSp modSp">
        <pc:chgData name="Chris Droessler" userId="625c3661-9d64-47fa-b83c-4b49393bd161" providerId="ADAL" clId="{9F66A07C-42E3-D34A-AA86-CDC0EF5582F9}" dt="2020-01-09T17:04:19.199" v="402"/>
        <pc:sldMkLst>
          <pc:docMk/>
          <pc:sldMk cId="3804131059" sldId="679"/>
        </pc:sldMkLst>
        <pc:spChg chg="add del mod">
          <ac:chgData name="Chris Droessler" userId="625c3661-9d64-47fa-b83c-4b49393bd161" providerId="ADAL" clId="{9F66A07C-42E3-D34A-AA86-CDC0EF5582F9}" dt="2020-01-09T17:04:19.199" v="402"/>
          <ac:spMkLst>
            <pc:docMk/>
            <pc:sldMk cId="3804131059" sldId="679"/>
            <ac:spMk id="4" creationId="{51D31983-7F82-2F47-9731-1948C7EAF71D}"/>
          </ac:spMkLst>
        </pc:spChg>
        <pc:spChg chg="add del mod">
          <ac:chgData name="Chris Droessler" userId="625c3661-9d64-47fa-b83c-4b49393bd161" providerId="ADAL" clId="{9F66A07C-42E3-D34A-AA86-CDC0EF5582F9}" dt="2020-01-09T17:04:19.199" v="402"/>
          <ac:spMkLst>
            <pc:docMk/>
            <pc:sldMk cId="3804131059" sldId="679"/>
            <ac:spMk id="5" creationId="{D7D412AC-AC64-AA44-B0E1-9BA90D934C84}"/>
          </ac:spMkLst>
        </pc:spChg>
      </pc:sldChg>
      <pc:sldChg chg="addSp modSp modAnim">
        <pc:chgData name="Chris Droessler" userId="625c3661-9d64-47fa-b83c-4b49393bd161" providerId="ADAL" clId="{9F66A07C-42E3-D34A-AA86-CDC0EF5582F9}" dt="2020-01-13T16:50:24.356" v="997" actId="14100"/>
        <pc:sldMkLst>
          <pc:docMk/>
          <pc:sldMk cId="2740154125" sldId="680"/>
        </pc:sld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k cId="2740154125" sldId="680"/>
            <ac:spMk id="3" creationId="{280E86D7-3E17-AE48-91BC-43C859DD99F4}"/>
          </ac:spMkLst>
        </pc:spChg>
        <pc:spChg chg="add mod">
          <ac:chgData name="Chris Droessler" userId="625c3661-9d64-47fa-b83c-4b49393bd161" providerId="ADAL" clId="{9F66A07C-42E3-D34A-AA86-CDC0EF5582F9}" dt="2020-01-13T16:50:24.356" v="997" actId="14100"/>
          <ac:spMkLst>
            <pc:docMk/>
            <pc:sldMk cId="2740154125" sldId="680"/>
            <ac:spMk id="4" creationId="{BD9DDBA6-7EB8-CB45-8ACA-CC00EF533AE0}"/>
          </ac:spMkLst>
        </pc:sp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740154125" sldId="680"/>
            <ac:picMk id="9" creationId="{87AD5777-8098-5346-A09D-D20E7BE9B725}"/>
          </ac:picMkLst>
        </pc:picChg>
      </pc:sldChg>
      <pc:sldChg chg="addSp delSp modSp modAnim">
        <pc:chgData name="Chris Droessler" userId="625c3661-9d64-47fa-b83c-4b49393bd161" providerId="ADAL" clId="{9F66A07C-42E3-D34A-AA86-CDC0EF5582F9}" dt="2020-01-13T17:02:20.650" v="1099" actId="14100"/>
        <pc:sldMkLst>
          <pc:docMk/>
          <pc:sldMk cId="3136171279" sldId="681"/>
        </pc:sldMkLst>
        <pc:spChg chg="add del mod">
          <ac:chgData name="Chris Droessler" userId="625c3661-9d64-47fa-b83c-4b49393bd161" providerId="ADAL" clId="{9F66A07C-42E3-D34A-AA86-CDC0EF5582F9}" dt="2020-01-13T17:01:29.521" v="1090" actId="478"/>
          <ac:spMkLst>
            <pc:docMk/>
            <pc:sldMk cId="3136171279" sldId="681"/>
            <ac:spMk id="2" creationId="{BD0974D0-3560-7148-9D9F-B94FF12A1097}"/>
          </ac:spMkLst>
        </pc:spChg>
        <pc:spChg chg="add mod">
          <ac:chgData name="Chris Droessler" userId="625c3661-9d64-47fa-b83c-4b49393bd161" providerId="ADAL" clId="{9F66A07C-42E3-D34A-AA86-CDC0EF5582F9}" dt="2020-01-13T17:02:03.475" v="1095" actId="208"/>
          <ac:spMkLst>
            <pc:docMk/>
            <pc:sldMk cId="3136171279" sldId="681"/>
            <ac:spMk id="7" creationId="{DDEFB358-8881-024A-9C2E-F9DB3C58065D}"/>
          </ac:spMkLst>
        </pc:spChg>
        <pc:spChg chg="add mod">
          <ac:chgData name="Chris Droessler" userId="625c3661-9d64-47fa-b83c-4b49393bd161" providerId="ADAL" clId="{9F66A07C-42E3-D34A-AA86-CDC0EF5582F9}" dt="2020-01-13T17:02:20.650" v="1099" actId="14100"/>
          <ac:spMkLst>
            <pc:docMk/>
            <pc:sldMk cId="3136171279" sldId="681"/>
            <ac:spMk id="8" creationId="{E8EA7004-1056-A84A-8EC8-083B0EC02747}"/>
          </ac:spMkLst>
        </pc:spChg>
        <pc:picChg chg="del mod">
          <ac:chgData name="Chris Droessler" userId="625c3661-9d64-47fa-b83c-4b49393bd161" providerId="ADAL" clId="{9F66A07C-42E3-D34A-AA86-CDC0EF5582F9}" dt="2020-01-13T17:01:21.665" v="1086" actId="478"/>
          <ac:picMkLst>
            <pc:docMk/>
            <pc:sldMk cId="3136171279" sldId="681"/>
            <ac:picMk id="5" creationId="{E43BDC89-0699-5544-93AB-4D59BDC8AD6E}"/>
          </ac:picMkLst>
        </pc:picChg>
        <pc:picChg chg="add mod">
          <ac:chgData name="Chris Droessler" userId="625c3661-9d64-47fa-b83c-4b49393bd161" providerId="ADAL" clId="{9F66A07C-42E3-D34A-AA86-CDC0EF5582F9}" dt="2020-01-13T17:01:40.169" v="1091" actId="14100"/>
          <ac:picMkLst>
            <pc:docMk/>
            <pc:sldMk cId="3136171279" sldId="681"/>
            <ac:picMk id="6" creationId="{25F0C2E8-F186-FA4C-9967-E8A02B496352}"/>
          </ac:picMkLst>
        </pc:picChg>
      </pc:sldChg>
      <pc:sldChg chg="del">
        <pc:chgData name="Chris Droessler" userId="625c3661-9d64-47fa-b83c-4b49393bd161" providerId="ADAL" clId="{9F66A07C-42E3-D34A-AA86-CDC0EF5582F9}" dt="2020-01-09T16:38:03.075" v="42" actId="2696"/>
        <pc:sldMkLst>
          <pc:docMk/>
          <pc:sldMk cId="3588130731" sldId="682"/>
        </pc:sldMkLst>
      </pc:sldChg>
      <pc:sldChg chg="modSp del">
        <pc:chgData name="Chris Droessler" userId="625c3661-9d64-47fa-b83c-4b49393bd161" providerId="ADAL" clId="{9F66A07C-42E3-D34A-AA86-CDC0EF5582F9}" dt="2020-01-09T16:38:03.089" v="44" actId="2696"/>
        <pc:sldMkLst>
          <pc:docMk/>
          <pc:sldMk cId="2949219974" sldId="686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949219974" sldId="686"/>
            <ac:picMk id="3" creationId="{A4168571-9779-1D43-A03F-F286C073C604}"/>
          </ac:picMkLst>
        </pc:picChg>
      </pc:sldChg>
      <pc:sldChg chg="modSp del">
        <pc:chgData name="Chris Droessler" userId="625c3661-9d64-47fa-b83c-4b49393bd161" providerId="ADAL" clId="{9F66A07C-42E3-D34A-AA86-CDC0EF5582F9}" dt="2020-01-09T16:38:03.096" v="45" actId="2696"/>
        <pc:sldMkLst>
          <pc:docMk/>
          <pc:sldMk cId="256205867" sldId="687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256205867" sldId="687"/>
            <ac:picMk id="4" creationId="{26C15DFD-C424-9345-8420-D742FDF8FE33}"/>
          </ac:picMkLst>
        </pc:picChg>
      </pc:sldChg>
      <pc:sldChg chg="modSp del">
        <pc:chgData name="Chris Droessler" userId="625c3661-9d64-47fa-b83c-4b49393bd161" providerId="ADAL" clId="{9F66A07C-42E3-D34A-AA86-CDC0EF5582F9}" dt="2020-01-09T16:38:03.102" v="46" actId="2696"/>
        <pc:sldMkLst>
          <pc:docMk/>
          <pc:sldMk cId="1931899030" sldId="688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1931899030" sldId="688"/>
            <ac:picMk id="3" creationId="{50DB0537-0AFD-EC4D-B9F2-9ADE23E6AFA3}"/>
          </ac:picMkLst>
        </pc:picChg>
      </pc:sldChg>
      <pc:sldChg chg="modSp del">
        <pc:chgData name="Chris Droessler" userId="625c3661-9d64-47fa-b83c-4b49393bd161" providerId="ADAL" clId="{9F66A07C-42E3-D34A-AA86-CDC0EF5582F9}" dt="2020-01-09T17:06:40.538" v="429" actId="2696"/>
        <pc:sldMkLst>
          <pc:docMk/>
          <pc:sldMk cId="859119533" sldId="690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859119533" sldId="690"/>
            <ac:picMk id="2" creationId="{DEB08E74-6FD5-9545-9649-A2F7CEC52B01}"/>
          </ac:picMkLst>
        </pc:picChg>
      </pc:sldChg>
      <pc:sldChg chg="del">
        <pc:chgData name="Chris Droessler" userId="625c3661-9d64-47fa-b83c-4b49393bd161" providerId="ADAL" clId="{9F66A07C-42E3-D34A-AA86-CDC0EF5582F9}" dt="2020-01-09T16:38:07.307" v="47" actId="2696"/>
        <pc:sldMkLst>
          <pc:docMk/>
          <pc:sldMk cId="2791526154" sldId="691"/>
        </pc:sldMkLst>
      </pc:sldChg>
      <pc:sldChg chg="modSp del">
        <pc:chgData name="Chris Droessler" userId="625c3661-9d64-47fa-b83c-4b49393bd161" providerId="ADAL" clId="{9F66A07C-42E3-D34A-AA86-CDC0EF5582F9}" dt="2020-01-09T16:38:07.313" v="48" actId="2696"/>
        <pc:sldMkLst>
          <pc:docMk/>
          <pc:sldMk cId="1717423471" sldId="692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1717423471" sldId="692"/>
            <ac:picMk id="3" creationId="{C9618640-D7BD-9840-A240-A195E43AB530}"/>
          </ac:picMkLst>
        </pc:picChg>
      </pc:sldChg>
      <pc:sldChg chg="modSp del">
        <pc:chgData name="Chris Droessler" userId="625c3661-9d64-47fa-b83c-4b49393bd161" providerId="ADAL" clId="{9F66A07C-42E3-D34A-AA86-CDC0EF5582F9}" dt="2020-01-09T16:38:07.319" v="49" actId="2696"/>
        <pc:sldMkLst>
          <pc:docMk/>
          <pc:sldMk cId="3535299361" sldId="693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3535299361" sldId="693"/>
            <ac:picMk id="2" creationId="{E22B7C5F-05BF-3D4C-B92C-44738B4CA06C}"/>
          </ac:picMkLst>
        </pc:picChg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3535299361" sldId="693"/>
            <ac:picMk id="5" creationId="{89EE96E0-5A22-404D-8700-E048FC290021}"/>
          </ac:picMkLst>
        </pc:picChg>
      </pc:sldChg>
      <pc:sldChg chg="modSp del">
        <pc:chgData name="Chris Droessler" userId="625c3661-9d64-47fa-b83c-4b49393bd161" providerId="ADAL" clId="{9F66A07C-42E3-D34A-AA86-CDC0EF5582F9}" dt="2020-01-09T16:38:07.325" v="50" actId="2696"/>
        <pc:sldMkLst>
          <pc:docMk/>
          <pc:sldMk cId="1162427880" sldId="694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1162427880" sldId="694"/>
            <ac:picMk id="3" creationId="{6E6C2058-F717-6A4D-B89B-17A4F688F37F}"/>
          </ac:picMkLst>
        </pc:picChg>
      </pc:sldChg>
      <pc:sldChg chg="modSp del">
        <pc:chgData name="Chris Droessler" userId="625c3661-9d64-47fa-b83c-4b49393bd161" providerId="ADAL" clId="{9F66A07C-42E3-D34A-AA86-CDC0EF5582F9}" dt="2020-01-09T16:38:07.330" v="51" actId="2696"/>
        <pc:sldMkLst>
          <pc:docMk/>
          <pc:sldMk cId="4173704362" sldId="695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4173704362" sldId="695"/>
            <ac:picMk id="2" creationId="{FC8D2DD8-7EFD-A344-8510-CAFD416F8E9E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701" v="40" actId="2696"/>
        <pc:sldMkLst>
          <pc:docMk/>
          <pc:sldMk cId="530140680" sldId="697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530140680" sldId="697"/>
            <ac:picMk id="3" creationId="{F911D17F-3E23-E84A-A3E6-38F73E857FAA}"/>
          </ac:picMkLst>
        </pc:picChg>
      </pc:sldChg>
      <pc:sldChg chg="modSp del">
        <pc:chgData name="Chris Droessler" userId="625c3661-9d64-47fa-b83c-4b49393bd161" providerId="ADAL" clId="{9F66A07C-42E3-D34A-AA86-CDC0EF5582F9}" dt="2020-01-09T16:37:56.709" v="41" actId="2696"/>
        <pc:sldMkLst>
          <pc:docMk/>
          <pc:sldMk cId="555923657" sldId="698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555923657" sldId="698"/>
            <ac:picMk id="3" creationId="{0F23F5DC-9A43-9046-A1B1-EE27CB4D1C25}"/>
          </ac:picMkLst>
        </pc:picChg>
      </pc:sldChg>
      <pc:sldChg chg="modSp del">
        <pc:chgData name="Chris Droessler" userId="625c3661-9d64-47fa-b83c-4b49393bd161" providerId="ADAL" clId="{9F66A07C-42E3-D34A-AA86-CDC0EF5582F9}" dt="2020-01-09T17:06:38.699" v="428" actId="2696"/>
        <pc:sldMkLst>
          <pc:docMk/>
          <pc:sldMk cId="1687222541" sldId="699"/>
        </pc:sldMkLst>
        <pc:picChg chg="mod">
          <ac:chgData name="Chris Droessler" userId="625c3661-9d64-47fa-b83c-4b49393bd161" providerId="ADAL" clId="{9F66A07C-42E3-D34A-AA86-CDC0EF5582F9}" dt="2020-01-09T16:33:41.265" v="0"/>
          <ac:picMkLst>
            <pc:docMk/>
            <pc:sldMk cId="1687222541" sldId="699"/>
            <ac:picMk id="2" creationId="{454A3B82-F4F2-6C40-99A1-492D9C6FCF5A}"/>
          </ac:picMkLst>
        </pc:picChg>
      </pc:sldChg>
      <pc:sldChg chg="del">
        <pc:chgData name="Chris Droessler" userId="625c3661-9d64-47fa-b83c-4b49393bd161" providerId="ADAL" clId="{9F66A07C-42E3-D34A-AA86-CDC0EF5582F9}" dt="2020-01-09T16:38:07.336" v="52" actId="2696"/>
        <pc:sldMkLst>
          <pc:docMk/>
          <pc:sldMk cId="2565975212" sldId="701"/>
        </pc:sldMkLst>
      </pc:sldChg>
      <pc:sldChg chg="addSp delSp modSp add del modTransition">
        <pc:chgData name="Chris Droessler" userId="625c3661-9d64-47fa-b83c-4b49393bd161" providerId="ADAL" clId="{9F66A07C-42E3-D34A-AA86-CDC0EF5582F9}" dt="2020-01-09T16:58:36.142" v="291" actId="2696"/>
        <pc:sldMkLst>
          <pc:docMk/>
          <pc:sldMk cId="4215927879" sldId="702"/>
        </pc:sldMkLst>
        <pc:spChg chg="add del mod">
          <ac:chgData name="Chris Droessler" userId="625c3661-9d64-47fa-b83c-4b49393bd161" providerId="ADAL" clId="{9F66A07C-42E3-D34A-AA86-CDC0EF5582F9}" dt="2020-01-09T16:53:34.299" v="174"/>
          <ac:spMkLst>
            <pc:docMk/>
            <pc:sldMk cId="4215927879" sldId="702"/>
            <ac:spMk id="2" creationId="{38CC9AC5-C901-B545-94BF-D66499F52628}"/>
          </ac:spMkLst>
        </pc:spChg>
        <pc:spChg chg="add del mod">
          <ac:chgData name="Chris Droessler" userId="625c3661-9d64-47fa-b83c-4b49393bd161" providerId="ADAL" clId="{9F66A07C-42E3-D34A-AA86-CDC0EF5582F9}" dt="2020-01-09T16:53:34.299" v="174"/>
          <ac:spMkLst>
            <pc:docMk/>
            <pc:sldMk cId="4215927879" sldId="702"/>
            <ac:spMk id="3" creationId="{AFEABC17-6189-3040-862F-02CA1835C3A6}"/>
          </ac:spMkLst>
        </pc:spChg>
        <pc:spChg chg="add del mod">
          <ac:chgData name="Chris Droessler" userId="625c3661-9d64-47fa-b83c-4b49393bd161" providerId="ADAL" clId="{9F66A07C-42E3-D34A-AA86-CDC0EF5582F9}" dt="2020-01-09T16:53:35.219" v="175"/>
          <ac:spMkLst>
            <pc:docMk/>
            <pc:sldMk cId="4215927879" sldId="702"/>
            <ac:spMk id="4" creationId="{7A8D2211-D04C-AC4D-AB0E-BF0FD747A3D9}"/>
          </ac:spMkLst>
        </pc:spChg>
        <pc:spChg chg="add del mod">
          <ac:chgData name="Chris Droessler" userId="625c3661-9d64-47fa-b83c-4b49393bd161" providerId="ADAL" clId="{9F66A07C-42E3-D34A-AA86-CDC0EF5582F9}" dt="2020-01-09T16:53:35.219" v="175"/>
          <ac:spMkLst>
            <pc:docMk/>
            <pc:sldMk cId="4215927879" sldId="702"/>
            <ac:spMk id="5" creationId="{8E4C1D46-3C4D-D04E-9BF8-20BF9B8153B1}"/>
          </ac:spMkLst>
        </pc:spChg>
        <pc:spChg chg="mod">
          <ac:chgData name="Chris Droessler" userId="625c3661-9d64-47fa-b83c-4b49393bd161" providerId="ADAL" clId="{9F66A07C-42E3-D34A-AA86-CDC0EF5582F9}" dt="2020-01-09T16:54:49.693" v="178"/>
          <ac:spMkLst>
            <pc:docMk/>
            <pc:sldMk cId="4215927879" sldId="702"/>
            <ac:spMk id="15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7:31.783" v="28"/>
          <ac:spMkLst>
            <pc:docMk/>
            <pc:sldMk cId="4215927879" sldId="702"/>
            <ac:spMk id="159" creationId="{00000000-0000-0000-0000-000000000000}"/>
          </ac:spMkLst>
        </pc:spChg>
      </pc:sldChg>
      <pc:sldChg chg="addSp delSp modSp add modTransition modNotesTx">
        <pc:chgData name="Chris Droessler" userId="625c3661-9d64-47fa-b83c-4b49393bd161" providerId="ADAL" clId="{9F66A07C-42E3-D34A-AA86-CDC0EF5582F9}" dt="2020-01-13T16:46:13.742" v="958" actId="20577"/>
        <pc:sldMkLst>
          <pc:docMk/>
          <pc:sldMk cId="2815973237" sldId="703"/>
        </pc:sldMkLst>
        <pc:spChg chg="add del mod">
          <ac:chgData name="Chris Droessler" userId="625c3661-9d64-47fa-b83c-4b49393bd161" providerId="ADAL" clId="{9F66A07C-42E3-D34A-AA86-CDC0EF5582F9}" dt="2020-01-09T16:59:20.079" v="302"/>
          <ac:spMkLst>
            <pc:docMk/>
            <pc:sldMk cId="2815973237" sldId="703"/>
            <ac:spMk id="2" creationId="{416DBEE3-B7C4-FD47-8872-5BD040404544}"/>
          </ac:spMkLst>
        </pc:spChg>
        <pc:spChg chg="add del mod">
          <ac:chgData name="Chris Droessler" userId="625c3661-9d64-47fa-b83c-4b49393bd161" providerId="ADAL" clId="{9F66A07C-42E3-D34A-AA86-CDC0EF5582F9}" dt="2020-01-09T16:59:20.079" v="302"/>
          <ac:spMkLst>
            <pc:docMk/>
            <pc:sldMk cId="2815973237" sldId="703"/>
            <ac:spMk id="3" creationId="{B7755CDB-918B-5944-9218-6B0FA6A6E1F1}"/>
          </ac:spMkLst>
        </pc:spChg>
        <pc:spChg chg="add del mod">
          <ac:chgData name="Chris Droessler" userId="625c3661-9d64-47fa-b83c-4b49393bd161" providerId="ADAL" clId="{9F66A07C-42E3-D34A-AA86-CDC0EF5582F9}" dt="2020-01-09T16:59:20.678" v="303"/>
          <ac:spMkLst>
            <pc:docMk/>
            <pc:sldMk cId="2815973237" sldId="703"/>
            <ac:spMk id="4" creationId="{CFA59A6B-6A3C-7E4E-8370-DFE14DAFC302}"/>
          </ac:spMkLst>
        </pc:spChg>
        <pc:spChg chg="add del mod">
          <ac:chgData name="Chris Droessler" userId="625c3661-9d64-47fa-b83c-4b49393bd161" providerId="ADAL" clId="{9F66A07C-42E3-D34A-AA86-CDC0EF5582F9}" dt="2020-01-09T16:59:20.678" v="303"/>
          <ac:spMkLst>
            <pc:docMk/>
            <pc:sldMk cId="2815973237" sldId="703"/>
            <ac:spMk id="5" creationId="{BFE47748-5823-4446-B740-424E23866236}"/>
          </ac:spMkLst>
        </pc:spChg>
        <pc:spChg chg="add del mod">
          <ac:chgData name="Chris Droessler" userId="625c3661-9d64-47fa-b83c-4b49393bd161" providerId="ADAL" clId="{9F66A07C-42E3-D34A-AA86-CDC0EF5582F9}" dt="2020-01-09T16:59:20.870" v="304"/>
          <ac:spMkLst>
            <pc:docMk/>
            <pc:sldMk cId="2815973237" sldId="703"/>
            <ac:spMk id="6" creationId="{D068D320-CF63-4141-9366-EACB595C2BA7}"/>
          </ac:spMkLst>
        </pc:spChg>
        <pc:spChg chg="add del mod">
          <ac:chgData name="Chris Droessler" userId="625c3661-9d64-47fa-b83c-4b49393bd161" providerId="ADAL" clId="{9F66A07C-42E3-D34A-AA86-CDC0EF5582F9}" dt="2020-01-09T16:59:20.870" v="304"/>
          <ac:spMkLst>
            <pc:docMk/>
            <pc:sldMk cId="2815973237" sldId="703"/>
            <ac:spMk id="7" creationId="{8265670E-A1C4-6443-A804-DAAF48B34857}"/>
          </ac:spMkLst>
        </pc:spChg>
        <pc:spChg chg="add del mod">
          <ac:chgData name="Chris Droessler" userId="625c3661-9d64-47fa-b83c-4b49393bd161" providerId="ADAL" clId="{9F66A07C-42E3-D34A-AA86-CDC0EF5582F9}" dt="2020-01-09T17:00:15.256" v="309"/>
          <ac:spMkLst>
            <pc:docMk/>
            <pc:sldMk cId="2815973237" sldId="703"/>
            <ac:spMk id="8" creationId="{42255884-457D-2D47-A245-931988E59DA3}"/>
          </ac:spMkLst>
        </pc:spChg>
        <pc:spChg chg="add del mod">
          <ac:chgData name="Chris Droessler" userId="625c3661-9d64-47fa-b83c-4b49393bd161" providerId="ADAL" clId="{9F66A07C-42E3-D34A-AA86-CDC0EF5582F9}" dt="2020-01-09T17:00:15.256" v="309"/>
          <ac:spMkLst>
            <pc:docMk/>
            <pc:sldMk cId="2815973237" sldId="703"/>
            <ac:spMk id="9" creationId="{A31D64DB-62CF-134D-9996-52B2100E390B}"/>
          </ac:spMkLst>
        </pc:spChg>
        <pc:spChg chg="add del mod">
          <ac:chgData name="Chris Droessler" userId="625c3661-9d64-47fa-b83c-4b49393bd161" providerId="ADAL" clId="{9F66A07C-42E3-D34A-AA86-CDC0EF5582F9}" dt="2020-01-09T17:00:15.839" v="310"/>
          <ac:spMkLst>
            <pc:docMk/>
            <pc:sldMk cId="2815973237" sldId="703"/>
            <ac:spMk id="10" creationId="{5305AFF2-BAA3-D948-A5F4-9F448A0246EB}"/>
          </ac:spMkLst>
        </pc:spChg>
        <pc:spChg chg="add del mod">
          <ac:chgData name="Chris Droessler" userId="625c3661-9d64-47fa-b83c-4b49393bd161" providerId="ADAL" clId="{9F66A07C-42E3-D34A-AA86-CDC0EF5582F9}" dt="2020-01-09T17:00:15.839" v="310"/>
          <ac:spMkLst>
            <pc:docMk/>
            <pc:sldMk cId="2815973237" sldId="703"/>
            <ac:spMk id="11" creationId="{F9F4A502-C5EA-804E-B3AA-A7D7C293AC3C}"/>
          </ac:spMkLst>
        </pc:spChg>
        <pc:spChg chg="add del mod">
          <ac:chgData name="Chris Droessler" userId="625c3661-9d64-47fa-b83c-4b49393bd161" providerId="ADAL" clId="{9F66A07C-42E3-D34A-AA86-CDC0EF5582F9}" dt="2020-01-09T17:00:16.023" v="311"/>
          <ac:spMkLst>
            <pc:docMk/>
            <pc:sldMk cId="2815973237" sldId="703"/>
            <ac:spMk id="12" creationId="{16A28AFB-B179-9C41-A577-B1DFDE945E37}"/>
          </ac:spMkLst>
        </pc:spChg>
        <pc:spChg chg="add del mod">
          <ac:chgData name="Chris Droessler" userId="625c3661-9d64-47fa-b83c-4b49393bd161" providerId="ADAL" clId="{9F66A07C-42E3-D34A-AA86-CDC0EF5582F9}" dt="2020-01-09T17:00:16.023" v="311"/>
          <ac:spMkLst>
            <pc:docMk/>
            <pc:sldMk cId="2815973237" sldId="703"/>
            <ac:spMk id="13" creationId="{F7445079-B804-D64B-93A8-842EAA96EB71}"/>
          </ac:spMkLst>
        </pc:spChg>
        <pc:spChg chg="mod">
          <ac:chgData name="Chris Droessler" userId="625c3661-9d64-47fa-b83c-4b49393bd161" providerId="ADAL" clId="{9F66A07C-42E3-D34A-AA86-CDC0EF5582F9}" dt="2020-01-09T16:38:32.763" v="54" actId="27636"/>
          <ac:spMkLst>
            <pc:docMk/>
            <pc:sldMk cId="2815973237" sldId="703"/>
            <ac:spMk id="157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13T16:46:13.742" v="958" actId="20577"/>
          <ac:spMkLst>
            <pc:docMk/>
            <pc:sldMk cId="2815973237" sldId="703"/>
            <ac:spMk id="158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7:31.783" v="28"/>
          <ac:spMkLst>
            <pc:docMk/>
            <pc:sldMk cId="2815973237" sldId="703"/>
            <ac:spMk id="159" creationId="{00000000-0000-0000-0000-000000000000}"/>
          </ac:spMkLst>
        </pc:spChg>
      </pc:sldChg>
      <pc:sldChg chg="addSp delSp modSp add modTransition">
        <pc:chgData name="Chris Droessler" userId="625c3661-9d64-47fa-b83c-4b49393bd161" providerId="ADAL" clId="{9F66A07C-42E3-D34A-AA86-CDC0EF5582F9}" dt="2020-01-10T14:11:23.027" v="584" actId="20577"/>
        <pc:sldMkLst>
          <pc:docMk/>
          <pc:sldMk cId="3749445932" sldId="704"/>
        </pc:sldMkLst>
        <pc:spChg chg="mod">
          <ac:chgData name="Chris Droessler" userId="625c3661-9d64-47fa-b83c-4b49393bd161" providerId="ADAL" clId="{9F66A07C-42E3-D34A-AA86-CDC0EF5582F9}" dt="2020-01-10T14:11:23.027" v="584" actId="20577"/>
          <ac:spMkLst>
            <pc:docMk/>
            <pc:sldMk cId="3749445932" sldId="704"/>
            <ac:spMk id="3" creationId="{420FD414-E693-9242-9A7C-AEF4082D6A0C}"/>
          </ac:spMkLst>
        </pc:spChg>
        <pc:spChg chg="add del mod">
          <ac:chgData name="Chris Droessler" userId="625c3661-9d64-47fa-b83c-4b49393bd161" providerId="ADAL" clId="{9F66A07C-42E3-D34A-AA86-CDC0EF5582F9}" dt="2020-01-09T17:00:28" v="312"/>
          <ac:spMkLst>
            <pc:docMk/>
            <pc:sldMk cId="3749445932" sldId="704"/>
            <ac:spMk id="4" creationId="{5781E44B-9847-0346-815D-499BFBDDCBDE}"/>
          </ac:spMkLst>
        </pc:spChg>
        <pc:spChg chg="add del mod">
          <ac:chgData name="Chris Droessler" userId="625c3661-9d64-47fa-b83c-4b49393bd161" providerId="ADAL" clId="{9F66A07C-42E3-D34A-AA86-CDC0EF5582F9}" dt="2020-01-09T17:00:28" v="312"/>
          <ac:spMkLst>
            <pc:docMk/>
            <pc:sldMk cId="3749445932" sldId="704"/>
            <ac:spMk id="5" creationId="{C2FDC06E-8831-AE4C-ABC9-A2149CF79C0B}"/>
          </ac:spMkLst>
        </pc:spChg>
        <pc:spChg chg="add del mod">
          <ac:chgData name="Chris Droessler" userId="625c3661-9d64-47fa-b83c-4b49393bd161" providerId="ADAL" clId="{9F66A07C-42E3-D34A-AA86-CDC0EF5582F9}" dt="2020-01-09T17:00:28.608" v="313"/>
          <ac:spMkLst>
            <pc:docMk/>
            <pc:sldMk cId="3749445932" sldId="704"/>
            <ac:spMk id="6" creationId="{E85CAFA3-236B-974B-BA1D-E9D7D4BE78AA}"/>
          </ac:spMkLst>
        </pc:spChg>
        <pc:spChg chg="add del mod">
          <ac:chgData name="Chris Droessler" userId="625c3661-9d64-47fa-b83c-4b49393bd161" providerId="ADAL" clId="{9F66A07C-42E3-D34A-AA86-CDC0EF5582F9}" dt="2020-01-09T17:00:28.608" v="313"/>
          <ac:spMkLst>
            <pc:docMk/>
            <pc:sldMk cId="3749445932" sldId="704"/>
            <ac:spMk id="7" creationId="{6208186B-BD9F-2C41-A93C-3AAF26373EB3}"/>
          </ac:spMkLst>
        </pc:spChg>
      </pc:sldChg>
      <pc:sldChg chg="addSp delSp modSp add modTransition modNotesTx">
        <pc:chgData name="Chris Droessler" userId="625c3661-9d64-47fa-b83c-4b49393bd161" providerId="ADAL" clId="{9F66A07C-42E3-D34A-AA86-CDC0EF5582F9}" dt="2020-01-13T16:51:50.625" v="1067" actId="20577"/>
        <pc:sldMkLst>
          <pc:docMk/>
          <pc:sldMk cId="3121605373" sldId="705"/>
        </pc:sldMkLst>
        <pc:spChg chg="mod">
          <ac:chgData name="Chris Droessler" userId="625c3661-9d64-47fa-b83c-4b49393bd161" providerId="ADAL" clId="{9F66A07C-42E3-D34A-AA86-CDC0EF5582F9}" dt="2020-01-13T16:48:30.067" v="994" actId="20577"/>
          <ac:spMkLst>
            <pc:docMk/>
            <pc:sldMk cId="3121605373" sldId="705"/>
            <ac:spMk id="3" creationId="{B655E33F-579A-5E41-89CA-554A9C87B15D}"/>
          </ac:spMkLst>
        </pc:spChg>
        <pc:spChg chg="add del mod">
          <ac:chgData name="Chris Droessler" userId="625c3661-9d64-47fa-b83c-4b49393bd161" providerId="ADAL" clId="{9F66A07C-42E3-D34A-AA86-CDC0EF5582F9}" dt="2020-01-09T17:03:38.693" v="392"/>
          <ac:spMkLst>
            <pc:docMk/>
            <pc:sldMk cId="3121605373" sldId="705"/>
            <ac:spMk id="6" creationId="{F3643225-1C74-CC41-8118-9A3FA1C57819}"/>
          </ac:spMkLst>
        </pc:spChg>
        <pc:spChg chg="add del mod">
          <ac:chgData name="Chris Droessler" userId="625c3661-9d64-47fa-b83c-4b49393bd161" providerId="ADAL" clId="{9F66A07C-42E3-D34A-AA86-CDC0EF5582F9}" dt="2020-01-09T17:03:38.693" v="392"/>
          <ac:spMkLst>
            <pc:docMk/>
            <pc:sldMk cId="3121605373" sldId="705"/>
            <ac:spMk id="7" creationId="{5797B76F-11A8-344C-973C-802F9D58B73A}"/>
          </ac:spMkLst>
        </pc:spChg>
        <pc:picChg chg="add mod">
          <ac:chgData name="Chris Droessler" userId="625c3661-9d64-47fa-b83c-4b49393bd161" providerId="ADAL" clId="{9F66A07C-42E3-D34A-AA86-CDC0EF5582F9}" dt="2020-01-13T16:48:14.433" v="975" actId="14100"/>
          <ac:picMkLst>
            <pc:docMk/>
            <pc:sldMk cId="3121605373" sldId="705"/>
            <ac:picMk id="5" creationId="{5AC7A153-D452-BE44-8FFF-583AE4020D1D}"/>
          </ac:picMkLst>
        </pc:picChg>
      </pc:sldChg>
      <pc:sldChg chg="addSp delSp modSp add modTransition">
        <pc:chgData name="Chris Droessler" userId="625c3661-9d64-47fa-b83c-4b49393bd161" providerId="ADAL" clId="{9F66A07C-42E3-D34A-AA86-CDC0EF5582F9}" dt="2020-01-13T16:54:17.082" v="1084"/>
        <pc:sldMkLst>
          <pc:docMk/>
          <pc:sldMk cId="372870561" sldId="706"/>
        </pc:sldMkLst>
        <pc:spChg chg="mod">
          <ac:chgData name="Chris Droessler" userId="625c3661-9d64-47fa-b83c-4b49393bd161" providerId="ADAL" clId="{9F66A07C-42E3-D34A-AA86-CDC0EF5582F9}" dt="2020-01-13T16:54:17.082" v="1084"/>
          <ac:spMkLst>
            <pc:docMk/>
            <pc:sldMk cId="372870561" sldId="706"/>
            <ac:spMk id="3" creationId="{420FD414-E693-9242-9A7C-AEF4082D6A0C}"/>
          </ac:spMkLst>
        </pc:spChg>
        <pc:spChg chg="add del mod">
          <ac:chgData name="Chris Droessler" userId="625c3661-9d64-47fa-b83c-4b49393bd161" providerId="ADAL" clId="{9F66A07C-42E3-D34A-AA86-CDC0EF5582F9}" dt="2020-01-09T17:03:49.134" v="395"/>
          <ac:spMkLst>
            <pc:docMk/>
            <pc:sldMk cId="372870561" sldId="706"/>
            <ac:spMk id="4" creationId="{E557926C-96F9-EC43-94E0-6A51C3805E8A}"/>
          </ac:spMkLst>
        </pc:spChg>
        <pc:spChg chg="add del mod">
          <ac:chgData name="Chris Droessler" userId="625c3661-9d64-47fa-b83c-4b49393bd161" providerId="ADAL" clId="{9F66A07C-42E3-D34A-AA86-CDC0EF5582F9}" dt="2020-01-09T17:03:49.134" v="395"/>
          <ac:spMkLst>
            <pc:docMk/>
            <pc:sldMk cId="372870561" sldId="706"/>
            <ac:spMk id="5" creationId="{18BE4D8C-C507-C84E-8540-E8D15EC0768B}"/>
          </ac:spMkLst>
        </pc:spChg>
        <pc:spChg chg="add del mod">
          <ac:chgData name="Chris Droessler" userId="625c3661-9d64-47fa-b83c-4b49393bd161" providerId="ADAL" clId="{9F66A07C-42E3-D34A-AA86-CDC0EF5582F9}" dt="2020-01-09T17:03:49.509" v="396"/>
          <ac:spMkLst>
            <pc:docMk/>
            <pc:sldMk cId="372870561" sldId="706"/>
            <ac:spMk id="6" creationId="{542CD693-DCE0-AE45-9AE5-F3A6858E27DD}"/>
          </ac:spMkLst>
        </pc:spChg>
        <pc:spChg chg="add del mod">
          <ac:chgData name="Chris Droessler" userId="625c3661-9d64-47fa-b83c-4b49393bd161" providerId="ADAL" clId="{9F66A07C-42E3-D34A-AA86-CDC0EF5582F9}" dt="2020-01-09T17:03:49.509" v="396"/>
          <ac:spMkLst>
            <pc:docMk/>
            <pc:sldMk cId="372870561" sldId="706"/>
            <ac:spMk id="7" creationId="{22DB5698-A634-E04A-A8DE-4E7272312BFD}"/>
          </ac:spMkLst>
        </pc:spChg>
      </pc:sldChg>
      <pc:sldChg chg="modSp add">
        <pc:chgData name="Chris Droessler" userId="625c3661-9d64-47fa-b83c-4b49393bd161" providerId="ADAL" clId="{9F66A07C-42E3-D34A-AA86-CDC0EF5582F9}" dt="2020-01-09T16:51:42.546" v="159"/>
        <pc:sldMkLst>
          <pc:docMk/>
          <pc:sldMk cId="235505661" sldId="707"/>
        </pc:sldMkLst>
        <pc:spChg chg="mod">
          <ac:chgData name="Chris Droessler" userId="625c3661-9d64-47fa-b83c-4b49393bd161" providerId="ADAL" clId="{9F66A07C-42E3-D34A-AA86-CDC0EF5582F9}" dt="2020-01-09T16:51:42.546" v="159"/>
          <ac:spMkLst>
            <pc:docMk/>
            <pc:sldMk cId="235505661" sldId="707"/>
            <ac:spMk id="4" creationId="{00000000-0000-0000-0000-000000000000}"/>
          </ac:spMkLst>
        </pc:spChg>
      </pc:sldChg>
      <pc:sldChg chg="modSp add modNotesTx">
        <pc:chgData name="Chris Droessler" userId="625c3661-9d64-47fa-b83c-4b49393bd161" providerId="ADAL" clId="{9F66A07C-42E3-D34A-AA86-CDC0EF5582F9}" dt="2020-01-13T17:14:15.489" v="1169" actId="20577"/>
        <pc:sldMkLst>
          <pc:docMk/>
          <pc:sldMk cId="4253841091" sldId="708"/>
        </pc:sldMkLst>
        <pc:spChg chg="mod">
          <ac:chgData name="Chris Droessler" userId="625c3661-9d64-47fa-b83c-4b49393bd161" providerId="ADAL" clId="{9F66A07C-42E3-D34A-AA86-CDC0EF5582F9}" dt="2020-01-13T16:38:45.048" v="725" actId="20577"/>
          <ac:spMkLst>
            <pc:docMk/>
            <pc:sldMk cId="4253841091" sldId="708"/>
            <ac:spMk id="157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13T17:14:15.489" v="1169" actId="20577"/>
          <ac:spMkLst>
            <pc:docMk/>
            <pc:sldMk cId="4253841091" sldId="708"/>
            <ac:spMk id="158" creationId="{00000000-0000-0000-0000-000000000000}"/>
          </ac:spMkLst>
        </pc:spChg>
      </pc:sldChg>
      <pc:sldMasterChg chg="modSp modSldLayout">
        <pc:chgData name="Chris Droessler" userId="625c3661-9d64-47fa-b83c-4b49393bd161" providerId="ADAL" clId="{9F66A07C-42E3-D34A-AA86-CDC0EF5582F9}" dt="2020-01-09T16:35:56.635" v="27" actId="14100"/>
        <pc:sldMasterMkLst>
          <pc:docMk/>
          <pc:sldMasterMk cId="2999785688" sldId="2147483648"/>
        </pc:sldMasterMkLst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asterMk cId="2999785688" sldId="2147483648"/>
            <ac:spMk id="2" creationId="{00000000-0000-0000-0000-000000000000}"/>
          </ac:spMkLst>
        </pc:spChg>
        <pc:spChg chg="mod">
          <ac:chgData name="Chris Droessler" userId="625c3661-9d64-47fa-b83c-4b49393bd161" providerId="ADAL" clId="{9F66A07C-42E3-D34A-AA86-CDC0EF5582F9}" dt="2020-01-09T16:33:41.265" v="0"/>
          <ac:spMkLst>
            <pc:docMk/>
            <pc:sldMasterMk cId="2999785688" sldId="2147483648"/>
            <ac:spMk id="3" creationId="{00000000-0000-0000-0000-000000000000}"/>
          </ac:spMkLst>
        </pc:spChg>
        <pc:sldLayoutChg chg="modSp">
          <pc:chgData name="Chris Droessler" userId="625c3661-9d64-47fa-b83c-4b49393bd161" providerId="ADAL" clId="{9F66A07C-42E3-D34A-AA86-CDC0EF5582F9}" dt="2020-01-09T16:35:05.106" v="23" actId="14100"/>
          <pc:sldLayoutMkLst>
            <pc:docMk/>
            <pc:sldMasterMk cId="2999785688" sldId="2147483648"/>
            <pc:sldLayoutMk cId="813769049" sldId="2147483649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813769049" sldId="2147483649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813769049" sldId="2147483649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813769049" sldId="2147483649"/>
              <ac:spMk id="9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5:05.106" v="23" actId="14100"/>
            <ac:picMkLst>
              <pc:docMk/>
              <pc:sldMasterMk cId="2999785688" sldId="2147483648"/>
              <pc:sldLayoutMk cId="813769049" sldId="2147483649"/>
              <ac:picMk id="11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813769049" sldId="2147483649"/>
              <ac:cxnSpMk id="10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5:24.754" v="24" actId="14100"/>
          <pc:sldLayoutMkLst>
            <pc:docMk/>
            <pc:sldMasterMk cId="2999785688" sldId="2147483648"/>
            <pc:sldLayoutMk cId="2476938013" sldId="2147483650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476938013" sldId="2147483650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476938013" sldId="2147483650"/>
              <ac:spMk id="9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5:24.754" v="24" actId="14100"/>
            <ac:picMkLst>
              <pc:docMk/>
              <pc:sldMasterMk cId="2999785688" sldId="2147483648"/>
              <pc:sldLayoutMk cId="2476938013" sldId="2147483650"/>
              <ac:picMk id="11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2476938013" sldId="2147483650"/>
              <ac:cxnSpMk id="10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181749020" sldId="2147483651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81749020" sldId="2147483651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81749020" sldId="2147483651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81749020" sldId="2147483651"/>
              <ac:spMk id="9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181749020" sldId="2147483651"/>
              <ac:picMk id="10" creationId="{00000000-0000-0000-0000-000000000000}"/>
            </ac:picMkLst>
          </pc:picChg>
        </pc:sldLayoutChg>
        <pc:sldLayoutChg chg="modSp">
          <pc:chgData name="Chris Droessler" userId="625c3661-9d64-47fa-b83c-4b49393bd161" providerId="ADAL" clId="{9F66A07C-42E3-D34A-AA86-CDC0EF5582F9}" dt="2020-01-09T16:35:40.626" v="25" actId="14100"/>
          <pc:sldLayoutMkLst>
            <pc:docMk/>
            <pc:sldMasterMk cId="2999785688" sldId="2147483648"/>
            <pc:sldLayoutMk cId="3620936448" sldId="2147483652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620936448" sldId="2147483652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620936448" sldId="2147483652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620936448" sldId="2147483652"/>
              <ac:spMk id="4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5:40.626" v="25" actId="14100"/>
            <ac:picMkLst>
              <pc:docMk/>
              <pc:sldMasterMk cId="2999785688" sldId="2147483648"/>
              <pc:sldLayoutMk cId="3620936448" sldId="2147483652"/>
              <ac:picMk id="12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3620936448" sldId="2147483652"/>
              <ac:cxnSpMk id="14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5:48.619" v="26" actId="14100"/>
          <pc:sldLayoutMkLst>
            <pc:docMk/>
            <pc:sldMasterMk cId="2999785688" sldId="2147483648"/>
            <pc:sldLayoutMk cId="1429955895" sldId="2147483653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429955895" sldId="2147483653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429955895" sldId="2147483653"/>
              <ac:spMk id="4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429955895" sldId="2147483653"/>
              <ac:spMk id="5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429955895" sldId="2147483653"/>
              <ac:spMk id="6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1429955895" sldId="2147483653"/>
              <ac:spMk id="15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5:48.619" v="26" actId="14100"/>
            <ac:picMkLst>
              <pc:docMk/>
              <pc:sldMasterMk cId="2999785688" sldId="2147483648"/>
              <pc:sldLayoutMk cId="1429955895" sldId="2147483653"/>
              <ac:picMk id="16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1429955895" sldId="2147483653"/>
              <ac:cxnSpMk id="14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5:56.635" v="27" actId="14100"/>
          <pc:sldLayoutMkLst>
            <pc:docMk/>
            <pc:sldMasterMk cId="2999785688" sldId="2147483648"/>
            <pc:sldLayoutMk cId="4137827336" sldId="2147483654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4137827336" sldId="2147483654"/>
              <ac:spMk id="12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5:56.635" v="27" actId="14100"/>
            <ac:picMkLst>
              <pc:docMk/>
              <pc:sldMasterMk cId="2999785688" sldId="2147483648"/>
              <pc:sldLayoutMk cId="4137827336" sldId="2147483654"/>
              <ac:picMk id="13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4137827336" sldId="2147483654"/>
              <ac:cxnSpMk id="14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3752020858" sldId="2147483656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4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5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7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752020858" sldId="2147483656"/>
              <ac:spMk id="8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3752020858" sldId="2147483656"/>
              <ac:picMk id="9" creationId="{00000000-0000-0000-0000-000000000000}"/>
            </ac:picMkLst>
          </pc:pic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3585843231" sldId="2147483657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4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5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7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585843231" sldId="2147483657"/>
              <ac:spMk id="8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3585843231" sldId="2147483657"/>
              <ac:picMk id="9" creationId="{00000000-0000-0000-0000-000000000000}"/>
            </ac:picMkLst>
          </pc:pic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2165617839" sldId="2147483658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165617839" sldId="2147483658"/>
              <ac:spMk id="4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165617839" sldId="2147483658"/>
              <ac:spMk id="6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165617839" sldId="2147483658"/>
              <ac:spMk id="7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2165617839" sldId="2147483658"/>
              <ac:picMk id="8" creationId="{00000000-0000-0000-0000-000000000000}"/>
            </ac:picMkLst>
          </pc:pic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2165617839" sldId="2147483658"/>
              <ac:picMk id="9" creationId="{00000000-0000-0000-0000-000000000000}"/>
            </ac:picMkLst>
          </pc:picChg>
          <pc:cxnChg chg="mod">
            <ac:chgData name="Chris Droessler" userId="625c3661-9d64-47fa-b83c-4b49393bd161" providerId="ADAL" clId="{9F66A07C-42E3-D34A-AA86-CDC0EF5582F9}" dt="2020-01-09T16:33:41.265" v="0"/>
            <ac:cxnSpMkLst>
              <pc:docMk/>
              <pc:sldMasterMk cId="2999785688" sldId="2147483648"/>
              <pc:sldLayoutMk cId="2165617839" sldId="2147483658"/>
              <ac:cxnSpMk id="10" creationId="{00000000-0000-0000-0000-000000000000}"/>
            </ac:cxnSpMkLst>
          </pc:cxn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3063052919" sldId="2147483659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063052919" sldId="2147483659"/>
              <ac:spMk id="2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063052919" sldId="2147483659"/>
              <ac:spMk id="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063052919" sldId="2147483659"/>
              <ac:spMk id="4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063052919" sldId="2147483659"/>
              <ac:spMk id="6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3063052919" sldId="2147483659"/>
              <ac:spMk id="7" creationId="{00000000-0000-0000-0000-000000000000}"/>
            </ac:spMkLst>
          </pc:spChg>
          <pc:picChg chg="mod">
            <ac:chgData name="Chris Droessler" userId="625c3661-9d64-47fa-b83c-4b49393bd161" providerId="ADAL" clId="{9F66A07C-42E3-D34A-AA86-CDC0EF5582F9}" dt="2020-01-09T16:33:41.265" v="0"/>
            <ac:picMkLst>
              <pc:docMk/>
              <pc:sldMasterMk cId="2999785688" sldId="2147483648"/>
              <pc:sldLayoutMk cId="3063052919" sldId="2147483659"/>
              <ac:picMk id="8" creationId="{00000000-0000-0000-0000-000000000000}"/>
            </ac:picMkLst>
          </pc:pic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781414520" sldId="2147483660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781414520" sldId="2147483660"/>
              <ac:spMk id="58" creationId="{00000000-0000-0000-0000-000000000000}"/>
            </ac:spMkLst>
          </pc:spChg>
        </pc:sldLayoutChg>
        <pc:sldLayoutChg chg="modSp">
          <pc:chgData name="Chris Droessler" userId="625c3661-9d64-47fa-b83c-4b49393bd161" providerId="ADAL" clId="{9F66A07C-42E3-D34A-AA86-CDC0EF5582F9}" dt="2020-01-09T16:33:41.265" v="0"/>
          <pc:sldLayoutMkLst>
            <pc:docMk/>
            <pc:sldMasterMk cId="2999785688" sldId="2147483648"/>
            <pc:sldLayoutMk cId="2544995135" sldId="2147483661"/>
          </pc:sldLayoutMkLst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544995135" sldId="2147483661"/>
              <ac:spMk id="93" creationId="{00000000-0000-0000-0000-000000000000}"/>
            </ac:spMkLst>
          </pc:spChg>
          <pc:spChg chg="mod">
            <ac:chgData name="Chris Droessler" userId="625c3661-9d64-47fa-b83c-4b49393bd161" providerId="ADAL" clId="{9F66A07C-42E3-D34A-AA86-CDC0EF5582F9}" dt="2020-01-09T16:33:41.265" v="0"/>
            <ac:spMkLst>
              <pc:docMk/>
              <pc:sldMasterMk cId="2999785688" sldId="2147483648"/>
              <pc:sldLayoutMk cId="2544995135" sldId="2147483661"/>
              <ac:spMk id="94" creationId="{00000000-0000-0000-0000-000000000000}"/>
            </ac:spMkLst>
          </pc:spChg>
        </pc:sldLayoutChg>
      </pc:sldMasterChg>
    </pc:docChg>
  </pc:docChgLst>
  <pc:docChgLst>
    <pc:chgData name="Chris Droessler" userId="625c3661-9d64-47fa-b83c-4b49393bd161" providerId="ADAL" clId="{730E5ED1-6EA5-5844-B02E-7B01B67DA671}"/>
    <pc:docChg chg="modSld">
      <pc:chgData name="Chris Droessler" userId="625c3661-9d64-47fa-b83c-4b49393bd161" providerId="ADAL" clId="{730E5ED1-6EA5-5844-B02E-7B01B67DA671}" dt="2020-01-14T13:01:36.643" v="4" actId="20577"/>
      <pc:docMkLst>
        <pc:docMk/>
      </pc:docMkLst>
      <pc:sldChg chg="modSp">
        <pc:chgData name="Chris Droessler" userId="625c3661-9d64-47fa-b83c-4b49393bd161" providerId="ADAL" clId="{730E5ED1-6EA5-5844-B02E-7B01B67DA671}" dt="2020-01-14T13:01:24.294" v="1" actId="12"/>
        <pc:sldMkLst>
          <pc:docMk/>
          <pc:sldMk cId="467587892" sldId="259"/>
        </pc:sldMkLst>
        <pc:spChg chg="mod">
          <ac:chgData name="Chris Droessler" userId="625c3661-9d64-47fa-b83c-4b49393bd161" providerId="ADAL" clId="{730E5ED1-6EA5-5844-B02E-7B01B67DA671}" dt="2020-01-14T13:01:24.294" v="1" actId="12"/>
          <ac:spMkLst>
            <pc:docMk/>
            <pc:sldMk cId="467587892" sldId="259"/>
            <ac:spMk id="158" creationId="{00000000-0000-0000-0000-000000000000}"/>
          </ac:spMkLst>
        </pc:spChg>
      </pc:sldChg>
      <pc:sldChg chg="modSp">
        <pc:chgData name="Chris Droessler" userId="625c3661-9d64-47fa-b83c-4b49393bd161" providerId="ADAL" clId="{730E5ED1-6EA5-5844-B02E-7B01B67DA671}" dt="2020-01-14T13:01:36.643" v="4" actId="20577"/>
        <pc:sldMkLst>
          <pc:docMk/>
          <pc:sldMk cId="4253841091" sldId="708"/>
        </pc:sldMkLst>
        <pc:spChg chg="mod">
          <ac:chgData name="Chris Droessler" userId="625c3661-9d64-47fa-b83c-4b49393bd161" providerId="ADAL" clId="{730E5ED1-6EA5-5844-B02E-7B01B67DA671}" dt="2020-01-14T13:01:36.643" v="4" actId="20577"/>
          <ac:spMkLst>
            <pc:docMk/>
            <pc:sldMk cId="4253841091" sldId="708"/>
            <ac:spMk id="158" creationId="{00000000-0000-0000-0000-000000000000}"/>
          </ac:spMkLst>
        </pc:spChg>
      </pc:sldChg>
    </pc:docChg>
  </pc:docChgLst>
  <pc:docChgLst>
    <pc:chgData name="Chris Droessler" userId="625c3661-9d64-47fa-b83c-4b49393bd161" providerId="ADAL" clId="{2FB715A2-91B6-224A-939E-53A3D76590B7}"/>
    <pc:docChg chg="undo custSel addSld modSld">
      <pc:chgData name="Chris Droessler" userId="625c3661-9d64-47fa-b83c-4b49393bd161" providerId="ADAL" clId="{2FB715A2-91B6-224A-939E-53A3D76590B7}" dt="2020-01-13T17:27:56.241" v="28" actId="403"/>
      <pc:docMkLst>
        <pc:docMk/>
      </pc:docMkLst>
      <pc:sldChg chg="modSp add">
        <pc:chgData name="Chris Droessler" userId="625c3661-9d64-47fa-b83c-4b49393bd161" providerId="ADAL" clId="{2FB715A2-91B6-224A-939E-53A3D76590B7}" dt="2020-01-13T17:27:56.241" v="28" actId="403"/>
        <pc:sldMkLst>
          <pc:docMk/>
          <pc:sldMk cId="2484892678" sldId="709"/>
        </pc:sldMkLst>
        <pc:spChg chg="mod">
          <ac:chgData name="Chris Droessler" userId="625c3661-9d64-47fa-b83c-4b49393bd161" providerId="ADAL" clId="{2FB715A2-91B6-224A-939E-53A3D76590B7}" dt="2020-01-13T17:24:20.035" v="6" actId="20577"/>
          <ac:spMkLst>
            <pc:docMk/>
            <pc:sldMk cId="2484892678" sldId="709"/>
            <ac:spMk id="2" creationId="{00000000-0000-0000-0000-000000000000}"/>
          </ac:spMkLst>
        </pc:spChg>
        <pc:spChg chg="mod">
          <ac:chgData name="Chris Droessler" userId="625c3661-9d64-47fa-b83c-4b49393bd161" providerId="ADAL" clId="{2FB715A2-91B6-224A-939E-53A3D76590B7}" dt="2020-01-13T17:27:56.241" v="28" actId="403"/>
          <ac:spMkLst>
            <pc:docMk/>
            <pc:sldMk cId="2484892678" sldId="709"/>
            <ac:spMk id="3" creationId="{00000000-0000-0000-0000-000000000000}"/>
          </ac:spMkLst>
        </pc:spChg>
        <pc:spChg chg="mod">
          <ac:chgData name="Chris Droessler" userId="625c3661-9d64-47fa-b83c-4b49393bd161" providerId="ADAL" clId="{2FB715A2-91B6-224A-939E-53A3D76590B7}" dt="2020-01-13T17:27:22.719" v="27" actId="1076"/>
          <ac:spMkLst>
            <pc:docMk/>
            <pc:sldMk cId="2484892678" sldId="709"/>
            <ac:spMk id="8" creationId="{E0C6E870-5B2B-4F44-A384-852B956C10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Tuesday, January 21, 2020 @ Nash Community College, Rocky Mount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00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26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1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06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Thursday, January 23, 2020 @ Fayetteville Technical Community College, Fayetteville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49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Tuesday, January 28, 2020 @ Asheville-Buncombe Technical Community College, Asheville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66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Wednesday, January 29, 2020 @ Forsyth Technical Community College, Winston-Salem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19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www.ncperkins.org</a:t>
            </a:r>
            <a:r>
              <a:rPr lang="en-US" dirty="0"/>
              <a:t>/course/</a:t>
            </a:r>
            <a:r>
              <a:rPr lang="en-US" dirty="0" err="1"/>
              <a:t>view.php?id</a:t>
            </a:r>
            <a:r>
              <a:rPr lang="en-US" dirty="0"/>
              <a:t>=6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7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1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9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92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3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61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05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45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39375"/>
            <a:ext cx="7336465" cy="1071375"/>
          </a:xfrm>
        </p:spPr>
        <p:txBody>
          <a:bodyPr anchor="b">
            <a:normAutofit/>
          </a:bodyPr>
          <a:lstStyle>
            <a:lvl1pPr algn="ctr">
              <a:defRPr sz="33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910750"/>
            <a:ext cx="7336465" cy="1241822"/>
          </a:xfrm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366947"/>
            <a:ext cx="6025812" cy="79983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>
              <a:lnSpc>
                <a:spcPct val="80000"/>
              </a:lnSpc>
            </a:pPr>
            <a:r>
              <a:rPr lang="en-US" sz="3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3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5" y="1398670"/>
            <a:ext cx="5705475" cy="1896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1116203" cy="126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1/30/20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4777668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4767264"/>
            <a:ext cx="261242" cy="294650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23247"/>
            <a:ext cx="971180" cy="1095372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287265"/>
            <a:ext cx="7059802" cy="10217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1/30/20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5" y="4777668"/>
            <a:ext cx="3161741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3" y="4767264"/>
            <a:ext cx="254263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70" y="3355330"/>
            <a:ext cx="7358063" cy="24329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265" i="1"/>
            </a:lvl1pPr>
            <a:lvl2pPr marL="485534" indent="-251138" algn="ctr">
              <a:spcBef>
                <a:spcPts val="0"/>
              </a:spcBef>
              <a:defRPr sz="1265" i="1"/>
            </a:lvl2pPr>
            <a:lvl3pPr marL="719930" indent="-251138" algn="ctr">
              <a:spcBef>
                <a:spcPts val="0"/>
              </a:spcBef>
              <a:defRPr sz="1265" i="1"/>
            </a:lvl3pPr>
            <a:lvl4pPr marL="954326" indent="-251138" algn="ctr">
              <a:spcBef>
                <a:spcPts val="0"/>
              </a:spcBef>
              <a:defRPr sz="1265" i="1"/>
            </a:lvl4pPr>
            <a:lvl5pPr marL="1188722" indent="-251138" algn="ctr">
              <a:spcBef>
                <a:spcPts val="0"/>
              </a:spcBef>
              <a:defRPr sz="1265" i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892970" y="2250236"/>
            <a:ext cx="7358063" cy="32156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9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0904"/>
            <a:ext cx="7886700" cy="3548753"/>
          </a:xfrm>
        </p:spPr>
        <p:txBody>
          <a:bodyPr>
            <a:normAutofit/>
          </a:bodyPr>
          <a:lstStyle>
            <a:lvl1pPr marL="175022" indent="-175022">
              <a:lnSpc>
                <a:spcPct val="100000"/>
              </a:lnSpc>
              <a:spcBef>
                <a:spcPts val="450"/>
              </a:spcBef>
              <a:tabLst/>
              <a:defRPr sz="2100"/>
            </a:lvl1pPr>
            <a:lvl2pPr marL="344091" indent="-151210">
              <a:lnSpc>
                <a:spcPct val="100000"/>
              </a:lnSpc>
              <a:spcBef>
                <a:spcPts val="225"/>
              </a:spcBef>
              <a:tabLst/>
              <a:defRPr sz="1800"/>
            </a:lvl2pPr>
            <a:lvl3pPr marL="519113" indent="-133350">
              <a:lnSpc>
                <a:spcPct val="100000"/>
              </a:lnSpc>
              <a:spcBef>
                <a:spcPts val="225"/>
              </a:spcBef>
              <a:tabLst/>
              <a:defRPr sz="1650"/>
            </a:lvl3pPr>
            <a:lvl4pPr marL="732235" indent="-153591">
              <a:lnSpc>
                <a:spcPct val="100000"/>
              </a:lnSpc>
              <a:spcBef>
                <a:spcPts val="225"/>
              </a:spcBef>
              <a:tabLst/>
              <a:defRPr sz="1500"/>
            </a:lvl4pPr>
            <a:lvl5pPr marL="900113" indent="-128588">
              <a:lnSpc>
                <a:spcPct val="100000"/>
              </a:lnSpc>
              <a:spcBef>
                <a:spcPts val="225"/>
              </a:spcBef>
              <a:tabLst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8"/>
            <a:ext cx="7886700" cy="2139553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2"/>
            <a:ext cx="7886700" cy="1125140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4818981"/>
            <a:ext cx="316698" cy="26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4497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4497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9401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9401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1/30/20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4777668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4767264"/>
            <a:ext cx="261242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1/30/20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4777668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4767264"/>
            <a:ext cx="261242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273847"/>
            <a:ext cx="7059802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sz="3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Mid-Year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21,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0" y="3531661"/>
            <a:ext cx="4678926" cy="14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Martin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Nash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Pamlico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Pitt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9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Roanoke-Chowan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2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Wake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0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Wayne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Wilson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0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Mid-Year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23,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0" y="3531661"/>
            <a:ext cx="4678926" cy="14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6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Alamance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4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Beaufort County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9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Cape Fear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8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Carteret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0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Coastal Carolina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9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Durham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4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Fayetteville Technical </a:t>
            </a:r>
            <a:br>
              <a:rPr lang="en-US" dirty="0"/>
            </a:br>
            <a:r>
              <a:rPr lang="en-US" dirty="0"/>
              <a:t>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Johnston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7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Richmond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0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Robeson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3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Sampson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3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Sandhills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4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Bladen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8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Southeastern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Vance-Granville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0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0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Mid-Year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28,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0" y="3531661"/>
            <a:ext cx="4678926" cy="14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0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Asheville-Buncombe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6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Blue Ridge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Caldwell Community College and Technical Institute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5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Gaston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Brunswick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9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Haywood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1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Isothermal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5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Mayland</a:t>
            </a:r>
            <a:r>
              <a:rPr lang="en-US" dirty="0"/>
              <a:t>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McDowell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Southwestern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1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Tri-County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Western Piedmont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4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of The Albemarle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5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1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Mid-Year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29,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0" y="3531661"/>
            <a:ext cx="4678926" cy="14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Catawba Valley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2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Central Carolina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2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Central Piedmont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2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Cleveland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1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Davidson County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1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Forsyth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9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Guilford Technical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7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Edgecombe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Mitchell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5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Piedmont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4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Randolph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Rockingham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Rowan-Cabarrus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9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 Piedmont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Stanly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3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Surry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7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Wilkes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9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Craven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Halifax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Montgomery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872" y="1200150"/>
            <a:ext cx="5437414" cy="3943350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Dr. Bob </a:t>
            </a:r>
            <a:r>
              <a:rPr lang="en-US" sz="1600" b="1" dirty="0" err="1"/>
              <a:t>Witchger</a:t>
            </a:r>
            <a:r>
              <a:rPr lang="en-US" sz="1600" b="1" dirty="0"/>
              <a:t>	</a:t>
            </a:r>
            <a:r>
              <a:rPr lang="en-US" sz="1400" dirty="0"/>
              <a:t>Director,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WitchgerB@nccommunitycolleges.edu</a:t>
            </a:r>
            <a:r>
              <a:rPr lang="en-US" sz="1400" dirty="0"/>
              <a:t>	919-807-7126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Dr. Tony R. </a:t>
            </a:r>
            <a:r>
              <a:rPr lang="en-US" sz="1600" b="1" dirty="0" err="1"/>
              <a:t>Reggi</a:t>
            </a:r>
            <a:r>
              <a:rPr lang="en-US" sz="1400" dirty="0"/>
              <a:t>	Coordinator,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ReggiA@nccommunitycolleges.edu</a:t>
            </a:r>
            <a:r>
              <a:rPr lang="en-US" sz="1400" dirty="0"/>
              <a:t>	919-807-7131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Patti </a:t>
            </a:r>
            <a:r>
              <a:rPr lang="en-US" sz="1600" b="1" dirty="0" err="1"/>
              <a:t>Coultas</a:t>
            </a:r>
            <a:r>
              <a:rPr lang="en-US" sz="1400" dirty="0"/>
              <a:t>	Coordinator,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CoultasP@nccommunitycolleges.edu</a:t>
            </a:r>
            <a:r>
              <a:rPr lang="en-US" sz="1400" dirty="0"/>
              <a:t>	919-807-7130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Dr. Mary Olvera</a:t>
            </a:r>
            <a:r>
              <a:rPr lang="en-US" sz="1800" dirty="0"/>
              <a:t>	</a:t>
            </a:r>
            <a:r>
              <a:rPr lang="en-US" sz="1400" dirty="0"/>
              <a:t>Coordinator,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OlveraM@nccommunitycolleges.edu</a:t>
            </a:r>
            <a:r>
              <a:rPr lang="en-US" sz="1400" dirty="0"/>
              <a:t>	919-807-7120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Michelle Lair</a:t>
            </a:r>
            <a:r>
              <a:rPr lang="en-US" sz="1600" dirty="0"/>
              <a:t>	</a:t>
            </a:r>
            <a:r>
              <a:rPr lang="en-US" sz="1400" dirty="0"/>
              <a:t>Coordinator,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LairM@nccommunitycolleges.edu</a:t>
            </a:r>
            <a:r>
              <a:rPr lang="en-US" sz="1400" dirty="0"/>
              <a:t>	919-807-7227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Chris </a:t>
            </a:r>
            <a:r>
              <a:rPr lang="en-US" sz="1600" b="1" dirty="0" err="1"/>
              <a:t>Droessler</a:t>
            </a:r>
            <a:r>
              <a:rPr lang="en-US" sz="1400" dirty="0"/>
              <a:t>	Coordinator, Career &amp; Technical Education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dirty="0" err="1"/>
              <a:t>DroesslerC@nccommunitycolleges.edu</a:t>
            </a:r>
            <a:r>
              <a:rPr lang="en-US" sz="1400" dirty="0"/>
              <a:t>	919-807-7068</a:t>
            </a:r>
          </a:p>
          <a:p>
            <a:pPr marL="0" indent="0">
              <a:spcBef>
                <a:spcPts val="300"/>
              </a:spcBef>
              <a:spcAft>
                <a:spcPts val="400"/>
              </a:spcAft>
              <a:buNone/>
              <a:tabLst>
                <a:tab pos="555625" algn="l"/>
                <a:tab pos="5026025" algn="r"/>
              </a:tabLst>
            </a:pPr>
            <a:r>
              <a:rPr lang="en-US" sz="1600" b="1" dirty="0"/>
              <a:t>Darice McDougald</a:t>
            </a:r>
            <a:r>
              <a:rPr lang="en-US" sz="1400" dirty="0"/>
              <a:t>	CTE Administrative Assistant</a:t>
            </a:r>
            <a:br>
              <a:rPr lang="en-US" sz="1400" dirty="0"/>
            </a:br>
            <a:r>
              <a:rPr lang="en-US" sz="1400" dirty="0"/>
              <a:t>	McDougaldD@nccommunitycolleges.edu	919-807-7219</a:t>
            </a:r>
          </a:p>
        </p:txBody>
      </p:sp>
    </p:spTree>
    <p:extLst>
      <p:ext uri="{BB962C8B-B14F-4D97-AF65-F5344CB8AC3E}">
        <p14:creationId xmlns:p14="http://schemas.microsoft.com/office/powerpoint/2010/main" val="204226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James </a:t>
            </a:r>
            <a:r>
              <a:rPr lang="en-US" dirty="0" err="1"/>
              <a:t>Sprunt</a:t>
            </a:r>
            <a:r>
              <a:rPr lang="en-US" dirty="0"/>
              <a:t>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A88E99-D19C-CC45-8F9D-8338D9987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Lenoir Community College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171C83-E4F9-9A45-ACB9-4D8FBB4AF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456</Words>
  <Application>Microsoft Macintosh PowerPoint</Application>
  <PresentationFormat>On-screen Show (16:9)</PresentationFormat>
  <Paragraphs>106</Paragraphs>
  <Slides>71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7" baseType="lpstr">
      <vt:lpstr>Arial</vt:lpstr>
      <vt:lpstr>Calibri</vt:lpstr>
      <vt:lpstr>Calibri Light</vt:lpstr>
      <vt:lpstr>Helvetica Neue Medium</vt:lpstr>
      <vt:lpstr>Times New Roman</vt:lpstr>
      <vt:lpstr>Office Theme</vt:lpstr>
      <vt:lpstr>Perkins Mid-Year Review</vt:lpstr>
      <vt:lpstr>Beaufort County Community College</vt:lpstr>
      <vt:lpstr>Bladen Community College</vt:lpstr>
      <vt:lpstr>Brunswick Community College</vt:lpstr>
      <vt:lpstr>College of The Albemarle</vt:lpstr>
      <vt:lpstr>Edgecombe Community College</vt:lpstr>
      <vt:lpstr>Halifax Community College</vt:lpstr>
      <vt:lpstr>James Sprunt Community College</vt:lpstr>
      <vt:lpstr>Lenoir Community College</vt:lpstr>
      <vt:lpstr>Martin Community College</vt:lpstr>
      <vt:lpstr>Nash Community College</vt:lpstr>
      <vt:lpstr>Pamlico Community College</vt:lpstr>
      <vt:lpstr>Pitt Community College</vt:lpstr>
      <vt:lpstr>Roanoke-Chowan Community College</vt:lpstr>
      <vt:lpstr>Wake Technical Community College</vt:lpstr>
      <vt:lpstr>Wayne Community College</vt:lpstr>
      <vt:lpstr>Wilson Community College</vt:lpstr>
      <vt:lpstr>Perkins Mid-Year Review</vt:lpstr>
      <vt:lpstr>Alamance Community College</vt:lpstr>
      <vt:lpstr>Cape Fear Community College</vt:lpstr>
      <vt:lpstr>Carteret Community College</vt:lpstr>
      <vt:lpstr>Coastal Carolina Community College</vt:lpstr>
      <vt:lpstr>Durham Technical Community College</vt:lpstr>
      <vt:lpstr>Fayetteville Technical  Community College</vt:lpstr>
      <vt:lpstr>Johnston Community College</vt:lpstr>
      <vt:lpstr>Richmond Community College</vt:lpstr>
      <vt:lpstr>Robeson Community College</vt:lpstr>
      <vt:lpstr>Sampson Community College</vt:lpstr>
      <vt:lpstr>Sandhills Community College</vt:lpstr>
      <vt:lpstr>Southeastern Community College</vt:lpstr>
      <vt:lpstr>Vance-Granville Community College</vt:lpstr>
      <vt:lpstr>PowerPoint Presentation</vt:lpstr>
      <vt:lpstr>PowerPoint Presentation</vt:lpstr>
      <vt:lpstr>PowerPoint Presentation</vt:lpstr>
      <vt:lpstr>Perkins Mid-Year Review</vt:lpstr>
      <vt:lpstr>Asheville-Buncombe Technical Community College</vt:lpstr>
      <vt:lpstr>Blue Ridge Community College</vt:lpstr>
      <vt:lpstr>Caldwell Community College and Technical Institute</vt:lpstr>
      <vt:lpstr>Gaston College</vt:lpstr>
      <vt:lpstr>Haywood Community College</vt:lpstr>
      <vt:lpstr>Isothermal Community College</vt:lpstr>
      <vt:lpstr>Mayland Community College</vt:lpstr>
      <vt:lpstr>McDowell Technical Community College</vt:lpstr>
      <vt:lpstr>Southwestern Community College</vt:lpstr>
      <vt:lpstr>Tri-County Community College</vt:lpstr>
      <vt:lpstr>Western Piedmont Community College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Perkins Mid-Year Review</vt:lpstr>
      <vt:lpstr>Catawba Valley Community College</vt:lpstr>
      <vt:lpstr>Central Carolina Community College</vt:lpstr>
      <vt:lpstr>Central Piedmont Community College</vt:lpstr>
      <vt:lpstr>Cleveland Community College</vt:lpstr>
      <vt:lpstr>Davidson County Community College</vt:lpstr>
      <vt:lpstr>Forsyth Technical Community College</vt:lpstr>
      <vt:lpstr>Guilford Technical Community College</vt:lpstr>
      <vt:lpstr>Mitchell Community College</vt:lpstr>
      <vt:lpstr>Piedmont Community College</vt:lpstr>
      <vt:lpstr>Randolph Community College</vt:lpstr>
      <vt:lpstr>Rockingham Community College</vt:lpstr>
      <vt:lpstr>Rowan-Cabarrus Community College</vt:lpstr>
      <vt:lpstr>South Piedmont Community College</vt:lpstr>
      <vt:lpstr>Stanly Community College</vt:lpstr>
      <vt:lpstr>Surry Community College</vt:lpstr>
      <vt:lpstr>Wilkes Community College</vt:lpstr>
      <vt:lpstr>Craven Community College</vt:lpstr>
      <vt:lpstr>Montgomery Community College</vt:lpstr>
      <vt:lpstr>Perkins/CTE State Staff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2020-01-30T12:29:52Z</dcterms:modified>
</cp:coreProperties>
</file>