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59" r:id="rId7"/>
    <p:sldId id="261" r:id="rId8"/>
    <p:sldId id="262" r:id="rId9"/>
    <p:sldId id="264" r:id="rId10"/>
    <p:sldId id="263" r:id="rId11"/>
    <p:sldId id="265" r:id="rId12"/>
    <p:sldId id="270" r:id="rId13"/>
    <p:sldId id="267" r:id="rId14"/>
    <p:sldId id="271" r:id="rId15"/>
    <p:sldId id="275" r:id="rId16"/>
    <p:sldId id="2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7C598E-3EB5-4847-8A1D-3EFAE5671006}" v="224" dt="2025-05-18T18:27:47.6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vin Baucom" userId="5cefdb50-293d-41bf-8061-1c30b2beb12d" providerId="ADAL" clId="{ED7C598E-3EB5-4847-8A1D-3EFAE5671006}"/>
    <pc:docChg chg="undo custSel addSld delSld modSld sldOrd">
      <pc:chgData name="Devin Baucom" userId="5cefdb50-293d-41bf-8061-1c30b2beb12d" providerId="ADAL" clId="{ED7C598E-3EB5-4847-8A1D-3EFAE5671006}" dt="2025-05-18T18:29:47.634" v="958" actId="20577"/>
      <pc:docMkLst>
        <pc:docMk/>
      </pc:docMkLst>
      <pc:sldChg chg="addSp delSp modSp mod setBg">
        <pc:chgData name="Devin Baucom" userId="5cefdb50-293d-41bf-8061-1c30b2beb12d" providerId="ADAL" clId="{ED7C598E-3EB5-4847-8A1D-3EFAE5671006}" dt="2025-05-18T17:10:17.602" v="470" actId="14100"/>
        <pc:sldMkLst>
          <pc:docMk/>
          <pc:sldMk cId="3217249559" sldId="258"/>
        </pc:sldMkLst>
        <pc:spChg chg="mod">
          <ac:chgData name="Devin Baucom" userId="5cefdb50-293d-41bf-8061-1c30b2beb12d" providerId="ADAL" clId="{ED7C598E-3EB5-4847-8A1D-3EFAE5671006}" dt="2025-05-18T17:10:17.602" v="470" actId="14100"/>
          <ac:spMkLst>
            <pc:docMk/>
            <pc:sldMk cId="3217249559" sldId="258"/>
            <ac:spMk id="2" creationId="{00000000-0000-0000-0000-000000000000}"/>
          </ac:spMkLst>
        </pc:spChg>
        <pc:spChg chg="add">
          <ac:chgData name="Devin Baucom" userId="5cefdb50-293d-41bf-8061-1c30b2beb12d" providerId="ADAL" clId="{ED7C598E-3EB5-4847-8A1D-3EFAE5671006}" dt="2025-05-15T20:32:18.419" v="2" actId="26606"/>
          <ac:spMkLst>
            <pc:docMk/>
            <pc:sldMk cId="3217249559" sldId="258"/>
            <ac:spMk id="10" creationId="{245A9F99-D9B1-4094-A2E2-B90AC1DB7B9C}"/>
          </ac:spMkLst>
        </pc:spChg>
        <pc:spChg chg="add">
          <ac:chgData name="Devin Baucom" userId="5cefdb50-293d-41bf-8061-1c30b2beb12d" providerId="ADAL" clId="{ED7C598E-3EB5-4847-8A1D-3EFAE5671006}" dt="2025-05-15T20:32:18.419" v="2" actId="26606"/>
          <ac:spMkLst>
            <pc:docMk/>
            <pc:sldMk cId="3217249559" sldId="258"/>
            <ac:spMk id="12" creationId="{B7FAF607-473A-4A43-A23D-BBFF5C4117BB}"/>
          </ac:spMkLst>
        </pc:spChg>
        <pc:spChg chg="add mod">
          <ac:chgData name="Devin Baucom" userId="5cefdb50-293d-41bf-8061-1c30b2beb12d" providerId="ADAL" clId="{ED7C598E-3EB5-4847-8A1D-3EFAE5671006}" dt="2025-05-18T17:10:09.439" v="469" actId="27636"/>
          <ac:spMkLst>
            <pc:docMk/>
            <pc:sldMk cId="3217249559" sldId="258"/>
            <ac:spMk id="13" creationId="{00000000-0000-0000-0000-000000000000}"/>
          </ac:spMkLst>
        </pc:spChg>
        <pc:grpChg chg="add">
          <ac:chgData name="Devin Baucom" userId="5cefdb50-293d-41bf-8061-1c30b2beb12d" providerId="ADAL" clId="{ED7C598E-3EB5-4847-8A1D-3EFAE5671006}" dt="2025-05-15T20:32:18.419" v="2" actId="26606"/>
          <ac:grpSpMkLst>
            <pc:docMk/>
            <pc:sldMk cId="3217249559" sldId="258"/>
            <ac:grpSpMk id="14" creationId="{C5F6476F-D303-44D3-B30F-1BA348F0F64A}"/>
          </ac:grpSpMkLst>
        </pc:grpChg>
        <pc:picChg chg="add">
          <ac:chgData name="Devin Baucom" userId="5cefdb50-293d-41bf-8061-1c30b2beb12d" providerId="ADAL" clId="{ED7C598E-3EB5-4847-8A1D-3EFAE5671006}" dt="2025-05-15T20:32:18.419" v="2" actId="26606"/>
          <ac:picMkLst>
            <pc:docMk/>
            <pc:sldMk cId="3217249559" sldId="258"/>
            <ac:picMk id="7" creationId="{481768D0-38A9-1F18-65B0-B88149354C31}"/>
          </ac:picMkLst>
        </pc:picChg>
      </pc:sldChg>
      <pc:sldChg chg="addSp delSp modSp mod setBg">
        <pc:chgData name="Devin Baucom" userId="5cefdb50-293d-41bf-8061-1c30b2beb12d" providerId="ADAL" clId="{ED7C598E-3EB5-4847-8A1D-3EFAE5671006}" dt="2025-05-15T20:33:52.337" v="17" actId="403"/>
        <pc:sldMkLst>
          <pc:docMk/>
          <pc:sldMk cId="4228759840" sldId="259"/>
        </pc:sldMkLst>
        <pc:spChg chg="mod">
          <ac:chgData name="Devin Baucom" userId="5cefdb50-293d-41bf-8061-1c30b2beb12d" providerId="ADAL" clId="{ED7C598E-3EB5-4847-8A1D-3EFAE5671006}" dt="2025-05-15T20:33:39.535" v="14" actId="26606"/>
          <ac:spMkLst>
            <pc:docMk/>
            <pc:sldMk cId="4228759840" sldId="259"/>
            <ac:spMk id="2" creationId="{00000000-0000-0000-0000-000000000000}"/>
          </ac:spMkLst>
        </pc:spChg>
        <pc:spChg chg="add">
          <ac:chgData name="Devin Baucom" userId="5cefdb50-293d-41bf-8061-1c30b2beb12d" providerId="ADAL" clId="{ED7C598E-3EB5-4847-8A1D-3EFAE5671006}" dt="2025-05-15T20:33:39.535" v="14" actId="26606"/>
          <ac:spMkLst>
            <pc:docMk/>
            <pc:sldMk cId="4228759840" sldId="259"/>
            <ac:spMk id="9" creationId="{C0763A76-9F1C-4FC5-82B7-DD475DA461B2}"/>
          </ac:spMkLst>
        </pc:spChg>
        <pc:spChg chg="add">
          <ac:chgData name="Devin Baucom" userId="5cefdb50-293d-41bf-8061-1c30b2beb12d" providerId="ADAL" clId="{ED7C598E-3EB5-4847-8A1D-3EFAE5671006}" dt="2025-05-15T20:33:39.535" v="14" actId="26606"/>
          <ac:spMkLst>
            <pc:docMk/>
            <pc:sldMk cId="4228759840" sldId="259"/>
            <ac:spMk id="11" creationId="{E81BF4F6-F2CF-4984-9D14-D6966D92F99F}"/>
          </ac:spMkLst>
        </pc:spChg>
        <pc:spChg chg="add mod">
          <ac:chgData name="Devin Baucom" userId="5cefdb50-293d-41bf-8061-1c30b2beb12d" providerId="ADAL" clId="{ED7C598E-3EB5-4847-8A1D-3EFAE5671006}" dt="2025-05-15T20:33:52.337" v="17" actId="403"/>
          <ac:spMkLst>
            <pc:docMk/>
            <pc:sldMk cId="4228759840" sldId="259"/>
            <ac:spMk id="12" creationId="{00000000-0000-0000-0000-000000000000}"/>
          </ac:spMkLst>
        </pc:spChg>
        <pc:picChg chg="add">
          <ac:chgData name="Devin Baucom" userId="5cefdb50-293d-41bf-8061-1c30b2beb12d" providerId="ADAL" clId="{ED7C598E-3EB5-4847-8A1D-3EFAE5671006}" dt="2025-05-15T20:33:39.535" v="14" actId="26606"/>
          <ac:picMkLst>
            <pc:docMk/>
            <pc:sldMk cId="4228759840" sldId="259"/>
            <ac:picMk id="13" creationId="{3E0B88BC-E7D0-A099-9431-99E716333D8B}"/>
          </ac:picMkLst>
        </pc:picChg>
      </pc:sldChg>
      <pc:sldChg chg="del">
        <pc:chgData name="Devin Baucom" userId="5cefdb50-293d-41bf-8061-1c30b2beb12d" providerId="ADAL" clId="{ED7C598E-3EB5-4847-8A1D-3EFAE5671006}" dt="2025-05-15T20:34:17.017" v="18" actId="2696"/>
        <pc:sldMkLst>
          <pc:docMk/>
          <pc:sldMk cId="3584866144" sldId="260"/>
        </pc:sldMkLst>
      </pc:sldChg>
      <pc:sldChg chg="modSp mod">
        <pc:chgData name="Devin Baucom" userId="5cefdb50-293d-41bf-8061-1c30b2beb12d" providerId="ADAL" clId="{ED7C598E-3EB5-4847-8A1D-3EFAE5671006}" dt="2025-05-18T17:23:33.119" v="646" actId="404"/>
        <pc:sldMkLst>
          <pc:docMk/>
          <pc:sldMk cId="3384195686" sldId="262"/>
        </pc:sldMkLst>
        <pc:spChg chg="mod">
          <ac:chgData name="Devin Baucom" userId="5cefdb50-293d-41bf-8061-1c30b2beb12d" providerId="ADAL" clId="{ED7C598E-3EB5-4847-8A1D-3EFAE5671006}" dt="2025-05-18T17:23:33.119" v="646" actId="404"/>
          <ac:spMkLst>
            <pc:docMk/>
            <pc:sldMk cId="3384195686" sldId="262"/>
            <ac:spMk id="3" creationId="{00000000-0000-0000-0000-000000000000}"/>
          </ac:spMkLst>
        </pc:spChg>
      </pc:sldChg>
      <pc:sldChg chg="modSp mod">
        <pc:chgData name="Devin Baucom" userId="5cefdb50-293d-41bf-8061-1c30b2beb12d" providerId="ADAL" clId="{ED7C598E-3EB5-4847-8A1D-3EFAE5671006}" dt="2025-05-18T17:23:13.183" v="645" actId="20577"/>
        <pc:sldMkLst>
          <pc:docMk/>
          <pc:sldMk cId="2969981622" sldId="263"/>
        </pc:sldMkLst>
        <pc:spChg chg="mod">
          <ac:chgData name="Devin Baucom" userId="5cefdb50-293d-41bf-8061-1c30b2beb12d" providerId="ADAL" clId="{ED7C598E-3EB5-4847-8A1D-3EFAE5671006}" dt="2025-05-18T17:23:13.183" v="645" actId="20577"/>
          <ac:spMkLst>
            <pc:docMk/>
            <pc:sldMk cId="2969981622" sldId="263"/>
            <ac:spMk id="3" creationId="{00000000-0000-0000-0000-000000000000}"/>
          </ac:spMkLst>
        </pc:spChg>
      </pc:sldChg>
      <pc:sldChg chg="modSp mod ord">
        <pc:chgData name="Devin Baucom" userId="5cefdb50-293d-41bf-8061-1c30b2beb12d" providerId="ADAL" clId="{ED7C598E-3EB5-4847-8A1D-3EFAE5671006}" dt="2025-05-18T17:25:12.607" v="652"/>
        <pc:sldMkLst>
          <pc:docMk/>
          <pc:sldMk cId="3285261347" sldId="264"/>
        </pc:sldMkLst>
        <pc:spChg chg="mod">
          <ac:chgData name="Devin Baucom" userId="5cefdb50-293d-41bf-8061-1c30b2beb12d" providerId="ADAL" clId="{ED7C598E-3EB5-4847-8A1D-3EFAE5671006}" dt="2025-05-18T17:24:49.220" v="650" actId="20577"/>
          <ac:spMkLst>
            <pc:docMk/>
            <pc:sldMk cId="3285261347" sldId="264"/>
            <ac:spMk id="3" creationId="{00000000-0000-0000-0000-000000000000}"/>
          </ac:spMkLst>
        </pc:spChg>
      </pc:sldChg>
      <pc:sldChg chg="addSp modSp mod setBg">
        <pc:chgData name="Devin Baucom" userId="5cefdb50-293d-41bf-8061-1c30b2beb12d" providerId="ADAL" clId="{ED7C598E-3EB5-4847-8A1D-3EFAE5671006}" dt="2025-05-18T18:29:47.634" v="958" actId="20577"/>
        <pc:sldMkLst>
          <pc:docMk/>
          <pc:sldMk cId="798216199" sldId="265"/>
        </pc:sldMkLst>
        <pc:spChg chg="mod">
          <ac:chgData name="Devin Baucom" userId="5cefdb50-293d-41bf-8061-1c30b2beb12d" providerId="ADAL" clId="{ED7C598E-3EB5-4847-8A1D-3EFAE5671006}" dt="2025-05-15T20:40:58.005" v="81" actId="1076"/>
          <ac:spMkLst>
            <pc:docMk/>
            <pc:sldMk cId="798216199" sldId="265"/>
            <ac:spMk id="2" creationId="{00000000-0000-0000-0000-000000000000}"/>
          </ac:spMkLst>
        </pc:spChg>
        <pc:spChg chg="mod">
          <ac:chgData name="Devin Baucom" userId="5cefdb50-293d-41bf-8061-1c30b2beb12d" providerId="ADAL" clId="{ED7C598E-3EB5-4847-8A1D-3EFAE5671006}" dt="2025-05-18T18:29:47.634" v="958" actId="20577"/>
          <ac:spMkLst>
            <pc:docMk/>
            <pc:sldMk cId="798216199" sldId="265"/>
            <ac:spMk id="3" creationId="{00000000-0000-0000-0000-000000000000}"/>
          </ac:spMkLst>
        </pc:spChg>
        <pc:grpChg chg="add">
          <ac:chgData name="Devin Baucom" userId="5cefdb50-293d-41bf-8061-1c30b2beb12d" providerId="ADAL" clId="{ED7C598E-3EB5-4847-8A1D-3EFAE5671006}" dt="2025-05-15T20:38:38.267" v="33" actId="26606"/>
          <ac:grpSpMkLst>
            <pc:docMk/>
            <pc:sldMk cId="798216199" sldId="265"/>
            <ac:grpSpMk id="9" creationId="{3AFCAD34-1AFC-BC1A-F6B2-C34C63912EAB}"/>
          </ac:grpSpMkLst>
        </pc:grpChg>
        <pc:picChg chg="add mod">
          <ac:chgData name="Devin Baucom" userId="5cefdb50-293d-41bf-8061-1c30b2beb12d" providerId="ADAL" clId="{ED7C598E-3EB5-4847-8A1D-3EFAE5671006}" dt="2025-05-15T20:40:36.079" v="76" actId="1038"/>
          <ac:picMkLst>
            <pc:docMk/>
            <pc:sldMk cId="798216199" sldId="265"/>
            <ac:picMk id="4" creationId="{11937E34-50DB-83E9-4BFC-F10017E8D0AF}"/>
          </ac:picMkLst>
        </pc:picChg>
      </pc:sldChg>
      <pc:sldChg chg="addSp delSp modSp mod setBg">
        <pc:chgData name="Devin Baucom" userId="5cefdb50-293d-41bf-8061-1c30b2beb12d" providerId="ADAL" clId="{ED7C598E-3EB5-4847-8A1D-3EFAE5671006}" dt="2025-05-18T18:27:12.773" v="920"/>
        <pc:sldMkLst>
          <pc:docMk/>
          <pc:sldMk cId="3980178938" sldId="266"/>
        </pc:sldMkLst>
        <pc:spChg chg="mod">
          <ac:chgData name="Devin Baucom" userId="5cefdb50-293d-41bf-8061-1c30b2beb12d" providerId="ADAL" clId="{ED7C598E-3EB5-4847-8A1D-3EFAE5671006}" dt="2025-05-15T20:42:49.835" v="95" actId="26606"/>
          <ac:spMkLst>
            <pc:docMk/>
            <pc:sldMk cId="3980178938" sldId="266"/>
            <ac:spMk id="2" creationId="{00000000-0000-0000-0000-000000000000}"/>
          </ac:spMkLst>
        </pc:spChg>
        <pc:spChg chg="add">
          <ac:chgData name="Devin Baucom" userId="5cefdb50-293d-41bf-8061-1c30b2beb12d" providerId="ADAL" clId="{ED7C598E-3EB5-4847-8A1D-3EFAE5671006}" dt="2025-05-15T20:42:49.835" v="95" actId="26606"/>
          <ac:spMkLst>
            <pc:docMk/>
            <pc:sldMk cId="3980178938" sldId="266"/>
            <ac:spMk id="16" creationId="{BACC6370-2D7E-4714-9D71-7542949D7D5D}"/>
          </ac:spMkLst>
        </pc:spChg>
        <pc:spChg chg="add">
          <ac:chgData name="Devin Baucom" userId="5cefdb50-293d-41bf-8061-1c30b2beb12d" providerId="ADAL" clId="{ED7C598E-3EB5-4847-8A1D-3EFAE5671006}" dt="2025-05-15T20:42:49.835" v="95" actId="26606"/>
          <ac:spMkLst>
            <pc:docMk/>
            <pc:sldMk cId="3980178938" sldId="266"/>
            <ac:spMk id="18" creationId="{F68B3F68-107C-434F-AA38-110D5EA91B85}"/>
          </ac:spMkLst>
        </pc:spChg>
        <pc:spChg chg="add">
          <ac:chgData name="Devin Baucom" userId="5cefdb50-293d-41bf-8061-1c30b2beb12d" providerId="ADAL" clId="{ED7C598E-3EB5-4847-8A1D-3EFAE5671006}" dt="2025-05-15T20:42:49.835" v="95" actId="26606"/>
          <ac:spMkLst>
            <pc:docMk/>
            <pc:sldMk cId="3980178938" sldId="266"/>
            <ac:spMk id="20" creationId="{AAD0DBB9-1A4B-4391-81D4-CB19F9AB918A}"/>
          </ac:spMkLst>
        </pc:spChg>
        <pc:spChg chg="add">
          <ac:chgData name="Devin Baucom" userId="5cefdb50-293d-41bf-8061-1c30b2beb12d" providerId="ADAL" clId="{ED7C598E-3EB5-4847-8A1D-3EFAE5671006}" dt="2025-05-15T20:42:49.835" v="95" actId="26606"/>
          <ac:spMkLst>
            <pc:docMk/>
            <pc:sldMk cId="3980178938" sldId="266"/>
            <ac:spMk id="22" creationId="{063BBA22-50EA-4C4D-BE05-F1CE4E63AA56}"/>
          </ac:spMkLst>
        </pc:spChg>
        <pc:graphicFrameChg chg="add mod modGraphic">
          <ac:chgData name="Devin Baucom" userId="5cefdb50-293d-41bf-8061-1c30b2beb12d" providerId="ADAL" clId="{ED7C598E-3EB5-4847-8A1D-3EFAE5671006}" dt="2025-05-18T18:27:12.773" v="920"/>
          <ac:graphicFrameMkLst>
            <pc:docMk/>
            <pc:sldMk cId="3980178938" sldId="266"/>
            <ac:graphicFrameMk id="5" creationId="{3B2662C9-43D6-52FC-6000-DAE8D1011011}"/>
          </ac:graphicFrameMkLst>
        </pc:graphicFrameChg>
      </pc:sldChg>
      <pc:sldChg chg="addSp modSp mod setBg">
        <pc:chgData name="Devin Baucom" userId="5cefdb50-293d-41bf-8061-1c30b2beb12d" providerId="ADAL" clId="{ED7C598E-3EB5-4847-8A1D-3EFAE5671006}" dt="2025-05-18T18:14:40.192" v="897" actId="5793"/>
        <pc:sldMkLst>
          <pc:docMk/>
          <pc:sldMk cId="2387246656" sldId="267"/>
        </pc:sldMkLst>
        <pc:spChg chg="mod">
          <ac:chgData name="Devin Baucom" userId="5cefdb50-293d-41bf-8061-1c30b2beb12d" providerId="ADAL" clId="{ED7C598E-3EB5-4847-8A1D-3EFAE5671006}" dt="2025-05-18T17:35:36.597" v="677" actId="20577"/>
          <ac:spMkLst>
            <pc:docMk/>
            <pc:sldMk cId="2387246656" sldId="267"/>
            <ac:spMk id="2" creationId="{00000000-0000-0000-0000-000000000000}"/>
          </ac:spMkLst>
        </pc:spChg>
        <pc:spChg chg="mod">
          <ac:chgData name="Devin Baucom" userId="5cefdb50-293d-41bf-8061-1c30b2beb12d" providerId="ADAL" clId="{ED7C598E-3EB5-4847-8A1D-3EFAE5671006}" dt="2025-05-18T18:14:40.192" v="897" actId="5793"/>
          <ac:spMkLst>
            <pc:docMk/>
            <pc:sldMk cId="2387246656" sldId="267"/>
            <ac:spMk id="3" creationId="{00000000-0000-0000-0000-000000000000}"/>
          </ac:spMkLst>
        </pc:spChg>
        <pc:spChg chg="add">
          <ac:chgData name="Devin Baucom" userId="5cefdb50-293d-41bf-8061-1c30b2beb12d" providerId="ADAL" clId="{ED7C598E-3EB5-4847-8A1D-3EFAE5671006}" dt="2025-05-15T20:53:14.430" v="152" actId="26606"/>
          <ac:spMkLst>
            <pc:docMk/>
            <pc:sldMk cId="2387246656" sldId="267"/>
            <ac:spMk id="8" creationId="{09588DA8-065E-4F6F-8EFD-43104AB2E0CF}"/>
          </ac:spMkLst>
        </pc:spChg>
        <pc:spChg chg="add">
          <ac:chgData name="Devin Baucom" userId="5cefdb50-293d-41bf-8061-1c30b2beb12d" providerId="ADAL" clId="{ED7C598E-3EB5-4847-8A1D-3EFAE5671006}" dt="2025-05-15T20:53:14.430" v="152" actId="26606"/>
          <ac:spMkLst>
            <pc:docMk/>
            <pc:sldMk cId="2387246656" sldId="267"/>
            <ac:spMk id="10" creationId="{C4285719-470E-454C-AF62-8323075F1F5B}"/>
          </ac:spMkLst>
        </pc:spChg>
        <pc:spChg chg="add">
          <ac:chgData name="Devin Baucom" userId="5cefdb50-293d-41bf-8061-1c30b2beb12d" providerId="ADAL" clId="{ED7C598E-3EB5-4847-8A1D-3EFAE5671006}" dt="2025-05-15T20:53:14.430" v="152" actId="26606"/>
          <ac:spMkLst>
            <pc:docMk/>
            <pc:sldMk cId="2387246656" sldId="267"/>
            <ac:spMk id="12" creationId="{CD9FE4EF-C4D8-49A0-B2FF-81D8DB7D8A24}"/>
          </ac:spMkLst>
        </pc:spChg>
        <pc:spChg chg="add">
          <ac:chgData name="Devin Baucom" userId="5cefdb50-293d-41bf-8061-1c30b2beb12d" providerId="ADAL" clId="{ED7C598E-3EB5-4847-8A1D-3EFAE5671006}" dt="2025-05-15T20:53:14.430" v="152" actId="26606"/>
          <ac:spMkLst>
            <pc:docMk/>
            <pc:sldMk cId="2387246656" sldId="267"/>
            <ac:spMk id="14" creationId="{4300840D-0A0B-4512-BACA-B439D5B9C57C}"/>
          </ac:spMkLst>
        </pc:spChg>
        <pc:spChg chg="add">
          <ac:chgData name="Devin Baucom" userId="5cefdb50-293d-41bf-8061-1c30b2beb12d" providerId="ADAL" clId="{ED7C598E-3EB5-4847-8A1D-3EFAE5671006}" dt="2025-05-15T20:53:14.430" v="152" actId="26606"/>
          <ac:spMkLst>
            <pc:docMk/>
            <pc:sldMk cId="2387246656" sldId="267"/>
            <ac:spMk id="16" creationId="{D2B78728-A580-49A7-84F9-6EF6F583ADE0}"/>
          </ac:spMkLst>
        </pc:spChg>
        <pc:spChg chg="add">
          <ac:chgData name="Devin Baucom" userId="5cefdb50-293d-41bf-8061-1c30b2beb12d" providerId="ADAL" clId="{ED7C598E-3EB5-4847-8A1D-3EFAE5671006}" dt="2025-05-15T20:53:14.430" v="152" actId="26606"/>
          <ac:spMkLst>
            <pc:docMk/>
            <pc:sldMk cId="2387246656" sldId="267"/>
            <ac:spMk id="18" creationId="{38FAA1A1-D861-433F-88FA-1E9D6FD31D11}"/>
          </ac:spMkLst>
        </pc:spChg>
        <pc:spChg chg="add">
          <ac:chgData name="Devin Baucom" userId="5cefdb50-293d-41bf-8061-1c30b2beb12d" providerId="ADAL" clId="{ED7C598E-3EB5-4847-8A1D-3EFAE5671006}" dt="2025-05-15T20:53:14.430" v="152" actId="26606"/>
          <ac:spMkLst>
            <pc:docMk/>
            <pc:sldMk cId="2387246656" sldId="267"/>
            <ac:spMk id="20" creationId="{8D71EDA1-87BF-4D5D-AB79-F346FD19278A}"/>
          </ac:spMkLst>
        </pc:spChg>
      </pc:sldChg>
      <pc:sldChg chg="addSp delSp modSp del mod setBg">
        <pc:chgData name="Devin Baucom" userId="5cefdb50-293d-41bf-8061-1c30b2beb12d" providerId="ADAL" clId="{ED7C598E-3EB5-4847-8A1D-3EFAE5671006}" dt="2025-05-18T17:58:45.461" v="885" actId="47"/>
        <pc:sldMkLst>
          <pc:docMk/>
          <pc:sldMk cId="3789589064" sldId="268"/>
        </pc:sldMkLst>
      </pc:sldChg>
      <pc:sldChg chg="del mod modShow">
        <pc:chgData name="Devin Baucom" userId="5cefdb50-293d-41bf-8061-1c30b2beb12d" providerId="ADAL" clId="{ED7C598E-3EB5-4847-8A1D-3EFAE5671006}" dt="2025-05-18T16:31:12.935" v="195" actId="2696"/>
        <pc:sldMkLst>
          <pc:docMk/>
          <pc:sldMk cId="3133164151" sldId="269"/>
        </pc:sldMkLst>
      </pc:sldChg>
      <pc:sldChg chg="addSp modSp mod ord setBg">
        <pc:chgData name="Devin Baucom" userId="5cefdb50-293d-41bf-8061-1c30b2beb12d" providerId="ADAL" clId="{ED7C598E-3EB5-4847-8A1D-3EFAE5671006}" dt="2025-05-18T17:35:23.496" v="665" actId="20577"/>
        <pc:sldMkLst>
          <pc:docMk/>
          <pc:sldMk cId="4145729326" sldId="270"/>
        </pc:sldMkLst>
        <pc:spChg chg="mod">
          <ac:chgData name="Devin Baucom" userId="5cefdb50-293d-41bf-8061-1c30b2beb12d" providerId="ADAL" clId="{ED7C598E-3EB5-4847-8A1D-3EFAE5671006}" dt="2025-05-18T17:35:23.496" v="665" actId="20577"/>
          <ac:spMkLst>
            <pc:docMk/>
            <pc:sldMk cId="4145729326" sldId="270"/>
            <ac:spMk id="2" creationId="{00000000-0000-0000-0000-000000000000}"/>
          </ac:spMkLst>
        </pc:spChg>
        <pc:spChg chg="mod">
          <ac:chgData name="Devin Baucom" userId="5cefdb50-293d-41bf-8061-1c30b2beb12d" providerId="ADAL" clId="{ED7C598E-3EB5-4847-8A1D-3EFAE5671006}" dt="2025-05-18T17:26:41.340" v="655" actId="26606"/>
          <ac:spMkLst>
            <pc:docMk/>
            <pc:sldMk cId="4145729326" sldId="270"/>
            <ac:spMk id="3" creationId="{00000000-0000-0000-0000-000000000000}"/>
          </ac:spMkLst>
        </pc:spChg>
        <pc:spChg chg="add">
          <ac:chgData name="Devin Baucom" userId="5cefdb50-293d-41bf-8061-1c30b2beb12d" providerId="ADAL" clId="{ED7C598E-3EB5-4847-8A1D-3EFAE5671006}" dt="2025-05-18T17:26:41.340" v="655" actId="26606"/>
          <ac:spMkLst>
            <pc:docMk/>
            <pc:sldMk cId="4145729326" sldId="270"/>
            <ac:spMk id="8" creationId="{C2554CA6-288E-4202-BC52-2E5A8F0C0AED}"/>
          </ac:spMkLst>
        </pc:spChg>
        <pc:spChg chg="add">
          <ac:chgData name="Devin Baucom" userId="5cefdb50-293d-41bf-8061-1c30b2beb12d" providerId="ADAL" clId="{ED7C598E-3EB5-4847-8A1D-3EFAE5671006}" dt="2025-05-18T17:26:41.340" v="655" actId="26606"/>
          <ac:spMkLst>
            <pc:docMk/>
            <pc:sldMk cId="4145729326" sldId="270"/>
            <ac:spMk id="10" creationId="{B10BB131-AC8E-4A8E-A5D1-36260F720C3B}"/>
          </ac:spMkLst>
        </pc:spChg>
        <pc:spChg chg="add">
          <ac:chgData name="Devin Baucom" userId="5cefdb50-293d-41bf-8061-1c30b2beb12d" providerId="ADAL" clId="{ED7C598E-3EB5-4847-8A1D-3EFAE5671006}" dt="2025-05-18T17:26:41.340" v="655" actId="26606"/>
          <ac:spMkLst>
            <pc:docMk/>
            <pc:sldMk cId="4145729326" sldId="270"/>
            <ac:spMk id="12" creationId="{5B7778FC-632E-4DCA-A7CB-0D7731CCF970}"/>
          </ac:spMkLst>
        </pc:spChg>
        <pc:spChg chg="add">
          <ac:chgData name="Devin Baucom" userId="5cefdb50-293d-41bf-8061-1c30b2beb12d" providerId="ADAL" clId="{ED7C598E-3EB5-4847-8A1D-3EFAE5671006}" dt="2025-05-18T17:26:41.340" v="655" actId="26606"/>
          <ac:spMkLst>
            <pc:docMk/>
            <pc:sldMk cId="4145729326" sldId="270"/>
            <ac:spMk id="14" creationId="{FA23A907-97FB-4A8F-880A-DD77401C4296}"/>
          </ac:spMkLst>
        </pc:spChg>
      </pc:sldChg>
      <pc:sldChg chg="addSp delSp modSp mod ord setBg">
        <pc:chgData name="Devin Baucom" userId="5cefdb50-293d-41bf-8061-1c30b2beb12d" providerId="ADAL" clId="{ED7C598E-3EB5-4847-8A1D-3EFAE5671006}" dt="2025-05-18T18:17:40.483" v="900" actId="403"/>
        <pc:sldMkLst>
          <pc:docMk/>
          <pc:sldMk cId="3316926772" sldId="271"/>
        </pc:sldMkLst>
        <pc:spChg chg="mod">
          <ac:chgData name="Devin Baucom" userId="5cefdb50-293d-41bf-8061-1c30b2beb12d" providerId="ADAL" clId="{ED7C598E-3EB5-4847-8A1D-3EFAE5671006}" dt="2025-05-18T18:17:30.627" v="898" actId="26606"/>
          <ac:spMkLst>
            <pc:docMk/>
            <pc:sldMk cId="3316926772" sldId="271"/>
            <ac:spMk id="2" creationId="{00000000-0000-0000-0000-000000000000}"/>
          </ac:spMkLst>
        </pc:spChg>
        <pc:spChg chg="mod">
          <ac:chgData name="Devin Baucom" userId="5cefdb50-293d-41bf-8061-1c30b2beb12d" providerId="ADAL" clId="{ED7C598E-3EB5-4847-8A1D-3EFAE5671006}" dt="2025-05-18T18:17:40.483" v="900" actId="403"/>
          <ac:spMkLst>
            <pc:docMk/>
            <pc:sldMk cId="3316926772" sldId="271"/>
            <ac:spMk id="3" creationId="{00000000-0000-0000-0000-000000000000}"/>
          </ac:spMkLst>
        </pc:spChg>
        <pc:spChg chg="add del">
          <ac:chgData name="Devin Baucom" userId="5cefdb50-293d-41bf-8061-1c30b2beb12d" providerId="ADAL" clId="{ED7C598E-3EB5-4847-8A1D-3EFAE5671006}" dt="2025-05-18T17:36:01.346" v="678" actId="26606"/>
          <ac:spMkLst>
            <pc:docMk/>
            <pc:sldMk cId="3316926772" sldId="271"/>
            <ac:spMk id="8" creationId="{09588DA8-065E-4F6F-8EFD-43104AB2E0CF}"/>
          </ac:spMkLst>
        </pc:spChg>
        <pc:spChg chg="add del">
          <ac:chgData name="Devin Baucom" userId="5cefdb50-293d-41bf-8061-1c30b2beb12d" providerId="ADAL" clId="{ED7C598E-3EB5-4847-8A1D-3EFAE5671006}" dt="2025-05-18T17:36:01.346" v="678" actId="26606"/>
          <ac:spMkLst>
            <pc:docMk/>
            <pc:sldMk cId="3316926772" sldId="271"/>
            <ac:spMk id="10" creationId="{C4285719-470E-454C-AF62-8323075F1F5B}"/>
          </ac:spMkLst>
        </pc:spChg>
        <pc:spChg chg="add del">
          <ac:chgData name="Devin Baucom" userId="5cefdb50-293d-41bf-8061-1c30b2beb12d" providerId="ADAL" clId="{ED7C598E-3EB5-4847-8A1D-3EFAE5671006}" dt="2025-05-18T17:36:01.346" v="678" actId="26606"/>
          <ac:spMkLst>
            <pc:docMk/>
            <pc:sldMk cId="3316926772" sldId="271"/>
            <ac:spMk id="12" creationId="{CD9FE4EF-C4D8-49A0-B2FF-81D8DB7D8A24}"/>
          </ac:spMkLst>
        </pc:spChg>
        <pc:spChg chg="add del">
          <ac:chgData name="Devin Baucom" userId="5cefdb50-293d-41bf-8061-1c30b2beb12d" providerId="ADAL" clId="{ED7C598E-3EB5-4847-8A1D-3EFAE5671006}" dt="2025-05-18T17:36:01.346" v="678" actId="26606"/>
          <ac:spMkLst>
            <pc:docMk/>
            <pc:sldMk cId="3316926772" sldId="271"/>
            <ac:spMk id="14" creationId="{4300840D-0A0B-4512-BACA-B439D5B9C57C}"/>
          </ac:spMkLst>
        </pc:spChg>
        <pc:spChg chg="add del">
          <ac:chgData name="Devin Baucom" userId="5cefdb50-293d-41bf-8061-1c30b2beb12d" providerId="ADAL" clId="{ED7C598E-3EB5-4847-8A1D-3EFAE5671006}" dt="2025-05-18T17:36:01.346" v="678" actId="26606"/>
          <ac:spMkLst>
            <pc:docMk/>
            <pc:sldMk cId="3316926772" sldId="271"/>
            <ac:spMk id="16" creationId="{D2B78728-A580-49A7-84F9-6EF6F583ADE0}"/>
          </ac:spMkLst>
        </pc:spChg>
        <pc:spChg chg="add del">
          <ac:chgData name="Devin Baucom" userId="5cefdb50-293d-41bf-8061-1c30b2beb12d" providerId="ADAL" clId="{ED7C598E-3EB5-4847-8A1D-3EFAE5671006}" dt="2025-05-18T17:36:01.346" v="678" actId="26606"/>
          <ac:spMkLst>
            <pc:docMk/>
            <pc:sldMk cId="3316926772" sldId="271"/>
            <ac:spMk id="18" creationId="{38FAA1A1-D861-433F-88FA-1E9D6FD31D11}"/>
          </ac:spMkLst>
        </pc:spChg>
        <pc:spChg chg="add del">
          <ac:chgData name="Devin Baucom" userId="5cefdb50-293d-41bf-8061-1c30b2beb12d" providerId="ADAL" clId="{ED7C598E-3EB5-4847-8A1D-3EFAE5671006}" dt="2025-05-18T17:36:01.346" v="678" actId="26606"/>
          <ac:spMkLst>
            <pc:docMk/>
            <pc:sldMk cId="3316926772" sldId="271"/>
            <ac:spMk id="20" creationId="{8D71EDA1-87BF-4D5D-AB79-F346FD19278A}"/>
          </ac:spMkLst>
        </pc:spChg>
        <pc:spChg chg="del">
          <ac:chgData name="Devin Baucom" userId="5cefdb50-293d-41bf-8061-1c30b2beb12d" providerId="ADAL" clId="{ED7C598E-3EB5-4847-8A1D-3EFAE5671006}" dt="2025-05-18T18:17:30.627" v="898" actId="26606"/>
          <ac:spMkLst>
            <pc:docMk/>
            <pc:sldMk cId="3316926772" sldId="271"/>
            <ac:spMk id="25" creationId="{907EF6B7-1338-4443-8C46-6A318D952DFD}"/>
          </ac:spMkLst>
        </pc:spChg>
        <pc:spChg chg="del">
          <ac:chgData name="Devin Baucom" userId="5cefdb50-293d-41bf-8061-1c30b2beb12d" providerId="ADAL" clId="{ED7C598E-3EB5-4847-8A1D-3EFAE5671006}" dt="2025-05-18T18:17:30.627" v="898" actId="26606"/>
          <ac:spMkLst>
            <pc:docMk/>
            <pc:sldMk cId="3316926772" sldId="271"/>
            <ac:spMk id="27" creationId="{DAAE4CDD-124C-4DCF-9584-B6033B545DD5}"/>
          </ac:spMkLst>
        </pc:spChg>
        <pc:spChg chg="add del">
          <ac:chgData name="Devin Baucom" userId="5cefdb50-293d-41bf-8061-1c30b2beb12d" providerId="ADAL" clId="{ED7C598E-3EB5-4847-8A1D-3EFAE5671006}" dt="2025-05-18T18:17:30.627" v="898" actId="26606"/>
          <ac:spMkLst>
            <pc:docMk/>
            <pc:sldMk cId="3316926772" sldId="271"/>
            <ac:spMk id="29" creationId="{081E4A58-353D-44AE-B2FC-2A74E2E400F7}"/>
          </ac:spMkLst>
        </pc:spChg>
        <pc:spChg chg="add">
          <ac:chgData name="Devin Baucom" userId="5cefdb50-293d-41bf-8061-1c30b2beb12d" providerId="ADAL" clId="{ED7C598E-3EB5-4847-8A1D-3EFAE5671006}" dt="2025-05-18T18:17:30.627" v="898" actId="26606"/>
          <ac:spMkLst>
            <pc:docMk/>
            <pc:sldMk cId="3316926772" sldId="271"/>
            <ac:spMk id="34" creationId="{A2679492-7988-4050-9056-542444452411}"/>
          </ac:spMkLst>
        </pc:spChg>
        <pc:spChg chg="add">
          <ac:chgData name="Devin Baucom" userId="5cefdb50-293d-41bf-8061-1c30b2beb12d" providerId="ADAL" clId="{ED7C598E-3EB5-4847-8A1D-3EFAE5671006}" dt="2025-05-18T18:17:30.627" v="898" actId="26606"/>
          <ac:spMkLst>
            <pc:docMk/>
            <pc:sldMk cId="3316926772" sldId="271"/>
            <ac:spMk id="36" creationId="{B091B163-7D61-4891-ABCF-5C13D9C418D0}"/>
          </ac:spMkLst>
        </pc:spChg>
        <pc:grpChg chg="add">
          <ac:chgData name="Devin Baucom" userId="5cefdb50-293d-41bf-8061-1c30b2beb12d" providerId="ADAL" clId="{ED7C598E-3EB5-4847-8A1D-3EFAE5671006}" dt="2025-05-18T18:17:30.627" v="898" actId="26606"/>
          <ac:grpSpMkLst>
            <pc:docMk/>
            <pc:sldMk cId="3316926772" sldId="271"/>
            <ac:grpSpMk id="38" creationId="{0474DF76-993E-44DE-AFB0-C416182ACECF}"/>
          </ac:grpSpMkLst>
        </pc:grpChg>
        <pc:cxnChg chg="add">
          <ac:chgData name="Devin Baucom" userId="5cefdb50-293d-41bf-8061-1c30b2beb12d" providerId="ADAL" clId="{ED7C598E-3EB5-4847-8A1D-3EFAE5671006}" dt="2025-05-18T18:17:30.627" v="898" actId="26606"/>
          <ac:cxnSpMkLst>
            <pc:docMk/>
            <pc:sldMk cId="3316926772" sldId="271"/>
            <ac:cxnSpMk id="43" creationId="{C49DA8F6-BCC1-4447-B54C-57856834B94B}"/>
          </ac:cxnSpMkLst>
        </pc:cxnChg>
      </pc:sldChg>
      <pc:sldChg chg="add del">
        <pc:chgData name="Devin Baucom" userId="5cefdb50-293d-41bf-8061-1c30b2beb12d" providerId="ADAL" clId="{ED7C598E-3EB5-4847-8A1D-3EFAE5671006}" dt="2025-05-18T16:30:37.838" v="194" actId="47"/>
        <pc:sldMkLst>
          <pc:docMk/>
          <pc:sldMk cId="748331284" sldId="272"/>
        </pc:sldMkLst>
      </pc:sldChg>
      <pc:sldChg chg="modSp add del mod">
        <pc:chgData name="Devin Baucom" userId="5cefdb50-293d-41bf-8061-1c30b2beb12d" providerId="ADAL" clId="{ED7C598E-3EB5-4847-8A1D-3EFAE5671006}" dt="2025-05-18T17:36:27.475" v="679" actId="47"/>
        <pc:sldMkLst>
          <pc:docMk/>
          <pc:sldMk cId="3542254867" sldId="273"/>
        </pc:sldMkLst>
      </pc:sldChg>
      <pc:sldChg chg="add del">
        <pc:chgData name="Devin Baucom" userId="5cefdb50-293d-41bf-8061-1c30b2beb12d" providerId="ADAL" clId="{ED7C598E-3EB5-4847-8A1D-3EFAE5671006}" dt="2025-05-18T17:37:07.654" v="684" actId="47"/>
        <pc:sldMkLst>
          <pc:docMk/>
          <pc:sldMk cId="4020386152" sldId="274"/>
        </pc:sldMkLst>
      </pc:sldChg>
      <pc:sldChg chg="addSp delSp modSp add mod setBg">
        <pc:chgData name="Devin Baucom" userId="5cefdb50-293d-41bf-8061-1c30b2beb12d" providerId="ADAL" clId="{ED7C598E-3EB5-4847-8A1D-3EFAE5671006}" dt="2025-05-18T17:53:07.175" v="703" actId="120"/>
        <pc:sldMkLst>
          <pc:docMk/>
          <pc:sldMk cId="3873393608" sldId="275"/>
        </pc:sldMkLst>
        <pc:spChg chg="mod">
          <ac:chgData name="Devin Baucom" userId="5cefdb50-293d-41bf-8061-1c30b2beb12d" providerId="ADAL" clId="{ED7C598E-3EB5-4847-8A1D-3EFAE5671006}" dt="2025-05-18T17:37:31.139" v="700" actId="20577"/>
          <ac:spMkLst>
            <pc:docMk/>
            <pc:sldMk cId="3873393608" sldId="275"/>
            <ac:spMk id="2" creationId="{C226CB1F-C99D-00E8-2DFA-833629F1AB63}"/>
          </ac:spMkLst>
        </pc:spChg>
        <pc:spChg chg="mod">
          <ac:chgData name="Devin Baucom" userId="5cefdb50-293d-41bf-8061-1c30b2beb12d" providerId="ADAL" clId="{ED7C598E-3EB5-4847-8A1D-3EFAE5671006}" dt="2025-05-18T17:53:07.175" v="703" actId="120"/>
          <ac:spMkLst>
            <pc:docMk/>
            <pc:sldMk cId="3873393608" sldId="275"/>
            <ac:spMk id="3" creationId="{C9A8CE22-AD78-0A79-ADEE-CD6812E35F2C}"/>
          </ac:spMkLst>
        </pc:spChg>
        <pc:spChg chg="add del">
          <ac:chgData name="Devin Baucom" userId="5cefdb50-293d-41bf-8061-1c30b2beb12d" providerId="ADAL" clId="{ED7C598E-3EB5-4847-8A1D-3EFAE5671006}" dt="2025-05-18T17:36:59.683" v="682" actId="26606"/>
          <ac:spMkLst>
            <pc:docMk/>
            <pc:sldMk cId="3873393608" sldId="275"/>
            <ac:spMk id="8" creationId="{907EF6B7-1338-4443-8C46-6A318D952DFD}"/>
          </ac:spMkLst>
        </pc:spChg>
        <pc:spChg chg="add del">
          <ac:chgData name="Devin Baucom" userId="5cefdb50-293d-41bf-8061-1c30b2beb12d" providerId="ADAL" clId="{ED7C598E-3EB5-4847-8A1D-3EFAE5671006}" dt="2025-05-18T17:36:59.683" v="682" actId="26606"/>
          <ac:spMkLst>
            <pc:docMk/>
            <pc:sldMk cId="3873393608" sldId="275"/>
            <ac:spMk id="10" creationId="{DAAE4CDD-124C-4DCF-9584-B6033B545DD5}"/>
          </ac:spMkLst>
        </pc:spChg>
        <pc:spChg chg="add del">
          <ac:chgData name="Devin Baucom" userId="5cefdb50-293d-41bf-8061-1c30b2beb12d" providerId="ADAL" clId="{ED7C598E-3EB5-4847-8A1D-3EFAE5671006}" dt="2025-05-18T17:36:59.683" v="682" actId="26606"/>
          <ac:spMkLst>
            <pc:docMk/>
            <pc:sldMk cId="3873393608" sldId="275"/>
            <ac:spMk id="12" creationId="{081E4A58-353D-44AE-B2FC-2A74E2E400F7}"/>
          </ac:spMkLst>
        </pc:spChg>
        <pc:spChg chg="add del">
          <ac:chgData name="Devin Baucom" userId="5cefdb50-293d-41bf-8061-1c30b2beb12d" providerId="ADAL" clId="{ED7C598E-3EB5-4847-8A1D-3EFAE5671006}" dt="2025-05-18T17:36:59.667" v="681" actId="26606"/>
          <ac:spMkLst>
            <pc:docMk/>
            <pc:sldMk cId="3873393608" sldId="275"/>
            <ac:spMk id="17" creationId="{907EF6B7-1338-4443-8C46-6A318D952DFD}"/>
          </ac:spMkLst>
        </pc:spChg>
        <pc:spChg chg="add del">
          <ac:chgData name="Devin Baucom" userId="5cefdb50-293d-41bf-8061-1c30b2beb12d" providerId="ADAL" clId="{ED7C598E-3EB5-4847-8A1D-3EFAE5671006}" dt="2025-05-18T17:36:59.667" v="681" actId="26606"/>
          <ac:spMkLst>
            <pc:docMk/>
            <pc:sldMk cId="3873393608" sldId="275"/>
            <ac:spMk id="19" creationId="{DAAE4CDD-124C-4DCF-9584-B6033B545DD5}"/>
          </ac:spMkLst>
        </pc:spChg>
        <pc:spChg chg="add del">
          <ac:chgData name="Devin Baucom" userId="5cefdb50-293d-41bf-8061-1c30b2beb12d" providerId="ADAL" clId="{ED7C598E-3EB5-4847-8A1D-3EFAE5671006}" dt="2025-05-18T17:36:59.667" v="681" actId="26606"/>
          <ac:spMkLst>
            <pc:docMk/>
            <pc:sldMk cId="3873393608" sldId="275"/>
            <ac:spMk id="21" creationId="{081E4A58-353D-44AE-B2FC-2A74E2E400F7}"/>
          </ac:spMkLst>
        </pc:spChg>
        <pc:spChg chg="add">
          <ac:chgData name="Devin Baucom" userId="5cefdb50-293d-41bf-8061-1c30b2beb12d" providerId="ADAL" clId="{ED7C598E-3EB5-4847-8A1D-3EFAE5671006}" dt="2025-05-18T17:36:59.683" v="682" actId="26606"/>
          <ac:spMkLst>
            <pc:docMk/>
            <pc:sldMk cId="3873393608" sldId="275"/>
            <ac:spMk id="24" creationId="{081EA652-8C6A-4E69-BEB9-170809474553}"/>
          </ac:spMkLst>
        </pc:spChg>
        <pc:spChg chg="add">
          <ac:chgData name="Devin Baucom" userId="5cefdb50-293d-41bf-8061-1c30b2beb12d" providerId="ADAL" clId="{ED7C598E-3EB5-4847-8A1D-3EFAE5671006}" dt="2025-05-18T17:36:59.683" v="682" actId="26606"/>
          <ac:spMkLst>
            <pc:docMk/>
            <pc:sldMk cId="3873393608" sldId="275"/>
            <ac:spMk id="25" creationId="{5298780A-33B9-4EA2-8F67-DE68AD62841B}"/>
          </ac:spMkLst>
        </pc:spChg>
        <pc:spChg chg="add">
          <ac:chgData name="Devin Baucom" userId="5cefdb50-293d-41bf-8061-1c30b2beb12d" providerId="ADAL" clId="{ED7C598E-3EB5-4847-8A1D-3EFAE5671006}" dt="2025-05-18T17:36:59.683" v="682" actId="26606"/>
          <ac:spMkLst>
            <pc:docMk/>
            <pc:sldMk cId="3873393608" sldId="275"/>
            <ac:spMk id="26" creationId="{7F488E8B-4E1E-4402-8935-D4E6C02615C7}"/>
          </ac:spMkLst>
        </pc:spChg>
        <pc:cxnChg chg="add">
          <ac:chgData name="Devin Baucom" userId="5cefdb50-293d-41bf-8061-1c30b2beb12d" providerId="ADAL" clId="{ED7C598E-3EB5-4847-8A1D-3EFAE5671006}" dt="2025-05-18T17:36:59.683" v="682" actId="26606"/>
          <ac:cxnSpMkLst>
            <pc:docMk/>
            <pc:sldMk cId="3873393608" sldId="275"/>
            <ac:cxnSpMk id="23" creationId="{23AAC9B5-8015-485C-ACF9-A750390E9A56}"/>
          </ac:cxnSpMkLst>
        </pc:cxnChg>
      </pc:sldChg>
      <pc:sldChg chg="addSp modSp add del mod ord setBg">
        <pc:chgData name="Devin Baucom" userId="5cefdb50-293d-41bf-8061-1c30b2beb12d" providerId="ADAL" clId="{ED7C598E-3EB5-4847-8A1D-3EFAE5671006}" dt="2025-05-18T17:26:21.650" v="654" actId="47"/>
        <pc:sldMkLst>
          <pc:docMk/>
          <pc:sldMk cId="3770876235" sldId="276"/>
        </pc:sldMkLst>
        <pc:spChg chg="mod">
          <ac:chgData name="Devin Baucom" userId="5cefdb50-293d-41bf-8061-1c30b2beb12d" providerId="ADAL" clId="{ED7C598E-3EB5-4847-8A1D-3EFAE5671006}" dt="2025-05-18T16:28:19.989" v="183" actId="403"/>
          <ac:spMkLst>
            <pc:docMk/>
            <pc:sldMk cId="3770876235" sldId="276"/>
            <ac:spMk id="3" creationId="{E1C9A1E6-E9D4-7E06-4760-E979BF968DC4}"/>
          </ac:spMkLst>
        </pc:spChg>
      </pc:sldChg>
      <pc:sldChg chg="modSp add del mod">
        <pc:chgData name="Devin Baucom" userId="5cefdb50-293d-41bf-8061-1c30b2beb12d" providerId="ADAL" clId="{ED7C598E-3EB5-4847-8A1D-3EFAE5671006}" dt="2025-05-18T17:37:05.785" v="683" actId="47"/>
        <pc:sldMkLst>
          <pc:docMk/>
          <pc:sldMk cId="73857333" sldId="27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89C5A5-CCF8-408D-824B-8C80AF7C0018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3B921A8-1DB8-44FB-BFA7-34026BEB0D13}">
      <dgm:prSet/>
      <dgm:spPr/>
      <dgm:t>
        <a:bodyPr/>
        <a:lstStyle/>
        <a:p>
          <a:r>
            <a:rPr lang="en-US" dirty="0"/>
            <a:t>The Learning Specialist has contributed to a measurable increase in retention in Nursing program.</a:t>
          </a:r>
        </a:p>
      </dgm:t>
    </dgm:pt>
    <dgm:pt modelId="{1E2156C5-0E42-484A-9E61-341F0CC8F3FC}" type="parTrans" cxnId="{423CBE6C-2E9C-405D-96DB-16017BF5C830}">
      <dgm:prSet/>
      <dgm:spPr/>
      <dgm:t>
        <a:bodyPr/>
        <a:lstStyle/>
        <a:p>
          <a:endParaRPr lang="en-US"/>
        </a:p>
      </dgm:t>
    </dgm:pt>
    <dgm:pt modelId="{6DA11A4A-CC3E-42F9-802E-5AFCBA497672}" type="sibTrans" cxnId="{423CBE6C-2E9C-405D-96DB-16017BF5C830}">
      <dgm:prSet/>
      <dgm:spPr/>
      <dgm:t>
        <a:bodyPr/>
        <a:lstStyle/>
        <a:p>
          <a:endParaRPr lang="en-US"/>
        </a:p>
      </dgm:t>
    </dgm:pt>
    <dgm:pt modelId="{1B68078A-2706-43D8-B8EC-B6B43C5ED9BE}">
      <dgm:prSet/>
      <dgm:spPr/>
      <dgm:t>
        <a:bodyPr/>
        <a:lstStyle/>
        <a:p>
          <a:r>
            <a:rPr lang="en-US" dirty="0"/>
            <a:t>Sustaining this support will promote long-term program success and student achievement.</a:t>
          </a:r>
        </a:p>
      </dgm:t>
    </dgm:pt>
    <dgm:pt modelId="{1F6F4BCB-0FC0-4866-85D4-451295E1B99C}" type="parTrans" cxnId="{5A1BBABC-E7EF-4441-BFF1-1C80CE2D6BFD}">
      <dgm:prSet/>
      <dgm:spPr/>
      <dgm:t>
        <a:bodyPr/>
        <a:lstStyle/>
        <a:p>
          <a:endParaRPr lang="en-US"/>
        </a:p>
      </dgm:t>
    </dgm:pt>
    <dgm:pt modelId="{CD114D59-4043-4E56-81D6-F58C40170B94}" type="sibTrans" cxnId="{5A1BBABC-E7EF-4441-BFF1-1C80CE2D6BFD}">
      <dgm:prSet/>
      <dgm:spPr/>
      <dgm:t>
        <a:bodyPr/>
        <a:lstStyle/>
        <a:p>
          <a:endParaRPr lang="en-US"/>
        </a:p>
      </dgm:t>
    </dgm:pt>
    <dgm:pt modelId="{FCBCCF5B-4957-4D48-95C1-1324817A44C4}">
      <dgm:prSet/>
      <dgm:spPr/>
      <dgm:t>
        <a:bodyPr/>
        <a:lstStyle/>
        <a:p>
          <a:r>
            <a:rPr lang="en-US" dirty="0"/>
            <a:t>Expansion of Learning Specialist services into all Health Science programs is encouraged. </a:t>
          </a:r>
        </a:p>
      </dgm:t>
    </dgm:pt>
    <dgm:pt modelId="{CD9F5255-437B-41FD-8298-C70DB985E322}" type="parTrans" cxnId="{539ADFCA-E376-4323-BDEF-421B3D05C4F0}">
      <dgm:prSet/>
      <dgm:spPr/>
      <dgm:t>
        <a:bodyPr/>
        <a:lstStyle/>
        <a:p>
          <a:endParaRPr lang="en-US"/>
        </a:p>
      </dgm:t>
    </dgm:pt>
    <dgm:pt modelId="{8B2F6825-5040-46E7-A60D-0DF2F35B85CE}" type="sibTrans" cxnId="{539ADFCA-E376-4323-BDEF-421B3D05C4F0}">
      <dgm:prSet/>
      <dgm:spPr/>
      <dgm:t>
        <a:bodyPr/>
        <a:lstStyle/>
        <a:p>
          <a:endParaRPr lang="en-US"/>
        </a:p>
      </dgm:t>
    </dgm:pt>
    <dgm:pt modelId="{A087DE7F-D91D-4A43-906D-D05110BDB3CE}" type="pres">
      <dgm:prSet presAssocID="{B689C5A5-CCF8-408D-824B-8C80AF7C0018}" presName="diagram" presStyleCnt="0">
        <dgm:presLayoutVars>
          <dgm:dir/>
          <dgm:resizeHandles val="exact"/>
        </dgm:presLayoutVars>
      </dgm:prSet>
      <dgm:spPr/>
    </dgm:pt>
    <dgm:pt modelId="{AF81C798-8257-4DB4-95EA-1E094F974A43}" type="pres">
      <dgm:prSet presAssocID="{33B921A8-1DB8-44FB-BFA7-34026BEB0D13}" presName="node" presStyleLbl="node1" presStyleIdx="0" presStyleCnt="3" custScaleY="111568">
        <dgm:presLayoutVars>
          <dgm:bulletEnabled val="1"/>
        </dgm:presLayoutVars>
      </dgm:prSet>
      <dgm:spPr/>
    </dgm:pt>
    <dgm:pt modelId="{D44A221E-CA91-4320-B2E1-B51B0E1B156F}" type="pres">
      <dgm:prSet presAssocID="{6DA11A4A-CC3E-42F9-802E-5AFCBA497672}" presName="sibTrans" presStyleCnt="0"/>
      <dgm:spPr/>
    </dgm:pt>
    <dgm:pt modelId="{A4B14745-3BA8-454A-B44B-6D3213DBE3D2}" type="pres">
      <dgm:prSet presAssocID="{1B68078A-2706-43D8-B8EC-B6B43C5ED9BE}" presName="node" presStyleLbl="node1" presStyleIdx="1" presStyleCnt="3" custScaleY="111568" custLinFactNeighborX="-351">
        <dgm:presLayoutVars>
          <dgm:bulletEnabled val="1"/>
        </dgm:presLayoutVars>
      </dgm:prSet>
      <dgm:spPr/>
    </dgm:pt>
    <dgm:pt modelId="{87AEE36C-D89C-40B3-B49B-B325AD0BB291}" type="pres">
      <dgm:prSet presAssocID="{CD114D59-4043-4E56-81D6-F58C40170B94}" presName="sibTrans" presStyleCnt="0"/>
      <dgm:spPr/>
    </dgm:pt>
    <dgm:pt modelId="{3332F590-DBD9-4598-8677-EAE2543BB115}" type="pres">
      <dgm:prSet presAssocID="{FCBCCF5B-4957-4D48-95C1-1324817A44C4}" presName="node" presStyleLbl="node1" presStyleIdx="2" presStyleCnt="3" custScaleY="111568">
        <dgm:presLayoutVars>
          <dgm:bulletEnabled val="1"/>
        </dgm:presLayoutVars>
      </dgm:prSet>
      <dgm:spPr/>
    </dgm:pt>
  </dgm:ptLst>
  <dgm:cxnLst>
    <dgm:cxn modelId="{423CBE6C-2E9C-405D-96DB-16017BF5C830}" srcId="{B689C5A5-CCF8-408D-824B-8C80AF7C0018}" destId="{33B921A8-1DB8-44FB-BFA7-34026BEB0D13}" srcOrd="0" destOrd="0" parTransId="{1E2156C5-0E42-484A-9E61-341F0CC8F3FC}" sibTransId="{6DA11A4A-CC3E-42F9-802E-5AFCBA497672}"/>
    <dgm:cxn modelId="{8B892E9D-B30C-4B72-93DF-B900D5EF16A1}" type="presOf" srcId="{FCBCCF5B-4957-4D48-95C1-1324817A44C4}" destId="{3332F590-DBD9-4598-8677-EAE2543BB115}" srcOrd="0" destOrd="0" presId="urn:microsoft.com/office/officeart/2005/8/layout/default"/>
    <dgm:cxn modelId="{0AC538AE-93C9-4B15-850C-089D63DCE72D}" type="presOf" srcId="{33B921A8-1DB8-44FB-BFA7-34026BEB0D13}" destId="{AF81C798-8257-4DB4-95EA-1E094F974A43}" srcOrd="0" destOrd="0" presId="urn:microsoft.com/office/officeart/2005/8/layout/default"/>
    <dgm:cxn modelId="{5A1BBABC-E7EF-4441-BFF1-1C80CE2D6BFD}" srcId="{B689C5A5-CCF8-408D-824B-8C80AF7C0018}" destId="{1B68078A-2706-43D8-B8EC-B6B43C5ED9BE}" srcOrd="1" destOrd="0" parTransId="{1F6F4BCB-0FC0-4866-85D4-451295E1B99C}" sibTransId="{CD114D59-4043-4E56-81D6-F58C40170B94}"/>
    <dgm:cxn modelId="{D63466C5-6DB5-4493-810D-5BB18782854C}" type="presOf" srcId="{B689C5A5-CCF8-408D-824B-8C80AF7C0018}" destId="{A087DE7F-D91D-4A43-906D-D05110BDB3CE}" srcOrd="0" destOrd="0" presId="urn:microsoft.com/office/officeart/2005/8/layout/default"/>
    <dgm:cxn modelId="{539ADFCA-E376-4323-BDEF-421B3D05C4F0}" srcId="{B689C5A5-CCF8-408D-824B-8C80AF7C0018}" destId="{FCBCCF5B-4957-4D48-95C1-1324817A44C4}" srcOrd="2" destOrd="0" parTransId="{CD9F5255-437B-41FD-8298-C70DB985E322}" sibTransId="{8B2F6825-5040-46E7-A60D-0DF2F35B85CE}"/>
    <dgm:cxn modelId="{4C33C7F9-2F10-491E-A56C-A10CA5678165}" type="presOf" srcId="{1B68078A-2706-43D8-B8EC-B6B43C5ED9BE}" destId="{A4B14745-3BA8-454A-B44B-6D3213DBE3D2}" srcOrd="0" destOrd="0" presId="urn:microsoft.com/office/officeart/2005/8/layout/default"/>
    <dgm:cxn modelId="{42A8A24C-C9F3-4835-88A8-73C98C8EEA56}" type="presParOf" srcId="{A087DE7F-D91D-4A43-906D-D05110BDB3CE}" destId="{AF81C798-8257-4DB4-95EA-1E094F974A43}" srcOrd="0" destOrd="0" presId="urn:microsoft.com/office/officeart/2005/8/layout/default"/>
    <dgm:cxn modelId="{90CE7A46-454B-4891-8E44-5A30260E8382}" type="presParOf" srcId="{A087DE7F-D91D-4A43-906D-D05110BDB3CE}" destId="{D44A221E-CA91-4320-B2E1-B51B0E1B156F}" srcOrd="1" destOrd="0" presId="urn:microsoft.com/office/officeart/2005/8/layout/default"/>
    <dgm:cxn modelId="{A10F3927-6CC9-4B84-93A7-ECAA6BB70040}" type="presParOf" srcId="{A087DE7F-D91D-4A43-906D-D05110BDB3CE}" destId="{A4B14745-3BA8-454A-B44B-6D3213DBE3D2}" srcOrd="2" destOrd="0" presId="urn:microsoft.com/office/officeart/2005/8/layout/default"/>
    <dgm:cxn modelId="{1C8E1B8C-CBB2-4377-9C88-7BBF170C8ECF}" type="presParOf" srcId="{A087DE7F-D91D-4A43-906D-D05110BDB3CE}" destId="{87AEE36C-D89C-40B3-B49B-B325AD0BB291}" srcOrd="3" destOrd="0" presId="urn:microsoft.com/office/officeart/2005/8/layout/default"/>
    <dgm:cxn modelId="{4ED0C5E9-5A1C-448F-AED8-C61EA942789A}" type="presParOf" srcId="{A087DE7F-D91D-4A43-906D-D05110BDB3CE}" destId="{3332F590-DBD9-4598-8677-EAE2543BB115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1C798-8257-4DB4-95EA-1E094F974A43}">
      <dsp:nvSpPr>
        <dsp:cNvPr id="0" name=""/>
        <dsp:cNvSpPr/>
      </dsp:nvSpPr>
      <dsp:spPr>
        <a:xfrm>
          <a:off x="0" y="1047285"/>
          <a:ext cx="3414946" cy="228599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The Learning Specialist has contributed to a measurable increase in retention in Nursing program.</a:t>
          </a:r>
        </a:p>
      </dsp:txBody>
      <dsp:txXfrm>
        <a:off x="0" y="1047285"/>
        <a:ext cx="3414946" cy="2285992"/>
      </dsp:txXfrm>
    </dsp:sp>
    <dsp:sp modelId="{A4B14745-3BA8-454A-B44B-6D3213DBE3D2}">
      <dsp:nvSpPr>
        <dsp:cNvPr id="0" name=""/>
        <dsp:cNvSpPr/>
      </dsp:nvSpPr>
      <dsp:spPr>
        <a:xfrm>
          <a:off x="3744454" y="1047285"/>
          <a:ext cx="3414946" cy="22859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Sustaining this support will promote long-term program success and student achievement.</a:t>
          </a:r>
        </a:p>
      </dsp:txBody>
      <dsp:txXfrm>
        <a:off x="3744454" y="1047285"/>
        <a:ext cx="3414946" cy="2285992"/>
      </dsp:txXfrm>
    </dsp:sp>
    <dsp:sp modelId="{3332F590-DBD9-4598-8677-EAE2543BB115}">
      <dsp:nvSpPr>
        <dsp:cNvPr id="0" name=""/>
        <dsp:cNvSpPr/>
      </dsp:nvSpPr>
      <dsp:spPr>
        <a:xfrm>
          <a:off x="7512882" y="1047285"/>
          <a:ext cx="3414946" cy="228599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Expansion of Learning Specialist services into all Health Science programs is encouraged. </a:t>
          </a:r>
        </a:p>
      </dsp:txBody>
      <dsp:txXfrm>
        <a:off x="7512882" y="1047285"/>
        <a:ext cx="3414946" cy="22859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001A-B95A-4901-9F80-C801680A11A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F5545-023A-4931-B7AD-1B577C862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89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001A-B95A-4901-9F80-C801680A11A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F5545-023A-4931-B7AD-1B577C862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87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001A-B95A-4901-9F80-C801680A11A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F5545-023A-4931-B7AD-1B577C862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70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001A-B95A-4901-9F80-C801680A11A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F5545-023A-4931-B7AD-1B577C862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11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001A-B95A-4901-9F80-C801680A11A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F5545-023A-4931-B7AD-1B577C862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75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001A-B95A-4901-9F80-C801680A11A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F5545-023A-4931-B7AD-1B577C862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92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001A-B95A-4901-9F80-C801680A11A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F5545-023A-4931-B7AD-1B577C862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83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001A-B95A-4901-9F80-C801680A11A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F5545-023A-4931-B7AD-1B577C862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96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001A-B95A-4901-9F80-C801680A11A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F5545-023A-4931-B7AD-1B577C862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86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001A-B95A-4901-9F80-C801680A11A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F5545-023A-4931-B7AD-1B577C862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57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001A-B95A-4901-9F80-C801680A11A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F5545-023A-4931-B7AD-1B577C862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49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1001A-B95A-4901-9F80-C801680A11A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F5545-023A-4931-B7AD-1B577C862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4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015" b="18507"/>
          <a:stretch/>
        </p:blipFill>
        <p:spPr>
          <a:xfrm>
            <a:off x="-1" y="0"/>
            <a:ext cx="12192001" cy="6851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0454"/>
            <a:ext cx="12192000" cy="1828800"/>
          </a:xfrm>
          <a:solidFill>
            <a:schemeClr val="bg1">
              <a:lumMod val="85000"/>
              <a:alpha val="55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Empowering Health Science Success: The Impact of a Learning Specialist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645799"/>
            <a:ext cx="12192000" cy="1188720"/>
          </a:xfrm>
          <a:solidFill>
            <a:schemeClr val="bg1">
              <a:lumMod val="75000"/>
              <a:alpha val="64000"/>
            </a:schemeClr>
          </a:solidFill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Supporting Nursing, Radiography, and Respiratory Students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Devin Baucom/Stanly Community College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161211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Nursing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Student Impact &amp;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“…study sessions helped me tremendously by helping me review high yield topics and hear from classmates’ different perspectives prior to a test.”</a:t>
            </a:r>
          </a:p>
          <a:p>
            <a:pPr marL="0" indent="0">
              <a:buNone/>
            </a:pPr>
            <a:r>
              <a:rPr lang="en-US" dirty="0"/>
              <a:t>-Jessica </a:t>
            </a:r>
            <a:r>
              <a:rPr lang="en-US" dirty="0" err="1"/>
              <a:t>Dugener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246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anchor="ctr">
            <a:normAutofit/>
          </a:bodyPr>
          <a:lstStyle/>
          <a:p>
            <a:r>
              <a:rPr lang="en-US" sz="7400" dirty="0">
                <a:solidFill>
                  <a:srgbClr val="FFFFFF"/>
                </a:solidFill>
              </a:rPr>
              <a:t>Nursing</a:t>
            </a:r>
            <a:br>
              <a:rPr lang="en-US" sz="7400" dirty="0">
                <a:solidFill>
                  <a:srgbClr val="FFFFFF"/>
                </a:solidFill>
              </a:rPr>
            </a:br>
            <a:r>
              <a:rPr lang="en-US" sz="7400" dirty="0">
                <a:solidFill>
                  <a:srgbClr val="FFFFFF"/>
                </a:solidFill>
              </a:rPr>
              <a:t>Student Impact &amp; Feedback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39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“To be able to come to a study session and be led in a way to make us think, helped us tremendously. I was able to understand topics that I had questions on, feel confident, and be able to take a step back and realize what I need to study more of.”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-Skye Lee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926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F70049-6EBE-586D-7686-55405BC8D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26CB1F-C99D-00E8-2DFA-833629F1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5600" dirty="0"/>
              <a:t>Nursing</a:t>
            </a:r>
            <a:br>
              <a:rPr lang="en-US" sz="5600" dirty="0"/>
            </a:br>
            <a:r>
              <a:rPr lang="en-US" sz="5600" dirty="0"/>
              <a:t>Student Impact &amp; Feedback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8CE22-AD78-0A79-ADEE-CD6812E35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“The study sessions gave a focused, organized review to a unit test that helped clear up muddy points, clarify any questions with classmates and helped with confidence during test day.”</a:t>
            </a:r>
          </a:p>
          <a:p>
            <a:pPr marL="0" indent="0">
              <a:buNone/>
            </a:pPr>
            <a:r>
              <a:rPr lang="en-US" dirty="0"/>
              <a:t>-Jessica </a:t>
            </a:r>
            <a:r>
              <a:rPr lang="en-US" dirty="0" err="1"/>
              <a:t>Dugener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393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Conclusion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B2662C9-43D6-52FC-6000-DAE8D10110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2698421"/>
              </p:ext>
            </p:extLst>
          </p:nvPr>
        </p:nvGraphicFramePr>
        <p:xfrm>
          <a:off x="644056" y="1924821"/>
          <a:ext cx="10927829" cy="4380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0178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45A9F99-D9B1-4094-A2E2-B90AC1DB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AF607-473A-4A43-A23D-BBFF5C41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105" y="76813"/>
            <a:ext cx="4977976" cy="104377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Introduction</a:t>
            </a:r>
          </a:p>
        </p:txBody>
      </p:sp>
      <p:pic>
        <p:nvPicPr>
          <p:cNvPr id="7" name="Graphic 6" descr="Hospital">
            <a:extLst>
              <a:ext uri="{FF2B5EF4-FFF2-40B4-BE49-F238E27FC236}">
                <a16:creationId xmlns:a16="http://schemas.microsoft.com/office/drawing/2014/main" id="{481768D0-38A9-1F18-65B0-B88149354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951" y="1793846"/>
            <a:ext cx="3620021" cy="3620021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090573" y="977154"/>
            <a:ext cx="5414475" cy="5611906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Health Science programs are academically rigorous and demand high performance.</a:t>
            </a:r>
          </a:p>
          <a:p>
            <a:r>
              <a:rPr lang="en-US" dirty="0">
                <a:solidFill>
                  <a:schemeClr val="tx2"/>
                </a:solidFill>
              </a:rPr>
              <a:t>Students in Nursing, Radiography, and Respiratory Therapy face unique challenges.</a:t>
            </a:r>
          </a:p>
          <a:p>
            <a:r>
              <a:rPr lang="en-US" dirty="0">
                <a:solidFill>
                  <a:schemeClr val="tx2"/>
                </a:solidFill>
              </a:rPr>
              <a:t>In October 2023, a Learning Specialist was introduced to support the success of first year Health Science students.</a:t>
            </a:r>
          </a:p>
          <a:p>
            <a:r>
              <a:rPr lang="en-US" dirty="0">
                <a:solidFill>
                  <a:schemeClr val="tx2"/>
                </a:solidFill>
              </a:rPr>
              <a:t>It was quickly determined that the first-year nursing students would monopolize the service.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F6476F-D303-44D3-B30F-1BA348F0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5" y="52996"/>
            <a:ext cx="5928607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972EB4B-0539-4430-9340-8117B9D7C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CA5348F-9FF6-485F-898D-1BED7EC7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B89F41-1D91-447A-88C5-8A917809F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17249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/>
              <a:t>Role of a Learning Specialist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761803" y="2765427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US" dirty="0"/>
              <a:t>Academic coaching and study strategy development</a:t>
            </a:r>
          </a:p>
          <a:p>
            <a:r>
              <a:rPr lang="en-US" dirty="0"/>
              <a:t>Time management and test preparation support</a:t>
            </a:r>
          </a:p>
          <a:p>
            <a:r>
              <a:rPr lang="en-US" dirty="0"/>
              <a:t>One-on-one tutoring and learning plan development</a:t>
            </a:r>
          </a:p>
          <a:p>
            <a:r>
              <a:rPr lang="en-US" dirty="0"/>
              <a:t>Emotional and motivational support</a:t>
            </a:r>
          </a:p>
        </p:txBody>
      </p:sp>
      <p:pic>
        <p:nvPicPr>
          <p:cNvPr id="13" name="Picture 12" descr="People at the meeting desk">
            <a:extLst>
              <a:ext uri="{FF2B5EF4-FFF2-40B4-BE49-F238E27FC236}">
                <a16:creationId xmlns:a16="http://schemas.microsoft.com/office/drawing/2014/main" id="{3E0B88BC-E7D0-A099-9431-99E716333D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71" r="29673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59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75245" cy="1325563"/>
          </a:xfrm>
        </p:spPr>
        <p:txBody>
          <a:bodyPr/>
          <a:lstStyle/>
          <a:p>
            <a:r>
              <a:rPr lang="en-US" dirty="0"/>
              <a:t>Why It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0815"/>
            <a:ext cx="4375245" cy="4351338"/>
          </a:xfrm>
        </p:spPr>
        <p:txBody>
          <a:bodyPr/>
          <a:lstStyle/>
          <a:p>
            <a:r>
              <a:rPr lang="en-US" dirty="0"/>
              <a:t>Student retention and graduation are critical indicators of program success.</a:t>
            </a:r>
          </a:p>
          <a:p>
            <a:r>
              <a:rPr lang="en-US" dirty="0"/>
              <a:t>Early academic challenges can lead to program withdrawal.</a:t>
            </a:r>
          </a:p>
          <a:p>
            <a:r>
              <a:rPr lang="en-US" dirty="0"/>
              <a:t>Personalized support increases confidence, skills, and outcomes.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27" r="1497"/>
          <a:stretch/>
        </p:blipFill>
        <p:spPr>
          <a:xfrm>
            <a:off x="5391626" y="0"/>
            <a:ext cx="6800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15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/>
          <a:p>
            <a:r>
              <a:rPr lang="en-US" sz="4000" dirty="0"/>
              <a:t>Nursing Program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69458"/>
            <a:ext cx="12192000" cy="2841812"/>
          </a:xfrm>
          <a:solidFill>
            <a:schemeClr val="bg1">
              <a:lumMod val="85000"/>
              <a:alpha val="55000"/>
            </a:schemeClr>
          </a:solidFill>
        </p:spPr>
        <p:txBody>
          <a:bodyPr>
            <a:normAutofit fontScale="92500" lnSpcReduction="20000"/>
          </a:bodyPr>
          <a:lstStyle/>
          <a:p>
            <a:pPr lvl="1">
              <a:lnSpc>
                <a:spcPct val="110000"/>
              </a:lnSpc>
            </a:pPr>
            <a:r>
              <a:rPr lang="en-US" sz="30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Retention Fall 2023 ➝ Fall 2024: 94% (up from 77%)</a:t>
            </a:r>
          </a:p>
          <a:p>
            <a:pPr lvl="1">
              <a:lnSpc>
                <a:spcPct val="110000"/>
              </a:lnSpc>
            </a:pPr>
            <a:r>
              <a:rPr lang="en-US" sz="30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Notable Shift: Major retention improvement following Learning 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sz="30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   Specialist support</a:t>
            </a:r>
          </a:p>
          <a:p>
            <a:pPr lvl="1">
              <a:lnSpc>
                <a:spcPct val="110000"/>
              </a:lnSpc>
            </a:pPr>
            <a:r>
              <a:rPr lang="en-US" sz="30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Nursing students were the primary focus, and their Success Rate improved through the service period.</a:t>
            </a:r>
          </a:p>
          <a:p>
            <a:pPr lvl="2">
              <a:lnSpc>
                <a:spcPct val="110000"/>
              </a:lnSpc>
            </a:pPr>
            <a:r>
              <a:rPr lang="en-US" sz="30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2022-23: 85% ➝ 2023-24: 87% ➝ 2024-25: 89%</a:t>
            </a:r>
            <a:endParaRPr lang="en-US" sz="2600" dirty="0">
              <a:ln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384195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29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296"/>
            <a:ext cx="12192000" cy="1005840"/>
          </a:xfrm>
          <a:noFill/>
        </p:spPr>
        <p:txBody>
          <a:bodyPr>
            <a:normAutofit/>
          </a:bodyPr>
          <a:lstStyle/>
          <a:p>
            <a:r>
              <a:rPr lang="en-US" sz="4000" dirty="0">
                <a:ln>
                  <a:solidFill>
                    <a:schemeClr val="accent5">
                      <a:lumMod val="50000"/>
                    </a:schemeClr>
                  </a:solidFill>
                </a:ln>
              </a:rPr>
              <a:t>Respiratory Program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63035"/>
            <a:ext cx="12192000" cy="2274055"/>
          </a:xfrm>
          <a:solidFill>
            <a:schemeClr val="bg1">
              <a:alpha val="55000"/>
            </a:schemeClr>
          </a:solidFill>
        </p:spPr>
        <p:txBody>
          <a:bodyPr>
            <a:noAutofit/>
          </a:bodyPr>
          <a:lstStyle/>
          <a:p>
            <a:pPr lvl="1"/>
            <a:r>
              <a:rPr lang="en-US" sz="28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High retention maintained:</a:t>
            </a:r>
          </a:p>
          <a:p>
            <a:pPr lvl="2"/>
            <a:r>
              <a:rPr lang="en-US" sz="28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Fall 2022 ➝ Fall 2023: 90%</a:t>
            </a:r>
          </a:p>
          <a:p>
            <a:pPr lvl="2"/>
            <a:r>
              <a:rPr lang="en-US" sz="28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Fall 2023 ➝ Fall 2024: 91%</a:t>
            </a:r>
          </a:p>
          <a:p>
            <a:pPr lvl="1"/>
            <a:r>
              <a:rPr lang="en-US" sz="28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Ret/Grad Fall 2023: 90% (up from 89%)</a:t>
            </a:r>
          </a:p>
          <a:p>
            <a:pPr lvl="1"/>
            <a:r>
              <a:rPr lang="en-US" sz="28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Slight gains show positive reinforcement through added support</a:t>
            </a:r>
          </a:p>
        </p:txBody>
      </p:sp>
    </p:spTree>
    <p:extLst>
      <p:ext uri="{BB962C8B-B14F-4D97-AF65-F5344CB8AC3E}">
        <p14:creationId xmlns:p14="http://schemas.microsoft.com/office/powerpoint/2010/main" val="3285261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5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8742"/>
            <a:ext cx="12192000" cy="914400"/>
          </a:xfrm>
          <a:noFill/>
        </p:spPr>
        <p:txBody>
          <a:bodyPr>
            <a:normAutofit/>
          </a:bodyPr>
          <a:lstStyle/>
          <a:p>
            <a:r>
              <a:rPr lang="en-US" sz="4000" dirty="0">
                <a:ln>
                  <a:solidFill>
                    <a:schemeClr val="accent5">
                      <a:lumMod val="50000"/>
                    </a:schemeClr>
                  </a:solidFill>
                </a:ln>
              </a:rPr>
              <a:t>Radiography Program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49271"/>
            <a:ext cx="12192000" cy="2613060"/>
          </a:xfrm>
          <a:solidFill>
            <a:schemeClr val="bg1">
              <a:alpha val="55000"/>
            </a:schemeClr>
          </a:solidFill>
        </p:spPr>
        <p:txBody>
          <a:bodyPr>
            <a:normAutofit/>
          </a:bodyPr>
          <a:lstStyle/>
          <a:p>
            <a:pPr lvl="2"/>
            <a:r>
              <a:rPr lang="en-US" sz="28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Regressive retention rates:</a:t>
            </a:r>
          </a:p>
          <a:p>
            <a:pPr lvl="3"/>
            <a:r>
              <a:rPr lang="en-US" sz="24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Fall 2022 ➝ Fall 2023: 90% </a:t>
            </a:r>
          </a:p>
          <a:p>
            <a:pPr lvl="3"/>
            <a:r>
              <a:rPr lang="en-US" sz="24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Fall 2023 ➝ Fall 2024: 87%</a:t>
            </a:r>
          </a:p>
          <a:p>
            <a:pPr lvl="2"/>
            <a:r>
              <a:rPr lang="en-US" sz="28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Ret/Grad Fall 23: 87% (up from 85%)</a:t>
            </a:r>
          </a:p>
          <a:p>
            <a:pPr lvl="2"/>
            <a:r>
              <a:rPr lang="en-US" sz="28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Withdrawal rate up from 5% in 2023-24 to 9% in 2024-25</a:t>
            </a:r>
          </a:p>
          <a:p>
            <a:pPr lvl="2"/>
            <a:r>
              <a:rPr lang="en-US" sz="28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Demonstrates the need for additional learning specialist assistance.</a:t>
            </a:r>
          </a:p>
        </p:txBody>
      </p:sp>
    </p:spTree>
    <p:extLst>
      <p:ext uri="{BB962C8B-B14F-4D97-AF65-F5344CB8AC3E}">
        <p14:creationId xmlns:p14="http://schemas.microsoft.com/office/powerpoint/2010/main" val="2969981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964" y="741392"/>
            <a:ext cx="4864349" cy="653358"/>
          </a:xfrm>
        </p:spPr>
        <p:txBody>
          <a:bodyPr anchor="b">
            <a:normAutofit/>
          </a:bodyPr>
          <a:lstStyle/>
          <a:p>
            <a:r>
              <a:rPr lang="en-US" sz="3200" dirty="0"/>
              <a:t>All Health Science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894" y="1833209"/>
            <a:ext cx="4132730" cy="3949026"/>
          </a:xfrm>
        </p:spPr>
        <p:txBody>
          <a:bodyPr anchor="t">
            <a:normAutofit/>
          </a:bodyPr>
          <a:lstStyle/>
          <a:p>
            <a:r>
              <a:rPr lang="en-US" dirty="0"/>
              <a:t>Overall </a:t>
            </a:r>
            <a:r>
              <a:rPr lang="en-US"/>
              <a:t>Retention         Fall </a:t>
            </a:r>
            <a:r>
              <a:rPr lang="en-US" dirty="0"/>
              <a:t>23 ➝ Spring 24: Jumped from 84% to 92%</a:t>
            </a:r>
          </a:p>
          <a:p>
            <a:r>
              <a:rPr lang="en-US" dirty="0"/>
              <a:t>Overall Ret/Grad Fall 23: 80% (up from 78%)</a:t>
            </a:r>
          </a:p>
          <a:p>
            <a:r>
              <a:rPr lang="en-US" dirty="0"/>
              <a:t>Positive Trend aligns with Learning Specialist engagement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937E34-50DB-83E9-4BFC-F10017E8D0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684" b="2"/>
          <a:stretch>
            <a:fillRect/>
          </a:stretch>
        </p:blipFill>
        <p:spPr>
          <a:xfrm>
            <a:off x="5419119" y="877413"/>
            <a:ext cx="6222628" cy="50430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FCAD34-1AFC-BC1A-F6B2-C34C6391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89243" y="5858828"/>
            <a:ext cx="6226463" cy="123363"/>
            <a:chOff x="7015162" y="5858828"/>
            <a:chExt cx="4300544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129F4A2-3705-CF87-3DDA-AF9CE9389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91B1028-FC76-5583-3A1F-5815A7DCF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8216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Nursing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Student Impact &amp; Feedback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“When I started nursing school, I knew it was going to be hard, but I really didn’t understand the full intensity of it. Studying for nursing tests is completely different than any other test that I have ever taken. It was a learning curve to overcome.” </a:t>
            </a:r>
          </a:p>
          <a:p>
            <a:pPr marL="0" indent="0">
              <a:buNone/>
            </a:pPr>
            <a:r>
              <a:rPr lang="en-US" dirty="0"/>
              <a:t>-Allison Dennis</a:t>
            </a:r>
          </a:p>
        </p:txBody>
      </p:sp>
    </p:spTree>
    <p:extLst>
      <p:ext uri="{BB962C8B-B14F-4D97-AF65-F5344CB8AC3E}">
        <p14:creationId xmlns:p14="http://schemas.microsoft.com/office/powerpoint/2010/main" val="4145729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B0602A7ECBFC478FBE8E5D06DA1461" ma:contentTypeVersion="14" ma:contentTypeDescription="Create a new document." ma:contentTypeScope="" ma:versionID="0a3f851ae8d122e70ecec1937a1b2f3e">
  <xsd:schema xmlns:xsd="http://www.w3.org/2001/XMLSchema" xmlns:xs="http://www.w3.org/2001/XMLSchema" xmlns:p="http://schemas.microsoft.com/office/2006/metadata/properties" xmlns:ns2="e8be0e47-45d1-4ca0-9524-c7d1954a0e4e" xmlns:ns3="cc565914-cf6b-484f-af34-28b5e5e726c9" targetNamespace="http://schemas.microsoft.com/office/2006/metadata/properties" ma:root="true" ma:fieldsID="2d4630e937fc2b09355dba1786f87d7c" ns2:_="" ns3:_="">
    <xsd:import namespace="e8be0e47-45d1-4ca0-9524-c7d1954a0e4e"/>
    <xsd:import namespace="cc565914-cf6b-484f-af34-28b5e5e726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Definition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be0e47-45d1-4ca0-9524-c7d1954a0e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Definition" ma:index="11" ma:displayName="Definition" ma:description="Voc Code Definition" ma:format="Dropdown" ma:internalName="Definition">
      <xsd:simpleType>
        <xsd:restriction base="dms:Note">
          <xsd:maxLength value="255"/>
        </xsd:restriction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6b3e799-112d-476e-986a-d700800985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565914-cf6b-484f-af34-28b5e5e726c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finition xmlns="e8be0e47-45d1-4ca0-9524-c7d1954a0e4e">Promising Practice</Definition>
    <lcf76f155ced4ddcb4097134ff3c332f xmlns="e8be0e47-45d1-4ca0-9524-c7d1954a0e4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5A2FAB3-01E1-432A-A758-20940BDC33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45B10D-BD72-4560-8F89-D09A388041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be0e47-45d1-4ca0-9524-c7d1954a0e4e"/>
    <ds:schemaRef ds:uri="cc565914-cf6b-484f-af34-28b5e5e726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D2B093-3687-4BF9-BD4F-C38D76842D2E}">
  <ds:schemaRefs>
    <ds:schemaRef ds:uri="http://purl.org/dc/terms/"/>
    <ds:schemaRef ds:uri="http://www.w3.org/XML/1998/namespace"/>
    <ds:schemaRef ds:uri="http://schemas.microsoft.com/office/2006/documentManagement/types"/>
    <ds:schemaRef ds:uri="cc565914-cf6b-484f-af34-28b5e5e726c9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8be0e47-45d1-4ca0-9524-c7d1954a0e4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5697</TotalTime>
  <Words>592</Words>
  <Application>Microsoft Office PowerPoint</Application>
  <PresentationFormat>Widescreen</PresentationFormat>
  <Paragraphs>57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Empowering Health Science Success: The Impact of a Learning Specialist</vt:lpstr>
      <vt:lpstr>Introduction</vt:lpstr>
      <vt:lpstr>Role of a Learning Specialist</vt:lpstr>
      <vt:lpstr>Why It Matters</vt:lpstr>
      <vt:lpstr>Nursing Program Data</vt:lpstr>
      <vt:lpstr>Respiratory Program Data</vt:lpstr>
      <vt:lpstr>Radiography Program Data</vt:lpstr>
      <vt:lpstr>All Health Science Programs</vt:lpstr>
      <vt:lpstr>Nursing Student Impact &amp; Feedback</vt:lpstr>
      <vt:lpstr>Nursing Student Impact &amp; Feedback</vt:lpstr>
      <vt:lpstr>Nursing Student Impact &amp; Feedback</vt:lpstr>
      <vt:lpstr>Nursing Student Impact &amp; Feedback</vt:lpstr>
      <vt:lpstr>Conclusion</vt:lpstr>
    </vt:vector>
  </TitlesOfParts>
  <Company>Stanly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Empowering Health Science Success: The Impact of a Learning Specialist</dc:title>
  <dc:creator>Devin Baucom</dc:creator>
  <cp:lastModifiedBy>Devin Baucom</cp:lastModifiedBy>
  <cp:revision>12</cp:revision>
  <dcterms:created xsi:type="dcterms:W3CDTF">2025-05-12T16:03:18Z</dcterms:created>
  <dcterms:modified xsi:type="dcterms:W3CDTF">2025-05-18T18:29:51Z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0x01010027B0602A7ECBFC478FBE8E5D06DA1461</vt:lpwstr>
  </property>
  <property fmtid="{D5CDD505-2E9C-101B-9397-08002B2CF9AE}" pid="3" name="MediaServiceImageTags">
    <vt:lpwstr/>
  </property>
</Properties>
</file>