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8"/>
  </p:notesMasterIdLst>
  <p:handoutMasterIdLst>
    <p:handoutMasterId r:id="rId9"/>
  </p:handoutMasterIdLst>
  <p:sldIdLst>
    <p:sldId id="2053842800" r:id="rId5"/>
    <p:sldId id="257" r:id="rId6"/>
    <p:sldId id="269" r:id="rId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E78"/>
    <a:srgbClr val="235BA8"/>
    <a:srgbClr val="203864"/>
    <a:srgbClr val="B7BFCD"/>
    <a:srgbClr val="FFB218"/>
    <a:srgbClr val="1B9C8A"/>
    <a:srgbClr val="D95C40"/>
    <a:srgbClr val="EFEAF3"/>
    <a:srgbClr val="4BA5D8"/>
    <a:srgbClr val="31B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5C9A5-5E03-47AF-B566-17044598B537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D9E84-ADE0-4060-8C07-EB76BF39E754}">
      <dgm:prSet phldrT="[Text]"/>
      <dgm:spPr/>
      <dgm:t>
        <a:bodyPr/>
        <a:lstStyle/>
        <a:p>
          <a:r>
            <a:rPr lang="en-US" dirty="0"/>
            <a:t>Rob Van Dyke</a:t>
          </a:r>
          <a:br>
            <a:rPr lang="en-US" dirty="0"/>
          </a:br>
          <a:br>
            <a:rPr lang="en-US" dirty="0"/>
          </a:br>
          <a:r>
            <a:rPr lang="en-US" dirty="0"/>
            <a:t>Associate VP for Federal Programs</a:t>
          </a:r>
          <a:br>
            <a:rPr lang="en-US" dirty="0"/>
          </a:br>
          <a:br>
            <a:rPr lang="en-US" dirty="0"/>
          </a:br>
          <a:br>
            <a:rPr lang="en-US" dirty="0"/>
          </a:br>
          <a:br>
            <a:rPr lang="en-US" dirty="0"/>
          </a:br>
          <a:br>
            <a:rPr lang="en-US" dirty="0"/>
          </a:br>
          <a:r>
            <a:rPr lang="en-US" dirty="0" err="1">
              <a:solidFill>
                <a:schemeClr val="tx1"/>
              </a:solidFill>
            </a:rPr>
            <a:t>vandyker</a:t>
          </a:r>
          <a:r>
            <a:rPr lang="en-US" dirty="0">
              <a:solidFill>
                <a:schemeClr val="tx1"/>
              </a:solidFill>
            </a:rPr>
            <a:t>@</a:t>
          </a:r>
        </a:p>
      </dgm:t>
    </dgm:pt>
    <dgm:pt modelId="{45B23E83-3F33-4BE7-BB4C-A0410E31E897}" type="parTrans" cxnId="{BEBCC543-31D3-40A0-A8D4-88B61C055A05}">
      <dgm:prSet/>
      <dgm:spPr/>
      <dgm:t>
        <a:bodyPr/>
        <a:lstStyle/>
        <a:p>
          <a:endParaRPr lang="en-US"/>
        </a:p>
      </dgm:t>
    </dgm:pt>
    <dgm:pt modelId="{F7F0DBB9-C0A3-45F8-BFA0-57A452C4FBAA}" type="sibTrans" cxnId="{BEBCC543-31D3-40A0-A8D4-88B61C055A05}">
      <dgm:prSet/>
      <dgm:spPr/>
      <dgm:t>
        <a:bodyPr/>
        <a:lstStyle/>
        <a:p>
          <a:endParaRPr lang="en-US"/>
        </a:p>
      </dgm:t>
    </dgm:pt>
    <dgm:pt modelId="{83E0B75F-1615-4A75-9B16-B8CEC4AA7EC7}">
      <dgm:prSet phldrT="[Text]"/>
      <dgm:spPr/>
      <dgm:t>
        <a:bodyPr/>
        <a:lstStyle/>
        <a:p>
          <a:r>
            <a:rPr lang="en-US" dirty="0"/>
            <a:t>Patti Coultas</a:t>
          </a:r>
          <a:br>
            <a:rPr lang="en-US" dirty="0"/>
          </a:br>
          <a:br>
            <a:rPr lang="en-US" dirty="0"/>
          </a:br>
          <a:r>
            <a:rPr lang="en-US" dirty="0"/>
            <a:t>Assistant Director of Perkins Regional Services – East</a:t>
          </a:r>
          <a:br>
            <a:rPr lang="en-US" dirty="0"/>
          </a:br>
          <a:br>
            <a:rPr lang="en-US" dirty="0"/>
          </a:br>
          <a:br>
            <a:rPr lang="en-US" dirty="0"/>
          </a:br>
          <a:r>
            <a:rPr lang="en-US" dirty="0" err="1">
              <a:solidFill>
                <a:schemeClr val="tx1"/>
              </a:solidFill>
            </a:rPr>
            <a:t>coultasp</a:t>
          </a:r>
          <a:r>
            <a:rPr lang="en-US" dirty="0">
              <a:solidFill>
                <a:schemeClr val="tx1"/>
              </a:solidFill>
            </a:rPr>
            <a:t>@</a:t>
          </a:r>
        </a:p>
      </dgm:t>
    </dgm:pt>
    <dgm:pt modelId="{45FF7B01-4574-413B-BA64-DE845D4D6219}" type="parTrans" cxnId="{C0ECEE88-13CC-452D-9475-3EB318404D0D}">
      <dgm:prSet/>
      <dgm:spPr/>
      <dgm:t>
        <a:bodyPr/>
        <a:lstStyle/>
        <a:p>
          <a:endParaRPr lang="en-US"/>
        </a:p>
      </dgm:t>
    </dgm:pt>
    <dgm:pt modelId="{815A08F4-146C-46C8-908C-D7E17D9ABC9A}" type="sibTrans" cxnId="{C0ECEE88-13CC-452D-9475-3EB318404D0D}">
      <dgm:prSet/>
      <dgm:spPr/>
      <dgm:t>
        <a:bodyPr/>
        <a:lstStyle/>
        <a:p>
          <a:endParaRPr lang="en-US"/>
        </a:p>
      </dgm:t>
    </dgm:pt>
    <dgm:pt modelId="{04A0F405-0BEB-4A01-BCCF-20FFC243C63B}">
      <dgm:prSet phldrT="[Text]"/>
      <dgm:spPr/>
      <dgm:t>
        <a:bodyPr/>
        <a:lstStyle/>
        <a:p>
          <a:r>
            <a:rPr lang="en-US" dirty="0"/>
            <a:t>Stefanie Schroeder</a:t>
          </a:r>
          <a:br>
            <a:rPr lang="en-US" dirty="0"/>
          </a:br>
          <a:br>
            <a:rPr lang="en-US" dirty="0"/>
          </a:br>
          <a:r>
            <a:rPr lang="en-US" dirty="0"/>
            <a:t>Assistant Director of Perkins Regional Services – West</a:t>
          </a:r>
          <a:br>
            <a:rPr lang="en-US" dirty="0"/>
          </a:br>
          <a:br>
            <a:rPr lang="en-US" dirty="0"/>
          </a:br>
          <a:r>
            <a:rPr lang="en-US" dirty="0" err="1">
              <a:solidFill>
                <a:schemeClr val="tx1"/>
              </a:solidFill>
            </a:rPr>
            <a:t>schroeders</a:t>
          </a:r>
          <a:r>
            <a:rPr lang="en-US" dirty="0">
              <a:solidFill>
                <a:schemeClr val="tx1"/>
              </a:solidFill>
            </a:rPr>
            <a:t>@</a:t>
          </a:r>
        </a:p>
      </dgm:t>
    </dgm:pt>
    <dgm:pt modelId="{F0115864-651B-4FDF-81FB-7591B5E7FD47}" type="parTrans" cxnId="{DE386816-0C45-480B-A409-4417A881E395}">
      <dgm:prSet/>
      <dgm:spPr/>
      <dgm:t>
        <a:bodyPr/>
        <a:lstStyle/>
        <a:p>
          <a:endParaRPr lang="en-US"/>
        </a:p>
      </dgm:t>
    </dgm:pt>
    <dgm:pt modelId="{155DCEB9-10AC-48B9-8014-8416E3CB5AA4}" type="sibTrans" cxnId="{DE386816-0C45-480B-A409-4417A881E395}">
      <dgm:prSet/>
      <dgm:spPr/>
      <dgm:t>
        <a:bodyPr/>
        <a:lstStyle/>
        <a:p>
          <a:endParaRPr lang="en-US"/>
        </a:p>
      </dgm:t>
    </dgm:pt>
    <dgm:pt modelId="{5EBA7AD0-168D-4CDB-ABB2-20AEE6498AA9}">
      <dgm:prSet phldrT="[Text]"/>
      <dgm:spPr/>
      <dgm:t>
        <a:bodyPr/>
        <a:lstStyle/>
        <a:p>
          <a:r>
            <a:rPr lang="en-US" dirty="0"/>
            <a:t>Tony Reggi</a:t>
          </a:r>
          <a:br>
            <a:rPr lang="en-US" dirty="0"/>
          </a:br>
          <a:br>
            <a:rPr lang="en-US" dirty="0"/>
          </a:br>
          <a:r>
            <a:rPr lang="en-US" dirty="0"/>
            <a:t>Associate State Director for Perkins Grant Administration</a:t>
          </a:r>
          <a:br>
            <a:rPr lang="en-US" dirty="0"/>
          </a:br>
          <a:br>
            <a:rPr lang="en-US" dirty="0"/>
          </a:br>
          <a:br>
            <a:rPr lang="en-US" dirty="0"/>
          </a:br>
          <a:r>
            <a:rPr lang="en-US" dirty="0" err="1">
              <a:solidFill>
                <a:schemeClr val="tx1"/>
              </a:solidFill>
            </a:rPr>
            <a:t>reggia</a:t>
          </a:r>
          <a:r>
            <a:rPr lang="en-US" dirty="0">
              <a:solidFill>
                <a:schemeClr val="tx1"/>
              </a:solidFill>
            </a:rPr>
            <a:t>@</a:t>
          </a:r>
        </a:p>
      </dgm:t>
    </dgm:pt>
    <dgm:pt modelId="{9DED8C80-5952-481F-87F3-5DA4FFBCA6F2}" type="parTrans" cxnId="{FEB38B88-D733-4702-8210-1218D02C4601}">
      <dgm:prSet/>
      <dgm:spPr/>
      <dgm:t>
        <a:bodyPr/>
        <a:lstStyle/>
        <a:p>
          <a:endParaRPr lang="en-US"/>
        </a:p>
      </dgm:t>
    </dgm:pt>
    <dgm:pt modelId="{2E837CA1-A706-4A7A-8E88-E88ED4A2CCBA}" type="sibTrans" cxnId="{FEB38B88-D733-4702-8210-1218D02C4601}">
      <dgm:prSet/>
      <dgm:spPr/>
      <dgm:t>
        <a:bodyPr/>
        <a:lstStyle/>
        <a:p>
          <a:endParaRPr lang="en-US"/>
        </a:p>
      </dgm:t>
    </dgm:pt>
    <dgm:pt modelId="{CED9B6EE-8C97-471E-8D9D-4616D9CD6BB2}">
      <dgm:prSet/>
      <dgm:spPr/>
      <dgm:t>
        <a:bodyPr/>
        <a:lstStyle/>
        <a:p>
          <a:r>
            <a:rPr lang="en-US" dirty="0"/>
            <a:t>Darice McDougald</a:t>
          </a:r>
          <a:br>
            <a:rPr lang="en-US" dirty="0"/>
          </a:br>
          <a:br>
            <a:rPr lang="en-US" dirty="0"/>
          </a:br>
          <a:r>
            <a:rPr lang="en-US" dirty="0"/>
            <a:t>Federal Programs Business Services Specialist</a:t>
          </a:r>
          <a:br>
            <a:rPr lang="en-US" dirty="0"/>
          </a:br>
          <a:br>
            <a:rPr lang="en-US" dirty="0"/>
          </a:br>
          <a:br>
            <a:rPr lang="en-US" dirty="0"/>
          </a:br>
          <a:r>
            <a:rPr lang="en-US" dirty="0" err="1">
              <a:solidFill>
                <a:schemeClr val="tx1"/>
              </a:solidFill>
            </a:rPr>
            <a:t>mcdougaldd</a:t>
          </a:r>
          <a:r>
            <a:rPr lang="en-US" dirty="0">
              <a:solidFill>
                <a:schemeClr val="tx1"/>
              </a:solidFill>
            </a:rPr>
            <a:t>@</a:t>
          </a:r>
        </a:p>
      </dgm:t>
    </dgm:pt>
    <dgm:pt modelId="{54DB34E0-8637-4778-9173-6049D68B5421}" type="parTrans" cxnId="{3D7CA787-3ACA-4078-8566-75A8B934FF89}">
      <dgm:prSet/>
      <dgm:spPr/>
      <dgm:t>
        <a:bodyPr/>
        <a:lstStyle/>
        <a:p>
          <a:endParaRPr lang="en-US"/>
        </a:p>
      </dgm:t>
    </dgm:pt>
    <dgm:pt modelId="{372AFAF3-46C4-4912-B248-BAF1F7E739E3}" type="sibTrans" cxnId="{3D7CA787-3ACA-4078-8566-75A8B934FF89}">
      <dgm:prSet/>
      <dgm:spPr/>
      <dgm:t>
        <a:bodyPr/>
        <a:lstStyle/>
        <a:p>
          <a:endParaRPr lang="en-US"/>
        </a:p>
      </dgm:t>
    </dgm:pt>
    <dgm:pt modelId="{97B4AA61-1E85-4D4B-8EDB-42A91407CB71}">
      <dgm:prSet/>
      <dgm:spPr/>
      <dgm:t>
        <a:bodyPr/>
        <a:lstStyle/>
        <a:p>
          <a:r>
            <a:rPr lang="en-US" dirty="0"/>
            <a:t>Michael Tilley</a:t>
          </a:r>
          <a:br>
            <a:rPr lang="en-US" dirty="0"/>
          </a:br>
          <a:br>
            <a:rPr lang="en-US" dirty="0"/>
          </a:br>
          <a:br>
            <a:rPr lang="en-US" dirty="0"/>
          </a:br>
          <a:r>
            <a:rPr lang="en-US" dirty="0"/>
            <a:t>Associate State Director for Monitoring and Compliance</a:t>
          </a:r>
          <a:br>
            <a:rPr lang="en-US" dirty="0"/>
          </a:br>
          <a:br>
            <a:rPr lang="en-US" dirty="0"/>
          </a:br>
          <a:r>
            <a:rPr lang="en-US" dirty="0" err="1">
              <a:solidFill>
                <a:schemeClr val="tx1"/>
              </a:solidFill>
            </a:rPr>
            <a:t>mtilley</a:t>
          </a:r>
          <a:r>
            <a:rPr lang="en-US" dirty="0">
              <a:solidFill>
                <a:schemeClr val="tx1"/>
              </a:solidFill>
            </a:rPr>
            <a:t>@</a:t>
          </a:r>
        </a:p>
      </dgm:t>
    </dgm:pt>
    <dgm:pt modelId="{2EA7E06F-680A-4278-A1B5-0FDC27DFC82A}" type="parTrans" cxnId="{FD0BFD44-B1EE-4EEC-9769-E88900080242}">
      <dgm:prSet/>
      <dgm:spPr/>
      <dgm:t>
        <a:bodyPr/>
        <a:lstStyle/>
        <a:p>
          <a:endParaRPr lang="en-US"/>
        </a:p>
      </dgm:t>
    </dgm:pt>
    <dgm:pt modelId="{817DC521-8EE2-49A5-8053-F0B4A53A4F89}" type="sibTrans" cxnId="{FD0BFD44-B1EE-4EEC-9769-E88900080242}">
      <dgm:prSet/>
      <dgm:spPr/>
      <dgm:t>
        <a:bodyPr/>
        <a:lstStyle/>
        <a:p>
          <a:endParaRPr lang="en-US"/>
        </a:p>
      </dgm:t>
    </dgm:pt>
    <dgm:pt modelId="{4730EB75-956B-4EA6-8F2C-4142FD4611EC}" type="pres">
      <dgm:prSet presAssocID="{9AF5C9A5-5E03-47AF-B566-17044598B537}" presName="Name0" presStyleCnt="0">
        <dgm:presLayoutVars>
          <dgm:dir/>
          <dgm:resizeHandles val="exact"/>
        </dgm:presLayoutVars>
      </dgm:prSet>
      <dgm:spPr/>
    </dgm:pt>
    <dgm:pt modelId="{14D0B170-0524-4798-A4C4-AD482F48B044}" type="pres">
      <dgm:prSet presAssocID="{9AF5C9A5-5E03-47AF-B566-17044598B537}" presName="bkgdShp" presStyleLbl="alignAccFollowNode1" presStyleIdx="0" presStyleCnt="1" custLinFactNeighborX="-189" custLinFactNeighborY="-6307"/>
      <dgm:spPr/>
    </dgm:pt>
    <dgm:pt modelId="{7E8D5FE1-40C8-4510-801B-940EACB96668}" type="pres">
      <dgm:prSet presAssocID="{9AF5C9A5-5E03-47AF-B566-17044598B537}" presName="linComp" presStyleCnt="0"/>
      <dgm:spPr/>
    </dgm:pt>
    <dgm:pt modelId="{C8E852E2-A8B5-4272-B27E-FE7A2828FB0A}" type="pres">
      <dgm:prSet presAssocID="{845D9E84-ADE0-4060-8C07-EB76BF39E754}" presName="compNode" presStyleCnt="0"/>
      <dgm:spPr/>
    </dgm:pt>
    <dgm:pt modelId="{A5829E48-C578-47A4-8D11-A5DFDD1EB70E}" type="pres">
      <dgm:prSet presAssocID="{845D9E84-ADE0-4060-8C07-EB76BF39E754}" presName="node" presStyleLbl="node1" presStyleIdx="0" presStyleCnt="6">
        <dgm:presLayoutVars>
          <dgm:bulletEnabled val="1"/>
        </dgm:presLayoutVars>
      </dgm:prSet>
      <dgm:spPr/>
    </dgm:pt>
    <dgm:pt modelId="{972BFC78-3C6D-4EDE-940F-BF658A1AEA06}" type="pres">
      <dgm:prSet presAssocID="{845D9E84-ADE0-4060-8C07-EB76BF39E754}" presName="invisiNode" presStyleLbl="node1" presStyleIdx="0" presStyleCnt="6"/>
      <dgm:spPr/>
    </dgm:pt>
    <dgm:pt modelId="{CE6E48AF-87DF-42AE-A54D-2C10EFA4A7B2}" type="pres">
      <dgm:prSet presAssocID="{845D9E84-ADE0-4060-8C07-EB76BF39E754}" presName="imagNode" presStyleLbl="fgImgPlace1" presStyleIdx="0" presStyleCnt="6" custScaleY="106686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4B443FDF-CF26-4797-B60C-4F3C1D629842}" type="pres">
      <dgm:prSet presAssocID="{F7F0DBB9-C0A3-45F8-BFA0-57A452C4FBAA}" presName="sibTrans" presStyleLbl="sibTrans2D1" presStyleIdx="0" presStyleCnt="0"/>
      <dgm:spPr/>
    </dgm:pt>
    <dgm:pt modelId="{36705236-0411-4E0F-A497-0203E9B86C1F}" type="pres">
      <dgm:prSet presAssocID="{5EBA7AD0-168D-4CDB-ABB2-20AEE6498AA9}" presName="compNode" presStyleCnt="0"/>
      <dgm:spPr/>
    </dgm:pt>
    <dgm:pt modelId="{D981D8B9-980E-4885-AC17-FC92581215CD}" type="pres">
      <dgm:prSet presAssocID="{5EBA7AD0-168D-4CDB-ABB2-20AEE6498AA9}" presName="node" presStyleLbl="node1" presStyleIdx="1" presStyleCnt="6">
        <dgm:presLayoutVars>
          <dgm:bulletEnabled val="1"/>
        </dgm:presLayoutVars>
      </dgm:prSet>
      <dgm:spPr/>
    </dgm:pt>
    <dgm:pt modelId="{CAA2C5EC-0B5F-4799-A8C2-A14AE33A5E9C}" type="pres">
      <dgm:prSet presAssocID="{5EBA7AD0-168D-4CDB-ABB2-20AEE6498AA9}" presName="invisiNode" presStyleLbl="node1" presStyleIdx="1" presStyleCnt="6"/>
      <dgm:spPr/>
    </dgm:pt>
    <dgm:pt modelId="{EAE815E1-EB64-4D39-9DF0-CD92D3FD9D32}" type="pres">
      <dgm:prSet presAssocID="{5EBA7AD0-168D-4CDB-ABB2-20AEE6498AA9}" presName="imagNode" presStyleLbl="fgImgPlace1" presStyleIdx="1" presStyleCnt="6" custScaleY="106686" custLinFactNeighborY="439"/>
      <dgm:spPr>
        <a:blipFill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DF577244-4033-462C-B77C-39376605A877}" type="pres">
      <dgm:prSet presAssocID="{2E837CA1-A706-4A7A-8E88-E88ED4A2CCBA}" presName="sibTrans" presStyleLbl="sibTrans2D1" presStyleIdx="0" presStyleCnt="0"/>
      <dgm:spPr/>
    </dgm:pt>
    <dgm:pt modelId="{C0704AEB-782C-4F7B-827E-A975E30C69B2}" type="pres">
      <dgm:prSet presAssocID="{83E0B75F-1615-4A75-9B16-B8CEC4AA7EC7}" presName="compNode" presStyleCnt="0"/>
      <dgm:spPr/>
    </dgm:pt>
    <dgm:pt modelId="{3BEAFB42-102A-4C79-9E93-8A74C7BFCA28}" type="pres">
      <dgm:prSet presAssocID="{83E0B75F-1615-4A75-9B16-B8CEC4AA7EC7}" presName="node" presStyleLbl="node1" presStyleIdx="2" presStyleCnt="6">
        <dgm:presLayoutVars>
          <dgm:bulletEnabled val="1"/>
        </dgm:presLayoutVars>
      </dgm:prSet>
      <dgm:spPr/>
    </dgm:pt>
    <dgm:pt modelId="{25DAF7E5-1A53-44BD-9720-805174C2FC8A}" type="pres">
      <dgm:prSet presAssocID="{83E0B75F-1615-4A75-9B16-B8CEC4AA7EC7}" presName="invisiNode" presStyleLbl="node1" presStyleIdx="2" presStyleCnt="6"/>
      <dgm:spPr/>
    </dgm:pt>
    <dgm:pt modelId="{1FED9161-B6A5-4469-8DFC-643FA425A57B}" type="pres">
      <dgm:prSet presAssocID="{83E0B75F-1615-4A75-9B16-B8CEC4AA7EC7}" presName="imagNode" presStyleLbl="fgImgPlace1" presStyleIdx="2" presStyleCnt="6" custScaleY="106686"/>
      <dgm:spPr>
        <a:blipFill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1FF8A564-6E3D-418A-8168-50899C221E83}" type="pres">
      <dgm:prSet presAssocID="{815A08F4-146C-46C8-908C-D7E17D9ABC9A}" presName="sibTrans" presStyleLbl="sibTrans2D1" presStyleIdx="0" presStyleCnt="0"/>
      <dgm:spPr/>
    </dgm:pt>
    <dgm:pt modelId="{624E3930-FF40-4F53-85BF-45B2BDD30CDF}" type="pres">
      <dgm:prSet presAssocID="{04A0F405-0BEB-4A01-BCCF-20FFC243C63B}" presName="compNode" presStyleCnt="0"/>
      <dgm:spPr/>
    </dgm:pt>
    <dgm:pt modelId="{29264F3A-84BE-4C03-B997-1057F6E42787}" type="pres">
      <dgm:prSet presAssocID="{04A0F405-0BEB-4A01-BCCF-20FFC243C63B}" presName="node" presStyleLbl="node1" presStyleIdx="3" presStyleCnt="6">
        <dgm:presLayoutVars>
          <dgm:bulletEnabled val="1"/>
        </dgm:presLayoutVars>
      </dgm:prSet>
      <dgm:spPr/>
    </dgm:pt>
    <dgm:pt modelId="{BB0BE8A3-F210-4CD9-8FD4-4B9E420086F4}" type="pres">
      <dgm:prSet presAssocID="{04A0F405-0BEB-4A01-BCCF-20FFC243C63B}" presName="invisiNode" presStyleLbl="node1" presStyleIdx="3" presStyleCnt="6"/>
      <dgm:spPr/>
    </dgm:pt>
    <dgm:pt modelId="{9D3DF411-AD26-40DE-A1F6-B14240AF57A6}" type="pres">
      <dgm:prSet presAssocID="{04A0F405-0BEB-4A01-BCCF-20FFC243C63B}" presName="imagNode" presStyleLbl="fgImgPlace1" presStyleIdx="3" presStyleCnt="6" custScaleY="106686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Photo of Stefanie Schroeder"/>
        </a:ext>
      </dgm:extLst>
    </dgm:pt>
    <dgm:pt modelId="{13AA7F25-5E39-4836-B68C-DA6F3C1FDBCC}" type="pres">
      <dgm:prSet presAssocID="{155DCEB9-10AC-48B9-8014-8416E3CB5AA4}" presName="sibTrans" presStyleLbl="sibTrans2D1" presStyleIdx="0" presStyleCnt="0"/>
      <dgm:spPr/>
    </dgm:pt>
    <dgm:pt modelId="{5F7D3D7C-A933-4054-BB72-2E7C34707649}" type="pres">
      <dgm:prSet presAssocID="{CED9B6EE-8C97-471E-8D9D-4616D9CD6BB2}" presName="compNode" presStyleCnt="0"/>
      <dgm:spPr/>
    </dgm:pt>
    <dgm:pt modelId="{8E430330-557D-4BBE-8617-A1331DF128AD}" type="pres">
      <dgm:prSet presAssocID="{CED9B6EE-8C97-471E-8D9D-4616D9CD6BB2}" presName="node" presStyleLbl="node1" presStyleIdx="4" presStyleCnt="6">
        <dgm:presLayoutVars>
          <dgm:bulletEnabled val="1"/>
        </dgm:presLayoutVars>
      </dgm:prSet>
      <dgm:spPr/>
    </dgm:pt>
    <dgm:pt modelId="{FFE875BD-7DF3-404D-B549-25AF74FF43E3}" type="pres">
      <dgm:prSet presAssocID="{CED9B6EE-8C97-471E-8D9D-4616D9CD6BB2}" presName="invisiNode" presStyleLbl="node1" presStyleIdx="4" presStyleCnt="6"/>
      <dgm:spPr/>
    </dgm:pt>
    <dgm:pt modelId="{64B1FC7D-30EC-49F5-995E-C4740A8603E9}" type="pres">
      <dgm:prSet presAssocID="{CED9B6EE-8C97-471E-8D9D-4616D9CD6BB2}" presName="imagNode" presStyleLbl="fgImgPlace1" presStyleIdx="4" presStyleCnt="6" custScaleY="106686"/>
      <dgm:spPr>
        <a:blipFill>
          <a:blip xmlns:r="http://schemas.openxmlformats.org/officeDocument/2006/relationships" r:embed="rId5"/>
          <a:srcRect/>
          <a:stretch>
            <a:fillRect t="-3000" b="-3000"/>
          </a:stretch>
        </a:blipFill>
      </dgm:spPr>
    </dgm:pt>
    <dgm:pt modelId="{9D1F6A01-95DF-4578-9817-C728E339EB88}" type="pres">
      <dgm:prSet presAssocID="{372AFAF3-46C4-4912-B248-BAF1F7E739E3}" presName="sibTrans" presStyleLbl="sibTrans2D1" presStyleIdx="0" presStyleCnt="0"/>
      <dgm:spPr/>
    </dgm:pt>
    <dgm:pt modelId="{96E5B0BB-2A20-4515-AA77-D78DEAA0A9E5}" type="pres">
      <dgm:prSet presAssocID="{97B4AA61-1E85-4D4B-8EDB-42A91407CB71}" presName="compNode" presStyleCnt="0"/>
      <dgm:spPr/>
    </dgm:pt>
    <dgm:pt modelId="{927D2000-1982-4F70-8BC3-4E2CB5DD2547}" type="pres">
      <dgm:prSet presAssocID="{97B4AA61-1E85-4D4B-8EDB-42A91407CB71}" presName="node" presStyleLbl="node1" presStyleIdx="5" presStyleCnt="6">
        <dgm:presLayoutVars>
          <dgm:bulletEnabled val="1"/>
        </dgm:presLayoutVars>
      </dgm:prSet>
      <dgm:spPr/>
    </dgm:pt>
    <dgm:pt modelId="{B8500058-D2BC-4843-9643-86AC83993A70}" type="pres">
      <dgm:prSet presAssocID="{97B4AA61-1E85-4D4B-8EDB-42A91407CB71}" presName="invisiNode" presStyleLbl="node1" presStyleIdx="5" presStyleCnt="6"/>
      <dgm:spPr/>
    </dgm:pt>
    <dgm:pt modelId="{3DDBED63-569E-48C7-8C0B-7A51B61594E0}" type="pres">
      <dgm:prSet presAssocID="{97B4AA61-1E85-4D4B-8EDB-42A91407CB71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t="-6000" b="-6000"/>
          </a:stretch>
        </a:blipFill>
      </dgm:spPr>
    </dgm:pt>
  </dgm:ptLst>
  <dgm:cxnLst>
    <dgm:cxn modelId="{5796210F-22FC-4436-AB96-ACC514C5038B}" type="presOf" srcId="{9AF5C9A5-5E03-47AF-B566-17044598B537}" destId="{4730EB75-956B-4EA6-8F2C-4142FD4611EC}" srcOrd="0" destOrd="0" presId="urn:microsoft.com/office/officeart/2005/8/layout/pList2"/>
    <dgm:cxn modelId="{DE386816-0C45-480B-A409-4417A881E395}" srcId="{9AF5C9A5-5E03-47AF-B566-17044598B537}" destId="{04A0F405-0BEB-4A01-BCCF-20FFC243C63B}" srcOrd="3" destOrd="0" parTransId="{F0115864-651B-4FDF-81FB-7591B5E7FD47}" sibTransId="{155DCEB9-10AC-48B9-8014-8416E3CB5AA4}"/>
    <dgm:cxn modelId="{3CFF861B-D6DD-4621-B603-75981089B18D}" type="presOf" srcId="{815A08F4-146C-46C8-908C-D7E17D9ABC9A}" destId="{1FF8A564-6E3D-418A-8168-50899C221E83}" srcOrd="0" destOrd="0" presId="urn:microsoft.com/office/officeart/2005/8/layout/pList2"/>
    <dgm:cxn modelId="{30B35D22-6E55-45E1-867C-0DB53D7845DE}" type="presOf" srcId="{372AFAF3-46C4-4912-B248-BAF1F7E739E3}" destId="{9D1F6A01-95DF-4578-9817-C728E339EB88}" srcOrd="0" destOrd="0" presId="urn:microsoft.com/office/officeart/2005/8/layout/pList2"/>
    <dgm:cxn modelId="{209F7927-00F7-4AA3-B828-9400C3250D64}" type="presOf" srcId="{83E0B75F-1615-4A75-9B16-B8CEC4AA7EC7}" destId="{3BEAFB42-102A-4C79-9E93-8A74C7BFCA28}" srcOrd="0" destOrd="0" presId="urn:microsoft.com/office/officeart/2005/8/layout/pList2"/>
    <dgm:cxn modelId="{856F0C5C-BDB6-4745-8334-5DD6AF8306AE}" type="presOf" srcId="{04A0F405-0BEB-4A01-BCCF-20FFC243C63B}" destId="{29264F3A-84BE-4C03-B997-1057F6E42787}" srcOrd="0" destOrd="0" presId="urn:microsoft.com/office/officeart/2005/8/layout/pList2"/>
    <dgm:cxn modelId="{498FA362-0D67-4C62-A9AA-45D6E87EDC61}" type="presOf" srcId="{5EBA7AD0-168D-4CDB-ABB2-20AEE6498AA9}" destId="{D981D8B9-980E-4885-AC17-FC92581215CD}" srcOrd="0" destOrd="0" presId="urn:microsoft.com/office/officeart/2005/8/layout/pList2"/>
    <dgm:cxn modelId="{E0D9AA43-B2CD-4A1A-8E49-C584A521B3C9}" type="presOf" srcId="{F7F0DBB9-C0A3-45F8-BFA0-57A452C4FBAA}" destId="{4B443FDF-CF26-4797-B60C-4F3C1D629842}" srcOrd="0" destOrd="0" presId="urn:microsoft.com/office/officeart/2005/8/layout/pList2"/>
    <dgm:cxn modelId="{BEBCC543-31D3-40A0-A8D4-88B61C055A05}" srcId="{9AF5C9A5-5E03-47AF-B566-17044598B537}" destId="{845D9E84-ADE0-4060-8C07-EB76BF39E754}" srcOrd="0" destOrd="0" parTransId="{45B23E83-3F33-4BE7-BB4C-A0410E31E897}" sibTransId="{F7F0DBB9-C0A3-45F8-BFA0-57A452C4FBAA}"/>
    <dgm:cxn modelId="{FD0BFD44-B1EE-4EEC-9769-E88900080242}" srcId="{9AF5C9A5-5E03-47AF-B566-17044598B537}" destId="{97B4AA61-1E85-4D4B-8EDB-42A91407CB71}" srcOrd="5" destOrd="0" parTransId="{2EA7E06F-680A-4278-A1B5-0FDC27DFC82A}" sibTransId="{817DC521-8EE2-49A5-8053-F0B4A53A4F89}"/>
    <dgm:cxn modelId="{4BAD1F79-0725-4604-9A7A-F9E29836B6BE}" type="presOf" srcId="{2E837CA1-A706-4A7A-8E88-E88ED4A2CCBA}" destId="{DF577244-4033-462C-B77C-39376605A877}" srcOrd="0" destOrd="0" presId="urn:microsoft.com/office/officeart/2005/8/layout/pList2"/>
    <dgm:cxn modelId="{21EB2B5A-7238-4BD7-B77F-6B7498BE177A}" type="presOf" srcId="{97B4AA61-1E85-4D4B-8EDB-42A91407CB71}" destId="{927D2000-1982-4F70-8BC3-4E2CB5DD2547}" srcOrd="0" destOrd="0" presId="urn:microsoft.com/office/officeart/2005/8/layout/pList2"/>
    <dgm:cxn modelId="{430BC55A-04DF-4762-9527-2814920B51B2}" type="presOf" srcId="{155DCEB9-10AC-48B9-8014-8416E3CB5AA4}" destId="{13AA7F25-5E39-4836-B68C-DA6F3C1FDBCC}" srcOrd="0" destOrd="0" presId="urn:microsoft.com/office/officeart/2005/8/layout/pList2"/>
    <dgm:cxn modelId="{3D7CA787-3ACA-4078-8566-75A8B934FF89}" srcId="{9AF5C9A5-5E03-47AF-B566-17044598B537}" destId="{CED9B6EE-8C97-471E-8D9D-4616D9CD6BB2}" srcOrd="4" destOrd="0" parTransId="{54DB34E0-8637-4778-9173-6049D68B5421}" sibTransId="{372AFAF3-46C4-4912-B248-BAF1F7E739E3}"/>
    <dgm:cxn modelId="{FEB38B88-D733-4702-8210-1218D02C4601}" srcId="{9AF5C9A5-5E03-47AF-B566-17044598B537}" destId="{5EBA7AD0-168D-4CDB-ABB2-20AEE6498AA9}" srcOrd="1" destOrd="0" parTransId="{9DED8C80-5952-481F-87F3-5DA4FFBCA6F2}" sibTransId="{2E837CA1-A706-4A7A-8E88-E88ED4A2CCBA}"/>
    <dgm:cxn modelId="{C0ECEE88-13CC-452D-9475-3EB318404D0D}" srcId="{9AF5C9A5-5E03-47AF-B566-17044598B537}" destId="{83E0B75F-1615-4A75-9B16-B8CEC4AA7EC7}" srcOrd="2" destOrd="0" parTransId="{45FF7B01-4574-413B-BA64-DE845D4D6219}" sibTransId="{815A08F4-146C-46C8-908C-D7E17D9ABC9A}"/>
    <dgm:cxn modelId="{A83ACAC4-9A70-487A-8004-88CF260D16FC}" type="presOf" srcId="{845D9E84-ADE0-4060-8C07-EB76BF39E754}" destId="{A5829E48-C578-47A4-8D11-A5DFDD1EB70E}" srcOrd="0" destOrd="0" presId="urn:microsoft.com/office/officeart/2005/8/layout/pList2"/>
    <dgm:cxn modelId="{0D0983DC-490C-47B5-9E88-89D15CF47AD7}" type="presOf" srcId="{CED9B6EE-8C97-471E-8D9D-4616D9CD6BB2}" destId="{8E430330-557D-4BBE-8617-A1331DF128AD}" srcOrd="0" destOrd="0" presId="urn:microsoft.com/office/officeart/2005/8/layout/pList2"/>
    <dgm:cxn modelId="{7C121B34-5C7C-4DFC-9D29-3266AAFF54D2}" type="presParOf" srcId="{4730EB75-956B-4EA6-8F2C-4142FD4611EC}" destId="{14D0B170-0524-4798-A4C4-AD482F48B044}" srcOrd="0" destOrd="0" presId="urn:microsoft.com/office/officeart/2005/8/layout/pList2"/>
    <dgm:cxn modelId="{A1D00744-78E0-4C02-A571-E7C047222483}" type="presParOf" srcId="{4730EB75-956B-4EA6-8F2C-4142FD4611EC}" destId="{7E8D5FE1-40C8-4510-801B-940EACB96668}" srcOrd="1" destOrd="0" presId="urn:microsoft.com/office/officeart/2005/8/layout/pList2"/>
    <dgm:cxn modelId="{029C051E-C8DB-408D-A7FC-43C6CC8F8D1D}" type="presParOf" srcId="{7E8D5FE1-40C8-4510-801B-940EACB96668}" destId="{C8E852E2-A8B5-4272-B27E-FE7A2828FB0A}" srcOrd="0" destOrd="0" presId="urn:microsoft.com/office/officeart/2005/8/layout/pList2"/>
    <dgm:cxn modelId="{EF4A89EC-FB11-4797-82D8-E7AD9DDA257F}" type="presParOf" srcId="{C8E852E2-A8B5-4272-B27E-FE7A2828FB0A}" destId="{A5829E48-C578-47A4-8D11-A5DFDD1EB70E}" srcOrd="0" destOrd="0" presId="urn:microsoft.com/office/officeart/2005/8/layout/pList2"/>
    <dgm:cxn modelId="{2FB5AA31-D37F-4276-84CC-2117E4CCE9C4}" type="presParOf" srcId="{C8E852E2-A8B5-4272-B27E-FE7A2828FB0A}" destId="{972BFC78-3C6D-4EDE-940F-BF658A1AEA06}" srcOrd="1" destOrd="0" presId="urn:microsoft.com/office/officeart/2005/8/layout/pList2"/>
    <dgm:cxn modelId="{E895BF53-7770-4EB1-918B-547D3FAB8FCD}" type="presParOf" srcId="{C8E852E2-A8B5-4272-B27E-FE7A2828FB0A}" destId="{CE6E48AF-87DF-42AE-A54D-2C10EFA4A7B2}" srcOrd="2" destOrd="0" presId="urn:microsoft.com/office/officeart/2005/8/layout/pList2"/>
    <dgm:cxn modelId="{EA16E58E-51F8-4B8F-BCCD-8B5003742DA2}" type="presParOf" srcId="{7E8D5FE1-40C8-4510-801B-940EACB96668}" destId="{4B443FDF-CF26-4797-B60C-4F3C1D629842}" srcOrd="1" destOrd="0" presId="urn:microsoft.com/office/officeart/2005/8/layout/pList2"/>
    <dgm:cxn modelId="{3E665FF9-A43D-4F40-9417-F5F43AE6CCDE}" type="presParOf" srcId="{7E8D5FE1-40C8-4510-801B-940EACB96668}" destId="{36705236-0411-4E0F-A497-0203E9B86C1F}" srcOrd="2" destOrd="0" presId="urn:microsoft.com/office/officeart/2005/8/layout/pList2"/>
    <dgm:cxn modelId="{1AD958AA-1BB8-4C6A-BCA7-0ADC98E222E6}" type="presParOf" srcId="{36705236-0411-4E0F-A497-0203E9B86C1F}" destId="{D981D8B9-980E-4885-AC17-FC92581215CD}" srcOrd="0" destOrd="0" presId="urn:microsoft.com/office/officeart/2005/8/layout/pList2"/>
    <dgm:cxn modelId="{00F6D638-218C-4EE9-8CF4-8E2374941A50}" type="presParOf" srcId="{36705236-0411-4E0F-A497-0203E9B86C1F}" destId="{CAA2C5EC-0B5F-4799-A8C2-A14AE33A5E9C}" srcOrd="1" destOrd="0" presId="urn:microsoft.com/office/officeart/2005/8/layout/pList2"/>
    <dgm:cxn modelId="{8E97EED9-18DA-43AF-8387-363780F5FFD7}" type="presParOf" srcId="{36705236-0411-4E0F-A497-0203E9B86C1F}" destId="{EAE815E1-EB64-4D39-9DF0-CD92D3FD9D32}" srcOrd="2" destOrd="0" presId="urn:microsoft.com/office/officeart/2005/8/layout/pList2"/>
    <dgm:cxn modelId="{9A32B4D1-3A91-4EB9-8CBD-790022085F8F}" type="presParOf" srcId="{7E8D5FE1-40C8-4510-801B-940EACB96668}" destId="{DF577244-4033-462C-B77C-39376605A877}" srcOrd="3" destOrd="0" presId="urn:microsoft.com/office/officeart/2005/8/layout/pList2"/>
    <dgm:cxn modelId="{96EB0DCE-D567-4971-96B7-64CBB32FA42E}" type="presParOf" srcId="{7E8D5FE1-40C8-4510-801B-940EACB96668}" destId="{C0704AEB-782C-4F7B-827E-A975E30C69B2}" srcOrd="4" destOrd="0" presId="urn:microsoft.com/office/officeart/2005/8/layout/pList2"/>
    <dgm:cxn modelId="{25848E0D-52A2-4506-960A-A25C047FE0E3}" type="presParOf" srcId="{C0704AEB-782C-4F7B-827E-A975E30C69B2}" destId="{3BEAFB42-102A-4C79-9E93-8A74C7BFCA28}" srcOrd="0" destOrd="0" presId="urn:microsoft.com/office/officeart/2005/8/layout/pList2"/>
    <dgm:cxn modelId="{421116AB-17FE-4DC5-BCED-82167F2C3375}" type="presParOf" srcId="{C0704AEB-782C-4F7B-827E-A975E30C69B2}" destId="{25DAF7E5-1A53-44BD-9720-805174C2FC8A}" srcOrd="1" destOrd="0" presId="urn:microsoft.com/office/officeart/2005/8/layout/pList2"/>
    <dgm:cxn modelId="{915328B6-498A-4F06-A9B0-877FCAE85C77}" type="presParOf" srcId="{C0704AEB-782C-4F7B-827E-A975E30C69B2}" destId="{1FED9161-B6A5-4469-8DFC-643FA425A57B}" srcOrd="2" destOrd="0" presId="urn:microsoft.com/office/officeart/2005/8/layout/pList2"/>
    <dgm:cxn modelId="{F21D4576-73B0-455D-AC7C-3C9E2A327547}" type="presParOf" srcId="{7E8D5FE1-40C8-4510-801B-940EACB96668}" destId="{1FF8A564-6E3D-418A-8168-50899C221E83}" srcOrd="5" destOrd="0" presId="urn:microsoft.com/office/officeart/2005/8/layout/pList2"/>
    <dgm:cxn modelId="{CECB1012-ECA0-4E1C-8202-35BB48BBFACA}" type="presParOf" srcId="{7E8D5FE1-40C8-4510-801B-940EACB96668}" destId="{624E3930-FF40-4F53-85BF-45B2BDD30CDF}" srcOrd="6" destOrd="0" presId="urn:microsoft.com/office/officeart/2005/8/layout/pList2"/>
    <dgm:cxn modelId="{64863DD9-8D89-4475-AC16-427B6185CCA6}" type="presParOf" srcId="{624E3930-FF40-4F53-85BF-45B2BDD30CDF}" destId="{29264F3A-84BE-4C03-B997-1057F6E42787}" srcOrd="0" destOrd="0" presId="urn:microsoft.com/office/officeart/2005/8/layout/pList2"/>
    <dgm:cxn modelId="{E8907DC8-A688-4E17-8371-260A52343A88}" type="presParOf" srcId="{624E3930-FF40-4F53-85BF-45B2BDD30CDF}" destId="{BB0BE8A3-F210-4CD9-8FD4-4B9E420086F4}" srcOrd="1" destOrd="0" presId="urn:microsoft.com/office/officeart/2005/8/layout/pList2"/>
    <dgm:cxn modelId="{709DF529-CF49-443A-94BD-50B4C58E8963}" type="presParOf" srcId="{624E3930-FF40-4F53-85BF-45B2BDD30CDF}" destId="{9D3DF411-AD26-40DE-A1F6-B14240AF57A6}" srcOrd="2" destOrd="0" presId="urn:microsoft.com/office/officeart/2005/8/layout/pList2"/>
    <dgm:cxn modelId="{E3D44FE0-8410-4D52-A7DA-079D821FAE74}" type="presParOf" srcId="{7E8D5FE1-40C8-4510-801B-940EACB96668}" destId="{13AA7F25-5E39-4836-B68C-DA6F3C1FDBCC}" srcOrd="7" destOrd="0" presId="urn:microsoft.com/office/officeart/2005/8/layout/pList2"/>
    <dgm:cxn modelId="{70725B69-2DEA-4866-ADFF-0A9D6406E516}" type="presParOf" srcId="{7E8D5FE1-40C8-4510-801B-940EACB96668}" destId="{5F7D3D7C-A933-4054-BB72-2E7C34707649}" srcOrd="8" destOrd="0" presId="urn:microsoft.com/office/officeart/2005/8/layout/pList2"/>
    <dgm:cxn modelId="{927E905E-EF79-465F-9D25-F180E072A07F}" type="presParOf" srcId="{5F7D3D7C-A933-4054-BB72-2E7C34707649}" destId="{8E430330-557D-4BBE-8617-A1331DF128AD}" srcOrd="0" destOrd="0" presId="urn:microsoft.com/office/officeart/2005/8/layout/pList2"/>
    <dgm:cxn modelId="{1DD923AC-96D4-4EA6-B6DC-243A618039FE}" type="presParOf" srcId="{5F7D3D7C-A933-4054-BB72-2E7C34707649}" destId="{FFE875BD-7DF3-404D-B549-25AF74FF43E3}" srcOrd="1" destOrd="0" presId="urn:microsoft.com/office/officeart/2005/8/layout/pList2"/>
    <dgm:cxn modelId="{963D9B62-B093-4EC4-BC3B-D57B61074FEB}" type="presParOf" srcId="{5F7D3D7C-A933-4054-BB72-2E7C34707649}" destId="{64B1FC7D-30EC-49F5-995E-C4740A8603E9}" srcOrd="2" destOrd="0" presId="urn:microsoft.com/office/officeart/2005/8/layout/pList2"/>
    <dgm:cxn modelId="{B63A3290-A31A-416D-A663-F727BD4A0EEA}" type="presParOf" srcId="{7E8D5FE1-40C8-4510-801B-940EACB96668}" destId="{9D1F6A01-95DF-4578-9817-C728E339EB88}" srcOrd="9" destOrd="0" presId="urn:microsoft.com/office/officeart/2005/8/layout/pList2"/>
    <dgm:cxn modelId="{E3DEC5F6-7A43-4CFE-8B53-1B9AE0A9B6E6}" type="presParOf" srcId="{7E8D5FE1-40C8-4510-801B-940EACB96668}" destId="{96E5B0BB-2A20-4515-AA77-D78DEAA0A9E5}" srcOrd="10" destOrd="0" presId="urn:microsoft.com/office/officeart/2005/8/layout/pList2"/>
    <dgm:cxn modelId="{3A818BEB-A2F6-4A9D-9959-ACAA2EA457AA}" type="presParOf" srcId="{96E5B0BB-2A20-4515-AA77-D78DEAA0A9E5}" destId="{927D2000-1982-4F70-8BC3-4E2CB5DD2547}" srcOrd="0" destOrd="0" presId="urn:microsoft.com/office/officeart/2005/8/layout/pList2"/>
    <dgm:cxn modelId="{8DB94DF7-4573-49AC-BDE3-50263CAA1398}" type="presParOf" srcId="{96E5B0BB-2A20-4515-AA77-D78DEAA0A9E5}" destId="{B8500058-D2BC-4843-9643-86AC83993A70}" srcOrd="1" destOrd="0" presId="urn:microsoft.com/office/officeart/2005/8/layout/pList2"/>
    <dgm:cxn modelId="{10BCD254-7D5F-4D69-91A8-6A2AC785BF38}" type="presParOf" srcId="{96E5B0BB-2A20-4515-AA77-D78DEAA0A9E5}" destId="{3DDBED63-569E-48C7-8C0B-7A51B61594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B170-0524-4798-A4C4-AD482F48B044}">
      <dsp:nvSpPr>
        <dsp:cNvPr id="0" name=""/>
        <dsp:cNvSpPr/>
      </dsp:nvSpPr>
      <dsp:spPr>
        <a:xfrm>
          <a:off x="0" y="0"/>
          <a:ext cx="8668840" cy="15134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E48AF-87DF-42AE-A54D-2C10EFA4A7B2}">
      <dsp:nvSpPr>
        <dsp:cNvPr id="0" name=""/>
        <dsp:cNvSpPr/>
      </dsp:nvSpPr>
      <dsp:spPr>
        <a:xfrm>
          <a:off x="261059" y="164691"/>
          <a:ext cx="1253341" cy="1184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29E48-C578-47A4-8D11-A5DFDD1EB70E}">
      <dsp:nvSpPr>
        <dsp:cNvPr id="0" name=""/>
        <dsp:cNvSpPr/>
      </dsp:nvSpPr>
      <dsp:spPr>
        <a:xfrm rot="10800000">
          <a:off x="261059" y="1513456"/>
          <a:ext cx="1253341" cy="1849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Rob Van Dyke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Associate VP for Federal Programs</a:t>
          </a: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 err="1">
              <a:solidFill>
                <a:schemeClr val="tx1"/>
              </a:solidFill>
            </a:rPr>
            <a:t>vandyker</a:t>
          </a:r>
          <a:r>
            <a:rPr lang="en-US" sz="1100" kern="1200" dirty="0">
              <a:solidFill>
                <a:schemeClr val="tx1"/>
              </a:solidFill>
            </a:rPr>
            <a:t>@</a:t>
          </a:r>
        </a:p>
      </dsp:txBody>
      <dsp:txXfrm rot="10800000">
        <a:off x="299604" y="1513456"/>
        <a:ext cx="1176251" cy="1811235"/>
      </dsp:txXfrm>
    </dsp:sp>
    <dsp:sp modelId="{EAE815E1-EB64-4D39-9DF0-CD92D3FD9D32}">
      <dsp:nvSpPr>
        <dsp:cNvPr id="0" name=""/>
        <dsp:cNvSpPr/>
      </dsp:nvSpPr>
      <dsp:spPr>
        <a:xfrm>
          <a:off x="1639735" y="169563"/>
          <a:ext cx="1253341" cy="1184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1D8B9-980E-4885-AC17-FC92581215CD}">
      <dsp:nvSpPr>
        <dsp:cNvPr id="0" name=""/>
        <dsp:cNvSpPr/>
      </dsp:nvSpPr>
      <dsp:spPr>
        <a:xfrm rot="10800000">
          <a:off x="1639735" y="1513456"/>
          <a:ext cx="1253341" cy="1849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Tony Reggi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Associate State Director for Perkins Grant Administration</a:t>
          </a: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 err="1">
              <a:solidFill>
                <a:schemeClr val="tx1"/>
              </a:solidFill>
            </a:rPr>
            <a:t>reggia</a:t>
          </a:r>
          <a:r>
            <a:rPr lang="en-US" sz="1100" kern="1200" dirty="0">
              <a:solidFill>
                <a:schemeClr val="tx1"/>
              </a:solidFill>
            </a:rPr>
            <a:t>@</a:t>
          </a:r>
        </a:p>
      </dsp:txBody>
      <dsp:txXfrm rot="10800000">
        <a:off x="1678280" y="1513456"/>
        <a:ext cx="1176251" cy="1811235"/>
      </dsp:txXfrm>
    </dsp:sp>
    <dsp:sp modelId="{1FED9161-B6A5-4469-8DFC-643FA425A57B}">
      <dsp:nvSpPr>
        <dsp:cNvPr id="0" name=""/>
        <dsp:cNvSpPr/>
      </dsp:nvSpPr>
      <dsp:spPr>
        <a:xfrm>
          <a:off x="3018411" y="164691"/>
          <a:ext cx="1253341" cy="1184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AFB42-102A-4C79-9E93-8A74C7BFCA28}">
      <dsp:nvSpPr>
        <dsp:cNvPr id="0" name=""/>
        <dsp:cNvSpPr/>
      </dsp:nvSpPr>
      <dsp:spPr>
        <a:xfrm rot="10800000">
          <a:off x="3018411" y="1513456"/>
          <a:ext cx="1253341" cy="1849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Patti Coultas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Assistant Director of Perkins Regional Services – East</a:t>
          </a: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 err="1">
              <a:solidFill>
                <a:schemeClr val="tx1"/>
              </a:solidFill>
            </a:rPr>
            <a:t>coultasp</a:t>
          </a:r>
          <a:r>
            <a:rPr lang="en-US" sz="1100" kern="1200" dirty="0">
              <a:solidFill>
                <a:schemeClr val="tx1"/>
              </a:solidFill>
            </a:rPr>
            <a:t>@</a:t>
          </a:r>
        </a:p>
      </dsp:txBody>
      <dsp:txXfrm rot="10800000">
        <a:off x="3056956" y="1513456"/>
        <a:ext cx="1176251" cy="1811235"/>
      </dsp:txXfrm>
    </dsp:sp>
    <dsp:sp modelId="{9D3DF411-AD26-40DE-A1F6-B14240AF57A6}">
      <dsp:nvSpPr>
        <dsp:cNvPr id="0" name=""/>
        <dsp:cNvSpPr/>
      </dsp:nvSpPr>
      <dsp:spPr>
        <a:xfrm>
          <a:off x="4397087" y="164691"/>
          <a:ext cx="1253341" cy="1184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64F3A-84BE-4C03-B997-1057F6E42787}">
      <dsp:nvSpPr>
        <dsp:cNvPr id="0" name=""/>
        <dsp:cNvSpPr/>
      </dsp:nvSpPr>
      <dsp:spPr>
        <a:xfrm rot="10800000">
          <a:off x="4397087" y="1513456"/>
          <a:ext cx="1253341" cy="1849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Stefanie Schroeder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Assistant Director of Perkins Regional Services – West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 err="1">
              <a:solidFill>
                <a:schemeClr val="tx1"/>
              </a:solidFill>
            </a:rPr>
            <a:t>schroeders</a:t>
          </a:r>
          <a:r>
            <a:rPr lang="en-US" sz="1100" kern="1200" dirty="0">
              <a:solidFill>
                <a:schemeClr val="tx1"/>
              </a:solidFill>
            </a:rPr>
            <a:t>@</a:t>
          </a:r>
        </a:p>
      </dsp:txBody>
      <dsp:txXfrm rot="10800000">
        <a:off x="4435632" y="1513456"/>
        <a:ext cx="1176251" cy="1811235"/>
      </dsp:txXfrm>
    </dsp:sp>
    <dsp:sp modelId="{64B1FC7D-30EC-49F5-995E-C4740A8603E9}">
      <dsp:nvSpPr>
        <dsp:cNvPr id="0" name=""/>
        <dsp:cNvSpPr/>
      </dsp:nvSpPr>
      <dsp:spPr>
        <a:xfrm>
          <a:off x="5775762" y="164691"/>
          <a:ext cx="1253341" cy="1184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30330-557D-4BBE-8617-A1331DF128AD}">
      <dsp:nvSpPr>
        <dsp:cNvPr id="0" name=""/>
        <dsp:cNvSpPr/>
      </dsp:nvSpPr>
      <dsp:spPr>
        <a:xfrm rot="10800000">
          <a:off x="5775762" y="1513456"/>
          <a:ext cx="1253341" cy="1849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Darice McDougald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Federal Programs Business Services Specialist</a:t>
          </a: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 err="1">
              <a:solidFill>
                <a:schemeClr val="tx1"/>
              </a:solidFill>
            </a:rPr>
            <a:t>mcdougaldd</a:t>
          </a:r>
          <a:r>
            <a:rPr lang="en-US" sz="1100" kern="1200" dirty="0">
              <a:solidFill>
                <a:schemeClr val="tx1"/>
              </a:solidFill>
            </a:rPr>
            <a:t>@</a:t>
          </a:r>
        </a:p>
      </dsp:txBody>
      <dsp:txXfrm rot="10800000">
        <a:off x="5814307" y="1513456"/>
        <a:ext cx="1176251" cy="1811235"/>
      </dsp:txXfrm>
    </dsp:sp>
    <dsp:sp modelId="{3DDBED63-569E-48C7-8C0B-7A51B61594E0}">
      <dsp:nvSpPr>
        <dsp:cNvPr id="0" name=""/>
        <dsp:cNvSpPr/>
      </dsp:nvSpPr>
      <dsp:spPr>
        <a:xfrm>
          <a:off x="7154438" y="201794"/>
          <a:ext cx="1253341" cy="11098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D2000-1982-4F70-8BC3-4E2CB5DD2547}">
      <dsp:nvSpPr>
        <dsp:cNvPr id="0" name=""/>
        <dsp:cNvSpPr/>
      </dsp:nvSpPr>
      <dsp:spPr>
        <a:xfrm rot="10800000">
          <a:off x="7154438" y="1513456"/>
          <a:ext cx="1253341" cy="1849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Michael Tilley</a:t>
          </a:r>
          <a:br>
            <a:rPr lang="en-US" sz="1100" kern="1200" dirty="0"/>
          </a:b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Associate State Director for Monitoring and Compliance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 err="1">
              <a:solidFill>
                <a:schemeClr val="tx1"/>
              </a:solidFill>
            </a:rPr>
            <a:t>mtilley</a:t>
          </a:r>
          <a:r>
            <a:rPr lang="en-US" sz="1100" kern="1200" dirty="0">
              <a:solidFill>
                <a:schemeClr val="tx1"/>
              </a:solidFill>
            </a:rPr>
            <a:t>@</a:t>
          </a:r>
        </a:p>
      </dsp:txBody>
      <dsp:txXfrm rot="10800000">
        <a:off x="7192983" y="1513456"/>
        <a:ext cx="1176251" cy="181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5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144D0-3FE0-58FE-984B-AFFD4A15EB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3/25/2025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C1B5A5-121B-6606-C8E3-1C28A7FA03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61C3F-B57A-4454-830A-270D66725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DBB3C-7CBB-701C-6016-183FED1E7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D5B71-E047-9DFE-C30F-73F3341F6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12/22/2025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20602-E9F3-A4C4-B208-D4D6D50D4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4CAA5-858C-4536-909F-F19563E74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7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2199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705" r:id="rId14"/>
    <p:sldLayoutId id="2147483706" r:id="rId15"/>
    <p:sldLayoutId id="2147483707" r:id="rId16"/>
    <p:sldLayoutId id="2147483708" r:id="rId17"/>
    <p:sldLayoutId id="2147483694" r:id="rId18"/>
    <p:sldLayoutId id="2147483695" r:id="rId19"/>
    <p:sldLayoutId id="2147483696" r:id="rId20"/>
    <p:sldLayoutId id="2147483685" r:id="rId21"/>
    <p:sldLayoutId id="2147483699" r:id="rId22"/>
    <p:sldLayoutId id="214748367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ogesd@nccommunitycolleges.edu" TargetMode="External"/><Relationship Id="rId13" Type="http://schemas.openxmlformats.org/officeDocument/2006/relationships/hyperlink" Target="mailto:beanj@nccommunitycolleges.edu" TargetMode="External"/><Relationship Id="rId18" Type="http://schemas.openxmlformats.org/officeDocument/2006/relationships/hyperlink" Target="mailto:schroeders@nccommunitycolleges.edu" TargetMode="External"/><Relationship Id="rId3" Type="http://schemas.openxmlformats.org/officeDocument/2006/relationships/hyperlink" Target="mailto:vandyker@nccommunitycolleges.edu" TargetMode="External"/><Relationship Id="rId21" Type="http://schemas.openxmlformats.org/officeDocument/2006/relationships/image" Target="../media/image14.jpg"/><Relationship Id="rId7" Type="http://schemas.openxmlformats.org/officeDocument/2006/relationships/hyperlink" Target="mailto:brownb@nccommunitycolleges.edu" TargetMode="External"/><Relationship Id="rId12" Type="http://schemas.openxmlformats.org/officeDocument/2006/relationships/hyperlink" Target="mailto:brownm@nccommunitycolleges.edu" TargetMode="External"/><Relationship Id="rId17" Type="http://schemas.openxmlformats.org/officeDocument/2006/relationships/hyperlink" Target="mailto:reggia@nccommunitycolleges.edu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mailto:bondd@nccommunitycolleges.edu" TargetMode="External"/><Relationship Id="rId20" Type="http://schemas.openxmlformats.org/officeDocument/2006/relationships/hyperlink" Target="mailto:carverd@nccommunitycolleges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tilley@nccommunitycolleges.edu" TargetMode="External"/><Relationship Id="rId11" Type="http://schemas.openxmlformats.org/officeDocument/2006/relationships/hyperlink" Target="mailto:lolir@nccommunitycolleges.edu" TargetMode="External"/><Relationship Id="rId5" Type="http://schemas.openxmlformats.org/officeDocument/2006/relationships/hyperlink" Target="mailto:mcdougaldd@nccommunitycolleges.edu" TargetMode="External"/><Relationship Id="rId15" Type="http://schemas.openxmlformats.org/officeDocument/2006/relationships/hyperlink" Target="mailto:parnellc@nccommunitycolleges.edu" TargetMode="External"/><Relationship Id="rId23" Type="http://schemas.openxmlformats.org/officeDocument/2006/relationships/hyperlink" Target="mailto:riegerj@nccommunitycolleges.edu" TargetMode="External"/><Relationship Id="rId10" Type="http://schemas.openxmlformats.org/officeDocument/2006/relationships/hyperlink" Target="mailto:coopera@nccommunitycolleges.edu" TargetMode="External"/><Relationship Id="rId19" Type="http://schemas.openxmlformats.org/officeDocument/2006/relationships/hyperlink" Target="mailto:coultasp@nccommunitycolleges.edu" TargetMode="External"/><Relationship Id="rId4" Type="http://schemas.openxmlformats.org/officeDocument/2006/relationships/hyperlink" Target="mailto:millerm@nccommunitycolleges.edu" TargetMode="External"/><Relationship Id="rId9" Type="http://schemas.openxmlformats.org/officeDocument/2006/relationships/hyperlink" Target="mailto:davidsonl@nccommunitycolleges.edu" TargetMode="External"/><Relationship Id="rId14" Type="http://schemas.openxmlformats.org/officeDocument/2006/relationships/hyperlink" Target="mailto:tildsleym@nccommunitycolleges.edu" TargetMode="External"/><Relationship Id="rId22" Type="http://schemas.openxmlformats.org/officeDocument/2006/relationships/hyperlink" Target="mailto:jacksonc@nccommunitycollege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2F952B-5901-8606-8901-5F8C7C11A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08644"/>
              </p:ext>
            </p:extLst>
          </p:nvPr>
        </p:nvGraphicFramePr>
        <p:xfrm>
          <a:off x="253934" y="1410929"/>
          <a:ext cx="8668840" cy="336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AE9E9BD-7487-A0B7-5BB0-2295AF5C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570198" cy="994172"/>
          </a:xfrm>
        </p:spPr>
        <p:txBody>
          <a:bodyPr/>
          <a:lstStyle/>
          <a:p>
            <a:r>
              <a:rPr lang="en-US" dirty="0"/>
              <a:t>Federal Programs Section: Perkins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F09B5-3F97-A866-99BC-477FE5131A26}"/>
              </a:ext>
            </a:extLst>
          </p:cNvPr>
          <p:cNvSpPr txBox="1"/>
          <p:nvPr/>
        </p:nvSpPr>
        <p:spPr>
          <a:xfrm>
            <a:off x="0" y="47741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@nccommunitycolleges.edu</a:t>
            </a:r>
          </a:p>
        </p:txBody>
      </p:sp>
    </p:spTree>
    <p:extLst>
      <p:ext uri="{BB962C8B-B14F-4D97-AF65-F5344CB8AC3E}">
        <p14:creationId xmlns:p14="http://schemas.microsoft.com/office/powerpoint/2010/main" val="22968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p of the state of north carolina&#10;&#10;Description automatically generated">
            <a:extLst>
              <a:ext uri="{FF2B5EF4-FFF2-40B4-BE49-F238E27FC236}">
                <a16:creationId xmlns:a16="http://schemas.microsoft.com/office/drawing/2014/main" id="{6F0D7992-0B8D-5A0E-57E5-4D844CD5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" y="1283510"/>
            <a:ext cx="9144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4D553-0B80-DBAC-124F-96A3D905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Colleges by Perkins Regional Contact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9E1B5-EB5F-93D2-D467-FE61A6AB26C9}"/>
              </a:ext>
            </a:extLst>
          </p:cNvPr>
          <p:cNvSpPr txBox="1"/>
          <p:nvPr/>
        </p:nvSpPr>
        <p:spPr>
          <a:xfrm>
            <a:off x="410177" y="3719940"/>
            <a:ext cx="2691900" cy="112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CONTACT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>
              <a:lnSpc>
                <a:spcPct val="107000"/>
              </a:lnSpc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Stefanie Schroeder	</a:t>
            </a:r>
          </a:p>
          <a:p>
            <a:pPr indent="457189">
              <a:lnSpc>
                <a:spcPct val="107000"/>
              </a:lnSpc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Patti Coultas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CEAE36-C907-D52F-027E-25C29F2EDD9D}"/>
              </a:ext>
            </a:extLst>
          </p:cNvPr>
          <p:cNvSpPr/>
          <p:nvPr/>
        </p:nvSpPr>
        <p:spPr>
          <a:xfrm>
            <a:off x="473878" y="4085718"/>
            <a:ext cx="320843" cy="320040"/>
          </a:xfrm>
          <a:prstGeom prst="ellipse">
            <a:avLst/>
          </a:prstGeom>
          <a:solidFill>
            <a:srgbClr val="F33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B342F2-D626-E31B-D21C-43B0C60D343B}"/>
              </a:ext>
            </a:extLst>
          </p:cNvPr>
          <p:cNvSpPr/>
          <p:nvPr/>
        </p:nvSpPr>
        <p:spPr>
          <a:xfrm rot="2591184">
            <a:off x="565719" y="4177158"/>
            <a:ext cx="137160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5CA8890B-8997-32F0-ECC9-7235D461EFB6}"/>
              </a:ext>
            </a:extLst>
          </p:cNvPr>
          <p:cNvSpPr>
            <a:spLocks noChangeAspect="1"/>
          </p:cNvSpPr>
          <p:nvPr/>
        </p:nvSpPr>
        <p:spPr>
          <a:xfrm rot="8214605">
            <a:off x="466759" y="4503015"/>
            <a:ext cx="335081" cy="338443"/>
          </a:xfrm>
          <a:prstGeom prst="teardrop">
            <a:avLst/>
          </a:prstGeom>
          <a:solidFill>
            <a:srgbClr val="9B0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DF3EA5-7D1D-EE8B-A632-5EAD3EC0131F}"/>
              </a:ext>
            </a:extLst>
          </p:cNvPr>
          <p:cNvSpPr/>
          <p:nvPr/>
        </p:nvSpPr>
        <p:spPr>
          <a:xfrm>
            <a:off x="565719" y="460031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331E-2636-0E46-4EB5-CEF8DE45A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73ECD66-A7C1-1A23-766E-955F04D21D93}"/>
              </a:ext>
            </a:extLst>
          </p:cNvPr>
          <p:cNvCxnSpPr>
            <a:cxnSpLocks/>
          </p:cNvCxnSpPr>
          <p:nvPr/>
        </p:nvCxnSpPr>
        <p:spPr>
          <a:xfrm flipV="1">
            <a:off x="3101807" y="1313293"/>
            <a:ext cx="15480" cy="13218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7C1D7B-282C-EF05-DED2-98F071C41919}"/>
              </a:ext>
            </a:extLst>
          </p:cNvPr>
          <p:cNvSpPr txBox="1"/>
          <p:nvPr/>
        </p:nvSpPr>
        <p:spPr>
          <a:xfrm>
            <a:off x="3886200" y="117992"/>
            <a:ext cx="1371600" cy="4389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3"/>
              </a:rPr>
              <a:t>Robert Van Dyke</a:t>
            </a:r>
            <a:endParaRPr lang="en-US" sz="751" i="1" dirty="0"/>
          </a:p>
          <a:p>
            <a:pPr algn="ctr"/>
            <a:r>
              <a:rPr lang="en-US" sz="751" dirty="0"/>
              <a:t>Associate Vice President for Federal Programs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DC38C-1CCF-A4D0-6547-E242D0169718}"/>
              </a:ext>
            </a:extLst>
          </p:cNvPr>
          <p:cNvSpPr txBox="1"/>
          <p:nvPr/>
        </p:nvSpPr>
        <p:spPr>
          <a:xfrm>
            <a:off x="1906503" y="4389555"/>
            <a:ext cx="1371600" cy="323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4"/>
              </a:rPr>
              <a:t>Monica Miller</a:t>
            </a:r>
            <a:endParaRPr lang="en-US" sz="751" i="1" dirty="0"/>
          </a:p>
          <a:p>
            <a:pPr algn="ctr"/>
            <a:r>
              <a:rPr lang="en-US" sz="751" dirty="0"/>
              <a:t>Business Systems Analyst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9A2B2-FF2A-EC03-CB0D-9895BE37EA32}"/>
              </a:ext>
            </a:extLst>
          </p:cNvPr>
          <p:cNvSpPr txBox="1"/>
          <p:nvPr/>
        </p:nvSpPr>
        <p:spPr>
          <a:xfrm>
            <a:off x="2762628" y="675418"/>
            <a:ext cx="1371600" cy="438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5"/>
              </a:rPr>
              <a:t>Darice McDougald</a:t>
            </a:r>
            <a:endParaRPr lang="en-US" sz="751" i="1" dirty="0"/>
          </a:p>
          <a:p>
            <a:pPr algn="ctr"/>
            <a:r>
              <a:rPr lang="en-US" sz="751" dirty="0"/>
              <a:t>Federal Programs Business Services Specialist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81E272-A332-1A3E-CEAF-18E2832F1682}"/>
              </a:ext>
            </a:extLst>
          </p:cNvPr>
          <p:cNvSpPr txBox="1"/>
          <p:nvPr/>
        </p:nvSpPr>
        <p:spPr>
          <a:xfrm>
            <a:off x="2414504" y="1455155"/>
            <a:ext cx="1371600" cy="3234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b="1" dirty="0"/>
              <a:t>Monitoring and Accountability Unit</a:t>
            </a:r>
            <a:endParaRPr lang="en-US" sz="75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2BAFBE-4F28-5ECF-1D95-B2BEA7ECE123}"/>
              </a:ext>
            </a:extLst>
          </p:cNvPr>
          <p:cNvSpPr txBox="1"/>
          <p:nvPr/>
        </p:nvSpPr>
        <p:spPr>
          <a:xfrm>
            <a:off x="127432" y="143619"/>
            <a:ext cx="2238576" cy="2771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1" rIns="68580" bIns="34291" rtlCol="0" anchor="t">
            <a:spAutoFit/>
          </a:bodyPr>
          <a:lstStyle/>
          <a:p>
            <a:r>
              <a:rPr lang="en-US" sz="1351" b="1" dirty="0"/>
              <a:t>Federal Programs Section</a:t>
            </a:r>
            <a:endParaRPr lang="en-US" sz="135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A3A1D6-4B82-833A-E8FE-04C3E1962F4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572000" y="556958"/>
            <a:ext cx="0" cy="7563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98BAD72-58F7-4EA8-ED25-FEB44FE47C58}"/>
              </a:ext>
            </a:extLst>
          </p:cNvPr>
          <p:cNvGrpSpPr/>
          <p:nvPr/>
        </p:nvGrpSpPr>
        <p:grpSpPr>
          <a:xfrm>
            <a:off x="7835115" y="183966"/>
            <a:ext cx="1115984" cy="646716"/>
            <a:chOff x="10295311" y="5712389"/>
            <a:chExt cx="1487979" cy="86228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B48A46E-0585-7146-E411-676A0E2B8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6156" y="6417415"/>
              <a:ext cx="176324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B7D2A5-8E6E-14ED-7046-1795369BD9A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6156" y="6153699"/>
              <a:ext cx="176324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1CFE9E2-6D3A-77BE-F07F-A859F149AF82}"/>
                </a:ext>
              </a:extLst>
            </p:cNvPr>
            <p:cNvSpPr txBox="1"/>
            <p:nvPr/>
          </p:nvSpPr>
          <p:spPr>
            <a:xfrm>
              <a:off x="10295311" y="5712389"/>
              <a:ext cx="1487979" cy="8622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88" b="1" dirty="0"/>
                <a:t>Legend</a:t>
              </a:r>
            </a:p>
            <a:p>
              <a:endParaRPr lang="en-US" sz="788" b="1" dirty="0"/>
            </a:p>
            <a:p>
              <a:r>
                <a:rPr lang="en-US" sz="788" b="1" dirty="0"/>
                <a:t>          </a:t>
              </a:r>
              <a:r>
                <a:rPr lang="en-US" sz="788" dirty="0"/>
                <a:t>Direct Report</a:t>
              </a:r>
            </a:p>
            <a:p>
              <a:endParaRPr lang="en-US" sz="451" dirty="0"/>
            </a:p>
            <a:p>
              <a:r>
                <a:rPr lang="en-US" sz="788" dirty="0"/>
                <a:t>           Indirect Report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DCEF4D4-ED48-102E-66E9-B7A10911013E}"/>
              </a:ext>
            </a:extLst>
          </p:cNvPr>
          <p:cNvCxnSpPr>
            <a:cxnSpLocks/>
          </p:cNvCxnSpPr>
          <p:nvPr/>
        </p:nvCxnSpPr>
        <p:spPr>
          <a:xfrm flipV="1">
            <a:off x="4714585" y="1313294"/>
            <a:ext cx="0" cy="19069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C3D9A96-D8C7-1B3E-3F0C-96FF662B034C}"/>
              </a:ext>
            </a:extLst>
          </p:cNvPr>
          <p:cNvSpPr txBox="1"/>
          <p:nvPr/>
        </p:nvSpPr>
        <p:spPr>
          <a:xfrm>
            <a:off x="2423238" y="2028172"/>
            <a:ext cx="1371600" cy="4389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6"/>
              </a:rPr>
              <a:t>Michael Tilley</a:t>
            </a:r>
            <a:endParaRPr lang="en-US" sz="751" i="1" dirty="0"/>
          </a:p>
          <a:p>
            <a:pPr algn="ctr"/>
            <a:r>
              <a:rPr lang="en-US" sz="751" dirty="0"/>
              <a:t>Associate State Director for Monitoring and Accountability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9A7BB0-CDEA-077A-A4A6-1A6E3D9E6F77}"/>
              </a:ext>
            </a:extLst>
          </p:cNvPr>
          <p:cNvSpPr txBox="1"/>
          <p:nvPr/>
        </p:nvSpPr>
        <p:spPr>
          <a:xfrm>
            <a:off x="2431487" y="2535391"/>
            <a:ext cx="1371600" cy="4272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7"/>
              </a:rPr>
              <a:t>Brandy Brown</a:t>
            </a:r>
            <a:endParaRPr lang="en-US" sz="751" i="1" dirty="0"/>
          </a:p>
          <a:p>
            <a:pPr algn="ctr"/>
            <a:r>
              <a:rPr lang="en-US" sz="751" dirty="0"/>
              <a:t>Monitoring and Reporting Specialist</a:t>
            </a:r>
          </a:p>
          <a:p>
            <a:pPr algn="ctr"/>
            <a:endParaRPr lang="en-US" sz="7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71363-B424-E52E-8894-7345DA1267B1}"/>
              </a:ext>
            </a:extLst>
          </p:cNvPr>
          <p:cNvSpPr txBox="1"/>
          <p:nvPr/>
        </p:nvSpPr>
        <p:spPr>
          <a:xfrm>
            <a:off x="4074296" y="1451913"/>
            <a:ext cx="1371600" cy="323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b="1" dirty="0"/>
              <a:t>Professional Development Unit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65444D-AF0F-9A86-983C-63F78AAB645D}"/>
              </a:ext>
            </a:extLst>
          </p:cNvPr>
          <p:cNvSpPr txBox="1"/>
          <p:nvPr/>
        </p:nvSpPr>
        <p:spPr>
          <a:xfrm>
            <a:off x="4074296" y="2360503"/>
            <a:ext cx="1371600" cy="398693"/>
          </a:xfrm>
          <a:prstGeom prst="rect">
            <a:avLst/>
          </a:prstGeom>
          <a:ln>
            <a:solidFill>
              <a:srgbClr val="196B2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8"/>
              </a:rPr>
              <a:t>Daniel Loges</a:t>
            </a:r>
            <a:endParaRPr lang="en-US" sz="751" i="1" dirty="0"/>
          </a:p>
          <a:p>
            <a:pPr algn="ctr"/>
            <a:r>
              <a:rPr lang="en-US" sz="751" dirty="0"/>
              <a:t>Director of Professional Development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6F37CB7-BB03-0F9E-D76C-F3571A1C3496}"/>
              </a:ext>
            </a:extLst>
          </p:cNvPr>
          <p:cNvSpPr txBox="1"/>
          <p:nvPr/>
        </p:nvSpPr>
        <p:spPr>
          <a:xfrm>
            <a:off x="4074296" y="2968103"/>
            <a:ext cx="1371600" cy="512703"/>
          </a:xfrm>
          <a:prstGeom prst="rect">
            <a:avLst/>
          </a:prstGeom>
          <a:ln>
            <a:solidFill>
              <a:srgbClr val="196B2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9"/>
              </a:rPr>
              <a:t>Leigh Davidson</a:t>
            </a:r>
            <a:endParaRPr lang="en-US" sz="751" i="1" dirty="0"/>
          </a:p>
          <a:p>
            <a:pPr algn="ctr"/>
            <a:r>
              <a:rPr lang="en-US" sz="751" dirty="0"/>
              <a:t>Professional Development and Distance Learning Specialist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CC05C-61BD-F6BE-314E-DEB73896F8E2}"/>
              </a:ext>
            </a:extLst>
          </p:cNvPr>
          <p:cNvSpPr txBox="1"/>
          <p:nvPr/>
        </p:nvSpPr>
        <p:spPr>
          <a:xfrm>
            <a:off x="637952" y="1873469"/>
            <a:ext cx="1371600" cy="3234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 err="1">
                <a:hlinkClick r:id="rId10"/>
              </a:rPr>
              <a:t>Arbony</a:t>
            </a:r>
            <a:r>
              <a:rPr lang="en-US" sz="751" i="1" dirty="0">
                <a:hlinkClick r:id="rId10"/>
              </a:rPr>
              <a:t> Cooper</a:t>
            </a:r>
            <a:endParaRPr lang="en-US" sz="751" i="1" dirty="0"/>
          </a:p>
          <a:p>
            <a:pPr algn="ctr"/>
            <a:r>
              <a:rPr lang="en-US" sz="751" dirty="0"/>
              <a:t>State Director for WIOA Title II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96F7C7-8EC9-F6F9-BDE8-5E4B8273A37D}"/>
              </a:ext>
            </a:extLst>
          </p:cNvPr>
          <p:cNvSpPr txBox="1"/>
          <p:nvPr/>
        </p:nvSpPr>
        <p:spPr>
          <a:xfrm>
            <a:off x="241195" y="2456306"/>
            <a:ext cx="1371600" cy="4227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11"/>
              </a:rPr>
              <a:t>Rebecca Loli</a:t>
            </a:r>
            <a:endParaRPr lang="en-US" sz="751" i="1" dirty="0"/>
          </a:p>
          <a:p>
            <a:pPr algn="ctr"/>
            <a:r>
              <a:rPr lang="en-US" sz="751" dirty="0"/>
              <a:t>Associate State Director for Programs and Partners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EADCFC-1DED-515F-BD1B-8CDEF79749CE}"/>
              </a:ext>
            </a:extLst>
          </p:cNvPr>
          <p:cNvSpPr txBox="1"/>
          <p:nvPr/>
        </p:nvSpPr>
        <p:spPr>
          <a:xfrm>
            <a:off x="233757" y="3783860"/>
            <a:ext cx="1371600" cy="4557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12"/>
              </a:rPr>
              <a:t>Matthew Brown </a:t>
            </a:r>
            <a:endParaRPr lang="en-US" sz="751" i="1" dirty="0"/>
          </a:p>
          <a:p>
            <a:pPr algn="ctr"/>
            <a:r>
              <a:rPr lang="en-US" sz="751" dirty="0"/>
              <a:t>Director of Career Pathways &amp; English Language Acquisition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90CE09-EAA1-7FCB-0222-22F4630B535A}"/>
              </a:ext>
            </a:extLst>
          </p:cNvPr>
          <p:cNvSpPr txBox="1"/>
          <p:nvPr/>
        </p:nvSpPr>
        <p:spPr>
          <a:xfrm>
            <a:off x="233757" y="3102592"/>
            <a:ext cx="1371600" cy="4557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13"/>
              </a:rPr>
              <a:t>Jenifer Bean</a:t>
            </a:r>
            <a:endParaRPr lang="en-US" sz="751" i="1" dirty="0"/>
          </a:p>
          <a:p>
            <a:pPr algn="ctr"/>
            <a:r>
              <a:rPr lang="en-US" sz="751" dirty="0"/>
              <a:t>Director of HS Equivalency and Assessments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CAB-A744-2813-6EC4-EE9A664F5379}"/>
              </a:ext>
            </a:extLst>
          </p:cNvPr>
          <p:cNvSpPr txBox="1"/>
          <p:nvPr/>
        </p:nvSpPr>
        <p:spPr>
          <a:xfrm>
            <a:off x="241195" y="4448017"/>
            <a:ext cx="1371600" cy="431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14"/>
              </a:rPr>
              <a:t>Michael </a:t>
            </a:r>
            <a:r>
              <a:rPr lang="en-US" sz="751" i="1" dirty="0" err="1">
                <a:hlinkClick r:id="rId14"/>
              </a:rPr>
              <a:t>Tildsley</a:t>
            </a:r>
            <a:endParaRPr lang="en-US" sz="751" i="1" dirty="0"/>
          </a:p>
          <a:p>
            <a:pPr algn="ctr"/>
            <a:r>
              <a:rPr lang="en-US" sz="751" dirty="0"/>
              <a:t>Director of Adult High School and Corrections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902DE4-A222-F44B-521C-C8CA30D200DA}"/>
              </a:ext>
            </a:extLst>
          </p:cNvPr>
          <p:cNvSpPr txBox="1"/>
          <p:nvPr/>
        </p:nvSpPr>
        <p:spPr>
          <a:xfrm>
            <a:off x="1906503" y="3858561"/>
            <a:ext cx="1371600" cy="3732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15"/>
              </a:rPr>
              <a:t>Carla Parnell</a:t>
            </a:r>
            <a:endParaRPr lang="en-US" sz="751" i="1" dirty="0"/>
          </a:p>
          <a:p>
            <a:pPr algn="ctr"/>
            <a:r>
              <a:rPr lang="en-US" sz="751" dirty="0"/>
              <a:t>Grant Administrator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3763DC-F0C2-B114-0E5B-759594781F2F}"/>
              </a:ext>
            </a:extLst>
          </p:cNvPr>
          <p:cNvSpPr txBox="1"/>
          <p:nvPr/>
        </p:nvSpPr>
        <p:spPr>
          <a:xfrm>
            <a:off x="1901054" y="3263165"/>
            <a:ext cx="1371600" cy="4438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 err="1">
                <a:hlinkClick r:id="rId16"/>
              </a:rPr>
              <a:t>Dalanda</a:t>
            </a:r>
            <a:r>
              <a:rPr lang="en-US" sz="751" i="1" dirty="0">
                <a:hlinkClick r:id="rId16"/>
              </a:rPr>
              <a:t> Bond</a:t>
            </a:r>
            <a:endParaRPr lang="en-US" sz="751" i="1" dirty="0"/>
          </a:p>
          <a:p>
            <a:pPr algn="ctr"/>
            <a:r>
              <a:rPr lang="en-US" sz="751" dirty="0"/>
              <a:t>Director of Instruction and Special Programs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C16A2D-AEAB-47EE-F520-744340823777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1747804" y="3447603"/>
            <a:ext cx="1532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24295220-28B3-1EC5-E0A0-8AA2171CC2A3}"/>
              </a:ext>
            </a:extLst>
          </p:cNvPr>
          <p:cNvCxnSpPr>
            <a:cxnSpLocks/>
            <a:stCxn id="43" idx="1"/>
            <a:endCxn id="47" idx="1"/>
          </p:cNvCxnSpPr>
          <p:nvPr/>
        </p:nvCxnSpPr>
        <p:spPr>
          <a:xfrm rot="10800000" flipV="1">
            <a:off x="241195" y="2667657"/>
            <a:ext cx="9525" cy="1995924"/>
          </a:xfrm>
          <a:prstGeom prst="bentConnector3">
            <a:avLst>
              <a:gd name="adj1" fmla="val 180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5A9782-231C-89AC-B8A7-B96B0B09338F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5741" y="3319112"/>
            <a:ext cx="148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1CCB32-9F21-B1B0-C133-1ECDB187C98F}"/>
              </a:ext>
            </a:extLst>
          </p:cNvPr>
          <p:cNvCxnSpPr>
            <a:cxnSpLocks/>
          </p:cNvCxnSpPr>
          <p:nvPr/>
        </p:nvCxnSpPr>
        <p:spPr>
          <a:xfrm>
            <a:off x="8733599" y="2247704"/>
            <a:ext cx="2225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493793F-D9D7-A700-8F6A-5CF2BFBD410B}"/>
              </a:ext>
            </a:extLst>
          </p:cNvPr>
          <p:cNvCxnSpPr>
            <a:cxnSpLocks/>
          </p:cNvCxnSpPr>
          <p:nvPr/>
        </p:nvCxnSpPr>
        <p:spPr>
          <a:xfrm>
            <a:off x="8722363" y="2984009"/>
            <a:ext cx="2225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A4D29D7-9589-78CD-3B0D-754AC36F924A}"/>
              </a:ext>
            </a:extLst>
          </p:cNvPr>
          <p:cNvSpPr txBox="1"/>
          <p:nvPr/>
        </p:nvSpPr>
        <p:spPr>
          <a:xfrm>
            <a:off x="7353911" y="1453854"/>
            <a:ext cx="1371600" cy="207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b="1" dirty="0"/>
              <a:t>Perkins Unit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0F998E-3C32-4D46-C66C-8B5ACB57D6D0}"/>
              </a:ext>
            </a:extLst>
          </p:cNvPr>
          <p:cNvSpPr txBox="1"/>
          <p:nvPr/>
        </p:nvSpPr>
        <p:spPr>
          <a:xfrm>
            <a:off x="7360669" y="2028172"/>
            <a:ext cx="1371600" cy="438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17"/>
              </a:rPr>
              <a:t>Anthony Reggi</a:t>
            </a:r>
            <a:endParaRPr lang="en-US" sz="751" i="1" dirty="0"/>
          </a:p>
          <a:p>
            <a:pPr algn="ctr"/>
            <a:r>
              <a:rPr lang="en-US" sz="751" dirty="0"/>
              <a:t>Associate State Director for Perkins Grant Administration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EB79BD-A8C5-F6D7-B9A0-23FAFFCB4CF9}"/>
              </a:ext>
            </a:extLst>
          </p:cNvPr>
          <p:cNvSpPr txBox="1"/>
          <p:nvPr/>
        </p:nvSpPr>
        <p:spPr>
          <a:xfrm>
            <a:off x="7378829" y="3443897"/>
            <a:ext cx="1371600" cy="438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dirty="0">
                <a:hlinkClick r:id="rId18"/>
              </a:rPr>
              <a:t>Stefanie Schroeder </a:t>
            </a:r>
            <a:endParaRPr lang="en-US" sz="751" dirty="0"/>
          </a:p>
          <a:p>
            <a:pPr algn="ctr"/>
            <a:r>
              <a:rPr lang="en-US" sz="751" dirty="0"/>
              <a:t>Assistant Director for Perkins Regional Services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56870-4436-C810-274A-02B35447D5B7}"/>
              </a:ext>
            </a:extLst>
          </p:cNvPr>
          <p:cNvSpPr txBox="1"/>
          <p:nvPr/>
        </p:nvSpPr>
        <p:spPr>
          <a:xfrm>
            <a:off x="7360669" y="2736034"/>
            <a:ext cx="1371600" cy="438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19"/>
              </a:rPr>
              <a:t>Patti Coultas</a:t>
            </a:r>
            <a:endParaRPr lang="en-US" sz="751" i="1" dirty="0"/>
          </a:p>
          <a:p>
            <a:pPr algn="ctr"/>
            <a:r>
              <a:rPr lang="en-US" sz="751" dirty="0"/>
              <a:t>Assistant Director for Perkins Regional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6C71B-E407-CC51-EE77-FA319AB093E7}"/>
              </a:ext>
            </a:extLst>
          </p:cNvPr>
          <p:cNvSpPr txBox="1"/>
          <p:nvPr/>
        </p:nvSpPr>
        <p:spPr>
          <a:xfrm>
            <a:off x="4903142" y="727493"/>
            <a:ext cx="1371600" cy="3234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i="1" dirty="0">
                <a:hlinkClick r:id="rId20"/>
              </a:rPr>
              <a:t>Doris Carver</a:t>
            </a:r>
            <a:endParaRPr lang="en-US" sz="751" i="1" dirty="0"/>
          </a:p>
          <a:p>
            <a:pPr algn="ctr"/>
            <a:r>
              <a:rPr lang="en-US" sz="751" i="1" dirty="0"/>
              <a:t>Digital Navigator Manager</a:t>
            </a:r>
          </a:p>
        </p:txBody>
      </p:sp>
      <p:pic>
        <p:nvPicPr>
          <p:cNvPr id="5" name="Picture 4" descr="A blue and yellow text on a white background&#10;&#10;AI-generated content may be incorrect.">
            <a:extLst>
              <a:ext uri="{FF2B5EF4-FFF2-40B4-BE49-F238E27FC236}">
                <a16:creationId xmlns:a16="http://schemas.microsoft.com/office/drawing/2014/main" id="{E1C18A25-D70A-E223-D117-5864B329C0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37" y="4508119"/>
            <a:ext cx="1430517" cy="5149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C33FBF-580C-CC94-F9FD-8A4A4342B094}"/>
              </a:ext>
            </a:extLst>
          </p:cNvPr>
          <p:cNvCxnSpPr>
            <a:cxnSpLocks/>
          </p:cNvCxnSpPr>
          <p:nvPr/>
        </p:nvCxnSpPr>
        <p:spPr>
          <a:xfrm flipH="1">
            <a:off x="6394072" y="1313294"/>
            <a:ext cx="7336" cy="17307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A80001-0DA6-EB4C-67CC-A749684F43BA}"/>
              </a:ext>
            </a:extLst>
          </p:cNvPr>
          <p:cNvSpPr txBox="1"/>
          <p:nvPr/>
        </p:nvSpPr>
        <p:spPr>
          <a:xfrm>
            <a:off x="5737270" y="2982155"/>
            <a:ext cx="1371600" cy="3865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22"/>
              </a:rPr>
              <a:t>Courtney Jackson</a:t>
            </a:r>
            <a:endParaRPr lang="en-US" sz="751" i="1" dirty="0"/>
          </a:p>
          <a:p>
            <a:pPr algn="ctr"/>
            <a:r>
              <a:rPr lang="en-US" sz="751" dirty="0"/>
              <a:t>Performance and Accountability Specialist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CE4A8A-ECBD-AC72-6F10-AF4ED2ABA2BE}"/>
              </a:ext>
            </a:extLst>
          </p:cNvPr>
          <p:cNvSpPr txBox="1"/>
          <p:nvPr/>
        </p:nvSpPr>
        <p:spPr>
          <a:xfrm>
            <a:off x="5741615" y="2363678"/>
            <a:ext cx="1371600" cy="45877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51" i="1" dirty="0">
                <a:hlinkClick r:id="rId23"/>
              </a:rPr>
              <a:t>Jessica Rieger</a:t>
            </a:r>
            <a:endParaRPr lang="en-US" sz="751" i="1" dirty="0"/>
          </a:p>
          <a:p>
            <a:pPr algn="ctr"/>
            <a:r>
              <a:rPr lang="en-US" sz="751" dirty="0"/>
              <a:t>Director of Performance and Accountability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F8106-0A47-9BDB-D81F-A7F712148ED2}"/>
              </a:ext>
            </a:extLst>
          </p:cNvPr>
          <p:cNvSpPr txBox="1"/>
          <p:nvPr/>
        </p:nvSpPr>
        <p:spPr>
          <a:xfrm>
            <a:off x="5693948" y="1444439"/>
            <a:ext cx="1414921" cy="32342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b="1" dirty="0"/>
              <a:t>Performance and Accountability Unit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88D0334-4FAC-57C9-C76B-0E6C74FE3465}"/>
              </a:ext>
            </a:extLst>
          </p:cNvPr>
          <p:cNvCxnSpPr>
            <a:cxnSpLocks/>
          </p:cNvCxnSpPr>
          <p:nvPr/>
        </p:nvCxnSpPr>
        <p:spPr>
          <a:xfrm rot="10800000">
            <a:off x="1746541" y="2173745"/>
            <a:ext cx="140459" cy="242370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92A0D3-8B96-48F8-727A-76E00486FA07}"/>
              </a:ext>
            </a:extLst>
          </p:cNvPr>
          <p:cNvCxnSpPr>
            <a:cxnSpLocks/>
          </p:cNvCxnSpPr>
          <p:nvPr/>
        </p:nvCxnSpPr>
        <p:spPr>
          <a:xfrm flipH="1" flipV="1">
            <a:off x="1737485" y="4045203"/>
            <a:ext cx="1532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400337-F581-2AF0-0652-7BEFD3E79857}"/>
              </a:ext>
            </a:extLst>
          </p:cNvPr>
          <p:cNvCxnSpPr>
            <a:cxnSpLocks/>
          </p:cNvCxnSpPr>
          <p:nvPr/>
        </p:nvCxnSpPr>
        <p:spPr>
          <a:xfrm>
            <a:off x="85741" y="4045204"/>
            <a:ext cx="148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D25605-CF54-C142-0218-24FBF3029399}"/>
              </a:ext>
            </a:extLst>
          </p:cNvPr>
          <p:cNvCxnSpPr>
            <a:cxnSpLocks/>
          </p:cNvCxnSpPr>
          <p:nvPr/>
        </p:nvCxnSpPr>
        <p:spPr>
          <a:xfrm>
            <a:off x="1612795" y="2667657"/>
            <a:ext cx="1263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0F6234-7C4C-0FC0-807A-1E6937CE8576}"/>
              </a:ext>
            </a:extLst>
          </p:cNvPr>
          <p:cNvCxnSpPr>
            <a:cxnSpLocks/>
          </p:cNvCxnSpPr>
          <p:nvPr/>
        </p:nvCxnSpPr>
        <p:spPr>
          <a:xfrm flipV="1">
            <a:off x="1323752" y="1754906"/>
            <a:ext cx="0" cy="118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0A6FBEC-FE34-459B-EC06-83D724447DE5}"/>
              </a:ext>
            </a:extLst>
          </p:cNvPr>
          <p:cNvSpPr txBox="1"/>
          <p:nvPr/>
        </p:nvSpPr>
        <p:spPr>
          <a:xfrm>
            <a:off x="637952" y="1454631"/>
            <a:ext cx="1371600" cy="323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1" b="1" dirty="0"/>
              <a:t>Career and College Readiness Unit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FE08690-6D5A-F8EF-228C-94BF0BE2A463}"/>
              </a:ext>
            </a:extLst>
          </p:cNvPr>
          <p:cNvCxnSpPr>
            <a:cxnSpLocks/>
            <a:stCxn id="40" idx="3"/>
            <a:endCxn id="79" idx="3"/>
          </p:cNvCxnSpPr>
          <p:nvPr/>
        </p:nvCxnSpPr>
        <p:spPr>
          <a:xfrm>
            <a:off x="8725511" y="1557793"/>
            <a:ext cx="24918" cy="2105587"/>
          </a:xfrm>
          <a:prstGeom prst="bentConnector3">
            <a:avLst>
              <a:gd name="adj1" fmla="val 101740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A056EB7-A9A2-5548-9B40-A4B7C2025766}"/>
              </a:ext>
            </a:extLst>
          </p:cNvPr>
          <p:cNvCxnSpPr>
            <a:cxnSpLocks/>
            <a:stCxn id="46" idx="0"/>
            <a:endCxn id="40" idx="0"/>
          </p:cNvCxnSpPr>
          <p:nvPr/>
        </p:nvCxnSpPr>
        <p:spPr>
          <a:xfrm rot="5400000" flipH="1" flipV="1">
            <a:off x="4681343" y="-1903736"/>
            <a:ext cx="777" cy="6715959"/>
          </a:xfrm>
          <a:prstGeom prst="bentConnector3">
            <a:avLst>
              <a:gd name="adj1" fmla="val 295208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91CD2A9-36A0-B696-369F-8DFB3B863DF6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134228" y="877631"/>
            <a:ext cx="768914" cy="11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44716248-4E91-05B6-931F-260266AC29FE}"/>
              </a:ext>
            </a:extLst>
          </p:cNvPr>
          <p:cNvCxnSpPr>
            <a:cxnSpLocks/>
          </p:cNvCxnSpPr>
          <p:nvPr/>
        </p:nvCxnSpPr>
        <p:spPr>
          <a:xfrm rot="10800000">
            <a:off x="2009551" y="1958657"/>
            <a:ext cx="4389368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48569-d889-4cab-8fb7-f97de583ec0f" xsi:nil="true"/>
    <lcf76f155ced4ddcb4097134ff3c332f xmlns="d6be38d9-49e2-42ec-8f49-a572e92597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8D54F029DEA4CAD9C70AEC384FD18" ma:contentTypeVersion="13" ma:contentTypeDescription="Create a new document." ma:contentTypeScope="" ma:versionID="ea7a32b6ada644de2ecedd5ff60b18a4">
  <xsd:schema xmlns:xsd="http://www.w3.org/2001/XMLSchema" xmlns:xs="http://www.w3.org/2001/XMLSchema" xmlns:p="http://schemas.microsoft.com/office/2006/metadata/properties" xmlns:ns2="d6be38d9-49e2-42ec-8f49-a572e9259706" xmlns:ns3="a3648569-d889-4cab-8fb7-f97de583ec0f" targetNamespace="http://schemas.microsoft.com/office/2006/metadata/properties" ma:root="true" ma:fieldsID="a959bfce3b881269a930b8e4b5833188" ns2:_="" ns3:_="">
    <xsd:import namespace="d6be38d9-49e2-42ec-8f49-a572e9259706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e38d9-49e2-42ec-8f49-a572e9259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C12FC-6215-4B2B-9EAC-7E250CE89C1A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d6be38d9-49e2-42ec-8f49-a572e925970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3648569-d889-4cab-8fb7-f97de583ec0f"/>
    <ds:schemaRef ds:uri="072444cc-eec3-4352-8fcb-179150d177a5"/>
  </ds:schemaRefs>
</ds:datastoreItem>
</file>

<file path=customXml/itemProps2.xml><?xml version="1.0" encoding="utf-8"?>
<ds:datastoreItem xmlns:ds="http://schemas.openxmlformats.org/officeDocument/2006/customXml" ds:itemID="{F2854D30-F6B7-4EF0-8B76-E8F0DD24F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be38d9-49e2-42ec-8f49-a572e9259706"/>
    <ds:schemaRef ds:uri="a3648569-d889-4cab-8fb7-f97de583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0F828-9EB5-482E-A8F9-6390273F4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255</TotalTime>
  <Words>301</Words>
  <Application>Microsoft Office PowerPoint</Application>
  <PresentationFormat>On-screen Show (16:9)</PresentationFormat>
  <Paragraphs>68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 Neue Medium</vt:lpstr>
      <vt:lpstr>Times New Roman</vt:lpstr>
      <vt:lpstr>Office Theme</vt:lpstr>
      <vt:lpstr>Federal Programs Section: Perkins Unit</vt:lpstr>
      <vt:lpstr>Colleges by Perkins Regional 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Update</dc:title>
  <dc:creator/>
  <cp:keywords/>
  <cp:lastModifiedBy>Patti Coultas</cp:lastModifiedBy>
  <cp:revision>95</cp:revision>
  <dcterms:created xsi:type="dcterms:W3CDTF">2021-08-11T12:00:29Z</dcterms:created>
  <dcterms:modified xsi:type="dcterms:W3CDTF">2025-12-22T18:58:57Z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0x010100E768D54F029DEA4CAD9C70AEC384FD18</vt:lpwstr>
  </property>
  <property fmtid="{D5CDD505-2E9C-101B-9397-08002B2CF9AE}" pid="3" name="MediaServiceImageTags">
    <vt:lpwstr/>
  </property>
</Properties>
</file>