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9" r:id="rId6"/>
    <p:sldId id="259" r:id="rId7"/>
    <p:sldId id="260" r:id="rId8"/>
    <p:sldId id="262" r:id="rId9"/>
    <p:sldId id="261" r:id="rId10"/>
    <p:sldId id="263" r:id="rId11"/>
    <p:sldId id="264" r:id="rId12"/>
    <p:sldId id="266" r:id="rId13"/>
    <p:sldId id="267" r:id="rId14"/>
    <p:sldId id="268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CA42-D5C5-4390-975A-41D30083A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2887" y="1097107"/>
            <a:ext cx="8915399" cy="31027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Bladen Community College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and Advanced Manufacturing Training Facility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656D7-D0B5-43F0-97C5-EFED3776F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7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A1363-D33D-4A1F-9A23-DC4C18E54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8160442" y="3460233"/>
            <a:ext cx="6966186" cy="45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3C09C8-BD3B-45D6-8226-1837DD29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48818" y="-611507"/>
            <a:ext cx="6858000" cy="80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5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9FE41-B836-4C19-BAEA-C73A387FA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69041" y="414670"/>
            <a:ext cx="6858000" cy="60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C1A6E-5204-43EE-9196-1EF16BA99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1796" y="-760096"/>
            <a:ext cx="6858000" cy="837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6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D60AC-A7CB-48E4-A843-A82A9D552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E2FD1E-E33F-4E72-A3B0-8F9182F04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51735" y="-931545"/>
            <a:ext cx="7280910" cy="82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AA048-AE79-48E9-80ED-0A8F11C36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20290" y="388620"/>
            <a:ext cx="6858000" cy="608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93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ABA6-FFF3-474D-9F3E-225CF3123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Local Needs Assessment (CLNA)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468EA-29CD-4E38-8C0D-EE03F2372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to External Curriculum Advisory Committees at the fall meeting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Pathways Reviewed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Enrollment – Low Nontraditional Enrollment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marketing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Need for Educating the Public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Industry Participation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a meeting with the Public schools on January 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0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6047-BC73-4E52-A02D-FEEE30CB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Promising Practice</a:t>
            </a:r>
          </a:p>
        </p:txBody>
      </p:sp>
    </p:spTree>
    <p:extLst>
      <p:ext uri="{BB962C8B-B14F-4D97-AF65-F5344CB8AC3E}">
        <p14:creationId xmlns:p14="http://schemas.microsoft.com/office/powerpoint/2010/main" val="2825692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F6AE-FB87-43B6-805A-4947B8F7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SkillsUSA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8D331-E4C1-4FC2-BB43-4ABFF4B8C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Participation Program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Participated in Skills USA for 20 years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SkillsUSA has drawn in students to various programs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BCC students have walked across the national stage 6 of the last 7 years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bronze, Silver and Gold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BCC brought home the Gold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has paid for instructors to attend State and National SkillsUSA Conferences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paying for TPP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BCC has a growing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SkillUSA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and many more instructors re now interested in the program </a:t>
            </a:r>
          </a:p>
        </p:txBody>
      </p:sp>
    </p:spTree>
    <p:extLst>
      <p:ext uri="{BB962C8B-B14F-4D97-AF65-F5344CB8AC3E}">
        <p14:creationId xmlns:p14="http://schemas.microsoft.com/office/powerpoint/2010/main" val="210786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F414-9E9C-41F7-A7FF-CF25CA9D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04A2-0B0C-4EA1-9F76-8F361077C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our budget will be spent in the next month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Spending thus far for Professional Development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spending to be associated with smaller section of pathways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Spending will be on equipment, supplies, and professional development for our new Mechatronics Program</a:t>
            </a:r>
          </a:p>
        </p:txBody>
      </p:sp>
    </p:spTree>
    <p:extLst>
      <p:ext uri="{BB962C8B-B14F-4D97-AF65-F5344CB8AC3E}">
        <p14:creationId xmlns:p14="http://schemas.microsoft.com/office/powerpoint/2010/main" val="283474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B5E292-F8A4-4EB9-AF31-281995C66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DCBCD-91B2-4C50-84BC-D90603D0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88871" y="-377191"/>
            <a:ext cx="6858000" cy="745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3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5AA65-8B05-4BD1-A386-54CA15F46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22127" y="-495346"/>
            <a:ext cx="6858000" cy="7848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AFEBDB-5BE1-4FF6-8CA3-47D5DF0D7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8193981" y="3406140"/>
            <a:ext cx="6858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2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35E92B-7E22-48B5-9EE7-7F3FAAEA57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4511" y="388460"/>
            <a:ext cx="6538595" cy="64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7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059AA8-BEEE-4CD0-B025-0B1EC3B65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08945" y="845292"/>
            <a:ext cx="6857998" cy="5167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B66AE-BE64-43A1-89B3-619B5AEE0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3791" y="916171"/>
            <a:ext cx="6858000" cy="50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9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15D1BA-C0D9-4C09-B984-BF9763020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76446" y="1520455"/>
            <a:ext cx="6858000" cy="3817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175C6-D393-41B4-876A-0CA90E729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49455" y="526311"/>
            <a:ext cx="6858000" cy="58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2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EF557-468F-449B-AB4F-329522EF2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28531" y="-1265276"/>
            <a:ext cx="6858000" cy="889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3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13B57-FC95-4739-9FCC-6D7DE6D55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8492488" y="3406140"/>
            <a:ext cx="6858000" cy="45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44ADDA-49B3-4A32-8192-418BA6DCE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97530" y="-765810"/>
            <a:ext cx="6858000" cy="83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0559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2013</TotalTime>
  <Words>179</Words>
  <Application>Microsoft Office PowerPoint</Application>
  <PresentationFormat>Widescreen</PresentationFormat>
  <Paragraphs>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Wisp</vt:lpstr>
      <vt:lpstr>Bladen Community College  STEM and Advanced Manufacturing Training Facility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Comprehensive Local Needs Assessment (CLNA)</vt:lpstr>
      <vt:lpstr>Promising Practice</vt:lpstr>
      <vt:lpstr>SkillsUSA Participation</vt:lpstr>
      <vt:lpstr>Budget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Bladen Community College  STEM and Advanced Manufacturing Training Facility</dc:title>
  <dc:creator>Edward Dent</dc:creator>
  <cp:lastModifiedBy>Edward Dent</cp:lastModifiedBy>
  <cp:revision>10</cp:revision>
  <dcterms:created xsi:type="dcterms:W3CDTF">2020-01-13T20:21:02Z</dcterms:created>
  <dcterms:modified xsi:type="dcterms:W3CDTF">2020-01-15T19:16:35Z</dcterms:modified>
</cp:coreProperties>
</file>