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78" r:id="rId2"/>
    <p:sldId id="1165" r:id="rId3"/>
    <p:sldId id="1147" r:id="rId4"/>
    <p:sldId id="1201" r:id="rId5"/>
    <p:sldId id="1203" r:id="rId6"/>
    <p:sldId id="1198" r:id="rId7"/>
    <p:sldId id="1199" r:id="rId8"/>
    <p:sldId id="1200" r:id="rId9"/>
    <p:sldId id="1115" r:id="rId10"/>
    <p:sldId id="549" r:id="rId11"/>
    <p:sldId id="578" r:id="rId12"/>
    <p:sldId id="1109" r:id="rId13"/>
    <p:sldId id="704" r:id="rId14"/>
    <p:sldId id="1202" r:id="rId15"/>
    <p:sldId id="1195" r:id="rId16"/>
    <p:sldId id="119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C057-A01C-5746-A25B-6D22345C444B}">
          <p14:sldIdLst>
            <p14:sldId id="778"/>
            <p14:sldId id="1165"/>
            <p14:sldId id="1147"/>
            <p14:sldId id="1201"/>
            <p14:sldId id="1203"/>
            <p14:sldId id="1198"/>
            <p14:sldId id="1199"/>
            <p14:sldId id="1200"/>
            <p14:sldId id="1115"/>
            <p14:sldId id="549"/>
            <p14:sldId id="578"/>
            <p14:sldId id="1109"/>
            <p14:sldId id="704"/>
            <p14:sldId id="1202"/>
            <p14:sldId id="1195"/>
            <p14:sldId id="11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  <a:srgbClr val="003767"/>
    <a:srgbClr val="00A8AA"/>
    <a:srgbClr val="00FDFF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05D28-FD49-5C42-AE55-F3A13D37863F}" v="470" dt="2020-06-18T12:22:56.588"/>
    <p1510:client id="{488DD21E-264E-724B-BE1B-61B988A31346}" v="39" dt="2020-06-18T12:28:30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94" autoAdjust="0"/>
    <p:restoredTop sz="71888"/>
  </p:normalViewPr>
  <p:slideViewPr>
    <p:cSldViewPr snapToGrid="0">
      <p:cViewPr varScale="1">
        <p:scale>
          <a:sx n="117" d="100"/>
          <a:sy n="117" d="100"/>
        </p:scale>
        <p:origin x="720" y="168"/>
      </p:cViewPr>
      <p:guideLst/>
    </p:cSldViewPr>
  </p:slideViewPr>
  <p:outlineViewPr>
    <p:cViewPr>
      <p:scale>
        <a:sx n="33" d="100"/>
        <a:sy n="33" d="100"/>
      </p:scale>
      <p:origin x="0" y="-116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7BA05A0E-9391-A549-81D3-652D3A16020C}"/>
    <pc:docChg chg="custSel modSld">
      <pc:chgData name="Chris Droessler" userId="625c3661-9d64-47fa-b83c-4b49393bd161" providerId="ADAL" clId="{7BA05A0E-9391-A549-81D3-652D3A16020C}" dt="2020-06-15T16:27:39.380" v="116" actId="20577"/>
      <pc:docMkLst>
        <pc:docMk/>
      </pc:docMkLst>
      <pc:sldChg chg="modSp">
        <pc:chgData name="Chris Droessler" userId="625c3661-9d64-47fa-b83c-4b49393bd161" providerId="ADAL" clId="{7BA05A0E-9391-A549-81D3-652D3A16020C}" dt="2020-06-15T15:30:15.913" v="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7BA05A0E-9391-A549-81D3-652D3A16020C}" dt="2020-06-15T15:30:15.913" v="9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7BA05A0E-9391-A549-81D3-652D3A16020C}" dt="2020-06-15T16:27:39.380" v="116" actId="20577"/>
        <pc:sldMkLst>
          <pc:docMk/>
          <pc:sldMk cId="718989557" sldId="1145"/>
        </pc:sldMkLst>
        <pc:spChg chg="add mod">
          <ac:chgData name="Chris Droessler" userId="625c3661-9d64-47fa-b83c-4b49393bd161" providerId="ADAL" clId="{7BA05A0E-9391-A549-81D3-652D3A16020C}" dt="2020-06-15T16:27:39.380" v="116" actId="20577"/>
          <ac:spMkLst>
            <pc:docMk/>
            <pc:sldMk cId="718989557" sldId="1145"/>
            <ac:spMk id="2" creationId="{C6FA96B7-C5C2-A74D-9DC9-7A1DDF3501AA}"/>
          </ac:spMkLst>
        </pc:spChg>
        <pc:picChg chg="del">
          <ac:chgData name="Chris Droessler" userId="625c3661-9d64-47fa-b83c-4b49393bd161" providerId="ADAL" clId="{7BA05A0E-9391-A549-81D3-652D3A16020C}" dt="2020-06-15T16:11:18.169" v="10" actId="478"/>
          <ac:picMkLst>
            <pc:docMk/>
            <pc:sldMk cId="718989557" sldId="1145"/>
            <ac:picMk id="7" creationId="{C34FA5AD-EDA3-CA4A-B82D-39A326CBC943}"/>
          </ac:picMkLst>
        </pc:picChg>
      </pc:sldChg>
    </pc:docChg>
  </pc:docChgLst>
  <pc:docChgLst>
    <pc:chgData name="Chris Droessler" userId="625c3661-9d64-47fa-b83c-4b49393bd161" providerId="ADAL" clId="{07405D28-FD49-5C42-AE55-F3A13D37863F}"/>
    <pc:docChg chg="undo custSel addSld delSld modSld sldOrd modSection">
      <pc:chgData name="Chris Droessler" userId="625c3661-9d64-47fa-b83c-4b49393bd161" providerId="ADAL" clId="{07405D28-FD49-5C42-AE55-F3A13D37863F}" dt="2020-06-18T12:22:56.586" v="615"/>
      <pc:docMkLst>
        <pc:docMk/>
      </pc:docMkLst>
      <pc:sldChg chg="addSp modSp add setBg modNotesTx">
        <pc:chgData name="Chris Droessler" userId="625c3661-9d64-47fa-b83c-4b49393bd161" providerId="ADAL" clId="{07405D28-FD49-5C42-AE55-F3A13D37863F}" dt="2020-06-15T17:30:28.885" v="242" actId="1037"/>
        <pc:sldMkLst>
          <pc:docMk/>
          <pc:sldMk cId="3834359583" sldId="549"/>
        </pc:sldMkLst>
        <pc:spChg chg="add mod">
          <ac:chgData name="Chris Droessler" userId="625c3661-9d64-47fa-b83c-4b49393bd161" providerId="ADAL" clId="{07405D28-FD49-5C42-AE55-F3A13D37863F}" dt="2020-06-15T17:30:28.885" v="242" actId="1037"/>
          <ac:spMkLst>
            <pc:docMk/>
            <pc:sldMk cId="3834359583" sldId="549"/>
            <ac:spMk id="2" creationId="{979F457D-9568-BC4B-9553-77BF32D45339}"/>
          </ac:spMkLst>
        </pc:spChg>
      </pc:sldChg>
      <pc:sldChg chg="addSp delSp add setBg modNotesTx">
        <pc:chgData name="Chris Droessler" userId="625c3661-9d64-47fa-b83c-4b49393bd161" providerId="ADAL" clId="{07405D28-FD49-5C42-AE55-F3A13D37863F}" dt="2020-06-15T17:30:35.745" v="243"/>
        <pc:sldMkLst>
          <pc:docMk/>
          <pc:sldMk cId="4210283001" sldId="578"/>
        </pc:sldMkLst>
        <pc:spChg chg="del">
          <ac:chgData name="Chris Droessler" userId="625c3661-9d64-47fa-b83c-4b49393bd161" providerId="ADAL" clId="{07405D28-FD49-5C42-AE55-F3A13D37863F}" dt="2020-06-15T17:29:08.547" v="213" actId="478"/>
          <ac:spMkLst>
            <pc:docMk/>
            <pc:sldMk cId="4210283001" sldId="578"/>
            <ac:spMk id="4" creationId="{43E9E97F-5340-894D-97C8-8D8EDC0158D3}"/>
          </ac:spMkLst>
        </pc:spChg>
        <pc:spChg chg="add">
          <ac:chgData name="Chris Droessler" userId="625c3661-9d64-47fa-b83c-4b49393bd161" providerId="ADAL" clId="{07405D28-FD49-5C42-AE55-F3A13D37863F}" dt="2020-06-15T17:30:35.745" v="243"/>
          <ac:spMkLst>
            <pc:docMk/>
            <pc:sldMk cId="4210283001" sldId="578"/>
            <ac:spMk id="6" creationId="{3253184D-A298-CF41-B330-2DF0C51F0D80}"/>
          </ac:spMkLst>
        </pc:spChg>
      </pc:sldChg>
      <pc:sldChg chg="modSp">
        <pc:chgData name="Chris Droessler" userId="625c3661-9d64-47fa-b83c-4b49393bd161" providerId="ADAL" clId="{07405D28-FD49-5C42-AE55-F3A13D37863F}" dt="2020-06-15T17:54:26.028" v="572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07405D28-FD49-5C42-AE55-F3A13D37863F}" dt="2020-06-15T17:54:26.028" v="572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07405D28-FD49-5C42-AE55-F3A13D37863F}" dt="2020-06-03T12:17:08.190" v="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07405D28-FD49-5C42-AE55-F3A13D37863F}" dt="2020-06-03T12:17:08.190" v="6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ord">
        <pc:chgData name="Chris Droessler" userId="625c3661-9d64-47fa-b83c-4b49393bd161" providerId="ADAL" clId="{07405D28-FD49-5C42-AE55-F3A13D37863F}" dt="2020-06-15T17:54:51.222" v="573"/>
        <pc:sldMkLst>
          <pc:docMk/>
          <pc:sldMk cId="3615642505" sldId="1109"/>
        </pc:sldMkLst>
      </pc:sldChg>
      <pc:sldChg chg="ord">
        <pc:chgData name="Chris Droessler" userId="625c3661-9d64-47fa-b83c-4b49393bd161" providerId="ADAL" clId="{07405D28-FD49-5C42-AE55-F3A13D37863F}" dt="2020-06-18T12:22:22.669" v="611"/>
        <pc:sldMkLst>
          <pc:docMk/>
          <pc:sldMk cId="1552169447" sldId="1115"/>
        </pc:sldMkLst>
      </pc:sldChg>
      <pc:sldChg chg="delSp modSp del">
        <pc:chgData name="Chris Droessler" userId="625c3661-9d64-47fa-b83c-4b49393bd161" providerId="ADAL" clId="{07405D28-FD49-5C42-AE55-F3A13D37863F}" dt="2020-06-18T12:22:29.132" v="612" actId="2696"/>
        <pc:sldMkLst>
          <pc:docMk/>
          <pc:sldMk cId="718989557" sldId="1145"/>
        </pc:sldMkLst>
        <pc:spChg chg="del mod">
          <ac:chgData name="Chris Droessler" userId="625c3661-9d64-47fa-b83c-4b49393bd161" providerId="ADAL" clId="{07405D28-FD49-5C42-AE55-F3A13D37863F}" dt="2020-06-15T17:53:50.908" v="564"/>
          <ac:spMkLst>
            <pc:docMk/>
            <pc:sldMk cId="718989557" sldId="1145"/>
            <ac:spMk id="2" creationId="{C6FA96B7-C5C2-A74D-9DC9-7A1DDF3501AA}"/>
          </ac:spMkLst>
        </pc:spChg>
      </pc:sldChg>
      <pc:sldChg chg="del">
        <pc:chgData name="Chris Droessler" userId="625c3661-9d64-47fa-b83c-4b49393bd161" providerId="ADAL" clId="{07405D28-FD49-5C42-AE55-F3A13D37863F}" dt="2020-06-03T12:17:38.533" v="12" actId="2696"/>
        <pc:sldMkLst>
          <pc:docMk/>
          <pc:sldMk cId="3594920551" sldId="1170"/>
        </pc:sldMkLst>
      </pc:sldChg>
      <pc:sldChg chg="del">
        <pc:chgData name="Chris Droessler" userId="625c3661-9d64-47fa-b83c-4b49393bd161" providerId="ADAL" clId="{07405D28-FD49-5C42-AE55-F3A13D37863F}" dt="2020-06-03T12:17:38.579" v="15" actId="2696"/>
        <pc:sldMkLst>
          <pc:docMk/>
          <pc:sldMk cId="160696806" sldId="1171"/>
        </pc:sldMkLst>
      </pc:sldChg>
      <pc:sldChg chg="del">
        <pc:chgData name="Chris Droessler" userId="625c3661-9d64-47fa-b83c-4b49393bd161" providerId="ADAL" clId="{07405D28-FD49-5C42-AE55-F3A13D37863F}" dt="2020-06-03T12:17:38.548" v="13" actId="2696"/>
        <pc:sldMkLst>
          <pc:docMk/>
          <pc:sldMk cId="2341050336" sldId="1173"/>
        </pc:sldMkLst>
      </pc:sldChg>
      <pc:sldChg chg="del">
        <pc:chgData name="Chris Droessler" userId="625c3661-9d64-47fa-b83c-4b49393bd161" providerId="ADAL" clId="{07405D28-FD49-5C42-AE55-F3A13D37863F}" dt="2020-06-03T12:17:38.610" v="17" actId="2696"/>
        <pc:sldMkLst>
          <pc:docMk/>
          <pc:sldMk cId="4066648223" sldId="1175"/>
        </pc:sldMkLst>
      </pc:sldChg>
      <pc:sldChg chg="del">
        <pc:chgData name="Chris Droessler" userId="625c3661-9d64-47fa-b83c-4b49393bd161" providerId="ADAL" clId="{07405D28-FD49-5C42-AE55-F3A13D37863F}" dt="2020-06-03T12:17:38.803" v="31" actId="2696"/>
        <pc:sldMkLst>
          <pc:docMk/>
          <pc:sldMk cId="1865642368" sldId="1176"/>
        </pc:sldMkLst>
      </pc:sldChg>
      <pc:sldChg chg="del">
        <pc:chgData name="Chris Droessler" userId="625c3661-9d64-47fa-b83c-4b49393bd161" providerId="ADAL" clId="{07405D28-FD49-5C42-AE55-F3A13D37863F}" dt="2020-06-03T12:17:38.750" v="27" actId="2696"/>
        <pc:sldMkLst>
          <pc:docMk/>
          <pc:sldMk cId="3708271443" sldId="1177"/>
        </pc:sldMkLst>
      </pc:sldChg>
      <pc:sldChg chg="del">
        <pc:chgData name="Chris Droessler" userId="625c3661-9d64-47fa-b83c-4b49393bd161" providerId="ADAL" clId="{07405D28-FD49-5C42-AE55-F3A13D37863F}" dt="2020-06-03T12:17:38.865" v="36" actId="2696"/>
        <pc:sldMkLst>
          <pc:docMk/>
          <pc:sldMk cId="1529276378" sldId="1180"/>
        </pc:sldMkLst>
      </pc:sldChg>
      <pc:sldChg chg="del">
        <pc:chgData name="Chris Droessler" userId="625c3661-9d64-47fa-b83c-4b49393bd161" providerId="ADAL" clId="{07405D28-FD49-5C42-AE55-F3A13D37863F}" dt="2020-06-03T12:17:38.898" v="39" actId="2696"/>
        <pc:sldMkLst>
          <pc:docMk/>
          <pc:sldMk cId="410708212" sldId="1185"/>
        </pc:sldMkLst>
      </pc:sldChg>
      <pc:sldChg chg="del">
        <pc:chgData name="Chris Droessler" userId="625c3661-9d64-47fa-b83c-4b49393bd161" providerId="ADAL" clId="{07405D28-FD49-5C42-AE55-F3A13D37863F}" dt="2020-06-03T12:17:38.564" v="14" actId="2696"/>
        <pc:sldMkLst>
          <pc:docMk/>
          <pc:sldMk cId="3153978724" sldId="1186"/>
        </pc:sldMkLst>
      </pc:sldChg>
      <pc:sldChg chg="del">
        <pc:chgData name="Chris Droessler" userId="625c3661-9d64-47fa-b83c-4b49393bd161" providerId="ADAL" clId="{07405D28-FD49-5C42-AE55-F3A13D37863F}" dt="2020-06-03T12:17:38.595" v="16" actId="2696"/>
        <pc:sldMkLst>
          <pc:docMk/>
          <pc:sldMk cId="1933078213" sldId="1187"/>
        </pc:sldMkLst>
      </pc:sldChg>
      <pc:sldChg chg="del">
        <pc:chgData name="Chris Droessler" userId="625c3661-9d64-47fa-b83c-4b49393bd161" providerId="ADAL" clId="{07405D28-FD49-5C42-AE55-F3A13D37863F}" dt="2020-06-03T12:17:38.737" v="26" actId="2696"/>
        <pc:sldMkLst>
          <pc:docMk/>
          <pc:sldMk cId="2531206292" sldId="1189"/>
        </pc:sldMkLst>
      </pc:sldChg>
      <pc:sldChg chg="del">
        <pc:chgData name="Chris Droessler" userId="625c3661-9d64-47fa-b83c-4b49393bd161" providerId="ADAL" clId="{07405D28-FD49-5C42-AE55-F3A13D37863F}" dt="2020-06-03T12:17:38.790" v="30" actId="2696"/>
        <pc:sldMkLst>
          <pc:docMk/>
          <pc:sldMk cId="3134155946" sldId="1190"/>
        </pc:sldMkLst>
      </pc:sldChg>
      <pc:sldChg chg="del">
        <pc:chgData name="Chris Droessler" userId="625c3661-9d64-47fa-b83c-4b49393bd161" providerId="ADAL" clId="{07405D28-FD49-5C42-AE55-F3A13D37863F}" dt="2020-06-03T12:17:38.828" v="33" actId="2696"/>
        <pc:sldMkLst>
          <pc:docMk/>
          <pc:sldMk cId="4074646344" sldId="1191"/>
        </pc:sldMkLst>
      </pc:sldChg>
      <pc:sldChg chg="del">
        <pc:chgData name="Chris Droessler" userId="625c3661-9d64-47fa-b83c-4b49393bd161" providerId="ADAL" clId="{07405D28-FD49-5C42-AE55-F3A13D37863F}" dt="2020-06-03T12:17:38.876" v="37" actId="2696"/>
        <pc:sldMkLst>
          <pc:docMk/>
          <pc:sldMk cId="2174014864" sldId="1192"/>
        </pc:sldMkLst>
      </pc:sldChg>
      <pc:sldChg chg="del">
        <pc:chgData name="Chris Droessler" userId="625c3661-9d64-47fa-b83c-4b49393bd161" providerId="ADAL" clId="{07405D28-FD49-5C42-AE55-F3A13D37863F}" dt="2020-06-03T12:17:38.841" v="34" actId="2696"/>
        <pc:sldMkLst>
          <pc:docMk/>
          <pc:sldMk cId="2222874774" sldId="1193"/>
        </pc:sldMkLst>
      </pc:sldChg>
      <pc:sldChg chg="addSp delSp modSp modNotesTx">
        <pc:chgData name="Chris Droessler" userId="625c3661-9d64-47fa-b83c-4b49393bd161" providerId="ADAL" clId="{07405D28-FD49-5C42-AE55-F3A13D37863F}" dt="2020-06-03T12:30:20.687" v="158" actId="14100"/>
        <pc:sldMkLst>
          <pc:docMk/>
          <pc:sldMk cId="834463222" sldId="1195"/>
        </pc:sldMkLst>
        <pc:spChg chg="mod">
          <ac:chgData name="Chris Droessler" userId="625c3661-9d64-47fa-b83c-4b49393bd161" providerId="ADAL" clId="{07405D28-FD49-5C42-AE55-F3A13D37863F}" dt="2020-06-03T12:18:18.290" v="63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9:56.128" v="153" actId="20577"/>
          <ac:spMkLst>
            <pc:docMk/>
            <pc:sldMk cId="834463222" sldId="1195"/>
            <ac:spMk id="3" creationId="{00000000-0000-0000-0000-000000000000}"/>
          </ac:spMkLst>
        </pc:spChg>
        <pc:picChg chg="mod">
          <ac:chgData name="Chris Droessler" userId="625c3661-9d64-47fa-b83c-4b49393bd161" providerId="ADAL" clId="{07405D28-FD49-5C42-AE55-F3A13D37863F}" dt="2020-06-03T12:30:15.241" v="156" actId="1076"/>
          <ac:picMkLst>
            <pc:docMk/>
            <pc:sldMk cId="834463222" sldId="1195"/>
            <ac:picMk id="5" creationId="{7431B9CA-F43F-6A46-BC48-9D820C6AF037}"/>
          </ac:picMkLst>
        </pc:picChg>
        <pc:picChg chg="add mod">
          <ac:chgData name="Chris Droessler" userId="625c3661-9d64-47fa-b83c-4b49393bd161" providerId="ADAL" clId="{07405D28-FD49-5C42-AE55-F3A13D37863F}" dt="2020-06-03T12:30:20.687" v="158" actId="14100"/>
          <ac:picMkLst>
            <pc:docMk/>
            <pc:sldMk cId="834463222" sldId="1195"/>
            <ac:picMk id="2050" creationId="{14011B64-E05E-EA46-8A92-E0B6CA909E81}"/>
          </ac:picMkLst>
        </pc:picChg>
        <pc:picChg chg="del">
          <ac:chgData name="Chris Droessler" userId="625c3661-9d64-47fa-b83c-4b49393bd161" providerId="ADAL" clId="{07405D28-FD49-5C42-AE55-F3A13D37863F}" dt="2020-06-03T12:17:56.499" v="50" actId="478"/>
          <ac:picMkLst>
            <pc:docMk/>
            <pc:sldMk cId="834463222" sldId="1195"/>
            <ac:picMk id="3074" creationId="{94F09B21-5459-6046-9DDE-B06CE287DD54}"/>
          </ac:picMkLst>
        </pc:picChg>
      </pc:sldChg>
      <pc:sldChg chg="del">
        <pc:chgData name="Chris Droessler" userId="625c3661-9d64-47fa-b83c-4b49393bd161" providerId="ADAL" clId="{07405D28-FD49-5C42-AE55-F3A13D37863F}" dt="2020-06-03T12:17:38.516" v="11" actId="2696"/>
        <pc:sldMkLst>
          <pc:docMk/>
          <pc:sldMk cId="1626812421" sldId="1197"/>
        </pc:sldMkLst>
      </pc:sldChg>
      <pc:sldChg chg="addSp delSp modSp add modNotesTx">
        <pc:chgData name="Chris Droessler" userId="625c3661-9d64-47fa-b83c-4b49393bd161" providerId="ADAL" clId="{07405D28-FD49-5C42-AE55-F3A13D37863F}" dt="2020-06-03T12:29:12.291" v="106" actId="14100"/>
        <pc:sldMkLst>
          <pc:docMk/>
          <pc:sldMk cId="2205797833" sldId="1197"/>
        </pc:sldMkLst>
        <pc:spChg chg="mod">
          <ac:chgData name="Chris Droessler" userId="625c3661-9d64-47fa-b83c-4b49393bd161" providerId="ADAL" clId="{07405D28-FD49-5C42-AE55-F3A13D37863F}" dt="2020-06-03T12:26:03.294" v="95" actId="20577"/>
          <ac:spMkLst>
            <pc:docMk/>
            <pc:sldMk cId="2205797833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6:15.303" v="102"/>
          <ac:spMkLst>
            <pc:docMk/>
            <pc:sldMk cId="2205797833" sldId="1197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03T12:25:54.070" v="81" actId="478"/>
          <ac:picMkLst>
            <pc:docMk/>
            <pc:sldMk cId="2205797833" sldId="1197"/>
            <ac:picMk id="5" creationId="{7431B9CA-F43F-6A46-BC48-9D820C6AF037}"/>
          </ac:picMkLst>
        </pc:picChg>
        <pc:picChg chg="add">
          <ac:chgData name="Chris Droessler" userId="625c3661-9d64-47fa-b83c-4b49393bd161" providerId="ADAL" clId="{07405D28-FD49-5C42-AE55-F3A13D37863F}" dt="2020-06-03T12:27:18.245" v="103"/>
          <ac:picMkLst>
            <pc:docMk/>
            <pc:sldMk cId="2205797833" sldId="1197"/>
            <ac:picMk id="6" creationId="{E38F3DB2-C042-4B4A-9B86-9AC3CFD05D1E}"/>
          </ac:picMkLst>
        </pc:picChg>
        <pc:picChg chg="add mod">
          <ac:chgData name="Chris Droessler" userId="625c3661-9d64-47fa-b83c-4b49393bd161" providerId="ADAL" clId="{07405D28-FD49-5C42-AE55-F3A13D37863F}" dt="2020-06-03T12:29:12.291" v="106" actId="14100"/>
          <ac:picMkLst>
            <pc:docMk/>
            <pc:sldMk cId="2205797833" sldId="1197"/>
            <ac:picMk id="1026" creationId="{B1563740-0D02-F64A-BB77-500F2567068E}"/>
          </ac:picMkLst>
        </pc:picChg>
      </pc:sldChg>
      <pc:sldChg chg="add ord">
        <pc:chgData name="Chris Droessler" userId="625c3661-9d64-47fa-b83c-4b49393bd161" providerId="ADAL" clId="{07405D28-FD49-5C42-AE55-F3A13D37863F}" dt="2020-06-10T12:50:02.103" v="160"/>
        <pc:sldMkLst>
          <pc:docMk/>
          <pc:sldMk cId="2863154802" sldId="1198"/>
        </pc:sldMkLst>
      </pc:sldChg>
      <pc:sldChg chg="delSp modSp add modNotesTx">
        <pc:chgData name="Chris Droessler" userId="625c3661-9d64-47fa-b83c-4b49393bd161" providerId="ADAL" clId="{07405D28-FD49-5C42-AE55-F3A13D37863F}" dt="2020-06-15T17:39:32.302" v="408" actId="20577"/>
        <pc:sldMkLst>
          <pc:docMk/>
          <pc:sldMk cId="37473227" sldId="1199"/>
        </pc:sldMkLst>
        <pc:spChg chg="mod">
          <ac:chgData name="Chris Droessler" userId="625c3661-9d64-47fa-b83c-4b49393bd161" providerId="ADAL" clId="{07405D28-FD49-5C42-AE55-F3A13D37863F}" dt="2020-06-15T17:39:32.302" v="408" actId="20577"/>
          <ac:spMkLst>
            <pc:docMk/>
            <pc:sldMk cId="37473227" sldId="1199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15T17:38:46.137" v="390" actId="403"/>
          <ac:spMkLst>
            <pc:docMk/>
            <pc:sldMk cId="37473227" sldId="1199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15T17:33:35.919" v="278" actId="478"/>
          <ac:picMkLst>
            <pc:docMk/>
            <pc:sldMk cId="37473227" sldId="1199"/>
            <ac:picMk id="4" creationId="{86CB3467-101F-0B47-8C5E-C36401E0A955}"/>
          </ac:picMkLst>
        </pc:picChg>
        <pc:picChg chg="del">
          <ac:chgData name="Chris Droessler" userId="625c3661-9d64-47fa-b83c-4b49393bd161" providerId="ADAL" clId="{07405D28-FD49-5C42-AE55-F3A13D37863F}" dt="2020-06-15T17:33:38.303" v="279" actId="478"/>
          <ac:picMkLst>
            <pc:docMk/>
            <pc:sldMk cId="37473227" sldId="1199"/>
            <ac:picMk id="1026" creationId="{ED12A15B-AE12-0649-9D72-DD357D3FB5FD}"/>
          </ac:picMkLst>
        </pc:picChg>
      </pc:sldChg>
      <pc:sldChg chg="addSp delSp modSp add setBg modNotesTx">
        <pc:chgData name="Chris Droessler" userId="625c3661-9d64-47fa-b83c-4b49393bd161" providerId="ADAL" clId="{07405D28-FD49-5C42-AE55-F3A13D37863F}" dt="2020-06-15T17:56:02.981" v="588" actId="1037"/>
        <pc:sldMkLst>
          <pc:docMk/>
          <pc:sldMk cId="3712269110" sldId="1200"/>
        </pc:sldMkLst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2" creationId="{00000000-0000-0000-0000-000000000000}"/>
          </ac:spMkLst>
        </pc:spChg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07405D28-FD49-5C42-AE55-F3A13D37863F}" dt="2020-06-15T17:56:02.981" v="588" actId="1037"/>
          <ac:picMkLst>
            <pc:docMk/>
            <pc:sldMk cId="3712269110" sldId="1200"/>
            <ac:picMk id="1026" creationId="{ECF8551E-26C5-8E48-8B62-4B20DCD9CBF5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28" creationId="{F5D8D17E-130D-0241-BCA6-729DF601290C}"/>
          </ac:picMkLst>
        </pc:picChg>
        <pc:picChg chg="add del mod">
          <ac:chgData name="Chris Droessler" userId="625c3661-9d64-47fa-b83c-4b49393bd161" providerId="ADAL" clId="{07405D28-FD49-5C42-AE55-F3A13D37863F}" dt="2020-06-15T17:41:58.754" v="427" actId="478"/>
          <ac:picMkLst>
            <pc:docMk/>
            <pc:sldMk cId="3712269110" sldId="1200"/>
            <ac:picMk id="1030" creationId="{E87EABE0-534C-7746-B6BB-F9401CDE6D55}"/>
          </ac:picMkLst>
        </pc:picChg>
        <pc:picChg chg="add del mod">
          <ac:chgData name="Chris Droessler" userId="625c3661-9d64-47fa-b83c-4b49393bd161" providerId="ADAL" clId="{07405D28-FD49-5C42-AE55-F3A13D37863F}" dt="2020-06-15T17:41:59.954" v="428" actId="478"/>
          <ac:picMkLst>
            <pc:docMk/>
            <pc:sldMk cId="3712269110" sldId="1200"/>
            <ac:picMk id="1032" creationId="{77229C90-34AB-0447-AB1C-F74DB3C9DA9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4" creationId="{CB7471AE-98EB-104C-A846-CF68618DD278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6" creationId="{36221B6F-765C-A24C-8A1C-4EB9AC58BF0F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8" creationId="{5C626226-A435-C148-8F83-AF20DC2122EC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0" creationId="{705B6A54-B242-CF4D-9DE7-9BB5DAA5FB1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2" creationId="{A74E0779-9D4E-1E4E-BF92-3F57B76B7CF0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4" creationId="{E0536776-D5BA-694A-BE27-B0F2042D8548}"/>
          </ac:picMkLst>
        </pc:picChg>
      </pc:sldChg>
      <pc:sldChg chg="addSp delSp modSp add ord setBg modNotesTx">
        <pc:chgData name="Chris Droessler" userId="625c3661-9d64-47fa-b83c-4b49393bd161" providerId="ADAL" clId="{07405D28-FD49-5C42-AE55-F3A13D37863F}" dt="2020-06-18T12:22:56.586" v="615"/>
        <pc:sldMkLst>
          <pc:docMk/>
          <pc:sldMk cId="3074281812" sldId="1201"/>
        </pc:sldMkLst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2" creationId="{58D82E37-7443-3A41-BA44-108D36249A9B}"/>
          </ac:spMkLst>
        </pc:spChg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3" creationId="{BCC1B263-FA17-9D44-AD6A-07DB8B0ADBE7}"/>
          </ac:spMkLst>
        </pc:spChg>
        <pc:spChg chg="add mod">
          <ac:chgData name="Chris Droessler" userId="625c3661-9d64-47fa-b83c-4b49393bd161" providerId="ADAL" clId="{07405D28-FD49-5C42-AE55-F3A13D37863F}" dt="2020-06-16T00:08:28.648" v="603" actId="1076"/>
          <ac:spMkLst>
            <pc:docMk/>
            <pc:sldMk cId="3074281812" sldId="1201"/>
            <ac:spMk id="4" creationId="{0829FBC6-5300-344B-8895-F0520C767EB3}"/>
          </ac:spMkLst>
        </pc:spChg>
        <pc:picChg chg="add mod">
          <ac:chgData name="Chris Droessler" userId="625c3661-9d64-47fa-b83c-4b49393bd161" providerId="ADAL" clId="{07405D28-FD49-5C42-AE55-F3A13D37863F}" dt="2020-06-16T00:07:03.593" v="591"/>
          <ac:picMkLst>
            <pc:docMk/>
            <pc:sldMk cId="3074281812" sldId="1201"/>
            <ac:picMk id="1026" creationId="{56A37614-2238-4548-881D-C11A30A737A8}"/>
          </ac:picMkLst>
        </pc:picChg>
      </pc:sldChg>
      <pc:sldChg chg="add">
        <pc:chgData name="Chris Droessler" userId="625c3661-9d64-47fa-b83c-4b49393bd161" providerId="ADAL" clId="{07405D28-FD49-5C42-AE55-F3A13D37863F}" dt="2020-06-18T12:22:20.407" v="610"/>
        <pc:sldMkLst>
          <pc:docMk/>
          <pc:sldMk cId="2964976515" sldId="1202"/>
        </pc:sldMkLst>
      </pc:sldChg>
      <pc:sldChg chg="add">
        <pc:chgData name="Chris Droessler" userId="625c3661-9d64-47fa-b83c-4b49393bd161" providerId="ADAL" clId="{07405D28-FD49-5C42-AE55-F3A13D37863F}" dt="2020-06-18T12:22:54.270" v="614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07405D28-FD49-5C42-AE55-F3A13D37863F}" dt="2020-06-03T12:17:38.499" v="10" actId="2696"/>
        <pc:sldMkLst>
          <pc:docMk/>
          <pc:sldMk cId="3374239042" sldId="1204"/>
        </pc:sldMkLst>
      </pc:sldChg>
      <pc:sldChg chg="del">
        <pc:chgData name="Chris Droessler" userId="625c3661-9d64-47fa-b83c-4b49393bd161" providerId="ADAL" clId="{07405D28-FD49-5C42-AE55-F3A13D37863F}" dt="2020-06-03T12:17:38.465" v="8" actId="2696"/>
        <pc:sldMkLst>
          <pc:docMk/>
          <pc:sldMk cId="2664926660" sldId="1205"/>
        </pc:sldMkLst>
      </pc:sldChg>
      <pc:sldChg chg="del">
        <pc:chgData name="Chris Droessler" userId="625c3661-9d64-47fa-b83c-4b49393bd161" providerId="ADAL" clId="{07405D28-FD49-5C42-AE55-F3A13D37863F}" dt="2020-06-03T12:17:38.887" v="38" actId="2696"/>
        <pc:sldMkLst>
          <pc:docMk/>
          <pc:sldMk cId="1427430420" sldId="1207"/>
        </pc:sldMkLst>
      </pc:sldChg>
      <pc:sldChg chg="del">
        <pc:chgData name="Chris Droessler" userId="625c3661-9d64-47fa-b83c-4b49393bd161" providerId="ADAL" clId="{07405D28-FD49-5C42-AE55-F3A13D37863F}" dt="2020-06-03T12:17:38.816" v="32" actId="2696"/>
        <pc:sldMkLst>
          <pc:docMk/>
          <pc:sldMk cId="226358849" sldId="1208"/>
        </pc:sldMkLst>
      </pc:sldChg>
      <pc:sldChg chg="del">
        <pc:chgData name="Chris Droessler" userId="625c3661-9d64-47fa-b83c-4b49393bd161" providerId="ADAL" clId="{07405D28-FD49-5C42-AE55-F3A13D37863F}" dt="2020-06-03T12:17:38.764" v="28" actId="2696"/>
        <pc:sldMkLst>
          <pc:docMk/>
          <pc:sldMk cId="2246454812" sldId="1209"/>
        </pc:sldMkLst>
      </pc:sldChg>
      <pc:sldChg chg="del">
        <pc:chgData name="Chris Droessler" userId="625c3661-9d64-47fa-b83c-4b49393bd161" providerId="ADAL" clId="{07405D28-FD49-5C42-AE55-F3A13D37863F}" dt="2020-06-03T12:17:38.777" v="29" actId="2696"/>
        <pc:sldMkLst>
          <pc:docMk/>
          <pc:sldMk cId="1710108747" sldId="1210"/>
        </pc:sldMkLst>
      </pc:sldChg>
      <pc:sldChg chg="del">
        <pc:chgData name="Chris Droessler" userId="625c3661-9d64-47fa-b83c-4b49393bd161" providerId="ADAL" clId="{07405D28-FD49-5C42-AE55-F3A13D37863F}" dt="2020-06-03T12:17:38.624" v="18" actId="2696"/>
        <pc:sldMkLst>
          <pc:docMk/>
          <pc:sldMk cId="1156584738" sldId="1211"/>
        </pc:sldMkLst>
      </pc:sldChg>
      <pc:sldChg chg="del">
        <pc:chgData name="Chris Droessler" userId="625c3661-9d64-47fa-b83c-4b49393bd161" providerId="ADAL" clId="{07405D28-FD49-5C42-AE55-F3A13D37863F}" dt="2020-06-03T12:17:38.639" v="19" actId="2696"/>
        <pc:sldMkLst>
          <pc:docMk/>
          <pc:sldMk cId="2086786326" sldId="1212"/>
        </pc:sldMkLst>
      </pc:sldChg>
      <pc:sldChg chg="del">
        <pc:chgData name="Chris Droessler" userId="625c3661-9d64-47fa-b83c-4b49393bd161" providerId="ADAL" clId="{07405D28-FD49-5C42-AE55-F3A13D37863F}" dt="2020-06-03T12:17:38.653" v="20" actId="2696"/>
        <pc:sldMkLst>
          <pc:docMk/>
          <pc:sldMk cId="327614491" sldId="1213"/>
        </pc:sldMkLst>
      </pc:sldChg>
      <pc:sldChg chg="del">
        <pc:chgData name="Chris Droessler" userId="625c3661-9d64-47fa-b83c-4b49393bd161" providerId="ADAL" clId="{07405D28-FD49-5C42-AE55-F3A13D37863F}" dt="2020-06-03T12:17:38.667" v="21" actId="2696"/>
        <pc:sldMkLst>
          <pc:docMk/>
          <pc:sldMk cId="1284833600" sldId="1214"/>
        </pc:sldMkLst>
      </pc:sldChg>
      <pc:sldChg chg="del">
        <pc:chgData name="Chris Droessler" userId="625c3661-9d64-47fa-b83c-4b49393bd161" providerId="ADAL" clId="{07405D28-FD49-5C42-AE55-F3A13D37863F}" dt="2020-06-03T12:17:38.682" v="22" actId="2696"/>
        <pc:sldMkLst>
          <pc:docMk/>
          <pc:sldMk cId="2595668173" sldId="1215"/>
        </pc:sldMkLst>
      </pc:sldChg>
      <pc:sldChg chg="del">
        <pc:chgData name="Chris Droessler" userId="625c3661-9d64-47fa-b83c-4b49393bd161" providerId="ADAL" clId="{07405D28-FD49-5C42-AE55-F3A13D37863F}" dt="2020-06-03T12:17:38.695" v="23" actId="2696"/>
        <pc:sldMkLst>
          <pc:docMk/>
          <pc:sldMk cId="2602177875" sldId="1216"/>
        </pc:sldMkLst>
      </pc:sldChg>
      <pc:sldChg chg="del">
        <pc:chgData name="Chris Droessler" userId="625c3661-9d64-47fa-b83c-4b49393bd161" providerId="ADAL" clId="{07405D28-FD49-5C42-AE55-F3A13D37863F}" dt="2020-06-03T12:17:38.709" v="24" actId="2696"/>
        <pc:sldMkLst>
          <pc:docMk/>
          <pc:sldMk cId="132676270" sldId="1217"/>
        </pc:sldMkLst>
      </pc:sldChg>
      <pc:sldChg chg="del">
        <pc:chgData name="Chris Droessler" userId="625c3661-9d64-47fa-b83c-4b49393bd161" providerId="ADAL" clId="{07405D28-FD49-5C42-AE55-F3A13D37863F}" dt="2020-06-03T12:17:38.723" v="25" actId="2696"/>
        <pc:sldMkLst>
          <pc:docMk/>
          <pc:sldMk cId="4037972244" sldId="1218"/>
        </pc:sldMkLst>
      </pc:sldChg>
      <pc:sldChg chg="del">
        <pc:chgData name="Chris Droessler" userId="625c3661-9d64-47fa-b83c-4b49393bd161" providerId="ADAL" clId="{07405D28-FD49-5C42-AE55-F3A13D37863F}" dt="2020-06-03T12:17:38.853" v="35" actId="2696"/>
        <pc:sldMkLst>
          <pc:docMk/>
          <pc:sldMk cId="645737173" sldId="1219"/>
        </pc:sldMkLst>
      </pc:sldChg>
      <pc:sldChg chg="del">
        <pc:chgData name="Chris Droessler" userId="625c3661-9d64-47fa-b83c-4b49393bd161" providerId="ADAL" clId="{07405D28-FD49-5C42-AE55-F3A13D37863F}" dt="2020-06-03T12:17:38.449" v="7" actId="2696"/>
        <pc:sldMkLst>
          <pc:docMk/>
          <pc:sldMk cId="3821139957" sldId="1220"/>
        </pc:sldMkLst>
      </pc:sldChg>
      <pc:sldChg chg="del">
        <pc:chgData name="Chris Droessler" userId="625c3661-9d64-47fa-b83c-4b49393bd161" providerId="ADAL" clId="{07405D28-FD49-5C42-AE55-F3A13D37863F}" dt="2020-06-03T12:17:38.483" v="9" actId="2696"/>
        <pc:sldMkLst>
          <pc:docMk/>
          <pc:sldMk cId="2653533977" sldId="1221"/>
        </pc:sldMkLst>
      </pc:sldChg>
    </pc:docChg>
  </pc:docChgLst>
  <pc:docChgLst>
    <pc:chgData name="Chris Droessler" userId="625c3661-9d64-47fa-b83c-4b49393bd161" providerId="ADAL" clId="{9CAC262F-4311-2247-9149-9D497712AD56}"/>
    <pc:docChg chg="undo redo custSel addSld delSld modSld sldOrd modSection">
      <pc:chgData name="Chris Droessler" userId="625c3661-9d64-47fa-b83c-4b49393bd161" providerId="ADAL" clId="{9CAC262F-4311-2247-9149-9D497712AD56}" dt="2020-05-21T11:23:16.825" v="2068" actId="14100"/>
      <pc:docMkLst>
        <pc:docMk/>
      </pc:docMkLst>
      <pc:sldChg chg="delSp modSp add del setBg">
        <pc:chgData name="Chris Droessler" userId="625c3661-9d64-47fa-b83c-4b49393bd161" providerId="ADAL" clId="{9CAC262F-4311-2247-9149-9D497712AD56}" dt="2020-05-18T12:49:56.691" v="1137" actId="2696"/>
        <pc:sldMkLst>
          <pc:docMk/>
          <pc:sldMk cId="3500127940" sldId="256"/>
        </pc:sldMkLst>
        <pc:spChg chg="del">
          <ac:chgData name="Chris Droessler" userId="625c3661-9d64-47fa-b83c-4b49393bd161" providerId="ADAL" clId="{9CAC262F-4311-2247-9149-9D497712AD56}" dt="2020-05-18T12:47:06.014" v="1119" actId="478"/>
          <ac:spMkLst>
            <pc:docMk/>
            <pc:sldMk cId="3500127940" sldId="25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6:46.919" v="1111" actId="1036"/>
          <ac:spMkLst>
            <pc:docMk/>
            <pc:sldMk cId="3500127940" sldId="25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8T12:46:50.292" v="1118" actId="1035"/>
          <ac:picMkLst>
            <pc:docMk/>
            <pc:sldMk cId="3500127940" sldId="256"/>
            <ac:picMk id="4" creationId="{00000000-0000-0000-0000-000000000000}"/>
          </ac:picMkLst>
        </pc:picChg>
      </pc:sldChg>
      <pc:sldChg chg="modSp add del">
        <pc:chgData name="Chris Droessler" userId="625c3661-9d64-47fa-b83c-4b49393bd161" providerId="ADAL" clId="{9CAC262F-4311-2247-9149-9D497712AD56}" dt="2020-05-18T12:49:56.706" v="1138" actId="2696"/>
        <pc:sldMkLst>
          <pc:docMk/>
          <pc:sldMk cId="439408710" sldId="257"/>
        </pc:sldMkLst>
        <pc:spChg chg="mod">
          <ac:chgData name="Chris Droessler" userId="625c3661-9d64-47fa-b83c-4b49393bd161" providerId="ADAL" clId="{9CAC262F-4311-2247-9149-9D497712AD56}" dt="2020-05-18T12:45:11.689" v="1076" actId="27636"/>
          <ac:spMkLst>
            <pc:docMk/>
            <pc:sldMk cId="439408710" sldId="257"/>
            <ac:spMk id="3" creationId="{00000000-0000-0000-0000-000000000000}"/>
          </ac:spMkLst>
        </pc:spChg>
      </pc:sldChg>
      <pc:sldChg chg="add del">
        <pc:chgData name="Chris Droessler" userId="625c3661-9d64-47fa-b83c-4b49393bd161" providerId="ADAL" clId="{9CAC262F-4311-2247-9149-9D497712AD56}" dt="2020-05-18T12:49:56.734" v="1140" actId="2696"/>
        <pc:sldMkLst>
          <pc:docMk/>
          <pc:sldMk cId="2972425982" sldId="258"/>
        </pc:sldMkLst>
      </pc:sldChg>
      <pc:sldChg chg="modSp add del">
        <pc:chgData name="Chris Droessler" userId="625c3661-9d64-47fa-b83c-4b49393bd161" providerId="ADAL" clId="{9CAC262F-4311-2247-9149-9D497712AD56}" dt="2020-05-18T12:49:56.720" v="1139" actId="2696"/>
        <pc:sldMkLst>
          <pc:docMk/>
          <pc:sldMk cId="1849595116" sldId="261"/>
        </pc:sldMkLst>
        <pc:spChg chg="mod">
          <ac:chgData name="Chris Droessler" userId="625c3661-9d64-47fa-b83c-4b49393bd161" providerId="ADAL" clId="{9CAC262F-4311-2247-9149-9D497712AD56}" dt="2020-05-18T12:45:11.708" v="1077" actId="27636"/>
          <ac:spMkLst>
            <pc:docMk/>
            <pc:sldMk cId="1849595116" sldId="26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5:11.740" v="1078" actId="27636"/>
          <ac:spMkLst>
            <pc:docMk/>
            <pc:sldMk cId="1849595116" sldId="261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01.650" v="149" actId="2696"/>
        <pc:sldMkLst>
          <pc:docMk/>
          <pc:sldMk cId="1601590592" sldId="265"/>
        </pc:sldMkLst>
      </pc:sldChg>
      <pc:sldChg chg="add del">
        <pc:chgData name="Chris Droessler" userId="625c3661-9d64-47fa-b83c-4b49393bd161" providerId="ADAL" clId="{9CAC262F-4311-2247-9149-9D497712AD56}" dt="2020-05-18T12:49:56.776" v="1143" actId="2696"/>
        <pc:sldMkLst>
          <pc:docMk/>
          <pc:sldMk cId="3281703496" sldId="265"/>
        </pc:sldMkLst>
      </pc:sldChg>
      <pc:sldChg chg="add del">
        <pc:chgData name="Chris Droessler" userId="625c3661-9d64-47fa-b83c-4b49393bd161" providerId="ADAL" clId="{9CAC262F-4311-2247-9149-9D497712AD56}" dt="2020-05-18T12:49:56.790" v="1144" actId="2696"/>
        <pc:sldMkLst>
          <pc:docMk/>
          <pc:sldMk cId="2766879530" sldId="266"/>
        </pc:sldMkLst>
      </pc:sldChg>
      <pc:sldChg chg="del">
        <pc:chgData name="Chris Droessler" userId="625c3661-9d64-47fa-b83c-4b49393bd161" providerId="ADAL" clId="{9CAC262F-4311-2247-9149-9D497712AD56}" dt="2020-05-12T15:53:30.721" v="274" actId="2696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9CAC262F-4311-2247-9149-9D497712AD56}" dt="2020-05-18T12:49:56.749" v="1141" actId="2696"/>
        <pc:sldMkLst>
          <pc:docMk/>
          <pc:sldMk cId="3087573947" sldId="267"/>
        </pc:sldMkLst>
      </pc:sldChg>
      <pc:sldChg chg="delSp add del setBg delDesignElem">
        <pc:chgData name="Chris Droessler" userId="625c3661-9d64-47fa-b83c-4b49393bd161" providerId="ADAL" clId="{9CAC262F-4311-2247-9149-9D497712AD56}" dt="2020-05-15T12:49:02.126" v="723" actId="2696"/>
        <pc:sldMkLst>
          <pc:docMk/>
          <pc:sldMk cId="3633212563" sldId="267"/>
        </pc:sldMkLst>
        <pc:spChg chg="del">
          <ac:chgData name="Chris Droessler" userId="625c3661-9d64-47fa-b83c-4b49393bd161" providerId="ADAL" clId="{9CAC262F-4311-2247-9149-9D497712AD56}" dt="2020-05-15T12:47:46.577" v="722"/>
          <ac:spMkLst>
            <pc:docMk/>
            <pc:sldMk cId="3633212563" sldId="267"/>
            <ac:spMk id="10" creationId="{42285737-90EE-47DC-AC80-8AE156B11969}"/>
          </ac:spMkLst>
        </pc:spChg>
        <pc:grpChg chg="del">
          <ac:chgData name="Chris Droessler" userId="625c3661-9d64-47fa-b83c-4b49393bd161" providerId="ADAL" clId="{9CAC262F-4311-2247-9149-9D497712AD56}" dt="2020-05-15T12:47:46.577" v="722"/>
          <ac:grpSpMkLst>
            <pc:docMk/>
            <pc:sldMk cId="3633212563" sldId="267"/>
            <ac:grpSpMk id="12" creationId="{B57BDC17-F1B3-455F-BBF1-680AA1F25C06}"/>
          </ac:grpSpMkLst>
        </pc:grpChg>
      </pc:sldChg>
      <pc:sldChg chg="add del">
        <pc:chgData name="Chris Droessler" userId="625c3661-9d64-47fa-b83c-4b49393bd161" providerId="ADAL" clId="{9CAC262F-4311-2247-9149-9D497712AD56}" dt="2020-05-18T12:49:56.763" v="1142" actId="2696"/>
        <pc:sldMkLst>
          <pc:docMk/>
          <pc:sldMk cId="1070802115" sldId="269"/>
        </pc:sldMkLst>
      </pc:sldChg>
      <pc:sldChg chg="del">
        <pc:chgData name="Chris Droessler" userId="625c3661-9d64-47fa-b83c-4b49393bd161" providerId="ADAL" clId="{9CAC262F-4311-2247-9149-9D497712AD56}" dt="2020-05-12T15:44:34.698" v="163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9CAC262F-4311-2247-9149-9D497712AD56}" dt="2020-05-12T15:45:12.410" v="186" actId="2696"/>
        <pc:sldMkLst>
          <pc:docMk/>
          <pc:sldMk cId="485712414" sldId="274"/>
        </pc:sldMkLst>
      </pc:sldChg>
      <pc:sldChg chg="add del">
        <pc:chgData name="Chris Droessler" userId="625c3661-9d64-47fa-b83c-4b49393bd161" providerId="ADAL" clId="{9CAC262F-4311-2247-9149-9D497712AD56}" dt="2020-05-15T12:49:02.142" v="724" actId="2696"/>
        <pc:sldMkLst>
          <pc:docMk/>
          <pc:sldMk cId="634435661" sldId="282"/>
        </pc:sldMkLst>
      </pc:sldChg>
      <pc:sldChg chg="add del">
        <pc:chgData name="Chris Droessler" userId="625c3661-9d64-47fa-b83c-4b49393bd161" providerId="ADAL" clId="{9CAC262F-4311-2247-9149-9D497712AD56}" dt="2020-05-15T12:49:02.159" v="725" actId="2696"/>
        <pc:sldMkLst>
          <pc:docMk/>
          <pc:sldMk cId="2589224914" sldId="285"/>
        </pc:sldMkLst>
      </pc:sldChg>
      <pc:sldChg chg="add del">
        <pc:chgData name="Chris Droessler" userId="625c3661-9d64-47fa-b83c-4b49393bd161" providerId="ADAL" clId="{9CAC262F-4311-2247-9149-9D497712AD56}" dt="2020-05-15T12:49:02.183" v="726" actId="2696"/>
        <pc:sldMkLst>
          <pc:docMk/>
          <pc:sldMk cId="4004777802" sldId="299"/>
        </pc:sldMkLst>
      </pc:sldChg>
      <pc:sldChg chg="del">
        <pc:chgData name="Chris Droessler" userId="625c3661-9d64-47fa-b83c-4b49393bd161" providerId="ADAL" clId="{9CAC262F-4311-2247-9149-9D497712AD56}" dt="2020-05-12T15:53:30.730" v="275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9CAC262F-4311-2247-9149-9D497712AD56}" dt="2020-05-12T15:53:30.712" v="273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9CAC262F-4311-2247-9149-9D497712AD56}" dt="2020-05-12T15:44:19.874" v="158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9CAC262F-4311-2247-9149-9D497712AD56}" dt="2020-05-12T15:45:49.611" v="195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9CAC262F-4311-2247-9149-9D497712AD56}" dt="2020-05-12T15:43:23.612" v="138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9CAC262F-4311-2247-9149-9D497712AD56}" dt="2020-05-12T15:45:12.406" v="18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9CAC262F-4311-2247-9149-9D497712AD56}" dt="2020-05-12T15:43:13.331" v="12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9CAC262F-4311-2247-9149-9D497712AD56}" dt="2020-05-12T15:43:52.237" v="145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9CAC262F-4311-2247-9149-9D497712AD56}" dt="2020-05-12T15:45:02.145" v="180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9CAC262F-4311-2247-9149-9D497712AD56}" dt="2020-05-12T15:43:23.575" v="136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9CAC262F-4311-2247-9149-9D497712AD56}" dt="2020-05-12T15:43:13.431" v="131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9CAC262F-4311-2247-9149-9D497712AD56}" dt="2020-05-12T15:44:43.658" v="1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9CAC262F-4311-2247-9149-9D497712AD56}" dt="2020-05-12T15:43:45.158" v="143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9CAC262F-4311-2247-9149-9D497712AD56}" dt="2020-05-12T15:45:12.414" v="18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9CAC262F-4311-2247-9149-9D497712AD56}" dt="2020-05-12T15:44:34.725" v="166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9CAC262F-4311-2247-9149-9D497712AD56}" dt="2020-05-12T15:44:19.885" v="159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9CAC262F-4311-2247-9149-9D497712AD56}" dt="2020-05-12T15:44:34.716" v="165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9CAC262F-4311-2247-9149-9D497712AD56}" dt="2020-05-12T15:44:19.852" v="156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9CAC262F-4311-2247-9149-9D497712AD56}" dt="2020-05-12T15:44:19.863" v="157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9CAC262F-4311-2247-9149-9D497712AD56}" dt="2020-05-12T15:43:23.538" v="134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9CAC262F-4311-2247-9149-9D497712AD56}" dt="2020-05-12T15:42:50.033" v="115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9CAC262F-4311-2247-9149-9D497712AD56}" dt="2020-05-12T15:43:30.273" v="140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9CAC262F-4311-2247-9149-9D497712AD56}" dt="2020-05-12T15:44:19.828" v="154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9CAC262F-4311-2247-9149-9D497712AD56}" dt="2020-05-12T15:42:50.124" v="119" actId="2696"/>
        <pc:sldMkLst>
          <pc:docMk/>
          <pc:sldMk cId="158575149" sldId="699"/>
        </pc:sldMkLst>
      </pc:sldChg>
      <pc:sldChg chg="modSp ord modNotesTx">
        <pc:chgData name="Chris Droessler" userId="625c3661-9d64-47fa-b83c-4b49393bd161" providerId="ADAL" clId="{9CAC262F-4311-2247-9149-9D497712AD56}" dt="2020-05-19T18:09:59.077" v="185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9CAC262F-4311-2247-9149-9D497712AD56}" dt="2020-05-14T14:20:00.634" v="325" actId="20577"/>
          <ac:spMkLst>
            <pc:docMk/>
            <pc:sldMk cId="3713166176" sldId="704"/>
            <ac:spMk id="2" creationId="{D323E2E6-2EF3-C942-8A91-325510536B92}"/>
          </ac:spMkLst>
        </pc:spChg>
        <pc:spChg chg="mod">
          <ac:chgData name="Chris Droessler" userId="625c3661-9d64-47fa-b83c-4b49393bd161" providerId="ADAL" clId="{9CAC262F-4311-2247-9149-9D497712AD56}" dt="2020-05-15T14:35:58.162" v="1048" actId="20577"/>
          <ac:spMkLst>
            <pc:docMk/>
            <pc:sldMk cId="3713166176" sldId="704"/>
            <ac:spMk id="3" creationId="{8CDE6DEC-CB0D-7145-803C-51F4CE813CBB}"/>
          </ac:spMkLst>
        </pc:spChg>
      </pc:sldChg>
      <pc:sldChg chg="del">
        <pc:chgData name="Chris Droessler" userId="625c3661-9d64-47fa-b83c-4b49393bd161" providerId="ADAL" clId="{9CAC262F-4311-2247-9149-9D497712AD56}" dt="2020-05-12T15:42:50.102" v="118" actId="2696"/>
        <pc:sldMkLst>
          <pc:docMk/>
          <pc:sldMk cId="1704069926" sldId="710"/>
        </pc:sldMkLst>
      </pc:sldChg>
      <pc:sldChg chg="del ord">
        <pc:chgData name="Chris Droessler" userId="625c3661-9d64-47fa-b83c-4b49393bd161" providerId="ADAL" clId="{9CAC262F-4311-2247-9149-9D497712AD56}" dt="2020-05-12T15:45:29.743" v="193" actId="2696"/>
        <pc:sldMkLst>
          <pc:docMk/>
          <pc:sldMk cId="908612692" sldId="745"/>
        </pc:sldMkLst>
      </pc:sldChg>
      <pc:sldChg chg="del">
        <pc:chgData name="Chris Droessler" userId="625c3661-9d64-47fa-b83c-4b49393bd161" providerId="ADAL" clId="{9CAC262F-4311-2247-9149-9D497712AD56}" dt="2020-05-12T15:42:50.056" v="116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9CAC262F-4311-2247-9149-9D497712AD56}" dt="2020-05-12T15:44:34.751" v="169" actId="2696"/>
        <pc:sldMkLst>
          <pc:docMk/>
          <pc:sldMk cId="2302360359" sldId="749"/>
        </pc:sldMkLst>
      </pc:sldChg>
      <pc:sldChg chg="del">
        <pc:chgData name="Chris Droessler" userId="625c3661-9d64-47fa-b83c-4b49393bd161" providerId="ADAL" clId="{9CAC262F-4311-2247-9149-9D497712AD56}" dt="2020-05-12T15:45:20.412" v="191" actId="2696"/>
        <pc:sldMkLst>
          <pc:docMk/>
          <pc:sldMk cId="2562443563" sldId="750"/>
        </pc:sldMkLst>
      </pc:sldChg>
      <pc:sldChg chg="del">
        <pc:chgData name="Chris Droessler" userId="625c3661-9d64-47fa-b83c-4b49393bd161" providerId="ADAL" clId="{9CAC262F-4311-2247-9149-9D497712AD56}" dt="2020-05-12T15:45:17.092" v="19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9CAC262F-4311-2247-9149-9D497712AD56}" dt="2020-05-12T15:44:34.734" v="167" actId="2696"/>
        <pc:sldMkLst>
          <pc:docMk/>
          <pc:sldMk cId="445964648" sldId="755"/>
        </pc:sldMkLst>
      </pc:sldChg>
      <pc:sldChg chg="del">
        <pc:chgData name="Chris Droessler" userId="625c3661-9d64-47fa-b83c-4b49393bd161" providerId="ADAL" clId="{9CAC262F-4311-2247-9149-9D497712AD56}" dt="2020-05-12T15:44:43.651" v="170" actId="2696"/>
        <pc:sldMkLst>
          <pc:docMk/>
          <pc:sldMk cId="393665633" sldId="763"/>
        </pc:sldMkLst>
      </pc:sldChg>
      <pc:sldChg chg="modSp">
        <pc:chgData name="Chris Droessler" userId="625c3661-9d64-47fa-b83c-4b49393bd161" providerId="ADAL" clId="{9CAC262F-4311-2247-9149-9D497712AD56}" dt="2020-05-15T14:34:34.168" v="104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CAC262F-4311-2247-9149-9D497712AD56}" dt="2020-05-15T14:34:34.168" v="104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49.505" v="175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9CAC262F-4311-2247-9149-9D497712AD56}" dt="2020-05-12T15:45:02.160" v="18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9CAC262F-4311-2247-9149-9D497712AD56}" dt="2020-05-12T15:43:23.594" v="137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9CAC262F-4311-2247-9149-9D497712AD56}" dt="2020-05-12T15:44:19.840" v="155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9CAC262F-4311-2247-9149-9D497712AD56}" dt="2020-05-12T15:43:52.281" v="1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9CAC262F-4311-2247-9149-9D497712AD56}" dt="2020-05-12T15:45:02.139" v="179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9CAC262F-4311-2247-9149-9D497712AD56}" dt="2020-05-12T15:53:30.806" v="285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9CAC262F-4311-2247-9149-9D497712AD56}" dt="2020-05-12T15:42:56.158" v="123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9CAC262F-4311-2247-9149-9D497712AD56}" dt="2020-05-12T15:43:13.310" v="125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9CAC262F-4311-2247-9149-9D497712AD56}" dt="2020-05-12T15:44:34.707" v="164" actId="2696"/>
        <pc:sldMkLst>
          <pc:docMk/>
          <pc:sldMk cId="2076646751" sldId="819"/>
        </pc:sldMkLst>
      </pc:sldChg>
      <pc:sldChg chg="addSp modSp">
        <pc:chgData name="Chris Droessler" userId="625c3661-9d64-47fa-b83c-4b49393bd161" providerId="ADAL" clId="{9CAC262F-4311-2247-9149-9D497712AD56}" dt="2020-05-21T11:23:16.825" v="2068" actId="14100"/>
        <pc:sldMkLst>
          <pc:docMk/>
          <pc:sldMk cId="3148774109" sldId="849"/>
        </pc:sldMkLst>
        <pc:picChg chg="add mod">
          <ac:chgData name="Chris Droessler" userId="625c3661-9d64-47fa-b83c-4b49393bd161" providerId="ADAL" clId="{9CAC262F-4311-2247-9149-9D497712AD56}" dt="2020-05-21T11:22:29.419" v="2066" actId="1076"/>
          <ac:picMkLst>
            <pc:docMk/>
            <pc:sldMk cId="3148774109" sldId="849"/>
            <ac:picMk id="4" creationId="{312B78A7-2EF4-7D4F-B0DC-0C5E71E840DD}"/>
          </ac:picMkLst>
        </pc:picChg>
        <pc:picChg chg="mod">
          <ac:chgData name="Chris Droessler" userId="625c3661-9d64-47fa-b83c-4b49393bd161" providerId="ADAL" clId="{9CAC262F-4311-2247-9149-9D497712AD56}" dt="2020-05-21T11:23:16.825" v="2068" actId="14100"/>
          <ac:picMkLst>
            <pc:docMk/>
            <pc:sldMk cId="3148774109" sldId="849"/>
            <ac:picMk id="1026" creationId="{ED12A15B-AE12-0649-9D72-DD357D3FB5FD}"/>
          </ac:picMkLst>
        </pc:picChg>
      </pc:sldChg>
      <pc:sldChg chg="del">
        <pc:chgData name="Chris Droessler" userId="625c3661-9d64-47fa-b83c-4b49393bd161" providerId="ADAL" clId="{9CAC262F-4311-2247-9149-9D497712AD56}" dt="2020-05-12T15:45:57.003" v="196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9CAC262F-4311-2247-9149-9D497712AD56}" dt="2020-05-12T15:42:50.169" v="121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9CAC262F-4311-2247-9149-9D497712AD56}" dt="2020-05-12T15:42:50.191" v="122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9CAC262F-4311-2247-9149-9D497712AD56}" dt="2020-05-12T15:45:02.121" v="176" actId="2696"/>
        <pc:sldMkLst>
          <pc:docMk/>
          <pc:sldMk cId="414097448" sldId="917"/>
        </pc:sldMkLst>
      </pc:sldChg>
      <pc:sldChg chg="del">
        <pc:chgData name="Chris Droessler" userId="625c3661-9d64-47fa-b83c-4b49393bd161" providerId="ADAL" clId="{9CAC262F-4311-2247-9149-9D497712AD56}" dt="2020-05-12T15:53:30.748" v="277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9CAC262F-4311-2247-9149-9D497712AD56}" dt="2020-05-12T15:53:30.739" v="276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9CAC262F-4311-2247-9149-9D497712AD56}" dt="2020-05-12T15:53:30.756" v="278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9CAC262F-4311-2247-9149-9D497712AD56}" dt="2020-05-12T15:53:30.764" v="279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9CAC262F-4311-2247-9149-9D497712AD56}" dt="2020-05-12T15:53:30.779" v="281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9CAC262F-4311-2247-9149-9D497712AD56}" dt="2020-05-12T15:53:30.771" v="280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9CAC262F-4311-2247-9149-9D497712AD56}" dt="2020-05-12T15:53:30.786" v="282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9CAC262F-4311-2247-9149-9D497712AD56}" dt="2020-05-12T15:53:30.793" v="283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9CAC262F-4311-2247-9149-9D497712AD56}" dt="2020-05-12T15:53:30.799" v="284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9CAC262F-4311-2247-9149-9D497712AD56}" dt="2020-05-12T15:43:37.608" v="142" actId="2696"/>
        <pc:sldMkLst>
          <pc:docMk/>
          <pc:sldMk cId="3413008259" sldId="981"/>
        </pc:sldMkLst>
      </pc:sldChg>
      <pc:sldChg chg="del">
        <pc:chgData name="Chris Droessler" userId="625c3661-9d64-47fa-b83c-4b49393bd161" providerId="ADAL" clId="{9CAC262F-4311-2247-9149-9D497712AD56}" dt="2020-05-12T15:44:19.801" v="152" actId="2696"/>
        <pc:sldMkLst>
          <pc:docMk/>
          <pc:sldMk cId="2133438890" sldId="982"/>
        </pc:sldMkLst>
      </pc:sldChg>
      <pc:sldChg chg="del">
        <pc:chgData name="Chris Droessler" userId="625c3661-9d64-47fa-b83c-4b49393bd161" providerId="ADAL" clId="{9CAC262F-4311-2247-9149-9D497712AD56}" dt="2020-05-12T15:43:52.252" v="146" actId="2696"/>
        <pc:sldMkLst>
          <pc:docMk/>
          <pc:sldMk cId="83167984" sldId="983"/>
        </pc:sldMkLst>
      </pc:sldChg>
      <pc:sldChg chg="del">
        <pc:chgData name="Chris Droessler" userId="625c3661-9d64-47fa-b83c-4b49393bd161" providerId="ADAL" clId="{9CAC262F-4311-2247-9149-9D497712AD56}" dt="2020-05-12T15:45:02.133" v="178" actId="2696"/>
        <pc:sldMkLst>
          <pc:docMk/>
          <pc:sldMk cId="749169474" sldId="984"/>
        </pc:sldMkLst>
      </pc:sldChg>
      <pc:sldChg chg="del">
        <pc:chgData name="Chris Droessler" userId="625c3661-9d64-47fa-b83c-4b49393bd161" providerId="ADAL" clId="{9CAC262F-4311-2247-9149-9D497712AD56}" dt="2020-05-12T15:44:01.663" v="150" actId="2696"/>
        <pc:sldMkLst>
          <pc:docMk/>
          <pc:sldMk cId="4072857890" sldId="985"/>
        </pc:sldMkLst>
      </pc:sldChg>
      <pc:sldChg chg="del">
        <pc:chgData name="Chris Droessler" userId="625c3661-9d64-47fa-b83c-4b49393bd161" providerId="ADAL" clId="{9CAC262F-4311-2247-9149-9D497712AD56}" dt="2020-05-12T15:44:43.666" v="172" actId="2696"/>
        <pc:sldMkLst>
          <pc:docMk/>
          <pc:sldMk cId="227261500" sldId="986"/>
        </pc:sldMkLst>
      </pc:sldChg>
      <pc:sldChg chg="del">
        <pc:chgData name="Chris Droessler" userId="625c3661-9d64-47fa-b83c-4b49393bd161" providerId="ADAL" clId="{9CAC262F-4311-2247-9149-9D497712AD56}" dt="2020-05-12T15:43:13.392" v="129" actId="2696"/>
        <pc:sldMkLst>
          <pc:docMk/>
          <pc:sldMk cId="2259922933" sldId="987"/>
        </pc:sldMkLst>
      </pc:sldChg>
      <pc:sldChg chg="ord">
        <pc:chgData name="Chris Droessler" userId="625c3661-9d64-47fa-b83c-4b49393bd161" providerId="ADAL" clId="{9CAC262F-4311-2247-9149-9D497712AD56}" dt="2020-05-12T15:53:11.820" v="272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9CAC262F-4311-2247-9149-9D497712AD56}" dt="2020-05-12T15:42:50.079" v="117" actId="2696"/>
        <pc:sldMkLst>
          <pc:docMk/>
          <pc:sldMk cId="3877361193" sldId="1000"/>
        </pc:sldMkLst>
      </pc:sldChg>
      <pc:sldChg chg="del">
        <pc:chgData name="Chris Droessler" userId="625c3661-9d64-47fa-b83c-4b49393bd161" providerId="ADAL" clId="{9CAC262F-4311-2247-9149-9D497712AD56}" dt="2020-05-12T15:43:52.267" v="147" actId="2696"/>
        <pc:sldMkLst>
          <pc:docMk/>
          <pc:sldMk cId="2386089553" sldId="1007"/>
        </pc:sldMkLst>
      </pc:sldChg>
      <pc:sldChg chg="del">
        <pc:chgData name="Chris Droessler" userId="625c3661-9d64-47fa-b83c-4b49393bd161" providerId="ADAL" clId="{9CAC262F-4311-2247-9149-9D497712AD56}" dt="2020-05-12T15:45:02.165" v="184" actId="2696"/>
        <pc:sldMkLst>
          <pc:docMk/>
          <pc:sldMk cId="2870786071" sldId="1010"/>
        </pc:sldMkLst>
      </pc:sldChg>
      <pc:sldChg chg="del">
        <pc:chgData name="Chris Droessler" userId="625c3661-9d64-47fa-b83c-4b49393bd161" providerId="ADAL" clId="{9CAC262F-4311-2247-9149-9D497712AD56}" dt="2020-05-12T15:42:50.147" v="120" actId="2696"/>
        <pc:sldMkLst>
          <pc:docMk/>
          <pc:sldMk cId="1058306211" sldId="1011"/>
        </pc:sldMkLst>
      </pc:sldChg>
      <pc:sldChg chg="del">
        <pc:chgData name="Chris Droessler" userId="625c3661-9d64-47fa-b83c-4b49393bd161" providerId="ADAL" clId="{9CAC262F-4311-2247-9149-9D497712AD56}" dt="2020-05-12T15:43:13.451" v="132" actId="2696"/>
        <pc:sldMkLst>
          <pc:docMk/>
          <pc:sldMk cId="2834373637" sldId="1012"/>
        </pc:sldMkLst>
      </pc:sldChg>
      <pc:sldChg chg="del">
        <pc:chgData name="Chris Droessler" userId="625c3661-9d64-47fa-b83c-4b49393bd161" providerId="ADAL" clId="{9CAC262F-4311-2247-9149-9D497712AD56}" dt="2020-05-12T15:43:13.470" v="133" actId="2696"/>
        <pc:sldMkLst>
          <pc:docMk/>
          <pc:sldMk cId="1174432460" sldId="1016"/>
        </pc:sldMkLst>
      </pc:sldChg>
      <pc:sldChg chg="del">
        <pc:chgData name="Chris Droessler" userId="625c3661-9d64-47fa-b83c-4b49393bd161" providerId="ADAL" clId="{9CAC262F-4311-2247-9149-9D497712AD56}" dt="2020-05-12T15:43:30.257" v="139" actId="2696"/>
        <pc:sldMkLst>
          <pc:docMk/>
          <pc:sldMk cId="3569766474" sldId="1018"/>
        </pc:sldMkLst>
      </pc:sldChg>
      <pc:sldChg chg="ord">
        <pc:chgData name="Chris Droessler" userId="625c3661-9d64-47fa-b83c-4b49393bd161" providerId="ADAL" clId="{9CAC262F-4311-2247-9149-9D497712AD56}" dt="2020-05-12T15:38:03.239" v="93"/>
        <pc:sldMkLst>
          <pc:docMk/>
          <pc:sldMk cId="3527028065" sldId="1051"/>
        </pc:sldMkLst>
      </pc:sldChg>
      <pc:sldChg chg="del ord">
        <pc:chgData name="Chris Droessler" userId="625c3661-9d64-47fa-b83c-4b49393bd161" providerId="ADAL" clId="{9CAC262F-4311-2247-9149-9D497712AD56}" dt="2020-05-12T15:45:49.597" v="194" actId="2696"/>
        <pc:sldMkLst>
          <pc:docMk/>
          <pc:sldMk cId="418042340" sldId="1052"/>
        </pc:sldMkLst>
      </pc:sldChg>
      <pc:sldChg chg="del">
        <pc:chgData name="Chris Droessler" userId="625c3661-9d64-47fa-b83c-4b49393bd161" providerId="ADAL" clId="{9CAC262F-4311-2247-9149-9D497712AD56}" dt="2020-05-12T15:33:09.485" v="44" actId="2696"/>
        <pc:sldMkLst>
          <pc:docMk/>
          <pc:sldMk cId="991027890" sldId="1089"/>
        </pc:sldMkLst>
      </pc:sldChg>
      <pc:sldChg chg="ord">
        <pc:chgData name="Chris Droessler" userId="625c3661-9d64-47fa-b83c-4b49393bd161" providerId="ADAL" clId="{9CAC262F-4311-2247-9149-9D497712AD56}" dt="2020-05-12T15:37:17.966" v="87"/>
        <pc:sldMkLst>
          <pc:docMk/>
          <pc:sldMk cId="971287941" sldId="1092"/>
        </pc:sldMkLst>
      </pc:sldChg>
      <pc:sldChg chg="del ord">
        <pc:chgData name="Chris Droessler" userId="625c3661-9d64-47fa-b83c-4b49393bd161" providerId="ADAL" clId="{9CAC262F-4311-2247-9149-9D497712AD56}" dt="2020-05-12T15:43:13.372" v="128" actId="2696"/>
        <pc:sldMkLst>
          <pc:docMk/>
          <pc:sldMk cId="3215376761" sldId="1093"/>
        </pc:sldMkLst>
      </pc:sldChg>
      <pc:sldChg chg="del">
        <pc:chgData name="Chris Droessler" userId="625c3661-9d64-47fa-b83c-4b49393bd161" providerId="ADAL" clId="{9CAC262F-4311-2247-9149-9D497712AD56}" dt="2020-05-12T15:43:13.412" v="130" actId="2696"/>
        <pc:sldMkLst>
          <pc:docMk/>
          <pc:sldMk cId="2237902828" sldId="1094"/>
        </pc:sldMkLst>
      </pc:sldChg>
      <pc:sldChg chg="del ord">
        <pc:chgData name="Chris Droessler" userId="625c3661-9d64-47fa-b83c-4b49393bd161" providerId="ADAL" clId="{9CAC262F-4311-2247-9149-9D497712AD56}" dt="2020-05-12T15:43:23.557" v="135" actId="2696"/>
        <pc:sldMkLst>
          <pc:docMk/>
          <pc:sldMk cId="1522640418" sldId="1096"/>
        </pc:sldMkLst>
      </pc:sldChg>
      <pc:sldChg chg="del ord">
        <pc:chgData name="Chris Droessler" userId="625c3661-9d64-47fa-b83c-4b49393bd161" providerId="ADAL" clId="{9CAC262F-4311-2247-9149-9D497712AD56}" dt="2020-05-12T15:44:34.743" v="168" actId="2696"/>
        <pc:sldMkLst>
          <pc:docMk/>
          <pc:sldMk cId="1975184608" sldId="1097"/>
        </pc:sldMkLst>
      </pc:sldChg>
      <pc:sldChg chg="del">
        <pc:chgData name="Chris Droessler" userId="625c3661-9d64-47fa-b83c-4b49393bd161" providerId="ADAL" clId="{9CAC262F-4311-2247-9149-9D497712AD56}" dt="2020-05-12T15:32:45.292" v="27" actId="2696"/>
        <pc:sldMkLst>
          <pc:docMk/>
          <pc:sldMk cId="3221707611" sldId="1098"/>
        </pc:sldMkLst>
      </pc:sldChg>
      <pc:sldChg chg="del ord">
        <pc:chgData name="Chris Droessler" userId="625c3661-9d64-47fa-b83c-4b49393bd161" providerId="ADAL" clId="{9CAC262F-4311-2247-9149-9D497712AD56}" dt="2020-05-12T15:42:35.506" v="105" actId="2696"/>
        <pc:sldMkLst>
          <pc:docMk/>
          <pc:sldMk cId="4275516296" sldId="1099"/>
        </pc:sldMkLst>
      </pc:sldChg>
      <pc:sldChg chg="del">
        <pc:chgData name="Chris Droessler" userId="625c3661-9d64-47fa-b83c-4b49393bd161" providerId="ADAL" clId="{9CAC262F-4311-2247-9149-9D497712AD56}" dt="2020-05-12T15:32:45.325" v="28" actId="2696"/>
        <pc:sldMkLst>
          <pc:docMk/>
          <pc:sldMk cId="1990138994" sldId="1100"/>
        </pc:sldMkLst>
      </pc:sldChg>
      <pc:sldChg chg="del ord">
        <pc:chgData name="Chris Droessler" userId="625c3661-9d64-47fa-b83c-4b49393bd161" providerId="ADAL" clId="{9CAC262F-4311-2247-9149-9D497712AD56}" dt="2020-05-18T14:37:50.417" v="1223" actId="2696"/>
        <pc:sldMkLst>
          <pc:docMk/>
          <pc:sldMk cId="287623137" sldId="1101"/>
        </pc:sldMkLst>
      </pc:sldChg>
      <pc:sldChg chg="del ord">
        <pc:chgData name="Chris Droessler" userId="625c3661-9d64-47fa-b83c-4b49393bd161" providerId="ADAL" clId="{9CAC262F-4311-2247-9149-9D497712AD56}" dt="2020-05-12T15:44:49.498" v="174" actId="2696"/>
        <pc:sldMkLst>
          <pc:docMk/>
          <pc:sldMk cId="792834390" sldId="1102"/>
        </pc:sldMkLst>
      </pc:sldChg>
      <pc:sldChg chg="del ord">
        <pc:chgData name="Chris Droessler" userId="625c3661-9d64-47fa-b83c-4b49393bd161" providerId="ADAL" clId="{9CAC262F-4311-2247-9149-9D497712AD56}" dt="2020-05-12T15:45:02.127" v="177" actId="2696"/>
        <pc:sldMkLst>
          <pc:docMk/>
          <pc:sldMk cId="2250169272" sldId="1103"/>
        </pc:sldMkLst>
      </pc:sldChg>
      <pc:sldChg chg="del ord">
        <pc:chgData name="Chris Droessler" userId="625c3661-9d64-47fa-b83c-4b49393bd161" providerId="ADAL" clId="{9CAC262F-4311-2247-9149-9D497712AD56}" dt="2020-05-12T15:43:37.592" v="141" actId="2696"/>
        <pc:sldMkLst>
          <pc:docMk/>
          <pc:sldMk cId="1677107097" sldId="1104"/>
        </pc:sldMkLst>
      </pc:sldChg>
      <pc:sldChg chg="del ord">
        <pc:chgData name="Chris Droessler" userId="625c3661-9d64-47fa-b83c-4b49393bd161" providerId="ADAL" clId="{9CAC262F-4311-2247-9149-9D497712AD56}" dt="2020-05-12T15:44:19.896" v="160" actId="2696"/>
        <pc:sldMkLst>
          <pc:docMk/>
          <pc:sldMk cId="3647012901" sldId="1105"/>
        </pc:sldMkLst>
      </pc:sldChg>
      <pc:sldChg chg="del ord">
        <pc:chgData name="Chris Droessler" userId="625c3661-9d64-47fa-b83c-4b49393bd161" providerId="ADAL" clId="{9CAC262F-4311-2247-9149-9D497712AD56}" dt="2020-05-12T15:45:12.423" v="189" actId="2696"/>
        <pc:sldMkLst>
          <pc:docMk/>
          <pc:sldMk cId="1016816778" sldId="1106"/>
        </pc:sldMkLst>
      </pc:sldChg>
      <pc:sldChg chg="del">
        <pc:chgData name="Chris Droessler" userId="625c3661-9d64-47fa-b83c-4b49393bd161" providerId="ADAL" clId="{9CAC262F-4311-2247-9149-9D497712AD56}" dt="2020-05-12T15:33:11.883" v="45" actId="2696"/>
        <pc:sldMkLst>
          <pc:docMk/>
          <pc:sldMk cId="3722419244" sldId="1107"/>
        </pc:sldMkLst>
      </pc:sldChg>
      <pc:sldChg chg="ord">
        <pc:chgData name="Chris Droessler" userId="625c3661-9d64-47fa-b83c-4b49393bd161" providerId="ADAL" clId="{9CAC262F-4311-2247-9149-9D497712AD56}" dt="2020-05-12T15:33:55.470" v="58"/>
        <pc:sldMkLst>
          <pc:docMk/>
          <pc:sldMk cId="3615642505" sldId="1109"/>
        </pc:sldMkLst>
      </pc:sldChg>
      <pc:sldChg chg="del ord">
        <pc:chgData name="Chris Droessler" userId="625c3661-9d64-47fa-b83c-4b49393bd161" providerId="ADAL" clId="{9CAC262F-4311-2247-9149-9D497712AD56}" dt="2020-05-12T15:44:43.674" v="173" actId="2696"/>
        <pc:sldMkLst>
          <pc:docMk/>
          <pc:sldMk cId="452240611" sldId="1110"/>
        </pc:sldMkLst>
      </pc:sldChg>
      <pc:sldChg chg="del ord">
        <pc:chgData name="Chris Droessler" userId="625c3661-9d64-47fa-b83c-4b49393bd161" providerId="ADAL" clId="{9CAC262F-4311-2247-9149-9D497712AD56}" dt="2020-05-12T15:44:19.814" v="153" actId="2696"/>
        <pc:sldMkLst>
          <pc:docMk/>
          <pc:sldMk cId="1566840185" sldId="1112"/>
        </pc:sldMkLst>
      </pc:sldChg>
      <pc:sldChg chg="del ord">
        <pc:chgData name="Chris Droessler" userId="625c3661-9d64-47fa-b83c-4b49393bd161" providerId="ADAL" clId="{9CAC262F-4311-2247-9149-9D497712AD56}" dt="2020-05-12T15:43:13.352" v="127" actId="2696"/>
        <pc:sldMkLst>
          <pc:docMk/>
          <pc:sldMk cId="3568139745" sldId="1114"/>
        </pc:sldMkLst>
      </pc:sldChg>
      <pc:sldChg chg="del ord">
        <pc:chgData name="Chris Droessler" userId="625c3661-9d64-47fa-b83c-4b49393bd161" providerId="ADAL" clId="{9CAC262F-4311-2247-9149-9D497712AD56}" dt="2020-05-12T15:43:00.432" v="124" actId="2696"/>
        <pc:sldMkLst>
          <pc:docMk/>
          <pc:sldMk cId="265816021" sldId="1116"/>
        </pc:sldMkLst>
      </pc:sldChg>
      <pc:sldChg chg="del ord">
        <pc:chgData name="Chris Droessler" userId="625c3661-9d64-47fa-b83c-4b49393bd161" providerId="ADAL" clId="{9CAC262F-4311-2247-9149-9D497712AD56}" dt="2020-05-12T15:42:35.536" v="106" actId="2696"/>
        <pc:sldMkLst>
          <pc:docMk/>
          <pc:sldMk cId="561250111" sldId="1117"/>
        </pc:sldMkLst>
      </pc:sldChg>
      <pc:sldChg chg="del ord">
        <pc:chgData name="Chris Droessler" userId="625c3661-9d64-47fa-b83c-4b49393bd161" providerId="ADAL" clId="{9CAC262F-4311-2247-9149-9D497712AD56}" dt="2020-05-12T15:45:02.155" v="182" actId="2696"/>
        <pc:sldMkLst>
          <pc:docMk/>
          <pc:sldMk cId="1985650610" sldId="1118"/>
        </pc:sldMkLst>
      </pc:sldChg>
      <pc:sldChg chg="del">
        <pc:chgData name="Chris Droessler" userId="625c3661-9d64-47fa-b83c-4b49393bd161" providerId="ADAL" clId="{9CAC262F-4311-2247-9149-9D497712AD56}" dt="2020-05-12T15:42:35.769" v="114" actId="2696"/>
        <pc:sldMkLst>
          <pc:docMk/>
          <pc:sldMk cId="1801498555" sldId="1119"/>
        </pc:sldMkLst>
      </pc:sldChg>
      <pc:sldChg chg="del ord">
        <pc:chgData name="Chris Droessler" userId="625c3661-9d64-47fa-b83c-4b49393bd161" providerId="ADAL" clId="{9CAC262F-4311-2247-9149-9D497712AD56}" dt="2020-05-12T15:44:01.676" v="151" actId="2696"/>
        <pc:sldMkLst>
          <pc:docMk/>
          <pc:sldMk cId="1716774254" sldId="1120"/>
        </pc:sldMkLst>
      </pc:sldChg>
      <pc:sldChg chg="ord">
        <pc:chgData name="Chris Droessler" userId="625c3661-9d64-47fa-b83c-4b49393bd161" providerId="ADAL" clId="{9CAC262F-4311-2247-9149-9D497712AD56}" dt="2020-05-12T15:33:47.366" v="54"/>
        <pc:sldMkLst>
          <pc:docMk/>
          <pc:sldMk cId="1778994713" sldId="1121"/>
        </pc:sldMkLst>
      </pc:sldChg>
      <pc:sldChg chg="del ord">
        <pc:chgData name="Chris Droessler" userId="625c3661-9d64-47fa-b83c-4b49393bd161" providerId="ADAL" clId="{9CAC262F-4311-2247-9149-9D497712AD56}" dt="2020-05-12T15:37:30.786" v="89" actId="2696"/>
        <pc:sldMkLst>
          <pc:docMk/>
          <pc:sldMk cId="1013607464" sldId="1122"/>
        </pc:sldMkLst>
      </pc:sldChg>
      <pc:sldChg chg="ord">
        <pc:chgData name="Chris Droessler" userId="625c3661-9d64-47fa-b83c-4b49393bd161" providerId="ADAL" clId="{9CAC262F-4311-2247-9149-9D497712AD56}" dt="2020-05-12T15:48:00.075" v="201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9CAC262F-4311-2247-9149-9D497712AD56}" dt="2020-05-12T15:32:35.968" v="18" actId="2696"/>
        <pc:sldMkLst>
          <pc:docMk/>
          <pc:sldMk cId="279026846" sldId="1126"/>
        </pc:sldMkLst>
      </pc:sldChg>
      <pc:sldChg chg="del">
        <pc:chgData name="Chris Droessler" userId="625c3661-9d64-47fa-b83c-4b49393bd161" providerId="ADAL" clId="{9CAC262F-4311-2247-9149-9D497712AD56}" dt="2020-05-12T15:32:36.004" v="19" actId="2696"/>
        <pc:sldMkLst>
          <pc:docMk/>
          <pc:sldMk cId="1382083159" sldId="1128"/>
        </pc:sldMkLst>
      </pc:sldChg>
      <pc:sldChg chg="del">
        <pc:chgData name="Chris Droessler" userId="625c3661-9d64-47fa-b83c-4b49393bd161" providerId="ADAL" clId="{9CAC262F-4311-2247-9149-9D497712AD56}" dt="2020-05-12T15:32:36.147" v="23" actId="2696"/>
        <pc:sldMkLst>
          <pc:docMk/>
          <pc:sldMk cId="696599263" sldId="1130"/>
        </pc:sldMkLst>
      </pc:sldChg>
      <pc:sldChg chg="del">
        <pc:chgData name="Chris Droessler" userId="625c3661-9d64-47fa-b83c-4b49393bd161" providerId="ADAL" clId="{9CAC262F-4311-2247-9149-9D497712AD56}" dt="2020-05-12T15:32:36.040" v="20" actId="2696"/>
        <pc:sldMkLst>
          <pc:docMk/>
          <pc:sldMk cId="1494553142" sldId="1131"/>
        </pc:sldMkLst>
      </pc:sldChg>
      <pc:sldChg chg="del">
        <pc:chgData name="Chris Droessler" userId="625c3661-9d64-47fa-b83c-4b49393bd161" providerId="ADAL" clId="{9CAC262F-4311-2247-9149-9D497712AD56}" dt="2020-05-12T15:32:36.076" v="21" actId="2696"/>
        <pc:sldMkLst>
          <pc:docMk/>
          <pc:sldMk cId="2721676209" sldId="1133"/>
        </pc:sldMkLst>
      </pc:sldChg>
      <pc:sldChg chg="del">
        <pc:chgData name="Chris Droessler" userId="625c3661-9d64-47fa-b83c-4b49393bd161" providerId="ADAL" clId="{9CAC262F-4311-2247-9149-9D497712AD56}" dt="2020-05-12T15:32:36.112" v="22" actId="2696"/>
        <pc:sldMkLst>
          <pc:docMk/>
          <pc:sldMk cId="3066366347" sldId="1134"/>
        </pc:sldMkLst>
      </pc:sldChg>
      <pc:sldChg chg="del">
        <pc:chgData name="Chris Droessler" userId="625c3661-9d64-47fa-b83c-4b49393bd161" providerId="ADAL" clId="{9CAC262F-4311-2247-9149-9D497712AD56}" dt="2020-05-12T15:32:32.681" v="10" actId="2696"/>
        <pc:sldMkLst>
          <pc:docMk/>
          <pc:sldMk cId="3329370669" sldId="1135"/>
        </pc:sldMkLst>
      </pc:sldChg>
      <pc:sldChg chg="del">
        <pc:chgData name="Chris Droessler" userId="625c3661-9d64-47fa-b83c-4b49393bd161" providerId="ADAL" clId="{9CAC262F-4311-2247-9149-9D497712AD56}" dt="2020-05-12T15:32:32.718" v="11" actId="2696"/>
        <pc:sldMkLst>
          <pc:docMk/>
          <pc:sldMk cId="3878774928" sldId="1136"/>
        </pc:sldMkLst>
      </pc:sldChg>
      <pc:sldChg chg="del">
        <pc:chgData name="Chris Droessler" userId="625c3661-9d64-47fa-b83c-4b49393bd161" providerId="ADAL" clId="{9CAC262F-4311-2247-9149-9D497712AD56}" dt="2020-05-12T15:32:32.756" v="12" actId="2696"/>
        <pc:sldMkLst>
          <pc:docMk/>
          <pc:sldMk cId="1389073617" sldId="1137"/>
        </pc:sldMkLst>
      </pc:sldChg>
      <pc:sldChg chg="del">
        <pc:chgData name="Chris Droessler" userId="625c3661-9d64-47fa-b83c-4b49393bd161" providerId="ADAL" clId="{9CAC262F-4311-2247-9149-9D497712AD56}" dt="2020-05-12T15:32:32.793" v="13" actId="2696"/>
        <pc:sldMkLst>
          <pc:docMk/>
          <pc:sldMk cId="2501097614" sldId="1139"/>
        </pc:sldMkLst>
      </pc:sldChg>
      <pc:sldChg chg="del">
        <pc:chgData name="Chris Droessler" userId="625c3661-9d64-47fa-b83c-4b49393bd161" providerId="ADAL" clId="{9CAC262F-4311-2247-9149-9D497712AD56}" dt="2020-05-12T15:32:32.830" v="14" actId="2696"/>
        <pc:sldMkLst>
          <pc:docMk/>
          <pc:sldMk cId="306570812" sldId="1140"/>
        </pc:sldMkLst>
      </pc:sldChg>
      <pc:sldChg chg="del">
        <pc:chgData name="Chris Droessler" userId="625c3661-9d64-47fa-b83c-4b49393bd161" providerId="ADAL" clId="{9CAC262F-4311-2247-9149-9D497712AD56}" dt="2020-05-12T15:32:32.867" v="15" actId="2696"/>
        <pc:sldMkLst>
          <pc:docMk/>
          <pc:sldMk cId="381220974" sldId="1141"/>
        </pc:sldMkLst>
      </pc:sldChg>
      <pc:sldChg chg="del">
        <pc:chgData name="Chris Droessler" userId="625c3661-9d64-47fa-b83c-4b49393bd161" providerId="ADAL" clId="{9CAC262F-4311-2247-9149-9D497712AD56}" dt="2020-05-12T15:32:32.904" v="16" actId="2696"/>
        <pc:sldMkLst>
          <pc:docMk/>
          <pc:sldMk cId="4288079933" sldId="1142"/>
        </pc:sldMkLst>
      </pc:sldChg>
      <pc:sldChg chg="del">
        <pc:chgData name="Chris Droessler" userId="625c3661-9d64-47fa-b83c-4b49393bd161" providerId="ADAL" clId="{9CAC262F-4311-2247-9149-9D497712AD56}" dt="2020-05-12T15:32:32.940" v="17" actId="2696"/>
        <pc:sldMkLst>
          <pc:docMk/>
          <pc:sldMk cId="3028376510" sldId="1143"/>
        </pc:sldMkLst>
      </pc:sldChg>
      <pc:sldChg chg="del ord">
        <pc:chgData name="Chris Droessler" userId="625c3661-9d64-47fa-b83c-4b49393bd161" providerId="ADAL" clId="{9CAC262F-4311-2247-9149-9D497712AD56}" dt="2020-05-12T15:43:45.173" v="144" actId="2696"/>
        <pc:sldMkLst>
          <pc:docMk/>
          <pc:sldMk cId="544140508" sldId="1144"/>
        </pc:sldMkLst>
      </pc:sldChg>
      <pc:sldChg chg="ord">
        <pc:chgData name="Chris Droessler" userId="625c3661-9d64-47fa-b83c-4b49393bd161" providerId="ADAL" clId="{9CAC262F-4311-2247-9149-9D497712AD56}" dt="2020-05-12T15:53:02.420" v="270"/>
        <pc:sldMkLst>
          <pc:docMk/>
          <pc:sldMk cId="718989557" sldId="1145"/>
        </pc:sldMkLst>
      </pc:sldChg>
      <pc:sldChg chg="del ord">
        <pc:chgData name="Chris Droessler" userId="625c3661-9d64-47fa-b83c-4b49393bd161" providerId="ADAL" clId="{9CAC262F-4311-2247-9149-9D497712AD56}" dt="2020-05-12T15:45:12.418" v="188" actId="2696"/>
        <pc:sldMkLst>
          <pc:docMk/>
          <pc:sldMk cId="938386015" sldId="1146"/>
        </pc:sldMkLst>
      </pc:sldChg>
      <pc:sldChg chg="ord">
        <pc:chgData name="Chris Droessler" userId="625c3661-9d64-47fa-b83c-4b49393bd161" providerId="ADAL" clId="{9CAC262F-4311-2247-9149-9D497712AD56}" dt="2020-05-12T15:33:35.902" v="50"/>
        <pc:sldMkLst>
          <pc:docMk/>
          <pc:sldMk cId="2927354394" sldId="1147"/>
        </pc:sldMkLst>
      </pc:sldChg>
      <pc:sldChg chg="del ord">
        <pc:chgData name="Chris Droessler" userId="625c3661-9d64-47fa-b83c-4b49393bd161" providerId="ADAL" clId="{9CAC262F-4311-2247-9149-9D497712AD56}" dt="2020-05-12T15:44:34.678" v="161" actId="2696"/>
        <pc:sldMkLst>
          <pc:docMk/>
          <pc:sldMk cId="2239423155" sldId="1150"/>
        </pc:sldMkLst>
      </pc:sldChg>
      <pc:sldChg chg="del ord">
        <pc:chgData name="Chris Droessler" userId="625c3661-9d64-47fa-b83c-4b49393bd161" providerId="ADAL" clId="{9CAC262F-4311-2247-9149-9D497712AD56}" dt="2020-05-12T15:45:02.150" v="181" actId="2696"/>
        <pc:sldMkLst>
          <pc:docMk/>
          <pc:sldMk cId="162388789" sldId="1151"/>
        </pc:sldMkLst>
      </pc:sldChg>
      <pc:sldChg chg="del ord">
        <pc:chgData name="Chris Droessler" userId="625c3661-9d64-47fa-b83c-4b49393bd161" providerId="ADAL" clId="{9CAC262F-4311-2247-9149-9D497712AD56}" dt="2020-05-12T15:42:35.625" v="109" actId="2696"/>
        <pc:sldMkLst>
          <pc:docMk/>
          <pc:sldMk cId="118733664" sldId="1152"/>
        </pc:sldMkLst>
      </pc:sldChg>
      <pc:sldChg chg="del">
        <pc:chgData name="Chris Droessler" userId="625c3661-9d64-47fa-b83c-4b49393bd161" providerId="ADAL" clId="{9CAC262F-4311-2247-9149-9D497712AD56}" dt="2020-05-12T15:32:25.370" v="2" actId="2696"/>
        <pc:sldMkLst>
          <pc:docMk/>
          <pc:sldMk cId="2940538184" sldId="1154"/>
        </pc:sldMkLst>
      </pc:sldChg>
      <pc:sldChg chg="del">
        <pc:chgData name="Chris Droessler" userId="625c3661-9d64-47fa-b83c-4b49393bd161" providerId="ADAL" clId="{9CAC262F-4311-2247-9149-9D497712AD56}" dt="2020-05-12T15:32:39.669" v="24" actId="2696"/>
        <pc:sldMkLst>
          <pc:docMk/>
          <pc:sldMk cId="2897129069" sldId="1155"/>
        </pc:sldMkLst>
      </pc:sldChg>
      <pc:sldChg chg="del">
        <pc:chgData name="Chris Droessler" userId="625c3661-9d64-47fa-b83c-4b49393bd161" providerId="ADAL" clId="{9CAC262F-4311-2247-9149-9D497712AD56}" dt="2020-05-12T15:32:39.703" v="25" actId="2696"/>
        <pc:sldMkLst>
          <pc:docMk/>
          <pc:sldMk cId="744219735" sldId="1156"/>
        </pc:sldMkLst>
      </pc:sldChg>
      <pc:sldChg chg="del">
        <pc:chgData name="Chris Droessler" userId="625c3661-9d64-47fa-b83c-4b49393bd161" providerId="ADAL" clId="{9CAC262F-4311-2247-9149-9D497712AD56}" dt="2020-05-12T15:32:39.738" v="26" actId="2696"/>
        <pc:sldMkLst>
          <pc:docMk/>
          <pc:sldMk cId="2242188669" sldId="1157"/>
        </pc:sldMkLst>
      </pc:sldChg>
      <pc:sldChg chg="del">
        <pc:chgData name="Chris Droessler" userId="625c3661-9d64-47fa-b83c-4b49393bd161" providerId="ADAL" clId="{9CAC262F-4311-2247-9149-9D497712AD56}" dt="2020-05-12T15:32:28.964" v="3" actId="2696"/>
        <pc:sldMkLst>
          <pc:docMk/>
          <pc:sldMk cId="1302883995" sldId="1158"/>
        </pc:sldMkLst>
      </pc:sldChg>
      <pc:sldChg chg="del">
        <pc:chgData name="Chris Droessler" userId="625c3661-9d64-47fa-b83c-4b49393bd161" providerId="ADAL" clId="{9CAC262F-4311-2247-9149-9D497712AD56}" dt="2020-05-12T15:32:29.003" v="4" actId="2696"/>
        <pc:sldMkLst>
          <pc:docMk/>
          <pc:sldMk cId="1058064397" sldId="1159"/>
        </pc:sldMkLst>
      </pc:sldChg>
      <pc:sldChg chg="del">
        <pc:chgData name="Chris Droessler" userId="625c3661-9d64-47fa-b83c-4b49393bd161" providerId="ADAL" clId="{9CAC262F-4311-2247-9149-9D497712AD56}" dt="2020-05-12T15:32:29.042" v="5" actId="2696"/>
        <pc:sldMkLst>
          <pc:docMk/>
          <pc:sldMk cId="1460010257" sldId="1160"/>
        </pc:sldMkLst>
      </pc:sldChg>
      <pc:sldChg chg="del">
        <pc:chgData name="Chris Droessler" userId="625c3661-9d64-47fa-b83c-4b49393bd161" providerId="ADAL" clId="{9CAC262F-4311-2247-9149-9D497712AD56}" dt="2020-05-12T15:32:29.081" v="6" actId="2696"/>
        <pc:sldMkLst>
          <pc:docMk/>
          <pc:sldMk cId="77906220" sldId="1161"/>
        </pc:sldMkLst>
      </pc:sldChg>
      <pc:sldChg chg="del">
        <pc:chgData name="Chris Droessler" userId="625c3661-9d64-47fa-b83c-4b49393bd161" providerId="ADAL" clId="{9CAC262F-4311-2247-9149-9D497712AD56}" dt="2020-05-12T15:32:29.120" v="7" actId="2696"/>
        <pc:sldMkLst>
          <pc:docMk/>
          <pc:sldMk cId="3822420977" sldId="1162"/>
        </pc:sldMkLst>
      </pc:sldChg>
      <pc:sldChg chg="del">
        <pc:chgData name="Chris Droessler" userId="625c3661-9d64-47fa-b83c-4b49393bd161" providerId="ADAL" clId="{9CAC262F-4311-2247-9149-9D497712AD56}" dt="2020-05-12T15:32:29.159" v="8" actId="2696"/>
        <pc:sldMkLst>
          <pc:docMk/>
          <pc:sldMk cId="15884365" sldId="1163"/>
        </pc:sldMkLst>
      </pc:sldChg>
      <pc:sldChg chg="del">
        <pc:chgData name="Chris Droessler" userId="625c3661-9d64-47fa-b83c-4b49393bd161" providerId="ADAL" clId="{9CAC262F-4311-2247-9149-9D497712AD56}" dt="2020-05-12T15:32:29.197" v="9" actId="2696"/>
        <pc:sldMkLst>
          <pc:docMk/>
          <pc:sldMk cId="383627374" sldId="1164"/>
        </pc:sldMkLst>
      </pc:sldChg>
      <pc:sldChg chg="del">
        <pc:chgData name="Chris Droessler" userId="625c3661-9d64-47fa-b83c-4b49393bd161" providerId="ADAL" clId="{9CAC262F-4311-2247-9149-9D497712AD56}" dt="2020-05-12T15:33:08.643" v="43" actId="2696"/>
        <pc:sldMkLst>
          <pc:docMk/>
          <pc:sldMk cId="708674106" sldId="1167"/>
        </pc:sldMkLst>
      </pc:sldChg>
      <pc:sldChg chg="ord">
        <pc:chgData name="Chris Droessler" userId="625c3661-9d64-47fa-b83c-4b49393bd161" providerId="ADAL" clId="{9CAC262F-4311-2247-9149-9D497712AD56}" dt="2020-05-12T15:53:10.371" v="271"/>
        <pc:sldMkLst>
          <pc:docMk/>
          <pc:sldMk cId="2542566862" sldId="1168"/>
        </pc:sldMkLst>
      </pc:sldChg>
      <pc:sldChg chg="del ord">
        <pc:chgData name="Chris Droessler" userId="625c3661-9d64-47fa-b83c-4b49393bd161" providerId="ADAL" clId="{9CAC262F-4311-2247-9149-9D497712AD56}" dt="2020-05-12T15:44:34.689" v="162" actId="2696"/>
        <pc:sldMkLst>
          <pc:docMk/>
          <pc:sldMk cId="624138311" sldId="1169"/>
        </pc:sldMkLst>
      </pc:sldChg>
      <pc:sldChg chg="modSp add del">
        <pc:chgData name="Chris Droessler" userId="625c3661-9d64-47fa-b83c-4b49393bd161" providerId="ADAL" clId="{9CAC262F-4311-2247-9149-9D497712AD56}" dt="2020-05-18T14:37:49.204" v="1222" actId="2696"/>
        <pc:sldMkLst>
          <pc:docMk/>
          <pc:sldMk cId="3590379894" sldId="1169"/>
        </pc:sldMkLst>
        <pc:spChg chg="mod">
          <ac:chgData name="Chris Droessler" userId="625c3661-9d64-47fa-b83c-4b49393bd161" providerId="ADAL" clId="{9CAC262F-4311-2247-9149-9D497712AD56}" dt="2020-05-12T15:47:49.916" v="200"/>
          <ac:spMkLst>
            <pc:docMk/>
            <pc:sldMk cId="3590379894" sldId="1169"/>
            <ac:spMk id="2" creationId="{127906C9-4311-E742-AC00-D0A1F5241F27}"/>
          </ac:spMkLst>
        </pc:spChg>
        <pc:spChg chg="mod">
          <ac:chgData name="Chris Droessler" userId="625c3661-9d64-47fa-b83c-4b49393bd161" providerId="ADAL" clId="{9CAC262F-4311-2247-9149-9D497712AD56}" dt="2020-05-12T15:47:42.819" v="199" actId="20577"/>
          <ac:spMkLst>
            <pc:docMk/>
            <pc:sldMk cId="3590379894" sldId="1169"/>
            <ac:spMk id="3" creationId="{3329C844-479C-EB47-8700-7224D9F2DD7B}"/>
          </ac:spMkLst>
        </pc:spChg>
      </pc:sldChg>
      <pc:sldChg chg="addSp delSp modSp add ord modNotesTx">
        <pc:chgData name="Chris Droessler" userId="625c3661-9d64-47fa-b83c-4b49393bd161" providerId="ADAL" clId="{9CAC262F-4311-2247-9149-9D497712AD56}" dt="2020-05-15T14:35:04.244" v="1046" actId="478"/>
        <pc:sldMkLst>
          <pc:docMk/>
          <pc:sldMk cId="3594920551" sldId="1170"/>
        </pc:sldMkLst>
        <pc:spChg chg="mod">
          <ac:chgData name="Chris Droessler" userId="625c3661-9d64-47fa-b83c-4b49393bd161" providerId="ADAL" clId="{9CAC262F-4311-2247-9149-9D497712AD56}" dt="2020-05-14T15:23:39.522" v="589" actId="20577"/>
          <ac:spMkLst>
            <pc:docMk/>
            <pc:sldMk cId="3594920551" sldId="117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7:32.925" v="675" actId="20577"/>
          <ac:spMkLst>
            <pc:docMk/>
            <pc:sldMk cId="3594920551" sldId="117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9CAC262F-4311-2247-9149-9D497712AD56}" dt="2020-05-15T14:35:04.244" v="1046" actId="478"/>
          <ac:picMkLst>
            <pc:docMk/>
            <pc:sldMk cId="3594920551" sldId="1170"/>
            <ac:picMk id="4098" creationId="{C40D9791-A124-1440-8682-DE610FAB7852}"/>
          </ac:picMkLst>
        </pc:picChg>
        <pc:picChg chg="add mod modCrop">
          <ac:chgData name="Chris Droessler" userId="625c3661-9d64-47fa-b83c-4b49393bd161" providerId="ADAL" clId="{9CAC262F-4311-2247-9149-9D497712AD56}" dt="2020-05-15T14:33:49.776" v="1036" actId="732"/>
          <ac:picMkLst>
            <pc:docMk/>
            <pc:sldMk cId="3594920551" sldId="1170"/>
            <ac:picMk id="4100" creationId="{775ABF75-3451-B546-B9C8-3D740C191EC7}"/>
          </ac:picMkLst>
        </pc:picChg>
      </pc:sldChg>
      <pc:sldChg chg="del">
        <pc:chgData name="Chris Droessler" userId="625c3661-9d64-47fa-b83c-4b49393bd161" providerId="ADAL" clId="{9CAC262F-4311-2247-9149-9D497712AD56}" dt="2020-05-12T15:32:52.611" v="30" actId="2696"/>
        <pc:sldMkLst>
          <pc:docMk/>
          <pc:sldMk cId="3776285232" sldId="1170"/>
        </pc:sldMkLst>
      </pc:sldChg>
      <pc:sldChg chg="addSp modSp add">
        <pc:chgData name="Chris Droessler" userId="625c3661-9d64-47fa-b83c-4b49393bd161" providerId="ADAL" clId="{9CAC262F-4311-2247-9149-9D497712AD56}" dt="2020-05-15T14:33:38.089" v="1035" actId="732"/>
        <pc:sldMkLst>
          <pc:docMk/>
          <pc:sldMk cId="160696806" sldId="1171"/>
        </pc:sldMkLst>
        <pc:spChg chg="mod">
          <ac:chgData name="Chris Droessler" userId="625c3661-9d64-47fa-b83c-4b49393bd161" providerId="ADAL" clId="{9CAC262F-4311-2247-9149-9D497712AD56}" dt="2020-05-14T14:51:18.449" v="414" actId="20577"/>
          <ac:spMkLst>
            <pc:docMk/>
            <pc:sldMk cId="160696806" sldId="117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1:43.217" v="426" actId="14100"/>
          <ac:spMkLst>
            <pc:docMk/>
            <pc:sldMk cId="160696806" sldId="11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38.089" v="1035" actId="732"/>
          <ac:picMkLst>
            <pc:docMk/>
            <pc:sldMk cId="160696806" sldId="1171"/>
            <ac:picMk id="5122" creationId="{34092930-CA98-8D48-91FA-728F593D91EC}"/>
          </ac:picMkLst>
        </pc:picChg>
      </pc:sldChg>
      <pc:sldChg chg="del">
        <pc:chgData name="Chris Droessler" userId="625c3661-9d64-47fa-b83c-4b49393bd161" providerId="ADAL" clId="{9CAC262F-4311-2247-9149-9D497712AD56}" dt="2020-05-12T15:32:53.419" v="31" actId="2696"/>
        <pc:sldMkLst>
          <pc:docMk/>
          <pc:sldMk cId="2745994133" sldId="1171"/>
        </pc:sldMkLst>
      </pc:sldChg>
      <pc:sldChg chg="modSp add del">
        <pc:chgData name="Chris Droessler" userId="625c3661-9d64-47fa-b83c-4b49393bd161" providerId="ADAL" clId="{9CAC262F-4311-2247-9149-9D497712AD56}" dt="2020-05-18T13:59:55.758" v="1163" actId="2696"/>
        <pc:sldMkLst>
          <pc:docMk/>
          <pc:sldMk cId="1632603712" sldId="1172"/>
        </pc:sldMkLst>
        <pc:spChg chg="mod">
          <ac:chgData name="Chris Droessler" userId="625c3661-9d64-47fa-b83c-4b49393bd161" providerId="ADAL" clId="{9CAC262F-4311-2247-9149-9D497712AD56}" dt="2020-05-12T15:49:38.332" v="216"/>
          <ac:spMkLst>
            <pc:docMk/>
            <pc:sldMk cId="1632603712" sldId="1172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32:54.234" v="32" actId="2696"/>
        <pc:sldMkLst>
          <pc:docMk/>
          <pc:sldMk cId="2369573680" sldId="1172"/>
        </pc:sldMkLst>
      </pc:sldChg>
      <pc:sldChg chg="del">
        <pc:chgData name="Chris Droessler" userId="625c3661-9d64-47fa-b83c-4b49393bd161" providerId="ADAL" clId="{9CAC262F-4311-2247-9149-9D497712AD56}" dt="2020-05-12T15:32:45.358" v="29" actId="2696"/>
        <pc:sldMkLst>
          <pc:docMk/>
          <pc:sldMk cId="698314189" sldId="1173"/>
        </pc:sldMkLst>
      </pc:sldChg>
      <pc:sldChg chg="addSp delSp modSp add setBg modNotesTx">
        <pc:chgData name="Chris Droessler" userId="625c3661-9d64-47fa-b83c-4b49393bd161" providerId="ADAL" clId="{9CAC262F-4311-2247-9149-9D497712AD56}" dt="2020-05-15T14:16:07.096" v="873" actId="20577"/>
        <pc:sldMkLst>
          <pc:docMk/>
          <pc:sldMk cId="2341050336" sldId="1173"/>
        </pc:sldMkLst>
        <pc:spChg chg="del mod">
          <ac:chgData name="Chris Droessler" userId="625c3661-9d64-47fa-b83c-4b49393bd161" providerId="ADAL" clId="{9CAC262F-4311-2247-9149-9D497712AD56}" dt="2020-05-15T14:15:38.595" v="867" actId="478"/>
          <ac:spMkLst>
            <pc:docMk/>
            <pc:sldMk cId="2341050336" sldId="1173"/>
            <ac:spMk id="2" creationId="{DB02F3E6-DA72-DC42-BC3D-DF4195B7D2EC}"/>
          </ac:spMkLst>
        </pc:spChg>
        <pc:spChg chg="del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3" creationId="{095BF593-C5BA-0D4C-84BF-A12DB9D649B0}"/>
          </ac:spMkLst>
        </pc:spChg>
        <pc:spChg chg="add del mod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5" creationId="{F8D4ACE1-66AF-2A41-A573-8467017D72A2}"/>
          </ac:spMkLst>
        </pc:spChg>
        <pc:picChg chg="add mod">
          <ac:chgData name="Chris Droessler" userId="625c3661-9d64-47fa-b83c-4b49393bd161" providerId="ADAL" clId="{9CAC262F-4311-2247-9149-9D497712AD56}" dt="2020-05-15T14:15:44.060" v="869"/>
          <ac:picMkLst>
            <pc:docMk/>
            <pc:sldMk cId="2341050336" sldId="1173"/>
            <ac:picMk id="7" creationId="{E3A30E45-D0EC-2F42-B7FD-5FF1AB6CFC2F}"/>
          </ac:picMkLst>
        </pc:picChg>
      </pc:sldChg>
      <pc:sldChg chg="modSp add del">
        <pc:chgData name="Chris Droessler" userId="625c3661-9d64-47fa-b83c-4b49393bd161" providerId="ADAL" clId="{9CAC262F-4311-2247-9149-9D497712AD56}" dt="2020-05-15T14:17:24.049" v="884" actId="2696"/>
        <pc:sldMkLst>
          <pc:docMk/>
          <pc:sldMk cId="3734013350" sldId="1174"/>
        </pc:sldMkLst>
        <pc:spChg chg="mod">
          <ac:chgData name="Chris Droessler" userId="625c3661-9d64-47fa-b83c-4b49393bd161" providerId="ADAL" clId="{9CAC262F-4311-2247-9149-9D497712AD56}" dt="2020-05-12T15:49:22.926" v="212"/>
          <ac:spMkLst>
            <pc:docMk/>
            <pc:sldMk cId="3734013350" sldId="1174"/>
            <ac:spMk id="2" creationId="{D9107A3F-6067-B340-9D7B-D7BEB9936C0B}"/>
          </ac:spMkLst>
        </pc:spChg>
      </pc:sldChg>
      <pc:sldChg chg="del ord">
        <pc:chgData name="Chris Droessler" userId="625c3661-9d64-47fa-b83c-4b49393bd161" providerId="ADAL" clId="{9CAC262F-4311-2247-9149-9D497712AD56}" dt="2020-05-12T15:42:35.567" v="107" actId="2696"/>
        <pc:sldMkLst>
          <pc:docMk/>
          <pc:sldMk cId="4166933476" sldId="1174"/>
        </pc:sldMkLst>
      </pc:sldChg>
      <pc:sldChg chg="del">
        <pc:chgData name="Chris Droessler" userId="625c3661-9d64-47fa-b83c-4b49393bd161" providerId="ADAL" clId="{9CAC262F-4311-2247-9149-9D497712AD56}" dt="2020-05-12T15:42:35.712" v="112" actId="2696"/>
        <pc:sldMkLst>
          <pc:docMk/>
          <pc:sldMk cId="639428991" sldId="1175"/>
        </pc:sldMkLst>
      </pc:sldChg>
      <pc:sldChg chg="addSp modSp add">
        <pc:chgData name="Chris Droessler" userId="625c3661-9d64-47fa-b83c-4b49393bd161" providerId="ADAL" clId="{9CAC262F-4311-2247-9149-9D497712AD56}" dt="2020-05-14T14:54:28.317" v="445" actId="27636"/>
        <pc:sldMkLst>
          <pc:docMk/>
          <pc:sldMk cId="4066648223" sldId="1175"/>
        </pc:sldMkLst>
        <pc:spChg chg="mod">
          <ac:chgData name="Chris Droessler" userId="625c3661-9d64-47fa-b83c-4b49393bd161" providerId="ADAL" clId="{9CAC262F-4311-2247-9149-9D497712AD56}" dt="2020-05-12T15:49:50.125" v="217"/>
          <ac:spMkLst>
            <pc:docMk/>
            <pc:sldMk cId="4066648223" sldId="1175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4:28.317" v="445" actId="27636"/>
          <ac:spMkLst>
            <pc:docMk/>
            <pc:sldMk cId="4066648223" sldId="117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9CAC262F-4311-2247-9149-9D497712AD56}" dt="2020-05-14T14:53:27.926" v="432" actId="14100"/>
          <ac:picMkLst>
            <pc:docMk/>
            <pc:sldMk cId="4066648223" sldId="1175"/>
            <ac:picMk id="6145" creationId="{5C14B32E-A36E-F54F-8E53-6F96E66F5B2A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4:38:24.001" v="1225" actId="20577"/>
        <pc:sldMkLst>
          <pc:docMk/>
          <pc:sldMk cId="1865642368" sldId="1176"/>
        </pc:sldMkLst>
        <pc:spChg chg="mod">
          <ac:chgData name="Chris Droessler" userId="625c3661-9d64-47fa-b83c-4b49393bd161" providerId="ADAL" clId="{9CAC262F-4311-2247-9149-9D497712AD56}" dt="2020-05-12T15:50:41.094" v="229"/>
          <ac:spMkLst>
            <pc:docMk/>
            <pc:sldMk cId="1865642368" sldId="117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8:31.614" v="516" actId="20577"/>
          <ac:spMkLst>
            <pc:docMk/>
            <pc:sldMk cId="1865642368" sldId="117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21:11.444" v="922" actId="732"/>
          <ac:picMkLst>
            <pc:docMk/>
            <pc:sldMk cId="1865642368" sldId="1176"/>
            <ac:picMk id="5" creationId="{453DEDF2-0DC5-C742-BD98-19686E9F37A6}"/>
          </ac:picMkLst>
        </pc:picChg>
        <pc:picChg chg="add del mod">
          <ac:chgData name="Chris Droessler" userId="625c3661-9d64-47fa-b83c-4b49393bd161" providerId="ADAL" clId="{9CAC262F-4311-2247-9149-9D497712AD56}" dt="2020-05-15T14:20:51.786" v="917" actId="478"/>
          <ac:picMkLst>
            <pc:docMk/>
            <pc:sldMk cId="1865642368" sldId="1176"/>
            <ac:picMk id="8194" creationId="{EEDF893B-619B-084D-8430-8C6ABCAB757B}"/>
          </ac:picMkLst>
        </pc:picChg>
        <pc:picChg chg="add mod">
          <ac:chgData name="Chris Droessler" userId="625c3661-9d64-47fa-b83c-4b49393bd161" providerId="ADAL" clId="{9CAC262F-4311-2247-9149-9D497712AD56}" dt="2020-05-15T14:32:10.932" v="1025" actId="1036"/>
          <ac:picMkLst>
            <pc:docMk/>
            <pc:sldMk cId="1865642368" sldId="1176"/>
            <ac:picMk id="8196" creationId="{3261A5F1-1F62-714F-B016-44738F6F776D}"/>
          </ac:picMkLst>
        </pc:picChg>
      </pc:sldChg>
      <pc:sldChg chg="del">
        <pc:chgData name="Chris Droessler" userId="625c3661-9d64-47fa-b83c-4b49393bd161" providerId="ADAL" clId="{9CAC262F-4311-2247-9149-9D497712AD56}" dt="2020-05-12T15:42:35.740" v="113" actId="2696"/>
        <pc:sldMkLst>
          <pc:docMk/>
          <pc:sldMk cId="3984931687" sldId="1176"/>
        </pc:sldMkLst>
      </pc:sldChg>
      <pc:sldChg chg="del">
        <pc:chgData name="Chris Droessler" userId="625c3661-9d64-47fa-b83c-4b49393bd161" providerId="ADAL" clId="{9CAC262F-4311-2247-9149-9D497712AD56}" dt="2020-05-12T15:32:56.833" v="33" actId="2696"/>
        <pc:sldMkLst>
          <pc:docMk/>
          <pc:sldMk cId="2147269576" sldId="1177"/>
        </pc:sldMkLst>
      </pc:sldChg>
      <pc:sldChg chg="addSp modSp add modNotesTx">
        <pc:chgData name="Chris Droessler" userId="625c3661-9d64-47fa-b83c-4b49393bd161" providerId="ADAL" clId="{9CAC262F-4311-2247-9149-9D497712AD56}" dt="2020-05-15T14:33:19.418" v="1033" actId="732"/>
        <pc:sldMkLst>
          <pc:docMk/>
          <pc:sldMk cId="3708271443" sldId="1177"/>
        </pc:sldMkLst>
        <pc:spChg chg="mod">
          <ac:chgData name="Chris Droessler" userId="625c3661-9d64-47fa-b83c-4b49393bd161" providerId="ADAL" clId="{9CAC262F-4311-2247-9149-9D497712AD56}" dt="2020-05-12T15:50:13.938" v="221"/>
          <ac:spMkLst>
            <pc:docMk/>
            <pc:sldMk cId="3708271443" sldId="117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6:00.073" v="462" actId="20577"/>
          <ac:spMkLst>
            <pc:docMk/>
            <pc:sldMk cId="3708271443" sldId="117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19.418" v="1033" actId="732"/>
          <ac:picMkLst>
            <pc:docMk/>
            <pc:sldMk cId="3708271443" sldId="1177"/>
            <ac:picMk id="7170" creationId="{1899E3A9-EA26-7749-A183-EF4AAF3576CC}"/>
          </ac:picMkLst>
        </pc:picChg>
      </pc:sldChg>
      <pc:sldChg chg="del">
        <pc:chgData name="Chris Droessler" userId="625c3661-9d64-47fa-b83c-4b49393bd161" providerId="ADAL" clId="{9CAC262F-4311-2247-9149-9D497712AD56}" dt="2020-05-12T15:32:57.705" v="34" actId="2696"/>
        <pc:sldMkLst>
          <pc:docMk/>
          <pc:sldMk cId="2516557911" sldId="1178"/>
        </pc:sldMkLst>
      </pc:sldChg>
      <pc:sldChg chg="modSp add del">
        <pc:chgData name="Chris Droessler" userId="625c3661-9d64-47fa-b83c-4b49393bd161" providerId="ADAL" clId="{9CAC262F-4311-2247-9149-9D497712AD56}" dt="2020-05-15T14:17:19.601" v="883" actId="2696"/>
        <pc:sldMkLst>
          <pc:docMk/>
          <pc:sldMk cId="2585543699" sldId="1178"/>
        </pc:sldMkLst>
        <pc:spChg chg="mod">
          <ac:chgData name="Chris Droessler" userId="625c3661-9d64-47fa-b83c-4b49393bd161" providerId="ADAL" clId="{9CAC262F-4311-2247-9149-9D497712AD56}" dt="2020-05-12T15:50:06.741" v="220"/>
          <ac:spMkLst>
            <pc:docMk/>
            <pc:sldMk cId="2585543699" sldId="1178"/>
            <ac:spMk id="2" creationId="{C24105DB-9049-E742-92D0-7B65752B9332}"/>
          </ac:spMkLst>
        </pc:spChg>
      </pc:sldChg>
      <pc:sldChg chg="del">
        <pc:chgData name="Chris Droessler" userId="625c3661-9d64-47fa-b83c-4b49393bd161" providerId="ADAL" clId="{9CAC262F-4311-2247-9149-9D497712AD56}" dt="2020-05-12T15:33:05.911" v="35" actId="2696"/>
        <pc:sldMkLst>
          <pc:docMk/>
          <pc:sldMk cId="645362902" sldId="1179"/>
        </pc:sldMkLst>
      </pc:sldChg>
      <pc:sldChg chg="modSp add del">
        <pc:chgData name="Chris Droessler" userId="625c3661-9d64-47fa-b83c-4b49393bd161" providerId="ADAL" clId="{9CAC262F-4311-2247-9149-9D497712AD56}" dt="2020-05-15T14:17:14.289" v="882" actId="2696"/>
        <pc:sldMkLst>
          <pc:docMk/>
          <pc:sldMk cId="677866902" sldId="1179"/>
        </pc:sldMkLst>
        <pc:spChg chg="mod">
          <ac:chgData name="Chris Droessler" userId="625c3661-9d64-47fa-b83c-4b49393bd161" providerId="ADAL" clId="{9CAC262F-4311-2247-9149-9D497712AD56}" dt="2020-05-12T15:50:29.614" v="225"/>
          <ac:spMkLst>
            <pc:docMk/>
            <pc:sldMk cId="677866902" sldId="1179"/>
            <ac:spMk id="2" creationId="{A02E3178-122C-784B-B778-EC8AB31DD70F}"/>
          </ac:spMkLst>
        </pc:spChg>
      </pc:sldChg>
      <pc:sldChg chg="addSp delSp modSp add modNotesTx">
        <pc:chgData name="Chris Droessler" userId="625c3661-9d64-47fa-b83c-4b49393bd161" providerId="ADAL" clId="{9CAC262F-4311-2247-9149-9D497712AD56}" dt="2020-05-18T14:03:48.094" v="1187" actId="255"/>
        <pc:sldMkLst>
          <pc:docMk/>
          <pc:sldMk cId="1529276378" sldId="1180"/>
        </pc:sldMkLst>
        <pc:spChg chg="mod">
          <ac:chgData name="Chris Droessler" userId="625c3661-9d64-47fa-b83c-4b49393bd161" providerId="ADAL" clId="{9CAC262F-4311-2247-9149-9D497712AD56}" dt="2020-05-18T12:41:18.899" v="1070" actId="20577"/>
          <ac:spMkLst>
            <pc:docMk/>
            <pc:sldMk cId="1529276378" sldId="118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4:03:48.094" v="1187" actId="255"/>
          <ac:spMkLst>
            <pc:docMk/>
            <pc:sldMk cId="1529276378" sldId="118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4T15:19:37.519" v="570" actId="478"/>
          <ac:spMkLst>
            <pc:docMk/>
            <pc:sldMk cId="1529276378" sldId="1180"/>
            <ac:spMk id="4" creationId="{C6F59328-F16A-7241-BDC0-DC38E6E6151B}"/>
          </ac:spMkLst>
        </pc:spChg>
        <pc:picChg chg="add del mod">
          <ac:chgData name="Chris Droessler" userId="625c3661-9d64-47fa-b83c-4b49393bd161" providerId="ADAL" clId="{9CAC262F-4311-2247-9149-9D497712AD56}" dt="2020-05-18T12:41:26.626" v="1073" actId="478"/>
          <ac:picMkLst>
            <pc:docMk/>
            <pc:sldMk cId="1529276378" sldId="1180"/>
            <ac:picMk id="6" creationId="{2F25B684-29E7-3D4D-A8C2-B2C4178A8C07}"/>
          </ac:picMkLst>
        </pc:picChg>
        <pc:picChg chg="add mod">
          <ac:chgData name="Chris Droessler" userId="625c3661-9d64-47fa-b83c-4b49393bd161" providerId="ADAL" clId="{9CAC262F-4311-2247-9149-9D497712AD56}" dt="2020-05-15T14:32:44.363" v="1028" actId="14100"/>
          <ac:picMkLst>
            <pc:docMk/>
            <pc:sldMk cId="1529276378" sldId="1180"/>
            <ac:picMk id="9220" creationId="{F570817E-4CA1-FE48-9B74-5B39AEEC6381}"/>
          </ac:picMkLst>
        </pc:picChg>
      </pc:sldChg>
      <pc:sldChg chg="del">
        <pc:chgData name="Chris Droessler" userId="625c3661-9d64-47fa-b83c-4b49393bd161" providerId="ADAL" clId="{9CAC262F-4311-2247-9149-9D497712AD56}" dt="2020-05-12T15:33:05.939" v="36" actId="2696"/>
        <pc:sldMkLst>
          <pc:docMk/>
          <pc:sldMk cId="3726224867" sldId="1180"/>
        </pc:sldMkLst>
      </pc:sldChg>
      <pc:sldChg chg="del">
        <pc:chgData name="Chris Droessler" userId="625c3661-9d64-47fa-b83c-4b49393bd161" providerId="ADAL" clId="{9CAC262F-4311-2247-9149-9D497712AD56}" dt="2020-05-12T15:33:05.967" v="37" actId="2696"/>
        <pc:sldMkLst>
          <pc:docMk/>
          <pc:sldMk cId="1091814113" sldId="1181"/>
        </pc:sldMkLst>
      </pc:sldChg>
      <pc:sldChg chg="addSp delSp modSp add del ord">
        <pc:chgData name="Chris Droessler" userId="625c3661-9d64-47fa-b83c-4b49393bd161" providerId="ADAL" clId="{9CAC262F-4311-2247-9149-9D497712AD56}" dt="2020-05-14T14:12:56.490" v="294" actId="2696"/>
        <pc:sldMkLst>
          <pc:docMk/>
          <pc:sldMk cId="2570152649" sldId="1181"/>
        </pc:sldMkLst>
        <pc:spChg chg="del mod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2" creationId="{00000000-0000-0000-0000-000000000000}"/>
          </ac:spMkLst>
        </pc:spChg>
        <pc:spChg chg="add del">
          <ac:chgData name="Chris Droessler" userId="625c3661-9d64-47fa-b83c-4b49393bd161" providerId="ADAL" clId="{9CAC262F-4311-2247-9149-9D497712AD56}" dt="2020-05-14T14:12:53.309" v="292" actId="478"/>
          <ac:spMkLst>
            <pc:docMk/>
            <pc:sldMk cId="2570152649" sldId="1181"/>
            <ac:spMk id="4" creationId="{99327DFE-E4A8-524C-A25E-7FE9154794CE}"/>
          </ac:spMkLst>
        </pc:spChg>
        <pc:spChg chg="add del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5" creationId="{5B7E331D-EF03-2B4D-8439-6F5539324BB4}"/>
          </ac:spMkLst>
        </pc:spChg>
        <pc:spChg chg="add del mod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7" creationId="{C86736C4-BABF-914D-9C6E-F660B93C8BC1}"/>
          </ac:spMkLst>
        </pc:spChg>
        <pc:spChg chg="add del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8" creationId="{D7EC1A8A-AE0D-E941-9A16-DD97163D91CF}"/>
          </ac:spMkLst>
        </pc:spChg>
      </pc:sldChg>
      <pc:sldChg chg="del">
        <pc:chgData name="Chris Droessler" userId="625c3661-9d64-47fa-b83c-4b49393bd161" providerId="ADAL" clId="{9CAC262F-4311-2247-9149-9D497712AD56}" dt="2020-05-12T15:33:05.995" v="38" actId="2696"/>
        <pc:sldMkLst>
          <pc:docMk/>
          <pc:sldMk cId="428474515" sldId="1182"/>
        </pc:sldMkLst>
      </pc:sldChg>
      <pc:sldChg chg="add">
        <pc:chgData name="Chris Droessler" userId="625c3661-9d64-47fa-b83c-4b49393bd161" providerId="ADAL" clId="{9CAC262F-4311-2247-9149-9D497712AD56}" dt="2020-05-12T15:50:37.458" v="228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9CAC262F-4311-2247-9149-9D497712AD56}" dt="2020-05-12T15:33:06.023" v="39" actId="2696"/>
        <pc:sldMkLst>
          <pc:docMk/>
          <pc:sldMk cId="1438394002" sldId="1183"/>
        </pc:sldMkLst>
      </pc:sldChg>
      <pc:sldChg chg="modSp add del">
        <pc:chgData name="Chris Droessler" userId="625c3661-9d64-47fa-b83c-4b49393bd161" providerId="ADAL" clId="{9CAC262F-4311-2247-9149-9D497712AD56}" dt="2020-05-15T14:17:10.905" v="881" actId="2696"/>
        <pc:sldMkLst>
          <pc:docMk/>
          <pc:sldMk cId="3970504875" sldId="1183"/>
        </pc:sldMkLst>
        <pc:spChg chg="mod">
          <ac:chgData name="Chris Droessler" userId="625c3661-9d64-47fa-b83c-4b49393bd161" providerId="ADAL" clId="{9CAC262F-4311-2247-9149-9D497712AD56}" dt="2020-05-12T15:51:04.263" v="234"/>
          <ac:spMkLst>
            <pc:docMk/>
            <pc:sldMk cId="3970504875" sldId="1183"/>
            <ac:spMk id="2" creationId="{885A2285-907C-F747-9D9C-4D5DF381BB5F}"/>
          </ac:spMkLst>
        </pc:spChg>
        <pc:spChg chg="mod">
          <ac:chgData name="Chris Droessler" userId="625c3661-9d64-47fa-b83c-4b49393bd161" providerId="ADAL" clId="{9CAC262F-4311-2247-9149-9D497712AD56}" dt="2020-05-12T15:50:58.938" v="233" actId="27636"/>
          <ac:spMkLst>
            <pc:docMk/>
            <pc:sldMk cId="3970504875" sldId="1183"/>
            <ac:spMk id="3" creationId="{BEEF25F1-F9E2-3A49-80DD-330BE1A1A9CD}"/>
          </ac:spMkLst>
        </pc:spChg>
      </pc:sldChg>
      <pc:sldChg chg="modSp add del">
        <pc:chgData name="Chris Droessler" userId="625c3661-9d64-47fa-b83c-4b49393bd161" providerId="ADAL" clId="{9CAC262F-4311-2247-9149-9D497712AD56}" dt="2020-05-15T14:17:00.434" v="880" actId="2696"/>
        <pc:sldMkLst>
          <pc:docMk/>
          <pc:sldMk cId="1623554123" sldId="1184"/>
        </pc:sldMkLst>
        <pc:spChg chg="mod">
          <ac:chgData name="Chris Droessler" userId="625c3661-9d64-47fa-b83c-4b49393bd161" providerId="ADAL" clId="{9CAC262F-4311-2247-9149-9D497712AD56}" dt="2020-05-12T15:51:33.140" v="238"/>
          <ac:spMkLst>
            <pc:docMk/>
            <pc:sldMk cId="1623554123" sldId="1184"/>
            <ac:spMk id="2" creationId="{18530EAA-FFAF-7B4E-BF03-3E0388C59C7E}"/>
          </ac:spMkLst>
        </pc:spChg>
      </pc:sldChg>
      <pc:sldChg chg="del">
        <pc:chgData name="Chris Droessler" userId="625c3661-9d64-47fa-b83c-4b49393bd161" providerId="ADAL" clId="{9CAC262F-4311-2247-9149-9D497712AD56}" dt="2020-05-12T15:33:06.051" v="40" actId="2696"/>
        <pc:sldMkLst>
          <pc:docMk/>
          <pc:sldMk cId="2062038181" sldId="1184"/>
        </pc:sldMkLst>
      </pc:sldChg>
      <pc:sldChg chg="modSp add">
        <pc:chgData name="Chris Droessler" userId="625c3661-9d64-47fa-b83c-4b49393bd161" providerId="ADAL" clId="{9CAC262F-4311-2247-9149-9D497712AD56}" dt="2020-05-15T14:06:42.730" v="859" actId="27636"/>
        <pc:sldMkLst>
          <pc:docMk/>
          <pc:sldMk cId="410708212" sldId="1185"/>
        </pc:sldMkLst>
        <pc:spChg chg="mod">
          <ac:chgData name="Chris Droessler" userId="625c3661-9d64-47fa-b83c-4b49393bd161" providerId="ADAL" clId="{9CAC262F-4311-2247-9149-9D497712AD56}" dt="2020-05-15T14:06:42.730" v="859" actId="27636"/>
          <ac:spMkLst>
            <pc:docMk/>
            <pc:sldMk cId="410708212" sldId="1185"/>
            <ac:spMk id="2" creationId="{233C0537-A039-7242-B2FA-99A0ED354D2F}"/>
          </ac:spMkLst>
        </pc:spChg>
        <pc:spChg chg="mod">
          <ac:chgData name="Chris Droessler" userId="625c3661-9d64-47fa-b83c-4b49393bd161" providerId="ADAL" clId="{9CAC262F-4311-2247-9149-9D497712AD56}" dt="2020-05-12T15:51:56.684" v="252" actId="20577"/>
          <ac:spMkLst>
            <pc:docMk/>
            <pc:sldMk cId="410708212" sldId="1185"/>
            <ac:spMk id="3" creationId="{C7CC2041-D171-7E4D-B66D-1715CE2670F4}"/>
          </ac:spMkLst>
        </pc:spChg>
      </pc:sldChg>
      <pc:sldChg chg="del">
        <pc:chgData name="Chris Droessler" userId="625c3661-9d64-47fa-b83c-4b49393bd161" providerId="ADAL" clId="{9CAC262F-4311-2247-9149-9D497712AD56}" dt="2020-05-12T15:33:06.078" v="41" actId="2696"/>
        <pc:sldMkLst>
          <pc:docMk/>
          <pc:sldMk cId="413337761" sldId="1185"/>
        </pc:sldMkLst>
      </pc:sldChg>
      <pc:sldChg chg="del">
        <pc:chgData name="Chris Droessler" userId="625c3661-9d64-47fa-b83c-4b49393bd161" providerId="ADAL" clId="{9CAC262F-4311-2247-9149-9D497712AD56}" dt="2020-05-12T15:33:06.107" v="42" actId="2696"/>
        <pc:sldMkLst>
          <pc:docMk/>
          <pc:sldMk cId="3029552707" sldId="1186"/>
        </pc:sldMkLst>
      </pc:sldChg>
      <pc:sldChg chg="add ord">
        <pc:chgData name="Chris Droessler" userId="625c3661-9d64-47fa-b83c-4b49393bd161" providerId="ADAL" clId="{9CAC262F-4311-2247-9149-9D497712AD56}" dt="2020-05-12T15:52:25.046" v="255"/>
        <pc:sldMkLst>
          <pc:docMk/>
          <pc:sldMk cId="3153978724" sldId="1186"/>
        </pc:sldMkLst>
      </pc:sldChg>
      <pc:sldChg chg="add ord">
        <pc:chgData name="Chris Droessler" userId="625c3661-9d64-47fa-b83c-4b49393bd161" providerId="ADAL" clId="{9CAC262F-4311-2247-9149-9D497712AD56}" dt="2020-05-12T15:52:28.925" v="257"/>
        <pc:sldMkLst>
          <pc:docMk/>
          <pc:sldMk cId="1933078213" sldId="1187"/>
        </pc:sldMkLst>
      </pc:sldChg>
      <pc:sldChg chg="del ord">
        <pc:chgData name="Chris Droessler" userId="625c3661-9d64-47fa-b83c-4b49393bd161" providerId="ADAL" clId="{9CAC262F-4311-2247-9149-9D497712AD56}" dt="2020-05-12T15:42:35.683" v="111" actId="2696"/>
        <pc:sldMkLst>
          <pc:docMk/>
          <pc:sldMk cId="3183011675" sldId="1187"/>
        </pc:sldMkLst>
      </pc:sldChg>
      <pc:sldChg chg="add del ord">
        <pc:chgData name="Chris Droessler" userId="625c3661-9d64-47fa-b83c-4b49393bd161" providerId="ADAL" clId="{9CAC262F-4311-2247-9149-9D497712AD56}" dt="2020-05-18T13:59:56.699" v="1164" actId="2696"/>
        <pc:sldMkLst>
          <pc:docMk/>
          <pc:sldMk cId="1776651645" sldId="1188"/>
        </pc:sldMkLst>
      </pc:sldChg>
      <pc:sldChg chg="del">
        <pc:chgData name="Chris Droessler" userId="625c3661-9d64-47fa-b83c-4b49393bd161" providerId="ADAL" clId="{9CAC262F-4311-2247-9149-9D497712AD56}" dt="2020-05-12T15:42:35.595" v="108" actId="2696"/>
        <pc:sldMkLst>
          <pc:docMk/>
          <pc:sldMk cId="3598011281" sldId="1188"/>
        </pc:sldMkLst>
      </pc:sldChg>
      <pc:sldChg chg="del">
        <pc:chgData name="Chris Droessler" userId="625c3661-9d64-47fa-b83c-4b49393bd161" providerId="ADAL" clId="{9CAC262F-4311-2247-9149-9D497712AD56}" dt="2020-05-12T15:42:35.653" v="110" actId="2696"/>
        <pc:sldMkLst>
          <pc:docMk/>
          <pc:sldMk cId="943204603" sldId="1189"/>
        </pc:sldMkLst>
      </pc:sldChg>
      <pc:sldChg chg="add ord">
        <pc:chgData name="Chris Droessler" userId="625c3661-9d64-47fa-b83c-4b49393bd161" providerId="ADAL" clId="{9CAC262F-4311-2247-9149-9D497712AD56}" dt="2020-05-12T15:52:34.933" v="261"/>
        <pc:sldMkLst>
          <pc:docMk/>
          <pc:sldMk cId="2531206292" sldId="1189"/>
        </pc:sldMkLst>
      </pc:sldChg>
      <pc:sldChg chg="add ord">
        <pc:chgData name="Chris Droessler" userId="625c3661-9d64-47fa-b83c-4b49393bd161" providerId="ADAL" clId="{9CAC262F-4311-2247-9149-9D497712AD56}" dt="2020-05-12T15:52:38.709" v="263"/>
        <pc:sldMkLst>
          <pc:docMk/>
          <pc:sldMk cId="3134155946" sldId="1190"/>
        </pc:sldMkLst>
      </pc:sldChg>
      <pc:sldChg chg="add ord">
        <pc:chgData name="Chris Droessler" userId="625c3661-9d64-47fa-b83c-4b49393bd161" providerId="ADAL" clId="{9CAC262F-4311-2247-9149-9D497712AD56}" dt="2020-05-12T15:52:45.013" v="265"/>
        <pc:sldMkLst>
          <pc:docMk/>
          <pc:sldMk cId="4074646344" sldId="1191"/>
        </pc:sldMkLst>
      </pc:sldChg>
      <pc:sldChg chg="add ord">
        <pc:chgData name="Chris Droessler" userId="625c3661-9d64-47fa-b83c-4b49393bd161" providerId="ADAL" clId="{9CAC262F-4311-2247-9149-9D497712AD56}" dt="2020-05-12T15:52:58.468" v="269"/>
        <pc:sldMkLst>
          <pc:docMk/>
          <pc:sldMk cId="2174014864" sldId="1192"/>
        </pc:sldMkLst>
      </pc:sldChg>
      <pc:sldChg chg="addSp modSp add ord modNotesTx">
        <pc:chgData name="Chris Droessler" userId="625c3661-9d64-47fa-b83c-4b49393bd161" providerId="ADAL" clId="{9CAC262F-4311-2247-9149-9D497712AD56}" dt="2020-05-18T14:01:00.989" v="1166"/>
        <pc:sldMkLst>
          <pc:docMk/>
          <pc:sldMk cId="2222874774" sldId="1193"/>
        </pc:sldMkLst>
        <pc:spChg chg="mod">
          <ac:chgData name="Chris Droessler" userId="625c3661-9d64-47fa-b83c-4b49393bd161" providerId="ADAL" clId="{9CAC262F-4311-2247-9149-9D497712AD56}" dt="2020-05-14T14:13:08.370" v="296"/>
          <ac:spMkLst>
            <pc:docMk/>
            <pc:sldMk cId="2222874774" sldId="1193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13:31.389" v="303" actId="14100"/>
          <ac:spMkLst>
            <pc:docMk/>
            <pc:sldMk cId="2222874774" sldId="119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4T14:39:04.532" v="395" actId="732"/>
          <ac:picMkLst>
            <pc:docMk/>
            <pc:sldMk cId="2222874774" sldId="1193"/>
            <ac:picMk id="5" creationId="{5F9C6963-3301-054C-AABF-F00315E8345E}"/>
          </ac:picMkLst>
        </pc:picChg>
        <pc:picChg chg="add">
          <ac:chgData name="Chris Droessler" userId="625c3661-9d64-47fa-b83c-4b49393bd161" providerId="ADAL" clId="{9CAC262F-4311-2247-9149-9D497712AD56}" dt="2020-05-15T14:37:16.438" v="1063"/>
          <ac:picMkLst>
            <pc:docMk/>
            <pc:sldMk cId="2222874774" sldId="1193"/>
            <ac:picMk id="6" creationId="{EB8CBD04-7785-5547-95B2-E25A2A9E5E87}"/>
          </ac:picMkLst>
        </pc:picChg>
      </pc:sldChg>
      <pc:sldChg chg="add ord">
        <pc:chgData name="Chris Droessler" userId="625c3661-9d64-47fa-b83c-4b49393bd161" providerId="ADAL" clId="{9CAC262F-4311-2247-9149-9D497712AD56}" dt="2020-05-14T14:16:56.935" v="315"/>
        <pc:sldMkLst>
          <pc:docMk/>
          <pc:sldMk cId="3430341895" sldId="1194"/>
        </pc:sldMkLst>
      </pc:sldChg>
      <pc:sldChg chg="addSp modSp add ord modNotesTx">
        <pc:chgData name="Chris Droessler" userId="625c3661-9d64-47fa-b83c-4b49393bd161" providerId="ADAL" clId="{9CAC262F-4311-2247-9149-9D497712AD56}" dt="2020-05-19T17:55:28.946" v="1826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9CAC262F-4311-2247-9149-9D497712AD56}" dt="2020-05-14T14:16:25.961" v="307"/>
          <ac:spMkLst>
            <pc:docMk/>
            <pc:sldMk cId="834463222" sldId="1195"/>
            <ac:spMk id="2" creationId="{00000000-0000-0000-0000-000000000000}"/>
          </ac:spMkLst>
        </pc:spChg>
        <pc:picChg chg="add">
          <ac:chgData name="Chris Droessler" userId="625c3661-9d64-47fa-b83c-4b49393bd161" providerId="ADAL" clId="{9CAC262F-4311-2247-9149-9D497712AD56}" dt="2020-05-15T14:37:14.230" v="1062"/>
          <ac:picMkLst>
            <pc:docMk/>
            <pc:sldMk cId="834463222" sldId="1195"/>
            <ac:picMk id="5" creationId="{7431B9CA-F43F-6A46-BC48-9D820C6AF037}"/>
          </ac:picMkLst>
        </pc:picChg>
        <pc:picChg chg="add mod modCrop">
          <ac:chgData name="Chris Droessler" userId="625c3661-9d64-47fa-b83c-4b49393bd161" providerId="ADAL" clId="{9CAC262F-4311-2247-9149-9D497712AD56}" dt="2020-05-14T14:23:34.997" v="341" actId="732"/>
          <ac:picMkLst>
            <pc:docMk/>
            <pc:sldMk cId="834463222" sldId="1195"/>
            <ac:picMk id="3074" creationId="{94F09B21-5459-6046-9DDE-B06CE287DD54}"/>
          </ac:picMkLst>
        </pc:picChg>
      </pc:sldChg>
      <pc:sldChg chg="addSp modSp add ord modNotesTx">
        <pc:chgData name="Chris Droessler" userId="625c3661-9d64-47fa-b83c-4b49393bd161" providerId="ADAL" clId="{9CAC262F-4311-2247-9149-9D497712AD56}" dt="2020-05-18T14:39:47.265" v="1235" actId="313"/>
        <pc:sldMkLst>
          <pc:docMk/>
          <pc:sldMk cId="2129580867" sldId="1196"/>
        </pc:sldMkLst>
        <pc:spChg chg="mod">
          <ac:chgData name="Chris Droessler" userId="625c3661-9d64-47fa-b83c-4b49393bd161" providerId="ADAL" clId="{9CAC262F-4311-2247-9149-9D497712AD56}" dt="2020-05-14T14:22:17.247" v="326"/>
          <ac:spMkLst>
            <pc:docMk/>
            <pc:sldMk cId="2129580867" sldId="119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37:02.505" v="1058" actId="20577"/>
          <ac:spMkLst>
            <pc:docMk/>
            <pc:sldMk cId="2129580867" sldId="119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5T14:37:10.399" v="1061" actId="1076"/>
          <ac:picMkLst>
            <pc:docMk/>
            <pc:sldMk cId="2129580867" sldId="1196"/>
            <ac:picMk id="4" creationId="{BF712781-E59E-D746-8625-8853C9C86868}"/>
          </ac:picMkLst>
        </pc:picChg>
        <pc:picChg chg="add mod">
          <ac:chgData name="Chris Droessler" userId="625c3661-9d64-47fa-b83c-4b49393bd161" providerId="ADAL" clId="{9CAC262F-4311-2247-9149-9D497712AD56}" dt="2020-05-14T14:22:32.598" v="331" actId="14100"/>
          <ac:picMkLst>
            <pc:docMk/>
            <pc:sldMk cId="2129580867" sldId="1196"/>
            <ac:picMk id="2050" creationId="{6630554F-EFB8-2547-8EF5-2974040012B1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34:00.104" v="1038" actId="732"/>
        <pc:sldMkLst>
          <pc:docMk/>
          <pc:sldMk cId="1626812421" sldId="1197"/>
        </pc:sldMkLst>
        <pc:spChg chg="mod">
          <ac:chgData name="Chris Droessler" userId="625c3661-9d64-47fa-b83c-4b49393bd161" providerId="ADAL" clId="{9CAC262F-4311-2247-9149-9D497712AD56}" dt="2020-05-14T15:23:53.506" v="595" actId="20577"/>
          <ac:spMkLst>
            <pc:docMk/>
            <pc:sldMk cId="1626812421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8:41.917" v="682" actId="20577"/>
          <ac:spMkLst>
            <pc:docMk/>
            <pc:sldMk cId="1626812421" sldId="119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4:00.104" v="1038" actId="732"/>
          <ac:picMkLst>
            <pc:docMk/>
            <pc:sldMk cId="1626812421" sldId="1197"/>
            <ac:picMk id="5" creationId="{43A0CD8F-9417-074C-AC50-AF7ACE01D8D3}"/>
          </ac:picMkLst>
        </pc:picChg>
        <pc:picChg chg="del">
          <ac:chgData name="Chris Droessler" userId="625c3661-9d64-47fa-b83c-4b49393bd161" providerId="ADAL" clId="{9CAC262F-4311-2247-9149-9D497712AD56}" dt="2020-05-14T15:23:51.033" v="594" actId="478"/>
          <ac:picMkLst>
            <pc:docMk/>
            <pc:sldMk cId="1626812421" sldId="1197"/>
            <ac:picMk id="4098" creationId="{C40D9791-A124-1440-8682-DE610FAB7852}"/>
          </ac:picMkLst>
        </pc:picChg>
        <pc:picChg chg="del">
          <ac:chgData name="Chris Droessler" userId="625c3661-9d64-47fa-b83c-4b49393bd161" providerId="ADAL" clId="{9CAC262F-4311-2247-9149-9D497712AD56}" dt="2020-05-14T15:23:54.593" v="596" actId="478"/>
          <ac:picMkLst>
            <pc:docMk/>
            <pc:sldMk cId="1626812421" sldId="1197"/>
            <ac:picMk id="4100" creationId="{775ABF75-3451-B546-B9C8-3D740C191EC7}"/>
          </ac:picMkLst>
        </pc:picChg>
      </pc:sldChg>
      <pc:sldChg chg="add del">
        <pc:chgData name="Chris Droessler" userId="625c3661-9d64-47fa-b83c-4b49393bd161" providerId="ADAL" clId="{9CAC262F-4311-2247-9149-9D497712AD56}" dt="2020-05-15T14:34:54.483" v="1045" actId="2696"/>
        <pc:sldMkLst>
          <pc:docMk/>
          <pc:sldMk cId="827776591" sldId="1198"/>
        </pc:sldMkLst>
      </pc:sldChg>
      <pc:sldChg chg="addSp delSp modSp add del setBg">
        <pc:chgData name="Chris Droessler" userId="625c3661-9d64-47fa-b83c-4b49393bd161" providerId="ADAL" clId="{9CAC262F-4311-2247-9149-9D497712AD56}" dt="2020-05-18T14:08:12.389" v="1221" actId="2696"/>
        <pc:sldMkLst>
          <pc:docMk/>
          <pc:sldMk cId="2327559418" sldId="1199"/>
        </pc:sldMkLst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2" creationId="{C280817E-6B57-1B4D-B936-0B5572162140}"/>
          </ac:spMkLst>
        </pc:spChg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3" creationId="{4E56BEE9-5B9C-BE46-9D62-62F63C9CDE73}"/>
          </ac:spMkLst>
        </pc:spChg>
        <pc:picChg chg="add mod">
          <ac:chgData name="Chris Droessler" userId="625c3661-9d64-47fa-b83c-4b49393bd161" providerId="ADAL" clId="{9CAC262F-4311-2247-9149-9D497712AD56}" dt="2020-05-15T14:28:18.238" v="998" actId="1037"/>
          <ac:picMkLst>
            <pc:docMk/>
            <pc:sldMk cId="2327559418" sldId="1199"/>
            <ac:picMk id="5" creationId="{93359192-AB71-2242-A891-B57CADB0A9B3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3:57:28.457" v="785" actId="2696"/>
        <pc:sldMkLst>
          <pc:docMk/>
          <pc:sldMk cId="55555536" sldId="1200"/>
        </pc:sldMkLst>
        <pc:picChg chg="add mod">
          <ac:chgData name="Chris Droessler" userId="625c3661-9d64-47fa-b83c-4b49393bd161" providerId="ADAL" clId="{9CAC262F-4311-2247-9149-9D497712AD56}" dt="2020-05-15T12:49:26.188" v="734"/>
          <ac:picMkLst>
            <pc:docMk/>
            <pc:sldMk cId="55555536" sldId="1200"/>
            <ac:picMk id="3" creationId="{E2F46B86-494A-F040-A0FA-A08BB4E955A3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5T14:29:07.569" v="1002" actId="2696"/>
        <pc:sldMkLst>
          <pc:docMk/>
          <pc:sldMk cId="1375744" sldId="1201"/>
        </pc:sldMkLst>
        <pc:picChg chg="add mod">
          <ac:chgData name="Chris Droessler" userId="625c3661-9d64-47fa-b83c-4b49393bd161" providerId="ADAL" clId="{9CAC262F-4311-2247-9149-9D497712AD56}" dt="2020-05-15T12:49:39.233" v="735"/>
          <ac:picMkLst>
            <pc:docMk/>
            <pc:sldMk cId="1375744" sldId="1201"/>
            <ac:picMk id="3" creationId="{69C9E03B-B7C5-8C46-B773-2932C565022C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4:02:57.295" v="847" actId="2696"/>
        <pc:sldMkLst>
          <pc:docMk/>
          <pc:sldMk cId="3634545430" sldId="1202"/>
        </pc:sldMkLst>
        <pc:picChg chg="add mod">
          <ac:chgData name="Chris Droessler" userId="625c3661-9d64-47fa-b83c-4b49393bd161" providerId="ADAL" clId="{9CAC262F-4311-2247-9149-9D497712AD56}" dt="2020-05-15T12:49:44.433" v="736"/>
          <ac:picMkLst>
            <pc:docMk/>
            <pc:sldMk cId="3634545430" sldId="1202"/>
            <ac:picMk id="3" creationId="{D48C2BBE-CF94-AF4C-9553-4A09A98FB4ED}"/>
          </ac:picMkLst>
        </pc:picChg>
      </pc:sldChg>
      <pc:sldChg chg="addSp delSp modSp add del ord">
        <pc:chgData name="Chris Droessler" userId="625c3661-9d64-47fa-b83c-4b49393bd161" providerId="ADAL" clId="{9CAC262F-4311-2247-9149-9D497712AD56}" dt="2020-05-15T13:57:35.464" v="786" actId="2696"/>
        <pc:sldMkLst>
          <pc:docMk/>
          <pc:sldMk cId="3277893811" sldId="1203"/>
        </pc:sldMkLst>
        <pc:spChg chg="add">
          <ac:chgData name="Chris Droessler" userId="625c3661-9d64-47fa-b83c-4b49393bd161" providerId="ADAL" clId="{9CAC262F-4311-2247-9149-9D497712AD56}" dt="2020-05-15T12:50:24.925" v="743"/>
          <ac:spMkLst>
            <pc:docMk/>
            <pc:sldMk cId="3277893811" sldId="1203"/>
            <ac:spMk id="2" creationId="{E8BC22C5-910A-F540-8719-2DA5828AB027}"/>
          </ac:spMkLst>
        </pc:spChg>
        <pc:spChg chg="add del mod">
          <ac:chgData name="Chris Droessler" userId="625c3661-9d64-47fa-b83c-4b49393bd161" providerId="ADAL" clId="{9CAC262F-4311-2247-9149-9D497712AD56}" dt="2020-05-15T13:54:41.247" v="755" actId="478"/>
          <ac:spMkLst>
            <pc:docMk/>
            <pc:sldMk cId="3277893811" sldId="1203"/>
            <ac:spMk id="10" creationId="{7172423C-8D67-AF4D-B235-2226BB566423}"/>
          </ac:spMkLst>
        </pc:spChg>
        <pc:spChg chg="add del mod">
          <ac:chgData name="Chris Droessler" userId="625c3661-9d64-47fa-b83c-4b49393bd161" providerId="ADAL" clId="{9CAC262F-4311-2247-9149-9D497712AD56}" dt="2020-05-15T13:53:58.532" v="749"/>
          <ac:spMkLst>
            <pc:docMk/>
            <pc:sldMk cId="3277893811" sldId="1203"/>
            <ac:spMk id="12" creationId="{DE674FA0-A64F-1B4C-8362-C65EBB529021}"/>
          </ac:spMkLst>
        </pc:spChg>
        <pc:spChg chg="add del mod">
          <ac:chgData name="Chris Droessler" userId="625c3661-9d64-47fa-b83c-4b49393bd161" providerId="ADAL" clId="{9CAC262F-4311-2247-9149-9D497712AD56}" dt="2020-05-15T13:54:41.603" v="757"/>
          <ac:spMkLst>
            <pc:docMk/>
            <pc:sldMk cId="3277893811" sldId="1203"/>
            <ac:spMk id="13" creationId="{310008E2-D14F-374F-8F8D-52214AE9BAAE}"/>
          </ac:spMkLst>
        </pc:spChg>
        <pc:grpChg chg="add">
          <ac:chgData name="Chris Droessler" userId="625c3661-9d64-47fa-b83c-4b49393bd161" providerId="ADAL" clId="{9CAC262F-4311-2247-9149-9D497712AD56}" dt="2020-05-15T12:50:24.925" v="743"/>
          <ac:grpSpMkLst>
            <pc:docMk/>
            <pc:sldMk cId="3277893811" sldId="1203"/>
            <ac:grpSpMk id="3" creationId="{E249B49D-130C-B942-9162-E6D4768FDFA9}"/>
          </ac:grpSpMkLst>
        </pc:grpChg>
        <pc:graphicFrameChg chg="add del mod">
          <ac:chgData name="Chris Droessler" userId="625c3661-9d64-47fa-b83c-4b49393bd161" providerId="ADAL" clId="{9CAC262F-4311-2247-9149-9D497712AD56}" dt="2020-05-15T13:54:38.948" v="754" actId="478"/>
          <ac:graphicFrameMkLst>
            <pc:docMk/>
            <pc:sldMk cId="3277893811" sldId="1203"/>
            <ac:graphicFrameMk id="11" creationId="{FFFBEB8C-99E7-354B-ADE2-3B17A74A5050}"/>
          </ac:graphicFrameMkLst>
        </pc:graphicFrameChg>
      </pc:sldChg>
      <pc:sldChg chg="add">
        <pc:chgData name="Chris Droessler" userId="625c3661-9d64-47fa-b83c-4b49393bd161" providerId="ADAL" clId="{9CAC262F-4311-2247-9149-9D497712AD56}" dt="2020-05-15T12:50:10.146" v="737"/>
        <pc:sldMkLst>
          <pc:docMk/>
          <pc:sldMk cId="3374239042" sldId="1204"/>
        </pc:sldMkLst>
      </pc:sldChg>
      <pc:sldChg chg="addSp delSp modSp add ord">
        <pc:chgData name="Chris Droessler" userId="625c3661-9d64-47fa-b83c-4b49393bd161" providerId="ADAL" clId="{9CAC262F-4311-2247-9149-9D497712AD56}" dt="2020-05-15T14:28:33.839" v="1000" actId="14100"/>
        <pc:sldMkLst>
          <pc:docMk/>
          <pc:sldMk cId="2664926660" sldId="1205"/>
        </pc:sldMkLst>
        <pc:spChg chg="add mod">
          <ac:chgData name="Chris Droessler" userId="625c3661-9d64-47fa-b83c-4b49393bd161" providerId="ADAL" clId="{9CAC262F-4311-2247-9149-9D497712AD56}" dt="2020-05-15T13:55:50.454" v="763" actId="20577"/>
          <ac:spMkLst>
            <pc:docMk/>
            <pc:sldMk cId="2664926660" sldId="1205"/>
            <ac:spMk id="2" creationId="{C9C42D59-1A11-384F-A664-EB740869CA6B}"/>
          </ac:spMkLst>
        </pc:spChg>
        <pc:spChg chg="add del mod">
          <ac:chgData name="Chris Droessler" userId="625c3661-9d64-47fa-b83c-4b49393bd161" providerId="ADAL" clId="{9CAC262F-4311-2247-9149-9D497712AD56}" dt="2020-05-15T13:55:40.245" v="759" actId="478"/>
          <ac:spMkLst>
            <pc:docMk/>
            <pc:sldMk cId="2664926660" sldId="1205"/>
            <ac:spMk id="3" creationId="{8F6A830E-4859-B149-861B-5ED6D7595398}"/>
          </ac:spMkLst>
        </pc:spChg>
        <pc:spChg chg="add del mod">
          <ac:chgData name="Chris Droessler" userId="625c3661-9d64-47fa-b83c-4b49393bd161" providerId="ADAL" clId="{9CAC262F-4311-2247-9149-9D497712AD56}" dt="2020-05-15T13:56:03.299" v="766" actId="478"/>
          <ac:spMkLst>
            <pc:docMk/>
            <pc:sldMk cId="2664926660" sldId="1205"/>
            <ac:spMk id="4" creationId="{986F30AE-03A0-2D4C-9727-80A6280E3CDF}"/>
          </ac:spMkLst>
        </pc:spChg>
        <pc:picChg chg="add mod">
          <ac:chgData name="Chris Droessler" userId="625c3661-9d64-47fa-b83c-4b49393bd161" providerId="ADAL" clId="{9CAC262F-4311-2247-9149-9D497712AD56}" dt="2020-05-15T14:28:33.839" v="1000" actId="14100"/>
          <ac:picMkLst>
            <pc:docMk/>
            <pc:sldMk cId="2664926660" sldId="1205"/>
            <ac:picMk id="5" creationId="{B0E38546-6388-C447-A684-DDD599C52CF3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4:00:44.463" v="836" actId="2696"/>
        <pc:sldMkLst>
          <pc:docMk/>
          <pc:sldMk cId="553932582" sldId="1206"/>
        </pc:sldMkLst>
        <pc:spChg chg="add del mod">
          <ac:chgData name="Chris Droessler" userId="625c3661-9d64-47fa-b83c-4b49393bd161" providerId="ADAL" clId="{9CAC262F-4311-2247-9149-9D497712AD56}" dt="2020-05-15T14:00:32.277" v="834"/>
          <ac:spMkLst>
            <pc:docMk/>
            <pc:sldMk cId="553932582" sldId="1206"/>
            <ac:spMk id="2" creationId="{CDE97386-7D96-E840-B5C6-A22CB0648DFF}"/>
          </ac:spMkLst>
        </pc:spChg>
        <pc:spChg chg="add mod">
          <ac:chgData name="Chris Droessler" userId="625c3661-9d64-47fa-b83c-4b49393bd161" providerId="ADAL" clId="{9CAC262F-4311-2247-9149-9D497712AD56}" dt="2020-05-15T14:00:14.568" v="831" actId="1036"/>
          <ac:spMkLst>
            <pc:docMk/>
            <pc:sldMk cId="553932582" sldId="1206"/>
            <ac:spMk id="4" creationId="{BAAFB8AF-027C-434C-BB7E-CF2048BE8D38}"/>
          </ac:spMkLst>
        </pc:spChg>
        <pc:spChg chg="add mod">
          <ac:chgData name="Chris Droessler" userId="625c3661-9d64-47fa-b83c-4b49393bd161" providerId="ADAL" clId="{9CAC262F-4311-2247-9149-9D497712AD56}" dt="2020-05-15T14:00:02.299" v="820" actId="1076"/>
          <ac:spMkLst>
            <pc:docMk/>
            <pc:sldMk cId="553932582" sldId="1206"/>
            <ac:spMk id="6" creationId="{35CA71C0-310C-FD4A-9A71-308C214F0055}"/>
          </ac:spMkLst>
        </pc:spChg>
        <pc:spChg chg="add mod">
          <ac:chgData name="Chris Droessler" userId="625c3661-9d64-47fa-b83c-4b49393bd161" providerId="ADAL" clId="{9CAC262F-4311-2247-9149-9D497712AD56}" dt="2020-05-15T14:00:04.778" v="821" actId="1076"/>
          <ac:spMkLst>
            <pc:docMk/>
            <pc:sldMk cId="553932582" sldId="1206"/>
            <ac:spMk id="7" creationId="{F0712486-AD67-9E48-80A9-AD779623981B}"/>
          </ac:spMkLst>
        </pc:sp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5" creationId="{6BA868CC-A76A-144C-A4E8-EF5D7C42CE13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8" creationId="{43B88555-CEE0-CC41-B6CE-1E22599620A5}"/>
          </ac:graphicFrameMkLst>
        </pc:graphicFrameChg>
        <pc:picChg chg="del">
          <ac:chgData name="Chris Droessler" userId="625c3661-9d64-47fa-b83c-4b49393bd161" providerId="ADAL" clId="{9CAC262F-4311-2247-9149-9D497712AD56}" dt="2020-05-15T13:59:12.692" v="791" actId="478"/>
          <ac:picMkLst>
            <pc:docMk/>
            <pc:sldMk cId="553932582" sldId="1206"/>
            <ac:picMk id="3" creationId="{D48C2BBE-CF94-AF4C-9553-4A09A98FB4ED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3:57:35.481" v="787" actId="2696"/>
        <pc:sldMkLst>
          <pc:docMk/>
          <pc:sldMk cId="1346121819" sldId="1206"/>
        </pc:sldMkLst>
        <pc:spChg chg="add mod">
          <ac:chgData name="Chris Droessler" userId="625c3661-9d64-47fa-b83c-4b49393bd161" providerId="ADAL" clId="{9CAC262F-4311-2247-9149-9D497712AD56}" dt="2020-05-15T13:56:38.004" v="778"/>
          <ac:spMkLst>
            <pc:docMk/>
            <pc:sldMk cId="1346121819" sldId="1206"/>
            <ac:spMk id="2" creationId="{420E2C29-097B-C84B-95F7-5B7C1478634C}"/>
          </ac:spMkLst>
        </pc:spChg>
        <pc:spChg chg="add del mod">
          <ac:chgData name="Chris Droessler" userId="625c3661-9d64-47fa-b83c-4b49393bd161" providerId="ADAL" clId="{9CAC262F-4311-2247-9149-9D497712AD56}" dt="2020-05-15T13:56:40.642" v="779" actId="478"/>
          <ac:spMkLst>
            <pc:docMk/>
            <pc:sldMk cId="1346121819" sldId="1206"/>
            <ac:spMk id="3" creationId="{CAC4C15E-2EA7-D243-9BFD-D4340327F2C3}"/>
          </ac:spMkLst>
        </pc:spChg>
        <pc:spChg chg="add del mod">
          <ac:chgData name="Chris Droessler" userId="625c3661-9d64-47fa-b83c-4b49393bd161" providerId="ADAL" clId="{9CAC262F-4311-2247-9149-9D497712AD56}" dt="2020-05-15T13:56:59.652" v="783"/>
          <ac:spMkLst>
            <pc:docMk/>
            <pc:sldMk cId="1346121819" sldId="1206"/>
            <ac:spMk id="4" creationId="{45B487A9-7236-C544-9239-FAEA4AF41C07}"/>
          </ac:spMkLst>
        </pc:sp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5" creationId="{A6EF24FD-DB09-0D44-8576-41B703C16C8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6" creationId="{7865D676-3EF3-434E-8B0A-696A50CCE28F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7" creationId="{952F66B2-53E3-864A-8FC7-64853E3CDD3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8" creationId="{69DA0E32-F332-5840-97FF-D9A81203184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9" creationId="{7AD7C25D-B967-CB4E-81FF-D3E4CED4A33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0" creationId="{8DEC6A59-540D-8E4C-A16A-07F8D1D520D0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1" creationId="{B6B1BD45-60A6-B740-A9E3-85D530CC2BF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2" creationId="{F55AF89E-67AF-CF49-9580-7B5EE76F10F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3" creationId="{0A3E4BB4-B23E-5443-BCB5-A8406E7BE20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4" creationId="{4B6212AF-7AA1-194A-B850-E5801FB5486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5" creationId="{BA5A43B3-2EED-AA4B-A9F1-3B657C2B3F5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6" creationId="{C554F9FA-CA2B-8F45-8DBF-920BB7714BB1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7" creationId="{6DB351B7-E6E0-1B4A-93C9-D183DCA1108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8" creationId="{9AA05C85-98DC-BA40-89E1-81D4B2FD6EF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9" creationId="{6675ADA1-ACFF-734B-9D19-AD0CF26951CD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0" creationId="{5F58C6A6-D0AD-5F42-8C22-C36216BFBD7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1" creationId="{73589179-64F2-DE49-A206-C11A926593FA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2" creationId="{94D34073-5E9B-584F-9780-BB7BB64E21A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3" creationId="{D625D9DC-70A5-4D45-8D9F-C66B1466FD22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4" creationId="{B0ED6144-9D8E-464B-A1F8-7B4944B1813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5" creationId="{09A4A3B8-FB0A-4847-8CBD-312D53B313C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6" creationId="{522AF6E2-DE1D-CA4C-9E27-B991D60521D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7" creationId="{EC50F577-7AF6-394B-83C4-6B8571EF1CE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8" creationId="{975DD273-069D-FF48-B219-EB6CAF86262F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8T15:20:05.423" v="1824" actId="2696"/>
        <pc:sldMkLst>
          <pc:docMk/>
          <pc:sldMk cId="2759167928" sldId="1206"/>
        </pc:sldMkLst>
        <pc:spChg chg="add mod">
          <ac:chgData name="Chris Droessler" userId="625c3661-9d64-47fa-b83c-4b49393bd161" providerId="ADAL" clId="{9CAC262F-4311-2247-9149-9D497712AD56}" dt="2020-05-15T14:30:29.987" v="1019" actId="1037"/>
          <ac:spMkLst>
            <pc:docMk/>
            <pc:sldMk cId="2759167928" sldId="1206"/>
            <ac:spMk id="4" creationId="{80A7B6E6-0F61-AD42-883E-EF5A1AE28F02}"/>
          </ac:spMkLst>
        </pc:spChg>
        <pc:picChg chg="add mod modCrop">
          <ac:chgData name="Chris Droessler" userId="625c3661-9d64-47fa-b83c-4b49393bd161" providerId="ADAL" clId="{9CAC262F-4311-2247-9149-9D497712AD56}" dt="2020-05-15T14:30:38.185" v="1020" actId="732"/>
          <ac:picMkLst>
            <pc:docMk/>
            <pc:sldMk cId="2759167928" sldId="1206"/>
            <ac:picMk id="3" creationId="{C5C44460-3697-974A-B987-20186FF0542A}"/>
          </ac:picMkLst>
        </pc:picChg>
      </pc:sldChg>
      <pc:sldChg chg="add del">
        <pc:chgData name="Chris Droessler" userId="625c3661-9d64-47fa-b83c-4b49393bd161" providerId="ADAL" clId="{9CAC262F-4311-2247-9149-9D497712AD56}" dt="2020-05-15T13:57:35.497" v="788" actId="2696"/>
        <pc:sldMkLst>
          <pc:docMk/>
          <pc:sldMk cId="918079219" sldId="1207"/>
        </pc:sldMkLst>
      </pc:sldChg>
      <pc:sldChg chg="addSp delSp modSp add">
        <pc:chgData name="Chris Droessler" userId="625c3661-9d64-47fa-b83c-4b49393bd161" providerId="ADAL" clId="{9CAC262F-4311-2247-9149-9D497712AD56}" dt="2020-05-15T14:06:05.323" v="857" actId="1076"/>
        <pc:sldMkLst>
          <pc:docMk/>
          <pc:sldMk cId="1427430420" sldId="1207"/>
        </pc:sldMkLst>
        <pc:spChg chg="del">
          <ac:chgData name="Chris Droessler" userId="625c3661-9d64-47fa-b83c-4b49393bd161" providerId="ADAL" clId="{9CAC262F-4311-2247-9149-9D497712AD56}" dt="2020-05-15T14:05:20.762" v="849"/>
          <ac:spMkLst>
            <pc:docMk/>
            <pc:sldMk cId="1427430420" sldId="1207"/>
            <ac:spMk id="2" creationId="{CF33BC45-3A06-194B-B3FF-248470E09466}"/>
          </ac:spMkLst>
        </pc:spChg>
        <pc:spChg chg="del">
          <ac:chgData name="Chris Droessler" userId="625c3661-9d64-47fa-b83c-4b49393bd161" providerId="ADAL" clId="{9CAC262F-4311-2247-9149-9D497712AD56}" dt="2020-05-15T14:05:33.319" v="850"/>
          <ac:spMkLst>
            <pc:docMk/>
            <pc:sldMk cId="1427430420" sldId="1207"/>
            <ac:spMk id="3" creationId="{4084087D-41C1-F349-9C77-E184E45F8A12}"/>
          </ac:spMkLst>
        </pc:spChg>
        <pc:picChg chg="add mod modCrop">
          <ac:chgData name="Chris Droessler" userId="625c3661-9d64-47fa-b83c-4b49393bd161" providerId="ADAL" clId="{9CAC262F-4311-2247-9149-9D497712AD56}" dt="2020-05-15T14:06:05.323" v="857" actId="1076"/>
          <ac:picMkLst>
            <pc:docMk/>
            <pc:sldMk cId="1427430420" sldId="1207"/>
            <ac:picMk id="5" creationId="{8AEEAB9F-158F-AE47-894A-B67D169D2111}"/>
          </ac:picMkLst>
        </pc:picChg>
      </pc:sldChg>
      <pc:sldChg chg="addSp modSp add">
        <pc:chgData name="Chris Droessler" userId="625c3661-9d64-47fa-b83c-4b49393bd161" providerId="ADAL" clId="{9CAC262F-4311-2247-9149-9D497712AD56}" dt="2020-05-15T14:32:35.572" v="1027" actId="732"/>
        <pc:sldMkLst>
          <pc:docMk/>
          <pc:sldMk cId="226358849" sldId="1208"/>
        </pc:sldMkLst>
        <pc:spChg chg="mod">
          <ac:chgData name="Chris Droessler" userId="625c3661-9d64-47fa-b83c-4b49393bd161" providerId="ADAL" clId="{9CAC262F-4311-2247-9149-9D497712AD56}" dt="2020-05-15T14:32:23.197" v="1026" actId="113"/>
          <ac:spMkLst>
            <pc:docMk/>
            <pc:sldMk cId="226358849" sldId="1208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19:30.031" v="911" actId="20577"/>
          <ac:spMkLst>
            <pc:docMk/>
            <pc:sldMk cId="226358849" sldId="12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2:35.572" v="1027" actId="732"/>
          <ac:picMkLst>
            <pc:docMk/>
            <pc:sldMk cId="226358849" sldId="1208"/>
            <ac:picMk id="5" creationId="{C0CFB0AC-B870-9444-95C2-54D22BF576F7}"/>
          </ac:picMkLst>
        </pc:picChg>
        <pc:picChg chg="add mod">
          <ac:chgData name="Chris Droessler" userId="625c3661-9d64-47fa-b83c-4b49393bd161" providerId="ADAL" clId="{9CAC262F-4311-2247-9149-9D497712AD56}" dt="2020-05-15T14:32:00.637" v="1023" actId="1076"/>
          <ac:picMkLst>
            <pc:docMk/>
            <pc:sldMk cId="226358849" sldId="1208"/>
            <ac:picMk id="1026" creationId="{49A70446-7F6F-7541-8EC6-FFB9A850C7C5}"/>
          </ac:picMkLst>
        </pc:picChg>
      </pc:sldChg>
      <pc:sldChg chg="add del">
        <pc:chgData name="Chris Droessler" userId="625c3661-9d64-47fa-b83c-4b49393bd161" providerId="ADAL" clId="{9CAC262F-4311-2247-9149-9D497712AD56}" dt="2020-05-15T13:57:35.513" v="789" actId="2696"/>
        <pc:sldMkLst>
          <pc:docMk/>
          <pc:sldMk cId="3789112053" sldId="1208"/>
        </pc:sldMkLst>
      </pc:sldChg>
      <pc:sldChg chg="addSp delSp modSp add ord setBg">
        <pc:chgData name="Chris Droessler" userId="625c3661-9d64-47fa-b83c-4b49393bd161" providerId="ADAL" clId="{9CAC262F-4311-2247-9149-9D497712AD56}" dt="2020-05-21T11:09:14.882" v="2063"/>
        <pc:sldMkLst>
          <pc:docMk/>
          <pc:sldMk cId="2246454812" sldId="1209"/>
        </pc:sldMkLst>
        <pc:spChg chg="del mod">
          <ac:chgData name="Chris Droessler" userId="625c3661-9d64-47fa-b83c-4b49393bd161" providerId="ADAL" clId="{9CAC262F-4311-2247-9149-9D497712AD56}" dt="2020-05-15T14:25:20.905" v="960" actId="478"/>
          <ac:spMkLst>
            <pc:docMk/>
            <pc:sldMk cId="2246454812" sldId="120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9CAC262F-4311-2247-9149-9D497712AD56}" dt="2020-05-15T14:24:59.679" v="957" actId="478"/>
          <ac:spMkLst>
            <pc:docMk/>
            <pc:sldMk cId="2246454812" sldId="120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5T14:25:28.545" v="962"/>
          <ac:spMkLst>
            <pc:docMk/>
            <pc:sldMk cId="2246454812" sldId="1209"/>
            <ac:spMk id="7" creationId="{FBF0F711-26EF-6840-87CA-27ECEE235F5F}"/>
          </ac:spMkLst>
        </pc:spChg>
        <pc:picChg chg="add mod modCrop">
          <ac:chgData name="Chris Droessler" userId="625c3661-9d64-47fa-b83c-4b49393bd161" providerId="ADAL" clId="{9CAC262F-4311-2247-9149-9D497712AD56}" dt="2020-05-15T14:25:46.902" v="969" actId="732"/>
          <ac:picMkLst>
            <pc:docMk/>
            <pc:sldMk cId="2246454812" sldId="1209"/>
            <ac:picMk id="5" creationId="{BE5E7BEA-1A2C-7C46-BAD7-AC67FC1F8C67}"/>
          </ac:picMkLst>
        </pc:picChg>
        <pc:picChg chg="del">
          <ac:chgData name="Chris Droessler" userId="625c3661-9d64-47fa-b83c-4b49393bd161" providerId="ADAL" clId="{9CAC262F-4311-2247-9149-9D497712AD56}" dt="2020-05-15T14:24:50.839" v="954" actId="478"/>
          <ac:picMkLst>
            <pc:docMk/>
            <pc:sldMk cId="2246454812" sldId="1209"/>
            <ac:picMk id="7170" creationId="{1899E3A9-EA26-7749-A183-EF4AAF3576C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26:29.300" v="991" actId="732"/>
        <pc:sldMkLst>
          <pc:docMk/>
          <pc:sldMk cId="1710108747" sldId="1210"/>
        </pc:sldMkLst>
        <pc:picChg chg="add mod modCrop">
          <ac:chgData name="Chris Droessler" userId="625c3661-9d64-47fa-b83c-4b49393bd161" providerId="ADAL" clId="{9CAC262F-4311-2247-9149-9D497712AD56}" dt="2020-05-15T14:26:29.300" v="991" actId="732"/>
          <ac:picMkLst>
            <pc:docMk/>
            <pc:sldMk cId="1710108747" sldId="1210"/>
            <ac:picMk id="3" creationId="{255FE1A9-D547-0349-A0D3-CF9B908C08C3}"/>
          </ac:picMkLst>
        </pc:picChg>
        <pc:picChg chg="del">
          <ac:chgData name="Chris Droessler" userId="625c3661-9d64-47fa-b83c-4b49393bd161" providerId="ADAL" clId="{9CAC262F-4311-2247-9149-9D497712AD56}" dt="2020-05-15T14:25:59.158" v="972" actId="478"/>
          <ac:picMkLst>
            <pc:docMk/>
            <pc:sldMk cId="1710108747" sldId="1210"/>
            <ac:picMk id="5" creationId="{BE5E7BEA-1A2C-7C46-BAD7-AC67FC1F8C67}"/>
          </ac:picMkLst>
        </pc:picChg>
      </pc:sldChg>
      <pc:sldChg chg="addSp delSp modSp add ord">
        <pc:chgData name="Chris Droessler" userId="625c3661-9d64-47fa-b83c-4b49393bd161" providerId="ADAL" clId="{9CAC262F-4311-2247-9149-9D497712AD56}" dt="2020-05-19T18:27:12.497" v="1851"/>
        <pc:sldMkLst>
          <pc:docMk/>
          <pc:sldMk cId="1156584738" sldId="1211"/>
        </pc:sldMkLst>
        <pc:picChg chg="add del mod">
          <ac:chgData name="Chris Droessler" userId="625c3661-9d64-47fa-b83c-4b49393bd161" providerId="ADAL" clId="{9CAC262F-4311-2247-9149-9D497712AD56}" dt="2020-05-18T12:51:16.947" v="1154" actId="478"/>
          <ac:picMkLst>
            <pc:docMk/>
            <pc:sldMk cId="1156584738" sldId="1211"/>
            <ac:picMk id="3" creationId="{617C538C-F2CC-A74E-A7C4-E7C392B12613}"/>
          </ac:picMkLst>
        </pc:picChg>
        <pc:picChg chg="add mod">
          <ac:chgData name="Chris Droessler" userId="625c3661-9d64-47fa-b83c-4b49393bd161" providerId="ADAL" clId="{9CAC262F-4311-2247-9149-9D497712AD56}" dt="2020-05-18T12:51:26.204" v="1155"/>
          <ac:picMkLst>
            <pc:docMk/>
            <pc:sldMk cId="1156584738" sldId="1211"/>
            <ac:picMk id="5" creationId="{03450732-9FA8-2642-A371-2432DDC786D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1.994" v="1156"/>
        <pc:sldMkLst>
          <pc:docMk/>
          <pc:sldMk cId="2086786326" sldId="1212"/>
        </pc:sldMkLst>
        <pc:picChg chg="add del mod">
          <ac:chgData name="Chris Droessler" userId="625c3661-9d64-47fa-b83c-4b49393bd161" providerId="ADAL" clId="{9CAC262F-4311-2247-9149-9D497712AD56}" dt="2020-05-18T12:51:15.398" v="1153" actId="478"/>
          <ac:picMkLst>
            <pc:docMk/>
            <pc:sldMk cId="2086786326" sldId="1212"/>
            <ac:picMk id="3" creationId="{301A4F9B-0F8D-AE4A-9421-7727201C2485}"/>
          </ac:picMkLst>
        </pc:picChg>
        <pc:picChg chg="add mod">
          <ac:chgData name="Chris Droessler" userId="625c3661-9d64-47fa-b83c-4b49393bd161" providerId="ADAL" clId="{9CAC262F-4311-2247-9149-9D497712AD56}" dt="2020-05-18T12:51:31.994" v="1156"/>
          <ac:picMkLst>
            <pc:docMk/>
            <pc:sldMk cId="2086786326" sldId="1212"/>
            <ac:picMk id="5" creationId="{C5809041-4972-7C4C-8A0B-21C108E4648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9T19:10:21.637" v="2062" actId="1076"/>
        <pc:sldMkLst>
          <pc:docMk/>
          <pc:sldMk cId="327614491" sldId="1213"/>
        </pc:sldMkLst>
        <pc:picChg chg="add mod">
          <ac:chgData name="Chris Droessler" userId="625c3661-9d64-47fa-b83c-4b49393bd161" providerId="ADAL" clId="{9CAC262F-4311-2247-9149-9D497712AD56}" dt="2020-05-19T19:10:20.198" v="2061" actId="1076"/>
          <ac:picMkLst>
            <pc:docMk/>
            <pc:sldMk cId="327614491" sldId="1213"/>
            <ac:picMk id="3" creationId="{CB332156-A3DF-3744-842A-F5C9A61CE3A7}"/>
          </ac:picMkLst>
        </pc:picChg>
        <pc:picChg chg="add del mod">
          <ac:chgData name="Chris Droessler" userId="625c3661-9d64-47fa-b83c-4b49393bd161" providerId="ADAL" clId="{9CAC262F-4311-2247-9149-9D497712AD56}" dt="2020-05-18T12:51:13.179" v="1152" actId="478"/>
          <ac:picMkLst>
            <pc:docMk/>
            <pc:sldMk cId="327614491" sldId="1213"/>
            <ac:picMk id="3" creationId="{FBE56BE9-29D5-184F-99F7-1E04FB8FE0DC}"/>
          </ac:picMkLst>
        </pc:picChg>
        <pc:picChg chg="add mod modCrop">
          <ac:chgData name="Chris Droessler" userId="625c3661-9d64-47fa-b83c-4b49393bd161" providerId="ADAL" clId="{9CAC262F-4311-2247-9149-9D497712AD56}" dt="2020-05-19T19:10:21.637" v="2062" actId="1076"/>
          <ac:picMkLst>
            <pc:docMk/>
            <pc:sldMk cId="327614491" sldId="1213"/>
            <ac:picMk id="4" creationId="{F07E93F0-35C5-D942-ADC4-91E08E69DEBB}"/>
          </ac:picMkLst>
        </pc:picChg>
        <pc:picChg chg="add mod">
          <ac:chgData name="Chris Droessler" userId="625c3661-9d64-47fa-b83c-4b49393bd161" providerId="ADAL" clId="{9CAC262F-4311-2247-9149-9D497712AD56}" dt="2020-05-18T12:51:36.504" v="1157"/>
          <ac:picMkLst>
            <pc:docMk/>
            <pc:sldMk cId="327614491" sldId="1213"/>
            <ac:picMk id="5" creationId="{5D2866A6-613E-4349-AE08-5EE5804698E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1.259" v="1158"/>
        <pc:sldMkLst>
          <pc:docMk/>
          <pc:sldMk cId="1284833600" sldId="1214"/>
        </pc:sldMkLst>
        <pc:picChg chg="add del mod">
          <ac:chgData name="Chris Droessler" userId="625c3661-9d64-47fa-b83c-4b49393bd161" providerId="ADAL" clId="{9CAC262F-4311-2247-9149-9D497712AD56}" dt="2020-05-18T12:51:11.586" v="1151" actId="478"/>
          <ac:picMkLst>
            <pc:docMk/>
            <pc:sldMk cId="1284833600" sldId="1214"/>
            <ac:picMk id="3" creationId="{02B1FCA9-5C01-EA43-9ED9-E4F62136F77A}"/>
          </ac:picMkLst>
        </pc:picChg>
        <pc:picChg chg="add mod">
          <ac:chgData name="Chris Droessler" userId="625c3661-9d64-47fa-b83c-4b49393bd161" providerId="ADAL" clId="{9CAC262F-4311-2247-9149-9D497712AD56}" dt="2020-05-18T12:51:41.259" v="1158"/>
          <ac:picMkLst>
            <pc:docMk/>
            <pc:sldMk cId="1284833600" sldId="1214"/>
            <ac:picMk id="5" creationId="{847D9C7F-589F-244C-B51F-CD2888856DF3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8:06.814" v="2044"/>
        <pc:sldMkLst>
          <pc:docMk/>
          <pc:sldMk cId="2595668173" sldId="1215"/>
        </pc:sldMkLst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3" creationId="{087B0B47-8B2D-364D-B879-FC097B568EE1}"/>
          </ac:picMkLst>
        </pc:picChg>
        <pc:picChg chg="add del mod">
          <ac:chgData name="Chris Droessler" userId="625c3661-9d64-47fa-b83c-4b49393bd161" providerId="ADAL" clId="{9CAC262F-4311-2247-9149-9D497712AD56}" dt="2020-05-18T12:51:10.351" v="1149" actId="478"/>
          <ac:picMkLst>
            <pc:docMk/>
            <pc:sldMk cId="2595668173" sldId="1215"/>
            <ac:picMk id="3" creationId="{33074EEB-0ED8-5C4E-90BB-911F7C893DB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4" creationId="{E2436B71-5774-1B4A-946A-D3C642B1782C}"/>
          </ac:picMkLst>
        </pc:picChg>
        <pc:picChg chg="add del mod">
          <ac:chgData name="Chris Droessler" userId="625c3661-9d64-47fa-b83c-4b49393bd161" providerId="ADAL" clId="{9CAC262F-4311-2247-9149-9D497712AD56}" dt="2020-05-19T19:03:43.967" v="1852" actId="478"/>
          <ac:picMkLst>
            <pc:docMk/>
            <pc:sldMk cId="2595668173" sldId="1215"/>
            <ac:picMk id="5" creationId="{1EC548D6-1795-DB4C-AAB6-FEF3EA031CA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6" creationId="{64552F9B-7D32-1E46-BD71-EC5862AE1A4F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6.952" v="1160"/>
        <pc:sldMkLst>
          <pc:docMk/>
          <pc:sldMk cId="2602177875" sldId="1216"/>
        </pc:sldMkLst>
        <pc:picChg chg="add del mod">
          <ac:chgData name="Chris Droessler" userId="625c3661-9d64-47fa-b83c-4b49393bd161" providerId="ADAL" clId="{9CAC262F-4311-2247-9149-9D497712AD56}" dt="2020-05-18T12:51:07.851" v="1148" actId="478"/>
          <ac:picMkLst>
            <pc:docMk/>
            <pc:sldMk cId="2602177875" sldId="1216"/>
            <ac:picMk id="3" creationId="{D162B656-920E-7D47-99A4-CE333926F322}"/>
          </ac:picMkLst>
        </pc:picChg>
        <pc:picChg chg="add mod">
          <ac:chgData name="Chris Droessler" userId="625c3661-9d64-47fa-b83c-4b49393bd161" providerId="ADAL" clId="{9CAC262F-4311-2247-9149-9D497712AD56}" dt="2020-05-18T12:51:46.952" v="1160"/>
          <ac:picMkLst>
            <pc:docMk/>
            <pc:sldMk cId="2602177875" sldId="1216"/>
            <ac:picMk id="5" creationId="{4D854B86-097F-174F-858C-1794666DA1FE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58.171" v="2043"/>
        <pc:sldMkLst>
          <pc:docMk/>
          <pc:sldMk cId="132676270" sldId="1217"/>
        </pc:sldMkLst>
        <pc:picChg chg="add del mod">
          <ac:chgData name="Chris Droessler" userId="625c3661-9d64-47fa-b83c-4b49393bd161" providerId="ADAL" clId="{9CAC262F-4311-2247-9149-9D497712AD56}" dt="2020-05-18T12:51:06.502" v="1147" actId="478"/>
          <ac:picMkLst>
            <pc:docMk/>
            <pc:sldMk cId="132676270" sldId="1217"/>
            <ac:picMk id="3" creationId="{BF4D8137-7138-944D-9342-B8DEB4CAEC8E}"/>
          </ac:picMkLst>
        </pc:picChg>
        <pc:picChg chg="add mod">
          <ac:chgData name="Chris Droessler" userId="625c3661-9d64-47fa-b83c-4b49393bd161" providerId="ADAL" clId="{9CAC262F-4311-2247-9149-9D497712AD56}" dt="2020-05-19T19:05:50.799" v="1891" actId="1076"/>
          <ac:picMkLst>
            <pc:docMk/>
            <pc:sldMk cId="132676270" sldId="1217"/>
            <ac:picMk id="3" creationId="{C42BB5D6-2644-1047-AAAB-48C104C4D570}"/>
          </ac:picMkLst>
        </pc:picChg>
        <pc:picChg chg="add mod">
          <ac:chgData name="Chris Droessler" userId="625c3661-9d64-47fa-b83c-4b49393bd161" providerId="ADAL" clId="{9CAC262F-4311-2247-9149-9D497712AD56}" dt="2020-05-19T19:06:02.879" v="1895" actId="1076"/>
          <ac:picMkLst>
            <pc:docMk/>
            <pc:sldMk cId="132676270" sldId="1217"/>
            <ac:picMk id="4" creationId="{55BF1A1E-7D66-7045-B569-A9AFD1714CBE}"/>
          </ac:picMkLst>
        </pc:picChg>
        <pc:picChg chg="add del mod">
          <ac:chgData name="Chris Droessler" userId="625c3661-9d64-47fa-b83c-4b49393bd161" providerId="ADAL" clId="{9CAC262F-4311-2247-9149-9D497712AD56}" dt="2020-05-19T19:04:11.767" v="1855" actId="478"/>
          <ac:picMkLst>
            <pc:docMk/>
            <pc:sldMk cId="132676270" sldId="1217"/>
            <ac:picMk id="5" creationId="{C4E060F1-1A19-3949-A839-B0CC756E0D3D}"/>
          </ac:picMkLst>
        </pc:picChg>
        <pc:picChg chg="add mod">
          <ac:chgData name="Chris Droessler" userId="625c3661-9d64-47fa-b83c-4b49393bd161" providerId="ADAL" clId="{9CAC262F-4311-2247-9149-9D497712AD56}" dt="2020-05-19T19:07:52.803" v="2041" actId="1076"/>
          <ac:picMkLst>
            <pc:docMk/>
            <pc:sldMk cId="132676270" sldId="1217"/>
            <ac:picMk id="6" creationId="{7C262E92-79DF-C841-9BC2-2AF1DB23A2C2}"/>
          </ac:picMkLst>
        </pc:picChg>
        <pc:picChg chg="add mod">
          <ac:chgData name="Chris Droessler" userId="625c3661-9d64-47fa-b83c-4b49393bd161" providerId="ADAL" clId="{9CAC262F-4311-2247-9149-9D497712AD56}" dt="2020-05-19T19:07:54.486" v="2042" actId="1076"/>
          <ac:picMkLst>
            <pc:docMk/>
            <pc:sldMk cId="132676270" sldId="1217"/>
            <ac:picMk id="7" creationId="{FB11B49C-153D-114C-9470-687A8F4276BB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43.397" v="2040" actId="1038"/>
        <pc:sldMkLst>
          <pc:docMk/>
          <pc:sldMk cId="4037972244" sldId="1218"/>
        </pc:sldMkLst>
        <pc:picChg chg="add mod">
          <ac:chgData name="Chris Droessler" userId="625c3661-9d64-47fa-b83c-4b49393bd161" providerId="ADAL" clId="{9CAC262F-4311-2247-9149-9D497712AD56}" dt="2020-05-19T19:07:35.598" v="1991" actId="1037"/>
          <ac:picMkLst>
            <pc:docMk/>
            <pc:sldMk cId="4037972244" sldId="1218"/>
            <ac:picMk id="3" creationId="{10151C18-5305-5D40-A6E1-93040F79AA66}"/>
          </ac:picMkLst>
        </pc:picChg>
        <pc:picChg chg="add del mod">
          <ac:chgData name="Chris Droessler" userId="625c3661-9d64-47fa-b83c-4b49393bd161" providerId="ADAL" clId="{9CAC262F-4311-2247-9149-9D497712AD56}" dt="2020-05-18T12:51:04.303" v="1146" actId="478"/>
          <ac:picMkLst>
            <pc:docMk/>
            <pc:sldMk cId="4037972244" sldId="1218"/>
            <ac:picMk id="3" creationId="{4AEF80AE-D80B-0344-9E0E-0F6B5A344AB5}"/>
          </ac:picMkLst>
        </pc:picChg>
        <pc:picChg chg="add mod">
          <ac:chgData name="Chris Droessler" userId="625c3661-9d64-47fa-b83c-4b49393bd161" providerId="ADAL" clId="{9CAC262F-4311-2247-9149-9D497712AD56}" dt="2020-05-19T19:07:38.618" v="2009" actId="1037"/>
          <ac:picMkLst>
            <pc:docMk/>
            <pc:sldMk cId="4037972244" sldId="1218"/>
            <ac:picMk id="4" creationId="{3C61B5A9-3205-A44B-BEC4-190260183843}"/>
          </ac:picMkLst>
        </pc:picChg>
        <pc:picChg chg="add del mod">
          <ac:chgData name="Chris Droessler" userId="625c3661-9d64-47fa-b83c-4b49393bd161" providerId="ADAL" clId="{9CAC262F-4311-2247-9149-9D497712AD56}" dt="2020-05-19T19:04:23.686" v="1857" actId="478"/>
          <ac:picMkLst>
            <pc:docMk/>
            <pc:sldMk cId="4037972244" sldId="1218"/>
            <ac:picMk id="5" creationId="{CB6D6BCB-8EE0-AD46-AB05-14BC6388970C}"/>
          </ac:picMkLst>
        </pc:picChg>
        <pc:picChg chg="add mod">
          <ac:chgData name="Chris Droessler" userId="625c3661-9d64-47fa-b83c-4b49393bd161" providerId="ADAL" clId="{9CAC262F-4311-2247-9149-9D497712AD56}" dt="2020-05-19T19:07:41.360" v="2024" actId="1038"/>
          <ac:picMkLst>
            <pc:docMk/>
            <pc:sldMk cId="4037972244" sldId="1218"/>
            <ac:picMk id="6" creationId="{206E1795-AC78-4A41-ADFA-E934ADFC56F3}"/>
          </ac:picMkLst>
        </pc:picChg>
        <pc:picChg chg="add mod">
          <ac:chgData name="Chris Droessler" userId="625c3661-9d64-47fa-b83c-4b49393bd161" providerId="ADAL" clId="{9CAC262F-4311-2247-9149-9D497712AD56}" dt="2020-05-19T19:07:43.397" v="2040" actId="1038"/>
          <ac:picMkLst>
            <pc:docMk/>
            <pc:sldMk cId="4037972244" sldId="1218"/>
            <ac:picMk id="7" creationId="{A9FE9773-75D0-9647-B9AA-02E5F6702F21}"/>
          </ac:picMkLst>
        </pc:picChg>
      </pc:sldChg>
      <pc:sldChg chg="add">
        <pc:chgData name="Chris Droessler" userId="625c3661-9d64-47fa-b83c-4b49393bd161" providerId="ADAL" clId="{9CAC262F-4311-2247-9149-9D497712AD56}" dt="2020-05-18T14:00:55.007" v="1165"/>
        <pc:sldMkLst>
          <pc:docMk/>
          <pc:sldMk cId="645737173" sldId="1219"/>
        </pc:sldMkLst>
      </pc:sldChg>
      <pc:sldChg chg="add del">
        <pc:chgData name="Chris Droessler" userId="625c3661-9d64-47fa-b83c-4b49393bd161" providerId="ADAL" clId="{9CAC262F-4311-2247-9149-9D497712AD56}" dt="2020-05-18T12:49:58.385" v="1145" actId="2696"/>
        <pc:sldMkLst>
          <pc:docMk/>
          <pc:sldMk cId="841011673" sldId="1219"/>
        </pc:sldMkLst>
      </pc:sldChg>
      <pc:sldChg chg="addSp delSp modSp add del">
        <pc:chgData name="Chris Droessler" userId="625c3661-9d64-47fa-b83c-4b49393bd161" providerId="ADAL" clId="{9CAC262F-4311-2247-9149-9D497712AD56}" dt="2020-05-18T14:08:08.384" v="1220" actId="1036"/>
        <pc:sldMkLst>
          <pc:docMk/>
          <pc:sldMk cId="3821139957" sldId="1220"/>
        </pc:sldMkLst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2" creationId="{CE5DB634-5DA0-8248-8F8B-D99708DEAE1E}"/>
          </ac:spMkLst>
        </pc:spChg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10" creationId="{FAA55334-9FED-4D46-993C-67C045979A13}"/>
          </ac:spMkLst>
        </pc:spChg>
        <pc:spChg chg="add del mod">
          <ac:chgData name="Chris Droessler" userId="625c3661-9d64-47fa-b83c-4b49393bd161" providerId="ADAL" clId="{9CAC262F-4311-2247-9149-9D497712AD56}" dt="2020-05-18T14:03:39.247" v="1182" actId="767"/>
          <ac:spMkLst>
            <pc:docMk/>
            <pc:sldMk cId="3821139957" sldId="1220"/>
            <ac:spMk id="12" creationId="{8ED42B3E-03D5-394F-A725-C7FD40D857E4}"/>
          </ac:spMkLst>
        </pc:spChg>
        <pc:spChg chg="add del mod">
          <ac:chgData name="Chris Droessler" userId="625c3661-9d64-47fa-b83c-4b49393bd161" providerId="ADAL" clId="{9CAC262F-4311-2247-9149-9D497712AD56}" dt="2020-05-18T14:03:38.613" v="1181" actId="767"/>
          <ac:spMkLst>
            <pc:docMk/>
            <pc:sldMk cId="3821139957" sldId="1220"/>
            <ac:spMk id="13" creationId="{1F009F89-E3C5-7B40-BB80-F85B9C6EBC80}"/>
          </ac:spMkLst>
        </pc:spChg>
        <pc:spChg chg="add mod">
          <ac:chgData name="Chris Droessler" userId="625c3661-9d64-47fa-b83c-4b49393bd161" providerId="ADAL" clId="{9CAC262F-4311-2247-9149-9D497712AD56}" dt="2020-05-18T14:08:08.384" v="1220" actId="1036"/>
          <ac:spMkLst>
            <pc:docMk/>
            <pc:sldMk cId="3821139957" sldId="1220"/>
            <ac:spMk id="16" creationId="{351B1B6A-6E61-9C4D-84AC-35560F66BFE7}"/>
          </ac:spMkLst>
        </pc:spChg>
        <pc:grpChg chg="add del">
          <ac:chgData name="Chris Droessler" userId="625c3661-9d64-47fa-b83c-4b49393bd161" providerId="ADAL" clId="{9CAC262F-4311-2247-9149-9D497712AD56}" dt="2020-05-18T14:03:42.314" v="1184"/>
          <ac:grpSpMkLst>
            <pc:docMk/>
            <pc:sldMk cId="3821139957" sldId="1220"/>
            <ac:grpSpMk id="3" creationId="{BD49EFA2-EE3C-8E48-9D8A-63E6F70975F1}"/>
          </ac:grpSpMkLst>
        </pc:grpChg>
        <pc:graphicFrameChg chg="add del mod">
          <ac:chgData name="Chris Droessler" userId="625c3661-9d64-47fa-b83c-4b49393bd161" providerId="ADAL" clId="{9CAC262F-4311-2247-9149-9D497712AD56}" dt="2020-05-18T14:03:42.314" v="1184"/>
          <ac:graphicFrameMkLst>
            <pc:docMk/>
            <pc:sldMk cId="3821139957" sldId="1220"/>
            <ac:graphicFrameMk id="11" creationId="{56FE74CC-B4CF-6D45-B813-BE3EAB96DB1E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8T14:06:54.101" v="1209" actId="1076"/>
          <ac:graphicFrameMkLst>
            <pc:docMk/>
            <pc:sldMk cId="3821139957" sldId="1220"/>
            <ac:graphicFrameMk id="17" creationId="{62C61F7F-4CDD-C441-9247-4E4D8AA09DD1}"/>
          </ac:graphicFrameMkLst>
        </pc:graphicFrameChg>
        <pc:picChg chg="add mod">
          <ac:chgData name="Chris Droessler" userId="625c3661-9d64-47fa-b83c-4b49393bd161" providerId="ADAL" clId="{9CAC262F-4311-2247-9149-9D497712AD56}" dt="2020-05-18T14:04:52.156" v="1190" actId="1076"/>
          <ac:picMkLst>
            <pc:docMk/>
            <pc:sldMk cId="3821139957" sldId="1220"/>
            <ac:picMk id="15" creationId="{A522C721-DE34-B84B-AB24-6C75E04DF7B3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5:19:46.932" v="1823" actId="1035"/>
        <pc:sldMkLst>
          <pc:docMk/>
          <pc:sldMk cId="2653533977" sldId="1221"/>
        </pc:sldMkLst>
        <pc:spChg chg="add mod">
          <ac:chgData name="Chris Droessler" userId="625c3661-9d64-47fa-b83c-4b49393bd161" providerId="ADAL" clId="{9CAC262F-4311-2247-9149-9D497712AD56}" dt="2020-05-18T15:17:13.492" v="1775" actId="14100"/>
          <ac:spMkLst>
            <pc:docMk/>
            <pc:sldMk cId="2653533977" sldId="1221"/>
            <ac:spMk id="2" creationId="{314BB628-9E1F-CD45-87A9-ADCDF2E4C506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3" creationId="{DB6EB300-9407-5444-AEC1-BF9E79657F9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4" creationId="{EB247BD6-C733-AB40-8B30-CBC274387D1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5" creationId="{96200E75-B0E6-C64E-BDA5-FC7FBFA70B64}"/>
          </ac:spMkLst>
        </pc:spChg>
        <pc:spChg chg="add del mod">
          <ac:chgData name="Chris Droessler" userId="625c3661-9d64-47fa-b83c-4b49393bd161" providerId="ADAL" clId="{9CAC262F-4311-2247-9149-9D497712AD56}" dt="2020-05-18T15:19:44.626" v="1818" actId="1036"/>
          <ac:spMkLst>
            <pc:docMk/>
            <pc:sldMk cId="2653533977" sldId="1221"/>
            <ac:spMk id="6" creationId="{CA409FCA-B81E-6F44-A747-9EF631842302}"/>
          </ac:spMkLst>
        </pc:spChg>
        <pc:spChg chg="add del mod">
          <ac:chgData name="Chris Droessler" userId="625c3661-9d64-47fa-b83c-4b49393bd161" providerId="ADAL" clId="{9CAC262F-4311-2247-9149-9D497712AD56}" dt="2020-05-18T15:19:46.932" v="1823" actId="1035"/>
          <ac:spMkLst>
            <pc:docMk/>
            <pc:sldMk cId="2653533977" sldId="1221"/>
            <ac:spMk id="7" creationId="{A9D71C7A-34A3-A147-9568-22EE9CA871AC}"/>
          </ac:spMkLst>
        </pc:spChg>
        <pc:spChg chg="add del mod">
          <ac:chgData name="Chris Droessler" userId="625c3661-9d64-47fa-b83c-4b49393bd161" providerId="ADAL" clId="{9CAC262F-4311-2247-9149-9D497712AD56}" dt="2020-05-18T14:51:34.635" v="1274" actId="478"/>
          <ac:spMkLst>
            <pc:docMk/>
            <pc:sldMk cId="2653533977" sldId="1221"/>
            <ac:spMk id="9" creationId="{A1DBAB56-EAD7-254F-A192-57EB2EED692B}"/>
          </ac:spMkLst>
        </pc:spChg>
        <pc:spChg chg="add del mod">
          <ac:chgData name="Chris Droessler" userId="625c3661-9d64-47fa-b83c-4b49393bd161" providerId="ADAL" clId="{9CAC262F-4311-2247-9149-9D497712AD56}" dt="2020-05-18T14:51:20.959" v="1273"/>
          <ac:spMkLst>
            <pc:docMk/>
            <pc:sldMk cId="2653533977" sldId="1221"/>
            <ac:spMk id="10" creationId="{7D709FCD-3F89-7E4B-A459-43B4EA04B00B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1" creationId="{D319711C-7F8C-8E42-BED2-7534BCE95694}"/>
          </ac:spMkLst>
        </pc:spChg>
        <pc:spChg chg="add del mod">
          <ac:chgData name="Chris Droessler" userId="625c3661-9d64-47fa-b83c-4b49393bd161" providerId="ADAL" clId="{9CAC262F-4311-2247-9149-9D497712AD56}" dt="2020-05-18T14:52:52.718" v="1283" actId="478"/>
          <ac:spMkLst>
            <pc:docMk/>
            <pc:sldMk cId="2653533977" sldId="1221"/>
            <ac:spMk id="12" creationId="{D4955448-137A-A744-B663-F0FA1ABE4A3E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3" creationId="{2F949A3F-EDB4-2242-9F84-037BEBC3E317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4" creationId="{47AD78E3-9A3A-EC4F-A210-B1C74580DC2F}"/>
          </ac:spMkLst>
        </pc:spChg>
        <pc:spChg chg="add del mod">
          <ac:chgData name="Chris Droessler" userId="625c3661-9d64-47fa-b83c-4b49393bd161" providerId="ADAL" clId="{9CAC262F-4311-2247-9149-9D497712AD56}" dt="2020-05-18T14:56:15.126" v="1390"/>
          <ac:spMkLst>
            <pc:docMk/>
            <pc:sldMk cId="2653533977" sldId="1221"/>
            <ac:spMk id="15" creationId="{9331E9E7-5D62-3D44-9171-F9AC47E51AF0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6" creationId="{4EF5CC67-06F2-8949-A4C0-E78E0923819B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7" creationId="{5D2E3870-924B-E249-9F8E-7A468F952013}"/>
          </ac:spMkLst>
        </pc:spChg>
        <pc:spChg chg="add del mod">
          <ac:chgData name="Chris Droessler" userId="625c3661-9d64-47fa-b83c-4b49393bd161" providerId="ADAL" clId="{9CAC262F-4311-2247-9149-9D497712AD56}" dt="2020-05-18T15:00:58.938" v="1462" actId="478"/>
          <ac:spMkLst>
            <pc:docMk/>
            <pc:sldMk cId="2653533977" sldId="1221"/>
            <ac:spMk id="18" creationId="{03D0B931-489C-2B48-A4C6-F8BF27646E1F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9" creationId="{29E4D4EA-3AB5-A244-8720-B922E8CFFE4A}"/>
          </ac:spMkLst>
        </pc:spChg>
        <pc:spChg chg="add mod">
          <ac:chgData name="Chris Droessler" userId="625c3661-9d64-47fa-b83c-4b49393bd161" providerId="ADAL" clId="{9CAC262F-4311-2247-9149-9D497712AD56}" dt="2020-05-18T15:18:02.864" v="1784" actId="1035"/>
          <ac:spMkLst>
            <pc:docMk/>
            <pc:sldMk cId="2653533977" sldId="1221"/>
            <ac:spMk id="20" creationId="{A269617F-3B34-A74D-969E-641A82A31814}"/>
          </ac:spMkLst>
        </pc:spChg>
        <pc:spChg chg="add mod">
          <ac:chgData name="Chris Droessler" userId="625c3661-9d64-47fa-b83c-4b49393bd161" providerId="ADAL" clId="{9CAC262F-4311-2247-9149-9D497712AD56}" dt="2020-05-18T15:13:57.542" v="1727" actId="1035"/>
          <ac:spMkLst>
            <pc:docMk/>
            <pc:sldMk cId="2653533977" sldId="1221"/>
            <ac:spMk id="21" creationId="{87768DBB-6DED-3B4D-9337-6295360048BC}"/>
          </ac:spMkLst>
        </pc:spChg>
        <pc:picChg chg="add del mod">
          <ac:chgData name="Chris Droessler" userId="625c3661-9d64-47fa-b83c-4b49393bd161" providerId="ADAL" clId="{9CAC262F-4311-2247-9149-9D497712AD56}" dt="2020-05-18T14:50:00.293" v="1262" actId="478"/>
          <ac:picMkLst>
            <pc:docMk/>
            <pc:sldMk cId="2653533977" sldId="1221"/>
            <ac:picMk id="8" creationId="{CF440FCA-952D-7C43-BC3F-6EB04F3A3B03}"/>
          </ac:picMkLst>
        </pc:picChg>
      </pc:sldChg>
    </pc:docChg>
  </pc:docChgLst>
  <pc:docChgLst>
    <pc:chgData name="Chris Droessler" userId="625c3661-9d64-47fa-b83c-4b49393bd161" providerId="ADAL" clId="{606E8B74-003B-D14A-B245-294266AB7C5D}"/>
    <pc:docChg chg="modSld">
      <pc:chgData name="Chris Droessler" userId="625c3661-9d64-47fa-b83c-4b49393bd161" providerId="ADAL" clId="{606E8B74-003B-D14A-B245-294266AB7C5D}" dt="2020-04-23T14:00:24.193" v="1" actId="20577"/>
      <pc:docMkLst>
        <pc:docMk/>
      </pc:docMkLst>
      <pc:sldChg chg="modNotesTx">
        <pc:chgData name="Chris Droessler" userId="625c3661-9d64-47fa-b83c-4b49393bd161" providerId="ADAL" clId="{606E8B74-003B-D14A-B245-294266AB7C5D}" dt="2020-04-23T14:00:24.193" v="1" actId="20577"/>
        <pc:sldMkLst>
          <pc:docMk/>
          <pc:sldMk cId="938386015" sldId="1146"/>
        </pc:sldMkLst>
      </pc:sldChg>
    </pc:docChg>
  </pc:docChgLst>
  <pc:docChgLst>
    <pc:chgData name="Chris Droessler" userId="625c3661-9d64-47fa-b83c-4b49393bd161" providerId="ADAL" clId="{596B2147-E15D-B842-B37E-4712BEA57145}"/>
    <pc:docChg chg="custSel addSld delSld modSld sldOrd modSection">
      <pc:chgData name="Chris Droessler" userId="625c3661-9d64-47fa-b83c-4b49393bd161" providerId="ADAL" clId="{596B2147-E15D-B842-B37E-4712BEA57145}" dt="2020-04-23T14:29:33.522" v="257"/>
      <pc:docMkLst>
        <pc:docMk/>
      </pc:docMkLst>
      <pc:sldChg chg="del">
        <pc:chgData name="Chris Droessler" userId="625c3661-9d64-47fa-b83c-4b49393bd161" providerId="ADAL" clId="{596B2147-E15D-B842-B37E-4712BEA57145}" dt="2020-04-23T14:28:53.537" v="252" actId="2696"/>
        <pc:sldMkLst>
          <pc:docMk/>
          <pc:sldMk cId="3391459416" sldId="1091"/>
        </pc:sldMkLst>
      </pc:sldChg>
      <pc:sldChg chg="addSp delSp modSp">
        <pc:chgData name="Chris Droessler" userId="625c3661-9d64-47fa-b83c-4b49393bd161" providerId="ADAL" clId="{596B2147-E15D-B842-B37E-4712BEA57145}" dt="2020-04-23T12:10:43.110" v="249" actId="1076"/>
        <pc:sldMkLst>
          <pc:docMk/>
          <pc:sldMk cId="3221707611" sldId="1098"/>
        </pc:sldMkLst>
        <pc:picChg chg="add mod modCrop">
          <ac:chgData name="Chris Droessler" userId="625c3661-9d64-47fa-b83c-4b49393bd161" providerId="ADAL" clId="{596B2147-E15D-B842-B37E-4712BEA57145}" dt="2020-04-23T12:10:43.110" v="249" actId="1076"/>
          <ac:picMkLst>
            <pc:docMk/>
            <pc:sldMk cId="3221707611" sldId="1098"/>
            <ac:picMk id="2" creationId="{88E95627-4B81-7A4C-87FD-9E331C9D0124}"/>
          </ac:picMkLst>
        </pc:picChg>
        <pc:picChg chg="del">
          <ac:chgData name="Chris Droessler" userId="625c3661-9d64-47fa-b83c-4b49393bd161" providerId="ADAL" clId="{596B2147-E15D-B842-B37E-4712BEA57145}" dt="2020-04-23T12:09:07.666" v="238" actId="478"/>
          <ac:picMkLst>
            <pc:docMk/>
            <pc:sldMk cId="3221707611" sldId="1098"/>
            <ac:picMk id="6" creationId="{3C2848E8-DCAE-984B-BEB5-FD1C54A27D25}"/>
          </ac:picMkLst>
        </pc:picChg>
      </pc:sldChg>
      <pc:sldChg chg="addSp delSp modSp setBg">
        <pc:chgData name="Chris Droessler" userId="625c3661-9d64-47fa-b83c-4b49393bd161" providerId="ADAL" clId="{596B2147-E15D-B842-B37E-4712BEA57145}" dt="2020-04-23T12:10:18.054" v="245" actId="478"/>
        <pc:sldMkLst>
          <pc:docMk/>
          <pc:sldMk cId="1990138994" sldId="1100"/>
        </pc:sldMkLst>
        <pc:spChg chg="del">
          <ac:chgData name="Chris Droessler" userId="625c3661-9d64-47fa-b83c-4b49393bd161" providerId="ADAL" clId="{596B2147-E15D-B842-B37E-4712BEA57145}" dt="2020-04-23T12:10:18.054" v="245" actId="478"/>
          <ac:spMkLst>
            <pc:docMk/>
            <pc:sldMk cId="1990138994" sldId="1100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596B2147-E15D-B842-B37E-4712BEA57145}" dt="2020-04-23T12:10:06.192" v="243" actId="1076"/>
          <ac:picMkLst>
            <pc:docMk/>
            <pc:sldMk cId="1990138994" sldId="1100"/>
            <ac:picMk id="2" creationId="{CAEE6381-3F30-3D45-8ECB-7C03A65AA1B8}"/>
          </ac:picMkLst>
        </pc:picChg>
      </pc:sldChg>
      <pc:sldChg chg="ord">
        <pc:chgData name="Chris Droessler" userId="625c3661-9d64-47fa-b83c-4b49393bd161" providerId="ADAL" clId="{596B2147-E15D-B842-B37E-4712BEA57145}" dt="2020-04-23T14:29:03.882" v="254"/>
        <pc:sldMkLst>
          <pc:docMk/>
          <pc:sldMk cId="3615642505" sldId="1109"/>
        </pc:sldMkLst>
      </pc:sldChg>
      <pc:sldChg chg="addSp delSp modSp ord">
        <pc:chgData name="Chris Droessler" userId="625c3661-9d64-47fa-b83c-4b49393bd161" providerId="ADAL" clId="{596B2147-E15D-B842-B37E-4712BEA57145}" dt="2020-04-23T14:29:21.137" v="255"/>
        <pc:sldMkLst>
          <pc:docMk/>
          <pc:sldMk cId="708674106" sldId="1167"/>
        </pc:sldMkLst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2" creationId="{C06C7D96-A8C9-864F-8FDC-153CBEA748C0}"/>
          </ac:spMkLst>
        </pc:spChg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3" creationId="{2D2FA6C1-2E92-304A-B17F-913B15B83EDF}"/>
          </ac:spMkLst>
        </pc:spChg>
        <pc:picChg chg="add mod modCrop">
          <ac:chgData name="Chris Droessler" userId="625c3661-9d64-47fa-b83c-4b49393bd161" providerId="ADAL" clId="{596B2147-E15D-B842-B37E-4712BEA57145}" dt="2020-04-23T12:06:56.067" v="236" actId="732"/>
          <ac:picMkLst>
            <pc:docMk/>
            <pc:sldMk cId="708674106" sldId="1167"/>
            <ac:picMk id="1025" creationId="{E6DBBFD8-5BB5-644B-A5B0-B6D4AF921741}"/>
          </ac:picMkLst>
        </pc:picChg>
      </pc:sldChg>
      <pc:sldChg chg="ord">
        <pc:chgData name="Chris Droessler" userId="625c3661-9d64-47fa-b83c-4b49393bd161" providerId="ADAL" clId="{596B2147-E15D-B842-B37E-4712BEA57145}" dt="2020-04-23T12:11:18.851" v="250"/>
        <pc:sldMkLst>
          <pc:docMk/>
          <pc:sldMk cId="698314189" sldId="1173"/>
        </pc:sldMkLst>
      </pc:sldChg>
      <pc:sldChg chg="add">
        <pc:chgData name="Chris Droessler" userId="625c3661-9d64-47fa-b83c-4b49393bd161" providerId="ADAL" clId="{596B2147-E15D-B842-B37E-4712BEA57145}" dt="2020-04-22T21:50:24.721" v="0"/>
        <pc:sldMkLst>
          <pc:docMk/>
          <pc:sldMk cId="639428991" sldId="1175"/>
        </pc:sldMkLst>
      </pc:sldChg>
      <pc:sldChg chg="add">
        <pc:chgData name="Chris Droessler" userId="625c3661-9d64-47fa-b83c-4b49393bd161" providerId="ADAL" clId="{596B2147-E15D-B842-B37E-4712BEA57145}" dt="2020-04-22T21:50:26.390" v="1"/>
        <pc:sldMkLst>
          <pc:docMk/>
          <pc:sldMk cId="3984931687" sldId="1176"/>
        </pc:sldMkLst>
      </pc:sldChg>
      <pc:sldChg chg="addSp delSp modSp add setBg">
        <pc:chgData name="Chris Droessler" userId="625c3661-9d64-47fa-b83c-4b49393bd161" providerId="ADAL" clId="{596B2147-E15D-B842-B37E-4712BEA57145}" dt="2020-04-23T12:03:49.428" v="201" actId="1037"/>
        <pc:sldMkLst>
          <pc:docMk/>
          <pc:sldMk cId="2147269576" sldId="1177"/>
        </pc:sldMkLst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2" creationId="{00000000-0000-0000-0000-000000000000}"/>
          </ac:spMkLst>
        </pc:spChg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3" creationId="{00000000-0000-0000-0000-000000000000}"/>
          </ac:spMkLst>
        </pc:sp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5" creationId="{D97E58DE-AB6B-C745-8304-5EBB15FE8950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6" creationId="{783201E6-7514-2E40-8A50-775923C40504}"/>
          </ac:picMkLst>
        </pc:picChg>
        <pc:picChg chg="add mod modCrop">
          <ac:chgData name="Chris Droessler" userId="625c3661-9d64-47fa-b83c-4b49393bd161" providerId="ADAL" clId="{596B2147-E15D-B842-B37E-4712BEA57145}" dt="2020-04-23T12:03:49.428" v="201" actId="1037"/>
          <ac:picMkLst>
            <pc:docMk/>
            <pc:sldMk cId="2147269576" sldId="1177"/>
            <ac:picMk id="7" creationId="{77695EA3-7413-9740-BE3F-2027EF4256EE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12291" creationId="{4CF82046-E2A4-1C4C-8385-9BCF5A6BA19D}"/>
          </ac:picMkLst>
        </pc:picChg>
      </pc:sldChg>
      <pc:sldChg chg="addSp delSp modSp add">
        <pc:chgData name="Chris Droessler" userId="625c3661-9d64-47fa-b83c-4b49393bd161" providerId="ADAL" clId="{596B2147-E15D-B842-B37E-4712BEA57145}" dt="2020-04-22T21:59:16.472" v="33" actId="1037"/>
        <pc:sldMkLst>
          <pc:docMk/>
          <pc:sldMk cId="2516557911" sldId="1178"/>
        </pc:sldMkLst>
        <pc:picChg chg="add mod">
          <ac:chgData name="Chris Droessler" userId="625c3661-9d64-47fa-b83c-4b49393bd161" providerId="ADAL" clId="{596B2147-E15D-B842-B37E-4712BEA57145}" dt="2020-04-22T21:58:52.354" v="18" actId="14100"/>
          <ac:picMkLst>
            <pc:docMk/>
            <pc:sldMk cId="2516557911" sldId="1178"/>
            <ac:picMk id="3" creationId="{527DB711-5B34-5646-9C30-5554392D07FD}"/>
          </ac:picMkLst>
        </pc:picChg>
        <pc:picChg chg="add mod">
          <ac:chgData name="Chris Droessler" userId="625c3661-9d64-47fa-b83c-4b49393bd161" providerId="ADAL" clId="{596B2147-E15D-B842-B37E-4712BEA57145}" dt="2020-04-22T21:59:16.472" v="33" actId="1037"/>
          <ac:picMkLst>
            <pc:docMk/>
            <pc:sldMk cId="2516557911" sldId="1178"/>
            <ac:picMk id="5" creationId="{0F43B78A-CEB5-874F-9918-81F2970FE47C}"/>
          </ac:picMkLst>
        </pc:picChg>
        <pc:picChg chg="del">
          <ac:chgData name="Chris Droessler" userId="625c3661-9d64-47fa-b83c-4b49393bd161" providerId="ADAL" clId="{596B2147-E15D-B842-B37E-4712BEA57145}" dt="2020-04-22T21:57:47.741" v="6" actId="478"/>
          <ac:picMkLst>
            <pc:docMk/>
            <pc:sldMk cId="2516557911" sldId="1178"/>
            <ac:picMk id="7" creationId="{77695EA3-7413-9740-BE3F-2027EF4256E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645362902" sldId="1179"/>
        </pc:sldMkLst>
        <pc:picChg chg="mod modCrop">
          <ac:chgData name="Chris Droessler" userId="625c3661-9d64-47fa-b83c-4b49393bd161" providerId="ADAL" clId="{596B2147-E15D-B842-B37E-4712BEA57145}" dt="2020-04-23T12:02:45.644" v="176" actId="1037"/>
          <ac:picMkLst>
            <pc:docMk/>
            <pc:sldMk cId="645362902" sldId="1179"/>
            <ac:picMk id="2" creationId="{320E8134-0AF6-4EB8-AB42-D6781CF0F03E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3726224867" sldId="1180"/>
        </pc:sldMkLst>
        <pc:picChg chg="mod modCrop">
          <ac:chgData name="Chris Droessler" userId="625c3661-9d64-47fa-b83c-4b49393bd161" providerId="ADAL" clId="{596B2147-E15D-B842-B37E-4712BEA57145}" dt="2020-04-23T12:01:54.260" v="159" actId="14100"/>
          <ac:picMkLst>
            <pc:docMk/>
            <pc:sldMk cId="3726224867" sldId="1180"/>
            <ac:picMk id="2" creationId="{22E5AC44-DF63-4624-86A4-A4C364563546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091814113" sldId="1181"/>
        </pc:sldMkLst>
        <pc:picChg chg="mod">
          <ac:chgData name="Chris Droessler" userId="625c3661-9d64-47fa-b83c-4b49393bd161" providerId="ADAL" clId="{596B2147-E15D-B842-B37E-4712BEA57145}" dt="2020-04-23T11:55:34.297" v="43" actId="14100"/>
          <ac:picMkLst>
            <pc:docMk/>
            <pc:sldMk cId="1091814113" sldId="1181"/>
            <ac:picMk id="4" creationId="{8AB411C2-8B03-4CA2-AA94-F5F0C2A6734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28474515" sldId="1182"/>
        </pc:sldMkLst>
        <pc:picChg chg="mod modCrop">
          <ac:chgData name="Chris Droessler" userId="625c3661-9d64-47fa-b83c-4b49393bd161" providerId="ADAL" clId="{596B2147-E15D-B842-B37E-4712BEA57145}" dt="2020-04-23T11:57:55.585" v="113" actId="732"/>
          <ac:picMkLst>
            <pc:docMk/>
            <pc:sldMk cId="428474515" sldId="1182"/>
            <ac:picMk id="2" creationId="{DE2F0564-B510-499B-991D-ECF11CB341D5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438394002" sldId="1183"/>
        </pc:sldMkLst>
        <pc:picChg chg="mod modCrop">
          <ac:chgData name="Chris Droessler" userId="625c3661-9d64-47fa-b83c-4b49393bd161" providerId="ADAL" clId="{596B2147-E15D-B842-B37E-4712BEA57145}" dt="2020-04-23T11:57:03.884" v="69" actId="732"/>
          <ac:picMkLst>
            <pc:docMk/>
            <pc:sldMk cId="1438394002" sldId="1183"/>
            <ac:picMk id="2" creationId="{EFE04D8F-0302-4BF4-84FC-9337459BCE9A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2062038181" sldId="1184"/>
        </pc:sldMkLst>
        <pc:picChg chg="mod modCrop">
          <ac:chgData name="Chris Droessler" userId="625c3661-9d64-47fa-b83c-4b49393bd161" providerId="ADAL" clId="{596B2147-E15D-B842-B37E-4712BEA57145}" dt="2020-04-23T11:58:23.134" v="139" actId="1037"/>
          <ac:picMkLst>
            <pc:docMk/>
            <pc:sldMk cId="2062038181" sldId="1184"/>
            <ac:picMk id="2" creationId="{5EF3B883-D41F-4812-B443-90F1652C16B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13337761" sldId="1185"/>
        </pc:sldMkLst>
        <pc:picChg chg="mod">
          <ac:chgData name="Chris Droessler" userId="625c3661-9d64-47fa-b83c-4b49393bd161" providerId="ADAL" clId="{596B2147-E15D-B842-B37E-4712BEA57145}" dt="2020-04-23T11:58:43.141" v="151" actId="1037"/>
          <ac:picMkLst>
            <pc:docMk/>
            <pc:sldMk cId="413337761" sldId="1185"/>
            <ac:picMk id="2" creationId="{29E1B268-5FC8-4CB6-8C89-DE8CD8B282F4}"/>
          </ac:picMkLst>
        </pc:picChg>
      </pc:sldChg>
      <pc:sldChg chg="add ord">
        <pc:chgData name="Chris Droessler" userId="625c3661-9d64-47fa-b83c-4b49393bd161" providerId="ADAL" clId="{596B2147-E15D-B842-B37E-4712BEA57145}" dt="2020-04-23T14:28:39.217" v="251"/>
        <pc:sldMkLst>
          <pc:docMk/>
          <pc:sldMk cId="3029552707" sldId="1186"/>
        </pc:sldMkLst>
      </pc:sldChg>
      <pc:sldChg chg="add">
        <pc:chgData name="Chris Droessler" userId="625c3661-9d64-47fa-b83c-4b49393bd161" providerId="ADAL" clId="{596B2147-E15D-B842-B37E-4712BEA57145}" dt="2020-04-23T14:29:02.228" v="253"/>
        <pc:sldMkLst>
          <pc:docMk/>
          <pc:sldMk cId="3183011675" sldId="1187"/>
        </pc:sldMkLst>
      </pc:sldChg>
      <pc:sldChg chg="add">
        <pc:chgData name="Chris Droessler" userId="625c3661-9d64-47fa-b83c-4b49393bd161" providerId="ADAL" clId="{596B2147-E15D-B842-B37E-4712BEA57145}" dt="2020-04-23T14:29:33.354" v="256"/>
        <pc:sldMkLst>
          <pc:docMk/>
          <pc:sldMk cId="3598011281" sldId="1188"/>
        </pc:sldMkLst>
      </pc:sldChg>
      <pc:sldChg chg="add">
        <pc:chgData name="Chris Droessler" userId="625c3661-9d64-47fa-b83c-4b49393bd161" providerId="ADAL" clId="{596B2147-E15D-B842-B37E-4712BEA57145}" dt="2020-04-23T14:29:33.522" v="257"/>
        <pc:sldMkLst>
          <pc:docMk/>
          <pc:sldMk cId="943204603" sldId="1189"/>
        </pc:sldMkLst>
      </pc:sldChg>
    </pc:docChg>
  </pc:docChgLst>
  <pc:docChgLst>
    <pc:chgData name="Chris Droessler" userId="625c3661-9d64-47fa-b83c-4b49393bd161" providerId="ADAL" clId="{488DD21E-264E-724B-BE1B-61B988A31346}"/>
    <pc:docChg chg="delSld modSection">
      <pc:chgData name="Chris Droessler" userId="625c3661-9d64-47fa-b83c-4b49393bd161" providerId="ADAL" clId="{488DD21E-264E-724B-BE1B-61B988A31346}" dt="2020-06-18T12:28:30.494" v="38" actId="2696"/>
      <pc:docMkLst>
        <pc:docMk/>
      </pc:docMkLst>
      <pc:sldChg chg="del">
        <pc:chgData name="Chris Droessler" userId="625c3661-9d64-47fa-b83c-4b49393bd161" providerId="ADAL" clId="{488DD21E-264E-724B-BE1B-61B988A31346}" dt="2020-06-18T12:28:20.608" v="36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488DD21E-264E-724B-BE1B-61B988A31346}" dt="2020-06-18T12:28:20.596" v="31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488DD21E-264E-724B-BE1B-61B988A31346}" dt="2020-06-18T12:28:20.604" v="34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488DD21E-264E-724B-BE1B-61B988A31346}" dt="2020-06-18T12:28:20.546" v="19" actId="2696"/>
        <pc:sldMkLst>
          <pc:docMk/>
          <pc:sldMk cId="1557097039" sldId="532"/>
        </pc:sldMkLst>
      </pc:sldChg>
      <pc:sldChg chg="del">
        <pc:chgData name="Chris Droessler" userId="625c3661-9d64-47fa-b83c-4b49393bd161" providerId="ADAL" clId="{488DD21E-264E-724B-BE1B-61B988A31346}" dt="2020-06-18T12:28:20.601" v="33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488DD21E-264E-724B-BE1B-61B988A31346}" dt="2020-06-18T12:28:20.556" v="21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488DD21E-264E-724B-BE1B-61B988A31346}" dt="2020-06-18T12:28:20.570" v="24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488DD21E-264E-724B-BE1B-61B988A31346}" dt="2020-06-18T12:28:20.586" v="28" actId="2696"/>
        <pc:sldMkLst>
          <pc:docMk/>
          <pc:sldMk cId="279613620" sldId="613"/>
        </pc:sldMkLst>
      </pc:sldChg>
      <pc:sldChg chg="del">
        <pc:chgData name="Chris Droessler" userId="625c3661-9d64-47fa-b83c-4b49393bd161" providerId="ADAL" clId="{488DD21E-264E-724B-BE1B-61B988A31346}" dt="2020-06-18T12:28:20.606" v="35" actId="2696"/>
        <pc:sldMkLst>
          <pc:docMk/>
          <pc:sldMk cId="2473793993" sldId="744"/>
        </pc:sldMkLst>
      </pc:sldChg>
      <pc:sldChg chg="del">
        <pc:chgData name="Chris Droessler" userId="625c3661-9d64-47fa-b83c-4b49393bd161" providerId="ADAL" clId="{488DD21E-264E-724B-BE1B-61B988A31346}" dt="2020-06-18T12:28:20.565" v="23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488DD21E-264E-724B-BE1B-61B988A31346}" dt="2020-06-18T12:28:20.574" v="25" actId="2696"/>
        <pc:sldMkLst>
          <pc:docMk/>
          <pc:sldMk cId="3148774109" sldId="849"/>
        </pc:sldMkLst>
      </pc:sldChg>
      <pc:sldChg chg="del">
        <pc:chgData name="Chris Droessler" userId="625c3661-9d64-47fa-b83c-4b49393bd161" providerId="ADAL" clId="{488DD21E-264E-724B-BE1B-61B988A31346}" dt="2020-06-18T12:28:20.535" v="17" actId="2696"/>
        <pc:sldMkLst>
          <pc:docMk/>
          <pc:sldMk cId="2344696338" sldId="878"/>
        </pc:sldMkLst>
      </pc:sldChg>
      <pc:sldChg chg="del">
        <pc:chgData name="Chris Droessler" userId="625c3661-9d64-47fa-b83c-4b49393bd161" providerId="ADAL" clId="{488DD21E-264E-724B-BE1B-61B988A31346}" dt="2020-06-18T12:28:20.541" v="18" actId="2696"/>
        <pc:sldMkLst>
          <pc:docMk/>
          <pc:sldMk cId="1248866755" sldId="916"/>
        </pc:sldMkLst>
      </pc:sldChg>
      <pc:sldChg chg="del">
        <pc:chgData name="Chris Droessler" userId="625c3661-9d64-47fa-b83c-4b49393bd161" providerId="ADAL" clId="{488DD21E-264E-724B-BE1B-61B988A31346}" dt="2020-06-18T12:28:20.561" v="22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488DD21E-264E-724B-BE1B-61B988A31346}" dt="2020-06-18T12:28:20.583" v="27" actId="2696"/>
        <pc:sldMkLst>
          <pc:docMk/>
          <pc:sldMk cId="1955860665" sldId="945"/>
        </pc:sldMkLst>
      </pc:sldChg>
      <pc:sldChg chg="del">
        <pc:chgData name="Chris Droessler" userId="625c3661-9d64-47fa-b83c-4b49393bd161" providerId="ADAL" clId="{488DD21E-264E-724B-BE1B-61B988A31346}" dt="2020-06-18T12:28:20.459" v="6" actId="2696"/>
        <pc:sldMkLst>
          <pc:docMk/>
          <pc:sldMk cId="1364932554" sldId="961"/>
        </pc:sldMkLst>
      </pc:sldChg>
      <pc:sldChg chg="del">
        <pc:chgData name="Chris Droessler" userId="625c3661-9d64-47fa-b83c-4b49393bd161" providerId="ADAL" clId="{488DD21E-264E-724B-BE1B-61B988A31346}" dt="2020-06-18T12:28:20.590" v="29" actId="2696"/>
        <pc:sldMkLst>
          <pc:docMk/>
          <pc:sldMk cId="247372015" sldId="995"/>
        </pc:sldMkLst>
      </pc:sldChg>
      <pc:sldChg chg="del">
        <pc:chgData name="Chris Droessler" userId="625c3661-9d64-47fa-b83c-4b49393bd161" providerId="ADAL" clId="{488DD21E-264E-724B-BE1B-61B988A31346}" dt="2020-06-18T12:28:20.475" v="8" actId="2696"/>
        <pc:sldMkLst>
          <pc:docMk/>
          <pc:sldMk cId="3095615049" sldId="997"/>
        </pc:sldMkLst>
      </pc:sldChg>
      <pc:sldChg chg="del">
        <pc:chgData name="Chris Droessler" userId="625c3661-9d64-47fa-b83c-4b49393bd161" providerId="ADAL" clId="{488DD21E-264E-724B-BE1B-61B988A31346}" dt="2020-06-18T12:28:20.490" v="10" actId="2696"/>
        <pc:sldMkLst>
          <pc:docMk/>
          <pc:sldMk cId="3041959297" sldId="998"/>
        </pc:sldMkLst>
      </pc:sldChg>
      <pc:sldChg chg="del">
        <pc:chgData name="Chris Droessler" userId="625c3661-9d64-47fa-b83c-4b49393bd161" providerId="ADAL" clId="{488DD21E-264E-724B-BE1B-61B988A31346}" dt="2020-06-18T12:28:20.442" v="4" actId="2696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488DD21E-264E-724B-BE1B-61B988A31346}" dt="2020-06-18T12:28:20.551" v="20" actId="2696"/>
        <pc:sldMkLst>
          <pc:docMk/>
          <pc:sldMk cId="2821940740" sldId="1008"/>
        </pc:sldMkLst>
      </pc:sldChg>
      <pc:sldChg chg="del">
        <pc:chgData name="Chris Droessler" userId="625c3661-9d64-47fa-b83c-4b49393bd161" providerId="ADAL" clId="{488DD21E-264E-724B-BE1B-61B988A31346}" dt="2020-06-18T12:28:20.466" v="7" actId="2696"/>
        <pc:sldMkLst>
          <pc:docMk/>
          <pc:sldMk cId="3992485331" sldId="1013"/>
        </pc:sldMkLst>
      </pc:sldChg>
      <pc:sldChg chg="del">
        <pc:chgData name="Chris Droessler" userId="625c3661-9d64-47fa-b83c-4b49393bd161" providerId="ADAL" clId="{488DD21E-264E-724B-BE1B-61B988A31346}" dt="2020-06-18T12:28:20.523" v="15" actId="2696"/>
        <pc:sldMkLst>
          <pc:docMk/>
          <pc:sldMk cId="2741928806" sldId="1028"/>
        </pc:sldMkLst>
      </pc:sldChg>
      <pc:sldChg chg="del">
        <pc:chgData name="Chris Droessler" userId="625c3661-9d64-47fa-b83c-4b49393bd161" providerId="ADAL" clId="{488DD21E-264E-724B-BE1B-61B988A31346}" dt="2020-06-18T12:28:20.529" v="16" actId="2696"/>
        <pc:sldMkLst>
          <pc:docMk/>
          <pc:sldMk cId="2104700287" sldId="1030"/>
        </pc:sldMkLst>
      </pc:sldChg>
      <pc:sldChg chg="del">
        <pc:chgData name="Chris Droessler" userId="625c3661-9d64-47fa-b83c-4b49393bd161" providerId="ADAL" clId="{488DD21E-264E-724B-BE1B-61B988A31346}" dt="2020-06-18T12:28:20.517" v="14" actId="2696"/>
        <pc:sldMkLst>
          <pc:docMk/>
          <pc:sldMk cId="536136265" sldId="1033"/>
        </pc:sldMkLst>
      </pc:sldChg>
      <pc:sldChg chg="del">
        <pc:chgData name="Chris Droessler" userId="625c3661-9d64-47fa-b83c-4b49393bd161" providerId="ADAL" clId="{488DD21E-264E-724B-BE1B-61B988A31346}" dt="2020-06-18T12:28:20.510" v="13" actId="2696"/>
        <pc:sldMkLst>
          <pc:docMk/>
          <pc:sldMk cId="985086736" sldId="1035"/>
        </pc:sldMkLst>
      </pc:sldChg>
      <pc:sldChg chg="del">
        <pc:chgData name="Chris Droessler" userId="625c3661-9d64-47fa-b83c-4b49393bd161" providerId="ADAL" clId="{488DD21E-264E-724B-BE1B-61B988A31346}" dt="2020-06-18T12:28:20.599" v="32" actId="2696"/>
        <pc:sldMkLst>
          <pc:docMk/>
          <pc:sldMk cId="1307655384" sldId="1048"/>
        </pc:sldMkLst>
      </pc:sldChg>
      <pc:sldChg chg="del">
        <pc:chgData name="Chris Droessler" userId="625c3661-9d64-47fa-b83c-4b49393bd161" providerId="ADAL" clId="{488DD21E-264E-724B-BE1B-61B988A31346}" dt="2020-06-18T12:28:20.594" v="30" actId="2696"/>
        <pc:sldMkLst>
          <pc:docMk/>
          <pc:sldMk cId="3527028065" sldId="1051"/>
        </pc:sldMkLst>
      </pc:sldChg>
      <pc:sldChg chg="del">
        <pc:chgData name="Chris Droessler" userId="625c3661-9d64-47fa-b83c-4b49393bd161" providerId="ADAL" clId="{488DD21E-264E-724B-BE1B-61B988A31346}" dt="2020-06-18T12:28:20.483" v="9" actId="2696"/>
        <pc:sldMkLst>
          <pc:docMk/>
          <pc:sldMk cId="3761299702" sldId="1088"/>
        </pc:sldMkLst>
      </pc:sldChg>
      <pc:sldChg chg="del">
        <pc:chgData name="Chris Droessler" userId="625c3661-9d64-47fa-b83c-4b49393bd161" providerId="ADAL" clId="{488DD21E-264E-724B-BE1B-61B988A31346}" dt="2020-06-18T12:28:20.579" v="26" actId="2696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488DD21E-264E-724B-BE1B-61B988A31346}" dt="2020-06-18T12:28:20.609" v="37" actId="2696"/>
        <pc:sldMkLst>
          <pc:docMk/>
          <pc:sldMk cId="1712791123" sldId="1095"/>
        </pc:sldMkLst>
      </pc:sldChg>
      <pc:sldChg chg="del">
        <pc:chgData name="Chris Droessler" userId="625c3661-9d64-47fa-b83c-4b49393bd161" providerId="ADAL" clId="{488DD21E-264E-724B-BE1B-61B988A31346}" dt="2020-06-18T12:28:20.450" v="5" actId="2696"/>
        <pc:sldMkLst>
          <pc:docMk/>
          <pc:sldMk cId="1778994713" sldId="1121"/>
        </pc:sldMkLst>
      </pc:sldChg>
      <pc:sldChg chg="del">
        <pc:chgData name="Chris Droessler" userId="625c3661-9d64-47fa-b83c-4b49393bd161" providerId="ADAL" clId="{488DD21E-264E-724B-BE1B-61B988A31346}" dt="2020-06-18T12:28:20.497" v="11" actId="2696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488DD21E-264E-724B-BE1B-61B988A31346}" dt="2020-06-18T12:28:20.425" v="2" actId="2696"/>
        <pc:sldMkLst>
          <pc:docMk/>
          <pc:sldMk cId="2453218013" sldId="1125"/>
        </pc:sldMkLst>
      </pc:sldChg>
      <pc:sldChg chg="del">
        <pc:chgData name="Chris Droessler" userId="625c3661-9d64-47fa-b83c-4b49393bd161" providerId="ADAL" clId="{488DD21E-264E-724B-BE1B-61B988A31346}" dt="2020-06-18T12:28:20.503" v="12" actId="2696"/>
        <pc:sldMkLst>
          <pc:docMk/>
          <pc:sldMk cId="3747899873" sldId="1166"/>
        </pc:sldMkLst>
      </pc:sldChg>
      <pc:sldChg chg="del">
        <pc:chgData name="Chris Droessler" userId="625c3661-9d64-47fa-b83c-4b49393bd161" providerId="ADAL" clId="{488DD21E-264E-724B-BE1B-61B988A31346}" dt="2020-06-18T12:28:20.433" v="3" actId="2696"/>
        <pc:sldMkLst>
          <pc:docMk/>
          <pc:sldMk cId="2542566862" sldId="1168"/>
        </pc:sldMkLst>
      </pc:sldChg>
      <pc:sldChg chg="del">
        <pc:chgData name="Chris Droessler" userId="625c3661-9d64-47fa-b83c-4b49393bd161" providerId="ADAL" clId="{488DD21E-264E-724B-BE1B-61B988A31346}" dt="2020-06-18T12:28:20.417" v="1" actId="2696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488DD21E-264E-724B-BE1B-61B988A31346}" dt="2020-06-18T12:28:20.407" v="0" actId="2696"/>
        <pc:sldMkLst>
          <pc:docMk/>
          <pc:sldMk cId="3430341895" sldId="1194"/>
        </pc:sldMkLst>
      </pc:sldChg>
      <pc:sldChg chg="del">
        <pc:chgData name="Chris Droessler" userId="625c3661-9d64-47fa-b83c-4b49393bd161" providerId="ADAL" clId="{488DD21E-264E-724B-BE1B-61B988A31346}" dt="2020-06-18T12:28:30.494" v="38" actId="2696"/>
        <pc:sldMkLst>
          <pc:docMk/>
          <pc:sldMk cId="2129580867" sldId="11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Burt@dpi.nc.gov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ommunitycolleges.edu/directory/dr-lori-byrd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506656" cy="4743450"/>
          </a:xfrm>
        </p:spPr>
        <p:txBody>
          <a:bodyPr/>
          <a:lstStyle/>
          <a:p>
            <a:r>
              <a:rPr lang="en-US" dirty="0"/>
              <a:t>This is the latest update in a series of Career Cluster Guides.</a:t>
            </a:r>
          </a:p>
          <a:p>
            <a:endParaRPr lang="en-US" dirty="0"/>
          </a:p>
          <a:p>
            <a:r>
              <a:rPr lang="en-US" dirty="0"/>
              <a:t>Just inside the front cover is the web address   </a:t>
            </a:r>
            <a:r>
              <a:rPr lang="en-US" dirty="0" err="1"/>
              <a:t>NCcareers.org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That is the place where we, along with several other state agencies are building a career information portal.</a:t>
            </a:r>
          </a:p>
          <a:p>
            <a:endParaRPr lang="en-US" dirty="0"/>
          </a:p>
          <a:p>
            <a:r>
              <a:rPr lang="en-US" dirty="0"/>
              <a:t>Right now you can access an interactive version of this Cluster Guide, as well as many other useful tools that relate to career development.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nccareers.org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Perkins 101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48782" cy="4743450"/>
          </a:xfrm>
        </p:spPr>
        <p:txBody>
          <a:bodyPr/>
          <a:lstStyle/>
          <a:p>
            <a:r>
              <a:rPr lang="en-US" dirty="0"/>
              <a:t>NC Career Cluster </a:t>
            </a:r>
            <a:r>
              <a:rPr lang="en-US" dirty="0" err="1"/>
              <a:t>Cuide</a:t>
            </a:r>
            <a:endParaRPr lang="en-US" dirty="0"/>
          </a:p>
          <a:p>
            <a:endParaRPr lang="en-US" dirty="0"/>
          </a:p>
          <a:p>
            <a:r>
              <a:rPr lang="en-US" dirty="0"/>
              <a:t>Page 6.</a:t>
            </a:r>
          </a:p>
          <a:p>
            <a:endParaRPr lang="en-US" dirty="0"/>
          </a:p>
          <a:p>
            <a:r>
              <a:rPr lang="en-US" dirty="0"/>
              <a:t>Here is the four-step process to go from zero to career.</a:t>
            </a:r>
          </a:p>
          <a:p>
            <a:endParaRPr lang="en-US" dirty="0"/>
          </a:p>
          <a:p>
            <a:r>
              <a:rPr lang="en-US" u="sng" dirty="0"/>
              <a:t>First</a:t>
            </a:r>
            <a:r>
              <a:rPr lang="en-US" dirty="0"/>
              <a:t> step is to know yourself. </a:t>
            </a:r>
          </a:p>
          <a:p>
            <a:r>
              <a:rPr lang="en-US" dirty="0"/>
              <a:t>Most people have no idea of who they are!</a:t>
            </a:r>
          </a:p>
          <a:p>
            <a:endParaRPr lang="en-US" dirty="0"/>
          </a:p>
          <a:p>
            <a:r>
              <a:rPr lang="en-US" dirty="0"/>
              <a:t>Then the </a:t>
            </a:r>
            <a:r>
              <a:rPr lang="en-US" u="sng" dirty="0"/>
              <a:t>second</a:t>
            </a:r>
            <a:r>
              <a:rPr lang="en-US" dirty="0"/>
              <a:t>  is to explore the career clusters.  Nobody knows about all of the many careers that are out there.</a:t>
            </a:r>
          </a:p>
          <a:p>
            <a:endParaRPr lang="en-US" dirty="0"/>
          </a:p>
          <a:p>
            <a:r>
              <a:rPr lang="en-US" u="sng" dirty="0"/>
              <a:t>Third</a:t>
            </a:r>
            <a:r>
              <a:rPr lang="en-US" dirty="0"/>
              <a:t> is to know your options.</a:t>
            </a:r>
          </a:p>
          <a:p>
            <a:endParaRPr lang="en-US" dirty="0"/>
          </a:p>
          <a:p>
            <a:r>
              <a:rPr lang="en-US" dirty="0"/>
              <a:t>Then </a:t>
            </a:r>
            <a:r>
              <a:rPr lang="en-US" u="sng" dirty="0"/>
              <a:t>fourth</a:t>
            </a:r>
            <a:r>
              <a:rPr lang="en-US" dirty="0"/>
              <a:t> is to actually get </a:t>
            </a:r>
            <a:r>
              <a:rPr lang="en-US" u="sng" dirty="0"/>
              <a:t>on</a:t>
            </a:r>
            <a:r>
              <a:rPr lang="en-US" dirty="0"/>
              <a:t> that Career Pathway and prepare for work.</a:t>
            </a:r>
          </a:p>
          <a:p>
            <a:endParaRPr lang="en-US" dirty="0"/>
          </a:p>
          <a:p>
            <a:r>
              <a:rPr lang="en-US" dirty="0"/>
              <a:t>This is the basic design for the Career Cluster Guide</a:t>
            </a:r>
          </a:p>
          <a:p>
            <a:endParaRPr lang="en-US" dirty="0"/>
          </a:p>
          <a:p>
            <a:r>
              <a:rPr lang="en-US" dirty="0"/>
              <a:t>===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nccareers.org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Perkins 101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7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53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>
                <a:latin typeface="+mn-lt"/>
                <a:ea typeface="ヒラギノ角ゴ Pro W3" charset="0"/>
                <a:cs typeface="Arial" charset="0"/>
              </a:rPr>
              <a:t>You 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1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37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Barbara.Burt@dpi.nc.gov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Dr. Lori Byrd</a:t>
            </a:r>
            <a:r>
              <a:rPr lang="en-US" b="1" dirty="0"/>
              <a:t> </a:t>
            </a:r>
          </a:p>
          <a:p>
            <a:r>
              <a:rPr lang="en-US" dirty="0"/>
              <a:t>Associate Director, Academic Programs - Health Sciences</a:t>
            </a:r>
          </a:p>
          <a:p>
            <a:r>
              <a:rPr lang="en-US" dirty="0" err="1"/>
              <a:t>byrdl@nccommunitycolleges.edu</a:t>
            </a:r>
            <a:endParaRPr lang="en-US" dirty="0"/>
          </a:p>
          <a:p>
            <a:r>
              <a:rPr lang="en-US" dirty="0"/>
              <a:t>919-807-7118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dirty="0">
                <a:latin typeface="+mn-lt"/>
              </a:rPr>
              <a:t>Chris</a:t>
            </a:r>
          </a:p>
          <a:p>
            <a:r>
              <a:rPr lang="en-US" sz="1200" dirty="0">
                <a:latin typeface="+mn-lt"/>
              </a:rPr>
              <a:t>I always say our webinars are like radio but with pictures.  </a:t>
            </a:r>
          </a:p>
          <a:p>
            <a:r>
              <a:rPr lang="en-US" sz="1200" dirty="0">
                <a:latin typeface="+mn-lt"/>
              </a:rPr>
              <a:t>And here are a few pictures of your hosts for these monthly explorations into career pathways.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(Why does the photographer have the best photo?)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Our contact information is in the notes section under this slide.  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Cheryl Cox</a:t>
            </a:r>
          </a:p>
          <a:p>
            <a:r>
              <a:rPr lang="en-US" sz="1200" dirty="0">
                <a:latin typeface="+mn-lt"/>
              </a:rPr>
              <a:t>919-807-3814</a:t>
            </a:r>
          </a:p>
          <a:p>
            <a:r>
              <a:rPr lang="en-US" sz="1200" dirty="0" err="1">
                <a:latin typeface="+mn-lt"/>
              </a:rPr>
              <a:t>Cheryl.Cox@dpi.nc.gov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9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guilfordworks.org</a:t>
            </a:r>
            <a:r>
              <a:rPr lang="en-US" dirty="0"/>
              <a:t>/</a:t>
            </a:r>
            <a:r>
              <a:rPr lang="en-US" dirty="0" err="1"/>
              <a:t>guilfordworks</a:t>
            </a:r>
            <a:r>
              <a:rPr lang="en-US" dirty="0"/>
              <a:t>-healthcare-fair-registration/</a:t>
            </a:r>
          </a:p>
          <a:p>
            <a:endParaRPr lang="en-US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Tuesday, June 23, 2020</a:t>
            </a:r>
          </a:p>
          <a:p>
            <a:r>
              <a:rPr lang="en-US" sz="1200" b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10:00 a.m. – 1:00 p.m.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cap="all" dirty="0">
                <a:effectLst/>
              </a:rPr>
              <a:t>Schedule: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10:00am – 10:30am — Career &amp; Job Fair Event Kick Off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GuilfordWorks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10:30am-1:00pm — Healthcare Employers Job Fair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(Well-Spring, Duke Health, Wake Forest Baptist Health, Cone Health, Novant Health, Bayada, Eagle Physicians, Home Instead Senior Care &amp;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Comforcare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10:30am-1:00pm — Education &amp; Career Development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(UNCG School of Nursing, UNCG Career &amp; Professional Development, GTCC Nursing)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10:30am-1:00pm — Training &amp; Job Placement Resources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Center-Greensboro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cap="all" dirty="0">
                <a:effectLst/>
              </a:rPr>
              <a:t>Employers Will Cover: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jobs currently available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 and training necessary for those roles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Hiring and interview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9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www.imperialcorp.com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Gordon is the author or co-author of 21 books including </a:t>
            </a:r>
            <a:r>
              <a:rPr lang="en-US" i="1" dirty="0"/>
              <a:t>Future Jobs: Winning the Global Talent Showdown, Divided on D-Day, The 2010 Meltdown, Skill Wars, </a:t>
            </a:r>
            <a:r>
              <a:rPr lang="en-US" i="1" dirty="0" err="1"/>
              <a:t>FutureWork</a:t>
            </a:r>
            <a:r>
              <a:rPr lang="en-US" i="1" dirty="0"/>
              <a:t>, Closing the Literacy Gap in American Business, Opportunities in Training and Development Careers, Literacy in America, The Tutoring Revolution, Peer Tutoring,</a:t>
            </a:r>
            <a:r>
              <a:rPr lang="en-US" dirty="0"/>
              <a:t> and </a:t>
            </a:r>
            <a:r>
              <a:rPr lang="en-US" i="1" dirty="0"/>
              <a:t>Tutor Quest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0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www.imperialcorp.com</a:t>
            </a:r>
            <a:r>
              <a:rPr lang="en-US" dirty="0"/>
              <a:t>/</a:t>
            </a:r>
            <a:r>
              <a:rPr lang="en-US" dirty="0" err="1"/>
              <a:t>whats</a:t>
            </a:r>
            <a:r>
              <a:rPr lang="en-US" dirty="0"/>
              <a:t>-new/webinars/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48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www.imperialcorp.com</a:t>
            </a:r>
            <a:r>
              <a:rPr lang="en-US" dirty="0"/>
              <a:t>/books/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www.amazon.com</a:t>
            </a:r>
            <a:r>
              <a:rPr lang="en-US" dirty="0"/>
              <a:t>/kindle-</a:t>
            </a:r>
            <a:r>
              <a:rPr lang="en-US" dirty="0" err="1"/>
              <a:t>dbs</a:t>
            </a:r>
            <a:r>
              <a:rPr lang="en-US" dirty="0"/>
              <a:t>/entity/author/B001IODRLG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https://</a:t>
            </a:r>
            <a:r>
              <a:rPr lang="en-US" b="1" dirty="0" err="1"/>
              <a:t>www.amazon.com</a:t>
            </a:r>
            <a:r>
              <a:rPr lang="en-US" b="1" dirty="0"/>
              <a:t>/kindle-</a:t>
            </a:r>
            <a:r>
              <a:rPr lang="en-US" b="1" dirty="0" err="1"/>
              <a:t>dbs</a:t>
            </a:r>
            <a:r>
              <a:rPr lang="en-US" b="1" dirty="0"/>
              <a:t>/entity/author/B001IODRLG?_encoding=UTF8&amp;node=283155&amp;offset=0&amp;pageSize=12&amp;searchAlias=</a:t>
            </a:r>
            <a:r>
              <a:rPr lang="en-US" b="1" dirty="0" err="1"/>
              <a:t>stripbooks&amp;sort</a:t>
            </a:r>
            <a:r>
              <a:rPr lang="en-US" b="1" dirty="0"/>
              <a:t>=</a:t>
            </a:r>
            <a:r>
              <a:rPr lang="en-US" b="1" dirty="0" err="1"/>
              <a:t>author-sidecar-rank&amp;page</a:t>
            </a:r>
            <a:r>
              <a:rPr lang="en-US" b="1" dirty="0"/>
              <a:t>=1&amp;langFilter=</a:t>
            </a:r>
            <a:r>
              <a:rPr lang="en-US" b="1" dirty="0" err="1"/>
              <a:t>default#formatSelectorHeader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53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3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26367"/>
            <a:ext cx="113893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723900" cy="1095375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6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7DFE38-2115-F841-AF07-ED23EB631C5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A4B08-F8E9-3A46-9CFE-D29C59ED6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E1BAFAC-38AE-FB49-8239-20207C72DA64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E0417-F744-C74A-9895-80FF29D24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5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>
            <a:normAutofit/>
          </a:bodyPr>
          <a:lstStyle>
            <a:lvl1pPr algn="ctr"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193E7-8C3A-8341-BD12-4B1D3DA4E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1014811" cy="85843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97739B-6BCB-944F-885D-A4626BD40C6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633E34-A1D4-BB4A-85A7-17288D2EA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120F348-F657-2C44-82AB-394B493775BA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FAF21-9DD7-5947-9DAA-3DFB80494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amazon.com/Future-Jobs-Solving-Employment-Skills/dp/1440863652/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hyperlink" Target="https://www.amazon.com/Divided-D-Day-Conflicts-Rivalries-Jeopardized/dp/1633883191/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18, 2020</a:t>
            </a:r>
            <a:br>
              <a:rPr lang="en-US" dirty="0"/>
            </a:br>
            <a:r>
              <a:rPr lang="en-US" dirty="0"/>
              <a:t>Careers in Healthcare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D5FEF-43D3-9A4E-A4C7-DCA795106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27" y="0"/>
            <a:ext cx="3979547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9F457D-9568-BC4B-9553-77BF32D45339}"/>
              </a:ext>
            </a:extLst>
          </p:cNvPr>
          <p:cNvSpPr txBox="1"/>
          <p:nvPr/>
        </p:nvSpPr>
        <p:spPr>
          <a:xfrm>
            <a:off x="6741764" y="2571750"/>
            <a:ext cx="237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NCcareers.org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8D5D9-5C46-7B4C-BA3C-3860D418D76C}"/>
              </a:ext>
            </a:extLst>
          </p:cNvPr>
          <p:cNvSpPr/>
          <p:nvPr/>
        </p:nvSpPr>
        <p:spPr>
          <a:xfrm>
            <a:off x="2562727" y="-60157"/>
            <a:ext cx="4018547" cy="53901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B8820308-1353-3745-B66B-DCAB318AA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28" y="0"/>
            <a:ext cx="3837944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6706E5-C843-A048-9322-7486D6263027}"/>
              </a:ext>
            </a:extLst>
          </p:cNvPr>
          <p:cNvSpPr txBox="1"/>
          <p:nvPr/>
        </p:nvSpPr>
        <p:spPr>
          <a:xfrm>
            <a:off x="6581273" y="138704"/>
            <a:ext cx="14012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/>
              <a:t>Page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3184D-A298-CF41-B330-2DF0C51F0D80}"/>
              </a:ext>
            </a:extLst>
          </p:cNvPr>
          <p:cNvSpPr txBox="1"/>
          <p:nvPr/>
        </p:nvSpPr>
        <p:spPr>
          <a:xfrm>
            <a:off x="6741764" y="2571750"/>
            <a:ext cx="237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NCcareers.org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9" y="1320904"/>
            <a:ext cx="5839609" cy="86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July 16,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3" y="1955902"/>
            <a:ext cx="6050705" cy="22959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A2742A-214E-AF4E-84BB-772094E1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25578"/>
            <a:ext cx="6858000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03722" indent="-1203722" algn="ctr">
              <a:spcBef>
                <a:spcPct val="20000"/>
              </a:spcBef>
              <a:tabLst>
                <a:tab pos="1203722" algn="l"/>
              </a:tabLst>
            </a:pPr>
            <a:r>
              <a:rPr lang="en-US" sz="2400" dirty="0" err="1"/>
              <a:t>www.ncperkins.org</a:t>
            </a:r>
            <a:r>
              <a:rPr lang="en-US" sz="2400" dirty="0"/>
              <a:t>/presentations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1316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Barbara Burt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dirty="0"/>
              <a:t>Health Science, Nurse Aide Specialist</a:t>
            </a:r>
          </a:p>
          <a:p>
            <a:r>
              <a:rPr lang="en-US" dirty="0"/>
              <a:t>Department of Public Instruction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1B9CA-F43F-6A46-BC48-9D820C6AF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63" y="4152573"/>
            <a:ext cx="6543341" cy="807617"/>
          </a:xfrm>
          <a:prstGeom prst="rect">
            <a:avLst/>
          </a:prstGeom>
        </p:spPr>
      </p:pic>
      <p:pic>
        <p:nvPicPr>
          <p:cNvPr id="2050" name="Picture 2" descr="https://media-exp1.licdn.com/dms/image/C4E03AQFFJcFnTnJAGA/profile-displayphoto-shrink_200_200/0?e=1596672000&amp;v=beta&amp;t=9453p30eHr2uZAJNSGvRY2wua6LZ6bjcY6llwpNXkIw">
            <a:extLst>
              <a:ext uri="{FF2B5EF4-FFF2-40B4-BE49-F238E27FC236}">
                <a16:creationId xmlns:a16="http://schemas.microsoft.com/office/drawing/2014/main" id="{14011B64-E05E-EA46-8A92-E0B6CA90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10" y="26054"/>
            <a:ext cx="1512290" cy="15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6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Dr. Lori Byrd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dirty="0"/>
              <a:t>Associate Director, Academic Programs - Health Sciences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F3DB2-C042-4B4A-9B86-9AC3CFD05D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329" y="3681024"/>
            <a:ext cx="3271292" cy="1243091"/>
          </a:xfrm>
          <a:prstGeom prst="rect">
            <a:avLst/>
          </a:prstGeom>
        </p:spPr>
      </p:pic>
      <p:pic>
        <p:nvPicPr>
          <p:cNvPr id="1026" name="Picture 2" descr="https://media-exp1.licdn.com/dms/image/C4E03AQHS8HaPUihKJA/profile-displayphoto-shrink_200_200/0?e=1596672000&amp;v=beta&amp;t=nZ8S70pDtshPh3JJipJypTilm55-hRwtzRsGiIEkZhQ">
            <a:extLst>
              <a:ext uri="{FF2B5EF4-FFF2-40B4-BE49-F238E27FC236}">
                <a16:creationId xmlns:a16="http://schemas.microsoft.com/office/drawing/2014/main" id="{B1563740-0D02-F64A-BB77-500F2567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57" y="33689"/>
            <a:ext cx="2105520" cy="210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26" y="2916433"/>
            <a:ext cx="1504713" cy="1828800"/>
          </a:xfrm>
          <a:prstGeom prst="rect">
            <a:avLst/>
          </a:prstGeom>
        </p:spPr>
      </p:pic>
      <p:pic>
        <p:nvPicPr>
          <p:cNvPr id="9" name="Picture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0C20E19-B647-2943-B43D-E5ACCA5C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54" y="595952"/>
            <a:ext cx="1571784" cy="182880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421517-F18C-1A4F-AB7A-D1D88DBB8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91" y="1236379"/>
            <a:ext cx="1810512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301758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Bob </a:t>
            </a:r>
            <a:r>
              <a:rPr lang="en-US" b="0" dirty="0" err="1">
                <a:latin typeface="+mn-lt"/>
              </a:rPr>
              <a:t>Witchger</a:t>
            </a:r>
            <a:endParaRPr lang="en-US" b="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1E67C8-DC0B-FA47-9556-84AF43963D8F}"/>
              </a:ext>
            </a:extLst>
          </p:cNvPr>
          <p:cNvSpPr txBox="1">
            <a:spLocks/>
          </p:cNvSpPr>
          <p:nvPr/>
        </p:nvSpPr>
        <p:spPr>
          <a:xfrm>
            <a:off x="6826266" y="3065179"/>
            <a:ext cx="2124363" cy="101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Cheryl Cox</a:t>
            </a:r>
          </a:p>
          <a:p>
            <a:pPr algn="ctr">
              <a:tabLst>
                <a:tab pos="7297738" algn="r"/>
              </a:tabLst>
            </a:pPr>
            <a:r>
              <a:rPr lang="en-US" sz="2000" dirty="0">
                <a:latin typeface="+mn-lt"/>
              </a:rPr>
              <a:t>NC Dept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Public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Raising the Awareness of Career Pathways in North Carolina</a:t>
            </a:r>
          </a:p>
        </p:txBody>
      </p:sp>
      <p:pic>
        <p:nvPicPr>
          <p:cNvPr id="15362" name="Picture 2" descr="https://media-exp1.licdn.com/dms/image/C4E03AQFTVBLhd7rKug/profile-displayphoto-shrink_200_200/0?e=1593043200&amp;v=beta&amp;t=3pdTw5cRoUuBQpQJXoaRPDx4mNsQd4VaFnp7-xn3wBA">
            <a:extLst>
              <a:ext uri="{FF2B5EF4-FFF2-40B4-BE49-F238E27FC236}">
                <a16:creationId xmlns:a16="http://schemas.microsoft.com/office/drawing/2014/main" id="{67ED7FDC-72CD-4141-B860-99E89006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16" y="2916434"/>
            <a:ext cx="14966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709" y="2916434"/>
            <a:ext cx="1502202" cy="1828800"/>
          </a:xfrm>
          <a:prstGeom prst="rect">
            <a:avLst/>
          </a:prstGeom>
        </p:spPr>
      </p:pic>
      <p:pic>
        <p:nvPicPr>
          <p:cNvPr id="15364" name="Picture 4" descr="https://media-exp1.licdn.com/dms/image/C5603AQFIsG1DAe7dAw/profile-displayphoto-shrink_800_800/0?e=1593043200&amp;v=beta&amp;t=Et1ldSJdUcrVJyAfZ3iX_stB6AYyRcpPZxWm6p5lb8A">
            <a:extLst>
              <a:ext uri="{FF2B5EF4-FFF2-40B4-BE49-F238E27FC236}">
                <a16:creationId xmlns:a16="http://schemas.microsoft.com/office/drawing/2014/main" id="{E8E67CCD-21AA-A948-B321-AD9DC86A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938" y="595952"/>
            <a:ext cx="1593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371F4D-8FF6-D04B-BAE4-A0B04901DD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715" y="595952"/>
            <a:ext cx="1465135" cy="18288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2462222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Patti </a:t>
            </a:r>
            <a:r>
              <a:rPr lang="en-US" dirty="0" err="1"/>
              <a:t>Coultas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4632694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dirty="0"/>
              <a:t>Tony </a:t>
            </a:r>
            <a:r>
              <a:rPr lang="en-US" dirty="0" err="1"/>
              <a:t>Reggi</a:t>
            </a:r>
            <a:endParaRPr lang="en-US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301758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2462222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Mary Olvera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4632694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30000"/>
              </a:spcAft>
            </a:pPr>
            <a:r>
              <a:rPr lang="en-US" dirty="0">
                <a:ea typeface="ヒラギノ角ゴ Pro W3" charset="0"/>
                <a:cs typeface="Arial" charset="0"/>
              </a:rPr>
              <a:t>Chris Droessler </a:t>
            </a:r>
          </a:p>
        </p:txBody>
      </p:sp>
    </p:spTree>
    <p:extLst>
      <p:ext uri="{BB962C8B-B14F-4D97-AF65-F5344CB8AC3E}">
        <p14:creationId xmlns:p14="http://schemas.microsoft.com/office/powerpoint/2010/main" val="7521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5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uilfordworks.org/wp/wp-content/uploads/2020/06/Virtual-Healthcare-Job-Fair_Landing2-1024x563.jpg">
            <a:extLst>
              <a:ext uri="{FF2B5EF4-FFF2-40B4-BE49-F238E27FC236}">
                <a16:creationId xmlns:a16="http://schemas.microsoft.com/office/drawing/2014/main" id="{56A37614-2238-4548-881D-C11A30A7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29FBC6-5300-344B-8895-F0520C767EB3}"/>
              </a:ext>
            </a:extLst>
          </p:cNvPr>
          <p:cNvSpPr txBox="1"/>
          <p:nvPr/>
        </p:nvSpPr>
        <p:spPr>
          <a:xfrm>
            <a:off x="6450700" y="335667"/>
            <a:ext cx="2608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Tuesday, June 23, 2020</a:t>
            </a:r>
          </a:p>
          <a:p>
            <a:r>
              <a:rPr lang="en-US" sz="2000" b="1" cap="all" dirty="0">
                <a:solidFill>
                  <a:schemeClr val="bg1"/>
                </a:solidFill>
              </a:rPr>
              <a:t>10:00 a.m. – 1:00 p.m.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8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2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Edward E. Gordon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Imperial Consulting </a:t>
            </a:r>
            <a:br>
              <a:rPr lang="en-US"/>
            </a:br>
            <a:r>
              <a:rPr lang="en-US"/>
              <a:t>Corporation</a:t>
            </a:r>
          </a:p>
        </p:txBody>
      </p:sp>
      <p:pic>
        <p:nvPicPr>
          <p:cNvPr id="1026" name="Picture 2" descr="Future Jobs: Solving the Employment and Skills Crisis">
            <a:extLst>
              <a:ext uri="{FF2B5EF4-FFF2-40B4-BE49-F238E27FC236}">
                <a16:creationId xmlns:a16="http://schemas.microsoft.com/office/drawing/2014/main" id="{ED12A15B-AE12-0649-9D72-DD357D3FB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40" y="1669723"/>
            <a:ext cx="2204385" cy="33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imperialcorp.com/wp-content/uploads/2018/07/edward-e-gordon-headshot.jpg">
            <a:extLst>
              <a:ext uri="{FF2B5EF4-FFF2-40B4-BE49-F238E27FC236}">
                <a16:creationId xmlns:a16="http://schemas.microsoft.com/office/drawing/2014/main" id="{86CB3467-101F-0B47-8C5E-C36401E0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51" y="-173874"/>
            <a:ext cx="2397565" cy="293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Fourth Thursday at 2pm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May 28 – Expect the Unexpected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June 25 - The Failure of Current Talent Strategies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July 23 - The Talent Desert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August 27 - Rebuilding Workforce Knowledge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https://</a:t>
            </a:r>
            <a:r>
              <a:rPr lang="en-US" sz="2400" dirty="0" err="1"/>
              <a:t>www.imperialcorp.com</a:t>
            </a:r>
            <a:r>
              <a:rPr lang="en-US" sz="2400" dirty="0"/>
              <a:t>/</a:t>
            </a:r>
            <a:r>
              <a:rPr lang="en-US" sz="2400" dirty="0" err="1"/>
              <a:t>whats</a:t>
            </a:r>
            <a:r>
              <a:rPr lang="en-US" sz="2400" dirty="0"/>
              <a:t>-new/webinars/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Workforce Road Ahead” </a:t>
            </a:r>
            <a:br>
              <a:rPr lang="en-US" dirty="0"/>
            </a:br>
            <a:r>
              <a:rPr lang="en-US" dirty="0"/>
              <a:t>Edward E. Gordon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374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ture Jobs: Solving the Employment and Skills Crisis">
            <a:hlinkClick r:id="rId3"/>
            <a:extLst>
              <a:ext uri="{FF2B5EF4-FFF2-40B4-BE49-F238E27FC236}">
                <a16:creationId xmlns:a16="http://schemas.microsoft.com/office/drawing/2014/main" id="{ECF8551E-26C5-8E48-8B62-4B20DCD9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1" y="495946"/>
            <a:ext cx="2683885" cy="40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vided on D-Day book cover">
            <a:hlinkClick r:id="rId5"/>
            <a:extLst>
              <a:ext uri="{FF2B5EF4-FFF2-40B4-BE49-F238E27FC236}">
                <a16:creationId xmlns:a16="http://schemas.microsoft.com/office/drawing/2014/main" id="{F5D8D17E-130D-0241-BCA6-729DF601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80" y="0"/>
            <a:ext cx="166420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ning the Global Talent Showdown: How Businesses and Communities Can Partner to Rebuild the Jobs Pipeline by [Edward E. Gordon]">
            <a:extLst>
              <a:ext uri="{FF2B5EF4-FFF2-40B4-BE49-F238E27FC236}">
                <a16:creationId xmlns:a16="http://schemas.microsoft.com/office/drawing/2014/main" id="{CB7471AE-98EB-104C-A846-CF68618D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03" y="0"/>
            <a:ext cx="169502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kill Wars: Winning the Battle for Productivity and Profit by [Edward E. Gordon]">
            <a:extLst>
              <a:ext uri="{FF2B5EF4-FFF2-40B4-BE49-F238E27FC236}">
                <a16:creationId xmlns:a16="http://schemas.microsoft.com/office/drawing/2014/main" id="{36221B6F-765C-A24C-8A1C-4EB9AC58B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25" y="0"/>
            <a:ext cx="192024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s-na.ssl-images-amazon.com/images/I/51LZLEEpE4L._SX339_BO1,204,203,200_.jpg">
            <a:extLst>
              <a:ext uri="{FF2B5EF4-FFF2-40B4-BE49-F238E27FC236}">
                <a16:creationId xmlns:a16="http://schemas.microsoft.com/office/drawing/2014/main" id="{5C626226-A435-C148-8F83-AF20DC212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40" y="2583180"/>
            <a:ext cx="174955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ages-na.ssl-images-amazon.com/images/I/517iRSRh+WL._SX331_BO1,204,203,200_.jpg">
            <a:extLst>
              <a:ext uri="{FF2B5EF4-FFF2-40B4-BE49-F238E27FC236}">
                <a16:creationId xmlns:a16="http://schemas.microsoft.com/office/drawing/2014/main" id="{705B6A54-B242-CF4D-9DE7-9BB5DAA5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79" y="-3022411"/>
            <a:ext cx="1640786" cy="24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ages-na.ssl-images-amazon.com/images/I/51mZlA3qR1L._SX328_BO1,204,203,200_.jpg">
            <a:extLst>
              <a:ext uri="{FF2B5EF4-FFF2-40B4-BE49-F238E27FC236}">
                <a16:creationId xmlns:a16="http://schemas.microsoft.com/office/drawing/2014/main" id="{A74E0779-9D4E-1E4E-BF92-3F57B76B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61" y="2583180"/>
            <a:ext cx="169344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ages-na.ssl-images-amazon.com/images/I/51xYR4O+vvL._SX373_BO1,204,203,200_.jpg">
            <a:extLst>
              <a:ext uri="{FF2B5EF4-FFF2-40B4-BE49-F238E27FC236}">
                <a16:creationId xmlns:a16="http://schemas.microsoft.com/office/drawing/2014/main" id="{E0536776-D5BA-694A-BE27-B0F2042D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50" y="2583180"/>
            <a:ext cx="192419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6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1091</Words>
  <Application>Microsoft Macintosh PowerPoint</Application>
  <PresentationFormat>On-screen Show (16:9)</PresentationFormat>
  <Paragraphs>188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ヒラギノ角ゴ Pro W3</vt:lpstr>
      <vt:lpstr>Arial</vt:lpstr>
      <vt:lpstr>Calibri</vt:lpstr>
      <vt:lpstr>Calibri Light</vt:lpstr>
      <vt:lpstr>HelvLight</vt:lpstr>
      <vt:lpstr>Office Theme</vt:lpstr>
      <vt:lpstr>June 18, 2020 Careers in Healthcare</vt:lpstr>
      <vt:lpstr>PowerPoint Presentation</vt:lpstr>
      <vt:lpstr>PowerPoint Presentation</vt:lpstr>
      <vt:lpstr>PowerPoint Presentation</vt:lpstr>
      <vt:lpstr>PowerPoint Presentation</vt:lpstr>
      <vt:lpstr>Edward E. Gordon</vt:lpstr>
      <vt:lpstr>“The Workforce Road Ahead”  Edward E. Gordon Webinar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Raising the Awareness of Career Pathways  in North Carolina</vt:lpstr>
      <vt:lpstr>PowerPoint Presentation</vt:lpstr>
      <vt:lpstr>Barbara Burt</vt:lpstr>
      <vt:lpstr>Dr. Lori Byrd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2020-05-21T11:08:55Z</cp:lastPrinted>
  <dcterms:created xsi:type="dcterms:W3CDTF">2017-04-24T19:18:55Z</dcterms:created>
  <dcterms:modified xsi:type="dcterms:W3CDTF">2020-06-18T12:28:35Z</dcterms:modified>
</cp:coreProperties>
</file>