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07" r:id="rId2"/>
    <p:sldId id="327" r:id="rId3"/>
    <p:sldId id="318" r:id="rId4"/>
    <p:sldId id="300" r:id="rId5"/>
    <p:sldId id="302" r:id="rId6"/>
    <p:sldId id="321" r:id="rId7"/>
    <p:sldId id="322" r:id="rId8"/>
    <p:sldId id="323" r:id="rId9"/>
    <p:sldId id="319" r:id="rId10"/>
    <p:sldId id="324" r:id="rId11"/>
    <p:sldId id="325" r:id="rId12"/>
    <p:sldId id="326" r:id="rId13"/>
    <p:sldId id="32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>
      <p:cViewPr varScale="1">
        <p:scale>
          <a:sx n="118" d="100"/>
          <a:sy n="118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97B6D20-E2B7-4AB3-B3C3-7358C277AFD8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0E3B74B-A75A-4BAD-B1E2-5C3851025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2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3BAD958-E389-4619-916D-6E6BBAB0741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E4E31B7-DF5A-437E-B340-EC8B0A4FB5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6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05000" y="1676400"/>
            <a:ext cx="7086600" cy="4800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6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6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6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19200" y="6172200"/>
            <a:ext cx="41910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2D0E8-AF90-4C74-A6EC-2EF8F6557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1E2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6235700"/>
            <a:ext cx="8001000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FAYETTEVILLE TECHNICAL COMMUNITY COLLEGE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DBB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518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E2C50FD-0087-419F-B1C6-1B486B84A720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2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1033" name="Picture 12" descr="FTCCGoldlogo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242050"/>
            <a:ext cx="1136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C965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C965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C965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C965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C965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Reshaping the Collision Repair Industry One Student at a Time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1"/>
            <a:ext cx="5791200" cy="4038600"/>
          </a:xfrm>
        </p:spPr>
      </p:pic>
    </p:spTree>
    <p:extLst>
      <p:ext uri="{BB962C8B-B14F-4D97-AF65-F5344CB8AC3E}">
        <p14:creationId xmlns:p14="http://schemas.microsoft.com/office/powerpoint/2010/main" val="55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24000"/>
            <a:ext cx="7010400" cy="4666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Draft Days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818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Draft Days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8" y="1371600"/>
            <a:ext cx="7239372" cy="48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Draft Days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295400"/>
            <a:ext cx="7315200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c0492\AppData\Local\Microsoft\Windows\Temporary Internet Files\Content.Outlook\5BOYA1CS\SwooshonWhite-0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0" t="31464"/>
          <a:stretch/>
        </p:blipFill>
        <p:spPr bwMode="auto">
          <a:xfrm>
            <a:off x="7484806" y="219075"/>
            <a:ext cx="162232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Leveraging an Industry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r>
              <a:rPr lang="en-US" dirty="0" smtClean="0"/>
              <a:t>Job </a:t>
            </a:r>
            <a:r>
              <a:rPr lang="en-US" dirty="0" smtClean="0"/>
              <a:t>Placement &amp; Experience</a:t>
            </a:r>
          </a:p>
          <a:p>
            <a:pPr lvl="2"/>
            <a:r>
              <a:rPr lang="en-US" sz="2800" dirty="0" smtClean="0"/>
              <a:t>Internships &amp; Apprenticeships</a:t>
            </a:r>
            <a:endParaRPr lang="en-US" sz="2800" dirty="0" smtClean="0"/>
          </a:p>
          <a:p>
            <a:r>
              <a:rPr lang="en-US" dirty="0" smtClean="0"/>
              <a:t>Tools/Equipment</a:t>
            </a:r>
          </a:p>
          <a:p>
            <a:pPr lvl="2"/>
            <a:r>
              <a:rPr lang="en-US" dirty="0" smtClean="0"/>
              <a:t>Grant opportunities</a:t>
            </a:r>
            <a:endParaRPr lang="en-US" dirty="0" smtClean="0"/>
          </a:p>
          <a:p>
            <a:r>
              <a:rPr lang="en-US" dirty="0" smtClean="0"/>
              <a:t>Keeping curriculum current</a:t>
            </a:r>
          </a:p>
        </p:txBody>
      </p:sp>
    </p:spTree>
    <p:extLst>
      <p:ext uri="{BB962C8B-B14F-4D97-AF65-F5344CB8AC3E}">
        <p14:creationId xmlns:p14="http://schemas.microsoft.com/office/powerpoint/2010/main" val="5289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Grand Opening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33822"/>
            <a:ext cx="7086600" cy="47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6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c0492\AppData\Local\Microsoft\Windows\Temporary Internet Files\Content.Outlook\5BOYA1CS\SwooshonWhite-0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0" t="31464"/>
          <a:stretch/>
        </p:blipFill>
        <p:spPr bwMode="auto">
          <a:xfrm>
            <a:off x="7484806" y="219075"/>
            <a:ext cx="162232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You Engage An Industry?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710"/>
            <a:ext cx="7543800" cy="4525963"/>
          </a:xfrm>
        </p:spPr>
        <p:txBody>
          <a:bodyPr/>
          <a:lstStyle/>
          <a:p>
            <a:r>
              <a:rPr lang="en-US" dirty="0" smtClean="0"/>
              <a:t>Understand the industry need</a:t>
            </a:r>
          </a:p>
          <a:p>
            <a:r>
              <a:rPr lang="en-US" dirty="0" smtClean="0"/>
              <a:t>Work with industry to create the solution</a:t>
            </a:r>
          </a:p>
          <a:p>
            <a:r>
              <a:rPr lang="en-US" dirty="0" smtClean="0"/>
              <a:t>Keep industry </a:t>
            </a:r>
            <a:r>
              <a:rPr lang="en-US" dirty="0" smtClean="0"/>
              <a:t>engaged before, during and after</a:t>
            </a:r>
            <a:endParaRPr lang="en-US" dirty="0" smtClean="0"/>
          </a:p>
          <a:p>
            <a:r>
              <a:rPr lang="en-US" dirty="0" smtClean="0"/>
              <a:t>Leverage the industry</a:t>
            </a:r>
          </a:p>
        </p:txBody>
      </p:sp>
    </p:spTree>
    <p:extLst>
      <p:ext uri="{BB962C8B-B14F-4D97-AF65-F5344CB8AC3E}">
        <p14:creationId xmlns:p14="http://schemas.microsoft.com/office/powerpoint/2010/main" val="41074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c0492\AppData\Local\Microsoft\Windows\Temporary Internet Files\Content.Outlook\5BOYA1CS\SwooshonWhite-0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0" t="31464"/>
          <a:stretch/>
        </p:blipFill>
        <p:spPr bwMode="auto">
          <a:xfrm>
            <a:off x="7484806" y="219075"/>
            <a:ext cx="162232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Understanding an Industry Need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275"/>
            <a:ext cx="7391400" cy="4525963"/>
          </a:xfrm>
        </p:spPr>
        <p:txBody>
          <a:bodyPr/>
          <a:lstStyle/>
          <a:p>
            <a:r>
              <a:rPr lang="en-US" dirty="0" smtClean="0"/>
              <a:t>Industry </a:t>
            </a:r>
            <a:r>
              <a:rPr lang="en-US" dirty="0" smtClean="0"/>
              <a:t>has to tell you how the need should be met</a:t>
            </a:r>
          </a:p>
          <a:p>
            <a:r>
              <a:rPr lang="en-US" dirty="0" smtClean="0"/>
              <a:t>Industry has to tell you what an employable graduate looks </a:t>
            </a:r>
            <a:r>
              <a:rPr lang="en-US" dirty="0" smtClean="0"/>
              <a:t>like</a:t>
            </a:r>
          </a:p>
          <a:p>
            <a:pPr lvl="2"/>
            <a:r>
              <a:rPr lang="en-US" dirty="0" smtClean="0"/>
              <a:t>Credentials</a:t>
            </a:r>
          </a:p>
          <a:p>
            <a:pPr lvl="2"/>
            <a:r>
              <a:rPr lang="en-US" dirty="0" smtClean="0"/>
              <a:t>Don’t forget soft skills</a:t>
            </a:r>
            <a:endParaRPr lang="en-US" dirty="0" smtClean="0"/>
          </a:p>
          <a:p>
            <a:r>
              <a:rPr lang="en-US" dirty="0" smtClean="0"/>
              <a:t>You are not just providing an education, you are providing </a:t>
            </a:r>
            <a:r>
              <a:rPr lang="en-US" dirty="0" smtClean="0"/>
              <a:t>CAREER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3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c0492\AppData\Local\Microsoft\Windows\Temporary Internet Files\Content.Outlook\5BOYA1CS\SwooshonWhite-0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0" t="31464"/>
          <a:stretch/>
        </p:blipFill>
        <p:spPr bwMode="auto">
          <a:xfrm>
            <a:off x="7484806" y="219075"/>
            <a:ext cx="162232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</a:t>
            </a:r>
            <a:r>
              <a:rPr lang="en-US" b="1" dirty="0" smtClean="0"/>
              <a:t>Industry </a:t>
            </a:r>
            <a:r>
              <a:rPr lang="en-US" b="1" dirty="0" smtClean="0"/>
              <a:t>to Create 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2912"/>
            <a:ext cx="7713406" cy="4525963"/>
          </a:xfrm>
        </p:spPr>
        <p:txBody>
          <a:bodyPr/>
          <a:lstStyle/>
          <a:p>
            <a:r>
              <a:rPr lang="en-US" dirty="0"/>
              <a:t>Bringing industry to the table</a:t>
            </a:r>
          </a:p>
          <a:p>
            <a:pPr lvl="1"/>
            <a:r>
              <a:rPr lang="en-US" dirty="0"/>
              <a:t>“If </a:t>
            </a:r>
            <a:r>
              <a:rPr lang="en-US" u="sng" dirty="0"/>
              <a:t>you</a:t>
            </a:r>
            <a:r>
              <a:rPr lang="en-US" dirty="0"/>
              <a:t> build it…” they probably won’t come</a:t>
            </a:r>
          </a:p>
          <a:p>
            <a:r>
              <a:rPr lang="en-US" dirty="0"/>
              <a:t>Be a business </a:t>
            </a:r>
            <a:r>
              <a:rPr lang="en-US" dirty="0" smtClean="0"/>
              <a:t>partner - become </a:t>
            </a:r>
            <a:r>
              <a:rPr lang="en-US" dirty="0"/>
              <a:t>an education distribution center</a:t>
            </a:r>
          </a:p>
          <a:p>
            <a:r>
              <a:rPr lang="en-US" dirty="0"/>
              <a:t>Speak the industry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Credibility</a:t>
            </a:r>
            <a:endParaRPr lang="en-US" dirty="0"/>
          </a:p>
          <a:p>
            <a:r>
              <a:rPr lang="en-US" dirty="0"/>
              <a:t>Look like the </a:t>
            </a:r>
            <a:r>
              <a:rPr lang="en-US" dirty="0" smtClean="0"/>
              <a:t>businesses </a:t>
            </a:r>
            <a:r>
              <a:rPr lang="en-US" dirty="0"/>
              <a:t>you </a:t>
            </a:r>
            <a:r>
              <a:rPr lang="en-US" dirty="0" smtClean="0"/>
              <a:t>serve</a:t>
            </a:r>
            <a:endParaRPr lang="en-US" dirty="0"/>
          </a:p>
          <a:p>
            <a:r>
              <a:rPr lang="en-US" dirty="0" smtClean="0"/>
              <a:t>Be responsive – don’t delay!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9" y="1600200"/>
            <a:ext cx="7843362" cy="4525963"/>
          </a:xfrm>
        </p:spPr>
      </p:pic>
    </p:spTree>
    <p:extLst>
      <p:ext uri="{BB962C8B-B14F-4D97-AF65-F5344CB8AC3E}">
        <p14:creationId xmlns:p14="http://schemas.microsoft.com/office/powerpoint/2010/main" val="42822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4363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5067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c0492\AppData\Local\Microsoft\Windows\Temporary Internet Files\Content.Outlook\5BOYA1CS\SwooshonWhite-0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0" t="31464"/>
          <a:stretch/>
        </p:blipFill>
        <p:spPr bwMode="auto">
          <a:xfrm>
            <a:off x="7484806" y="219075"/>
            <a:ext cx="162232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Keeping Industry Engaged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/>
          <a:lstStyle/>
          <a:p>
            <a:r>
              <a:rPr lang="en-US" dirty="0" smtClean="0"/>
              <a:t>Go where they are</a:t>
            </a:r>
          </a:p>
          <a:p>
            <a:pPr lvl="2"/>
            <a:r>
              <a:rPr lang="en-US" dirty="0" smtClean="0"/>
              <a:t>Conferences</a:t>
            </a:r>
            <a:endParaRPr lang="en-US" dirty="0" smtClean="0"/>
          </a:p>
          <a:p>
            <a:r>
              <a:rPr lang="en-US" dirty="0" smtClean="0"/>
              <a:t>Give them a reason to come to </a:t>
            </a:r>
            <a:r>
              <a:rPr lang="en-US" dirty="0" smtClean="0"/>
              <a:t>you</a:t>
            </a:r>
          </a:p>
          <a:p>
            <a:pPr lvl="2"/>
            <a:r>
              <a:rPr lang="en-US" dirty="0" smtClean="0"/>
              <a:t>Draft Days</a:t>
            </a:r>
          </a:p>
          <a:p>
            <a:pPr lvl="2"/>
            <a:r>
              <a:rPr lang="en-US" dirty="0" smtClean="0"/>
              <a:t>Guest Speakers</a:t>
            </a:r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 smtClean="0"/>
              <a:t>out what other needs you can meet for </a:t>
            </a:r>
            <a:r>
              <a:rPr lang="en-US" dirty="0" smtClean="0"/>
              <a:t>them</a:t>
            </a:r>
          </a:p>
          <a:p>
            <a:pPr lvl="2"/>
            <a:r>
              <a:rPr lang="en-US" dirty="0" smtClean="0"/>
              <a:t>Corporate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81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C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Job Placement BOT3</Template>
  <TotalTime>3071</TotalTime>
  <Words>194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FTCC Presentation template</vt:lpstr>
      <vt:lpstr>Reshaping the Collision Repair Industry One Student at a Time</vt:lpstr>
      <vt:lpstr>Grand Opening</vt:lpstr>
      <vt:lpstr>How Do You Engage An Industry?</vt:lpstr>
      <vt:lpstr>Understanding an Industry Need</vt:lpstr>
      <vt:lpstr>Working with Industry to Create Solutions</vt:lpstr>
      <vt:lpstr>CollisionU Facility</vt:lpstr>
      <vt:lpstr>CollisionU Facility</vt:lpstr>
      <vt:lpstr>CollisionU Facility</vt:lpstr>
      <vt:lpstr>Keeping Industry Engaged</vt:lpstr>
      <vt:lpstr>PowerPoint Presentation</vt:lpstr>
      <vt:lpstr>PowerPoint Presentation</vt:lpstr>
      <vt:lpstr>PowerPoint Presentation</vt:lpstr>
      <vt:lpstr>Leveraging an Industry</vt:lpstr>
    </vt:vector>
  </TitlesOfParts>
  <Company>FTCC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FTCC: IPEDS DATA FEEDBACK REPORT</dc:title>
  <dc:creator>Windows User</dc:creator>
  <cp:lastModifiedBy>Pamela Gibson</cp:lastModifiedBy>
  <cp:revision>177</cp:revision>
  <cp:lastPrinted>2016-11-14T18:46:33Z</cp:lastPrinted>
  <dcterms:created xsi:type="dcterms:W3CDTF">2014-01-09T17:38:10Z</dcterms:created>
  <dcterms:modified xsi:type="dcterms:W3CDTF">2016-11-14T18:46:40Z</dcterms:modified>
</cp:coreProperties>
</file>