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2"/>
  </p:notesMasterIdLst>
  <p:handoutMasterIdLst>
    <p:handoutMasterId r:id="rId23"/>
  </p:handoutMasterIdLst>
  <p:sldIdLst>
    <p:sldId id="534" r:id="rId5"/>
    <p:sldId id="2053842793" r:id="rId6"/>
    <p:sldId id="257" r:id="rId7"/>
    <p:sldId id="2053842800" r:id="rId8"/>
    <p:sldId id="2053842798" r:id="rId9"/>
    <p:sldId id="268" r:id="rId10"/>
    <p:sldId id="2053842797" r:id="rId11"/>
    <p:sldId id="2053842803" r:id="rId12"/>
    <p:sldId id="2053842802" r:id="rId13"/>
    <p:sldId id="2053842804" r:id="rId14"/>
    <p:sldId id="2053842805" r:id="rId15"/>
    <p:sldId id="2053842801" r:id="rId16"/>
    <p:sldId id="2053842806" r:id="rId17"/>
    <p:sldId id="1639" r:id="rId18"/>
    <p:sldId id="1798" r:id="rId19"/>
    <p:sldId id="772" r:id="rId20"/>
    <p:sldId id="1194"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8F04262-D813-76AD-B8D3-D57F3DD4BB18}" name="Anthony Reggi" initials="AR" userId="S::reggia@nccommunitycolleges.edu::4d938954-54e3-4682-a492-d07c743c5c2f" providerId="AD"/>
  <p188:author id="{2DD0A6AA-A85D-1E58-4A26-31F557AFC470}" name="Michael Tilley" initials="MT" userId="S::mtilley@nccommunitycolleges.edu::c98a8319-d09d-4c12-a535-e6b359a60168" providerId="AD"/>
  <p188:author id="{6FC7E9F4-8AEA-B2EB-187E-EE17BEE49772}" name="Robert Van Dyke" initials="RV" userId="S::vandyker@nccommunitycolleges.edu::d6dfb2e3-f579-4556-aae9-b43b6f6ae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E78"/>
    <a:srgbClr val="235BA8"/>
    <a:srgbClr val="203864"/>
    <a:srgbClr val="B7BFCD"/>
    <a:srgbClr val="FFB218"/>
    <a:srgbClr val="1B9C8A"/>
    <a:srgbClr val="D95C40"/>
    <a:srgbClr val="EFEAF3"/>
    <a:srgbClr val="4BA5D8"/>
    <a:srgbClr val="31B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9394D-1219-0087-137B-D8086B9079CD}" v="221" dt="2025-08-11T14:04:51.640"/>
    <p1510:client id="{2F2E97E1-CBB5-5DB9-5B5C-252EDCD45810}" v="2" dt="2025-08-11T11:41:17.580"/>
    <p1510:client id="{8F877EF3-F212-D63A-F58A-A3D0869D5031}" v="3" dt="2025-08-11T12:32:36.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i Coultas" userId="S::coultasp@nccommunitycolleges.edu::147af9a6-4e91-4300-93dc-f2a18c8371ce" providerId="AD" clId="Web-{29D9394D-1219-0087-137B-D8086B9079CD}"/>
    <pc:docChg chg="addSld modSld">
      <pc:chgData name="Patti Coultas" userId="S::coultasp@nccommunitycolleges.edu::147af9a6-4e91-4300-93dc-f2a18c8371ce" providerId="AD" clId="Web-{29D9394D-1219-0087-137B-D8086B9079CD}" dt="2025-08-11T14:04:51.640" v="170" actId="1076"/>
      <pc:docMkLst>
        <pc:docMk/>
      </pc:docMkLst>
      <pc:sldChg chg="addSp modSp new">
        <pc:chgData name="Patti Coultas" userId="S::coultasp@nccommunitycolleges.edu::147af9a6-4e91-4300-93dc-f2a18c8371ce" providerId="AD" clId="Web-{29D9394D-1219-0087-137B-D8086B9079CD}" dt="2025-08-11T14:04:51.640" v="170" actId="1076"/>
        <pc:sldMkLst>
          <pc:docMk/>
          <pc:sldMk cId="225550028" sldId="2053842806"/>
        </pc:sldMkLst>
        <pc:spChg chg="mod">
          <ac:chgData name="Patti Coultas" userId="S::coultasp@nccommunitycolleges.edu::147af9a6-4e91-4300-93dc-f2a18c8371ce" providerId="AD" clId="Web-{29D9394D-1219-0087-137B-D8086B9079CD}" dt="2025-08-11T14:04:44.967" v="169" actId="1076"/>
          <ac:spMkLst>
            <pc:docMk/>
            <pc:sldMk cId="225550028" sldId="2053842806"/>
            <ac:spMk id="2" creationId="{3125A855-60E6-E1E6-1319-B8411A63B895}"/>
          </ac:spMkLst>
        </pc:spChg>
        <pc:spChg chg="mod">
          <ac:chgData name="Patti Coultas" userId="S::coultasp@nccommunitycolleges.edu::147af9a6-4e91-4300-93dc-f2a18c8371ce" providerId="AD" clId="Web-{29D9394D-1219-0087-137B-D8086B9079CD}" dt="2025-08-11T13:59:44.664" v="11" actId="20577"/>
          <ac:spMkLst>
            <pc:docMk/>
            <pc:sldMk cId="225550028" sldId="2053842806"/>
            <ac:spMk id="3" creationId="{E3A527EF-98D0-AF8C-149A-03033ABAE884}"/>
          </ac:spMkLst>
        </pc:spChg>
        <pc:spChg chg="add mod">
          <ac:chgData name="Patti Coultas" userId="S::coultasp@nccommunitycolleges.edu::147af9a6-4e91-4300-93dc-f2a18c8371ce" providerId="AD" clId="Web-{29D9394D-1219-0087-137B-D8086B9079CD}" dt="2025-08-11T14:04:51.640" v="170" actId="1076"/>
          <ac:spMkLst>
            <pc:docMk/>
            <pc:sldMk cId="225550028" sldId="2053842806"/>
            <ac:spMk id="4" creationId="{789D791D-36A4-AA64-BC5E-EF62092229B5}"/>
          </ac:spMkLst>
        </pc:spChg>
      </pc:sldChg>
    </pc:docChg>
  </pc:docChgLst>
  <pc:docChgLst>
    <pc:chgData name="Robert Van Dyke" userId="d6dfb2e3-f579-4556-aae9-b43b6f6aec6d" providerId="ADAL" clId="{E0132925-79D7-432E-841D-127369A295A3}"/>
    <pc:docChg chg="modSld sldOrd">
      <pc:chgData name="Robert Van Dyke" userId="d6dfb2e3-f579-4556-aae9-b43b6f6aec6d" providerId="ADAL" clId="{E0132925-79D7-432E-841D-127369A295A3}" dt="2025-08-08T18:01:28.276" v="1"/>
      <pc:docMkLst>
        <pc:docMk/>
      </pc:docMkLst>
      <pc:sldChg chg="ord">
        <pc:chgData name="Robert Van Dyke" userId="d6dfb2e3-f579-4556-aae9-b43b6f6aec6d" providerId="ADAL" clId="{E0132925-79D7-432E-841D-127369A295A3}" dt="2025-08-08T18:01:28.276" v="1"/>
        <pc:sldMkLst>
          <pc:docMk/>
          <pc:sldMk cId="1933917489" sldId="2053842801"/>
        </pc:sldMkLst>
      </pc:sldChg>
    </pc:docChg>
  </pc:docChgLst>
  <pc:docChgLst>
    <pc:chgData name="Michael Tilley" userId="S::mtilley@nccommunitycolleges.edu::c98a8319-d09d-4c12-a535-e6b359a60168" providerId="AD" clId="Web-{3A5451EC-B2E5-5339-DE18-D76BD4575EE0}"/>
    <pc:docChg chg="modSld">
      <pc:chgData name="Michael Tilley" userId="S::mtilley@nccommunitycolleges.edu::c98a8319-d09d-4c12-a535-e6b359a60168" providerId="AD" clId="Web-{3A5451EC-B2E5-5339-DE18-D76BD4575EE0}" dt="2025-08-07T13:36:16.646" v="99" actId="20577"/>
      <pc:docMkLst>
        <pc:docMk/>
      </pc:docMkLst>
      <pc:sldChg chg="modSp">
        <pc:chgData name="Michael Tilley" userId="S::mtilley@nccommunitycolleges.edu::c98a8319-d09d-4c12-a535-e6b359a60168" providerId="AD" clId="Web-{3A5451EC-B2E5-5339-DE18-D76BD4575EE0}" dt="2025-08-07T13:36:16.646" v="99" actId="20577"/>
        <pc:sldMkLst>
          <pc:docMk/>
          <pc:sldMk cId="3448908736" sldId="2053842802"/>
        </pc:sldMkLst>
        <pc:spChg chg="mod">
          <ac:chgData name="Michael Tilley" userId="S::mtilley@nccommunitycolleges.edu::c98a8319-d09d-4c12-a535-e6b359a60168" providerId="AD" clId="Web-{3A5451EC-B2E5-5339-DE18-D76BD4575EE0}" dt="2025-08-07T13:36:16.646" v="99" actId="20577"/>
          <ac:spMkLst>
            <pc:docMk/>
            <pc:sldMk cId="3448908736" sldId="2053842802"/>
            <ac:spMk id="2" creationId="{86395B26-3CC3-2620-545A-C202C4AC91F5}"/>
          </ac:spMkLst>
        </pc:spChg>
      </pc:sldChg>
    </pc:docChg>
  </pc:docChgLst>
  <pc:docChgLst>
    <pc:chgData name="Anthony Reggi" userId="S::reggia@nccommunitycolleges.edu::4d938954-54e3-4682-a492-d07c743c5c2f" providerId="AD" clId="Web-{2F2E97E1-CBB5-5DB9-5B5C-252EDCD45810}"/>
    <pc:docChg chg="mod">
      <pc:chgData name="Anthony Reggi" userId="S::reggia@nccommunitycolleges.edu::4d938954-54e3-4682-a492-d07c743c5c2f" providerId="AD" clId="Web-{2F2E97E1-CBB5-5DB9-5B5C-252EDCD45810}" dt="2025-08-11T11:41:17.580" v="0"/>
      <pc:docMkLst>
        <pc:docMk/>
      </pc:docMkLst>
    </pc:docChg>
  </pc:docChgLst>
  <pc:docChgLst>
    <pc:chgData name="Patti Coultas" userId="S::coultasp@nccommunitycolleges.edu::147af9a6-4e91-4300-93dc-f2a18c8371ce" providerId="AD" clId="Web-{C01BACAC-9785-65EA-3F86-5826028C08C7}"/>
    <pc:docChg chg="modSld">
      <pc:chgData name="Patti Coultas" userId="S::coultasp@nccommunitycolleges.edu::147af9a6-4e91-4300-93dc-f2a18c8371ce" providerId="AD" clId="Web-{C01BACAC-9785-65EA-3F86-5826028C08C7}" dt="2025-05-02T14:28:21.183" v="2" actId="1076"/>
      <pc:docMkLst>
        <pc:docMk/>
      </pc:docMkLst>
      <pc:sldChg chg="modSp">
        <pc:chgData name="Patti Coultas" userId="S::coultasp@nccommunitycolleges.edu::147af9a6-4e91-4300-93dc-f2a18c8371ce" providerId="AD" clId="Web-{C01BACAC-9785-65EA-3F86-5826028C08C7}" dt="2025-05-02T14:28:21.183" v="2" actId="1076"/>
        <pc:sldMkLst>
          <pc:docMk/>
          <pc:sldMk cId="3038383188" sldId="2053842792"/>
        </pc:sldMkLst>
      </pc:sldChg>
    </pc:docChg>
  </pc:docChgLst>
  <pc:docChgLst>
    <pc:chgData name="Robert Van Dyke" userId="S::vandyker@nccommunitycolleges.edu::d6dfb2e3-f579-4556-aae9-b43b6f6aec6d" providerId="AD" clId="Web-{3F4ED023-1917-AD4C-3B93-70D2A3C2E9D6}"/>
    <pc:docChg chg="modSld">
      <pc:chgData name="Robert Van Dyke" userId="S::vandyker@nccommunitycolleges.edu::d6dfb2e3-f579-4556-aae9-b43b6f6aec6d" providerId="AD" clId="Web-{3F4ED023-1917-AD4C-3B93-70D2A3C2E9D6}" dt="2025-07-09T18:19:33.134" v="14"/>
      <pc:docMkLst>
        <pc:docMk/>
      </pc:docMkLst>
      <pc:sldChg chg="modSp">
        <pc:chgData name="Robert Van Dyke" userId="S::vandyker@nccommunitycolleges.edu::d6dfb2e3-f579-4556-aae9-b43b6f6aec6d" providerId="AD" clId="Web-{3F4ED023-1917-AD4C-3B93-70D2A3C2E9D6}" dt="2025-07-09T18:19:33.134" v="14"/>
        <pc:sldMkLst>
          <pc:docMk/>
          <pc:sldMk cId="2903277134" sldId="285"/>
        </pc:sldMkLst>
      </pc:sldChg>
    </pc:docChg>
  </pc:docChgLst>
  <pc:docChgLst>
    <pc:chgData name="Robert Van Dyke" userId="S::vandyker@nccommunitycolleges.edu::d6dfb2e3-f579-4556-aae9-b43b6f6aec6d" providerId="AD" clId="Web-{8873FF6B-BF41-C9F2-53E5-28969C01BE68}"/>
    <pc:docChg chg="modSld">
      <pc:chgData name="Robert Van Dyke" userId="S::vandyker@nccommunitycolleges.edu::d6dfb2e3-f579-4556-aae9-b43b6f6aec6d" providerId="AD" clId="Web-{8873FF6B-BF41-C9F2-53E5-28969C01BE68}" dt="2025-08-08T17:59:40.118" v="4" actId="1076"/>
      <pc:docMkLst>
        <pc:docMk/>
      </pc:docMkLst>
      <pc:sldChg chg="modSp">
        <pc:chgData name="Robert Van Dyke" userId="S::vandyker@nccommunitycolleges.edu::d6dfb2e3-f579-4556-aae9-b43b6f6aec6d" providerId="AD" clId="Web-{8873FF6B-BF41-C9F2-53E5-28969C01BE68}" dt="2025-08-08T17:59:40.118" v="4" actId="1076"/>
        <pc:sldMkLst>
          <pc:docMk/>
          <pc:sldMk cId="312064639" sldId="2053842793"/>
        </pc:sldMkLst>
        <pc:spChg chg="mod">
          <ac:chgData name="Robert Van Dyke" userId="S::vandyker@nccommunitycolleges.edu::d6dfb2e3-f579-4556-aae9-b43b6f6aec6d" providerId="AD" clId="Web-{8873FF6B-BF41-C9F2-53E5-28969C01BE68}" dt="2025-08-08T17:59:40.118" v="4" actId="1076"/>
          <ac:spMkLst>
            <pc:docMk/>
            <pc:sldMk cId="312064639" sldId="2053842793"/>
            <ac:spMk id="4" creationId="{B153270C-BF08-CBB3-6557-4DCEAA3FA066}"/>
          </ac:spMkLst>
        </pc:spChg>
      </pc:sldChg>
      <pc:sldChg chg="modSp">
        <pc:chgData name="Robert Van Dyke" userId="S::vandyker@nccommunitycolleges.edu::d6dfb2e3-f579-4556-aae9-b43b6f6aec6d" providerId="AD" clId="Web-{8873FF6B-BF41-C9F2-53E5-28969C01BE68}" dt="2025-08-08T17:59:33.305" v="3" actId="20577"/>
        <pc:sldMkLst>
          <pc:docMk/>
          <pc:sldMk cId="2296810003" sldId="2053842800"/>
        </pc:sldMkLst>
        <pc:graphicFrameChg chg="modGraphic">
          <ac:chgData name="Robert Van Dyke" userId="S::vandyker@nccommunitycolleges.edu::d6dfb2e3-f579-4556-aae9-b43b6f6aec6d" providerId="AD" clId="Web-{8873FF6B-BF41-C9F2-53E5-28969C01BE68}" dt="2025-08-08T17:59:33.305" v="3" actId="20577"/>
          <ac:graphicFrameMkLst>
            <pc:docMk/>
            <pc:sldMk cId="2296810003" sldId="2053842800"/>
            <ac:graphicFrameMk id="4" creationId="{9D2F952B-5901-8606-8901-5F8C7C11A205}"/>
          </ac:graphicFrameMkLst>
        </pc:graphicFrameChg>
      </pc:sldChg>
    </pc:docChg>
  </pc:docChgLst>
  <pc:docChgLst>
    <pc:chgData name="Robert Van Dyke" userId="S::vandyker@nccommunitycolleges.edu::d6dfb2e3-f579-4556-aae9-b43b6f6aec6d" providerId="AD" clId="Web-{8D7F26EB-1F76-3DB7-7962-54194C966672}"/>
    <pc:docChg chg="addSld modSld sldOrd">
      <pc:chgData name="Robert Van Dyke" userId="S::vandyker@nccommunitycolleges.edu::d6dfb2e3-f579-4556-aae9-b43b6f6aec6d" providerId="AD" clId="Web-{8D7F26EB-1F76-3DB7-7962-54194C966672}" dt="2025-05-06T14:44:07.813" v="254" actId="20577"/>
      <pc:docMkLst>
        <pc:docMk/>
      </pc:docMkLst>
      <pc:sldChg chg="modSp new ord">
        <pc:chgData name="Robert Van Dyke" userId="S::vandyker@nccommunitycolleges.edu::d6dfb2e3-f579-4556-aae9-b43b6f6aec6d" providerId="AD" clId="Web-{8D7F26EB-1F76-3DB7-7962-54194C966672}" dt="2025-05-06T14:44:07.813" v="254" actId="20577"/>
        <pc:sldMkLst>
          <pc:docMk/>
          <pc:sldMk cId="4267350895" sldId="2053842796"/>
        </pc:sldMkLst>
      </pc:sldChg>
    </pc:docChg>
  </pc:docChgLst>
  <pc:docChgLst>
    <pc:chgData name="Robert Van Dyke" userId="S::vandyker@nccommunitycolleges.edu::d6dfb2e3-f579-4556-aae9-b43b6f6aec6d" providerId="AD" clId="Web-{73A34CA6-8169-47F8-438D-451633EFE6FE}"/>
    <pc:docChg chg="addSld delSld modSld">
      <pc:chgData name="Robert Van Dyke" userId="S::vandyker@nccommunitycolleges.edu::d6dfb2e3-f579-4556-aae9-b43b6f6aec6d" providerId="AD" clId="Web-{73A34CA6-8169-47F8-438D-451633EFE6FE}" dt="2025-05-08T13:46:50.217" v="106"/>
      <pc:docMkLst>
        <pc:docMk/>
      </pc:docMkLst>
      <pc:sldChg chg="modSp">
        <pc:chgData name="Robert Van Dyke" userId="S::vandyker@nccommunitycolleges.edu::d6dfb2e3-f579-4556-aae9-b43b6f6aec6d" providerId="AD" clId="Web-{73A34CA6-8169-47F8-438D-451633EFE6FE}" dt="2025-05-08T13:46:23.170" v="104" actId="20577"/>
        <pc:sldMkLst>
          <pc:docMk/>
          <pc:sldMk cId="4267350895" sldId="2053842796"/>
        </pc:sldMkLst>
      </pc:sldChg>
      <pc:sldChg chg="add del replId">
        <pc:chgData name="Robert Van Dyke" userId="S::vandyker@nccommunitycolleges.edu::d6dfb2e3-f579-4556-aae9-b43b6f6aec6d" providerId="AD" clId="Web-{73A34CA6-8169-47F8-438D-451633EFE6FE}" dt="2025-05-08T13:46:50.217" v="106"/>
        <pc:sldMkLst>
          <pc:docMk/>
          <pc:sldMk cId="4161536757" sldId="2053842797"/>
        </pc:sldMkLst>
      </pc:sldChg>
    </pc:docChg>
  </pc:docChgLst>
  <pc:docChgLst>
    <pc:chgData name="Patti Coultas" userId="S::coultasp@nccommunitycolleges.edu::147af9a6-4e91-4300-93dc-f2a18c8371ce" providerId="AD" clId="Web-{B6ED01C0-F6BD-1B8C-74B0-30EDF434A40B}"/>
    <pc:docChg chg="addSld modSld sldOrd">
      <pc:chgData name="Patti Coultas" userId="S::coultasp@nccommunitycolleges.edu::147af9a6-4e91-4300-93dc-f2a18c8371ce" providerId="AD" clId="Web-{B6ED01C0-F6BD-1B8C-74B0-30EDF434A40B}" dt="2025-04-30T15:02:40.352" v="363" actId="1076"/>
      <pc:docMkLst>
        <pc:docMk/>
      </pc:docMkLst>
      <pc:sldChg chg="delSp modSp">
        <pc:chgData name="Patti Coultas" userId="S::coultasp@nccommunitycolleges.edu::147af9a6-4e91-4300-93dc-f2a18c8371ce" providerId="AD" clId="Web-{B6ED01C0-F6BD-1B8C-74B0-30EDF434A40B}" dt="2025-04-30T15:02:40.352" v="363" actId="1076"/>
        <pc:sldMkLst>
          <pc:docMk/>
          <pc:sldMk cId="982373956" sldId="772"/>
        </pc:sldMkLst>
      </pc:sldChg>
      <pc:sldChg chg="modSp add ord replId">
        <pc:chgData name="Patti Coultas" userId="S::coultasp@nccommunitycolleges.edu::147af9a6-4e91-4300-93dc-f2a18c8371ce" providerId="AD" clId="Web-{B6ED01C0-F6BD-1B8C-74B0-30EDF434A40B}" dt="2025-04-30T14:53:20.613" v="182" actId="20577"/>
        <pc:sldMkLst>
          <pc:docMk/>
          <pc:sldMk cId="3418322553" sldId="2053842795"/>
        </pc:sldMkLst>
      </pc:sldChg>
    </pc:docChg>
  </pc:docChgLst>
  <pc:docChgLst>
    <pc:chgData name="Robert Van Dyke" userId="d6dfb2e3-f579-4556-aae9-b43b6f6aec6d" providerId="ADAL" clId="{014FEA81-09FC-4F39-B896-B0E3551EDBDA}"/>
    <pc:docChg chg="custSel addSld modSld sldOrd">
      <pc:chgData name="Robert Van Dyke" userId="d6dfb2e3-f579-4556-aae9-b43b6f6aec6d" providerId="ADAL" clId="{014FEA81-09FC-4F39-B896-B0E3551EDBDA}" dt="2025-08-07T13:32:41.670" v="775" actId="20577"/>
      <pc:docMkLst>
        <pc:docMk/>
      </pc:docMkLst>
      <pc:sldChg chg="modSp mod">
        <pc:chgData name="Robert Van Dyke" userId="d6dfb2e3-f579-4556-aae9-b43b6f6aec6d" providerId="ADAL" clId="{014FEA81-09FC-4F39-B896-B0E3551EDBDA}" dt="2025-08-06T16:42:24.828" v="143" actId="20577"/>
        <pc:sldMkLst>
          <pc:docMk/>
          <pc:sldMk cId="2272897459" sldId="268"/>
        </pc:sldMkLst>
        <pc:spChg chg="mod">
          <ac:chgData name="Robert Van Dyke" userId="d6dfb2e3-f579-4556-aae9-b43b6f6aec6d" providerId="ADAL" clId="{014FEA81-09FC-4F39-B896-B0E3551EDBDA}" dt="2025-08-06T16:42:24.828" v="143" actId="20577"/>
          <ac:spMkLst>
            <pc:docMk/>
            <pc:sldMk cId="2272897459" sldId="268"/>
            <ac:spMk id="14" creationId="{C94D0DCC-6161-7692-5F1E-4A99D40BCB93}"/>
          </ac:spMkLst>
        </pc:spChg>
      </pc:sldChg>
      <pc:sldChg chg="modSp mod">
        <pc:chgData name="Robert Van Dyke" userId="d6dfb2e3-f579-4556-aae9-b43b6f6aec6d" providerId="ADAL" clId="{014FEA81-09FC-4F39-B896-B0E3551EDBDA}" dt="2025-08-06T16:41:39.145" v="142" actId="20577"/>
        <pc:sldMkLst>
          <pc:docMk/>
          <pc:sldMk cId="2296810003" sldId="2053842800"/>
        </pc:sldMkLst>
        <pc:graphicFrameChg chg="mod">
          <ac:chgData name="Robert Van Dyke" userId="d6dfb2e3-f579-4556-aae9-b43b6f6aec6d" providerId="ADAL" clId="{014FEA81-09FC-4F39-B896-B0E3551EDBDA}" dt="2025-08-06T16:41:39.145" v="142" actId="20577"/>
          <ac:graphicFrameMkLst>
            <pc:docMk/>
            <pc:sldMk cId="2296810003" sldId="2053842800"/>
            <ac:graphicFrameMk id="4" creationId="{9D2F952B-5901-8606-8901-5F8C7C11A205}"/>
          </ac:graphicFrameMkLst>
        </pc:graphicFrameChg>
      </pc:sldChg>
      <pc:sldChg chg="modSp new mod">
        <pc:chgData name="Robert Van Dyke" userId="d6dfb2e3-f579-4556-aae9-b43b6f6aec6d" providerId="ADAL" clId="{014FEA81-09FC-4F39-B896-B0E3551EDBDA}" dt="2025-08-06T16:48:12.430" v="738" actId="2711"/>
        <pc:sldMkLst>
          <pc:docMk/>
          <pc:sldMk cId="3448908736" sldId="2053842802"/>
        </pc:sldMkLst>
        <pc:spChg chg="mod">
          <ac:chgData name="Robert Van Dyke" userId="d6dfb2e3-f579-4556-aae9-b43b6f6aec6d" providerId="ADAL" clId="{014FEA81-09FC-4F39-B896-B0E3551EDBDA}" dt="2025-08-06T16:48:12.430" v="738" actId="2711"/>
          <ac:spMkLst>
            <pc:docMk/>
            <pc:sldMk cId="3448908736" sldId="2053842802"/>
            <ac:spMk id="2" creationId="{86395B26-3CC3-2620-545A-C202C4AC91F5}"/>
          </ac:spMkLst>
        </pc:spChg>
        <pc:spChg chg="mod">
          <ac:chgData name="Robert Van Dyke" userId="d6dfb2e3-f579-4556-aae9-b43b6f6aec6d" providerId="ADAL" clId="{014FEA81-09FC-4F39-B896-B0E3551EDBDA}" dt="2025-08-06T16:43:44.451" v="197" actId="20577"/>
          <ac:spMkLst>
            <pc:docMk/>
            <pc:sldMk cId="3448908736" sldId="2053842802"/>
            <ac:spMk id="3" creationId="{35B3062F-5894-8836-9DC5-0D2DF764F891}"/>
          </ac:spMkLst>
        </pc:spChg>
      </pc:sldChg>
      <pc:sldChg chg="modSp new mod">
        <pc:chgData name="Robert Van Dyke" userId="d6dfb2e3-f579-4556-aae9-b43b6f6aec6d" providerId="ADAL" clId="{014FEA81-09FC-4F39-B896-B0E3551EDBDA}" dt="2025-08-07T13:32:41.670" v="775" actId="20577"/>
        <pc:sldMkLst>
          <pc:docMk/>
          <pc:sldMk cId="3934246833" sldId="2053842803"/>
        </pc:sldMkLst>
        <pc:spChg chg="mod">
          <ac:chgData name="Robert Van Dyke" userId="d6dfb2e3-f579-4556-aae9-b43b6f6aec6d" providerId="ADAL" clId="{014FEA81-09FC-4F39-B896-B0E3551EDBDA}" dt="2025-08-07T13:32:41.670" v="775" actId="20577"/>
          <ac:spMkLst>
            <pc:docMk/>
            <pc:sldMk cId="3934246833" sldId="2053842803"/>
            <ac:spMk id="2" creationId="{A7E6B0E4-2DA6-D3C0-32DE-8D255113EF93}"/>
          </ac:spMkLst>
        </pc:spChg>
        <pc:spChg chg="mod">
          <ac:chgData name="Robert Van Dyke" userId="d6dfb2e3-f579-4556-aae9-b43b6f6aec6d" providerId="ADAL" clId="{014FEA81-09FC-4F39-B896-B0E3551EDBDA}" dt="2025-08-06T16:43:59.307" v="225" actId="20577"/>
          <ac:spMkLst>
            <pc:docMk/>
            <pc:sldMk cId="3934246833" sldId="2053842803"/>
            <ac:spMk id="3" creationId="{9DDDE3BC-7BAE-69E9-41D2-A016A44ACDFE}"/>
          </ac:spMkLst>
        </pc:spChg>
      </pc:sldChg>
      <pc:sldChg chg="modSp add mod ord">
        <pc:chgData name="Robert Van Dyke" userId="d6dfb2e3-f579-4556-aae9-b43b6f6aec6d" providerId="ADAL" clId="{014FEA81-09FC-4F39-B896-B0E3551EDBDA}" dt="2025-08-06T16:50:12.494" v="773" actId="20577"/>
        <pc:sldMkLst>
          <pc:docMk/>
          <pc:sldMk cId="289987086" sldId="2053842804"/>
        </pc:sldMkLst>
        <pc:spChg chg="mod">
          <ac:chgData name="Robert Van Dyke" userId="d6dfb2e3-f579-4556-aae9-b43b6f6aec6d" providerId="ADAL" clId="{014FEA81-09FC-4F39-B896-B0E3551EDBDA}" dt="2025-08-06T16:49:49.192" v="772" actId="20577"/>
          <ac:spMkLst>
            <pc:docMk/>
            <pc:sldMk cId="289987086" sldId="2053842804"/>
            <ac:spMk id="2" creationId="{3440B57B-A6D8-6EA0-332D-FAF8F47D23E1}"/>
          </ac:spMkLst>
        </pc:spChg>
        <pc:spChg chg="mod">
          <ac:chgData name="Robert Van Dyke" userId="d6dfb2e3-f579-4556-aae9-b43b6f6aec6d" providerId="ADAL" clId="{014FEA81-09FC-4F39-B896-B0E3551EDBDA}" dt="2025-08-06T16:50:12.494" v="773" actId="20577"/>
          <ac:spMkLst>
            <pc:docMk/>
            <pc:sldMk cId="289987086" sldId="2053842804"/>
            <ac:spMk id="3" creationId="{B9CCEF15-D25D-21E5-C99B-6B691593754D}"/>
          </ac:spMkLst>
        </pc:spChg>
      </pc:sldChg>
    </pc:docChg>
  </pc:docChgLst>
  <pc:docChgLst>
    <pc:chgData name="Michael Tilley" userId="S::mtilley@nccommunitycolleges.edu::c98a8319-d09d-4c12-a535-e6b359a60168" providerId="AD" clId="Web-{01AB8F90-8AF1-D28D-0A9B-62865BAF2605}"/>
    <pc:docChg chg="mod modSld">
      <pc:chgData name="Michael Tilley" userId="S::mtilley@nccommunitycolleges.edu::c98a8319-d09d-4c12-a535-e6b359a60168" providerId="AD" clId="Web-{01AB8F90-8AF1-D28D-0A9B-62865BAF2605}" dt="2025-08-06T17:01:44.760" v="408" actId="20577"/>
      <pc:docMkLst>
        <pc:docMk/>
      </pc:docMkLst>
      <pc:sldChg chg="modSp">
        <pc:chgData name="Michael Tilley" userId="S::mtilley@nccommunitycolleges.edu::c98a8319-d09d-4c12-a535-e6b359a60168" providerId="AD" clId="Web-{01AB8F90-8AF1-D28D-0A9B-62865BAF2605}" dt="2025-08-06T17:01:44.760" v="408" actId="20577"/>
        <pc:sldMkLst>
          <pc:docMk/>
          <pc:sldMk cId="3448908736" sldId="2053842802"/>
        </pc:sldMkLst>
        <pc:spChg chg="mod">
          <ac:chgData name="Michael Tilley" userId="S::mtilley@nccommunitycolleges.edu::c98a8319-d09d-4c12-a535-e6b359a60168" providerId="AD" clId="Web-{01AB8F90-8AF1-D28D-0A9B-62865BAF2605}" dt="2025-08-06T17:01:44.760" v="408" actId="20577"/>
          <ac:spMkLst>
            <pc:docMk/>
            <pc:sldMk cId="3448908736" sldId="2053842802"/>
            <ac:spMk id="2" creationId="{86395B26-3CC3-2620-545A-C202C4AC91F5}"/>
          </ac:spMkLst>
        </pc:spChg>
      </pc:sldChg>
    </pc:docChg>
  </pc:docChgLst>
  <pc:docChgLst>
    <pc:chgData name="Patti Coultas" userId="S::coultasp@nccommunitycolleges.edu::147af9a6-4e91-4300-93dc-f2a18c8371ce" providerId="AD" clId="Web-{665888BB-A505-99D5-352D-C87A44C90B00}"/>
    <pc:docChg chg="sldOrd">
      <pc:chgData name="Patti Coultas" userId="S::coultasp@nccommunitycolleges.edu::147af9a6-4e91-4300-93dc-f2a18c8371ce" providerId="AD" clId="Web-{665888BB-A505-99D5-352D-C87A44C90B00}" dt="2025-08-07T19:47:53.171" v="0"/>
      <pc:docMkLst>
        <pc:docMk/>
      </pc:docMkLst>
      <pc:sldChg chg="ord">
        <pc:chgData name="Patti Coultas" userId="S::coultasp@nccommunitycolleges.edu::147af9a6-4e91-4300-93dc-f2a18c8371ce" providerId="AD" clId="Web-{665888BB-A505-99D5-352D-C87A44C90B00}" dt="2025-08-07T19:47:53.171" v="0"/>
        <pc:sldMkLst>
          <pc:docMk/>
          <pc:sldMk cId="3978678884" sldId="1798"/>
        </pc:sldMkLst>
      </pc:sldChg>
    </pc:docChg>
  </pc:docChgLst>
  <pc:docChgLst>
    <pc:chgData name="Robert Van Dyke" userId="d6dfb2e3-f579-4556-aae9-b43b6f6aec6d" providerId="ADAL" clId="{5283057A-F0E3-40FB-BF26-CA34CB941188}"/>
    <pc:docChg chg="undo redo custSel addSld delSld modSld sldOrd">
      <pc:chgData name="Robert Van Dyke" userId="d6dfb2e3-f579-4556-aae9-b43b6f6aec6d" providerId="ADAL" clId="{5283057A-F0E3-40FB-BF26-CA34CB941188}" dt="2025-04-30T15:10:30.870" v="530" actId="1076"/>
      <pc:docMkLst>
        <pc:docMk/>
      </pc:docMkLst>
      <pc:sldChg chg="modSp mod">
        <pc:chgData name="Robert Van Dyke" userId="d6dfb2e3-f579-4556-aae9-b43b6f6aec6d" providerId="ADAL" clId="{5283057A-F0E3-40FB-BF26-CA34CB941188}" dt="2025-04-30T14:18:35.665" v="79" actId="255"/>
        <pc:sldMkLst>
          <pc:docMk/>
          <pc:sldMk cId="4118415113" sldId="257"/>
        </pc:sldMkLst>
      </pc:sldChg>
      <pc:sldChg chg="addSp delSp modSp add mod modTransition">
        <pc:chgData name="Robert Van Dyke" userId="d6dfb2e3-f579-4556-aae9-b43b6f6aec6d" providerId="ADAL" clId="{5283057A-F0E3-40FB-BF26-CA34CB941188}" dt="2025-04-30T14:37:03.215" v="528" actId="478"/>
        <pc:sldMkLst>
          <pc:docMk/>
          <pc:sldMk cId="3127195551" sldId="260"/>
        </pc:sldMkLst>
      </pc:sldChg>
      <pc:sldChg chg="addSp delSp modSp add mod modTransition">
        <pc:chgData name="Robert Van Dyke" userId="d6dfb2e3-f579-4556-aae9-b43b6f6aec6d" providerId="ADAL" clId="{5283057A-F0E3-40FB-BF26-CA34CB941188}" dt="2025-04-30T14:17:50.221" v="64" actId="478"/>
        <pc:sldMkLst>
          <pc:docMk/>
          <pc:sldMk cId="3985928961" sldId="262"/>
        </pc:sldMkLst>
      </pc:sldChg>
      <pc:sldChg chg="addSp delSp modSp add mod modTransition">
        <pc:chgData name="Robert Van Dyke" userId="d6dfb2e3-f579-4556-aae9-b43b6f6aec6d" providerId="ADAL" clId="{5283057A-F0E3-40FB-BF26-CA34CB941188}" dt="2025-04-30T14:18:06.119" v="69" actId="478"/>
        <pc:sldMkLst>
          <pc:docMk/>
          <pc:sldMk cId="2637290269" sldId="263"/>
        </pc:sldMkLst>
      </pc:sldChg>
      <pc:sldChg chg="addSp delSp modSp add mod modTransition">
        <pc:chgData name="Robert Van Dyke" userId="d6dfb2e3-f579-4556-aae9-b43b6f6aec6d" providerId="ADAL" clId="{5283057A-F0E3-40FB-BF26-CA34CB941188}" dt="2025-04-30T14:18:18.714" v="75"/>
        <pc:sldMkLst>
          <pc:docMk/>
          <pc:sldMk cId="2586808291" sldId="264"/>
        </pc:sldMkLst>
      </pc:sldChg>
      <pc:sldChg chg="modSp mod">
        <pc:chgData name="Robert Van Dyke" userId="d6dfb2e3-f579-4556-aae9-b43b6f6aec6d" providerId="ADAL" clId="{5283057A-F0E3-40FB-BF26-CA34CB941188}" dt="2025-04-30T14:21:37.594" v="98" actId="2711"/>
        <pc:sldMkLst>
          <pc:docMk/>
          <pc:sldMk cId="971664512" sldId="534"/>
        </pc:sldMkLst>
      </pc:sldChg>
      <pc:sldChg chg="modSp mod">
        <pc:chgData name="Robert Van Dyke" userId="d6dfb2e3-f579-4556-aae9-b43b6f6aec6d" providerId="ADAL" clId="{5283057A-F0E3-40FB-BF26-CA34CB941188}" dt="2025-04-30T14:21:21.336" v="97" actId="6549"/>
        <pc:sldMkLst>
          <pc:docMk/>
          <pc:sldMk cId="982373956" sldId="772"/>
        </pc:sldMkLst>
      </pc:sldChg>
      <pc:sldChg chg="del">
        <pc:chgData name="Robert Van Dyke" userId="d6dfb2e3-f579-4556-aae9-b43b6f6aec6d" providerId="ADAL" clId="{5283057A-F0E3-40FB-BF26-CA34CB941188}" dt="2025-04-30T14:20:15.036" v="93" actId="47"/>
        <pc:sldMkLst>
          <pc:docMk/>
          <pc:sldMk cId="1883500591" sldId="1639"/>
        </pc:sldMkLst>
      </pc:sldChg>
      <pc:sldChg chg="del">
        <pc:chgData name="Robert Van Dyke" userId="d6dfb2e3-f579-4556-aae9-b43b6f6aec6d" providerId="ADAL" clId="{5283057A-F0E3-40FB-BF26-CA34CB941188}" dt="2025-04-30T14:20:15.036" v="93" actId="47"/>
        <pc:sldMkLst>
          <pc:docMk/>
          <pc:sldMk cId="972736505" sldId="1809"/>
        </pc:sldMkLst>
      </pc:sldChg>
      <pc:sldChg chg="ord">
        <pc:chgData name="Robert Van Dyke" userId="d6dfb2e3-f579-4556-aae9-b43b6f6aec6d" providerId="ADAL" clId="{5283057A-F0E3-40FB-BF26-CA34CB941188}" dt="2025-04-30T14:25:20.618" v="347"/>
        <pc:sldMkLst>
          <pc:docMk/>
          <pc:sldMk cId="3843802637" sldId="1832"/>
        </pc:sldMkLst>
      </pc:sldChg>
      <pc:sldChg chg="del">
        <pc:chgData name="Robert Van Dyke" userId="d6dfb2e3-f579-4556-aae9-b43b6f6aec6d" providerId="ADAL" clId="{5283057A-F0E3-40FB-BF26-CA34CB941188}" dt="2025-04-30T14:20:15.036" v="93" actId="47"/>
        <pc:sldMkLst>
          <pc:docMk/>
          <pc:sldMk cId="717092110" sldId="2053842727"/>
        </pc:sldMkLst>
      </pc:sldChg>
      <pc:sldChg chg="del">
        <pc:chgData name="Robert Van Dyke" userId="d6dfb2e3-f579-4556-aae9-b43b6f6aec6d" providerId="ADAL" clId="{5283057A-F0E3-40FB-BF26-CA34CB941188}" dt="2025-04-30T14:13:39.004" v="6" actId="47"/>
        <pc:sldMkLst>
          <pc:docMk/>
          <pc:sldMk cId="3976705576" sldId="2053842728"/>
        </pc:sldMkLst>
      </pc:sldChg>
      <pc:sldChg chg="del">
        <pc:chgData name="Robert Van Dyke" userId="d6dfb2e3-f579-4556-aae9-b43b6f6aec6d" providerId="ADAL" clId="{5283057A-F0E3-40FB-BF26-CA34CB941188}" dt="2025-04-30T14:20:15.036" v="93" actId="47"/>
        <pc:sldMkLst>
          <pc:docMk/>
          <pc:sldMk cId="1931912103" sldId="2053842729"/>
        </pc:sldMkLst>
      </pc:sldChg>
      <pc:sldChg chg="del">
        <pc:chgData name="Robert Van Dyke" userId="d6dfb2e3-f579-4556-aae9-b43b6f6aec6d" providerId="ADAL" clId="{5283057A-F0E3-40FB-BF26-CA34CB941188}" dt="2025-04-30T14:20:15.036" v="93" actId="47"/>
        <pc:sldMkLst>
          <pc:docMk/>
          <pc:sldMk cId="3200494446" sldId="2053842730"/>
        </pc:sldMkLst>
      </pc:sldChg>
      <pc:sldChg chg="del">
        <pc:chgData name="Robert Van Dyke" userId="d6dfb2e3-f579-4556-aae9-b43b6f6aec6d" providerId="ADAL" clId="{5283057A-F0E3-40FB-BF26-CA34CB941188}" dt="2025-04-30T14:13:47.638" v="7" actId="47"/>
        <pc:sldMkLst>
          <pc:docMk/>
          <pc:sldMk cId="2193082537" sldId="2053842731"/>
        </pc:sldMkLst>
      </pc:sldChg>
      <pc:sldChg chg="add del modTransition">
        <pc:chgData name="Robert Van Dyke" userId="d6dfb2e3-f579-4556-aae9-b43b6f6aec6d" providerId="ADAL" clId="{5283057A-F0E3-40FB-BF26-CA34CB941188}" dt="2025-04-30T14:15:52.015" v="24" actId="47"/>
        <pc:sldMkLst>
          <pc:docMk/>
          <pc:sldMk cId="3333414502" sldId="2053842788"/>
        </pc:sldMkLst>
      </pc:sldChg>
      <pc:sldChg chg="addSp delSp modSp add mod modTransition">
        <pc:chgData name="Robert Van Dyke" userId="d6dfb2e3-f579-4556-aae9-b43b6f6aec6d" providerId="ADAL" clId="{5283057A-F0E3-40FB-BF26-CA34CB941188}" dt="2025-04-30T14:19:32.549" v="85" actId="2164"/>
        <pc:sldMkLst>
          <pc:docMk/>
          <pc:sldMk cId="995822346" sldId="2053842789"/>
        </pc:sldMkLst>
      </pc:sldChg>
      <pc:sldChg chg="addSp delSp modSp add mod modTransition">
        <pc:chgData name="Robert Van Dyke" userId="d6dfb2e3-f579-4556-aae9-b43b6f6aec6d" providerId="ADAL" clId="{5283057A-F0E3-40FB-BF26-CA34CB941188}" dt="2025-04-30T14:20:00.838" v="92" actId="404"/>
        <pc:sldMkLst>
          <pc:docMk/>
          <pc:sldMk cId="126491434" sldId="2053842790"/>
        </pc:sldMkLst>
      </pc:sldChg>
      <pc:sldChg chg="addSp delSp modSp add mod ord">
        <pc:chgData name="Robert Van Dyke" userId="d6dfb2e3-f579-4556-aae9-b43b6f6aec6d" providerId="ADAL" clId="{5283057A-F0E3-40FB-BF26-CA34CB941188}" dt="2025-04-30T14:42:24.641" v="529" actId="2711"/>
        <pc:sldMkLst>
          <pc:docMk/>
          <pc:sldMk cId="3512316276" sldId="2053842791"/>
        </pc:sldMkLst>
      </pc:sldChg>
      <pc:sldChg chg="addSp delSp modSp add mod ord">
        <pc:chgData name="Robert Van Dyke" userId="d6dfb2e3-f579-4556-aae9-b43b6f6aec6d" providerId="ADAL" clId="{5283057A-F0E3-40FB-BF26-CA34CB941188}" dt="2025-04-30T14:33:28.134" v="523" actId="1076"/>
        <pc:sldMkLst>
          <pc:docMk/>
          <pc:sldMk cId="3038383188" sldId="2053842792"/>
        </pc:sldMkLst>
      </pc:sldChg>
      <pc:sldChg chg="addSp delSp modSp add mod ord">
        <pc:chgData name="Robert Van Dyke" userId="d6dfb2e3-f579-4556-aae9-b43b6f6aec6d" providerId="ADAL" clId="{5283057A-F0E3-40FB-BF26-CA34CB941188}" dt="2025-04-30T14:25:22.001" v="349"/>
        <pc:sldMkLst>
          <pc:docMk/>
          <pc:sldMk cId="312064639" sldId="2053842793"/>
        </pc:sldMkLst>
      </pc:sldChg>
      <pc:sldChg chg="addSp delSp modSp new mod modClrScheme chgLayout">
        <pc:chgData name="Robert Van Dyke" userId="d6dfb2e3-f579-4556-aae9-b43b6f6aec6d" providerId="ADAL" clId="{5283057A-F0E3-40FB-BF26-CA34CB941188}" dt="2025-04-30T14:29:59.175" v="484" actId="404"/>
        <pc:sldMkLst>
          <pc:docMk/>
          <pc:sldMk cId="3702878106" sldId="2053842794"/>
        </pc:sldMkLst>
      </pc:sldChg>
      <pc:sldChg chg="new del">
        <pc:chgData name="Robert Van Dyke" userId="d6dfb2e3-f579-4556-aae9-b43b6f6aec6d" providerId="ADAL" clId="{5283057A-F0E3-40FB-BF26-CA34CB941188}" dt="2025-04-30T14:24:35.587" v="281" actId="680"/>
        <pc:sldMkLst>
          <pc:docMk/>
          <pc:sldMk cId="4071002601" sldId="2053842794"/>
        </pc:sldMkLst>
      </pc:sldChg>
      <pc:sldChg chg="modSp mod">
        <pc:chgData name="Robert Van Dyke" userId="d6dfb2e3-f579-4556-aae9-b43b6f6aec6d" providerId="ADAL" clId="{5283057A-F0E3-40FB-BF26-CA34CB941188}" dt="2025-04-30T15:10:30.870" v="530" actId="1076"/>
        <pc:sldMkLst>
          <pc:docMk/>
          <pc:sldMk cId="3418322553" sldId="2053842795"/>
        </pc:sldMkLst>
      </pc:sldChg>
    </pc:docChg>
  </pc:docChgLst>
  <pc:docChgLst>
    <pc:chgData name="Robert Van Dyke" userId="S::vandyker@nccommunitycolleges.edu::d6dfb2e3-f579-4556-aae9-b43b6f6aec6d" providerId="AD" clId="Web-{1FA32D17-8CD3-3066-783A-841F959939C2}"/>
    <pc:docChg chg="modSld">
      <pc:chgData name="Robert Van Dyke" userId="S::vandyker@nccommunitycolleges.edu::d6dfb2e3-f579-4556-aae9-b43b6f6aec6d" providerId="AD" clId="Web-{1FA32D17-8CD3-3066-783A-841F959939C2}" dt="2025-08-08T18:01:37.431" v="157" actId="20577"/>
      <pc:docMkLst>
        <pc:docMk/>
      </pc:docMkLst>
      <pc:sldChg chg="modSp">
        <pc:chgData name="Robert Van Dyke" userId="S::vandyker@nccommunitycolleges.edu::d6dfb2e3-f579-4556-aae9-b43b6f6aec6d" providerId="AD" clId="Web-{1FA32D17-8CD3-3066-783A-841F959939C2}" dt="2025-08-08T18:01:37.431" v="157" actId="20577"/>
        <pc:sldMkLst>
          <pc:docMk/>
          <pc:sldMk cId="312064639" sldId="2053842793"/>
        </pc:sldMkLst>
        <pc:spChg chg="mod">
          <ac:chgData name="Robert Van Dyke" userId="S::vandyker@nccommunitycolleges.edu::d6dfb2e3-f579-4556-aae9-b43b6f6aec6d" providerId="AD" clId="Web-{1FA32D17-8CD3-3066-783A-841F959939C2}" dt="2025-08-08T18:01:37.431" v="157" actId="20577"/>
          <ac:spMkLst>
            <pc:docMk/>
            <pc:sldMk cId="312064639" sldId="2053842793"/>
            <ac:spMk id="4" creationId="{B153270C-BF08-CBB3-6557-4DCEAA3FA066}"/>
          </ac:spMkLst>
        </pc:spChg>
      </pc:sldChg>
    </pc:docChg>
  </pc:docChgLst>
  <pc:docChgLst>
    <pc:chgData name="Anthony Reggi" userId="S::reggia@nccommunitycolleges.edu::4d938954-54e3-4682-a492-d07c743c5c2f" providerId="AD" clId="Web-{B697D387-F5C5-B31D-CE76-FE6DBEAC7369}"/>
    <pc:docChg chg="addSld modSld">
      <pc:chgData name="Anthony Reggi" userId="S::reggia@nccommunitycolleges.edu::4d938954-54e3-4682-a492-d07c743c5c2f" providerId="AD" clId="Web-{B697D387-F5C5-B31D-CE76-FE6DBEAC7369}" dt="2025-08-08T12:11:24.321" v="339" actId="14100"/>
      <pc:docMkLst>
        <pc:docMk/>
      </pc:docMkLst>
      <pc:sldChg chg="addSp modSp new">
        <pc:chgData name="Anthony Reggi" userId="S::reggia@nccommunitycolleges.edu::4d938954-54e3-4682-a492-d07c743c5c2f" providerId="AD" clId="Web-{B697D387-F5C5-B31D-CE76-FE6DBEAC7369}" dt="2025-08-08T12:11:24.321" v="339" actId="14100"/>
        <pc:sldMkLst>
          <pc:docMk/>
          <pc:sldMk cId="668343769" sldId="2053842805"/>
        </pc:sldMkLst>
        <pc:spChg chg="mod">
          <ac:chgData name="Anthony Reggi" userId="S::reggia@nccommunitycolleges.edu::4d938954-54e3-4682-a492-d07c743c5c2f" providerId="AD" clId="Web-{B697D387-F5C5-B31D-CE76-FE6DBEAC7369}" dt="2025-08-08T11:58:26.995" v="13" actId="20577"/>
          <ac:spMkLst>
            <pc:docMk/>
            <pc:sldMk cId="668343769" sldId="2053842805"/>
            <ac:spMk id="2" creationId="{895B5496-049A-7D9C-938E-F2BB01CAD509}"/>
          </ac:spMkLst>
        </pc:spChg>
        <pc:spChg chg="mod">
          <ac:chgData name="Anthony Reggi" userId="S::reggia@nccommunitycolleges.edu::4d938954-54e3-4682-a492-d07c743c5c2f" providerId="AD" clId="Web-{B697D387-F5C5-B31D-CE76-FE6DBEAC7369}" dt="2025-08-08T12:10:06.886" v="315" actId="20577"/>
          <ac:spMkLst>
            <pc:docMk/>
            <pc:sldMk cId="668343769" sldId="2053842805"/>
            <ac:spMk id="3" creationId="{500A3065-C75E-01F1-DCFB-B13B31F20DC9}"/>
          </ac:spMkLst>
        </pc:spChg>
        <pc:spChg chg="mod">
          <ac:chgData name="Anthony Reggi" userId="S::reggia@nccommunitycolleges.edu::4d938954-54e3-4682-a492-d07c743c5c2f" providerId="AD" clId="Web-{B697D387-F5C5-B31D-CE76-FE6DBEAC7369}" dt="2025-08-08T12:09:58.760" v="311" actId="20577"/>
          <ac:spMkLst>
            <pc:docMk/>
            <pc:sldMk cId="668343769" sldId="2053842805"/>
            <ac:spMk id="4" creationId="{CDD0C943-71BC-9291-7405-DFA0CA8A512B}"/>
          </ac:spMkLst>
        </pc:spChg>
        <pc:spChg chg="add mod">
          <ac:chgData name="Anthony Reggi" userId="S::reggia@nccommunitycolleges.edu::4d938954-54e3-4682-a492-d07c743c5c2f" providerId="AD" clId="Web-{B697D387-F5C5-B31D-CE76-FE6DBEAC7369}" dt="2025-08-08T12:11:24.321" v="339" actId="14100"/>
          <ac:spMkLst>
            <pc:docMk/>
            <pc:sldMk cId="668343769" sldId="2053842805"/>
            <ac:spMk id="5" creationId="{E3C2D30B-BFE3-3679-5178-A8F995381FDA}"/>
          </ac:spMkLst>
        </pc:spChg>
      </pc:sldChg>
    </pc:docChg>
  </pc:docChgLst>
  <pc:docChgLst>
    <pc:chgData name="Robert Van Dyke" userId="S::vandyker@nccommunitycolleges.edu::d6dfb2e3-f579-4556-aae9-b43b6f6aec6d" providerId="AD" clId="Web-{A98FC5E4-DC1D-13BD-BAC3-BC757FDB06D9}"/>
    <pc:docChg chg="modSld">
      <pc:chgData name="Robert Van Dyke" userId="S::vandyker@nccommunitycolleges.edu::d6dfb2e3-f579-4556-aae9-b43b6f6aec6d" providerId="AD" clId="Web-{A98FC5E4-DC1D-13BD-BAC3-BC757FDB06D9}" dt="2025-05-08T14:30:38.847" v="42" actId="1076"/>
      <pc:docMkLst>
        <pc:docMk/>
      </pc:docMkLst>
      <pc:sldChg chg="modSp">
        <pc:chgData name="Robert Van Dyke" userId="S::vandyker@nccommunitycolleges.edu::d6dfb2e3-f579-4556-aae9-b43b6f6aec6d" providerId="AD" clId="Web-{A98FC5E4-DC1D-13BD-BAC3-BC757FDB06D9}" dt="2025-05-08T14:30:38.847" v="42" actId="1076"/>
        <pc:sldMkLst>
          <pc:docMk/>
          <pc:sldMk cId="312064639" sldId="2053842793"/>
        </pc:sldMkLst>
      </pc:sldChg>
    </pc:docChg>
  </pc:docChgLst>
  <pc:docChgLst>
    <pc:chgData name="Stefanie Schroeder" userId="21e57499-4942-4c9f-807e-19dde7f0bfff" providerId="ADAL" clId="{AA71F3EE-6A37-4790-B99D-4F44979259FC}"/>
    <pc:docChg chg="undo custSel modSld">
      <pc:chgData name="Stefanie Schroeder" userId="21e57499-4942-4c9f-807e-19dde7f0bfff" providerId="ADAL" clId="{AA71F3EE-6A37-4790-B99D-4F44979259FC}" dt="2025-08-07T13:27:36.841" v="97" actId="6549"/>
      <pc:docMkLst>
        <pc:docMk/>
      </pc:docMkLst>
      <pc:sldChg chg="addSp modSp mod modClrScheme chgLayout">
        <pc:chgData name="Stefanie Schroeder" userId="21e57499-4942-4c9f-807e-19dde7f0bfff" providerId="ADAL" clId="{AA71F3EE-6A37-4790-B99D-4F44979259FC}" dt="2025-08-07T13:27:36.841" v="97" actId="6549"/>
        <pc:sldMkLst>
          <pc:docMk/>
          <pc:sldMk cId="289987086" sldId="2053842804"/>
        </pc:sldMkLst>
        <pc:spChg chg="mod ord">
          <ac:chgData name="Stefanie Schroeder" userId="21e57499-4942-4c9f-807e-19dde7f0bfff" providerId="ADAL" clId="{AA71F3EE-6A37-4790-B99D-4F44979259FC}" dt="2025-08-07T13:27:36.841" v="97" actId="6549"/>
          <ac:spMkLst>
            <pc:docMk/>
            <pc:sldMk cId="289987086" sldId="2053842804"/>
            <ac:spMk id="2" creationId="{3440B57B-A6D8-6EA0-332D-FAF8F47D23E1}"/>
          </ac:spMkLst>
        </pc:spChg>
        <pc:spChg chg="mod">
          <ac:chgData name="Stefanie Schroeder" userId="21e57499-4942-4c9f-807e-19dde7f0bfff" providerId="ADAL" clId="{AA71F3EE-6A37-4790-B99D-4F44979259FC}" dt="2025-08-07T13:26:14.560" v="83" actId="26606"/>
          <ac:spMkLst>
            <pc:docMk/>
            <pc:sldMk cId="289987086" sldId="2053842804"/>
            <ac:spMk id="3" creationId="{B9CCEF15-D25D-21E5-C99B-6B691593754D}"/>
          </ac:spMkLst>
        </pc:spChg>
        <pc:picChg chg="add mod">
          <ac:chgData name="Stefanie Schroeder" userId="21e57499-4942-4c9f-807e-19dde7f0bfff" providerId="ADAL" clId="{AA71F3EE-6A37-4790-B99D-4F44979259FC}" dt="2025-08-07T13:26:14.560" v="83" actId="26606"/>
          <ac:picMkLst>
            <pc:docMk/>
            <pc:sldMk cId="289987086" sldId="2053842804"/>
            <ac:picMk id="5" creationId="{1CC5AE1C-AE1C-952F-94E6-3A8AE79910DD}"/>
          </ac:picMkLst>
        </pc:picChg>
      </pc:sldChg>
    </pc:docChg>
  </pc:docChgLst>
  <pc:docChgLst>
    <pc:chgData name="Patti Coultas" userId="S::coultasp@nccommunitycolleges.edu::147af9a6-4e91-4300-93dc-f2a18c8371ce" providerId="AD" clId="Web-{3D926F42-AAD1-8CA3-8887-F369FA1B0BB0}"/>
    <pc:docChg chg="modSld">
      <pc:chgData name="Patti Coultas" userId="S::coultasp@nccommunitycolleges.edu::147af9a6-4e91-4300-93dc-f2a18c8371ce" providerId="AD" clId="Web-{3D926F42-AAD1-8CA3-8887-F369FA1B0BB0}" dt="2025-07-16T16:38:57.309" v="12" actId="20577"/>
      <pc:docMkLst>
        <pc:docMk/>
      </pc:docMkLst>
      <pc:sldChg chg="modSp">
        <pc:chgData name="Patti Coultas" userId="S::coultasp@nccommunitycolleges.edu::147af9a6-4e91-4300-93dc-f2a18c8371ce" providerId="AD" clId="Web-{3D926F42-AAD1-8CA3-8887-F369FA1B0BB0}" dt="2025-07-16T16:38:57.309" v="12" actId="20577"/>
        <pc:sldMkLst>
          <pc:docMk/>
          <pc:sldMk cId="2272897459" sldId="268"/>
        </pc:sldMkLst>
        <pc:spChg chg="mod">
          <ac:chgData name="Patti Coultas" userId="S::coultasp@nccommunitycolleges.edu::147af9a6-4e91-4300-93dc-f2a18c8371ce" providerId="AD" clId="Web-{3D926F42-AAD1-8CA3-8887-F369FA1B0BB0}" dt="2025-07-16T16:38:57.309" v="12" actId="20577"/>
          <ac:spMkLst>
            <pc:docMk/>
            <pc:sldMk cId="2272897459" sldId="268"/>
            <ac:spMk id="89" creationId="{742F95C4-5FFF-E30B-31AD-4A2EDD7D19E9}"/>
          </ac:spMkLst>
        </pc:spChg>
      </pc:sldChg>
    </pc:docChg>
  </pc:docChgLst>
  <pc:docChgLst>
    <pc:chgData name="Robert Van Dyke" userId="d6dfb2e3-f579-4556-aae9-b43b6f6aec6d" providerId="ADAL" clId="{B7B74234-EF6D-40CB-A5BF-27BB4A2EEDCA}"/>
    <pc:docChg chg="custSel addSld delSld modSld">
      <pc:chgData name="Robert Van Dyke" userId="d6dfb2e3-f579-4556-aae9-b43b6f6aec6d" providerId="ADAL" clId="{B7B74234-EF6D-40CB-A5BF-27BB4A2EEDCA}" dt="2025-07-10T12:29:21.924" v="319" actId="14100"/>
      <pc:docMkLst>
        <pc:docMk/>
      </pc:docMkLst>
      <pc:sldChg chg="addSp modSp add mod modTransition">
        <pc:chgData name="Robert Van Dyke" userId="d6dfb2e3-f579-4556-aae9-b43b6f6aec6d" providerId="ADAL" clId="{B7B74234-EF6D-40CB-A5BF-27BB4A2EEDCA}" dt="2025-07-10T12:29:21.924" v="319" actId="14100"/>
        <pc:sldMkLst>
          <pc:docMk/>
          <pc:sldMk cId="2272897459" sldId="268"/>
        </pc:sldMkLst>
      </pc:sldChg>
      <pc:sldChg chg="del">
        <pc:chgData name="Robert Van Dyke" userId="d6dfb2e3-f579-4556-aae9-b43b6f6aec6d" providerId="ADAL" clId="{B7B74234-EF6D-40CB-A5BF-27BB4A2EEDCA}" dt="2025-07-10T12:19:44.033" v="20" actId="47"/>
        <pc:sldMkLst>
          <pc:docMk/>
          <pc:sldMk cId="2903277134" sldId="285"/>
        </pc:sldMkLst>
      </pc:sldChg>
      <pc:sldChg chg="modSp">
        <pc:chgData name="Robert Van Dyke" userId="d6dfb2e3-f579-4556-aae9-b43b6f6aec6d" providerId="ADAL" clId="{B7B74234-EF6D-40CB-A5BF-27BB4A2EEDCA}" dt="2025-07-10T12:22:41.705" v="185" actId="20577"/>
        <pc:sldMkLst>
          <pc:docMk/>
          <pc:sldMk cId="4221231286" sldId="2053842798"/>
        </pc:sldMkLst>
      </pc:sldChg>
      <pc:sldChg chg="addSp delSp modSp add del mod">
        <pc:chgData name="Robert Van Dyke" userId="d6dfb2e3-f579-4556-aae9-b43b6f6aec6d" providerId="ADAL" clId="{B7B74234-EF6D-40CB-A5BF-27BB4A2EEDCA}" dt="2025-07-10T12:13:44.592" v="4" actId="2696"/>
        <pc:sldMkLst>
          <pc:docMk/>
          <pc:sldMk cId="2465150855" sldId="205384280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C9A5-5E03-47AF-B566-17044598B537}" type="doc">
      <dgm:prSet loTypeId="urn:microsoft.com/office/officeart/2005/8/layout/pList2" loCatId="picture" qsTypeId="urn:microsoft.com/office/officeart/2005/8/quickstyle/simple1" qsCatId="simple" csTypeId="urn:microsoft.com/office/officeart/2005/8/colors/accent1_2" csCatId="accent1" phldr="1"/>
      <dgm:spPr/>
    </dgm:pt>
    <dgm:pt modelId="{845D9E84-ADE0-4060-8C07-EB76BF39E754}">
      <dgm:prSet phldrT="[Text]"/>
      <dgm:spPr/>
      <dgm:t>
        <a:bodyPr/>
        <a:lstStyle/>
        <a:p>
          <a:r>
            <a:rPr lang="en-US"/>
            <a:t>Rob Van Dyke</a:t>
          </a:r>
          <a:br>
            <a:rPr lang="en-US"/>
          </a:br>
          <a:br>
            <a:rPr lang="en-US"/>
          </a:br>
          <a:r>
            <a:rPr lang="en-US"/>
            <a:t>Associate VP for Federal Programs</a:t>
          </a:r>
        </a:p>
      </dgm:t>
    </dgm:pt>
    <dgm:pt modelId="{45B23E83-3F33-4BE7-BB4C-A0410E31E897}" type="parTrans" cxnId="{BEBCC543-31D3-40A0-A8D4-88B61C055A05}">
      <dgm:prSet/>
      <dgm:spPr/>
      <dgm:t>
        <a:bodyPr/>
        <a:lstStyle/>
        <a:p>
          <a:endParaRPr lang="en-US"/>
        </a:p>
      </dgm:t>
    </dgm:pt>
    <dgm:pt modelId="{F7F0DBB9-C0A3-45F8-BFA0-57A452C4FBAA}" type="sibTrans" cxnId="{BEBCC543-31D3-40A0-A8D4-88B61C055A05}">
      <dgm:prSet/>
      <dgm:spPr/>
      <dgm:t>
        <a:bodyPr/>
        <a:lstStyle/>
        <a:p>
          <a:endParaRPr lang="en-US"/>
        </a:p>
      </dgm:t>
    </dgm:pt>
    <dgm:pt modelId="{83E0B75F-1615-4A75-9B16-B8CEC4AA7EC7}">
      <dgm:prSet phldrT="[Text]"/>
      <dgm:spPr/>
      <dgm:t>
        <a:bodyPr/>
        <a:lstStyle/>
        <a:p>
          <a:r>
            <a:rPr lang="en-US"/>
            <a:t>Patti Coultas</a:t>
          </a:r>
          <a:br>
            <a:rPr lang="en-US"/>
          </a:br>
          <a:br>
            <a:rPr lang="en-US"/>
          </a:br>
          <a:r>
            <a:rPr lang="en-US"/>
            <a:t>Assistant Director of Perkins Regional Services - East</a:t>
          </a:r>
        </a:p>
      </dgm:t>
    </dgm:pt>
    <dgm:pt modelId="{45FF7B01-4574-413B-BA64-DE845D4D6219}" type="parTrans" cxnId="{C0ECEE88-13CC-452D-9475-3EB318404D0D}">
      <dgm:prSet/>
      <dgm:spPr/>
      <dgm:t>
        <a:bodyPr/>
        <a:lstStyle/>
        <a:p>
          <a:endParaRPr lang="en-US"/>
        </a:p>
      </dgm:t>
    </dgm:pt>
    <dgm:pt modelId="{815A08F4-146C-46C8-908C-D7E17D9ABC9A}" type="sibTrans" cxnId="{C0ECEE88-13CC-452D-9475-3EB318404D0D}">
      <dgm:prSet/>
      <dgm:spPr/>
      <dgm:t>
        <a:bodyPr/>
        <a:lstStyle/>
        <a:p>
          <a:endParaRPr lang="en-US"/>
        </a:p>
      </dgm:t>
    </dgm:pt>
    <dgm:pt modelId="{04A0F405-0BEB-4A01-BCCF-20FFC243C63B}">
      <dgm:prSet phldrT="[Text]"/>
      <dgm:spPr/>
      <dgm:t>
        <a:bodyPr/>
        <a:lstStyle/>
        <a:p>
          <a:r>
            <a:rPr lang="en-US"/>
            <a:t>Stefanie Schroeder</a:t>
          </a:r>
          <a:br>
            <a:rPr lang="en-US"/>
          </a:br>
          <a:br>
            <a:rPr lang="en-US"/>
          </a:br>
          <a:r>
            <a:rPr lang="en-US"/>
            <a:t>Assistant Director of Perkins Regional Services – West</a:t>
          </a:r>
        </a:p>
      </dgm:t>
    </dgm:pt>
    <dgm:pt modelId="{F0115864-651B-4FDF-81FB-7591B5E7FD47}" type="parTrans" cxnId="{DE386816-0C45-480B-A409-4417A881E395}">
      <dgm:prSet/>
      <dgm:spPr/>
      <dgm:t>
        <a:bodyPr/>
        <a:lstStyle/>
        <a:p>
          <a:endParaRPr lang="en-US"/>
        </a:p>
      </dgm:t>
    </dgm:pt>
    <dgm:pt modelId="{155DCEB9-10AC-48B9-8014-8416E3CB5AA4}" type="sibTrans" cxnId="{DE386816-0C45-480B-A409-4417A881E395}">
      <dgm:prSet/>
      <dgm:spPr/>
      <dgm:t>
        <a:bodyPr/>
        <a:lstStyle/>
        <a:p>
          <a:endParaRPr lang="en-US"/>
        </a:p>
      </dgm:t>
    </dgm:pt>
    <dgm:pt modelId="{5EBA7AD0-168D-4CDB-ABB2-20AEE6498AA9}">
      <dgm:prSet phldrT="[Text]"/>
      <dgm:spPr/>
      <dgm:t>
        <a:bodyPr/>
        <a:lstStyle/>
        <a:p>
          <a:r>
            <a:rPr lang="en-US"/>
            <a:t>Tony Reggi</a:t>
          </a:r>
          <a:br>
            <a:rPr lang="en-US"/>
          </a:br>
          <a:br>
            <a:rPr lang="en-US"/>
          </a:br>
          <a:r>
            <a:rPr lang="en-US"/>
            <a:t>Associate State Director for Perkins Grant Administration</a:t>
          </a:r>
        </a:p>
      </dgm:t>
    </dgm:pt>
    <dgm:pt modelId="{9DED8C80-5952-481F-87F3-5DA4FFBCA6F2}" type="parTrans" cxnId="{FEB38B88-D733-4702-8210-1218D02C4601}">
      <dgm:prSet/>
      <dgm:spPr/>
      <dgm:t>
        <a:bodyPr/>
        <a:lstStyle/>
        <a:p>
          <a:endParaRPr lang="en-US"/>
        </a:p>
      </dgm:t>
    </dgm:pt>
    <dgm:pt modelId="{2E837CA1-A706-4A7A-8E88-E88ED4A2CCBA}" type="sibTrans" cxnId="{FEB38B88-D733-4702-8210-1218D02C4601}">
      <dgm:prSet/>
      <dgm:spPr/>
      <dgm:t>
        <a:bodyPr/>
        <a:lstStyle/>
        <a:p>
          <a:endParaRPr lang="en-US"/>
        </a:p>
      </dgm:t>
    </dgm:pt>
    <dgm:pt modelId="{2022E6AC-6437-4770-9FED-5E229BA47D28}">
      <dgm:prSet/>
      <dgm:spPr/>
      <dgm:t>
        <a:bodyPr/>
        <a:lstStyle/>
        <a:p>
          <a:r>
            <a:rPr lang="en-US"/>
            <a:t>Michael Tilley</a:t>
          </a:r>
          <a:br>
            <a:rPr lang="en-US"/>
          </a:br>
          <a:br>
            <a:rPr lang="en-US"/>
          </a:br>
          <a:r>
            <a:rPr lang="en-US"/>
            <a:t>Associate State Director for Monitoring and Compliance</a:t>
          </a:r>
        </a:p>
      </dgm:t>
    </dgm:pt>
    <dgm:pt modelId="{3A5D0DD5-51E8-48B4-BE34-0A589A025199}" type="parTrans" cxnId="{46B70C1D-B627-42B8-BCD9-BA029B03FD67}">
      <dgm:prSet/>
      <dgm:spPr/>
      <dgm:t>
        <a:bodyPr/>
        <a:lstStyle/>
        <a:p>
          <a:endParaRPr lang="en-US"/>
        </a:p>
      </dgm:t>
    </dgm:pt>
    <dgm:pt modelId="{9BF07588-40EC-4CB5-BACF-123A4CFF725C}" type="sibTrans" cxnId="{46B70C1D-B627-42B8-BCD9-BA029B03FD67}">
      <dgm:prSet/>
      <dgm:spPr/>
      <dgm:t>
        <a:bodyPr/>
        <a:lstStyle/>
        <a:p>
          <a:endParaRPr lang="en-US"/>
        </a:p>
      </dgm:t>
    </dgm:pt>
    <dgm:pt modelId="{CED9B6EE-8C97-471E-8D9D-4616D9CD6BB2}">
      <dgm:prSet/>
      <dgm:spPr/>
      <dgm:t>
        <a:bodyPr/>
        <a:lstStyle/>
        <a:p>
          <a:r>
            <a:rPr lang="en-US"/>
            <a:t>Darice McDougald</a:t>
          </a:r>
          <a:br>
            <a:rPr lang="en-US"/>
          </a:br>
          <a:br>
            <a:rPr lang="en-US"/>
          </a:br>
          <a:r>
            <a:rPr lang="en-US"/>
            <a:t>Federal Programs Business Services Specialist</a:t>
          </a:r>
        </a:p>
      </dgm:t>
    </dgm:pt>
    <dgm:pt modelId="{372AFAF3-46C4-4912-B248-BAF1F7E739E3}" type="sibTrans" cxnId="{3D7CA787-3ACA-4078-8566-75A8B934FF89}">
      <dgm:prSet/>
      <dgm:spPr/>
      <dgm:t>
        <a:bodyPr/>
        <a:lstStyle/>
        <a:p>
          <a:endParaRPr lang="en-US"/>
        </a:p>
      </dgm:t>
    </dgm:pt>
    <dgm:pt modelId="{54DB34E0-8637-4778-9173-6049D68B5421}" type="parTrans" cxnId="{3D7CA787-3ACA-4078-8566-75A8B934FF89}">
      <dgm:prSet/>
      <dgm:spPr/>
      <dgm:t>
        <a:bodyPr/>
        <a:lstStyle/>
        <a:p>
          <a:endParaRPr lang="en-US"/>
        </a:p>
      </dgm:t>
    </dgm:pt>
    <dgm:pt modelId="{4730EB75-956B-4EA6-8F2C-4142FD4611EC}" type="pres">
      <dgm:prSet presAssocID="{9AF5C9A5-5E03-47AF-B566-17044598B537}" presName="Name0" presStyleCnt="0">
        <dgm:presLayoutVars>
          <dgm:dir/>
          <dgm:resizeHandles val="exact"/>
        </dgm:presLayoutVars>
      </dgm:prSet>
      <dgm:spPr/>
    </dgm:pt>
    <dgm:pt modelId="{14D0B170-0524-4798-A4C4-AD482F48B044}" type="pres">
      <dgm:prSet presAssocID="{9AF5C9A5-5E03-47AF-B566-17044598B537}" presName="bkgdShp" presStyleLbl="alignAccFollowNode1" presStyleIdx="0" presStyleCnt="1"/>
      <dgm:spPr/>
    </dgm:pt>
    <dgm:pt modelId="{7E8D5FE1-40C8-4510-801B-940EACB96668}" type="pres">
      <dgm:prSet presAssocID="{9AF5C9A5-5E03-47AF-B566-17044598B537}" presName="linComp" presStyleCnt="0"/>
      <dgm:spPr/>
    </dgm:pt>
    <dgm:pt modelId="{C8E852E2-A8B5-4272-B27E-FE7A2828FB0A}" type="pres">
      <dgm:prSet presAssocID="{845D9E84-ADE0-4060-8C07-EB76BF39E754}" presName="compNode" presStyleCnt="0"/>
      <dgm:spPr/>
    </dgm:pt>
    <dgm:pt modelId="{A5829E48-C578-47A4-8D11-A5DFDD1EB70E}" type="pres">
      <dgm:prSet presAssocID="{845D9E84-ADE0-4060-8C07-EB76BF39E754}" presName="node" presStyleLbl="node1" presStyleIdx="0" presStyleCnt="6">
        <dgm:presLayoutVars>
          <dgm:bulletEnabled val="1"/>
        </dgm:presLayoutVars>
      </dgm:prSet>
      <dgm:spPr/>
    </dgm:pt>
    <dgm:pt modelId="{972BFC78-3C6D-4EDE-940F-BF658A1AEA06}" type="pres">
      <dgm:prSet presAssocID="{845D9E84-ADE0-4060-8C07-EB76BF39E754}" presName="invisiNode" presStyleLbl="node1" presStyleIdx="0" presStyleCnt="6"/>
      <dgm:spPr/>
    </dgm:pt>
    <dgm:pt modelId="{CE6E48AF-87DF-42AE-A54D-2C10EFA4A7B2}" type="pres">
      <dgm:prSet presAssocID="{845D9E84-ADE0-4060-8C07-EB76BF39E754}" presName="imagNode" presStyleLbl="fgImgPlace1" presStyleIdx="0" presStyleCnt="6"/>
      <dgm:spPr>
        <a:blipFill>
          <a:blip xmlns:r="http://schemas.openxmlformats.org/officeDocument/2006/relationships" r:embed="rId1"/>
          <a:srcRect/>
          <a:stretch>
            <a:fillRect t="-2000" b="-2000"/>
          </a:stretch>
        </a:blipFill>
      </dgm:spPr>
    </dgm:pt>
    <dgm:pt modelId="{4B443FDF-CF26-4797-B60C-4F3C1D629842}" type="pres">
      <dgm:prSet presAssocID="{F7F0DBB9-C0A3-45F8-BFA0-57A452C4FBAA}" presName="sibTrans" presStyleLbl="sibTrans2D1" presStyleIdx="0" presStyleCnt="0"/>
      <dgm:spPr/>
    </dgm:pt>
    <dgm:pt modelId="{36705236-0411-4E0F-A497-0203E9B86C1F}" type="pres">
      <dgm:prSet presAssocID="{5EBA7AD0-168D-4CDB-ABB2-20AEE6498AA9}" presName="compNode" presStyleCnt="0"/>
      <dgm:spPr/>
    </dgm:pt>
    <dgm:pt modelId="{D981D8B9-980E-4885-AC17-FC92581215CD}" type="pres">
      <dgm:prSet presAssocID="{5EBA7AD0-168D-4CDB-ABB2-20AEE6498AA9}" presName="node" presStyleLbl="node1" presStyleIdx="1" presStyleCnt="6">
        <dgm:presLayoutVars>
          <dgm:bulletEnabled val="1"/>
        </dgm:presLayoutVars>
      </dgm:prSet>
      <dgm:spPr/>
    </dgm:pt>
    <dgm:pt modelId="{CAA2C5EC-0B5F-4799-A8C2-A14AE33A5E9C}" type="pres">
      <dgm:prSet presAssocID="{5EBA7AD0-168D-4CDB-ABB2-20AEE6498AA9}" presName="invisiNode" presStyleLbl="node1" presStyleIdx="1" presStyleCnt="6"/>
      <dgm:spPr/>
    </dgm:pt>
    <dgm:pt modelId="{EAE815E1-EB64-4D39-9DF0-CD92D3FD9D32}" type="pres">
      <dgm:prSet presAssocID="{5EBA7AD0-168D-4CDB-ABB2-20AEE6498AA9}"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Photo of Tony Reggi"/>
        </a:ext>
      </dgm:extLst>
    </dgm:pt>
    <dgm:pt modelId="{DF577244-4033-462C-B77C-39376605A877}" type="pres">
      <dgm:prSet presAssocID="{2E837CA1-A706-4A7A-8E88-E88ED4A2CCBA}" presName="sibTrans" presStyleLbl="sibTrans2D1" presStyleIdx="0" presStyleCnt="0"/>
      <dgm:spPr/>
    </dgm:pt>
    <dgm:pt modelId="{C0704AEB-782C-4F7B-827E-A975E30C69B2}" type="pres">
      <dgm:prSet presAssocID="{83E0B75F-1615-4A75-9B16-B8CEC4AA7EC7}" presName="compNode" presStyleCnt="0"/>
      <dgm:spPr/>
    </dgm:pt>
    <dgm:pt modelId="{3BEAFB42-102A-4C79-9E93-8A74C7BFCA28}" type="pres">
      <dgm:prSet presAssocID="{83E0B75F-1615-4A75-9B16-B8CEC4AA7EC7}" presName="node" presStyleLbl="node1" presStyleIdx="2" presStyleCnt="6">
        <dgm:presLayoutVars>
          <dgm:bulletEnabled val="1"/>
        </dgm:presLayoutVars>
      </dgm:prSet>
      <dgm:spPr/>
    </dgm:pt>
    <dgm:pt modelId="{25DAF7E5-1A53-44BD-9720-805174C2FC8A}" type="pres">
      <dgm:prSet presAssocID="{83E0B75F-1615-4A75-9B16-B8CEC4AA7EC7}" presName="invisiNode" presStyleLbl="node1" presStyleIdx="2" presStyleCnt="6"/>
      <dgm:spPr/>
    </dgm:pt>
    <dgm:pt modelId="{1FED9161-B6A5-4469-8DFC-643FA425A57B}" type="pres">
      <dgm:prSet presAssocID="{83E0B75F-1615-4A75-9B16-B8CEC4AA7EC7}" presName="imagNode" presStyleLbl="fgImgPlace1" presStyleIdx="2" presStyleCnt="6"/>
      <dgm:spPr>
        <a:blipFill>
          <a:blip xmlns:r="http://schemas.openxmlformats.org/officeDocument/2006/relationships" r:embed="rId3"/>
          <a:srcRect/>
          <a:stretch>
            <a:fillRect l="-16000" r="-16000"/>
          </a:stretch>
        </a:blipFill>
      </dgm:spPr>
    </dgm:pt>
    <dgm:pt modelId="{1FF8A564-6E3D-418A-8168-50899C221E83}" type="pres">
      <dgm:prSet presAssocID="{815A08F4-146C-46C8-908C-D7E17D9ABC9A}" presName="sibTrans" presStyleLbl="sibTrans2D1" presStyleIdx="0" presStyleCnt="0"/>
      <dgm:spPr/>
    </dgm:pt>
    <dgm:pt modelId="{624E3930-FF40-4F53-85BF-45B2BDD30CDF}" type="pres">
      <dgm:prSet presAssocID="{04A0F405-0BEB-4A01-BCCF-20FFC243C63B}" presName="compNode" presStyleCnt="0"/>
      <dgm:spPr/>
    </dgm:pt>
    <dgm:pt modelId="{29264F3A-84BE-4C03-B997-1057F6E42787}" type="pres">
      <dgm:prSet presAssocID="{04A0F405-0BEB-4A01-BCCF-20FFC243C63B}" presName="node" presStyleLbl="node1" presStyleIdx="3" presStyleCnt="6">
        <dgm:presLayoutVars>
          <dgm:bulletEnabled val="1"/>
        </dgm:presLayoutVars>
      </dgm:prSet>
      <dgm:spPr/>
    </dgm:pt>
    <dgm:pt modelId="{BB0BE8A3-F210-4CD9-8FD4-4B9E420086F4}" type="pres">
      <dgm:prSet presAssocID="{04A0F405-0BEB-4A01-BCCF-20FFC243C63B}" presName="invisiNode" presStyleLbl="node1" presStyleIdx="3" presStyleCnt="6"/>
      <dgm:spPr/>
    </dgm:pt>
    <dgm:pt modelId="{9D3DF411-AD26-40DE-A1F6-B14240AF57A6}" type="pres">
      <dgm:prSet presAssocID="{04A0F405-0BEB-4A01-BCCF-20FFC243C63B}" presName="imagNode" presStyleLbl="fgImgPlace1" presStyleIdx="3" presStyleCnt="6"/>
      <dgm:spPr>
        <a:blipFill rotWithShape="1">
          <a:blip xmlns:r="http://schemas.openxmlformats.org/officeDocument/2006/relationships" r:embed="rId4"/>
          <a:srcRect/>
          <a:stretch>
            <a:fillRect l="-3000" r="-3000"/>
          </a:stretch>
        </a:blipFill>
      </dgm:spPr>
      <dgm:extLst>
        <a:ext uri="{E40237B7-FDA0-4F09-8148-C483321AD2D9}">
          <dgm14:cNvPr xmlns:dgm14="http://schemas.microsoft.com/office/drawing/2010/diagram" id="0" name="" descr="Photo of Stefanie Schroeder"/>
        </a:ext>
      </dgm:extLst>
    </dgm:pt>
    <dgm:pt modelId="{13AA7F25-5E39-4836-B68C-DA6F3C1FDBCC}" type="pres">
      <dgm:prSet presAssocID="{155DCEB9-10AC-48B9-8014-8416E3CB5AA4}" presName="sibTrans" presStyleLbl="sibTrans2D1" presStyleIdx="0" presStyleCnt="0"/>
      <dgm:spPr/>
    </dgm:pt>
    <dgm:pt modelId="{5F7D3D7C-A933-4054-BB72-2E7C34707649}" type="pres">
      <dgm:prSet presAssocID="{CED9B6EE-8C97-471E-8D9D-4616D9CD6BB2}" presName="compNode" presStyleCnt="0"/>
      <dgm:spPr/>
    </dgm:pt>
    <dgm:pt modelId="{8E430330-557D-4BBE-8617-A1331DF128AD}" type="pres">
      <dgm:prSet presAssocID="{CED9B6EE-8C97-471E-8D9D-4616D9CD6BB2}" presName="node" presStyleLbl="node1" presStyleIdx="4" presStyleCnt="6">
        <dgm:presLayoutVars>
          <dgm:bulletEnabled val="1"/>
        </dgm:presLayoutVars>
      </dgm:prSet>
      <dgm:spPr/>
    </dgm:pt>
    <dgm:pt modelId="{FFE875BD-7DF3-404D-B549-25AF74FF43E3}" type="pres">
      <dgm:prSet presAssocID="{CED9B6EE-8C97-471E-8D9D-4616D9CD6BB2}" presName="invisiNode" presStyleLbl="node1" presStyleIdx="4" presStyleCnt="6"/>
      <dgm:spPr/>
    </dgm:pt>
    <dgm:pt modelId="{64B1FC7D-30EC-49F5-995E-C4740A8603E9}" type="pres">
      <dgm:prSet presAssocID="{CED9B6EE-8C97-471E-8D9D-4616D9CD6BB2}" presName="imagNode" presStyleLbl="fgImgPlace1" presStyleIdx="4" presStyleCnt="6"/>
      <dgm:spPr>
        <a:blipFill rotWithShape="1">
          <a:blip xmlns:r="http://schemas.openxmlformats.org/officeDocument/2006/relationships" r:embed="rId5"/>
          <a:srcRect/>
          <a:stretch>
            <a:fillRect l="-3000" r="-3000"/>
          </a:stretch>
        </a:blipFill>
      </dgm:spPr>
      <dgm:extLst>
        <a:ext uri="{E40237B7-FDA0-4F09-8148-C483321AD2D9}">
          <dgm14:cNvPr xmlns:dgm14="http://schemas.microsoft.com/office/drawing/2010/diagram" id="0" name="" descr="Photo of Darice McDougald"/>
        </a:ext>
      </dgm:extLst>
    </dgm:pt>
    <dgm:pt modelId="{DEDE430C-05C1-4981-BDB8-03DF3BD0631D}" type="pres">
      <dgm:prSet presAssocID="{372AFAF3-46C4-4912-B248-BAF1F7E739E3}" presName="sibTrans" presStyleLbl="sibTrans2D1" presStyleIdx="0" presStyleCnt="0"/>
      <dgm:spPr/>
    </dgm:pt>
    <dgm:pt modelId="{2780FBE0-8EB3-4882-8738-91F8B348716B}" type="pres">
      <dgm:prSet presAssocID="{2022E6AC-6437-4770-9FED-5E229BA47D28}" presName="compNode" presStyleCnt="0"/>
      <dgm:spPr/>
    </dgm:pt>
    <dgm:pt modelId="{FB557085-EE52-42D5-B0D3-A456789F07EF}" type="pres">
      <dgm:prSet presAssocID="{2022E6AC-6437-4770-9FED-5E229BA47D28}" presName="node" presStyleLbl="node1" presStyleIdx="5" presStyleCnt="6">
        <dgm:presLayoutVars>
          <dgm:bulletEnabled val="1"/>
        </dgm:presLayoutVars>
      </dgm:prSet>
      <dgm:spPr/>
    </dgm:pt>
    <dgm:pt modelId="{5305436A-BB0F-4E58-B2D1-CF8BCEE05405}" type="pres">
      <dgm:prSet presAssocID="{2022E6AC-6437-4770-9FED-5E229BA47D28}" presName="invisiNode" presStyleLbl="node1" presStyleIdx="5" presStyleCnt="6"/>
      <dgm:spPr/>
    </dgm:pt>
    <dgm:pt modelId="{5C77A890-B015-4131-919C-1F0D15270552}" type="pres">
      <dgm:prSet presAssocID="{2022E6AC-6437-4770-9FED-5E229BA47D28}" presName="imagNode" presStyleLbl="fgImgPlace1" presStyleIdx="5" presStyleCnt="6"/>
      <dgm:spPr>
        <a:blipFill>
          <a:blip xmlns:r="http://schemas.openxmlformats.org/officeDocument/2006/relationships" r:embed="rId6"/>
          <a:srcRect/>
          <a:stretch>
            <a:fillRect t="-1000" b="-1000"/>
          </a:stretch>
        </a:blipFill>
      </dgm:spPr>
    </dgm:pt>
  </dgm:ptLst>
  <dgm:cxnLst>
    <dgm:cxn modelId="{5796210F-22FC-4436-AB96-ACC514C5038B}" type="presOf" srcId="{9AF5C9A5-5E03-47AF-B566-17044598B537}" destId="{4730EB75-956B-4EA6-8F2C-4142FD4611EC}" srcOrd="0" destOrd="0" presId="urn:microsoft.com/office/officeart/2005/8/layout/pList2"/>
    <dgm:cxn modelId="{DE386816-0C45-480B-A409-4417A881E395}" srcId="{9AF5C9A5-5E03-47AF-B566-17044598B537}" destId="{04A0F405-0BEB-4A01-BCCF-20FFC243C63B}" srcOrd="3" destOrd="0" parTransId="{F0115864-651B-4FDF-81FB-7591B5E7FD47}" sibTransId="{155DCEB9-10AC-48B9-8014-8416E3CB5AA4}"/>
    <dgm:cxn modelId="{3CFF861B-D6DD-4621-B603-75981089B18D}" type="presOf" srcId="{815A08F4-146C-46C8-908C-D7E17D9ABC9A}" destId="{1FF8A564-6E3D-418A-8168-50899C221E83}" srcOrd="0" destOrd="0" presId="urn:microsoft.com/office/officeart/2005/8/layout/pList2"/>
    <dgm:cxn modelId="{46B70C1D-B627-42B8-BCD9-BA029B03FD67}" srcId="{9AF5C9A5-5E03-47AF-B566-17044598B537}" destId="{2022E6AC-6437-4770-9FED-5E229BA47D28}" srcOrd="5" destOrd="0" parTransId="{3A5D0DD5-51E8-48B4-BE34-0A589A025199}" sibTransId="{9BF07588-40EC-4CB5-BACF-123A4CFF725C}"/>
    <dgm:cxn modelId="{4DD64B1D-3129-4AE9-9676-3BD346B90D3B}" type="presOf" srcId="{2022E6AC-6437-4770-9FED-5E229BA47D28}" destId="{FB557085-EE52-42D5-B0D3-A456789F07EF}" srcOrd="0" destOrd="0" presId="urn:microsoft.com/office/officeart/2005/8/layout/pList2"/>
    <dgm:cxn modelId="{209F7927-00F7-4AA3-B828-9400C3250D64}" type="presOf" srcId="{83E0B75F-1615-4A75-9B16-B8CEC4AA7EC7}" destId="{3BEAFB42-102A-4C79-9E93-8A74C7BFCA28}" srcOrd="0" destOrd="0" presId="urn:microsoft.com/office/officeart/2005/8/layout/pList2"/>
    <dgm:cxn modelId="{856F0C5C-BDB6-4745-8334-5DD6AF8306AE}" type="presOf" srcId="{04A0F405-0BEB-4A01-BCCF-20FFC243C63B}" destId="{29264F3A-84BE-4C03-B997-1057F6E42787}" srcOrd="0" destOrd="0" presId="urn:microsoft.com/office/officeart/2005/8/layout/pList2"/>
    <dgm:cxn modelId="{498FA362-0D67-4C62-A9AA-45D6E87EDC61}" type="presOf" srcId="{5EBA7AD0-168D-4CDB-ABB2-20AEE6498AA9}" destId="{D981D8B9-980E-4885-AC17-FC92581215CD}" srcOrd="0" destOrd="0" presId="urn:microsoft.com/office/officeart/2005/8/layout/pList2"/>
    <dgm:cxn modelId="{E0D9AA43-B2CD-4A1A-8E49-C584A521B3C9}" type="presOf" srcId="{F7F0DBB9-C0A3-45F8-BFA0-57A452C4FBAA}" destId="{4B443FDF-CF26-4797-B60C-4F3C1D629842}" srcOrd="0" destOrd="0" presId="urn:microsoft.com/office/officeart/2005/8/layout/pList2"/>
    <dgm:cxn modelId="{BEBCC543-31D3-40A0-A8D4-88B61C055A05}" srcId="{9AF5C9A5-5E03-47AF-B566-17044598B537}" destId="{845D9E84-ADE0-4060-8C07-EB76BF39E754}" srcOrd="0" destOrd="0" parTransId="{45B23E83-3F33-4BE7-BB4C-A0410E31E897}" sibTransId="{F7F0DBB9-C0A3-45F8-BFA0-57A452C4FBAA}"/>
    <dgm:cxn modelId="{4BAD1F79-0725-4604-9A7A-F9E29836B6BE}" type="presOf" srcId="{2E837CA1-A706-4A7A-8E88-E88ED4A2CCBA}" destId="{DF577244-4033-462C-B77C-39376605A877}" srcOrd="0" destOrd="0" presId="urn:microsoft.com/office/officeart/2005/8/layout/pList2"/>
    <dgm:cxn modelId="{430BC55A-04DF-4762-9527-2814920B51B2}" type="presOf" srcId="{155DCEB9-10AC-48B9-8014-8416E3CB5AA4}" destId="{13AA7F25-5E39-4836-B68C-DA6F3C1FDBCC}" srcOrd="0" destOrd="0" presId="urn:microsoft.com/office/officeart/2005/8/layout/pList2"/>
    <dgm:cxn modelId="{3D7CA787-3ACA-4078-8566-75A8B934FF89}" srcId="{9AF5C9A5-5E03-47AF-B566-17044598B537}" destId="{CED9B6EE-8C97-471E-8D9D-4616D9CD6BB2}" srcOrd="4" destOrd="0" parTransId="{54DB34E0-8637-4778-9173-6049D68B5421}" sibTransId="{372AFAF3-46C4-4912-B248-BAF1F7E739E3}"/>
    <dgm:cxn modelId="{FEB38B88-D733-4702-8210-1218D02C4601}" srcId="{9AF5C9A5-5E03-47AF-B566-17044598B537}" destId="{5EBA7AD0-168D-4CDB-ABB2-20AEE6498AA9}" srcOrd="1" destOrd="0" parTransId="{9DED8C80-5952-481F-87F3-5DA4FFBCA6F2}" sibTransId="{2E837CA1-A706-4A7A-8E88-E88ED4A2CCBA}"/>
    <dgm:cxn modelId="{C0ECEE88-13CC-452D-9475-3EB318404D0D}" srcId="{9AF5C9A5-5E03-47AF-B566-17044598B537}" destId="{83E0B75F-1615-4A75-9B16-B8CEC4AA7EC7}" srcOrd="2" destOrd="0" parTransId="{45FF7B01-4574-413B-BA64-DE845D4D6219}" sibTransId="{815A08F4-146C-46C8-908C-D7E17D9ABC9A}"/>
    <dgm:cxn modelId="{A83ACAC4-9A70-487A-8004-88CF260D16FC}" type="presOf" srcId="{845D9E84-ADE0-4060-8C07-EB76BF39E754}" destId="{A5829E48-C578-47A4-8D11-A5DFDD1EB70E}" srcOrd="0" destOrd="0" presId="urn:microsoft.com/office/officeart/2005/8/layout/pList2"/>
    <dgm:cxn modelId="{5C5354CB-7EC9-4637-934F-78EE7D23C7F2}" type="presOf" srcId="{372AFAF3-46C4-4912-B248-BAF1F7E739E3}" destId="{DEDE430C-05C1-4981-BDB8-03DF3BD0631D}" srcOrd="0" destOrd="0" presId="urn:microsoft.com/office/officeart/2005/8/layout/pList2"/>
    <dgm:cxn modelId="{0D0983DC-490C-47B5-9E88-89D15CF47AD7}" type="presOf" srcId="{CED9B6EE-8C97-471E-8D9D-4616D9CD6BB2}" destId="{8E430330-557D-4BBE-8617-A1331DF128AD}" srcOrd="0" destOrd="0" presId="urn:microsoft.com/office/officeart/2005/8/layout/pList2"/>
    <dgm:cxn modelId="{7C121B34-5C7C-4DFC-9D29-3266AAFF54D2}" type="presParOf" srcId="{4730EB75-956B-4EA6-8F2C-4142FD4611EC}" destId="{14D0B170-0524-4798-A4C4-AD482F48B044}" srcOrd="0" destOrd="0" presId="urn:microsoft.com/office/officeart/2005/8/layout/pList2"/>
    <dgm:cxn modelId="{A1D00744-78E0-4C02-A571-E7C047222483}" type="presParOf" srcId="{4730EB75-956B-4EA6-8F2C-4142FD4611EC}" destId="{7E8D5FE1-40C8-4510-801B-940EACB96668}" srcOrd="1" destOrd="0" presId="urn:microsoft.com/office/officeart/2005/8/layout/pList2"/>
    <dgm:cxn modelId="{029C051E-C8DB-408D-A7FC-43C6CC8F8D1D}" type="presParOf" srcId="{7E8D5FE1-40C8-4510-801B-940EACB96668}" destId="{C8E852E2-A8B5-4272-B27E-FE7A2828FB0A}" srcOrd="0" destOrd="0" presId="urn:microsoft.com/office/officeart/2005/8/layout/pList2"/>
    <dgm:cxn modelId="{EF4A89EC-FB11-4797-82D8-E7AD9DDA257F}" type="presParOf" srcId="{C8E852E2-A8B5-4272-B27E-FE7A2828FB0A}" destId="{A5829E48-C578-47A4-8D11-A5DFDD1EB70E}" srcOrd="0" destOrd="0" presId="urn:microsoft.com/office/officeart/2005/8/layout/pList2"/>
    <dgm:cxn modelId="{2FB5AA31-D37F-4276-84CC-2117E4CCE9C4}" type="presParOf" srcId="{C8E852E2-A8B5-4272-B27E-FE7A2828FB0A}" destId="{972BFC78-3C6D-4EDE-940F-BF658A1AEA06}" srcOrd="1" destOrd="0" presId="urn:microsoft.com/office/officeart/2005/8/layout/pList2"/>
    <dgm:cxn modelId="{E895BF53-7770-4EB1-918B-547D3FAB8FCD}" type="presParOf" srcId="{C8E852E2-A8B5-4272-B27E-FE7A2828FB0A}" destId="{CE6E48AF-87DF-42AE-A54D-2C10EFA4A7B2}" srcOrd="2" destOrd="0" presId="urn:microsoft.com/office/officeart/2005/8/layout/pList2"/>
    <dgm:cxn modelId="{EA16E58E-51F8-4B8F-BCCD-8B5003742DA2}" type="presParOf" srcId="{7E8D5FE1-40C8-4510-801B-940EACB96668}" destId="{4B443FDF-CF26-4797-B60C-4F3C1D629842}" srcOrd="1" destOrd="0" presId="urn:microsoft.com/office/officeart/2005/8/layout/pList2"/>
    <dgm:cxn modelId="{3E665FF9-A43D-4F40-9417-F5F43AE6CCDE}" type="presParOf" srcId="{7E8D5FE1-40C8-4510-801B-940EACB96668}" destId="{36705236-0411-4E0F-A497-0203E9B86C1F}" srcOrd="2" destOrd="0" presId="urn:microsoft.com/office/officeart/2005/8/layout/pList2"/>
    <dgm:cxn modelId="{1AD958AA-1BB8-4C6A-BCA7-0ADC98E222E6}" type="presParOf" srcId="{36705236-0411-4E0F-A497-0203E9B86C1F}" destId="{D981D8B9-980E-4885-AC17-FC92581215CD}" srcOrd="0" destOrd="0" presId="urn:microsoft.com/office/officeart/2005/8/layout/pList2"/>
    <dgm:cxn modelId="{00F6D638-218C-4EE9-8CF4-8E2374941A50}" type="presParOf" srcId="{36705236-0411-4E0F-A497-0203E9B86C1F}" destId="{CAA2C5EC-0B5F-4799-A8C2-A14AE33A5E9C}" srcOrd="1" destOrd="0" presId="urn:microsoft.com/office/officeart/2005/8/layout/pList2"/>
    <dgm:cxn modelId="{8E97EED9-18DA-43AF-8387-363780F5FFD7}" type="presParOf" srcId="{36705236-0411-4E0F-A497-0203E9B86C1F}" destId="{EAE815E1-EB64-4D39-9DF0-CD92D3FD9D32}" srcOrd="2" destOrd="0" presId="urn:microsoft.com/office/officeart/2005/8/layout/pList2"/>
    <dgm:cxn modelId="{9A32B4D1-3A91-4EB9-8CBD-790022085F8F}" type="presParOf" srcId="{7E8D5FE1-40C8-4510-801B-940EACB96668}" destId="{DF577244-4033-462C-B77C-39376605A877}" srcOrd="3" destOrd="0" presId="urn:microsoft.com/office/officeart/2005/8/layout/pList2"/>
    <dgm:cxn modelId="{96EB0DCE-D567-4971-96B7-64CBB32FA42E}" type="presParOf" srcId="{7E8D5FE1-40C8-4510-801B-940EACB96668}" destId="{C0704AEB-782C-4F7B-827E-A975E30C69B2}" srcOrd="4" destOrd="0" presId="urn:microsoft.com/office/officeart/2005/8/layout/pList2"/>
    <dgm:cxn modelId="{25848E0D-52A2-4506-960A-A25C047FE0E3}" type="presParOf" srcId="{C0704AEB-782C-4F7B-827E-A975E30C69B2}" destId="{3BEAFB42-102A-4C79-9E93-8A74C7BFCA28}" srcOrd="0" destOrd="0" presId="urn:microsoft.com/office/officeart/2005/8/layout/pList2"/>
    <dgm:cxn modelId="{421116AB-17FE-4DC5-BCED-82167F2C3375}" type="presParOf" srcId="{C0704AEB-782C-4F7B-827E-A975E30C69B2}" destId="{25DAF7E5-1A53-44BD-9720-805174C2FC8A}" srcOrd="1" destOrd="0" presId="urn:microsoft.com/office/officeart/2005/8/layout/pList2"/>
    <dgm:cxn modelId="{915328B6-498A-4F06-A9B0-877FCAE85C77}" type="presParOf" srcId="{C0704AEB-782C-4F7B-827E-A975E30C69B2}" destId="{1FED9161-B6A5-4469-8DFC-643FA425A57B}" srcOrd="2" destOrd="0" presId="urn:microsoft.com/office/officeart/2005/8/layout/pList2"/>
    <dgm:cxn modelId="{F21D4576-73B0-455D-AC7C-3C9E2A327547}" type="presParOf" srcId="{7E8D5FE1-40C8-4510-801B-940EACB96668}" destId="{1FF8A564-6E3D-418A-8168-50899C221E83}" srcOrd="5" destOrd="0" presId="urn:microsoft.com/office/officeart/2005/8/layout/pList2"/>
    <dgm:cxn modelId="{CECB1012-ECA0-4E1C-8202-35BB48BBFACA}" type="presParOf" srcId="{7E8D5FE1-40C8-4510-801B-940EACB96668}" destId="{624E3930-FF40-4F53-85BF-45B2BDD30CDF}" srcOrd="6" destOrd="0" presId="urn:microsoft.com/office/officeart/2005/8/layout/pList2"/>
    <dgm:cxn modelId="{64863DD9-8D89-4475-AC16-427B6185CCA6}" type="presParOf" srcId="{624E3930-FF40-4F53-85BF-45B2BDD30CDF}" destId="{29264F3A-84BE-4C03-B997-1057F6E42787}" srcOrd="0" destOrd="0" presId="urn:microsoft.com/office/officeart/2005/8/layout/pList2"/>
    <dgm:cxn modelId="{E8907DC8-A688-4E17-8371-260A52343A88}" type="presParOf" srcId="{624E3930-FF40-4F53-85BF-45B2BDD30CDF}" destId="{BB0BE8A3-F210-4CD9-8FD4-4B9E420086F4}" srcOrd="1" destOrd="0" presId="urn:microsoft.com/office/officeart/2005/8/layout/pList2"/>
    <dgm:cxn modelId="{709DF529-CF49-443A-94BD-50B4C58E8963}" type="presParOf" srcId="{624E3930-FF40-4F53-85BF-45B2BDD30CDF}" destId="{9D3DF411-AD26-40DE-A1F6-B14240AF57A6}" srcOrd="2" destOrd="0" presId="urn:microsoft.com/office/officeart/2005/8/layout/pList2"/>
    <dgm:cxn modelId="{E3D44FE0-8410-4D52-A7DA-079D821FAE74}" type="presParOf" srcId="{7E8D5FE1-40C8-4510-801B-940EACB96668}" destId="{13AA7F25-5E39-4836-B68C-DA6F3C1FDBCC}" srcOrd="7" destOrd="0" presId="urn:microsoft.com/office/officeart/2005/8/layout/pList2"/>
    <dgm:cxn modelId="{70725B69-2DEA-4866-ADFF-0A9D6406E516}" type="presParOf" srcId="{7E8D5FE1-40C8-4510-801B-940EACB96668}" destId="{5F7D3D7C-A933-4054-BB72-2E7C34707649}" srcOrd="8" destOrd="0" presId="urn:microsoft.com/office/officeart/2005/8/layout/pList2"/>
    <dgm:cxn modelId="{927E905E-EF79-465F-9D25-F180E072A07F}" type="presParOf" srcId="{5F7D3D7C-A933-4054-BB72-2E7C34707649}" destId="{8E430330-557D-4BBE-8617-A1331DF128AD}" srcOrd="0" destOrd="0" presId="urn:microsoft.com/office/officeart/2005/8/layout/pList2"/>
    <dgm:cxn modelId="{1DD923AC-96D4-4EA6-B6DC-243A618039FE}" type="presParOf" srcId="{5F7D3D7C-A933-4054-BB72-2E7C34707649}" destId="{FFE875BD-7DF3-404D-B549-25AF74FF43E3}" srcOrd="1" destOrd="0" presId="urn:microsoft.com/office/officeart/2005/8/layout/pList2"/>
    <dgm:cxn modelId="{963D9B62-B093-4EC4-BC3B-D57B61074FEB}" type="presParOf" srcId="{5F7D3D7C-A933-4054-BB72-2E7C34707649}" destId="{64B1FC7D-30EC-49F5-995E-C4740A8603E9}" srcOrd="2" destOrd="0" presId="urn:microsoft.com/office/officeart/2005/8/layout/pList2"/>
    <dgm:cxn modelId="{6A47F805-5354-4BA8-B1EA-CC05DFD0AE86}" type="presParOf" srcId="{7E8D5FE1-40C8-4510-801B-940EACB96668}" destId="{DEDE430C-05C1-4981-BDB8-03DF3BD0631D}" srcOrd="9" destOrd="0" presId="urn:microsoft.com/office/officeart/2005/8/layout/pList2"/>
    <dgm:cxn modelId="{45B762C8-3938-4071-80A5-545055D42525}" type="presParOf" srcId="{7E8D5FE1-40C8-4510-801B-940EACB96668}" destId="{2780FBE0-8EB3-4882-8738-91F8B348716B}" srcOrd="10" destOrd="0" presId="urn:microsoft.com/office/officeart/2005/8/layout/pList2"/>
    <dgm:cxn modelId="{5B2D5200-559C-4DD1-AFE2-954A220EC075}" type="presParOf" srcId="{2780FBE0-8EB3-4882-8738-91F8B348716B}" destId="{FB557085-EE52-42D5-B0D3-A456789F07EF}" srcOrd="0" destOrd="0" presId="urn:microsoft.com/office/officeart/2005/8/layout/pList2"/>
    <dgm:cxn modelId="{67A7128D-E8F0-4D46-8DE0-8E5E672E79BF}" type="presParOf" srcId="{2780FBE0-8EB3-4882-8738-91F8B348716B}" destId="{5305436A-BB0F-4E58-B2D1-CF8BCEE05405}" srcOrd="1" destOrd="0" presId="urn:microsoft.com/office/officeart/2005/8/layout/pList2"/>
    <dgm:cxn modelId="{51EA6F4F-E088-4088-9B5D-CB695E65B009}" type="presParOf" srcId="{2780FBE0-8EB3-4882-8738-91F8B348716B}" destId="{5C77A890-B015-4131-919C-1F0D1527055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596B9-21AD-4F8A-B2EC-8584DC11EC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EDEC31D-059B-4E19-98EF-7CB1074D2CB5}">
      <dgm:prSet phldrT="[Text]"/>
      <dgm:spPr/>
      <dgm:t>
        <a:bodyPr/>
        <a:lstStyle/>
        <a:p>
          <a:r>
            <a:rPr lang="en-US"/>
            <a:t>Brian Merritt</a:t>
          </a:r>
        </a:p>
        <a:p>
          <a:r>
            <a:rPr lang="en-US"/>
            <a:t>Sr VP &amp; CAO </a:t>
          </a:r>
        </a:p>
      </dgm:t>
    </dgm:pt>
    <dgm:pt modelId="{EEC871F5-1344-4C7F-B0E1-2581E9D117A6}" type="parTrans" cxnId="{72E22E1E-6B37-4824-86AB-0E966053EBEF}">
      <dgm:prSet/>
      <dgm:spPr/>
      <dgm:t>
        <a:bodyPr/>
        <a:lstStyle/>
        <a:p>
          <a:endParaRPr lang="en-US"/>
        </a:p>
      </dgm:t>
    </dgm:pt>
    <dgm:pt modelId="{32732D52-75EB-4675-969C-DC243FBE0FE4}" type="sibTrans" cxnId="{72E22E1E-6B37-4824-86AB-0E966053EBEF}">
      <dgm:prSet/>
      <dgm:spPr/>
      <dgm:t>
        <a:bodyPr/>
        <a:lstStyle/>
        <a:p>
          <a:endParaRPr lang="en-US"/>
        </a:p>
      </dgm:t>
    </dgm:pt>
    <dgm:pt modelId="{84372252-7604-4960-9689-2A1364AF7A9F}">
      <dgm:prSet phldrT="[Text]"/>
      <dgm:spPr/>
      <dgm:t>
        <a:bodyPr/>
        <a:lstStyle/>
        <a:p>
          <a:r>
            <a:rPr lang="en-US"/>
            <a:t>Andrew Gardner</a:t>
          </a:r>
        </a:p>
        <a:p>
          <a:r>
            <a:rPr lang="en-US"/>
            <a:t>AVP of Workforce Strategies</a:t>
          </a:r>
        </a:p>
      </dgm:t>
    </dgm:pt>
    <dgm:pt modelId="{24B2F736-D32B-496E-BC09-DAF61B07CF8B}" type="parTrans" cxnId="{D9C25B44-F8EF-4BAD-9AE2-7E5A5B01DD40}">
      <dgm:prSet/>
      <dgm:spPr/>
      <dgm:t>
        <a:bodyPr/>
        <a:lstStyle/>
        <a:p>
          <a:endParaRPr lang="en-US"/>
        </a:p>
      </dgm:t>
    </dgm:pt>
    <dgm:pt modelId="{9D584A9D-3608-42D3-88BD-67350076282C}" type="sibTrans" cxnId="{D9C25B44-F8EF-4BAD-9AE2-7E5A5B01DD40}">
      <dgm:prSet/>
      <dgm:spPr/>
      <dgm:t>
        <a:bodyPr/>
        <a:lstStyle/>
        <a:p>
          <a:endParaRPr lang="en-US"/>
        </a:p>
      </dgm:t>
    </dgm:pt>
    <dgm:pt modelId="{B946F3AE-84B1-40AC-84E0-9F18C31E6C8A}">
      <dgm:prSet phldrT="[Text]"/>
      <dgm:spPr/>
      <dgm:t>
        <a:bodyPr/>
        <a:lstStyle/>
        <a:p>
          <a:r>
            <a:rPr lang="en-US"/>
            <a:t>Kathy Davis</a:t>
          </a:r>
        </a:p>
        <a:p>
          <a:r>
            <a:rPr lang="en-US"/>
            <a:t>AVP Distance Learning</a:t>
          </a:r>
        </a:p>
      </dgm:t>
    </dgm:pt>
    <dgm:pt modelId="{1806B883-65E2-4A83-8C7F-4207681BCF9D}" type="parTrans" cxnId="{FB2DE564-ECD3-4E2D-9976-6AF02AC8F299}">
      <dgm:prSet/>
      <dgm:spPr/>
      <dgm:t>
        <a:bodyPr/>
        <a:lstStyle/>
        <a:p>
          <a:endParaRPr lang="en-US"/>
        </a:p>
      </dgm:t>
    </dgm:pt>
    <dgm:pt modelId="{C1378A25-4A71-40CA-ADA7-70957D34A78C}" type="sibTrans" cxnId="{FB2DE564-ECD3-4E2D-9976-6AF02AC8F299}">
      <dgm:prSet/>
      <dgm:spPr/>
      <dgm:t>
        <a:bodyPr/>
        <a:lstStyle/>
        <a:p>
          <a:endParaRPr lang="en-US"/>
        </a:p>
      </dgm:t>
    </dgm:pt>
    <dgm:pt modelId="{79EA14D8-A979-4BCA-BCC8-E6C48DD18224}">
      <dgm:prSet phldrT="[Text]"/>
      <dgm:spPr>
        <a:solidFill>
          <a:srgbClr val="FFC000"/>
        </a:solidFill>
      </dgm:spPr>
      <dgm:t>
        <a:bodyPr/>
        <a:lstStyle/>
        <a:p>
          <a:r>
            <a:rPr lang="en-US">
              <a:solidFill>
                <a:schemeClr val="tx1"/>
              </a:solidFill>
            </a:rPr>
            <a:t>Rob Van Dyke</a:t>
          </a:r>
        </a:p>
        <a:p>
          <a:r>
            <a:rPr lang="en-US">
              <a:solidFill>
                <a:schemeClr val="tx1"/>
              </a:solidFill>
            </a:rPr>
            <a:t>AVP for Federal Programs </a:t>
          </a:r>
        </a:p>
      </dgm:t>
    </dgm:pt>
    <dgm:pt modelId="{4BACC967-9E51-4932-93A2-B142AF7B33CF}" type="parTrans" cxnId="{3C5B579E-B80B-41EB-AAF6-E3A3F9FEDD83}">
      <dgm:prSet/>
      <dgm:spPr/>
      <dgm:t>
        <a:bodyPr/>
        <a:lstStyle/>
        <a:p>
          <a:endParaRPr lang="en-US"/>
        </a:p>
      </dgm:t>
    </dgm:pt>
    <dgm:pt modelId="{C495D25D-3B8F-4A3D-9F40-6AE94B5E5487}" type="sibTrans" cxnId="{3C5B579E-B80B-41EB-AAF6-E3A3F9FEDD83}">
      <dgm:prSet/>
      <dgm:spPr/>
      <dgm:t>
        <a:bodyPr/>
        <a:lstStyle/>
        <a:p>
          <a:endParaRPr lang="en-US"/>
        </a:p>
      </dgm:t>
    </dgm:pt>
    <dgm:pt modelId="{F401CD41-8F62-49DE-9127-AE50E571595D}">
      <dgm:prSet phldrT="[Text]"/>
      <dgm:spPr/>
      <dgm:t>
        <a:bodyPr/>
        <a:lstStyle/>
        <a:p>
          <a:r>
            <a:rPr lang="en-US"/>
            <a:t>Torry Reynolds</a:t>
          </a:r>
        </a:p>
        <a:p>
          <a:r>
            <a:rPr lang="en-US"/>
            <a:t>AVP Student Services</a:t>
          </a:r>
        </a:p>
      </dgm:t>
    </dgm:pt>
    <dgm:pt modelId="{C7C3C8DB-2660-44A4-824D-EFEBC30A5AB2}" type="parTrans" cxnId="{4F434C1D-B036-4AF1-950E-568FD213F0A9}">
      <dgm:prSet/>
      <dgm:spPr/>
      <dgm:t>
        <a:bodyPr/>
        <a:lstStyle/>
        <a:p>
          <a:endParaRPr lang="en-US"/>
        </a:p>
      </dgm:t>
    </dgm:pt>
    <dgm:pt modelId="{0F38040C-5E87-4957-B56E-16738404F821}" type="sibTrans" cxnId="{4F434C1D-B036-4AF1-950E-568FD213F0A9}">
      <dgm:prSet/>
      <dgm:spPr/>
      <dgm:t>
        <a:bodyPr/>
        <a:lstStyle/>
        <a:p>
          <a:endParaRPr lang="en-US"/>
        </a:p>
      </dgm:t>
    </dgm:pt>
    <dgm:pt modelId="{93D0BD6C-C5C8-4901-8D47-0ED8969FAD77}">
      <dgm:prSet phldrT="[Text]"/>
      <dgm:spPr/>
      <dgm:t>
        <a:bodyPr/>
        <a:lstStyle/>
        <a:p>
          <a:r>
            <a:rPr lang="en-US"/>
            <a:t>Nancye Gaj</a:t>
          </a:r>
        </a:p>
        <a:p>
          <a:r>
            <a:rPr lang="en-US"/>
            <a:t>Director of Career Pathways of IDD</a:t>
          </a:r>
        </a:p>
      </dgm:t>
    </dgm:pt>
    <dgm:pt modelId="{725982C2-0EC1-4421-BD61-AC056CEE629F}" type="parTrans" cxnId="{8102C0BF-76B5-4ABC-B85E-1AE6C9FEE1FC}">
      <dgm:prSet/>
      <dgm:spPr/>
      <dgm:t>
        <a:bodyPr/>
        <a:lstStyle/>
        <a:p>
          <a:endParaRPr lang="en-US"/>
        </a:p>
      </dgm:t>
    </dgm:pt>
    <dgm:pt modelId="{6B7A87C8-A223-451B-BCC1-F134C8B2851D}" type="sibTrans" cxnId="{8102C0BF-76B5-4ABC-B85E-1AE6C9FEE1FC}">
      <dgm:prSet/>
      <dgm:spPr/>
      <dgm:t>
        <a:bodyPr/>
        <a:lstStyle/>
        <a:p>
          <a:endParaRPr lang="en-US"/>
        </a:p>
      </dgm:t>
    </dgm:pt>
    <dgm:pt modelId="{7735B1A5-26BD-4E82-BE05-168BAB4BBCD2}">
      <dgm:prSet phldrT="[Text]"/>
      <dgm:spPr/>
      <dgm:t>
        <a:bodyPr/>
        <a:lstStyle/>
        <a:p>
          <a:r>
            <a:rPr lang="en-US"/>
            <a:t>Lisa Eads</a:t>
          </a:r>
        </a:p>
        <a:p>
          <a:r>
            <a:rPr lang="en-US"/>
            <a:t>AVP Academic Programs</a:t>
          </a:r>
        </a:p>
      </dgm:t>
    </dgm:pt>
    <dgm:pt modelId="{95A51CA8-5239-4DAC-8464-3BDF5F1A8B6C}" type="parTrans" cxnId="{15D9E0B2-894B-48CB-9723-3D968AB99024}">
      <dgm:prSet/>
      <dgm:spPr/>
      <dgm:t>
        <a:bodyPr/>
        <a:lstStyle/>
        <a:p>
          <a:endParaRPr lang="en-US"/>
        </a:p>
      </dgm:t>
    </dgm:pt>
    <dgm:pt modelId="{22ABF407-7009-4EFA-9ED9-27574C7B120C}" type="sibTrans" cxnId="{15D9E0B2-894B-48CB-9723-3D968AB99024}">
      <dgm:prSet/>
      <dgm:spPr/>
      <dgm:t>
        <a:bodyPr/>
        <a:lstStyle/>
        <a:p>
          <a:endParaRPr lang="en-US"/>
        </a:p>
      </dgm:t>
    </dgm:pt>
    <dgm:pt modelId="{EFC62C1C-7ED0-4AF4-8B97-163B2A9F1C2E}">
      <dgm:prSet phldrT="[Text]"/>
      <dgm:spPr/>
      <dgm:t>
        <a:bodyPr/>
        <a:lstStyle/>
        <a:p>
          <a:r>
            <a:rPr lang="en-US"/>
            <a:t>Lane Freeman</a:t>
          </a:r>
        </a:p>
        <a:p>
          <a:r>
            <a:rPr lang="en-US"/>
            <a:t>Director of Online Learning</a:t>
          </a:r>
        </a:p>
      </dgm:t>
    </dgm:pt>
    <dgm:pt modelId="{F10F9BA6-E228-41C8-9F1C-36600672C379}" type="parTrans" cxnId="{2E95E3F0-C714-4090-A988-3B2AF3F696A6}">
      <dgm:prSet/>
      <dgm:spPr/>
      <dgm:t>
        <a:bodyPr/>
        <a:lstStyle/>
        <a:p>
          <a:endParaRPr lang="en-US"/>
        </a:p>
      </dgm:t>
    </dgm:pt>
    <dgm:pt modelId="{43C4643E-83D8-4A24-AD69-5F78006C30F9}" type="sibTrans" cxnId="{2E95E3F0-C714-4090-A988-3B2AF3F696A6}">
      <dgm:prSet/>
      <dgm:spPr/>
      <dgm:t>
        <a:bodyPr/>
        <a:lstStyle/>
        <a:p>
          <a:endParaRPr lang="en-US"/>
        </a:p>
      </dgm:t>
    </dgm:pt>
    <dgm:pt modelId="{38035112-1AAD-49F0-A8A9-D3DEFB24537C}" type="pres">
      <dgm:prSet presAssocID="{4D4596B9-21AD-4F8A-B2EC-8584DC11EC98}" presName="hierChild1" presStyleCnt="0">
        <dgm:presLayoutVars>
          <dgm:orgChart val="1"/>
          <dgm:chPref val="1"/>
          <dgm:dir/>
          <dgm:animOne val="branch"/>
          <dgm:animLvl val="lvl"/>
          <dgm:resizeHandles/>
        </dgm:presLayoutVars>
      </dgm:prSet>
      <dgm:spPr/>
    </dgm:pt>
    <dgm:pt modelId="{EEA2B12E-49C4-47AC-950F-0F33714609F4}" type="pres">
      <dgm:prSet presAssocID="{8EDEC31D-059B-4E19-98EF-7CB1074D2CB5}" presName="hierRoot1" presStyleCnt="0">
        <dgm:presLayoutVars>
          <dgm:hierBranch val="init"/>
        </dgm:presLayoutVars>
      </dgm:prSet>
      <dgm:spPr/>
    </dgm:pt>
    <dgm:pt modelId="{1516392C-9875-4744-AB12-7039DE0D7AE8}" type="pres">
      <dgm:prSet presAssocID="{8EDEC31D-059B-4E19-98EF-7CB1074D2CB5}" presName="rootComposite1" presStyleCnt="0"/>
      <dgm:spPr/>
    </dgm:pt>
    <dgm:pt modelId="{1A4F1F5C-E210-45D7-9C9E-07448C26C5A0}" type="pres">
      <dgm:prSet presAssocID="{8EDEC31D-059B-4E19-98EF-7CB1074D2CB5}" presName="rootText1" presStyleLbl="node0" presStyleIdx="0" presStyleCnt="1">
        <dgm:presLayoutVars>
          <dgm:chPref val="3"/>
        </dgm:presLayoutVars>
      </dgm:prSet>
      <dgm:spPr/>
    </dgm:pt>
    <dgm:pt modelId="{BF29DA8E-FF50-43CC-A824-F14C6011E232}" type="pres">
      <dgm:prSet presAssocID="{8EDEC31D-059B-4E19-98EF-7CB1074D2CB5}" presName="rootConnector1" presStyleLbl="node1" presStyleIdx="0" presStyleCnt="0"/>
      <dgm:spPr/>
    </dgm:pt>
    <dgm:pt modelId="{927E470A-6A83-4A61-A892-E54B2E52EB8A}" type="pres">
      <dgm:prSet presAssocID="{8EDEC31D-059B-4E19-98EF-7CB1074D2CB5}" presName="hierChild2" presStyleCnt="0"/>
      <dgm:spPr/>
    </dgm:pt>
    <dgm:pt modelId="{B52D6A6E-F8F6-4855-94FA-8358E47DA398}" type="pres">
      <dgm:prSet presAssocID="{24B2F736-D32B-496E-BC09-DAF61B07CF8B}" presName="Name37" presStyleLbl="parChTrans1D2" presStyleIdx="0" presStyleCnt="7"/>
      <dgm:spPr/>
    </dgm:pt>
    <dgm:pt modelId="{08822C53-5AB9-457D-85E5-2B22933EB47C}" type="pres">
      <dgm:prSet presAssocID="{84372252-7604-4960-9689-2A1364AF7A9F}" presName="hierRoot2" presStyleCnt="0">
        <dgm:presLayoutVars>
          <dgm:hierBranch val="init"/>
        </dgm:presLayoutVars>
      </dgm:prSet>
      <dgm:spPr/>
    </dgm:pt>
    <dgm:pt modelId="{CC832C11-6CAB-4B35-BA8C-B824F5962B05}" type="pres">
      <dgm:prSet presAssocID="{84372252-7604-4960-9689-2A1364AF7A9F}" presName="rootComposite" presStyleCnt="0"/>
      <dgm:spPr/>
    </dgm:pt>
    <dgm:pt modelId="{76AFE06A-6217-427C-AE3C-1AC333692611}" type="pres">
      <dgm:prSet presAssocID="{84372252-7604-4960-9689-2A1364AF7A9F}" presName="rootText" presStyleLbl="node2" presStyleIdx="0" presStyleCnt="7">
        <dgm:presLayoutVars>
          <dgm:chPref val="3"/>
        </dgm:presLayoutVars>
      </dgm:prSet>
      <dgm:spPr/>
    </dgm:pt>
    <dgm:pt modelId="{A01B7ED7-EAB4-47F1-A330-C93D352FB393}" type="pres">
      <dgm:prSet presAssocID="{84372252-7604-4960-9689-2A1364AF7A9F}" presName="rootConnector" presStyleLbl="node2" presStyleIdx="0" presStyleCnt="7"/>
      <dgm:spPr/>
    </dgm:pt>
    <dgm:pt modelId="{38E5F9CE-15F3-4C38-863E-EEB3CA9B35E0}" type="pres">
      <dgm:prSet presAssocID="{84372252-7604-4960-9689-2A1364AF7A9F}" presName="hierChild4" presStyleCnt="0"/>
      <dgm:spPr/>
    </dgm:pt>
    <dgm:pt modelId="{6AD0AE88-9B19-410C-BCF9-8C82A6C02E99}" type="pres">
      <dgm:prSet presAssocID="{84372252-7604-4960-9689-2A1364AF7A9F}" presName="hierChild5" presStyleCnt="0"/>
      <dgm:spPr/>
    </dgm:pt>
    <dgm:pt modelId="{8A6CE04C-08B6-4FEF-8C66-12E8D0D6BB4D}" type="pres">
      <dgm:prSet presAssocID="{1806B883-65E2-4A83-8C7F-4207681BCF9D}" presName="Name37" presStyleLbl="parChTrans1D2" presStyleIdx="1" presStyleCnt="7"/>
      <dgm:spPr/>
    </dgm:pt>
    <dgm:pt modelId="{E43C27BE-FD10-483F-A236-3121F773597C}" type="pres">
      <dgm:prSet presAssocID="{B946F3AE-84B1-40AC-84E0-9F18C31E6C8A}" presName="hierRoot2" presStyleCnt="0">
        <dgm:presLayoutVars>
          <dgm:hierBranch val="init"/>
        </dgm:presLayoutVars>
      </dgm:prSet>
      <dgm:spPr/>
    </dgm:pt>
    <dgm:pt modelId="{C37FA77A-7D3C-4936-8C5E-BB942B4E7A93}" type="pres">
      <dgm:prSet presAssocID="{B946F3AE-84B1-40AC-84E0-9F18C31E6C8A}" presName="rootComposite" presStyleCnt="0"/>
      <dgm:spPr/>
    </dgm:pt>
    <dgm:pt modelId="{B230C9E2-8B00-4AB0-B325-DF3042300428}" type="pres">
      <dgm:prSet presAssocID="{B946F3AE-84B1-40AC-84E0-9F18C31E6C8A}" presName="rootText" presStyleLbl="node2" presStyleIdx="1" presStyleCnt="7">
        <dgm:presLayoutVars>
          <dgm:chPref val="3"/>
        </dgm:presLayoutVars>
      </dgm:prSet>
      <dgm:spPr/>
    </dgm:pt>
    <dgm:pt modelId="{5306C56F-A410-42F0-9FEE-3505BBEB7D1D}" type="pres">
      <dgm:prSet presAssocID="{B946F3AE-84B1-40AC-84E0-9F18C31E6C8A}" presName="rootConnector" presStyleLbl="node2" presStyleIdx="1" presStyleCnt="7"/>
      <dgm:spPr/>
    </dgm:pt>
    <dgm:pt modelId="{70C94461-DD80-4D0F-87A1-5BD41D014A05}" type="pres">
      <dgm:prSet presAssocID="{B946F3AE-84B1-40AC-84E0-9F18C31E6C8A}" presName="hierChild4" presStyleCnt="0"/>
      <dgm:spPr/>
    </dgm:pt>
    <dgm:pt modelId="{0DBE23E5-ECFA-4D5C-8059-FE2D62EBB748}" type="pres">
      <dgm:prSet presAssocID="{B946F3AE-84B1-40AC-84E0-9F18C31E6C8A}" presName="hierChild5" presStyleCnt="0"/>
      <dgm:spPr/>
    </dgm:pt>
    <dgm:pt modelId="{D8C6C57A-186E-40E6-A8DA-167BF71BD90F}" type="pres">
      <dgm:prSet presAssocID="{4BACC967-9E51-4932-93A2-B142AF7B33CF}" presName="Name37" presStyleLbl="parChTrans1D2" presStyleIdx="2" presStyleCnt="7"/>
      <dgm:spPr/>
    </dgm:pt>
    <dgm:pt modelId="{53E0B885-3BD8-42F8-825D-A62C199005EA}" type="pres">
      <dgm:prSet presAssocID="{79EA14D8-A979-4BCA-BCC8-E6C48DD18224}" presName="hierRoot2" presStyleCnt="0">
        <dgm:presLayoutVars>
          <dgm:hierBranch val="init"/>
        </dgm:presLayoutVars>
      </dgm:prSet>
      <dgm:spPr/>
    </dgm:pt>
    <dgm:pt modelId="{60A41EF9-E102-4525-9E97-B34DC1C5C5CA}" type="pres">
      <dgm:prSet presAssocID="{79EA14D8-A979-4BCA-BCC8-E6C48DD18224}" presName="rootComposite" presStyleCnt="0"/>
      <dgm:spPr/>
    </dgm:pt>
    <dgm:pt modelId="{3464084E-80CC-42A9-A577-39D2F4BDEB81}" type="pres">
      <dgm:prSet presAssocID="{79EA14D8-A979-4BCA-BCC8-E6C48DD18224}" presName="rootText" presStyleLbl="node2" presStyleIdx="2" presStyleCnt="7">
        <dgm:presLayoutVars>
          <dgm:chPref val="3"/>
        </dgm:presLayoutVars>
      </dgm:prSet>
      <dgm:spPr/>
    </dgm:pt>
    <dgm:pt modelId="{545DF000-8497-4116-B7D5-D34C3FE11330}" type="pres">
      <dgm:prSet presAssocID="{79EA14D8-A979-4BCA-BCC8-E6C48DD18224}" presName="rootConnector" presStyleLbl="node2" presStyleIdx="2" presStyleCnt="7"/>
      <dgm:spPr/>
    </dgm:pt>
    <dgm:pt modelId="{3C357AA5-A846-4FA3-9F43-E9B7766F8DE1}" type="pres">
      <dgm:prSet presAssocID="{79EA14D8-A979-4BCA-BCC8-E6C48DD18224}" presName="hierChild4" presStyleCnt="0"/>
      <dgm:spPr/>
    </dgm:pt>
    <dgm:pt modelId="{6D83FCA9-18C6-40D5-A61C-1D508DD46161}" type="pres">
      <dgm:prSet presAssocID="{79EA14D8-A979-4BCA-BCC8-E6C48DD18224}" presName="hierChild5" presStyleCnt="0"/>
      <dgm:spPr/>
    </dgm:pt>
    <dgm:pt modelId="{0EEEE22B-4868-4D15-9363-F100A4612D0A}" type="pres">
      <dgm:prSet presAssocID="{C7C3C8DB-2660-44A4-824D-EFEBC30A5AB2}" presName="Name37" presStyleLbl="parChTrans1D2" presStyleIdx="3" presStyleCnt="7"/>
      <dgm:spPr/>
    </dgm:pt>
    <dgm:pt modelId="{62B2B6F5-929F-4823-86A3-629D9459661E}" type="pres">
      <dgm:prSet presAssocID="{F401CD41-8F62-49DE-9127-AE50E571595D}" presName="hierRoot2" presStyleCnt="0">
        <dgm:presLayoutVars>
          <dgm:hierBranch val="init"/>
        </dgm:presLayoutVars>
      </dgm:prSet>
      <dgm:spPr/>
    </dgm:pt>
    <dgm:pt modelId="{56D572A0-760E-40EE-9493-BAF227F19846}" type="pres">
      <dgm:prSet presAssocID="{F401CD41-8F62-49DE-9127-AE50E571595D}" presName="rootComposite" presStyleCnt="0"/>
      <dgm:spPr/>
    </dgm:pt>
    <dgm:pt modelId="{72BDD267-F4C3-4E08-9EA2-4740B46B1C0F}" type="pres">
      <dgm:prSet presAssocID="{F401CD41-8F62-49DE-9127-AE50E571595D}" presName="rootText" presStyleLbl="node2" presStyleIdx="3" presStyleCnt="7">
        <dgm:presLayoutVars>
          <dgm:chPref val="3"/>
        </dgm:presLayoutVars>
      </dgm:prSet>
      <dgm:spPr/>
    </dgm:pt>
    <dgm:pt modelId="{CBDCED60-1FB1-449E-93F4-F77DA82C9B79}" type="pres">
      <dgm:prSet presAssocID="{F401CD41-8F62-49DE-9127-AE50E571595D}" presName="rootConnector" presStyleLbl="node2" presStyleIdx="3" presStyleCnt="7"/>
      <dgm:spPr/>
    </dgm:pt>
    <dgm:pt modelId="{D704B972-9F0B-41F0-AD1B-9D85ABA9A9E8}" type="pres">
      <dgm:prSet presAssocID="{F401CD41-8F62-49DE-9127-AE50E571595D}" presName="hierChild4" presStyleCnt="0"/>
      <dgm:spPr/>
    </dgm:pt>
    <dgm:pt modelId="{A503DC5E-0B66-49FA-A5FB-FD1FAF745853}" type="pres">
      <dgm:prSet presAssocID="{F401CD41-8F62-49DE-9127-AE50E571595D}" presName="hierChild5" presStyleCnt="0"/>
      <dgm:spPr/>
    </dgm:pt>
    <dgm:pt modelId="{4D59E3A1-4E13-46EA-AF4F-EEAA013CFBE7}" type="pres">
      <dgm:prSet presAssocID="{725982C2-0EC1-4421-BD61-AC056CEE629F}" presName="Name37" presStyleLbl="parChTrans1D2" presStyleIdx="4" presStyleCnt="7"/>
      <dgm:spPr/>
    </dgm:pt>
    <dgm:pt modelId="{DF174491-5EF9-4760-B2AC-D47F20AA1D91}" type="pres">
      <dgm:prSet presAssocID="{93D0BD6C-C5C8-4901-8D47-0ED8969FAD77}" presName="hierRoot2" presStyleCnt="0">
        <dgm:presLayoutVars>
          <dgm:hierBranch val="init"/>
        </dgm:presLayoutVars>
      </dgm:prSet>
      <dgm:spPr/>
    </dgm:pt>
    <dgm:pt modelId="{7E9A56DE-281F-4F3A-B551-D5D0C1A2A0DD}" type="pres">
      <dgm:prSet presAssocID="{93D0BD6C-C5C8-4901-8D47-0ED8969FAD77}" presName="rootComposite" presStyleCnt="0"/>
      <dgm:spPr/>
    </dgm:pt>
    <dgm:pt modelId="{7D8B5E49-C344-4757-AAC0-9401CDD324AC}" type="pres">
      <dgm:prSet presAssocID="{93D0BD6C-C5C8-4901-8D47-0ED8969FAD77}" presName="rootText" presStyleLbl="node2" presStyleIdx="4" presStyleCnt="7">
        <dgm:presLayoutVars>
          <dgm:chPref val="3"/>
        </dgm:presLayoutVars>
      </dgm:prSet>
      <dgm:spPr/>
    </dgm:pt>
    <dgm:pt modelId="{5CACE98B-A575-48C5-B638-6A07E1128374}" type="pres">
      <dgm:prSet presAssocID="{93D0BD6C-C5C8-4901-8D47-0ED8969FAD77}" presName="rootConnector" presStyleLbl="node2" presStyleIdx="4" presStyleCnt="7"/>
      <dgm:spPr/>
    </dgm:pt>
    <dgm:pt modelId="{9A54F137-50B2-4996-B93E-184D91B2CBEA}" type="pres">
      <dgm:prSet presAssocID="{93D0BD6C-C5C8-4901-8D47-0ED8969FAD77}" presName="hierChild4" presStyleCnt="0"/>
      <dgm:spPr/>
    </dgm:pt>
    <dgm:pt modelId="{8ECFF03D-1385-4595-A19D-BE05AC7926BA}" type="pres">
      <dgm:prSet presAssocID="{93D0BD6C-C5C8-4901-8D47-0ED8969FAD77}" presName="hierChild5" presStyleCnt="0"/>
      <dgm:spPr/>
    </dgm:pt>
    <dgm:pt modelId="{1CC4960F-99DA-4E13-AEE4-2A0564388D97}" type="pres">
      <dgm:prSet presAssocID="{95A51CA8-5239-4DAC-8464-3BDF5F1A8B6C}" presName="Name37" presStyleLbl="parChTrans1D2" presStyleIdx="5" presStyleCnt="7"/>
      <dgm:spPr/>
    </dgm:pt>
    <dgm:pt modelId="{AA0D5973-A9EF-4A59-8E83-FD9C7E986756}" type="pres">
      <dgm:prSet presAssocID="{7735B1A5-26BD-4E82-BE05-168BAB4BBCD2}" presName="hierRoot2" presStyleCnt="0">
        <dgm:presLayoutVars>
          <dgm:hierBranch val="init"/>
        </dgm:presLayoutVars>
      </dgm:prSet>
      <dgm:spPr/>
    </dgm:pt>
    <dgm:pt modelId="{5A473B85-9B0C-4756-964E-FADBC2586306}" type="pres">
      <dgm:prSet presAssocID="{7735B1A5-26BD-4E82-BE05-168BAB4BBCD2}" presName="rootComposite" presStyleCnt="0"/>
      <dgm:spPr/>
    </dgm:pt>
    <dgm:pt modelId="{72FED548-AF19-4666-9A3B-BB5E73476378}" type="pres">
      <dgm:prSet presAssocID="{7735B1A5-26BD-4E82-BE05-168BAB4BBCD2}" presName="rootText" presStyleLbl="node2" presStyleIdx="5" presStyleCnt="7">
        <dgm:presLayoutVars>
          <dgm:chPref val="3"/>
        </dgm:presLayoutVars>
      </dgm:prSet>
      <dgm:spPr/>
    </dgm:pt>
    <dgm:pt modelId="{49163398-96B4-4477-9CE3-BEB13C8DB861}" type="pres">
      <dgm:prSet presAssocID="{7735B1A5-26BD-4E82-BE05-168BAB4BBCD2}" presName="rootConnector" presStyleLbl="node2" presStyleIdx="5" presStyleCnt="7"/>
      <dgm:spPr/>
    </dgm:pt>
    <dgm:pt modelId="{5F1AEEB7-5C7D-4696-875F-8BA649243D02}" type="pres">
      <dgm:prSet presAssocID="{7735B1A5-26BD-4E82-BE05-168BAB4BBCD2}" presName="hierChild4" presStyleCnt="0"/>
      <dgm:spPr/>
    </dgm:pt>
    <dgm:pt modelId="{7DE1BF99-3D6D-4634-B3CC-0D4C86FF4899}" type="pres">
      <dgm:prSet presAssocID="{7735B1A5-26BD-4E82-BE05-168BAB4BBCD2}" presName="hierChild5" presStyleCnt="0"/>
      <dgm:spPr/>
    </dgm:pt>
    <dgm:pt modelId="{40C5E68E-5D80-48BA-8649-33A373E39EEA}" type="pres">
      <dgm:prSet presAssocID="{F10F9BA6-E228-41C8-9F1C-36600672C379}" presName="Name37" presStyleLbl="parChTrans1D2" presStyleIdx="6" presStyleCnt="7"/>
      <dgm:spPr/>
    </dgm:pt>
    <dgm:pt modelId="{5E312677-88C2-4E6E-95AB-24CD4FF3DAC2}" type="pres">
      <dgm:prSet presAssocID="{EFC62C1C-7ED0-4AF4-8B97-163B2A9F1C2E}" presName="hierRoot2" presStyleCnt="0">
        <dgm:presLayoutVars>
          <dgm:hierBranch val="init"/>
        </dgm:presLayoutVars>
      </dgm:prSet>
      <dgm:spPr/>
    </dgm:pt>
    <dgm:pt modelId="{6392C093-5446-4CA1-8043-A0B5802E0241}" type="pres">
      <dgm:prSet presAssocID="{EFC62C1C-7ED0-4AF4-8B97-163B2A9F1C2E}" presName="rootComposite" presStyleCnt="0"/>
      <dgm:spPr/>
    </dgm:pt>
    <dgm:pt modelId="{EFEDFF0D-717A-45C1-84A3-C672E7CEBB35}" type="pres">
      <dgm:prSet presAssocID="{EFC62C1C-7ED0-4AF4-8B97-163B2A9F1C2E}" presName="rootText" presStyleLbl="node2" presStyleIdx="6" presStyleCnt="7">
        <dgm:presLayoutVars>
          <dgm:chPref val="3"/>
        </dgm:presLayoutVars>
      </dgm:prSet>
      <dgm:spPr/>
    </dgm:pt>
    <dgm:pt modelId="{5C0CEE2D-86F6-4477-B2C2-714EFA0B7DA0}" type="pres">
      <dgm:prSet presAssocID="{EFC62C1C-7ED0-4AF4-8B97-163B2A9F1C2E}" presName="rootConnector" presStyleLbl="node2" presStyleIdx="6" presStyleCnt="7"/>
      <dgm:spPr/>
    </dgm:pt>
    <dgm:pt modelId="{6665FE23-7279-45C2-A16D-F1E1EFEE65E4}" type="pres">
      <dgm:prSet presAssocID="{EFC62C1C-7ED0-4AF4-8B97-163B2A9F1C2E}" presName="hierChild4" presStyleCnt="0"/>
      <dgm:spPr/>
    </dgm:pt>
    <dgm:pt modelId="{F431A881-E6DF-4CA8-B5D2-02B2C3506CE0}" type="pres">
      <dgm:prSet presAssocID="{EFC62C1C-7ED0-4AF4-8B97-163B2A9F1C2E}" presName="hierChild5" presStyleCnt="0"/>
      <dgm:spPr/>
    </dgm:pt>
    <dgm:pt modelId="{C30CFE7B-3E7B-4B19-9B15-729E840F54F4}" type="pres">
      <dgm:prSet presAssocID="{8EDEC31D-059B-4E19-98EF-7CB1074D2CB5}" presName="hierChild3" presStyleCnt="0"/>
      <dgm:spPr/>
    </dgm:pt>
  </dgm:ptLst>
  <dgm:cxnLst>
    <dgm:cxn modelId="{61BCBB08-7A7C-41D8-9AB6-4D8D35BB5043}" type="presOf" srcId="{EFC62C1C-7ED0-4AF4-8B97-163B2A9F1C2E}" destId="{EFEDFF0D-717A-45C1-84A3-C672E7CEBB35}" srcOrd="0" destOrd="0" presId="urn:microsoft.com/office/officeart/2005/8/layout/orgChart1"/>
    <dgm:cxn modelId="{0F64F508-FD1C-43B3-B29C-B98CCE5D8EB2}" type="presOf" srcId="{725982C2-0EC1-4421-BD61-AC056CEE629F}" destId="{4D59E3A1-4E13-46EA-AF4F-EEAA013CFBE7}" srcOrd="0" destOrd="0" presId="urn:microsoft.com/office/officeart/2005/8/layout/orgChart1"/>
    <dgm:cxn modelId="{ADCB590A-392A-41ED-854F-C2BB9AB5E453}" type="presOf" srcId="{24B2F736-D32B-496E-BC09-DAF61B07CF8B}" destId="{B52D6A6E-F8F6-4855-94FA-8358E47DA398}" srcOrd="0" destOrd="0" presId="urn:microsoft.com/office/officeart/2005/8/layout/orgChart1"/>
    <dgm:cxn modelId="{B5701516-EF49-4C8C-9574-31256628D1CA}" type="presOf" srcId="{8EDEC31D-059B-4E19-98EF-7CB1074D2CB5}" destId="{1A4F1F5C-E210-45D7-9C9E-07448C26C5A0}" srcOrd="0" destOrd="0" presId="urn:microsoft.com/office/officeart/2005/8/layout/orgChart1"/>
    <dgm:cxn modelId="{4F434C1D-B036-4AF1-950E-568FD213F0A9}" srcId="{8EDEC31D-059B-4E19-98EF-7CB1074D2CB5}" destId="{F401CD41-8F62-49DE-9127-AE50E571595D}" srcOrd="3" destOrd="0" parTransId="{C7C3C8DB-2660-44A4-824D-EFEBC30A5AB2}" sibTransId="{0F38040C-5E87-4957-B56E-16738404F821}"/>
    <dgm:cxn modelId="{72E22E1E-6B37-4824-86AB-0E966053EBEF}" srcId="{4D4596B9-21AD-4F8A-B2EC-8584DC11EC98}" destId="{8EDEC31D-059B-4E19-98EF-7CB1074D2CB5}" srcOrd="0" destOrd="0" parTransId="{EEC871F5-1344-4C7F-B0E1-2581E9D117A6}" sibTransId="{32732D52-75EB-4675-969C-DC243FBE0FE4}"/>
    <dgm:cxn modelId="{9AEF5623-C8F7-4339-9D31-C22517A8DB8A}" type="presOf" srcId="{4D4596B9-21AD-4F8A-B2EC-8584DC11EC98}" destId="{38035112-1AAD-49F0-A8A9-D3DEFB24537C}" srcOrd="0" destOrd="0" presId="urn:microsoft.com/office/officeart/2005/8/layout/orgChart1"/>
    <dgm:cxn modelId="{1EFCBF43-BFAB-4C8D-B842-77DBD1F6D3B1}" type="presOf" srcId="{C7C3C8DB-2660-44A4-824D-EFEBC30A5AB2}" destId="{0EEEE22B-4868-4D15-9363-F100A4612D0A}" srcOrd="0" destOrd="0" presId="urn:microsoft.com/office/officeart/2005/8/layout/orgChart1"/>
    <dgm:cxn modelId="{D9C25B44-F8EF-4BAD-9AE2-7E5A5B01DD40}" srcId="{8EDEC31D-059B-4E19-98EF-7CB1074D2CB5}" destId="{84372252-7604-4960-9689-2A1364AF7A9F}" srcOrd="0" destOrd="0" parTransId="{24B2F736-D32B-496E-BC09-DAF61B07CF8B}" sibTransId="{9D584A9D-3608-42D3-88BD-67350076282C}"/>
    <dgm:cxn modelId="{FB2DE564-ECD3-4E2D-9976-6AF02AC8F299}" srcId="{8EDEC31D-059B-4E19-98EF-7CB1074D2CB5}" destId="{B946F3AE-84B1-40AC-84E0-9F18C31E6C8A}" srcOrd="1" destOrd="0" parTransId="{1806B883-65E2-4A83-8C7F-4207681BCF9D}" sibTransId="{C1378A25-4A71-40CA-ADA7-70957D34A78C}"/>
    <dgm:cxn modelId="{85036E46-E40F-44E1-B896-396D0AC97A39}" type="presOf" srcId="{79EA14D8-A979-4BCA-BCC8-E6C48DD18224}" destId="{545DF000-8497-4116-B7D5-D34C3FE11330}" srcOrd="1" destOrd="0" presId="urn:microsoft.com/office/officeart/2005/8/layout/orgChart1"/>
    <dgm:cxn modelId="{75CE8850-D40A-4687-8387-75DB208FF93E}" type="presOf" srcId="{EFC62C1C-7ED0-4AF4-8B97-163B2A9F1C2E}" destId="{5C0CEE2D-86F6-4477-B2C2-714EFA0B7DA0}" srcOrd="1" destOrd="0" presId="urn:microsoft.com/office/officeart/2005/8/layout/orgChart1"/>
    <dgm:cxn modelId="{0E1C1E57-F126-4DBA-AA78-E87128858D34}" type="presOf" srcId="{1806B883-65E2-4A83-8C7F-4207681BCF9D}" destId="{8A6CE04C-08B6-4FEF-8C66-12E8D0D6BB4D}" srcOrd="0" destOrd="0" presId="urn:microsoft.com/office/officeart/2005/8/layout/orgChart1"/>
    <dgm:cxn modelId="{F8609B84-843E-4531-B77D-C377572BCF0F}" type="presOf" srcId="{B946F3AE-84B1-40AC-84E0-9F18C31E6C8A}" destId="{B230C9E2-8B00-4AB0-B325-DF3042300428}" srcOrd="0" destOrd="0" presId="urn:microsoft.com/office/officeart/2005/8/layout/orgChart1"/>
    <dgm:cxn modelId="{A4A5E385-6E26-4944-97A0-DBDE5FC42B37}" type="presOf" srcId="{93D0BD6C-C5C8-4901-8D47-0ED8969FAD77}" destId="{5CACE98B-A575-48C5-B638-6A07E1128374}" srcOrd="1" destOrd="0" presId="urn:microsoft.com/office/officeart/2005/8/layout/orgChart1"/>
    <dgm:cxn modelId="{B4AF718F-A8DB-49B6-BDB1-E75056D53C16}" type="presOf" srcId="{7735B1A5-26BD-4E82-BE05-168BAB4BBCD2}" destId="{72FED548-AF19-4666-9A3B-BB5E73476378}" srcOrd="0" destOrd="0" presId="urn:microsoft.com/office/officeart/2005/8/layout/orgChart1"/>
    <dgm:cxn modelId="{0DB52890-F875-4BDA-A813-F4AF07EBF43C}" type="presOf" srcId="{B946F3AE-84B1-40AC-84E0-9F18C31E6C8A}" destId="{5306C56F-A410-42F0-9FEE-3505BBEB7D1D}" srcOrd="1" destOrd="0" presId="urn:microsoft.com/office/officeart/2005/8/layout/orgChart1"/>
    <dgm:cxn modelId="{F18A199A-FBBE-49C0-B5A1-678CCDE8B66A}" type="presOf" srcId="{79EA14D8-A979-4BCA-BCC8-E6C48DD18224}" destId="{3464084E-80CC-42A9-A577-39D2F4BDEB81}" srcOrd="0" destOrd="0" presId="urn:microsoft.com/office/officeart/2005/8/layout/orgChart1"/>
    <dgm:cxn modelId="{91D2DF9D-2449-4107-AB93-C42618AD923A}" type="presOf" srcId="{93D0BD6C-C5C8-4901-8D47-0ED8969FAD77}" destId="{7D8B5E49-C344-4757-AAC0-9401CDD324AC}" srcOrd="0" destOrd="0" presId="urn:microsoft.com/office/officeart/2005/8/layout/orgChart1"/>
    <dgm:cxn modelId="{3C5B579E-B80B-41EB-AAF6-E3A3F9FEDD83}" srcId="{8EDEC31D-059B-4E19-98EF-7CB1074D2CB5}" destId="{79EA14D8-A979-4BCA-BCC8-E6C48DD18224}" srcOrd="2" destOrd="0" parTransId="{4BACC967-9E51-4932-93A2-B142AF7B33CF}" sibTransId="{C495D25D-3B8F-4A3D-9F40-6AE94B5E5487}"/>
    <dgm:cxn modelId="{E43CFBAE-70A5-404B-8DE9-BBD1A3BFBF7F}" type="presOf" srcId="{F401CD41-8F62-49DE-9127-AE50E571595D}" destId="{CBDCED60-1FB1-449E-93F4-F77DA82C9B79}" srcOrd="1" destOrd="0" presId="urn:microsoft.com/office/officeart/2005/8/layout/orgChart1"/>
    <dgm:cxn modelId="{15D9E0B2-894B-48CB-9723-3D968AB99024}" srcId="{8EDEC31D-059B-4E19-98EF-7CB1074D2CB5}" destId="{7735B1A5-26BD-4E82-BE05-168BAB4BBCD2}" srcOrd="5" destOrd="0" parTransId="{95A51CA8-5239-4DAC-8464-3BDF5F1A8B6C}" sibTransId="{22ABF407-7009-4EFA-9ED9-27574C7B120C}"/>
    <dgm:cxn modelId="{B8982AB6-0108-4E41-BBA8-7E11AD0C7125}" type="presOf" srcId="{84372252-7604-4960-9689-2A1364AF7A9F}" destId="{76AFE06A-6217-427C-AE3C-1AC333692611}" srcOrd="0" destOrd="0" presId="urn:microsoft.com/office/officeart/2005/8/layout/orgChart1"/>
    <dgm:cxn modelId="{8102C0BF-76B5-4ABC-B85E-1AE6C9FEE1FC}" srcId="{8EDEC31D-059B-4E19-98EF-7CB1074D2CB5}" destId="{93D0BD6C-C5C8-4901-8D47-0ED8969FAD77}" srcOrd="4" destOrd="0" parTransId="{725982C2-0EC1-4421-BD61-AC056CEE629F}" sibTransId="{6B7A87C8-A223-451B-BCC1-F134C8B2851D}"/>
    <dgm:cxn modelId="{6A7275C0-4E7B-497C-8FBC-564C8336C83F}" type="presOf" srcId="{F401CD41-8F62-49DE-9127-AE50E571595D}" destId="{72BDD267-F4C3-4E08-9EA2-4740B46B1C0F}" srcOrd="0" destOrd="0" presId="urn:microsoft.com/office/officeart/2005/8/layout/orgChart1"/>
    <dgm:cxn modelId="{D857F1C5-A815-43C8-AC9C-AF724FFE9D80}" type="presOf" srcId="{8EDEC31D-059B-4E19-98EF-7CB1074D2CB5}" destId="{BF29DA8E-FF50-43CC-A824-F14C6011E232}" srcOrd="1" destOrd="0" presId="urn:microsoft.com/office/officeart/2005/8/layout/orgChart1"/>
    <dgm:cxn modelId="{C51C48DD-A4ED-4F85-A351-F2BC70C20A4B}" type="presOf" srcId="{4BACC967-9E51-4932-93A2-B142AF7B33CF}" destId="{D8C6C57A-186E-40E6-A8DA-167BF71BD90F}" srcOrd="0" destOrd="0" presId="urn:microsoft.com/office/officeart/2005/8/layout/orgChart1"/>
    <dgm:cxn modelId="{D9FD0BEB-62B8-4870-BB7E-FFB91CDDEF6A}" type="presOf" srcId="{7735B1A5-26BD-4E82-BE05-168BAB4BBCD2}" destId="{49163398-96B4-4477-9CE3-BEB13C8DB861}" srcOrd="1" destOrd="0" presId="urn:microsoft.com/office/officeart/2005/8/layout/orgChart1"/>
    <dgm:cxn modelId="{50E71FEC-469F-4AF3-B7D4-30B3E88A69C8}" type="presOf" srcId="{95A51CA8-5239-4DAC-8464-3BDF5F1A8B6C}" destId="{1CC4960F-99DA-4E13-AEE4-2A0564388D97}" srcOrd="0" destOrd="0" presId="urn:microsoft.com/office/officeart/2005/8/layout/orgChart1"/>
    <dgm:cxn modelId="{ACA830EC-F286-468A-BB3D-E179DDF46350}" type="presOf" srcId="{84372252-7604-4960-9689-2A1364AF7A9F}" destId="{A01B7ED7-EAB4-47F1-A330-C93D352FB393}" srcOrd="1" destOrd="0" presId="urn:microsoft.com/office/officeart/2005/8/layout/orgChart1"/>
    <dgm:cxn modelId="{2E95E3F0-C714-4090-A988-3B2AF3F696A6}" srcId="{8EDEC31D-059B-4E19-98EF-7CB1074D2CB5}" destId="{EFC62C1C-7ED0-4AF4-8B97-163B2A9F1C2E}" srcOrd="6" destOrd="0" parTransId="{F10F9BA6-E228-41C8-9F1C-36600672C379}" sibTransId="{43C4643E-83D8-4A24-AD69-5F78006C30F9}"/>
    <dgm:cxn modelId="{B96D3CFD-B433-40F6-ADF3-BE43FE22D864}" type="presOf" srcId="{F10F9BA6-E228-41C8-9F1C-36600672C379}" destId="{40C5E68E-5D80-48BA-8649-33A373E39EEA}" srcOrd="0" destOrd="0" presId="urn:microsoft.com/office/officeart/2005/8/layout/orgChart1"/>
    <dgm:cxn modelId="{55C6E814-E595-4E99-9EC3-A1F9214E9570}" type="presParOf" srcId="{38035112-1AAD-49F0-A8A9-D3DEFB24537C}" destId="{EEA2B12E-49C4-47AC-950F-0F33714609F4}" srcOrd="0" destOrd="0" presId="urn:microsoft.com/office/officeart/2005/8/layout/orgChart1"/>
    <dgm:cxn modelId="{23E7CE1D-A707-426D-B1E1-BA2EECF285AD}" type="presParOf" srcId="{EEA2B12E-49C4-47AC-950F-0F33714609F4}" destId="{1516392C-9875-4744-AB12-7039DE0D7AE8}" srcOrd="0" destOrd="0" presId="urn:microsoft.com/office/officeart/2005/8/layout/orgChart1"/>
    <dgm:cxn modelId="{EB7174E4-5C65-4FD0-9652-0D1C49DB2014}" type="presParOf" srcId="{1516392C-9875-4744-AB12-7039DE0D7AE8}" destId="{1A4F1F5C-E210-45D7-9C9E-07448C26C5A0}" srcOrd="0" destOrd="0" presId="urn:microsoft.com/office/officeart/2005/8/layout/orgChart1"/>
    <dgm:cxn modelId="{89514AFE-5FDE-4A2C-AEA9-5C253F803029}" type="presParOf" srcId="{1516392C-9875-4744-AB12-7039DE0D7AE8}" destId="{BF29DA8E-FF50-43CC-A824-F14C6011E232}" srcOrd="1" destOrd="0" presId="urn:microsoft.com/office/officeart/2005/8/layout/orgChart1"/>
    <dgm:cxn modelId="{0622DE50-86E0-42D4-BDF7-D221505E6293}" type="presParOf" srcId="{EEA2B12E-49C4-47AC-950F-0F33714609F4}" destId="{927E470A-6A83-4A61-A892-E54B2E52EB8A}" srcOrd="1" destOrd="0" presId="urn:microsoft.com/office/officeart/2005/8/layout/orgChart1"/>
    <dgm:cxn modelId="{36B484BF-4D78-4C28-82A2-A8D1B10DB92C}" type="presParOf" srcId="{927E470A-6A83-4A61-A892-E54B2E52EB8A}" destId="{B52D6A6E-F8F6-4855-94FA-8358E47DA398}" srcOrd="0" destOrd="0" presId="urn:microsoft.com/office/officeart/2005/8/layout/orgChart1"/>
    <dgm:cxn modelId="{331A872E-6952-410E-967B-5BEFE2438DE8}" type="presParOf" srcId="{927E470A-6A83-4A61-A892-E54B2E52EB8A}" destId="{08822C53-5AB9-457D-85E5-2B22933EB47C}" srcOrd="1" destOrd="0" presId="urn:microsoft.com/office/officeart/2005/8/layout/orgChart1"/>
    <dgm:cxn modelId="{332FF16D-9F98-448A-BF1B-DF943A2C50A0}" type="presParOf" srcId="{08822C53-5AB9-457D-85E5-2B22933EB47C}" destId="{CC832C11-6CAB-4B35-BA8C-B824F5962B05}" srcOrd="0" destOrd="0" presId="urn:microsoft.com/office/officeart/2005/8/layout/orgChart1"/>
    <dgm:cxn modelId="{17E3680F-1B15-4F89-ABC0-81E5E69B1A49}" type="presParOf" srcId="{CC832C11-6CAB-4B35-BA8C-B824F5962B05}" destId="{76AFE06A-6217-427C-AE3C-1AC333692611}" srcOrd="0" destOrd="0" presId="urn:microsoft.com/office/officeart/2005/8/layout/orgChart1"/>
    <dgm:cxn modelId="{F9C74083-2F6D-4E3D-9B57-A1BC4F00D67B}" type="presParOf" srcId="{CC832C11-6CAB-4B35-BA8C-B824F5962B05}" destId="{A01B7ED7-EAB4-47F1-A330-C93D352FB393}" srcOrd="1" destOrd="0" presId="urn:microsoft.com/office/officeart/2005/8/layout/orgChart1"/>
    <dgm:cxn modelId="{9F51044C-33E1-416F-961F-FB1940D05946}" type="presParOf" srcId="{08822C53-5AB9-457D-85E5-2B22933EB47C}" destId="{38E5F9CE-15F3-4C38-863E-EEB3CA9B35E0}" srcOrd="1" destOrd="0" presId="urn:microsoft.com/office/officeart/2005/8/layout/orgChart1"/>
    <dgm:cxn modelId="{DB61B36D-098D-4048-97A4-4F3B2AFEDC3E}" type="presParOf" srcId="{08822C53-5AB9-457D-85E5-2B22933EB47C}" destId="{6AD0AE88-9B19-410C-BCF9-8C82A6C02E99}" srcOrd="2" destOrd="0" presId="urn:microsoft.com/office/officeart/2005/8/layout/orgChart1"/>
    <dgm:cxn modelId="{522599C7-2A06-406A-86B2-37DA7599E123}" type="presParOf" srcId="{927E470A-6A83-4A61-A892-E54B2E52EB8A}" destId="{8A6CE04C-08B6-4FEF-8C66-12E8D0D6BB4D}" srcOrd="2" destOrd="0" presId="urn:microsoft.com/office/officeart/2005/8/layout/orgChart1"/>
    <dgm:cxn modelId="{A2E7411E-7537-4995-8F32-69E05BAB2553}" type="presParOf" srcId="{927E470A-6A83-4A61-A892-E54B2E52EB8A}" destId="{E43C27BE-FD10-483F-A236-3121F773597C}" srcOrd="3" destOrd="0" presId="urn:microsoft.com/office/officeart/2005/8/layout/orgChart1"/>
    <dgm:cxn modelId="{528F5918-AEE8-4D78-ABBD-1C74D12AB976}" type="presParOf" srcId="{E43C27BE-FD10-483F-A236-3121F773597C}" destId="{C37FA77A-7D3C-4936-8C5E-BB942B4E7A93}" srcOrd="0" destOrd="0" presId="urn:microsoft.com/office/officeart/2005/8/layout/orgChart1"/>
    <dgm:cxn modelId="{6FB24642-0465-4E30-8028-E7188CA1A0A6}" type="presParOf" srcId="{C37FA77A-7D3C-4936-8C5E-BB942B4E7A93}" destId="{B230C9E2-8B00-4AB0-B325-DF3042300428}" srcOrd="0" destOrd="0" presId="urn:microsoft.com/office/officeart/2005/8/layout/orgChart1"/>
    <dgm:cxn modelId="{3E245296-9053-402D-B073-9484201100CB}" type="presParOf" srcId="{C37FA77A-7D3C-4936-8C5E-BB942B4E7A93}" destId="{5306C56F-A410-42F0-9FEE-3505BBEB7D1D}" srcOrd="1" destOrd="0" presId="urn:microsoft.com/office/officeart/2005/8/layout/orgChart1"/>
    <dgm:cxn modelId="{B63F73BF-AF5F-41C2-9DBB-0FC2305705D8}" type="presParOf" srcId="{E43C27BE-FD10-483F-A236-3121F773597C}" destId="{70C94461-DD80-4D0F-87A1-5BD41D014A05}" srcOrd="1" destOrd="0" presId="urn:microsoft.com/office/officeart/2005/8/layout/orgChart1"/>
    <dgm:cxn modelId="{FE89A592-DC14-45E7-8655-F209A13101E4}" type="presParOf" srcId="{E43C27BE-FD10-483F-A236-3121F773597C}" destId="{0DBE23E5-ECFA-4D5C-8059-FE2D62EBB748}" srcOrd="2" destOrd="0" presId="urn:microsoft.com/office/officeart/2005/8/layout/orgChart1"/>
    <dgm:cxn modelId="{7C7548E1-24AF-40BB-A060-9604D051A4AB}" type="presParOf" srcId="{927E470A-6A83-4A61-A892-E54B2E52EB8A}" destId="{D8C6C57A-186E-40E6-A8DA-167BF71BD90F}" srcOrd="4" destOrd="0" presId="urn:microsoft.com/office/officeart/2005/8/layout/orgChart1"/>
    <dgm:cxn modelId="{9755D4D1-1FC7-4205-8258-26371E8DE8A7}" type="presParOf" srcId="{927E470A-6A83-4A61-A892-E54B2E52EB8A}" destId="{53E0B885-3BD8-42F8-825D-A62C199005EA}" srcOrd="5" destOrd="0" presId="urn:microsoft.com/office/officeart/2005/8/layout/orgChart1"/>
    <dgm:cxn modelId="{68DE8711-9E6F-45CD-A6F0-F5B8C385D13D}" type="presParOf" srcId="{53E0B885-3BD8-42F8-825D-A62C199005EA}" destId="{60A41EF9-E102-4525-9E97-B34DC1C5C5CA}" srcOrd="0" destOrd="0" presId="urn:microsoft.com/office/officeart/2005/8/layout/orgChart1"/>
    <dgm:cxn modelId="{30139E3A-5110-4049-8008-3AC52F38EC8B}" type="presParOf" srcId="{60A41EF9-E102-4525-9E97-B34DC1C5C5CA}" destId="{3464084E-80CC-42A9-A577-39D2F4BDEB81}" srcOrd="0" destOrd="0" presId="urn:microsoft.com/office/officeart/2005/8/layout/orgChart1"/>
    <dgm:cxn modelId="{81F9485E-E550-4513-B543-869A78F0D498}" type="presParOf" srcId="{60A41EF9-E102-4525-9E97-B34DC1C5C5CA}" destId="{545DF000-8497-4116-B7D5-D34C3FE11330}" srcOrd="1" destOrd="0" presId="urn:microsoft.com/office/officeart/2005/8/layout/orgChart1"/>
    <dgm:cxn modelId="{6DC19107-5E3C-41B5-87A6-9717A810FD7C}" type="presParOf" srcId="{53E0B885-3BD8-42F8-825D-A62C199005EA}" destId="{3C357AA5-A846-4FA3-9F43-E9B7766F8DE1}" srcOrd="1" destOrd="0" presId="urn:microsoft.com/office/officeart/2005/8/layout/orgChart1"/>
    <dgm:cxn modelId="{C34BFAAB-789A-40F0-A922-D4C115BA197C}" type="presParOf" srcId="{53E0B885-3BD8-42F8-825D-A62C199005EA}" destId="{6D83FCA9-18C6-40D5-A61C-1D508DD46161}" srcOrd="2" destOrd="0" presId="urn:microsoft.com/office/officeart/2005/8/layout/orgChart1"/>
    <dgm:cxn modelId="{910A6321-189E-47AC-B444-4CE998525268}" type="presParOf" srcId="{927E470A-6A83-4A61-A892-E54B2E52EB8A}" destId="{0EEEE22B-4868-4D15-9363-F100A4612D0A}" srcOrd="6" destOrd="0" presId="urn:microsoft.com/office/officeart/2005/8/layout/orgChart1"/>
    <dgm:cxn modelId="{6D2353FD-B065-4FD7-8D11-54999D387BDB}" type="presParOf" srcId="{927E470A-6A83-4A61-A892-E54B2E52EB8A}" destId="{62B2B6F5-929F-4823-86A3-629D9459661E}" srcOrd="7" destOrd="0" presId="urn:microsoft.com/office/officeart/2005/8/layout/orgChart1"/>
    <dgm:cxn modelId="{A240F362-413D-451B-8E98-F26552371D74}" type="presParOf" srcId="{62B2B6F5-929F-4823-86A3-629D9459661E}" destId="{56D572A0-760E-40EE-9493-BAF227F19846}" srcOrd="0" destOrd="0" presId="urn:microsoft.com/office/officeart/2005/8/layout/orgChart1"/>
    <dgm:cxn modelId="{DBD8F2D3-95E8-431C-AE2D-DA23A2AA5EC4}" type="presParOf" srcId="{56D572A0-760E-40EE-9493-BAF227F19846}" destId="{72BDD267-F4C3-4E08-9EA2-4740B46B1C0F}" srcOrd="0" destOrd="0" presId="urn:microsoft.com/office/officeart/2005/8/layout/orgChart1"/>
    <dgm:cxn modelId="{6B2F7DA5-3B9B-4422-BD98-43CCC22E321B}" type="presParOf" srcId="{56D572A0-760E-40EE-9493-BAF227F19846}" destId="{CBDCED60-1FB1-449E-93F4-F77DA82C9B79}" srcOrd="1" destOrd="0" presId="urn:microsoft.com/office/officeart/2005/8/layout/orgChart1"/>
    <dgm:cxn modelId="{B9FB83C9-92D5-4615-AB03-BF355236262B}" type="presParOf" srcId="{62B2B6F5-929F-4823-86A3-629D9459661E}" destId="{D704B972-9F0B-41F0-AD1B-9D85ABA9A9E8}" srcOrd="1" destOrd="0" presId="urn:microsoft.com/office/officeart/2005/8/layout/orgChart1"/>
    <dgm:cxn modelId="{C36D929A-1B9F-477C-80C1-A5F7446FA0BB}" type="presParOf" srcId="{62B2B6F5-929F-4823-86A3-629D9459661E}" destId="{A503DC5E-0B66-49FA-A5FB-FD1FAF745853}" srcOrd="2" destOrd="0" presId="urn:microsoft.com/office/officeart/2005/8/layout/orgChart1"/>
    <dgm:cxn modelId="{51B713D4-ECA0-41D5-9D05-89C3CA572896}" type="presParOf" srcId="{927E470A-6A83-4A61-A892-E54B2E52EB8A}" destId="{4D59E3A1-4E13-46EA-AF4F-EEAA013CFBE7}" srcOrd="8" destOrd="0" presId="urn:microsoft.com/office/officeart/2005/8/layout/orgChart1"/>
    <dgm:cxn modelId="{8E688B35-E06B-484B-909B-EE7BE6EF0A69}" type="presParOf" srcId="{927E470A-6A83-4A61-A892-E54B2E52EB8A}" destId="{DF174491-5EF9-4760-B2AC-D47F20AA1D91}" srcOrd="9" destOrd="0" presId="urn:microsoft.com/office/officeart/2005/8/layout/orgChart1"/>
    <dgm:cxn modelId="{677D0289-BC53-4B02-B88E-AFA48C765721}" type="presParOf" srcId="{DF174491-5EF9-4760-B2AC-D47F20AA1D91}" destId="{7E9A56DE-281F-4F3A-B551-D5D0C1A2A0DD}" srcOrd="0" destOrd="0" presId="urn:microsoft.com/office/officeart/2005/8/layout/orgChart1"/>
    <dgm:cxn modelId="{024E923E-6FE2-47AB-89AB-F6345E9D58D3}" type="presParOf" srcId="{7E9A56DE-281F-4F3A-B551-D5D0C1A2A0DD}" destId="{7D8B5E49-C344-4757-AAC0-9401CDD324AC}" srcOrd="0" destOrd="0" presId="urn:microsoft.com/office/officeart/2005/8/layout/orgChart1"/>
    <dgm:cxn modelId="{E21757DC-8BAA-43A2-A38A-2C575880DE1B}" type="presParOf" srcId="{7E9A56DE-281F-4F3A-B551-D5D0C1A2A0DD}" destId="{5CACE98B-A575-48C5-B638-6A07E1128374}" srcOrd="1" destOrd="0" presId="urn:microsoft.com/office/officeart/2005/8/layout/orgChart1"/>
    <dgm:cxn modelId="{A2037543-9579-48F6-A06C-F6A8566FAF62}" type="presParOf" srcId="{DF174491-5EF9-4760-B2AC-D47F20AA1D91}" destId="{9A54F137-50B2-4996-B93E-184D91B2CBEA}" srcOrd="1" destOrd="0" presId="urn:microsoft.com/office/officeart/2005/8/layout/orgChart1"/>
    <dgm:cxn modelId="{557D7C1F-F65D-48EF-8604-D8C65E775708}" type="presParOf" srcId="{DF174491-5EF9-4760-B2AC-D47F20AA1D91}" destId="{8ECFF03D-1385-4595-A19D-BE05AC7926BA}" srcOrd="2" destOrd="0" presId="urn:microsoft.com/office/officeart/2005/8/layout/orgChart1"/>
    <dgm:cxn modelId="{D1F96C3E-B49D-441E-851F-1FA147C075A3}" type="presParOf" srcId="{927E470A-6A83-4A61-A892-E54B2E52EB8A}" destId="{1CC4960F-99DA-4E13-AEE4-2A0564388D97}" srcOrd="10" destOrd="0" presId="urn:microsoft.com/office/officeart/2005/8/layout/orgChart1"/>
    <dgm:cxn modelId="{A470D04D-53D5-48D5-8B0B-D759FA350FC6}" type="presParOf" srcId="{927E470A-6A83-4A61-A892-E54B2E52EB8A}" destId="{AA0D5973-A9EF-4A59-8E83-FD9C7E986756}" srcOrd="11" destOrd="0" presId="urn:microsoft.com/office/officeart/2005/8/layout/orgChart1"/>
    <dgm:cxn modelId="{0830782F-D3A9-4372-B662-EC9F8D897923}" type="presParOf" srcId="{AA0D5973-A9EF-4A59-8E83-FD9C7E986756}" destId="{5A473B85-9B0C-4756-964E-FADBC2586306}" srcOrd="0" destOrd="0" presId="urn:microsoft.com/office/officeart/2005/8/layout/orgChart1"/>
    <dgm:cxn modelId="{07EBE6B9-3ECE-4247-9B6C-E79B6615799E}" type="presParOf" srcId="{5A473B85-9B0C-4756-964E-FADBC2586306}" destId="{72FED548-AF19-4666-9A3B-BB5E73476378}" srcOrd="0" destOrd="0" presId="urn:microsoft.com/office/officeart/2005/8/layout/orgChart1"/>
    <dgm:cxn modelId="{2AC56AF1-FEE7-42C9-8DF9-604F65689AB2}" type="presParOf" srcId="{5A473B85-9B0C-4756-964E-FADBC2586306}" destId="{49163398-96B4-4477-9CE3-BEB13C8DB861}" srcOrd="1" destOrd="0" presId="urn:microsoft.com/office/officeart/2005/8/layout/orgChart1"/>
    <dgm:cxn modelId="{75BFE55B-F8DC-4641-B00B-9F02A6FF94E9}" type="presParOf" srcId="{AA0D5973-A9EF-4A59-8E83-FD9C7E986756}" destId="{5F1AEEB7-5C7D-4696-875F-8BA649243D02}" srcOrd="1" destOrd="0" presId="urn:microsoft.com/office/officeart/2005/8/layout/orgChart1"/>
    <dgm:cxn modelId="{49590AA5-03C8-47CA-9360-22E052B0041E}" type="presParOf" srcId="{AA0D5973-A9EF-4A59-8E83-FD9C7E986756}" destId="{7DE1BF99-3D6D-4634-B3CC-0D4C86FF4899}" srcOrd="2" destOrd="0" presId="urn:microsoft.com/office/officeart/2005/8/layout/orgChart1"/>
    <dgm:cxn modelId="{E8C18666-1DE0-4600-AA26-17EACF7A0841}" type="presParOf" srcId="{927E470A-6A83-4A61-A892-E54B2E52EB8A}" destId="{40C5E68E-5D80-48BA-8649-33A373E39EEA}" srcOrd="12" destOrd="0" presId="urn:microsoft.com/office/officeart/2005/8/layout/orgChart1"/>
    <dgm:cxn modelId="{01D3BF2A-6729-4776-9108-F5D6B7F54EB6}" type="presParOf" srcId="{927E470A-6A83-4A61-A892-E54B2E52EB8A}" destId="{5E312677-88C2-4E6E-95AB-24CD4FF3DAC2}" srcOrd="13" destOrd="0" presId="urn:microsoft.com/office/officeart/2005/8/layout/orgChart1"/>
    <dgm:cxn modelId="{F7AE542D-C192-42A5-92B8-0A669C26F2BA}" type="presParOf" srcId="{5E312677-88C2-4E6E-95AB-24CD4FF3DAC2}" destId="{6392C093-5446-4CA1-8043-A0B5802E0241}" srcOrd="0" destOrd="0" presId="urn:microsoft.com/office/officeart/2005/8/layout/orgChart1"/>
    <dgm:cxn modelId="{8409B61A-62D2-4389-914E-039C8B3BB9AC}" type="presParOf" srcId="{6392C093-5446-4CA1-8043-A0B5802E0241}" destId="{EFEDFF0D-717A-45C1-84A3-C672E7CEBB35}" srcOrd="0" destOrd="0" presId="urn:microsoft.com/office/officeart/2005/8/layout/orgChart1"/>
    <dgm:cxn modelId="{884BB26E-996A-48DF-B1E6-F95A7DC9899D}" type="presParOf" srcId="{6392C093-5446-4CA1-8043-A0B5802E0241}" destId="{5C0CEE2D-86F6-4477-B2C2-714EFA0B7DA0}" srcOrd="1" destOrd="0" presId="urn:microsoft.com/office/officeart/2005/8/layout/orgChart1"/>
    <dgm:cxn modelId="{29D45FA3-CBFB-4218-A2FF-DA6FD98A9C48}" type="presParOf" srcId="{5E312677-88C2-4E6E-95AB-24CD4FF3DAC2}" destId="{6665FE23-7279-45C2-A16D-F1E1EFEE65E4}" srcOrd="1" destOrd="0" presId="urn:microsoft.com/office/officeart/2005/8/layout/orgChart1"/>
    <dgm:cxn modelId="{CEE7B9C5-3675-4E4C-8954-DBC949933268}" type="presParOf" srcId="{5E312677-88C2-4E6E-95AB-24CD4FF3DAC2}" destId="{F431A881-E6DF-4CA8-B5D2-02B2C3506CE0}" srcOrd="2" destOrd="0" presId="urn:microsoft.com/office/officeart/2005/8/layout/orgChart1"/>
    <dgm:cxn modelId="{59C7C29B-3F0A-4B6C-882A-45AE4C38EF3E}" type="presParOf" srcId="{EEA2B12E-49C4-47AC-950F-0F33714609F4}" destId="{C30CFE7B-3E7B-4B19-9B15-729E840F54F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B170-0524-4798-A4C4-AD482F48B044}">
      <dsp:nvSpPr>
        <dsp:cNvPr id="0" name=""/>
        <dsp:cNvSpPr/>
      </dsp:nvSpPr>
      <dsp:spPr>
        <a:xfrm>
          <a:off x="0" y="0"/>
          <a:ext cx="8077610" cy="156102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E48AF-87DF-42AE-A54D-2C10EFA4A7B2}">
      <dsp:nvSpPr>
        <dsp:cNvPr id="0" name=""/>
        <dsp:cNvSpPr/>
      </dsp:nvSpPr>
      <dsp:spPr>
        <a:xfrm>
          <a:off x="243255" y="208137"/>
          <a:ext cx="1167861" cy="1144754"/>
        </a:xfrm>
        <a:prstGeom prst="roundRect">
          <a:avLst>
            <a:gd name="adj" fmla="val 10000"/>
          </a:avLst>
        </a:prstGeom>
        <a:blipFill>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29E48-C578-47A4-8D11-A5DFDD1EB70E}">
      <dsp:nvSpPr>
        <dsp:cNvPr id="0" name=""/>
        <dsp:cNvSpPr/>
      </dsp:nvSpPr>
      <dsp:spPr>
        <a:xfrm rot="10800000">
          <a:off x="243255" y="1561028"/>
          <a:ext cx="1167861" cy="190792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Rob Van Dyke</a:t>
          </a:r>
          <a:br>
            <a:rPr lang="en-US" sz="1200" kern="1200"/>
          </a:br>
          <a:br>
            <a:rPr lang="en-US" sz="1200" kern="1200"/>
          </a:br>
          <a:r>
            <a:rPr lang="en-US" sz="1200" kern="1200"/>
            <a:t>Associate VP for Federal Programs</a:t>
          </a:r>
        </a:p>
      </dsp:txBody>
      <dsp:txXfrm rot="10800000">
        <a:off x="279171" y="1561028"/>
        <a:ext cx="1096029" cy="1872008"/>
      </dsp:txXfrm>
    </dsp:sp>
    <dsp:sp modelId="{EAE815E1-EB64-4D39-9DF0-CD92D3FD9D32}">
      <dsp:nvSpPr>
        <dsp:cNvPr id="0" name=""/>
        <dsp:cNvSpPr/>
      </dsp:nvSpPr>
      <dsp:spPr>
        <a:xfrm>
          <a:off x="1527902" y="208137"/>
          <a:ext cx="1167861" cy="11447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1D8B9-980E-4885-AC17-FC92581215CD}">
      <dsp:nvSpPr>
        <dsp:cNvPr id="0" name=""/>
        <dsp:cNvSpPr/>
      </dsp:nvSpPr>
      <dsp:spPr>
        <a:xfrm rot="10800000">
          <a:off x="1527902" y="1561028"/>
          <a:ext cx="1167861" cy="190792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Tony Reggi</a:t>
          </a:r>
          <a:br>
            <a:rPr lang="en-US" sz="1200" kern="1200"/>
          </a:br>
          <a:br>
            <a:rPr lang="en-US" sz="1200" kern="1200"/>
          </a:br>
          <a:r>
            <a:rPr lang="en-US" sz="1200" kern="1200"/>
            <a:t>Associate State Director for Perkins Grant Administration</a:t>
          </a:r>
        </a:p>
      </dsp:txBody>
      <dsp:txXfrm rot="10800000">
        <a:off x="1563818" y="1561028"/>
        <a:ext cx="1096029" cy="1872008"/>
      </dsp:txXfrm>
    </dsp:sp>
    <dsp:sp modelId="{1FED9161-B6A5-4469-8DFC-643FA425A57B}">
      <dsp:nvSpPr>
        <dsp:cNvPr id="0" name=""/>
        <dsp:cNvSpPr/>
      </dsp:nvSpPr>
      <dsp:spPr>
        <a:xfrm>
          <a:off x="2812550" y="208137"/>
          <a:ext cx="1167861" cy="1144754"/>
        </a:xfrm>
        <a:prstGeom prst="roundRect">
          <a:avLst>
            <a:gd name="adj" fmla="val 10000"/>
          </a:avLst>
        </a:prstGeom>
        <a:blipFill>
          <a:blip xmlns:r="http://schemas.openxmlformats.org/officeDocument/2006/relationships" r:embed="rId3"/>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FB42-102A-4C79-9E93-8A74C7BFCA28}">
      <dsp:nvSpPr>
        <dsp:cNvPr id="0" name=""/>
        <dsp:cNvSpPr/>
      </dsp:nvSpPr>
      <dsp:spPr>
        <a:xfrm rot="10800000">
          <a:off x="2812550" y="1561028"/>
          <a:ext cx="1167861" cy="190792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Patti Coultas</a:t>
          </a:r>
          <a:br>
            <a:rPr lang="en-US" sz="1200" kern="1200"/>
          </a:br>
          <a:br>
            <a:rPr lang="en-US" sz="1200" kern="1200"/>
          </a:br>
          <a:r>
            <a:rPr lang="en-US" sz="1200" kern="1200"/>
            <a:t>Assistant Director of Perkins Regional Services - East</a:t>
          </a:r>
        </a:p>
      </dsp:txBody>
      <dsp:txXfrm rot="10800000">
        <a:off x="2848466" y="1561028"/>
        <a:ext cx="1096029" cy="1872008"/>
      </dsp:txXfrm>
    </dsp:sp>
    <dsp:sp modelId="{9D3DF411-AD26-40DE-A1F6-B14240AF57A6}">
      <dsp:nvSpPr>
        <dsp:cNvPr id="0" name=""/>
        <dsp:cNvSpPr/>
      </dsp:nvSpPr>
      <dsp:spPr>
        <a:xfrm>
          <a:off x="4097198" y="208137"/>
          <a:ext cx="1167861" cy="1144754"/>
        </a:xfrm>
        <a:prstGeom prst="roundRect">
          <a:avLst>
            <a:gd name="adj" fmla="val 10000"/>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64F3A-84BE-4C03-B997-1057F6E42787}">
      <dsp:nvSpPr>
        <dsp:cNvPr id="0" name=""/>
        <dsp:cNvSpPr/>
      </dsp:nvSpPr>
      <dsp:spPr>
        <a:xfrm rot="10800000">
          <a:off x="4097198" y="1561028"/>
          <a:ext cx="1167861" cy="190792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Stefanie Schroeder</a:t>
          </a:r>
          <a:br>
            <a:rPr lang="en-US" sz="1200" kern="1200"/>
          </a:br>
          <a:br>
            <a:rPr lang="en-US" sz="1200" kern="1200"/>
          </a:br>
          <a:r>
            <a:rPr lang="en-US" sz="1200" kern="1200"/>
            <a:t>Assistant Director of Perkins Regional Services – West</a:t>
          </a:r>
        </a:p>
      </dsp:txBody>
      <dsp:txXfrm rot="10800000">
        <a:off x="4133114" y="1561028"/>
        <a:ext cx="1096029" cy="1872008"/>
      </dsp:txXfrm>
    </dsp:sp>
    <dsp:sp modelId="{64B1FC7D-30EC-49F5-995E-C4740A8603E9}">
      <dsp:nvSpPr>
        <dsp:cNvPr id="0" name=""/>
        <dsp:cNvSpPr/>
      </dsp:nvSpPr>
      <dsp:spPr>
        <a:xfrm>
          <a:off x="5381845" y="208137"/>
          <a:ext cx="1167861" cy="1144754"/>
        </a:xfrm>
        <a:prstGeom prst="roundRect">
          <a:avLst>
            <a:gd name="adj" fmla="val 10000"/>
          </a:avLst>
        </a:prstGeom>
        <a:blipFill rotWithShape="1">
          <a:blip xmlns:r="http://schemas.openxmlformats.org/officeDocument/2006/relationships" r:embed="rId5"/>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0330-557D-4BBE-8617-A1331DF128AD}">
      <dsp:nvSpPr>
        <dsp:cNvPr id="0" name=""/>
        <dsp:cNvSpPr/>
      </dsp:nvSpPr>
      <dsp:spPr>
        <a:xfrm rot="10800000">
          <a:off x="5381845" y="1561028"/>
          <a:ext cx="1167861" cy="190792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Darice McDougald</a:t>
          </a:r>
          <a:br>
            <a:rPr lang="en-US" sz="1200" kern="1200"/>
          </a:br>
          <a:br>
            <a:rPr lang="en-US" sz="1200" kern="1200"/>
          </a:br>
          <a:r>
            <a:rPr lang="en-US" sz="1200" kern="1200"/>
            <a:t>Federal Programs Business Services Specialist</a:t>
          </a:r>
        </a:p>
      </dsp:txBody>
      <dsp:txXfrm rot="10800000">
        <a:off x="5417761" y="1561028"/>
        <a:ext cx="1096029" cy="1872008"/>
      </dsp:txXfrm>
    </dsp:sp>
    <dsp:sp modelId="{5C77A890-B015-4131-919C-1F0D15270552}">
      <dsp:nvSpPr>
        <dsp:cNvPr id="0" name=""/>
        <dsp:cNvSpPr/>
      </dsp:nvSpPr>
      <dsp:spPr>
        <a:xfrm>
          <a:off x="6666493" y="208137"/>
          <a:ext cx="1167861" cy="1144754"/>
        </a:xfrm>
        <a:prstGeom prst="roundRect">
          <a:avLst>
            <a:gd name="adj" fmla="val 10000"/>
          </a:avLst>
        </a:prstGeom>
        <a:blipFill>
          <a:blip xmlns:r="http://schemas.openxmlformats.org/officeDocument/2006/relationships" r:embed="rId6"/>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57085-EE52-42D5-B0D3-A456789F07EF}">
      <dsp:nvSpPr>
        <dsp:cNvPr id="0" name=""/>
        <dsp:cNvSpPr/>
      </dsp:nvSpPr>
      <dsp:spPr>
        <a:xfrm rot="10800000">
          <a:off x="6666493" y="1561028"/>
          <a:ext cx="1167861" cy="190792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t>Michael Tilley</a:t>
          </a:r>
          <a:br>
            <a:rPr lang="en-US" sz="1200" kern="1200"/>
          </a:br>
          <a:br>
            <a:rPr lang="en-US" sz="1200" kern="1200"/>
          </a:br>
          <a:r>
            <a:rPr lang="en-US" sz="1200" kern="1200"/>
            <a:t>Associate State Director for Monitoring and Compliance</a:t>
          </a:r>
        </a:p>
      </dsp:txBody>
      <dsp:txXfrm rot="10800000">
        <a:off x="6702409" y="1561028"/>
        <a:ext cx="1096029" cy="1872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5E68E-5D80-48BA-8649-33A373E39EEA}">
      <dsp:nvSpPr>
        <dsp:cNvPr id="0" name=""/>
        <dsp:cNvSpPr/>
      </dsp:nvSpPr>
      <dsp:spPr>
        <a:xfrm>
          <a:off x="3878825" y="1799063"/>
          <a:ext cx="3407455" cy="197125"/>
        </a:xfrm>
        <a:custGeom>
          <a:avLst/>
          <a:gdLst/>
          <a:ahLst/>
          <a:cxnLst/>
          <a:rect l="0" t="0" r="0" b="0"/>
          <a:pathLst>
            <a:path>
              <a:moveTo>
                <a:pt x="0" y="0"/>
              </a:moveTo>
              <a:lnTo>
                <a:pt x="0" y="98562"/>
              </a:lnTo>
              <a:lnTo>
                <a:pt x="3407455" y="98562"/>
              </a:lnTo>
              <a:lnTo>
                <a:pt x="3407455"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4960F-99DA-4E13-AEE4-2A0564388D97}">
      <dsp:nvSpPr>
        <dsp:cNvPr id="0" name=""/>
        <dsp:cNvSpPr/>
      </dsp:nvSpPr>
      <dsp:spPr>
        <a:xfrm>
          <a:off x="3878825" y="1799063"/>
          <a:ext cx="2271636" cy="197125"/>
        </a:xfrm>
        <a:custGeom>
          <a:avLst/>
          <a:gdLst/>
          <a:ahLst/>
          <a:cxnLst/>
          <a:rect l="0" t="0" r="0" b="0"/>
          <a:pathLst>
            <a:path>
              <a:moveTo>
                <a:pt x="0" y="0"/>
              </a:moveTo>
              <a:lnTo>
                <a:pt x="0" y="98562"/>
              </a:lnTo>
              <a:lnTo>
                <a:pt x="2271636" y="98562"/>
              </a:lnTo>
              <a:lnTo>
                <a:pt x="2271636"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9E3A1-4E13-46EA-AF4F-EEAA013CFBE7}">
      <dsp:nvSpPr>
        <dsp:cNvPr id="0" name=""/>
        <dsp:cNvSpPr/>
      </dsp:nvSpPr>
      <dsp:spPr>
        <a:xfrm>
          <a:off x="3878825" y="1799063"/>
          <a:ext cx="1135818" cy="197125"/>
        </a:xfrm>
        <a:custGeom>
          <a:avLst/>
          <a:gdLst/>
          <a:ahLst/>
          <a:cxnLst/>
          <a:rect l="0" t="0" r="0" b="0"/>
          <a:pathLst>
            <a:path>
              <a:moveTo>
                <a:pt x="0" y="0"/>
              </a:moveTo>
              <a:lnTo>
                <a:pt x="0" y="98562"/>
              </a:lnTo>
              <a:lnTo>
                <a:pt x="1135818" y="98562"/>
              </a:lnTo>
              <a:lnTo>
                <a:pt x="1135818"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EEE22B-4868-4D15-9363-F100A4612D0A}">
      <dsp:nvSpPr>
        <dsp:cNvPr id="0" name=""/>
        <dsp:cNvSpPr/>
      </dsp:nvSpPr>
      <dsp:spPr>
        <a:xfrm>
          <a:off x="3833105" y="1799063"/>
          <a:ext cx="91440" cy="197125"/>
        </a:xfrm>
        <a:custGeom>
          <a:avLst/>
          <a:gdLst/>
          <a:ahLst/>
          <a:cxnLst/>
          <a:rect l="0" t="0" r="0" b="0"/>
          <a:pathLst>
            <a:path>
              <a:moveTo>
                <a:pt x="45720" y="0"/>
              </a:moveTo>
              <a:lnTo>
                <a:pt x="45720"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6C57A-186E-40E6-A8DA-167BF71BD90F}">
      <dsp:nvSpPr>
        <dsp:cNvPr id="0" name=""/>
        <dsp:cNvSpPr/>
      </dsp:nvSpPr>
      <dsp:spPr>
        <a:xfrm>
          <a:off x="2743007" y="1799063"/>
          <a:ext cx="1135818" cy="197125"/>
        </a:xfrm>
        <a:custGeom>
          <a:avLst/>
          <a:gdLst/>
          <a:ahLst/>
          <a:cxnLst/>
          <a:rect l="0" t="0" r="0" b="0"/>
          <a:pathLst>
            <a:path>
              <a:moveTo>
                <a:pt x="1135818" y="0"/>
              </a:moveTo>
              <a:lnTo>
                <a:pt x="1135818" y="98562"/>
              </a:lnTo>
              <a:lnTo>
                <a:pt x="0" y="98562"/>
              </a:lnTo>
              <a:lnTo>
                <a:pt x="0"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CE04C-08B6-4FEF-8C66-12E8D0D6BB4D}">
      <dsp:nvSpPr>
        <dsp:cNvPr id="0" name=""/>
        <dsp:cNvSpPr/>
      </dsp:nvSpPr>
      <dsp:spPr>
        <a:xfrm>
          <a:off x="1607189" y="1799063"/>
          <a:ext cx="2271636" cy="197125"/>
        </a:xfrm>
        <a:custGeom>
          <a:avLst/>
          <a:gdLst/>
          <a:ahLst/>
          <a:cxnLst/>
          <a:rect l="0" t="0" r="0" b="0"/>
          <a:pathLst>
            <a:path>
              <a:moveTo>
                <a:pt x="2271636" y="0"/>
              </a:moveTo>
              <a:lnTo>
                <a:pt x="2271636" y="98562"/>
              </a:lnTo>
              <a:lnTo>
                <a:pt x="0" y="98562"/>
              </a:lnTo>
              <a:lnTo>
                <a:pt x="0"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2D6A6E-F8F6-4855-94FA-8358E47DA398}">
      <dsp:nvSpPr>
        <dsp:cNvPr id="0" name=""/>
        <dsp:cNvSpPr/>
      </dsp:nvSpPr>
      <dsp:spPr>
        <a:xfrm>
          <a:off x="471370" y="1799063"/>
          <a:ext cx="3407455" cy="197125"/>
        </a:xfrm>
        <a:custGeom>
          <a:avLst/>
          <a:gdLst/>
          <a:ahLst/>
          <a:cxnLst/>
          <a:rect l="0" t="0" r="0" b="0"/>
          <a:pathLst>
            <a:path>
              <a:moveTo>
                <a:pt x="3407455" y="0"/>
              </a:moveTo>
              <a:lnTo>
                <a:pt x="3407455" y="98562"/>
              </a:lnTo>
              <a:lnTo>
                <a:pt x="0" y="98562"/>
              </a:lnTo>
              <a:lnTo>
                <a:pt x="0" y="19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4F1F5C-E210-45D7-9C9E-07448C26C5A0}">
      <dsp:nvSpPr>
        <dsp:cNvPr id="0" name=""/>
        <dsp:cNvSpPr/>
      </dsp:nvSpPr>
      <dsp:spPr>
        <a:xfrm>
          <a:off x="3409479" y="1329716"/>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Brian Merritt</a:t>
          </a:r>
        </a:p>
        <a:p>
          <a:pPr marL="0" lvl="0" indent="0" algn="ctr" defTabSz="400050">
            <a:lnSpc>
              <a:spcPct val="90000"/>
            </a:lnSpc>
            <a:spcBef>
              <a:spcPct val="0"/>
            </a:spcBef>
            <a:spcAft>
              <a:spcPct val="35000"/>
            </a:spcAft>
            <a:buNone/>
          </a:pPr>
          <a:r>
            <a:rPr lang="en-US" sz="900" kern="1200"/>
            <a:t>Sr VP &amp; CAO </a:t>
          </a:r>
        </a:p>
      </dsp:txBody>
      <dsp:txXfrm>
        <a:off x="3409479" y="1329716"/>
        <a:ext cx="938692" cy="469346"/>
      </dsp:txXfrm>
    </dsp:sp>
    <dsp:sp modelId="{76AFE06A-6217-427C-AE3C-1AC333692611}">
      <dsp:nvSpPr>
        <dsp:cNvPr id="0" name=""/>
        <dsp:cNvSpPr/>
      </dsp:nvSpPr>
      <dsp:spPr>
        <a:xfrm>
          <a:off x="2024" y="1996188"/>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Andrew Gardner</a:t>
          </a:r>
        </a:p>
        <a:p>
          <a:pPr marL="0" lvl="0" indent="0" algn="ctr" defTabSz="400050">
            <a:lnSpc>
              <a:spcPct val="90000"/>
            </a:lnSpc>
            <a:spcBef>
              <a:spcPct val="0"/>
            </a:spcBef>
            <a:spcAft>
              <a:spcPct val="35000"/>
            </a:spcAft>
            <a:buNone/>
          </a:pPr>
          <a:r>
            <a:rPr lang="en-US" sz="900" kern="1200"/>
            <a:t>AVP of Workforce Strategies</a:t>
          </a:r>
        </a:p>
      </dsp:txBody>
      <dsp:txXfrm>
        <a:off x="2024" y="1996188"/>
        <a:ext cx="938692" cy="469346"/>
      </dsp:txXfrm>
    </dsp:sp>
    <dsp:sp modelId="{B230C9E2-8B00-4AB0-B325-DF3042300428}">
      <dsp:nvSpPr>
        <dsp:cNvPr id="0" name=""/>
        <dsp:cNvSpPr/>
      </dsp:nvSpPr>
      <dsp:spPr>
        <a:xfrm>
          <a:off x="1137842" y="1996188"/>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Kathy Davis</a:t>
          </a:r>
        </a:p>
        <a:p>
          <a:pPr marL="0" lvl="0" indent="0" algn="ctr" defTabSz="400050">
            <a:lnSpc>
              <a:spcPct val="90000"/>
            </a:lnSpc>
            <a:spcBef>
              <a:spcPct val="0"/>
            </a:spcBef>
            <a:spcAft>
              <a:spcPct val="35000"/>
            </a:spcAft>
            <a:buNone/>
          </a:pPr>
          <a:r>
            <a:rPr lang="en-US" sz="900" kern="1200"/>
            <a:t>AVP Distance Learning</a:t>
          </a:r>
        </a:p>
      </dsp:txBody>
      <dsp:txXfrm>
        <a:off x="1137842" y="1996188"/>
        <a:ext cx="938692" cy="469346"/>
      </dsp:txXfrm>
    </dsp:sp>
    <dsp:sp modelId="{3464084E-80CC-42A9-A577-39D2F4BDEB81}">
      <dsp:nvSpPr>
        <dsp:cNvPr id="0" name=""/>
        <dsp:cNvSpPr/>
      </dsp:nvSpPr>
      <dsp:spPr>
        <a:xfrm>
          <a:off x="2273661" y="1996188"/>
          <a:ext cx="938692" cy="46934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tx1"/>
              </a:solidFill>
            </a:rPr>
            <a:t>Rob Van Dyke</a:t>
          </a:r>
        </a:p>
        <a:p>
          <a:pPr marL="0" lvl="0" indent="0" algn="ctr" defTabSz="400050">
            <a:lnSpc>
              <a:spcPct val="90000"/>
            </a:lnSpc>
            <a:spcBef>
              <a:spcPct val="0"/>
            </a:spcBef>
            <a:spcAft>
              <a:spcPct val="35000"/>
            </a:spcAft>
            <a:buNone/>
          </a:pPr>
          <a:r>
            <a:rPr lang="en-US" sz="900" kern="1200">
              <a:solidFill>
                <a:schemeClr val="tx1"/>
              </a:solidFill>
            </a:rPr>
            <a:t>AVP for Federal Programs </a:t>
          </a:r>
        </a:p>
      </dsp:txBody>
      <dsp:txXfrm>
        <a:off x="2273661" y="1996188"/>
        <a:ext cx="938692" cy="469346"/>
      </dsp:txXfrm>
    </dsp:sp>
    <dsp:sp modelId="{72BDD267-F4C3-4E08-9EA2-4740B46B1C0F}">
      <dsp:nvSpPr>
        <dsp:cNvPr id="0" name=""/>
        <dsp:cNvSpPr/>
      </dsp:nvSpPr>
      <dsp:spPr>
        <a:xfrm>
          <a:off x="3409479" y="1996188"/>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Torry Reynolds</a:t>
          </a:r>
        </a:p>
        <a:p>
          <a:pPr marL="0" lvl="0" indent="0" algn="ctr" defTabSz="400050">
            <a:lnSpc>
              <a:spcPct val="90000"/>
            </a:lnSpc>
            <a:spcBef>
              <a:spcPct val="0"/>
            </a:spcBef>
            <a:spcAft>
              <a:spcPct val="35000"/>
            </a:spcAft>
            <a:buNone/>
          </a:pPr>
          <a:r>
            <a:rPr lang="en-US" sz="900" kern="1200"/>
            <a:t>AVP Student Services</a:t>
          </a:r>
        </a:p>
      </dsp:txBody>
      <dsp:txXfrm>
        <a:off x="3409479" y="1996188"/>
        <a:ext cx="938692" cy="469346"/>
      </dsp:txXfrm>
    </dsp:sp>
    <dsp:sp modelId="{7D8B5E49-C344-4757-AAC0-9401CDD324AC}">
      <dsp:nvSpPr>
        <dsp:cNvPr id="0" name=""/>
        <dsp:cNvSpPr/>
      </dsp:nvSpPr>
      <dsp:spPr>
        <a:xfrm>
          <a:off x="4545297" y="1996188"/>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Nancye Gaj</a:t>
          </a:r>
        </a:p>
        <a:p>
          <a:pPr marL="0" lvl="0" indent="0" algn="ctr" defTabSz="400050">
            <a:lnSpc>
              <a:spcPct val="90000"/>
            </a:lnSpc>
            <a:spcBef>
              <a:spcPct val="0"/>
            </a:spcBef>
            <a:spcAft>
              <a:spcPct val="35000"/>
            </a:spcAft>
            <a:buNone/>
          </a:pPr>
          <a:r>
            <a:rPr lang="en-US" sz="900" kern="1200"/>
            <a:t>Director of Career Pathways of IDD</a:t>
          </a:r>
        </a:p>
      </dsp:txBody>
      <dsp:txXfrm>
        <a:off x="4545297" y="1996188"/>
        <a:ext cx="938692" cy="469346"/>
      </dsp:txXfrm>
    </dsp:sp>
    <dsp:sp modelId="{72FED548-AF19-4666-9A3B-BB5E73476378}">
      <dsp:nvSpPr>
        <dsp:cNvPr id="0" name=""/>
        <dsp:cNvSpPr/>
      </dsp:nvSpPr>
      <dsp:spPr>
        <a:xfrm>
          <a:off x="5681116" y="1996188"/>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Lisa Eads</a:t>
          </a:r>
        </a:p>
        <a:p>
          <a:pPr marL="0" lvl="0" indent="0" algn="ctr" defTabSz="400050">
            <a:lnSpc>
              <a:spcPct val="90000"/>
            </a:lnSpc>
            <a:spcBef>
              <a:spcPct val="0"/>
            </a:spcBef>
            <a:spcAft>
              <a:spcPct val="35000"/>
            </a:spcAft>
            <a:buNone/>
          </a:pPr>
          <a:r>
            <a:rPr lang="en-US" sz="900" kern="1200"/>
            <a:t>AVP Academic Programs</a:t>
          </a:r>
        </a:p>
      </dsp:txBody>
      <dsp:txXfrm>
        <a:off x="5681116" y="1996188"/>
        <a:ext cx="938692" cy="469346"/>
      </dsp:txXfrm>
    </dsp:sp>
    <dsp:sp modelId="{EFEDFF0D-717A-45C1-84A3-C672E7CEBB35}">
      <dsp:nvSpPr>
        <dsp:cNvPr id="0" name=""/>
        <dsp:cNvSpPr/>
      </dsp:nvSpPr>
      <dsp:spPr>
        <a:xfrm>
          <a:off x="6816934" y="1996188"/>
          <a:ext cx="938692" cy="4693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Lane Freeman</a:t>
          </a:r>
        </a:p>
        <a:p>
          <a:pPr marL="0" lvl="0" indent="0" algn="ctr" defTabSz="400050">
            <a:lnSpc>
              <a:spcPct val="90000"/>
            </a:lnSpc>
            <a:spcBef>
              <a:spcPct val="0"/>
            </a:spcBef>
            <a:spcAft>
              <a:spcPct val="35000"/>
            </a:spcAft>
            <a:buNone/>
          </a:pPr>
          <a:r>
            <a:rPr lang="en-US" sz="900" kern="1200"/>
            <a:t>Director of Online Learning</a:t>
          </a:r>
        </a:p>
      </dsp:txBody>
      <dsp:txXfrm>
        <a:off x="6816934" y="1996188"/>
        <a:ext cx="938692" cy="46934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8/12/2025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8/12/2025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C1FD-B503-C7D1-B2F1-8C9576D8D0B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3B4D18B-C1F4-640A-56E8-7CC9EC9AD7D7}"/>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554A4F98-CB56-1FF9-F285-781A20E927CF}"/>
              </a:ext>
            </a:extLst>
          </p:cNvPr>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2128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9295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D418-A177-C327-5903-D907A27D0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DAB61-6E41-F1BC-A255-F66EBD4FC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C3B0F-8FDF-95EB-68AE-56E621C10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F59ADD-5CEC-49DF-BEEF-FBACD7E5EC8F}"/>
              </a:ext>
            </a:extLst>
          </p:cNvPr>
          <p:cNvSpPr>
            <a:spLocks noGrp="1"/>
          </p:cNvSpPr>
          <p:nvPr>
            <p:ph type="sldNum" sz="quarter" idx="5"/>
          </p:nvPr>
        </p:nvSpPr>
        <p:spPr/>
        <p:txBody>
          <a:bodyPr/>
          <a:lstStyle/>
          <a:p>
            <a:fld id="{66B4CAA5-858C-4536-909F-F19563E74775}" type="slidenum">
              <a:rPr lang="en-US" smtClean="0"/>
              <a:t>6</a:t>
            </a:fld>
            <a:endParaRPr lang="en-US"/>
          </a:p>
        </p:txBody>
      </p:sp>
    </p:spTree>
    <p:extLst>
      <p:ext uri="{BB962C8B-B14F-4D97-AF65-F5344CB8AC3E}">
        <p14:creationId xmlns:p14="http://schemas.microsoft.com/office/powerpoint/2010/main" val="38526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https://www.jff.org/budget-bill-expands-pell-eligibility-whats-next-for-students-and-providers/ </a:t>
            </a:r>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303238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acteonline.org/postsecondarycteev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nam02.safelinks.protection.outlook.com/?url=https%3A%2F%2Fforms.cloud.microsoft%2Fr%2Fgbp7tBDABu&amp;data=05%7C02%7Ccoultasp%40nccommunitycolleges.edu%7C4de6ad076efc4d4ebf1108ddd5217f58%7C616f6b2af8af4525b6c8f74c6a2b182d%7C0%7C0%7C638901062038795149%7CUnknown%7CTWFpbGZsb3d8eyJFbXB0eU1hcGkiOnRydWUsIlYiOiIwLjAuMDAwMCIsIlAiOiJXaW4zMiIsIkFOIjoiTWFpbCIsIldUIjoyfQ%3D%3D%7C0%7C%7C%7C&amp;sdata=70cNdEvs2JygG9Sn2sTRxFklNe9LEgbUDCGoB4Qtp3g%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ncperkins.org/vide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c-perkins@nccommunitycolleges.edu"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cperkins.org/present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hyperlink" Target="mailto:logesd@nccommunitycolleges.edu" TargetMode="External"/><Relationship Id="rId13" Type="http://schemas.openxmlformats.org/officeDocument/2006/relationships/hyperlink" Target="mailto:beanj@nccommunitycolleges.edu" TargetMode="External"/><Relationship Id="rId18" Type="http://schemas.openxmlformats.org/officeDocument/2006/relationships/hyperlink" Target="mailto:schroeders@nccommunitycolleges.edu" TargetMode="External"/><Relationship Id="rId3" Type="http://schemas.openxmlformats.org/officeDocument/2006/relationships/hyperlink" Target="mailto:vandyker@nccommunitycolleges.edu" TargetMode="External"/><Relationship Id="rId21" Type="http://schemas.openxmlformats.org/officeDocument/2006/relationships/image" Target="../media/image14.jpeg"/><Relationship Id="rId7" Type="http://schemas.openxmlformats.org/officeDocument/2006/relationships/hyperlink" Target="mailto:brownb@nccommunitycolleges.edu" TargetMode="External"/><Relationship Id="rId12" Type="http://schemas.openxmlformats.org/officeDocument/2006/relationships/hyperlink" Target="mailto:brownm@nccommunitycolleges.edu" TargetMode="External"/><Relationship Id="rId17" Type="http://schemas.openxmlformats.org/officeDocument/2006/relationships/hyperlink" Target="mailto:reggia@nccommunitycolleges.edu" TargetMode="External"/><Relationship Id="rId2" Type="http://schemas.openxmlformats.org/officeDocument/2006/relationships/notesSlide" Target="../notesSlides/notesSlide5.xml"/><Relationship Id="rId16" Type="http://schemas.openxmlformats.org/officeDocument/2006/relationships/hyperlink" Target="mailto:bondd@nccommunitycolleges.edu" TargetMode="External"/><Relationship Id="rId20" Type="http://schemas.openxmlformats.org/officeDocument/2006/relationships/hyperlink" Target="mailto:carverd@nccommunitycolleges.edu" TargetMode="External"/><Relationship Id="rId1" Type="http://schemas.openxmlformats.org/officeDocument/2006/relationships/slideLayout" Target="../slideLayouts/slideLayout13.xml"/><Relationship Id="rId6" Type="http://schemas.openxmlformats.org/officeDocument/2006/relationships/hyperlink" Target="mailto:tilleym@nccommunitycolleges.edu" TargetMode="External"/><Relationship Id="rId11" Type="http://schemas.openxmlformats.org/officeDocument/2006/relationships/hyperlink" Target="mailto:lolir@nccommunitycolleges.edu" TargetMode="External"/><Relationship Id="rId5" Type="http://schemas.openxmlformats.org/officeDocument/2006/relationships/hyperlink" Target="mailto:mcdougaldd@nccommunitycolleges.edu" TargetMode="External"/><Relationship Id="rId15" Type="http://schemas.openxmlformats.org/officeDocument/2006/relationships/hyperlink" Target="mailto:parnellc@nccommunitycolleges.edu" TargetMode="External"/><Relationship Id="rId10" Type="http://schemas.openxmlformats.org/officeDocument/2006/relationships/hyperlink" Target="mailto:coopera@nccommunitycolleges.edu" TargetMode="External"/><Relationship Id="rId19" Type="http://schemas.openxmlformats.org/officeDocument/2006/relationships/hyperlink" Target="mailto:coultasp@nccommunitycolleges.edu" TargetMode="External"/><Relationship Id="rId4" Type="http://schemas.openxmlformats.org/officeDocument/2006/relationships/hyperlink" Target="mailto:millerm@nccommunitycolleges.edu" TargetMode="External"/><Relationship Id="rId9" Type="http://schemas.openxmlformats.org/officeDocument/2006/relationships/hyperlink" Target="mailto:davidsonl@nccommunitycolleges.edu" TargetMode="External"/><Relationship Id="rId14" Type="http://schemas.openxmlformats.org/officeDocument/2006/relationships/hyperlink" Target="mailto:tildsleym@nccommunitycolleges.edu" TargetMode="External"/><Relationship Id="rId22" Type="http://schemas.openxmlformats.org/officeDocument/2006/relationships/hyperlink" Target="mailto:riegerj@nccommunitycolleges.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ederalregister.gov/documents/2025/07/11/2025-12925/clarification-of-federal-public-benefits-under-the-personal-responsibility-and-work-opportun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mn-lt"/>
                <a:cs typeface="Times New Roman"/>
              </a:rPr>
              <a:t>August 12,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CA517-5307-1AC7-E93D-4323CA6B29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CCEF15-D25D-21E5-C99B-6B691593754D}"/>
              </a:ext>
            </a:extLst>
          </p:cNvPr>
          <p:cNvSpPr>
            <a:spLocks noGrp="1"/>
          </p:cNvSpPr>
          <p:nvPr>
            <p:ph type="title"/>
          </p:nvPr>
        </p:nvSpPr>
        <p:spPr>
          <a:xfrm>
            <a:off x="1297859" y="126367"/>
            <a:ext cx="7364361" cy="994172"/>
          </a:xfrm>
        </p:spPr>
        <p:txBody>
          <a:bodyPr anchor="ctr">
            <a:normAutofit/>
          </a:bodyPr>
          <a:lstStyle/>
          <a:p>
            <a:r>
              <a:rPr lang="en-US"/>
              <a:t>NCPerkins.org (Moodle) Redesign Feedback</a:t>
            </a:r>
          </a:p>
        </p:txBody>
      </p:sp>
      <p:sp>
        <p:nvSpPr>
          <p:cNvPr id="2" name="Content Placeholder 1">
            <a:extLst>
              <a:ext uri="{FF2B5EF4-FFF2-40B4-BE49-F238E27FC236}">
                <a16:creationId xmlns:a16="http://schemas.microsoft.com/office/drawing/2014/main" id="{3440B57B-A6D8-6EA0-332D-FAF8F47D23E1}"/>
              </a:ext>
            </a:extLst>
          </p:cNvPr>
          <p:cNvSpPr>
            <a:spLocks noGrp="1"/>
          </p:cNvSpPr>
          <p:nvPr>
            <p:ph sz="half" idx="1"/>
          </p:nvPr>
        </p:nvSpPr>
        <p:spPr>
          <a:xfrm>
            <a:off x="628650" y="1369219"/>
            <a:ext cx="3886200" cy="3449762"/>
          </a:xfrm>
        </p:spPr>
        <p:txBody>
          <a:bodyPr>
            <a:normAutofit/>
          </a:bodyPr>
          <a:lstStyle/>
          <a:p>
            <a:pPr marL="0" indent="0">
              <a:buNone/>
            </a:pPr>
            <a:r>
              <a:rPr lang="en-US" sz="1600">
                <a:latin typeface="+mn-lt"/>
              </a:rPr>
              <a:t>Help us improve NCPerkins.org! A short survey is now open to collect your feedback on the site's </a:t>
            </a:r>
            <a:r>
              <a:rPr lang="en-US" sz="1600" u="sng">
                <a:latin typeface="+mn-lt"/>
              </a:rPr>
              <a:t>homepage</a:t>
            </a:r>
            <a:r>
              <a:rPr lang="en-US" sz="1600">
                <a:latin typeface="+mn-lt"/>
              </a:rPr>
              <a:t> navigation, tools, and resources.</a:t>
            </a:r>
            <a:br>
              <a:rPr lang="en-US" sz="1600">
                <a:latin typeface="+mn-lt"/>
              </a:rPr>
            </a:br>
            <a:br>
              <a:rPr lang="en-US" sz="1600">
                <a:latin typeface="+mn-lt"/>
              </a:rPr>
            </a:br>
            <a:r>
              <a:rPr lang="en-US" sz="1600">
                <a:latin typeface="+mn-lt"/>
              </a:rPr>
              <a:t>• Takes just 5–7 minutes</a:t>
            </a:r>
            <a:br>
              <a:rPr lang="en-US" sz="1600">
                <a:latin typeface="+mn-lt"/>
              </a:rPr>
            </a:br>
            <a:r>
              <a:rPr lang="en-US" sz="1600">
                <a:latin typeface="+mn-lt"/>
              </a:rPr>
              <a:t>• Open to all Perkins contacts, CTE faculty, and staff</a:t>
            </a:r>
            <a:br>
              <a:rPr lang="en-US" sz="1600">
                <a:latin typeface="+mn-lt"/>
              </a:rPr>
            </a:br>
            <a:r>
              <a:rPr lang="en-US" sz="1600">
                <a:latin typeface="+mn-lt"/>
              </a:rPr>
              <a:t>• Your input directly shapes future updates</a:t>
            </a:r>
            <a:br>
              <a:rPr lang="en-US" sz="1600">
                <a:latin typeface="+mn-lt"/>
              </a:rPr>
            </a:br>
            <a:br>
              <a:rPr lang="en-US" sz="1600">
                <a:latin typeface="+mn-lt"/>
              </a:rPr>
            </a:br>
            <a:r>
              <a:rPr lang="en-US" sz="1600">
                <a:latin typeface="+mn-lt"/>
              </a:rPr>
              <a:t>Check your email today or scan this QR code to participate.</a:t>
            </a:r>
          </a:p>
          <a:p>
            <a:endParaRPr lang="en-US"/>
          </a:p>
          <a:p>
            <a:pPr lvl="1"/>
            <a:endParaRPr lang="en-US" sz="1500"/>
          </a:p>
          <a:p>
            <a:endParaRPr lang="en-US"/>
          </a:p>
        </p:txBody>
      </p:sp>
      <p:pic>
        <p:nvPicPr>
          <p:cNvPr id="5" name="Picture 4" descr="A qr code on a piece of paper&#10;&#10;AI-generated content may be incorrect.">
            <a:extLst>
              <a:ext uri="{FF2B5EF4-FFF2-40B4-BE49-F238E27FC236}">
                <a16:creationId xmlns:a16="http://schemas.microsoft.com/office/drawing/2014/main" id="{1CC5AE1C-AE1C-952F-94E6-3A8AE7991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369" y="1369219"/>
            <a:ext cx="3449762" cy="3449762"/>
          </a:xfrm>
          <a:prstGeom prst="rect">
            <a:avLst/>
          </a:prstGeom>
          <a:noFill/>
        </p:spPr>
      </p:pic>
    </p:spTree>
    <p:extLst>
      <p:ext uri="{BB962C8B-B14F-4D97-AF65-F5344CB8AC3E}">
        <p14:creationId xmlns:p14="http://schemas.microsoft.com/office/powerpoint/2010/main" val="28998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5496-049A-7D9C-938E-F2BB01CAD509}"/>
              </a:ext>
            </a:extLst>
          </p:cNvPr>
          <p:cNvSpPr>
            <a:spLocks noGrp="1"/>
          </p:cNvSpPr>
          <p:nvPr>
            <p:ph type="title"/>
          </p:nvPr>
        </p:nvSpPr>
        <p:spPr/>
        <p:txBody>
          <a:bodyPr/>
          <a:lstStyle/>
          <a:p>
            <a:r>
              <a:rPr lang="en-US">
                <a:ln w="0">
                  <a:solidFill>
                    <a:srgbClr val="5B9BD5"/>
                  </a:solidFill>
                </a:ln>
                <a:ea typeface="Calibri Light"/>
                <a:cs typeface="Calibri Light"/>
              </a:rPr>
              <a:t>2025-2026 Leadership Projects</a:t>
            </a:r>
            <a:endParaRPr lang="en-US"/>
          </a:p>
        </p:txBody>
      </p:sp>
      <p:sp>
        <p:nvSpPr>
          <p:cNvPr id="3" name="Content Placeholder 2">
            <a:extLst>
              <a:ext uri="{FF2B5EF4-FFF2-40B4-BE49-F238E27FC236}">
                <a16:creationId xmlns:a16="http://schemas.microsoft.com/office/drawing/2014/main" id="{500A3065-C75E-01F1-DCFB-B13B31F20DC9}"/>
              </a:ext>
            </a:extLst>
          </p:cNvPr>
          <p:cNvSpPr>
            <a:spLocks noGrp="1"/>
          </p:cNvSpPr>
          <p:nvPr>
            <p:ph sz="half" idx="1"/>
          </p:nvPr>
        </p:nvSpPr>
        <p:spPr>
          <a:xfrm>
            <a:off x="628650" y="1369219"/>
            <a:ext cx="3886200" cy="1817889"/>
          </a:xfrm>
        </p:spPr>
        <p:txBody>
          <a:bodyPr vert="horz" lIns="91440" tIns="45720" rIns="91440" bIns="45720" rtlCol="0" anchor="t">
            <a:normAutofit lnSpcReduction="10000"/>
          </a:bodyPr>
          <a:lstStyle/>
          <a:p>
            <a:pPr marL="95885" indent="-95885"/>
            <a:r>
              <a:rPr lang="en-US">
                <a:latin typeface="Times New Roman"/>
                <a:cs typeface="Times New Roman"/>
              </a:rPr>
              <a:t>Artificial Intelligence Alignment</a:t>
            </a:r>
          </a:p>
          <a:p>
            <a:pPr marL="95885" indent="-95885"/>
            <a:r>
              <a:rPr lang="en-US">
                <a:latin typeface="Times New Roman"/>
                <a:cs typeface="Times New Roman"/>
              </a:rPr>
              <a:t>EPIC Futures HIT programs Alignment</a:t>
            </a:r>
          </a:p>
          <a:p>
            <a:pPr marL="95885" indent="-95885"/>
            <a:r>
              <a:rPr lang="en-US">
                <a:latin typeface="Times New Roman"/>
                <a:cs typeface="Times New Roman"/>
              </a:rPr>
              <a:t>Focused Transportation Alignment</a:t>
            </a:r>
            <a:endParaRPr lang="en-US"/>
          </a:p>
          <a:p>
            <a:pPr marL="95885" indent="-95885"/>
            <a:r>
              <a:rPr lang="en-US">
                <a:latin typeface="Times New Roman"/>
                <a:cs typeface="Times New Roman"/>
              </a:rPr>
              <a:t>Future Work Ready AI CTE Cluster Innovation</a:t>
            </a:r>
            <a:endParaRPr lang="en-US"/>
          </a:p>
          <a:p>
            <a:pPr marL="95885" indent="-95885"/>
            <a:r>
              <a:rPr lang="en-US">
                <a:latin typeface="Times New Roman"/>
                <a:cs typeface="Times New Roman"/>
              </a:rPr>
              <a:t>Health Science develop new Health Science AAS</a:t>
            </a:r>
            <a:endParaRPr lang="en-US"/>
          </a:p>
          <a:p>
            <a:pPr marL="95885" indent="-95885"/>
            <a:r>
              <a:rPr lang="en-US">
                <a:latin typeface="Times New Roman"/>
                <a:cs typeface="Times New Roman"/>
              </a:rPr>
              <a:t>Regional BUILT (Industrial Systems)</a:t>
            </a:r>
            <a:endParaRPr lang="en-US"/>
          </a:p>
          <a:p>
            <a:pPr marL="95885" indent="-95885"/>
            <a:endParaRPr lang="en-US"/>
          </a:p>
          <a:p>
            <a:pPr marL="0" indent="0">
              <a:buNone/>
            </a:pPr>
            <a:endParaRPr lang="en-US" sz="1200">
              <a:latin typeface="Calibri"/>
              <a:ea typeface="Calibri"/>
              <a:cs typeface="Calibri"/>
            </a:endParaRPr>
          </a:p>
          <a:p>
            <a:pPr marL="0" indent="0">
              <a:buNone/>
            </a:pPr>
            <a:endParaRPr lang="en-US" sz="1200">
              <a:latin typeface="Calibri"/>
              <a:ea typeface="Calibri"/>
              <a:cs typeface="Calibri"/>
            </a:endParaRPr>
          </a:p>
          <a:p>
            <a:pPr marL="0" indent="0">
              <a:buNone/>
            </a:pPr>
            <a:endParaRPr lang="en-US" sz="1200">
              <a:latin typeface="Calibri"/>
              <a:ea typeface="Calibri"/>
              <a:cs typeface="Calibri"/>
            </a:endParaRPr>
          </a:p>
        </p:txBody>
      </p:sp>
      <p:sp>
        <p:nvSpPr>
          <p:cNvPr id="4" name="Content Placeholder 3">
            <a:extLst>
              <a:ext uri="{FF2B5EF4-FFF2-40B4-BE49-F238E27FC236}">
                <a16:creationId xmlns:a16="http://schemas.microsoft.com/office/drawing/2014/main" id="{CDD0C943-71BC-9291-7405-DFA0CA8A512B}"/>
              </a:ext>
            </a:extLst>
          </p:cNvPr>
          <p:cNvSpPr>
            <a:spLocks noGrp="1"/>
          </p:cNvSpPr>
          <p:nvPr>
            <p:ph sz="half" idx="2"/>
          </p:nvPr>
        </p:nvSpPr>
        <p:spPr>
          <a:xfrm>
            <a:off x="4629150" y="1369219"/>
            <a:ext cx="3886200" cy="1879859"/>
          </a:xfrm>
        </p:spPr>
        <p:txBody>
          <a:bodyPr vert="horz" lIns="91440" tIns="45720" rIns="91440" bIns="45720" rtlCol="0" anchor="t">
            <a:normAutofit lnSpcReduction="10000"/>
          </a:bodyPr>
          <a:lstStyle/>
          <a:p>
            <a:pPr marL="95885" indent="-95885"/>
            <a:r>
              <a:rPr lang="en-US">
                <a:latin typeface="Times New Roman"/>
                <a:cs typeface="Times New Roman"/>
              </a:rPr>
              <a:t>Navigating the Shift Transition from Industry to Instructor</a:t>
            </a:r>
          </a:p>
          <a:p>
            <a:pPr marL="95885" indent="-95885"/>
            <a:r>
              <a:rPr lang="en-US">
                <a:latin typeface="Times New Roman"/>
                <a:cs typeface="Times New Roman"/>
              </a:rPr>
              <a:t>NC NET Contextualized Math</a:t>
            </a:r>
          </a:p>
          <a:p>
            <a:pPr marL="95885" indent="-95885"/>
            <a:r>
              <a:rPr lang="en-US">
                <a:latin typeface="Times New Roman"/>
                <a:cs typeface="Times New Roman"/>
              </a:rPr>
              <a:t>CTE Recruitment</a:t>
            </a:r>
          </a:p>
          <a:p>
            <a:pPr marL="95885" indent="-95885"/>
            <a:r>
              <a:rPr lang="en-US">
                <a:latin typeface="Times New Roman"/>
                <a:cs typeface="Times New Roman"/>
              </a:rPr>
              <a:t>Therapeutic Massage Realignment</a:t>
            </a:r>
          </a:p>
          <a:p>
            <a:pPr marL="95885" indent="-95885"/>
            <a:r>
              <a:rPr lang="en-US">
                <a:latin typeface="Times New Roman"/>
                <a:cs typeface="Times New Roman"/>
              </a:rPr>
              <a:t>Model Development of the  Pathways to Employment curriculum </a:t>
            </a:r>
            <a:endParaRPr lang="en-US"/>
          </a:p>
        </p:txBody>
      </p:sp>
      <p:sp>
        <p:nvSpPr>
          <p:cNvPr id="5" name="TextBox 4">
            <a:extLst>
              <a:ext uri="{FF2B5EF4-FFF2-40B4-BE49-F238E27FC236}">
                <a16:creationId xmlns:a16="http://schemas.microsoft.com/office/drawing/2014/main" id="{E3C2D30B-BFE3-3679-5178-A8F995381FDA}"/>
              </a:ext>
            </a:extLst>
          </p:cNvPr>
          <p:cNvSpPr txBox="1"/>
          <p:nvPr/>
        </p:nvSpPr>
        <p:spPr>
          <a:xfrm>
            <a:off x="969484" y="3672060"/>
            <a:ext cx="729454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CTE Leadership Projects are designed to inform and improve the quality and accessibility of Career and Technical Education (CTE) statewide. These projects support sustainable innovation to enhance CTE Programs of Study implementation, promote student opportunities and access, align CTE Programs with workforce needs or demands, improve student outcomes, provide professional development and training for CTE faculty and staff, or promote data-driven decision-making for continuous improvement. ​</a:t>
            </a:r>
            <a:endParaRPr lang="en-US" sz="1200">
              <a:ea typeface="Calibri"/>
              <a:cs typeface="Arial"/>
            </a:endParaRPr>
          </a:p>
          <a:p>
            <a:pPr marL="95885" indent="-95885">
              <a:buFont typeface=""/>
              <a:buChar char="•"/>
            </a:pPr>
            <a:endParaRPr lang="en-US" sz="4000">
              <a:latin typeface="Arial"/>
              <a:cs typeface="Arial"/>
            </a:endParaRPr>
          </a:p>
        </p:txBody>
      </p:sp>
    </p:spTree>
    <p:extLst>
      <p:ext uri="{BB962C8B-B14F-4D97-AF65-F5344CB8AC3E}">
        <p14:creationId xmlns:p14="http://schemas.microsoft.com/office/powerpoint/2010/main" val="6683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B8096-46B2-8284-3170-8CE45A808BD6}"/>
              </a:ext>
            </a:extLst>
          </p:cNvPr>
          <p:cNvSpPr>
            <a:spLocks noGrp="1"/>
          </p:cNvSpPr>
          <p:nvPr>
            <p:ph type="title"/>
          </p:nvPr>
        </p:nvSpPr>
        <p:spPr/>
        <p:txBody>
          <a:bodyPr/>
          <a:lstStyle/>
          <a:p>
            <a:r>
              <a:rPr lang="en-US"/>
              <a:t>ACTE Postsecondary CTE Summit</a:t>
            </a:r>
          </a:p>
        </p:txBody>
      </p:sp>
      <p:sp>
        <p:nvSpPr>
          <p:cNvPr id="5" name="TextBox 4">
            <a:extLst>
              <a:ext uri="{FF2B5EF4-FFF2-40B4-BE49-F238E27FC236}">
                <a16:creationId xmlns:a16="http://schemas.microsoft.com/office/drawing/2014/main" id="{8A77FD1E-8EEC-320B-B941-36DFF01BEEB1}"/>
              </a:ext>
            </a:extLst>
          </p:cNvPr>
          <p:cNvSpPr txBox="1"/>
          <p:nvPr/>
        </p:nvSpPr>
        <p:spPr>
          <a:xfrm>
            <a:off x="472512" y="1476127"/>
            <a:ext cx="7585023" cy="3323987"/>
          </a:xfrm>
          <a:prstGeom prst="rect">
            <a:avLst/>
          </a:prstGeom>
          <a:noFill/>
        </p:spPr>
        <p:txBody>
          <a:bodyPr wrap="square" rtlCol="0">
            <a:spAutoFit/>
          </a:bodyPr>
          <a:lstStyle/>
          <a:p>
            <a:pPr>
              <a:spcAft>
                <a:spcPts val="1200"/>
              </a:spcAft>
            </a:pPr>
            <a:r>
              <a:rPr lang="en-US">
                <a:solidFill>
                  <a:srgbClr val="000000"/>
                </a:solidFill>
              </a:rPr>
              <a:t>Date/Location:  October 5–8, in Austin, Texas</a:t>
            </a:r>
          </a:p>
          <a:p>
            <a:pPr>
              <a:spcAft>
                <a:spcPts val="1200"/>
              </a:spcAft>
              <a:tabLst>
                <a:tab pos="1484313" algn="l"/>
              </a:tabLst>
            </a:pPr>
            <a:r>
              <a:rPr lang="en-US">
                <a:solidFill>
                  <a:srgbClr val="000000"/>
                </a:solidFill>
              </a:rPr>
              <a:t>Theme: 	</a:t>
            </a:r>
            <a:r>
              <a:rPr lang="en-US" b="1">
                <a:solidFill>
                  <a:srgbClr val="000000"/>
                </a:solidFill>
              </a:rPr>
              <a:t>Future Ready: The New Era of Postsecondary CTE</a:t>
            </a:r>
            <a:endParaRPr lang="en-US">
              <a:solidFill>
                <a:srgbClr val="000000"/>
              </a:solidFill>
            </a:endParaRPr>
          </a:p>
          <a:p>
            <a:pPr marL="1484313" indent="-1484313">
              <a:spcAft>
                <a:spcPts val="1200"/>
              </a:spcAft>
            </a:pPr>
            <a:r>
              <a:rPr lang="en-US">
                <a:solidFill>
                  <a:srgbClr val="000000"/>
                </a:solidFill>
              </a:rPr>
              <a:t>Who/Why: 	Educators, administrators, and workforce partners from across the country to explore innovative practices, emerging technologies, and forward-thinking strategies shaping the future of postsecondary CTE</a:t>
            </a:r>
          </a:p>
          <a:p>
            <a:endParaRPr lang="en-US">
              <a:solidFill>
                <a:srgbClr val="000000"/>
              </a:solidFill>
            </a:endParaRPr>
          </a:p>
          <a:p>
            <a:pPr>
              <a:buNone/>
            </a:pPr>
            <a:r>
              <a:rPr lang="en-US">
                <a:solidFill>
                  <a:srgbClr val="000000"/>
                </a:solidFill>
              </a:rPr>
              <a:t>Learn more and to register: </a:t>
            </a:r>
            <a:r>
              <a:rPr lang="en-US" b="1" u="sng">
                <a:solidFill>
                  <a:srgbClr val="0D9481"/>
                </a:solidFill>
                <a:hlinkClick r:id="rId2" tooltip="Original URL: https://www.acteonline.org/postsecondarycteevent/. Click or tap if you trust this link."/>
              </a:rPr>
              <a:t>https://www.acteonline.org/postsecondarycteevent/</a:t>
            </a:r>
            <a:endParaRPr lang="en-US" b="1" u="sng">
              <a:solidFill>
                <a:srgbClr val="0D9481"/>
              </a:solidFill>
            </a:endParaRPr>
          </a:p>
          <a:p>
            <a:r>
              <a:rPr lang="en-US" b="1">
                <a:solidFill>
                  <a:srgbClr val="FF0000"/>
                </a:solidFill>
              </a:rPr>
              <a:t>Early bird registration now ends Aug. 15</a:t>
            </a:r>
            <a:r>
              <a:rPr lang="en-US">
                <a:solidFill>
                  <a:srgbClr val="FF0000"/>
                </a:solidFill>
              </a:rPr>
              <a:t> </a:t>
            </a:r>
          </a:p>
        </p:txBody>
      </p:sp>
      <p:pic>
        <p:nvPicPr>
          <p:cNvPr id="9" name="Picture 8" descr="ACTE logo">
            <a:extLst>
              <a:ext uri="{FF2B5EF4-FFF2-40B4-BE49-F238E27FC236}">
                <a16:creationId xmlns:a16="http://schemas.microsoft.com/office/drawing/2014/main" id="{84EFA8E4-C3A0-CF58-4D15-6E91086CA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313" y="3616037"/>
            <a:ext cx="2596687" cy="1527463"/>
          </a:xfrm>
          <a:prstGeom prst="rect">
            <a:avLst/>
          </a:prstGeom>
        </p:spPr>
      </p:pic>
    </p:spTree>
    <p:extLst>
      <p:ext uri="{BB962C8B-B14F-4D97-AF65-F5344CB8AC3E}">
        <p14:creationId xmlns:p14="http://schemas.microsoft.com/office/powerpoint/2010/main" val="193391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5A855-60E6-E1E6-1319-B8411A63B895}"/>
              </a:ext>
            </a:extLst>
          </p:cNvPr>
          <p:cNvSpPr>
            <a:spLocks noGrp="1"/>
          </p:cNvSpPr>
          <p:nvPr>
            <p:ph idx="1"/>
          </p:nvPr>
        </p:nvSpPr>
        <p:spPr>
          <a:xfrm>
            <a:off x="277487" y="1431073"/>
            <a:ext cx="8230977" cy="3583180"/>
          </a:xfrm>
        </p:spPr>
        <p:txBody>
          <a:bodyPr vert="horz" lIns="91440" tIns="45720" rIns="91440" bIns="45720" rtlCol="0" anchor="t">
            <a:noAutofit/>
          </a:bodyPr>
          <a:lstStyle/>
          <a:p>
            <a:pPr marL="0" indent="0">
              <a:spcBef>
                <a:spcPts val="0"/>
              </a:spcBef>
              <a:spcAft>
                <a:spcPts val="600"/>
              </a:spcAft>
              <a:buNone/>
            </a:pPr>
            <a:r>
              <a:rPr lang="en-US" sz="1600" b="1" dirty="0">
                <a:latin typeface="Arial"/>
                <a:cs typeface="Times New Roman"/>
              </a:rPr>
              <a:t>Hold the Date! </a:t>
            </a:r>
            <a:endParaRPr lang="en-US" sz="1600" b="1" dirty="0">
              <a:latin typeface="Arial"/>
            </a:endParaRPr>
          </a:p>
          <a:p>
            <a:pPr marL="174625" indent="0">
              <a:spcBef>
                <a:spcPts val="0"/>
              </a:spcBef>
              <a:spcAft>
                <a:spcPts val="600"/>
              </a:spcAft>
              <a:buFont typeface="Wingdings" panose="020B0604020202020204" pitchFamily="34" charset="0"/>
              <a:buChar char="Ø"/>
            </a:pPr>
            <a:r>
              <a:rPr lang="en-US" sz="1600" dirty="0">
                <a:latin typeface="Arial"/>
                <a:cs typeface="Times New Roman"/>
              </a:rPr>
              <a:t> February 26-27, 2026 McDowell Technical Community College</a:t>
            </a:r>
          </a:p>
          <a:p>
            <a:pPr marL="0" indent="0">
              <a:spcBef>
                <a:spcPts val="0"/>
              </a:spcBef>
              <a:spcAft>
                <a:spcPts val="600"/>
              </a:spcAft>
              <a:buNone/>
            </a:pPr>
            <a:endParaRPr lang="en-US" sz="1600" dirty="0">
              <a:latin typeface="Arial"/>
            </a:endParaRPr>
          </a:p>
          <a:p>
            <a:pPr marL="0" indent="0">
              <a:spcBef>
                <a:spcPts val="0"/>
              </a:spcBef>
              <a:spcAft>
                <a:spcPts val="600"/>
              </a:spcAft>
              <a:buNone/>
            </a:pPr>
            <a:r>
              <a:rPr lang="en-US" sz="1600" b="1" dirty="0">
                <a:latin typeface="Arial"/>
                <a:cs typeface="Times New Roman"/>
              </a:rPr>
              <a:t>Theme</a:t>
            </a:r>
            <a:r>
              <a:rPr lang="en-US" sz="1600" dirty="0">
                <a:latin typeface="Arial"/>
                <a:cs typeface="Times New Roman"/>
              </a:rPr>
              <a:t>: </a:t>
            </a:r>
            <a:r>
              <a:rPr lang="en-US" sz="1600" i="1" dirty="0">
                <a:latin typeface="Arial"/>
                <a:ea typeface="Calibri"/>
                <a:cs typeface="Calibri"/>
              </a:rPr>
              <a:t>Peaks, Pathways, and Possibilities</a:t>
            </a:r>
            <a:r>
              <a:rPr lang="en-US" sz="1600" dirty="0">
                <a:latin typeface="Arial"/>
                <a:ea typeface="Calibri"/>
                <a:cs typeface="Calibri"/>
              </a:rPr>
              <a:t>, captures the spirit of innovation and collaboration driving CTE across North Carolina. It speaks to the evolving landscape of education and the meaningful opportunities we build for learners through purposeful pathways. </a:t>
            </a:r>
          </a:p>
          <a:p>
            <a:pPr marL="0" indent="0">
              <a:spcBef>
                <a:spcPts val="0"/>
              </a:spcBef>
              <a:spcAft>
                <a:spcPts val="600"/>
              </a:spcAft>
              <a:buNone/>
            </a:pPr>
            <a:endParaRPr lang="en-US" sz="1600" dirty="0">
              <a:latin typeface="Arial"/>
              <a:ea typeface="Calibri"/>
              <a:cs typeface="Calibri"/>
            </a:endParaRPr>
          </a:p>
          <a:p>
            <a:pPr marL="0" indent="0">
              <a:spcBef>
                <a:spcPts val="0"/>
              </a:spcBef>
              <a:spcAft>
                <a:spcPts val="600"/>
              </a:spcAft>
              <a:buNone/>
            </a:pPr>
            <a:r>
              <a:rPr lang="en-US" sz="1600" b="1" dirty="0">
                <a:latin typeface="Arial"/>
                <a:ea typeface="Calibri"/>
                <a:cs typeface="Calibri"/>
              </a:rPr>
              <a:t>Presentation Proposals </a:t>
            </a:r>
            <a:endParaRPr lang="en-US" sz="1600" u="sng">
              <a:solidFill>
                <a:srgbClr val="0563C1"/>
              </a:solidFill>
              <a:latin typeface="Arial"/>
              <a:ea typeface="Calibri"/>
              <a:cs typeface="Calibri"/>
            </a:endParaRPr>
          </a:p>
          <a:p>
            <a:pPr marL="0" indent="0">
              <a:spcBef>
                <a:spcPts val="0"/>
              </a:spcBef>
              <a:spcAft>
                <a:spcPts val="600"/>
              </a:spcAft>
              <a:buNone/>
            </a:pPr>
            <a:r>
              <a:rPr lang="en-US" sz="1600" dirty="0">
                <a:solidFill>
                  <a:srgbClr val="242424"/>
                </a:solidFill>
                <a:latin typeface="Arial"/>
                <a:ea typeface="Calibri"/>
                <a:cs typeface="Calibri"/>
              </a:rPr>
              <a:t>Proposal Deadline:</a:t>
            </a:r>
            <a:r>
              <a:rPr lang="en-US" sz="1600" dirty="0">
                <a:latin typeface="Arial"/>
                <a:ea typeface="Calibri"/>
                <a:cs typeface="Calibri"/>
              </a:rPr>
              <a:t> September 30, 2025</a:t>
            </a:r>
            <a:br>
              <a:rPr lang="en-US" sz="1600" dirty="0">
                <a:latin typeface="Arial"/>
                <a:ea typeface="Calibri"/>
                <a:cs typeface="Calibri"/>
              </a:rPr>
            </a:br>
            <a:r>
              <a:rPr lang="en-US" sz="1600" dirty="0">
                <a:latin typeface="Arial"/>
                <a:ea typeface="Calibri"/>
                <a:cs typeface="Calibri"/>
              </a:rPr>
              <a:t>Notification of Acceptance: October 31, 2025</a:t>
            </a:r>
            <a:br>
              <a:rPr lang="en-US" sz="1600" dirty="0">
                <a:latin typeface="Arial"/>
                <a:ea typeface="Calibri"/>
                <a:cs typeface="Calibri"/>
              </a:rPr>
            </a:br>
            <a:r>
              <a:rPr lang="en-US" sz="1600" dirty="0">
                <a:latin typeface="Arial"/>
                <a:ea typeface="Calibri"/>
                <a:cs typeface="Calibri"/>
              </a:rPr>
              <a:t>Submission Form:</a:t>
            </a:r>
            <a:r>
              <a:rPr lang="en-US" sz="1600" dirty="0">
                <a:solidFill>
                  <a:srgbClr val="242424"/>
                </a:solidFill>
                <a:latin typeface="Arial"/>
                <a:ea typeface="Calibri"/>
                <a:cs typeface="Calibri"/>
              </a:rPr>
              <a:t> </a:t>
            </a:r>
            <a:r>
              <a:rPr lang="en-US" sz="1600" u="sng" dirty="0">
                <a:solidFill>
                  <a:srgbClr val="0563C1"/>
                </a:solidFill>
                <a:latin typeface="Arial"/>
                <a:ea typeface="Calibri"/>
                <a:cs typeface="Calibri"/>
                <a:hlinkClick r:id="rId2"/>
              </a:rPr>
              <a:t>https://forms.cloud.microsoft/r/gbp7tBDABu</a:t>
            </a:r>
            <a:br>
              <a:rPr lang="en-US" sz="1600" u="sng" dirty="0">
                <a:latin typeface="Arial"/>
                <a:ea typeface="Calibri"/>
                <a:cs typeface="Calibri"/>
              </a:rPr>
            </a:br>
            <a:endParaRPr lang="en-US" sz="1600" u="sng">
              <a:solidFill>
                <a:srgbClr val="0563C1"/>
              </a:solidFill>
              <a:latin typeface="Arial"/>
              <a:ea typeface="Calibri"/>
              <a:cs typeface="Calibri"/>
            </a:endParaRPr>
          </a:p>
        </p:txBody>
      </p:sp>
      <p:sp>
        <p:nvSpPr>
          <p:cNvPr id="3" name="Title 2">
            <a:extLst>
              <a:ext uri="{FF2B5EF4-FFF2-40B4-BE49-F238E27FC236}">
                <a16:creationId xmlns:a16="http://schemas.microsoft.com/office/drawing/2014/main" id="{E3A527EF-98D0-AF8C-149A-03033ABAE884}"/>
              </a:ext>
            </a:extLst>
          </p:cNvPr>
          <p:cNvSpPr>
            <a:spLocks noGrp="1"/>
          </p:cNvSpPr>
          <p:nvPr>
            <p:ph type="title"/>
          </p:nvPr>
        </p:nvSpPr>
        <p:spPr/>
        <p:txBody>
          <a:bodyPr/>
          <a:lstStyle/>
          <a:p>
            <a:r>
              <a:rPr lang="en-US" dirty="0">
                <a:ln w="0">
                  <a:solidFill>
                    <a:srgbClr val="5B9BD5"/>
                  </a:solidFill>
                </a:ln>
                <a:ea typeface="Calibri Light"/>
                <a:cs typeface="Calibri Light"/>
              </a:rPr>
              <a:t>NCACTE Postsecondary CTE Summit</a:t>
            </a:r>
            <a:endParaRPr lang="en-US" dirty="0"/>
          </a:p>
        </p:txBody>
      </p:sp>
      <p:sp>
        <p:nvSpPr>
          <p:cNvPr id="4" name="TextBox 3">
            <a:extLst>
              <a:ext uri="{FF2B5EF4-FFF2-40B4-BE49-F238E27FC236}">
                <a16:creationId xmlns:a16="http://schemas.microsoft.com/office/drawing/2014/main" id="{789D791D-36A4-AA64-BC5E-EF62092229B5}"/>
              </a:ext>
            </a:extLst>
          </p:cNvPr>
          <p:cNvSpPr txBox="1"/>
          <p:nvPr/>
        </p:nvSpPr>
        <p:spPr>
          <a:xfrm>
            <a:off x="6132480" y="3624150"/>
            <a:ext cx="2790908" cy="12003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Contact Nicole Thompson for more information</a:t>
            </a:r>
          </a:p>
          <a:p>
            <a:r>
              <a:rPr lang="en-US">
                <a:ea typeface="Calibri"/>
                <a:cs typeface="Calibri"/>
              </a:rPr>
              <a:t>252-222-6046</a:t>
            </a:r>
          </a:p>
          <a:p>
            <a:r>
              <a:rPr lang="en-US" dirty="0">
                <a:ea typeface="Calibri"/>
                <a:cs typeface="Calibri"/>
              </a:rPr>
              <a:t>Thompsonn@carteret.edu</a:t>
            </a:r>
          </a:p>
        </p:txBody>
      </p:sp>
    </p:spTree>
    <p:extLst>
      <p:ext uri="{BB962C8B-B14F-4D97-AF65-F5344CB8AC3E}">
        <p14:creationId xmlns:p14="http://schemas.microsoft.com/office/powerpoint/2010/main" val="22555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with supplies from a movie set and reel for film">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5400" y="1510393"/>
            <a:ext cx="7219950" cy="3359264"/>
          </a:xfrm>
        </p:spPr>
        <p:txBody>
          <a:bodyPr vert="horz" lIns="91440" tIns="45720" rIns="91440" bIns="45720" rtlCol="0" anchor="t">
            <a:normAutofit/>
          </a:bodyPr>
          <a:lstStyle/>
          <a:p>
            <a:pPr marL="0" indent="0">
              <a:buNone/>
            </a:pPr>
            <a:r>
              <a:rPr lang="en-US" sz="2400" b="1">
                <a:latin typeface="Times New Roman"/>
                <a:cs typeface="Times New Roman"/>
              </a:rPr>
              <a:t>Davidson-Davie Community College</a:t>
            </a:r>
          </a:p>
          <a:p>
            <a:pPr marL="0" indent="0">
              <a:buNone/>
            </a:pPr>
            <a:r>
              <a:rPr lang="en-US">
                <a:latin typeface="Times New Roman"/>
                <a:cs typeface="Times New Roman"/>
              </a:rPr>
              <a:t>Advanced Technology programs connection to industry</a:t>
            </a:r>
            <a:endParaRPr lang="en-US"/>
          </a:p>
          <a:p>
            <a:pPr marL="0" indent="0">
              <a:buNone/>
            </a:pPr>
            <a:endParaRPr lang="en-US"/>
          </a:p>
          <a:p>
            <a:pPr marL="0" indent="0">
              <a:buNone/>
            </a:pPr>
            <a:r>
              <a:rPr lang="en-US"/>
              <a:t>The link to all EOY videos is </a:t>
            </a:r>
            <a:r>
              <a:rPr lang="en-US">
                <a:hlinkClick r:id="rId4"/>
              </a:rPr>
              <a:t>www.ncperkins.org/video</a:t>
            </a:r>
            <a:endParaRPr lang="en-US"/>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a:t>Promising Practice Video from 2024-2025</a:t>
            </a:r>
          </a:p>
        </p:txBody>
      </p:sp>
      <p:pic>
        <p:nvPicPr>
          <p:cNvPr id="1026" name="Picture 2" descr="Logo">
            <a:extLst>
              <a:ext uri="{FF2B5EF4-FFF2-40B4-BE49-F238E27FC236}">
                <a16:creationId xmlns:a16="http://schemas.microsoft.com/office/drawing/2014/main" id="{185F03E4-F646-0C3D-806D-3D31A17B6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00" y="3875485"/>
            <a:ext cx="4873556" cy="99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5972E-E4D7-2063-E6C1-439B25A25078}"/>
              </a:ext>
            </a:extLst>
          </p:cNvPr>
          <p:cNvSpPr>
            <a:spLocks noGrp="1"/>
          </p:cNvSpPr>
          <p:nvPr>
            <p:ph type="title"/>
          </p:nvPr>
        </p:nvSpPr>
        <p:spPr/>
        <p:txBody>
          <a:bodyPr/>
          <a:lstStyle/>
          <a:p>
            <a:r>
              <a:rPr lang="en-US"/>
              <a:t>Listservs you may wish to join</a:t>
            </a:r>
          </a:p>
        </p:txBody>
      </p:sp>
      <p:pic>
        <p:nvPicPr>
          <p:cNvPr id="5" name="Picture 4" descr="A hands holding an envelope with paper in it&#10;&#10;Description automatically generated">
            <a:extLst>
              <a:ext uri="{FF2B5EF4-FFF2-40B4-BE49-F238E27FC236}">
                <a16:creationId xmlns:a16="http://schemas.microsoft.com/office/drawing/2014/main" id="{B36D62F1-320F-529B-E77A-F825C63A8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07" y="3291142"/>
            <a:ext cx="3719593" cy="1852357"/>
          </a:xfrm>
          <a:prstGeom prst="rect">
            <a:avLst/>
          </a:prstGeom>
        </p:spPr>
      </p:pic>
      <p:sp>
        <p:nvSpPr>
          <p:cNvPr id="6" name="TextBox 5">
            <a:extLst>
              <a:ext uri="{FF2B5EF4-FFF2-40B4-BE49-F238E27FC236}">
                <a16:creationId xmlns:a16="http://schemas.microsoft.com/office/drawing/2014/main" id="{0BEB627B-3903-52C9-7D73-B8F625B3E47B}"/>
              </a:ext>
            </a:extLst>
          </p:cNvPr>
          <p:cNvSpPr txBox="1"/>
          <p:nvPr/>
        </p:nvSpPr>
        <p:spPr>
          <a:xfrm>
            <a:off x="6000750" y="1829676"/>
            <a:ext cx="2867891" cy="1200329"/>
          </a:xfrm>
          <a:prstGeom prst="rect">
            <a:avLst/>
          </a:prstGeom>
          <a:noFill/>
        </p:spPr>
        <p:txBody>
          <a:bodyPr wrap="square" rtlCol="0">
            <a:spAutoFit/>
          </a:bodyPr>
          <a:lstStyle/>
          <a:p>
            <a:r>
              <a:rPr lang="en-US" sz="2400" b="1">
                <a:solidFill>
                  <a:srgbClr val="D95C40"/>
                </a:solidFill>
              </a:rPr>
              <a:t>** Ask your college’s IT Department to add you</a:t>
            </a:r>
          </a:p>
        </p:txBody>
      </p:sp>
      <p:sp>
        <p:nvSpPr>
          <p:cNvPr id="2" name="Content Placeholder 1">
            <a:extLst>
              <a:ext uri="{FF2B5EF4-FFF2-40B4-BE49-F238E27FC236}">
                <a16:creationId xmlns:a16="http://schemas.microsoft.com/office/drawing/2014/main" id="{6022AA43-631C-7C64-B230-2A8DC38B009D}"/>
              </a:ext>
            </a:extLst>
          </p:cNvPr>
          <p:cNvSpPr>
            <a:spLocks noGrp="1"/>
          </p:cNvSpPr>
          <p:nvPr>
            <p:ph idx="1"/>
          </p:nvPr>
        </p:nvSpPr>
        <p:spPr>
          <a:xfrm>
            <a:off x="1193368" y="1320904"/>
            <a:ext cx="7321981" cy="2217875"/>
          </a:xfrm>
        </p:spPr>
        <p:txBody>
          <a:bodyPr>
            <a:noAutofit/>
          </a:bodyPr>
          <a:lstStyle/>
          <a:p>
            <a:r>
              <a:rPr lang="en-US" sz="2400"/>
              <a:t>Perkins: </a:t>
            </a:r>
            <a:r>
              <a:rPr lang="en-US" sz="2400" b="1">
                <a:solidFill>
                  <a:srgbClr val="4BA5D8"/>
                </a:solidFill>
              </a:rPr>
              <a:t>ll-perkins</a:t>
            </a:r>
          </a:p>
          <a:p>
            <a:r>
              <a:rPr lang="en-US" sz="2400"/>
              <a:t>Advising: </a:t>
            </a:r>
            <a:r>
              <a:rPr lang="en-US" sz="2400" b="1">
                <a:solidFill>
                  <a:srgbClr val="4BA5D8"/>
                </a:solidFill>
              </a:rPr>
              <a:t>ll-advising</a:t>
            </a:r>
          </a:p>
          <a:p>
            <a:r>
              <a:rPr lang="en-US" sz="2400"/>
              <a:t>Career &amp; College Promise:</a:t>
            </a:r>
            <a:r>
              <a:rPr lang="en-US" sz="2400">
                <a:solidFill>
                  <a:srgbClr val="31B039"/>
                </a:solidFill>
              </a:rPr>
              <a:t> </a:t>
            </a:r>
            <a:r>
              <a:rPr lang="en-US" sz="2400" b="1">
                <a:solidFill>
                  <a:srgbClr val="4BA5D8"/>
                </a:solidFill>
              </a:rPr>
              <a:t>ll-ccp</a:t>
            </a:r>
          </a:p>
          <a:p>
            <a:r>
              <a:rPr lang="en-US" sz="2400"/>
              <a:t>Chief Academic Officer: </a:t>
            </a:r>
            <a:r>
              <a:rPr lang="en-US" sz="2400" b="1">
                <a:solidFill>
                  <a:srgbClr val="4BA5D8"/>
                </a:solidFill>
              </a:rPr>
              <a:t>ll-cao</a:t>
            </a:r>
            <a:endParaRPr lang="en-US" sz="2400"/>
          </a:p>
          <a:p>
            <a:r>
              <a:rPr lang="en-US" sz="2400"/>
              <a:t>Title IX &amp; VII: </a:t>
            </a:r>
            <a:r>
              <a:rPr lang="en-US" sz="2400" b="1">
                <a:solidFill>
                  <a:srgbClr val="4BA5D8"/>
                </a:solidFill>
              </a:rPr>
              <a:t>ll-titleix-vii</a:t>
            </a:r>
          </a:p>
        </p:txBody>
      </p:sp>
      <p:sp>
        <p:nvSpPr>
          <p:cNvPr id="4" name="TextBox 3">
            <a:extLst>
              <a:ext uri="{FF2B5EF4-FFF2-40B4-BE49-F238E27FC236}">
                <a16:creationId xmlns:a16="http://schemas.microsoft.com/office/drawing/2014/main" id="{53663F9F-5B37-9FF5-B60C-6AC2D30C3214}"/>
              </a:ext>
            </a:extLst>
          </p:cNvPr>
          <p:cNvSpPr txBox="1"/>
          <p:nvPr/>
        </p:nvSpPr>
        <p:spPr>
          <a:xfrm>
            <a:off x="681925" y="3921298"/>
            <a:ext cx="4742482" cy="1015663"/>
          </a:xfrm>
          <a:prstGeom prst="rect">
            <a:avLst/>
          </a:prstGeom>
          <a:noFill/>
        </p:spPr>
        <p:txBody>
          <a:bodyPr wrap="square" rtlCol="0">
            <a:spAutoFit/>
          </a:bodyPr>
          <a:lstStyle/>
          <a:p>
            <a:r>
              <a:rPr lang="en-US" sz="2000" b="1"/>
              <a:t>To send to the entire listserv, change </a:t>
            </a:r>
            <a:br>
              <a:rPr lang="en-US" sz="2000" b="1"/>
            </a:br>
            <a:r>
              <a:rPr lang="en-US" sz="2000" b="1" err="1"/>
              <a:t>ll</a:t>
            </a:r>
            <a:r>
              <a:rPr lang="en-US" sz="2000" b="1"/>
              <a:t> to cc. For Perkins, email </a:t>
            </a:r>
            <a:br>
              <a:rPr lang="en-US" sz="2000" b="1"/>
            </a:br>
            <a:r>
              <a:rPr lang="en-US" sz="2000" b="1">
                <a:hlinkClick r:id="rId3"/>
              </a:rPr>
              <a:t>cc-perkins@nccommunitycolleges.edu</a:t>
            </a:r>
            <a:endParaRPr lang="en-US" sz="2000" b="1"/>
          </a:p>
        </p:txBody>
      </p:sp>
    </p:spTree>
    <p:extLst>
      <p:ext uri="{BB962C8B-B14F-4D97-AF65-F5344CB8AC3E}">
        <p14:creationId xmlns:p14="http://schemas.microsoft.com/office/powerpoint/2010/main" val="39786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55625" y="4639728"/>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720758" y="4495623"/>
            <a:ext cx="7993079" cy="646331"/>
          </a:xfrm>
          <a:prstGeom prst="rect">
            <a:avLst/>
          </a:prstGeom>
          <a:solidFill>
            <a:schemeClr val="bg1"/>
          </a:solidFill>
        </p:spPr>
        <p:txBody>
          <a:bodyPr wrap="square" lIns="91440" tIns="45720" rIns="91440" bIns="45720" rtlCol="0" anchor="t">
            <a:spAutoFit/>
          </a:bodyPr>
          <a:lstStyle/>
          <a:p>
            <a:r>
              <a:rPr lang="en-US">
                <a:solidFill>
                  <a:srgbClr val="224E78"/>
                </a:solidFill>
                <a:cs typeface="Times New Roman"/>
              </a:rPr>
              <a:t>Attendance (or viewing the recording within 30 days) is entered on the monitoring rubric. Recording may be accessed at the same link as the registration.</a:t>
            </a:r>
            <a:endParaRPr lang="en-US">
              <a:solidFill>
                <a:srgbClr val="224E78"/>
              </a:solidFill>
              <a:ea typeface="Calibri"/>
              <a:cs typeface="Times New Roman"/>
            </a:endParaRPr>
          </a:p>
        </p:txBody>
      </p:sp>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8" y="1285037"/>
            <a:ext cx="7846141" cy="2960392"/>
          </a:xfrm>
        </p:spPr>
        <p:txBody>
          <a:bodyPr vert="horz" lIns="91440" tIns="45720" rIns="91440" bIns="45720" numCol="2" rtlCol="0" anchor="t">
            <a:normAutofit/>
          </a:bodyPr>
          <a:lstStyle/>
          <a:p>
            <a:pPr marL="174625" indent="-174625"/>
            <a:r>
              <a:rPr lang="en-US">
                <a:latin typeface="Calibri"/>
                <a:cs typeface="Times New Roman"/>
              </a:rPr>
              <a:t>9/9/2025</a:t>
            </a:r>
          </a:p>
          <a:p>
            <a:pPr marL="174625" indent="-174625"/>
            <a:r>
              <a:rPr lang="en-US">
                <a:latin typeface="Calibri"/>
                <a:cs typeface="Times New Roman"/>
              </a:rPr>
              <a:t>10/14/2025</a:t>
            </a:r>
          </a:p>
          <a:p>
            <a:pPr marL="174625" indent="-174625"/>
            <a:r>
              <a:rPr lang="en-US">
                <a:latin typeface="Calibri"/>
                <a:cs typeface="Times New Roman"/>
              </a:rPr>
              <a:t>11/12/2025 Wednesday due to Veteran's Day</a:t>
            </a:r>
          </a:p>
          <a:p>
            <a:pPr marL="174625" indent="-174625"/>
            <a:r>
              <a:rPr lang="en-US">
                <a:latin typeface="Calibri"/>
                <a:cs typeface="Times New Roman"/>
              </a:rPr>
              <a:t>12/9/2025</a:t>
            </a:r>
          </a:p>
          <a:p>
            <a:pPr marL="174625" indent="-174625"/>
            <a:r>
              <a:rPr lang="en-US">
                <a:latin typeface="Calibri"/>
                <a:cs typeface="Times New Roman"/>
              </a:rPr>
              <a:t>1/13/2026</a:t>
            </a:r>
          </a:p>
          <a:p>
            <a:pPr marL="174625" indent="-174625"/>
            <a:r>
              <a:rPr lang="en-US">
                <a:latin typeface="Calibri"/>
                <a:cs typeface="Times New Roman"/>
              </a:rPr>
              <a:t>2/10/2026</a:t>
            </a:r>
          </a:p>
          <a:p>
            <a:pPr marL="174625" indent="-174625"/>
            <a:r>
              <a:rPr lang="en-US">
                <a:latin typeface="Calibri"/>
                <a:cs typeface="Times New Roman"/>
              </a:rPr>
              <a:t>3/10/2026</a:t>
            </a:r>
          </a:p>
          <a:p>
            <a:pPr marL="174625" indent="-174625"/>
            <a:r>
              <a:rPr lang="en-US">
                <a:latin typeface="Calibri"/>
                <a:cs typeface="Times New Roman"/>
              </a:rPr>
              <a:t>4/14/2026</a:t>
            </a:r>
          </a:p>
          <a:p>
            <a:pPr marL="174625" indent="-174625"/>
            <a:r>
              <a:rPr lang="en-US">
                <a:latin typeface="Calibri"/>
                <a:cs typeface="Times New Roman"/>
              </a:rPr>
              <a:t>5/12/2026</a:t>
            </a:r>
          </a:p>
          <a:p>
            <a:pPr marL="174625" indent="-174625"/>
            <a:r>
              <a:rPr lang="en-US">
                <a:latin typeface="Calibri"/>
                <a:cs typeface="Times New Roman"/>
              </a:rPr>
              <a:t>6/9/2026</a:t>
            </a:r>
          </a:p>
          <a:p>
            <a:pPr marL="174625" indent="-174625"/>
            <a:r>
              <a:rPr lang="en-US">
                <a:latin typeface="Calibri"/>
                <a:cs typeface="Times New Roman"/>
              </a:rPr>
              <a:t>7/2026 no meeting</a:t>
            </a:r>
          </a:p>
        </p:txBody>
      </p:sp>
      <p:sp>
        <p:nvSpPr>
          <p:cNvPr id="2" name="TextBox 1">
            <a:extLst>
              <a:ext uri="{FF2B5EF4-FFF2-40B4-BE49-F238E27FC236}">
                <a16:creationId xmlns:a16="http://schemas.microsoft.com/office/drawing/2014/main" id="{60EC4330-FF05-0C10-4BC9-294DFC4289E6}"/>
              </a:ext>
            </a:extLst>
          </p:cNvPr>
          <p:cNvSpPr txBox="1"/>
          <p:nvPr/>
        </p:nvSpPr>
        <p:spPr>
          <a:xfrm>
            <a:off x="4630239" y="3285702"/>
            <a:ext cx="3851567" cy="1015663"/>
          </a:xfrm>
          <a:custGeom>
            <a:avLst/>
            <a:gdLst>
              <a:gd name="connsiteX0" fmla="*/ 0 w 3851567"/>
              <a:gd name="connsiteY0" fmla="*/ 0 h 1015663"/>
              <a:gd name="connsiteX1" fmla="*/ 511708 w 3851567"/>
              <a:gd name="connsiteY1" fmla="*/ 0 h 1015663"/>
              <a:gd name="connsiteX2" fmla="*/ 946385 w 3851567"/>
              <a:gd name="connsiteY2" fmla="*/ 0 h 1015663"/>
              <a:gd name="connsiteX3" fmla="*/ 1573640 w 3851567"/>
              <a:gd name="connsiteY3" fmla="*/ 0 h 1015663"/>
              <a:gd name="connsiteX4" fmla="*/ 2085348 w 3851567"/>
              <a:gd name="connsiteY4" fmla="*/ 0 h 1015663"/>
              <a:gd name="connsiteX5" fmla="*/ 2597057 w 3851567"/>
              <a:gd name="connsiteY5" fmla="*/ 0 h 1015663"/>
              <a:gd name="connsiteX6" fmla="*/ 3224312 w 3851567"/>
              <a:gd name="connsiteY6" fmla="*/ 0 h 1015663"/>
              <a:gd name="connsiteX7" fmla="*/ 3851567 w 3851567"/>
              <a:gd name="connsiteY7" fmla="*/ 0 h 1015663"/>
              <a:gd name="connsiteX8" fmla="*/ 3851567 w 3851567"/>
              <a:gd name="connsiteY8" fmla="*/ 528145 h 1015663"/>
              <a:gd name="connsiteX9" fmla="*/ 3851567 w 3851567"/>
              <a:gd name="connsiteY9" fmla="*/ 1015663 h 1015663"/>
              <a:gd name="connsiteX10" fmla="*/ 3378374 w 3851567"/>
              <a:gd name="connsiteY10" fmla="*/ 1015663 h 1015663"/>
              <a:gd name="connsiteX11" fmla="*/ 2828151 w 3851567"/>
              <a:gd name="connsiteY11" fmla="*/ 1015663 h 1015663"/>
              <a:gd name="connsiteX12" fmla="*/ 2316442 w 3851567"/>
              <a:gd name="connsiteY12" fmla="*/ 1015663 h 1015663"/>
              <a:gd name="connsiteX13" fmla="*/ 1689187 w 3851567"/>
              <a:gd name="connsiteY13" fmla="*/ 1015663 h 1015663"/>
              <a:gd name="connsiteX14" fmla="*/ 1061932 w 3851567"/>
              <a:gd name="connsiteY14" fmla="*/ 1015663 h 1015663"/>
              <a:gd name="connsiteX15" fmla="*/ 588740 w 3851567"/>
              <a:gd name="connsiteY15" fmla="*/ 1015663 h 1015663"/>
              <a:gd name="connsiteX16" fmla="*/ 0 w 3851567"/>
              <a:gd name="connsiteY16" fmla="*/ 1015663 h 1015663"/>
              <a:gd name="connsiteX17" fmla="*/ 0 w 3851567"/>
              <a:gd name="connsiteY17" fmla="*/ 487518 h 1015663"/>
              <a:gd name="connsiteX18" fmla="*/ 0 w 3851567"/>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1567" h="1015663" extrusionOk="0">
                <a:moveTo>
                  <a:pt x="0" y="0"/>
                </a:moveTo>
                <a:cubicBezTo>
                  <a:pt x="247585" y="-7870"/>
                  <a:pt x="263603" y="56094"/>
                  <a:pt x="511708" y="0"/>
                </a:cubicBezTo>
                <a:cubicBezTo>
                  <a:pt x="759813" y="-56094"/>
                  <a:pt x="823955" y="5885"/>
                  <a:pt x="946385" y="0"/>
                </a:cubicBezTo>
                <a:cubicBezTo>
                  <a:pt x="1068815" y="-5885"/>
                  <a:pt x="1339628" y="30549"/>
                  <a:pt x="1573640" y="0"/>
                </a:cubicBezTo>
                <a:cubicBezTo>
                  <a:pt x="1807653" y="-30549"/>
                  <a:pt x="1855178" y="5350"/>
                  <a:pt x="2085348" y="0"/>
                </a:cubicBezTo>
                <a:cubicBezTo>
                  <a:pt x="2315518" y="-5350"/>
                  <a:pt x="2392076" y="35145"/>
                  <a:pt x="2597057" y="0"/>
                </a:cubicBezTo>
                <a:cubicBezTo>
                  <a:pt x="2802038" y="-35145"/>
                  <a:pt x="2955838" y="55745"/>
                  <a:pt x="3224312" y="0"/>
                </a:cubicBezTo>
                <a:cubicBezTo>
                  <a:pt x="3492787" y="-55745"/>
                  <a:pt x="3621313" y="21535"/>
                  <a:pt x="3851567" y="0"/>
                </a:cubicBezTo>
                <a:cubicBezTo>
                  <a:pt x="3902625" y="225982"/>
                  <a:pt x="3830714" y="344324"/>
                  <a:pt x="3851567" y="528145"/>
                </a:cubicBezTo>
                <a:cubicBezTo>
                  <a:pt x="3872420" y="711966"/>
                  <a:pt x="3825317" y="866069"/>
                  <a:pt x="3851567" y="1015663"/>
                </a:cubicBezTo>
                <a:cubicBezTo>
                  <a:pt x="3637015" y="1063753"/>
                  <a:pt x="3554947" y="981859"/>
                  <a:pt x="3378374" y="1015663"/>
                </a:cubicBezTo>
                <a:cubicBezTo>
                  <a:pt x="3201801" y="1049467"/>
                  <a:pt x="2964119" y="973569"/>
                  <a:pt x="2828151" y="1015663"/>
                </a:cubicBezTo>
                <a:cubicBezTo>
                  <a:pt x="2692183" y="1057757"/>
                  <a:pt x="2552328" y="970463"/>
                  <a:pt x="2316442" y="1015663"/>
                </a:cubicBezTo>
                <a:cubicBezTo>
                  <a:pt x="2080556" y="1060863"/>
                  <a:pt x="1948875" y="973101"/>
                  <a:pt x="1689187" y="1015663"/>
                </a:cubicBezTo>
                <a:cubicBezTo>
                  <a:pt x="1429500" y="1058225"/>
                  <a:pt x="1203023" y="965703"/>
                  <a:pt x="1061932" y="1015663"/>
                </a:cubicBezTo>
                <a:cubicBezTo>
                  <a:pt x="920841" y="1065623"/>
                  <a:pt x="694257" y="1001477"/>
                  <a:pt x="588740" y="1015663"/>
                </a:cubicBezTo>
                <a:cubicBezTo>
                  <a:pt x="483223" y="1029849"/>
                  <a:pt x="138258" y="970502"/>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a:solidFill>
                  <a:srgbClr val="FF0000"/>
                </a:solidFill>
              </a:rPr>
              <a:t>You can register for these now at </a:t>
            </a:r>
          </a:p>
          <a:p>
            <a:r>
              <a:rPr lang="en-US" sz="2000" u="sng">
                <a:solidFill>
                  <a:srgbClr val="FF0000"/>
                </a:solidFill>
                <a:hlinkClick r:id="rId3"/>
              </a:rPr>
              <a:t>www.ncperkins.org/presentations</a:t>
            </a:r>
            <a:endParaRPr lang="en-US" sz="2000" u="sng">
              <a:solidFill>
                <a:srgbClr val="FF0000"/>
              </a:solidFill>
            </a:endParaRPr>
          </a:p>
          <a:p>
            <a:r>
              <a:rPr lang="en-US" sz="200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C18F-720D-AA92-DBEC-94C81BEA93EC}"/>
            </a:ext>
          </a:extLst>
        </p:cNvPr>
        <p:cNvGrpSpPr/>
        <p:nvPr/>
      </p:nvGrpSpPr>
      <p:grpSpPr>
        <a:xfrm>
          <a:off x="0" y="0"/>
          <a:ext cx="0" cy="0"/>
          <a:chOff x="0" y="0"/>
          <a:chExt cx="0" cy="0"/>
        </a:xfrm>
      </p:grpSpPr>
      <p:sp>
        <p:nvSpPr>
          <p:cNvPr id="122" name="Purpose">
            <a:extLst>
              <a:ext uri="{FF2B5EF4-FFF2-40B4-BE49-F238E27FC236}">
                <a16:creationId xmlns:a16="http://schemas.microsoft.com/office/drawing/2014/main" id="{3147B344-990A-91E9-37CA-0CD52BC45CE2}"/>
              </a:ext>
            </a:extLst>
          </p:cNvPr>
          <p:cNvSpPr txBox="1">
            <a:spLocks noGrp="1"/>
          </p:cNvSpPr>
          <p:nvPr>
            <p:ph type="title"/>
          </p:nvPr>
        </p:nvSpPr>
        <p:spPr/>
        <p:txBody>
          <a:bodyPr/>
          <a:lstStyle/>
          <a:p>
            <a:r>
              <a:rPr lang="en-US"/>
              <a:t>Meeting Agenda</a:t>
            </a:r>
          </a:p>
        </p:txBody>
      </p:sp>
      <p:pic>
        <p:nvPicPr>
          <p:cNvPr id="3" name="Picture 2" descr="Logo for CTE that says &quot;Learning that works for North Carolina&quot;">
            <a:extLst>
              <a:ext uri="{FF2B5EF4-FFF2-40B4-BE49-F238E27FC236}">
                <a16:creationId xmlns:a16="http://schemas.microsoft.com/office/drawing/2014/main" id="{039E958F-7AFD-16AB-9166-C4C74B87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
        <p:nvSpPr>
          <p:cNvPr id="4" name="Content Placeholder 3">
            <a:extLst>
              <a:ext uri="{FF2B5EF4-FFF2-40B4-BE49-F238E27FC236}">
                <a16:creationId xmlns:a16="http://schemas.microsoft.com/office/drawing/2014/main" id="{B153270C-BF08-CBB3-6557-4DCEAA3FA066}"/>
              </a:ext>
            </a:extLst>
          </p:cNvPr>
          <p:cNvSpPr>
            <a:spLocks noGrp="1"/>
          </p:cNvSpPr>
          <p:nvPr>
            <p:ph idx="1"/>
          </p:nvPr>
        </p:nvSpPr>
        <p:spPr>
          <a:xfrm>
            <a:off x="1298558" y="1382617"/>
            <a:ext cx="6398400" cy="3548753"/>
          </a:xfrm>
        </p:spPr>
        <p:txBody>
          <a:bodyPr vert="horz" lIns="91440" tIns="45720" rIns="91440" bIns="45720" rtlCol="0" anchor="t">
            <a:normAutofit/>
          </a:bodyPr>
          <a:lstStyle/>
          <a:p>
            <a:pPr marL="174625" indent="-174625"/>
            <a:r>
              <a:rPr lang="en-US" sz="1800">
                <a:latin typeface="+mn-lt"/>
                <a:cs typeface="Times New Roman"/>
              </a:rPr>
              <a:t>Federal Programs Section Structure</a:t>
            </a:r>
          </a:p>
          <a:p>
            <a:pPr marL="174625" indent="-174625"/>
            <a:r>
              <a:rPr lang="en-US" sz="1800">
                <a:latin typeface="+mn-lt"/>
                <a:cs typeface="Times New Roman"/>
              </a:rPr>
              <a:t>25-26 Allocation and Carry Forward</a:t>
            </a:r>
          </a:p>
          <a:p>
            <a:pPr marL="174625" indent="-174625"/>
            <a:r>
              <a:rPr lang="en-US" sz="1800">
                <a:latin typeface="+mn-lt"/>
                <a:cs typeface="Times New Roman"/>
              </a:rPr>
              <a:t>ED's Interpretive Notice</a:t>
            </a:r>
          </a:p>
          <a:p>
            <a:pPr marL="174625" indent="-174625"/>
            <a:r>
              <a:rPr lang="en-US" sz="1800">
                <a:latin typeface="+mn-lt"/>
                <a:cs typeface="Times New Roman"/>
              </a:rPr>
              <a:t>Moodle Redesign Feedback</a:t>
            </a:r>
          </a:p>
          <a:p>
            <a:pPr marL="174625" indent="-174625"/>
            <a:r>
              <a:rPr lang="en-US" sz="1800">
                <a:latin typeface="+mn-lt"/>
                <a:cs typeface="Times New Roman"/>
              </a:rPr>
              <a:t>25-26 Leadership Projects</a:t>
            </a:r>
          </a:p>
          <a:p>
            <a:pPr marL="174625" indent="-174625"/>
            <a:r>
              <a:rPr lang="en-US" sz="1800">
                <a:latin typeface="+mn-lt"/>
                <a:cs typeface="Times New Roman"/>
              </a:rPr>
              <a:t>Promising Practice Video Showcase</a:t>
            </a:r>
          </a:p>
          <a:p>
            <a:pPr marL="174625" indent="-174625"/>
            <a:r>
              <a:rPr lang="en-US" sz="1800">
                <a:latin typeface="+mn-lt"/>
                <a:cs typeface="Times New Roman"/>
              </a:rPr>
              <a:t>Announcements</a:t>
            </a:r>
          </a:p>
        </p:txBody>
      </p:sp>
    </p:spTree>
    <p:extLst>
      <p:ext uri="{BB962C8B-B14F-4D97-AF65-F5344CB8AC3E}">
        <p14:creationId xmlns:p14="http://schemas.microsoft.com/office/powerpoint/2010/main" val="3120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498937"/>
            <a:ext cx="7747820" cy="2680680"/>
          </a:xfrm>
        </p:spPr>
        <p:txBody>
          <a:bodyPr vert="horz" lIns="91440" tIns="45720" rIns="91440" bIns="45720" rtlCol="0" anchor="t">
            <a:normAutofit/>
          </a:bodyPr>
          <a:lstStyle/>
          <a:p>
            <a:pPr marL="0" indent="0">
              <a:spcBef>
                <a:spcPts val="0"/>
              </a:spcBef>
              <a:spcAft>
                <a:spcPts val="900"/>
              </a:spcAft>
              <a:buNone/>
            </a:pPr>
            <a:r>
              <a:rPr lang="en-US" sz="2800">
                <a:latin typeface="+mn-lt"/>
                <a:cs typeface="Times New Roman"/>
              </a:rPr>
              <a:t>Develop more fully the </a:t>
            </a:r>
            <a:r>
              <a:rPr lang="en-US" sz="2800" b="1">
                <a:latin typeface="+mn-lt"/>
                <a:cs typeface="Times New Roman"/>
              </a:rPr>
              <a:t>academic</a:t>
            </a:r>
            <a:r>
              <a:rPr lang="en-US" sz="2800">
                <a:latin typeface="+mn-lt"/>
                <a:cs typeface="Times New Roman"/>
              </a:rPr>
              <a:t> knowledge and </a:t>
            </a:r>
            <a:r>
              <a:rPr lang="en-US" sz="2800" b="1">
                <a:latin typeface="+mn-lt"/>
                <a:cs typeface="Times New Roman"/>
              </a:rPr>
              <a:t>technical </a:t>
            </a:r>
            <a:r>
              <a:rPr lang="en-US" sz="2800">
                <a:latin typeface="+mn-lt"/>
                <a:cs typeface="Times New Roman"/>
              </a:rPr>
              <a:t>and </a:t>
            </a:r>
            <a:r>
              <a:rPr lang="en-US" sz="2800" b="1">
                <a:latin typeface="+mn-lt"/>
                <a:cs typeface="Times New Roman"/>
              </a:rPr>
              <a:t>employability skills </a:t>
            </a:r>
            <a:r>
              <a:rPr lang="en-US" sz="2800">
                <a:latin typeface="+mn-lt"/>
                <a:cs typeface="Times New Roman"/>
              </a:rPr>
              <a:t>of secondary education students and </a:t>
            </a:r>
            <a:r>
              <a:rPr lang="en-US" sz="2800" b="1">
                <a:latin typeface="+mn-lt"/>
                <a:cs typeface="Times New Roman"/>
              </a:rPr>
              <a:t>postsecondary education students who elect to enroll</a:t>
            </a:r>
            <a:r>
              <a:rPr lang="en-US" sz="2800">
                <a:latin typeface="+mn-lt"/>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2F952B-5901-8606-8901-5F8C7C11A205}"/>
              </a:ext>
            </a:extLst>
          </p:cNvPr>
          <p:cNvGraphicFramePr>
            <a:graphicFrameLocks noGrp="1"/>
          </p:cNvGraphicFramePr>
          <p:nvPr>
            <p:ph idx="1"/>
            <p:extLst>
              <p:ext uri="{D42A27DB-BD31-4B8C-83A1-F6EECF244321}">
                <p14:modId xmlns:p14="http://schemas.microsoft.com/office/powerpoint/2010/main" val="2361614737"/>
              </p:ext>
            </p:extLst>
          </p:nvPr>
        </p:nvGraphicFramePr>
        <p:xfrm>
          <a:off x="487681" y="1350130"/>
          <a:ext cx="8077610" cy="346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E9E9BD-7487-A0B7-5BB0-2295AF5C51F3}"/>
              </a:ext>
            </a:extLst>
          </p:cNvPr>
          <p:cNvSpPr>
            <a:spLocks noGrp="1"/>
          </p:cNvSpPr>
          <p:nvPr>
            <p:ph type="title"/>
          </p:nvPr>
        </p:nvSpPr>
        <p:spPr>
          <a:xfrm>
            <a:off x="1297859" y="126367"/>
            <a:ext cx="7570198" cy="994172"/>
          </a:xfrm>
        </p:spPr>
        <p:txBody>
          <a:bodyPr/>
          <a:lstStyle/>
          <a:p>
            <a:r>
              <a:rPr lang="en-US"/>
              <a:t>Federal Programs Section: Perkins Unit</a:t>
            </a:r>
          </a:p>
        </p:txBody>
      </p:sp>
      <p:sp>
        <p:nvSpPr>
          <p:cNvPr id="5" name="TextBox 4">
            <a:extLst>
              <a:ext uri="{FF2B5EF4-FFF2-40B4-BE49-F238E27FC236}">
                <a16:creationId xmlns:a16="http://schemas.microsoft.com/office/drawing/2014/main" id="{370F09B5-3F97-A866-99BC-477FE5131A26}"/>
              </a:ext>
            </a:extLst>
          </p:cNvPr>
          <p:cNvSpPr txBox="1"/>
          <p:nvPr/>
        </p:nvSpPr>
        <p:spPr>
          <a:xfrm>
            <a:off x="0" y="4774167"/>
            <a:ext cx="9144000" cy="369332"/>
          </a:xfrm>
          <a:prstGeom prst="rect">
            <a:avLst/>
          </a:prstGeom>
          <a:noFill/>
        </p:spPr>
        <p:txBody>
          <a:bodyPr wrap="square" rtlCol="0">
            <a:spAutoFit/>
          </a:bodyPr>
          <a:lstStyle/>
          <a:p>
            <a:pPr algn="ctr"/>
            <a:r>
              <a:rPr lang="en-US"/>
              <a:t>EMAIL: Last name, first initial @nccommunitycolleges.edu</a:t>
            </a:r>
          </a:p>
        </p:txBody>
      </p:sp>
    </p:spTree>
    <p:extLst>
      <p:ext uri="{BB962C8B-B14F-4D97-AF65-F5344CB8AC3E}">
        <p14:creationId xmlns:p14="http://schemas.microsoft.com/office/powerpoint/2010/main" val="22968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4F657B-5C06-D17E-3E7E-DFF1DBF47B3C}"/>
              </a:ext>
            </a:extLst>
          </p:cNvPr>
          <p:cNvSpPr>
            <a:spLocks noGrp="1"/>
          </p:cNvSpPr>
          <p:nvPr>
            <p:ph type="title"/>
          </p:nvPr>
        </p:nvSpPr>
        <p:spPr/>
        <p:txBody>
          <a:bodyPr/>
          <a:lstStyle/>
          <a:p>
            <a:r>
              <a:rPr lang="en-US"/>
              <a:t>Programs and Student Services Reorganization</a:t>
            </a:r>
          </a:p>
        </p:txBody>
      </p:sp>
      <p:graphicFrame>
        <p:nvGraphicFramePr>
          <p:cNvPr id="4" name="Diagram 3">
            <a:extLst>
              <a:ext uri="{FF2B5EF4-FFF2-40B4-BE49-F238E27FC236}">
                <a16:creationId xmlns:a16="http://schemas.microsoft.com/office/drawing/2014/main" id="{809AC6DE-FBBB-D617-00F7-2F33FE0EB12A}"/>
              </a:ext>
            </a:extLst>
          </p:cNvPr>
          <p:cNvGraphicFramePr/>
          <p:nvPr>
            <p:extLst>
              <p:ext uri="{D42A27DB-BD31-4B8C-83A1-F6EECF244321}">
                <p14:modId xmlns:p14="http://schemas.microsoft.com/office/powerpoint/2010/main" val="3211458747"/>
              </p:ext>
            </p:extLst>
          </p:nvPr>
        </p:nvGraphicFramePr>
        <p:xfrm>
          <a:off x="820994" y="850490"/>
          <a:ext cx="7757652" cy="379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23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BB29-2653-210A-9B66-89232F4BA315}"/>
            </a:ext>
          </a:extLst>
        </p:cNvPr>
        <p:cNvGrpSpPr/>
        <p:nvPr/>
      </p:nvGrpSpPr>
      <p:grpSpPr>
        <a:xfrm>
          <a:off x="0" y="0"/>
          <a:ext cx="0" cy="0"/>
          <a:chOff x="0" y="0"/>
          <a:chExt cx="0" cy="0"/>
        </a:xfrm>
      </p:grpSpPr>
      <p:cxnSp>
        <p:nvCxnSpPr>
          <p:cNvPr id="97" name="Straight Connector 96">
            <a:extLst>
              <a:ext uri="{FF2B5EF4-FFF2-40B4-BE49-F238E27FC236}">
                <a16:creationId xmlns:a16="http://schemas.microsoft.com/office/drawing/2014/main" id="{3C0FBC7C-B742-46BF-C580-3507C1C3A121}"/>
              </a:ext>
            </a:extLst>
          </p:cNvPr>
          <p:cNvCxnSpPr>
            <a:cxnSpLocks/>
          </p:cNvCxnSpPr>
          <p:nvPr/>
        </p:nvCxnSpPr>
        <p:spPr>
          <a:xfrm flipV="1">
            <a:off x="3101807" y="1228825"/>
            <a:ext cx="0" cy="140636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C3500E6-C588-2642-ABB1-7BAF6E1C5B5F}"/>
              </a:ext>
            </a:extLst>
          </p:cNvPr>
          <p:cNvSpPr txBox="1"/>
          <p:nvPr/>
        </p:nvSpPr>
        <p:spPr>
          <a:xfrm>
            <a:off x="3886200" y="117992"/>
            <a:ext cx="1371600" cy="438966"/>
          </a:xfrm>
          <a:prstGeom prst="rect">
            <a:avLst/>
          </a:prstGeom>
          <a:solidFill>
            <a:schemeClr val="accent2">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51" i="1">
                <a:hlinkClick r:id="rId3"/>
              </a:rPr>
              <a:t>Rob Van Dyke</a:t>
            </a:r>
            <a:endParaRPr lang="en-US" sz="751" i="1"/>
          </a:p>
          <a:p>
            <a:pPr algn="ctr"/>
            <a:r>
              <a:rPr lang="en-US" sz="751"/>
              <a:t>Associate Vice President for Federal Programs</a:t>
            </a:r>
          </a:p>
        </p:txBody>
      </p:sp>
      <p:sp>
        <p:nvSpPr>
          <p:cNvPr id="16" name="TextBox 15">
            <a:extLst>
              <a:ext uri="{FF2B5EF4-FFF2-40B4-BE49-F238E27FC236}">
                <a16:creationId xmlns:a16="http://schemas.microsoft.com/office/drawing/2014/main" id="{7CBDB575-7220-67B9-ACDE-D45C5C86BB88}"/>
              </a:ext>
            </a:extLst>
          </p:cNvPr>
          <p:cNvSpPr txBox="1"/>
          <p:nvPr/>
        </p:nvSpPr>
        <p:spPr>
          <a:xfrm>
            <a:off x="1906503" y="4389555"/>
            <a:ext cx="1371600" cy="43896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i="1">
                <a:hlinkClick r:id="rId4"/>
              </a:rPr>
              <a:t>Monica Miller</a:t>
            </a:r>
            <a:endParaRPr lang="en-US" sz="751" i="1"/>
          </a:p>
          <a:p>
            <a:pPr algn="ctr"/>
            <a:r>
              <a:rPr lang="en-US" sz="751"/>
              <a:t>Business Systems Analyst</a:t>
            </a:r>
          </a:p>
          <a:p>
            <a:pPr algn="ctr"/>
            <a:endParaRPr lang="en-US" sz="751"/>
          </a:p>
        </p:txBody>
      </p:sp>
      <p:sp>
        <p:nvSpPr>
          <p:cNvPr id="17" name="TextBox 16">
            <a:extLst>
              <a:ext uri="{FF2B5EF4-FFF2-40B4-BE49-F238E27FC236}">
                <a16:creationId xmlns:a16="http://schemas.microsoft.com/office/drawing/2014/main" id="{6734B509-FFA1-4A17-2131-F652D3D42A87}"/>
              </a:ext>
            </a:extLst>
          </p:cNvPr>
          <p:cNvSpPr txBox="1"/>
          <p:nvPr/>
        </p:nvSpPr>
        <p:spPr>
          <a:xfrm>
            <a:off x="2762628" y="675418"/>
            <a:ext cx="1371600" cy="438966"/>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51" i="1">
                <a:hlinkClick r:id="rId5"/>
              </a:rPr>
              <a:t>Darice McDougald</a:t>
            </a:r>
            <a:endParaRPr lang="en-US" sz="751" i="1"/>
          </a:p>
          <a:p>
            <a:pPr algn="ctr"/>
            <a:r>
              <a:rPr lang="en-US" sz="751"/>
              <a:t>Federal Programs Business Services Specialist</a:t>
            </a:r>
          </a:p>
        </p:txBody>
      </p:sp>
      <p:sp>
        <p:nvSpPr>
          <p:cNvPr id="39" name="TextBox 38">
            <a:extLst>
              <a:ext uri="{FF2B5EF4-FFF2-40B4-BE49-F238E27FC236}">
                <a16:creationId xmlns:a16="http://schemas.microsoft.com/office/drawing/2014/main" id="{CA8C062D-6F23-D30C-60BF-254CA3D3B361}"/>
              </a:ext>
            </a:extLst>
          </p:cNvPr>
          <p:cNvSpPr txBox="1"/>
          <p:nvPr/>
        </p:nvSpPr>
        <p:spPr>
          <a:xfrm>
            <a:off x="2414504" y="1455155"/>
            <a:ext cx="1371600" cy="323422"/>
          </a:xfrm>
          <a:prstGeom prst="rect">
            <a:avLst/>
          </a:prstGeom>
          <a:solidFill>
            <a:schemeClr val="accent4">
              <a:lumMod val="40000"/>
              <a:lumOff val="60000"/>
            </a:schemeClr>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751" b="1"/>
              <a:t>Monitoring and Compliance Unit</a:t>
            </a:r>
            <a:endParaRPr lang="en-US" sz="751"/>
          </a:p>
        </p:txBody>
      </p:sp>
      <p:sp>
        <p:nvSpPr>
          <p:cNvPr id="33" name="TextBox 32">
            <a:extLst>
              <a:ext uri="{FF2B5EF4-FFF2-40B4-BE49-F238E27FC236}">
                <a16:creationId xmlns:a16="http://schemas.microsoft.com/office/drawing/2014/main" id="{52DA3821-1C2E-3982-41DA-1DAD950F0775}"/>
              </a:ext>
            </a:extLst>
          </p:cNvPr>
          <p:cNvSpPr txBox="1"/>
          <p:nvPr/>
        </p:nvSpPr>
        <p:spPr>
          <a:xfrm>
            <a:off x="127432" y="143619"/>
            <a:ext cx="2238576" cy="27712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1" rIns="68580" bIns="34291" rtlCol="0" anchor="t">
            <a:spAutoFit/>
          </a:bodyPr>
          <a:lstStyle/>
          <a:p>
            <a:r>
              <a:rPr lang="en-US" sz="1351" b="1"/>
              <a:t>Federal Programs Section</a:t>
            </a:r>
            <a:endParaRPr lang="en-US" sz="1351"/>
          </a:p>
        </p:txBody>
      </p:sp>
      <p:cxnSp>
        <p:nvCxnSpPr>
          <p:cNvPr id="9" name="Straight Connector 8">
            <a:extLst>
              <a:ext uri="{FF2B5EF4-FFF2-40B4-BE49-F238E27FC236}">
                <a16:creationId xmlns:a16="http://schemas.microsoft.com/office/drawing/2014/main" id="{6E1696ED-A191-EECB-F8ED-8B7A83A704AD}"/>
              </a:ext>
            </a:extLst>
          </p:cNvPr>
          <p:cNvCxnSpPr>
            <a:cxnSpLocks/>
            <a:stCxn id="6" idx="2"/>
          </p:cNvCxnSpPr>
          <p:nvPr/>
        </p:nvCxnSpPr>
        <p:spPr>
          <a:xfrm>
            <a:off x="4572000" y="556958"/>
            <a:ext cx="0" cy="67186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DD7713B0-4618-1581-D9E7-0DCE328C5309}"/>
              </a:ext>
            </a:extLst>
          </p:cNvPr>
          <p:cNvGrpSpPr/>
          <p:nvPr/>
        </p:nvGrpSpPr>
        <p:grpSpPr>
          <a:xfrm>
            <a:off x="7835115" y="183966"/>
            <a:ext cx="1115984" cy="646716"/>
            <a:chOff x="10295311" y="5712389"/>
            <a:chExt cx="1487979" cy="862287"/>
          </a:xfrm>
        </p:grpSpPr>
        <p:cxnSp>
          <p:nvCxnSpPr>
            <p:cNvPr id="84" name="Straight Connector 83">
              <a:extLst>
                <a:ext uri="{FF2B5EF4-FFF2-40B4-BE49-F238E27FC236}">
                  <a16:creationId xmlns:a16="http://schemas.microsoft.com/office/drawing/2014/main" id="{EB2C9333-08E6-562F-3D97-E0834F6FAF0F}"/>
                </a:ext>
              </a:extLst>
            </p:cNvPr>
            <p:cNvCxnSpPr>
              <a:cxnSpLocks/>
            </p:cNvCxnSpPr>
            <p:nvPr/>
          </p:nvCxnSpPr>
          <p:spPr>
            <a:xfrm flipH="1">
              <a:off x="10416156" y="6417415"/>
              <a:ext cx="176324" cy="0"/>
            </a:xfrm>
            <a:prstGeom prst="line">
              <a:avLst/>
            </a:prstGeom>
            <a:ln>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F3860A7-8C69-DD89-C1D7-6E8D4E1F89C3}"/>
                </a:ext>
              </a:extLst>
            </p:cNvPr>
            <p:cNvCxnSpPr>
              <a:cxnSpLocks/>
            </p:cNvCxnSpPr>
            <p:nvPr/>
          </p:nvCxnSpPr>
          <p:spPr>
            <a:xfrm>
              <a:off x="10416156" y="6153699"/>
              <a:ext cx="176324" cy="0"/>
            </a:xfrm>
            <a:prstGeom prst="line">
              <a:avLst/>
            </a:prstGeom>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742F95C4-5FFF-E30B-31AD-4A2EDD7D19E9}"/>
                </a:ext>
              </a:extLst>
            </p:cNvPr>
            <p:cNvSpPr txBox="1"/>
            <p:nvPr/>
          </p:nvSpPr>
          <p:spPr>
            <a:xfrm>
              <a:off x="10295311" y="5712389"/>
              <a:ext cx="1487979" cy="86228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788" b="1"/>
                <a:t>Legend</a:t>
              </a:r>
            </a:p>
            <a:p>
              <a:endParaRPr lang="en-US" sz="788" b="1"/>
            </a:p>
            <a:p>
              <a:r>
                <a:rPr lang="en-US" sz="750"/>
                <a:t>            Direct Report</a:t>
              </a:r>
              <a:endParaRPr lang="en-US" sz="750">
                <a:ea typeface="Calibri"/>
                <a:cs typeface="Calibri"/>
              </a:endParaRPr>
            </a:p>
            <a:p>
              <a:endParaRPr lang="en-US" sz="451"/>
            </a:p>
            <a:p>
              <a:r>
                <a:rPr lang="en-US" sz="750"/>
                <a:t>            Indirect Report</a:t>
              </a:r>
              <a:endParaRPr lang="en-US" sz="750">
                <a:ea typeface="Calibri"/>
                <a:cs typeface="Calibri"/>
              </a:endParaRPr>
            </a:p>
          </p:txBody>
        </p:sp>
      </p:grpSp>
      <p:cxnSp>
        <p:nvCxnSpPr>
          <p:cNvPr id="94" name="Straight Connector 93">
            <a:extLst>
              <a:ext uri="{FF2B5EF4-FFF2-40B4-BE49-F238E27FC236}">
                <a16:creationId xmlns:a16="http://schemas.microsoft.com/office/drawing/2014/main" id="{19F8172F-D5CA-F8DC-9B8A-9464E9E4B70A}"/>
              </a:ext>
            </a:extLst>
          </p:cNvPr>
          <p:cNvCxnSpPr>
            <a:cxnSpLocks/>
          </p:cNvCxnSpPr>
          <p:nvPr/>
        </p:nvCxnSpPr>
        <p:spPr>
          <a:xfrm flipV="1">
            <a:off x="4714585" y="1228825"/>
            <a:ext cx="0" cy="19914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A2F739C-AC4A-C429-405B-463DD7516CD7}"/>
              </a:ext>
            </a:extLst>
          </p:cNvPr>
          <p:cNvSpPr txBox="1"/>
          <p:nvPr/>
        </p:nvSpPr>
        <p:spPr>
          <a:xfrm>
            <a:off x="2423238" y="2028172"/>
            <a:ext cx="1371600" cy="438966"/>
          </a:xfrm>
          <a:prstGeom prst="rect">
            <a:avLst/>
          </a:prstGeom>
          <a:solidFill>
            <a:schemeClr val="accent4">
              <a:lumMod val="40000"/>
              <a:lumOff val="60000"/>
            </a:schemeClr>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751" i="1">
                <a:hlinkClick r:id="rId6"/>
              </a:rPr>
              <a:t>Michael Tilley</a:t>
            </a:r>
            <a:endParaRPr lang="en-US" sz="751" i="1"/>
          </a:p>
          <a:p>
            <a:pPr algn="ctr"/>
            <a:r>
              <a:rPr lang="en-US" sz="751"/>
              <a:t>Associate State Director for Monitoring and Compliance</a:t>
            </a:r>
          </a:p>
        </p:txBody>
      </p:sp>
      <p:sp>
        <p:nvSpPr>
          <p:cNvPr id="77" name="TextBox 76">
            <a:extLst>
              <a:ext uri="{FF2B5EF4-FFF2-40B4-BE49-F238E27FC236}">
                <a16:creationId xmlns:a16="http://schemas.microsoft.com/office/drawing/2014/main" id="{97366317-561F-6689-98AC-83A1A619D00D}"/>
              </a:ext>
            </a:extLst>
          </p:cNvPr>
          <p:cNvSpPr txBox="1"/>
          <p:nvPr/>
        </p:nvSpPr>
        <p:spPr>
          <a:xfrm>
            <a:off x="2431487" y="2535391"/>
            <a:ext cx="1371600" cy="427271"/>
          </a:xfrm>
          <a:prstGeom prst="rect">
            <a:avLst/>
          </a:prstGeom>
          <a:solidFill>
            <a:schemeClr val="accent4">
              <a:lumMod val="40000"/>
              <a:lumOff val="60000"/>
            </a:schemeClr>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7"/>
              </a:rPr>
              <a:t>Brandy Brown</a:t>
            </a:r>
            <a:endParaRPr lang="en-US" sz="751" i="1"/>
          </a:p>
          <a:p>
            <a:pPr algn="ctr"/>
            <a:r>
              <a:rPr lang="en-US" sz="751"/>
              <a:t>Monitoring and Reporting Specialist</a:t>
            </a:r>
          </a:p>
          <a:p>
            <a:pPr algn="ctr"/>
            <a:endParaRPr lang="en-US" sz="751"/>
          </a:p>
        </p:txBody>
      </p:sp>
      <p:sp>
        <p:nvSpPr>
          <p:cNvPr id="7" name="TextBox 6">
            <a:extLst>
              <a:ext uri="{FF2B5EF4-FFF2-40B4-BE49-F238E27FC236}">
                <a16:creationId xmlns:a16="http://schemas.microsoft.com/office/drawing/2014/main" id="{1E054FAC-8E6D-4B29-10D5-CBE778098363}"/>
              </a:ext>
            </a:extLst>
          </p:cNvPr>
          <p:cNvSpPr txBox="1"/>
          <p:nvPr/>
        </p:nvSpPr>
        <p:spPr>
          <a:xfrm>
            <a:off x="4074296" y="1451913"/>
            <a:ext cx="1371600" cy="3234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751" b="1"/>
              <a:t>Professional Development Unit</a:t>
            </a:r>
          </a:p>
        </p:txBody>
      </p:sp>
      <p:sp>
        <p:nvSpPr>
          <p:cNvPr id="81" name="TextBox 80">
            <a:extLst>
              <a:ext uri="{FF2B5EF4-FFF2-40B4-BE49-F238E27FC236}">
                <a16:creationId xmlns:a16="http://schemas.microsoft.com/office/drawing/2014/main" id="{4E217F18-4FEA-8BC7-5AB8-52CB21AFDA6A}"/>
              </a:ext>
            </a:extLst>
          </p:cNvPr>
          <p:cNvSpPr txBox="1"/>
          <p:nvPr/>
        </p:nvSpPr>
        <p:spPr>
          <a:xfrm>
            <a:off x="4074296" y="2360503"/>
            <a:ext cx="1371600" cy="398693"/>
          </a:xfrm>
          <a:prstGeom prst="rect">
            <a:avLst/>
          </a:prstGeom>
          <a:ln>
            <a:solidFill>
              <a:srgbClr val="196B24"/>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8"/>
              </a:rPr>
              <a:t>Daniel Loges</a:t>
            </a:r>
            <a:endParaRPr lang="en-US" sz="751" i="1"/>
          </a:p>
          <a:p>
            <a:pPr algn="ctr"/>
            <a:r>
              <a:rPr lang="en-US" sz="751"/>
              <a:t>Director of Professional Development</a:t>
            </a:r>
          </a:p>
        </p:txBody>
      </p:sp>
      <p:sp>
        <p:nvSpPr>
          <p:cNvPr id="82" name="TextBox 81">
            <a:extLst>
              <a:ext uri="{FF2B5EF4-FFF2-40B4-BE49-F238E27FC236}">
                <a16:creationId xmlns:a16="http://schemas.microsoft.com/office/drawing/2014/main" id="{6DA553B5-BAFF-7E18-D160-A7D32A8A964A}"/>
              </a:ext>
            </a:extLst>
          </p:cNvPr>
          <p:cNvSpPr txBox="1"/>
          <p:nvPr/>
        </p:nvSpPr>
        <p:spPr>
          <a:xfrm>
            <a:off x="4074296" y="2968103"/>
            <a:ext cx="1371600" cy="512703"/>
          </a:xfrm>
          <a:prstGeom prst="rect">
            <a:avLst/>
          </a:prstGeom>
          <a:ln>
            <a:solidFill>
              <a:srgbClr val="196B24"/>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9"/>
              </a:rPr>
              <a:t>Leigh Davidson</a:t>
            </a:r>
            <a:endParaRPr lang="en-US" sz="751" i="1"/>
          </a:p>
          <a:p>
            <a:pPr algn="ctr"/>
            <a:r>
              <a:rPr lang="en-US" sz="751"/>
              <a:t>Professional Development and Distance Learning Specialist</a:t>
            </a:r>
          </a:p>
        </p:txBody>
      </p:sp>
      <p:sp>
        <p:nvSpPr>
          <p:cNvPr id="21" name="TextBox 20">
            <a:extLst>
              <a:ext uri="{FF2B5EF4-FFF2-40B4-BE49-F238E27FC236}">
                <a16:creationId xmlns:a16="http://schemas.microsoft.com/office/drawing/2014/main" id="{4C7DFEAE-062A-E252-7C0E-760CFC1098A5}"/>
              </a:ext>
            </a:extLst>
          </p:cNvPr>
          <p:cNvSpPr txBox="1"/>
          <p:nvPr/>
        </p:nvSpPr>
        <p:spPr>
          <a:xfrm>
            <a:off x="637952" y="1873469"/>
            <a:ext cx="1371600" cy="32342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i="1" err="1">
                <a:hlinkClick r:id="rId10"/>
              </a:rPr>
              <a:t>Arbony</a:t>
            </a:r>
            <a:r>
              <a:rPr lang="en-US" sz="751" i="1">
                <a:hlinkClick r:id="rId10"/>
              </a:rPr>
              <a:t> Cooper</a:t>
            </a:r>
            <a:endParaRPr lang="en-US" sz="751" i="1"/>
          </a:p>
          <a:p>
            <a:pPr algn="ctr"/>
            <a:r>
              <a:rPr lang="en-US" sz="751"/>
              <a:t>State Director for WIOA Title II</a:t>
            </a:r>
          </a:p>
        </p:txBody>
      </p:sp>
      <p:sp>
        <p:nvSpPr>
          <p:cNvPr id="43" name="TextBox 42">
            <a:extLst>
              <a:ext uri="{FF2B5EF4-FFF2-40B4-BE49-F238E27FC236}">
                <a16:creationId xmlns:a16="http://schemas.microsoft.com/office/drawing/2014/main" id="{5B2A8310-A55C-9643-148A-7B7BE2EC5191}"/>
              </a:ext>
            </a:extLst>
          </p:cNvPr>
          <p:cNvSpPr txBox="1"/>
          <p:nvPr/>
        </p:nvSpPr>
        <p:spPr>
          <a:xfrm>
            <a:off x="241195" y="2456306"/>
            <a:ext cx="1371600" cy="42270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1"/>
              </a:rPr>
              <a:t>Rebecca Loli</a:t>
            </a:r>
            <a:endParaRPr lang="en-US" sz="751" i="1"/>
          </a:p>
          <a:p>
            <a:pPr algn="ctr"/>
            <a:r>
              <a:rPr lang="en-US" sz="751"/>
              <a:t>Associate State Director for Programs and Partners</a:t>
            </a:r>
          </a:p>
        </p:txBody>
      </p:sp>
      <p:sp>
        <p:nvSpPr>
          <p:cNvPr id="44" name="TextBox 43">
            <a:extLst>
              <a:ext uri="{FF2B5EF4-FFF2-40B4-BE49-F238E27FC236}">
                <a16:creationId xmlns:a16="http://schemas.microsoft.com/office/drawing/2014/main" id="{78E863ED-EE3D-401F-78BD-EE36F06D1CAE}"/>
              </a:ext>
            </a:extLst>
          </p:cNvPr>
          <p:cNvSpPr txBox="1"/>
          <p:nvPr/>
        </p:nvSpPr>
        <p:spPr>
          <a:xfrm>
            <a:off x="233757" y="3783860"/>
            <a:ext cx="1371600" cy="455729"/>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2"/>
              </a:rPr>
              <a:t>Matthew Brown </a:t>
            </a:r>
            <a:endParaRPr lang="en-US" sz="751" i="1"/>
          </a:p>
          <a:p>
            <a:pPr algn="ctr"/>
            <a:r>
              <a:rPr lang="en-US" sz="751"/>
              <a:t>Director of Career Pathways &amp; English Language Acquisition</a:t>
            </a:r>
          </a:p>
        </p:txBody>
      </p:sp>
      <p:sp>
        <p:nvSpPr>
          <p:cNvPr id="45" name="TextBox 44">
            <a:extLst>
              <a:ext uri="{FF2B5EF4-FFF2-40B4-BE49-F238E27FC236}">
                <a16:creationId xmlns:a16="http://schemas.microsoft.com/office/drawing/2014/main" id="{90108FE1-FC64-6010-AE2F-42322F547311}"/>
              </a:ext>
            </a:extLst>
          </p:cNvPr>
          <p:cNvSpPr txBox="1"/>
          <p:nvPr/>
        </p:nvSpPr>
        <p:spPr>
          <a:xfrm>
            <a:off x="233757" y="3102592"/>
            <a:ext cx="1371600" cy="455729"/>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3"/>
              </a:rPr>
              <a:t>Jenifer Bean</a:t>
            </a:r>
            <a:endParaRPr lang="en-US" sz="751" i="1"/>
          </a:p>
          <a:p>
            <a:pPr algn="ctr"/>
            <a:r>
              <a:rPr lang="en-US" sz="751"/>
              <a:t>Director of HS Equivalency and Assessments</a:t>
            </a:r>
          </a:p>
        </p:txBody>
      </p:sp>
      <p:sp>
        <p:nvSpPr>
          <p:cNvPr id="47" name="TextBox 46">
            <a:extLst>
              <a:ext uri="{FF2B5EF4-FFF2-40B4-BE49-F238E27FC236}">
                <a16:creationId xmlns:a16="http://schemas.microsoft.com/office/drawing/2014/main" id="{3144F873-0BCA-B38F-C564-1738B28BC1B1}"/>
              </a:ext>
            </a:extLst>
          </p:cNvPr>
          <p:cNvSpPr txBox="1"/>
          <p:nvPr/>
        </p:nvSpPr>
        <p:spPr>
          <a:xfrm>
            <a:off x="241195" y="4448017"/>
            <a:ext cx="1371600" cy="431128"/>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4"/>
              </a:rPr>
              <a:t>Michael </a:t>
            </a:r>
            <a:r>
              <a:rPr lang="en-US" sz="751" i="1" err="1">
                <a:hlinkClick r:id="rId14"/>
              </a:rPr>
              <a:t>Tildsley</a:t>
            </a:r>
            <a:endParaRPr lang="en-US" sz="751" i="1"/>
          </a:p>
          <a:p>
            <a:pPr algn="ctr"/>
            <a:r>
              <a:rPr lang="en-US" sz="751"/>
              <a:t>Director of Adult High School and Corrections</a:t>
            </a:r>
          </a:p>
        </p:txBody>
      </p:sp>
      <p:sp>
        <p:nvSpPr>
          <p:cNvPr id="49" name="TextBox 48">
            <a:extLst>
              <a:ext uri="{FF2B5EF4-FFF2-40B4-BE49-F238E27FC236}">
                <a16:creationId xmlns:a16="http://schemas.microsoft.com/office/drawing/2014/main" id="{1B063718-62C5-50A1-8493-AF6E7DA64EA7}"/>
              </a:ext>
            </a:extLst>
          </p:cNvPr>
          <p:cNvSpPr txBox="1"/>
          <p:nvPr/>
        </p:nvSpPr>
        <p:spPr>
          <a:xfrm>
            <a:off x="1906503" y="3858561"/>
            <a:ext cx="1371600" cy="373286"/>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hlinkClick r:id="rId15"/>
              </a:rPr>
              <a:t>Carla Parnell</a:t>
            </a:r>
            <a:endParaRPr lang="en-US" sz="751" i="1"/>
          </a:p>
          <a:p>
            <a:pPr algn="ctr"/>
            <a:r>
              <a:rPr lang="en-US" sz="751"/>
              <a:t>Grant Administrator</a:t>
            </a:r>
          </a:p>
        </p:txBody>
      </p:sp>
      <p:sp>
        <p:nvSpPr>
          <p:cNvPr id="50" name="TextBox 49">
            <a:extLst>
              <a:ext uri="{FF2B5EF4-FFF2-40B4-BE49-F238E27FC236}">
                <a16:creationId xmlns:a16="http://schemas.microsoft.com/office/drawing/2014/main" id="{2C4FFA62-6A8B-1F9D-304A-A84D03321AEB}"/>
              </a:ext>
            </a:extLst>
          </p:cNvPr>
          <p:cNvSpPr txBox="1"/>
          <p:nvPr/>
        </p:nvSpPr>
        <p:spPr>
          <a:xfrm>
            <a:off x="1901054" y="3263165"/>
            <a:ext cx="1371600" cy="44389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err="1">
                <a:hlinkClick r:id="rId16"/>
              </a:rPr>
              <a:t>Dalanda</a:t>
            </a:r>
            <a:r>
              <a:rPr lang="en-US" sz="751" i="1">
                <a:hlinkClick r:id="rId16"/>
              </a:rPr>
              <a:t> Bond</a:t>
            </a:r>
            <a:endParaRPr lang="en-US" sz="751" i="1"/>
          </a:p>
          <a:p>
            <a:pPr algn="ctr"/>
            <a:r>
              <a:rPr lang="en-US" sz="751"/>
              <a:t>Director of Instruction and Special Programs</a:t>
            </a:r>
          </a:p>
        </p:txBody>
      </p:sp>
      <p:cxnSp>
        <p:nvCxnSpPr>
          <p:cNvPr id="65" name="Straight Connector 64">
            <a:extLst>
              <a:ext uri="{FF2B5EF4-FFF2-40B4-BE49-F238E27FC236}">
                <a16:creationId xmlns:a16="http://schemas.microsoft.com/office/drawing/2014/main" id="{E7114DC8-7663-8604-D11A-496287614E01}"/>
              </a:ext>
            </a:extLst>
          </p:cNvPr>
          <p:cNvCxnSpPr>
            <a:cxnSpLocks/>
            <a:stCxn id="50" idx="1"/>
          </p:cNvCxnSpPr>
          <p:nvPr/>
        </p:nvCxnSpPr>
        <p:spPr>
          <a:xfrm flipH="1" flipV="1">
            <a:off x="1747804" y="3447603"/>
            <a:ext cx="15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D46DA7E9-65FD-4250-7CCF-31DCB7ADB42B}"/>
              </a:ext>
            </a:extLst>
          </p:cNvPr>
          <p:cNvCxnSpPr>
            <a:cxnSpLocks/>
            <a:stCxn id="43" idx="1"/>
            <a:endCxn id="47" idx="1"/>
          </p:cNvCxnSpPr>
          <p:nvPr/>
        </p:nvCxnSpPr>
        <p:spPr>
          <a:xfrm rot="10800000" flipV="1">
            <a:off x="241195" y="2667657"/>
            <a:ext cx="9525" cy="1995924"/>
          </a:xfrm>
          <a:prstGeom prst="bentConnector3">
            <a:avLst>
              <a:gd name="adj1" fmla="val 1800000"/>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7B42FF-6A6A-ADA0-795F-3A33AC3D6534}"/>
              </a:ext>
            </a:extLst>
          </p:cNvPr>
          <p:cNvCxnSpPr>
            <a:cxnSpLocks/>
            <a:endCxn id="45" idx="1"/>
          </p:cNvCxnSpPr>
          <p:nvPr/>
        </p:nvCxnSpPr>
        <p:spPr>
          <a:xfrm>
            <a:off x="85741" y="3319112"/>
            <a:ext cx="1480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ACFB401-4AC6-8BDB-A05E-2C6D231DEA9B}"/>
              </a:ext>
            </a:extLst>
          </p:cNvPr>
          <p:cNvCxnSpPr>
            <a:cxnSpLocks/>
          </p:cNvCxnSpPr>
          <p:nvPr/>
        </p:nvCxnSpPr>
        <p:spPr>
          <a:xfrm>
            <a:off x="8736807" y="2247704"/>
            <a:ext cx="2225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1DA6D0A-704F-E693-2D17-F3DF490C9E6F}"/>
              </a:ext>
            </a:extLst>
          </p:cNvPr>
          <p:cNvCxnSpPr>
            <a:cxnSpLocks/>
          </p:cNvCxnSpPr>
          <p:nvPr/>
        </p:nvCxnSpPr>
        <p:spPr>
          <a:xfrm>
            <a:off x="8725571" y="2984009"/>
            <a:ext cx="2225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EED4618-A1B4-84EE-DBA9-A7227CCFE9B4}"/>
              </a:ext>
            </a:extLst>
          </p:cNvPr>
          <p:cNvSpPr txBox="1"/>
          <p:nvPr/>
        </p:nvSpPr>
        <p:spPr>
          <a:xfrm>
            <a:off x="7353911" y="1453854"/>
            <a:ext cx="1371600" cy="207877"/>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b="1"/>
              <a:t>Perkins Unit</a:t>
            </a:r>
          </a:p>
        </p:txBody>
      </p:sp>
      <p:sp>
        <p:nvSpPr>
          <p:cNvPr id="78" name="TextBox 77">
            <a:extLst>
              <a:ext uri="{FF2B5EF4-FFF2-40B4-BE49-F238E27FC236}">
                <a16:creationId xmlns:a16="http://schemas.microsoft.com/office/drawing/2014/main" id="{8B53FB7E-4FF8-FBC5-4B8A-AA51E8C1B13D}"/>
              </a:ext>
            </a:extLst>
          </p:cNvPr>
          <p:cNvSpPr txBox="1"/>
          <p:nvPr/>
        </p:nvSpPr>
        <p:spPr>
          <a:xfrm>
            <a:off x="7360669" y="2028172"/>
            <a:ext cx="1371600" cy="438966"/>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i="1">
                <a:hlinkClick r:id="rId17"/>
              </a:rPr>
              <a:t>Anthony Reggi</a:t>
            </a:r>
            <a:endParaRPr lang="en-US" sz="751" i="1"/>
          </a:p>
          <a:p>
            <a:pPr algn="ctr"/>
            <a:r>
              <a:rPr lang="en-US" sz="751"/>
              <a:t>Associate State Director for Perkins Grant Administration</a:t>
            </a:r>
          </a:p>
        </p:txBody>
      </p:sp>
      <p:sp>
        <p:nvSpPr>
          <p:cNvPr id="79" name="TextBox 78">
            <a:extLst>
              <a:ext uri="{FF2B5EF4-FFF2-40B4-BE49-F238E27FC236}">
                <a16:creationId xmlns:a16="http://schemas.microsoft.com/office/drawing/2014/main" id="{629D5AE7-D68E-8024-6EBE-02D1F0BFECA9}"/>
              </a:ext>
            </a:extLst>
          </p:cNvPr>
          <p:cNvSpPr txBox="1"/>
          <p:nvPr/>
        </p:nvSpPr>
        <p:spPr>
          <a:xfrm>
            <a:off x="7378829" y="3443897"/>
            <a:ext cx="1371600" cy="438966"/>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a:hlinkClick r:id="rId18"/>
              </a:rPr>
              <a:t>Stefanie Schroeder </a:t>
            </a:r>
            <a:endParaRPr lang="en-US" sz="751"/>
          </a:p>
          <a:p>
            <a:pPr algn="ctr"/>
            <a:r>
              <a:rPr lang="en-US" sz="751"/>
              <a:t>Assistant Director for Perkins Regional Services</a:t>
            </a:r>
          </a:p>
        </p:txBody>
      </p:sp>
      <p:sp>
        <p:nvSpPr>
          <p:cNvPr id="80" name="TextBox 79">
            <a:extLst>
              <a:ext uri="{FF2B5EF4-FFF2-40B4-BE49-F238E27FC236}">
                <a16:creationId xmlns:a16="http://schemas.microsoft.com/office/drawing/2014/main" id="{93B2753D-C41F-4D54-FB16-42ED35FFB401}"/>
              </a:ext>
            </a:extLst>
          </p:cNvPr>
          <p:cNvSpPr txBox="1"/>
          <p:nvPr/>
        </p:nvSpPr>
        <p:spPr>
          <a:xfrm>
            <a:off x="7360669" y="2736034"/>
            <a:ext cx="1371600" cy="438966"/>
          </a:xfrm>
          <a:prstGeom prst="rect">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51" i="1">
                <a:hlinkClick r:id="rId19"/>
              </a:rPr>
              <a:t>Patti Coultas</a:t>
            </a:r>
            <a:endParaRPr lang="en-US" sz="751" i="1"/>
          </a:p>
          <a:p>
            <a:pPr algn="ctr"/>
            <a:r>
              <a:rPr lang="en-US" sz="751"/>
              <a:t>Assistant Director for Perkins Regional Services</a:t>
            </a:r>
          </a:p>
        </p:txBody>
      </p:sp>
      <p:sp>
        <p:nvSpPr>
          <p:cNvPr id="2" name="TextBox 1">
            <a:extLst>
              <a:ext uri="{FF2B5EF4-FFF2-40B4-BE49-F238E27FC236}">
                <a16:creationId xmlns:a16="http://schemas.microsoft.com/office/drawing/2014/main" id="{4A96157D-10B6-8703-F14B-2D66574FFCCF}"/>
              </a:ext>
            </a:extLst>
          </p:cNvPr>
          <p:cNvSpPr txBox="1"/>
          <p:nvPr/>
        </p:nvSpPr>
        <p:spPr>
          <a:xfrm>
            <a:off x="4903142" y="727493"/>
            <a:ext cx="1371600" cy="32342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751" i="1">
                <a:hlinkClick r:id="rId20"/>
              </a:rPr>
              <a:t>Doris Carver</a:t>
            </a:r>
            <a:endParaRPr lang="en-US" sz="751" i="1"/>
          </a:p>
          <a:p>
            <a:pPr algn="ctr"/>
            <a:r>
              <a:rPr lang="en-US" sz="751" i="1"/>
              <a:t>Digital Navigator Manager</a:t>
            </a:r>
          </a:p>
        </p:txBody>
      </p:sp>
      <p:pic>
        <p:nvPicPr>
          <p:cNvPr id="5" name="Picture 4" descr="A blue and yellow text on a white background&#10;&#10;AI-generated content may be incorrect.">
            <a:extLst>
              <a:ext uri="{FF2B5EF4-FFF2-40B4-BE49-F238E27FC236}">
                <a16:creationId xmlns:a16="http://schemas.microsoft.com/office/drawing/2014/main" id="{AFDC04E9-D5A6-70EF-A9B3-48FD93A7337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08037" y="4508119"/>
            <a:ext cx="1430517" cy="514986"/>
          </a:xfrm>
          <a:prstGeom prst="rect">
            <a:avLst/>
          </a:prstGeom>
        </p:spPr>
      </p:pic>
      <p:cxnSp>
        <p:nvCxnSpPr>
          <p:cNvPr id="12" name="Straight Connector 11">
            <a:extLst>
              <a:ext uri="{FF2B5EF4-FFF2-40B4-BE49-F238E27FC236}">
                <a16:creationId xmlns:a16="http://schemas.microsoft.com/office/drawing/2014/main" id="{51D24349-FC29-B183-039A-A31976EB009F}"/>
              </a:ext>
            </a:extLst>
          </p:cNvPr>
          <p:cNvCxnSpPr>
            <a:cxnSpLocks/>
          </p:cNvCxnSpPr>
          <p:nvPr/>
        </p:nvCxnSpPr>
        <p:spPr>
          <a:xfrm>
            <a:off x="6394072" y="1228825"/>
            <a:ext cx="0" cy="181524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4D0DCC-6161-7692-5F1E-4A99D40BCB93}"/>
              </a:ext>
            </a:extLst>
          </p:cNvPr>
          <p:cNvSpPr txBox="1"/>
          <p:nvPr/>
        </p:nvSpPr>
        <p:spPr>
          <a:xfrm>
            <a:off x="5737270" y="2982155"/>
            <a:ext cx="1371600" cy="401386"/>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751" i="1"/>
              <a:t>Vacant</a:t>
            </a:r>
          </a:p>
          <a:p>
            <a:pPr algn="ctr"/>
            <a:r>
              <a:rPr lang="en-US" sz="751"/>
              <a:t>Systems and Performance Specialist</a:t>
            </a:r>
          </a:p>
        </p:txBody>
      </p:sp>
      <p:sp>
        <p:nvSpPr>
          <p:cNvPr id="52" name="TextBox 51">
            <a:extLst>
              <a:ext uri="{FF2B5EF4-FFF2-40B4-BE49-F238E27FC236}">
                <a16:creationId xmlns:a16="http://schemas.microsoft.com/office/drawing/2014/main" id="{2C6395F0-6F15-5A5C-DAAD-F7E13E26C4F1}"/>
              </a:ext>
            </a:extLst>
          </p:cNvPr>
          <p:cNvSpPr txBox="1"/>
          <p:nvPr/>
        </p:nvSpPr>
        <p:spPr>
          <a:xfrm>
            <a:off x="5741615" y="2363678"/>
            <a:ext cx="1371600" cy="458772"/>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US" sz="751" i="1">
                <a:hlinkClick r:id="rId22"/>
              </a:rPr>
              <a:t>Jessica Rieger</a:t>
            </a:r>
            <a:endParaRPr lang="en-US" sz="751" i="1"/>
          </a:p>
          <a:p>
            <a:pPr algn="ctr"/>
            <a:r>
              <a:rPr lang="en-US" sz="751"/>
              <a:t>Director of Systems and Performance Accountability</a:t>
            </a:r>
          </a:p>
        </p:txBody>
      </p:sp>
      <p:sp>
        <p:nvSpPr>
          <p:cNvPr id="23" name="TextBox 22">
            <a:extLst>
              <a:ext uri="{FF2B5EF4-FFF2-40B4-BE49-F238E27FC236}">
                <a16:creationId xmlns:a16="http://schemas.microsoft.com/office/drawing/2014/main" id="{58E8C1AF-B0B3-543B-225C-20D26FAA61D1}"/>
              </a:ext>
            </a:extLst>
          </p:cNvPr>
          <p:cNvSpPr txBox="1"/>
          <p:nvPr/>
        </p:nvSpPr>
        <p:spPr>
          <a:xfrm>
            <a:off x="5693948" y="1444439"/>
            <a:ext cx="1414921" cy="323422"/>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b="1"/>
              <a:t>Systems and Performance Accountability Unit</a:t>
            </a:r>
          </a:p>
        </p:txBody>
      </p:sp>
      <p:cxnSp>
        <p:nvCxnSpPr>
          <p:cNvPr id="27" name="Connector: Elbow 26">
            <a:extLst>
              <a:ext uri="{FF2B5EF4-FFF2-40B4-BE49-F238E27FC236}">
                <a16:creationId xmlns:a16="http://schemas.microsoft.com/office/drawing/2014/main" id="{FDE80F00-6E27-FE40-37BF-C1A082197E7E}"/>
              </a:ext>
            </a:extLst>
          </p:cNvPr>
          <p:cNvCxnSpPr>
            <a:cxnSpLocks/>
          </p:cNvCxnSpPr>
          <p:nvPr/>
        </p:nvCxnSpPr>
        <p:spPr>
          <a:xfrm rot="16200000" flipV="1">
            <a:off x="617123" y="3327572"/>
            <a:ext cx="2400560" cy="139197"/>
          </a:xfrm>
          <a:prstGeom prst="bentConnector3">
            <a:avLst>
              <a:gd name="adj1" fmla="val 14"/>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AFC6E8-50B2-61DC-0207-8D2503254B56}"/>
              </a:ext>
            </a:extLst>
          </p:cNvPr>
          <p:cNvCxnSpPr>
            <a:cxnSpLocks/>
          </p:cNvCxnSpPr>
          <p:nvPr/>
        </p:nvCxnSpPr>
        <p:spPr>
          <a:xfrm flipH="1" flipV="1">
            <a:off x="1737485" y="4045203"/>
            <a:ext cx="15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407E97-05AA-C726-6035-CFC589F69B2F}"/>
              </a:ext>
            </a:extLst>
          </p:cNvPr>
          <p:cNvCxnSpPr>
            <a:cxnSpLocks/>
          </p:cNvCxnSpPr>
          <p:nvPr/>
        </p:nvCxnSpPr>
        <p:spPr>
          <a:xfrm>
            <a:off x="85741" y="4045204"/>
            <a:ext cx="1480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BDF28B-B9C0-0B85-16A3-61BEF3F21FD5}"/>
              </a:ext>
            </a:extLst>
          </p:cNvPr>
          <p:cNvCxnSpPr>
            <a:cxnSpLocks/>
          </p:cNvCxnSpPr>
          <p:nvPr/>
        </p:nvCxnSpPr>
        <p:spPr>
          <a:xfrm>
            <a:off x="1612795" y="2667657"/>
            <a:ext cx="1263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1C48C8-33D1-318C-8C17-B001139E48E5}"/>
              </a:ext>
            </a:extLst>
          </p:cNvPr>
          <p:cNvCxnSpPr>
            <a:cxnSpLocks/>
          </p:cNvCxnSpPr>
          <p:nvPr/>
        </p:nvCxnSpPr>
        <p:spPr>
          <a:xfrm flipV="1">
            <a:off x="1323752" y="1754906"/>
            <a:ext cx="0" cy="118564"/>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66C57EF-3C45-9CEF-D255-FC75DE46B69B}"/>
              </a:ext>
            </a:extLst>
          </p:cNvPr>
          <p:cNvSpPr txBox="1"/>
          <p:nvPr/>
        </p:nvSpPr>
        <p:spPr>
          <a:xfrm>
            <a:off x="637952" y="1454631"/>
            <a:ext cx="1371600" cy="3234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751" b="1"/>
              <a:t>Career and College Readiness Unit</a:t>
            </a:r>
          </a:p>
        </p:txBody>
      </p:sp>
      <p:cxnSp>
        <p:nvCxnSpPr>
          <p:cNvPr id="42" name="Connector: Elbow 41">
            <a:extLst>
              <a:ext uri="{FF2B5EF4-FFF2-40B4-BE49-F238E27FC236}">
                <a16:creationId xmlns:a16="http://schemas.microsoft.com/office/drawing/2014/main" id="{9FE6081C-4FAC-7BCC-804F-F44A2202BBD7}"/>
              </a:ext>
            </a:extLst>
          </p:cNvPr>
          <p:cNvCxnSpPr>
            <a:cxnSpLocks/>
            <a:stCxn id="40" idx="3"/>
            <a:endCxn id="79" idx="3"/>
          </p:cNvCxnSpPr>
          <p:nvPr/>
        </p:nvCxnSpPr>
        <p:spPr>
          <a:xfrm>
            <a:off x="8725511" y="1557793"/>
            <a:ext cx="24918" cy="2105587"/>
          </a:xfrm>
          <a:prstGeom prst="bentConnector3">
            <a:avLst>
              <a:gd name="adj1" fmla="val 914403"/>
            </a:avLst>
          </a:prstGeom>
          <a:ln w="19050"/>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18D894C1-D4D1-E724-C255-831BFF32051F}"/>
              </a:ext>
            </a:extLst>
          </p:cNvPr>
          <p:cNvCxnSpPr>
            <a:cxnSpLocks/>
            <a:stCxn id="46" idx="0"/>
            <a:endCxn id="40" idx="0"/>
          </p:cNvCxnSpPr>
          <p:nvPr/>
        </p:nvCxnSpPr>
        <p:spPr>
          <a:xfrm rot="5400000" flipH="1" flipV="1">
            <a:off x="4681343" y="-1903736"/>
            <a:ext cx="777" cy="6715959"/>
          </a:xfrm>
          <a:prstGeom prst="bentConnector3">
            <a:avLst>
              <a:gd name="adj1" fmla="val 29520849"/>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D0F3D2-D0B3-F25D-5D23-97A02489E7F0}"/>
              </a:ext>
            </a:extLst>
          </p:cNvPr>
          <p:cNvCxnSpPr>
            <a:cxnSpLocks/>
            <a:stCxn id="2" idx="1"/>
          </p:cNvCxnSpPr>
          <p:nvPr/>
        </p:nvCxnSpPr>
        <p:spPr>
          <a:xfrm flipH="1" flipV="1">
            <a:off x="4134228" y="877631"/>
            <a:ext cx="768914" cy="115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F88A139-2D83-DD55-C55F-12AF99CFB6A5}"/>
              </a:ext>
            </a:extLst>
          </p:cNvPr>
          <p:cNvCxnSpPr>
            <a:cxnSpLocks/>
          </p:cNvCxnSpPr>
          <p:nvPr/>
        </p:nvCxnSpPr>
        <p:spPr>
          <a:xfrm rot="10800000" flipV="1">
            <a:off x="2008553" y="1919365"/>
            <a:ext cx="4375444" cy="1"/>
          </a:xfrm>
          <a:prstGeom prst="bentConnector3">
            <a:avLst>
              <a:gd name="adj1" fmla="val 50000"/>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8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6B61D-F1D5-9341-12E1-E34317095D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1BA8ED-4DE2-992F-4739-F31569B44C23}"/>
              </a:ext>
            </a:extLst>
          </p:cNvPr>
          <p:cNvSpPr>
            <a:spLocks noGrp="1"/>
          </p:cNvSpPr>
          <p:nvPr>
            <p:ph type="ctrTitle"/>
          </p:nvPr>
        </p:nvSpPr>
        <p:spPr>
          <a:xfrm>
            <a:off x="683288" y="1742132"/>
            <a:ext cx="7777424" cy="2692215"/>
          </a:xfrm>
        </p:spPr>
        <p:txBody>
          <a:bodyPr>
            <a:normAutofit/>
          </a:bodyPr>
          <a:lstStyle/>
          <a:p>
            <a:r>
              <a:rPr lang="en-US" b="0"/>
              <a:t>The July 2025 budget reconciliation bill passed by Congress expands Pell Grant eligibility for learners and workers.</a:t>
            </a:r>
            <a:br>
              <a:rPr lang="en-US" b="0"/>
            </a:br>
            <a:br>
              <a:rPr lang="en-US" b="0"/>
            </a:br>
            <a:r>
              <a:rPr lang="en-US" b="0"/>
              <a:t>What does this mean for Perkins? </a:t>
            </a:r>
          </a:p>
        </p:txBody>
      </p:sp>
    </p:spTree>
    <p:extLst>
      <p:ext uri="{BB962C8B-B14F-4D97-AF65-F5344CB8AC3E}">
        <p14:creationId xmlns:p14="http://schemas.microsoft.com/office/powerpoint/2010/main" val="255263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6B0E4-2DA6-D3C0-32DE-8D255113EF93}"/>
              </a:ext>
            </a:extLst>
          </p:cNvPr>
          <p:cNvSpPr>
            <a:spLocks noGrp="1"/>
          </p:cNvSpPr>
          <p:nvPr>
            <p:ph idx="1"/>
          </p:nvPr>
        </p:nvSpPr>
        <p:spPr/>
        <p:txBody>
          <a:bodyPr/>
          <a:lstStyle/>
          <a:p>
            <a:r>
              <a:rPr lang="en-US" dirty="0">
                <a:latin typeface="+mn-lt"/>
              </a:rPr>
              <a:t>Will present official 2025-26 Perkins Allocation request to SBCC in September</a:t>
            </a:r>
          </a:p>
          <a:p>
            <a:pPr marL="0" indent="0">
              <a:buNone/>
            </a:pPr>
            <a:endParaRPr lang="en-US" dirty="0">
              <a:latin typeface="+mn-lt"/>
            </a:endParaRPr>
          </a:p>
          <a:p>
            <a:r>
              <a:rPr lang="en-US" dirty="0">
                <a:latin typeface="+mn-lt"/>
              </a:rPr>
              <a:t>2024-25 Carry Forward Reallocation request will be presented with </a:t>
            </a:r>
            <a:r>
              <a:rPr lang="en-US">
                <a:latin typeface="+mn-lt"/>
              </a:rPr>
              <a:t>2025-26 request</a:t>
            </a:r>
          </a:p>
          <a:p>
            <a:pPr marL="0" indent="0">
              <a:buNone/>
            </a:pPr>
            <a:endParaRPr lang="en-US" dirty="0">
              <a:latin typeface="+mn-lt"/>
            </a:endParaRPr>
          </a:p>
          <a:p>
            <a:pPr lvl="1"/>
            <a:r>
              <a:rPr lang="en-US" dirty="0">
                <a:latin typeface="+mn-lt"/>
              </a:rPr>
              <a:t>Assistant Director of Perkins Regional Services will be in contact with unofficial carry forward amount for each college</a:t>
            </a:r>
          </a:p>
          <a:p>
            <a:pPr lvl="1"/>
            <a:endParaRPr lang="en-US" dirty="0">
              <a:latin typeface="+mn-lt"/>
            </a:endParaRPr>
          </a:p>
          <a:p>
            <a:endParaRPr lang="en-US" dirty="0">
              <a:latin typeface="+mn-lt"/>
            </a:endParaRPr>
          </a:p>
        </p:txBody>
      </p:sp>
      <p:sp>
        <p:nvSpPr>
          <p:cNvPr id="3" name="Title 2">
            <a:extLst>
              <a:ext uri="{FF2B5EF4-FFF2-40B4-BE49-F238E27FC236}">
                <a16:creationId xmlns:a16="http://schemas.microsoft.com/office/drawing/2014/main" id="{9DDDE3BC-7BAE-69E9-41D2-A016A44ACDFE}"/>
              </a:ext>
            </a:extLst>
          </p:cNvPr>
          <p:cNvSpPr>
            <a:spLocks noGrp="1"/>
          </p:cNvSpPr>
          <p:nvPr>
            <p:ph type="title"/>
          </p:nvPr>
        </p:nvSpPr>
        <p:spPr/>
        <p:txBody>
          <a:bodyPr/>
          <a:lstStyle/>
          <a:p>
            <a:r>
              <a:rPr lang="en-US"/>
              <a:t>2025-26 Official Allocation</a:t>
            </a:r>
          </a:p>
        </p:txBody>
      </p:sp>
    </p:spTree>
    <p:extLst>
      <p:ext uri="{BB962C8B-B14F-4D97-AF65-F5344CB8AC3E}">
        <p14:creationId xmlns:p14="http://schemas.microsoft.com/office/powerpoint/2010/main" val="39342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95B26-3CC3-2620-545A-C202C4AC91F5}"/>
              </a:ext>
            </a:extLst>
          </p:cNvPr>
          <p:cNvSpPr>
            <a:spLocks noGrp="1"/>
          </p:cNvSpPr>
          <p:nvPr>
            <p:ph idx="1"/>
          </p:nvPr>
        </p:nvSpPr>
        <p:spPr/>
        <p:txBody>
          <a:bodyPr vert="horz" lIns="91440" tIns="45720" rIns="91440" bIns="45720" rtlCol="0" anchor="t">
            <a:normAutofit lnSpcReduction="10000"/>
          </a:bodyPr>
          <a:lstStyle/>
          <a:p>
            <a:pPr marL="174625" indent="-174625"/>
            <a:r>
              <a:rPr lang="en-US">
                <a:latin typeface="+mj-lt"/>
                <a:cs typeface="Times New Roman"/>
              </a:rPr>
              <a:t>The U.S. Department of Education (ED) recently published an interpretive rule in the Federal Register Notice. ED construed that most CTE programs under Perkins V are now explicitly classified as providers of "Federal public benefits," and must limit eligibility to certain groups.  </a:t>
            </a:r>
          </a:p>
          <a:p>
            <a:pPr marL="174625" indent="-174625"/>
            <a:endParaRPr lang="en-US">
              <a:latin typeface="Calibri Light"/>
              <a:ea typeface="Calibri"/>
              <a:cs typeface="Times New Roman"/>
            </a:endParaRPr>
          </a:p>
          <a:p>
            <a:pPr marL="174625" indent="-174625"/>
            <a:r>
              <a:rPr lang="en-US">
                <a:latin typeface="Calibri Light"/>
                <a:ea typeface="Calibri"/>
                <a:cs typeface="Times New Roman"/>
              </a:rPr>
              <a:t>Plan to attend a fireside chat session today from 2:00 PM  - 2:45PM, where we will review the recent Program Memorandum from the System Office and the </a:t>
            </a:r>
            <a:r>
              <a:rPr lang="en-US">
                <a:latin typeface="Calibri Light"/>
                <a:ea typeface="Calibri"/>
                <a:cs typeface="Times New Roman"/>
                <a:hlinkClick r:id="rId2"/>
              </a:rPr>
              <a:t>Interpretive Rule published in the Federal Register Notice</a:t>
            </a:r>
            <a:r>
              <a:rPr lang="en-US">
                <a:latin typeface="Calibri Light"/>
                <a:ea typeface="Calibri"/>
                <a:cs typeface="Times New Roman"/>
              </a:rPr>
              <a:t>. An invitation with link was sent to all Perkins directors.</a:t>
            </a:r>
          </a:p>
        </p:txBody>
      </p:sp>
      <p:sp>
        <p:nvSpPr>
          <p:cNvPr id="3" name="Title 2">
            <a:extLst>
              <a:ext uri="{FF2B5EF4-FFF2-40B4-BE49-F238E27FC236}">
                <a16:creationId xmlns:a16="http://schemas.microsoft.com/office/drawing/2014/main" id="{35B3062F-5894-8836-9DC5-0D2DF764F891}"/>
              </a:ext>
            </a:extLst>
          </p:cNvPr>
          <p:cNvSpPr>
            <a:spLocks noGrp="1"/>
          </p:cNvSpPr>
          <p:nvPr>
            <p:ph type="title"/>
          </p:nvPr>
        </p:nvSpPr>
        <p:spPr/>
        <p:txBody>
          <a:bodyPr/>
          <a:lstStyle/>
          <a:p>
            <a:r>
              <a:rPr lang="en-US"/>
              <a:t>ED Interpretive Notice: Undocumented Students</a:t>
            </a:r>
          </a:p>
        </p:txBody>
      </p:sp>
    </p:spTree>
    <p:extLst>
      <p:ext uri="{BB962C8B-B14F-4D97-AF65-F5344CB8AC3E}">
        <p14:creationId xmlns:p14="http://schemas.microsoft.com/office/powerpoint/2010/main" val="34489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68D54F029DEA4CAD9C70AEC384FD18" ma:contentTypeVersion="11" ma:contentTypeDescription="Create a new document." ma:contentTypeScope="" ma:versionID="63c844cad73f6041ca12a683cd8e89bc">
  <xsd:schema xmlns:xsd="http://www.w3.org/2001/XMLSchema" xmlns:xs="http://www.w3.org/2001/XMLSchema" xmlns:p="http://schemas.microsoft.com/office/2006/metadata/properties" xmlns:ns2="d6be38d9-49e2-42ec-8f49-a572e9259706" xmlns:ns3="a3648569-d889-4cab-8fb7-f97de583ec0f" targetNamespace="http://schemas.microsoft.com/office/2006/metadata/properties" ma:root="true" ma:fieldsID="9af0cefe4f4a17edc3f5247e0ee38882" ns2:_="" ns3:_="">
    <xsd:import namespace="d6be38d9-49e2-42ec-8f49-a572e925970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e38d9-49e2-42ec-8f49-a572e9259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d6be38d9-49e2-42ec-8f49-a572e92597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1CE46276-3113-4472-8A1F-478B6362BDEB}">
  <ds:schemaRefs>
    <ds:schemaRef ds:uri="a3648569-d889-4cab-8fb7-f97de583ec0f"/>
    <ds:schemaRef ds:uri="d6be38d9-49e2-42ec-8f49-a572e9259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1C12FC-6215-4B2B-9EAC-7E250CE89C1A}">
  <ds:schemaRefs>
    <ds:schemaRef ds:uri="a3648569-d889-4cab-8fb7-f97de583ec0f"/>
    <ds:schemaRef ds:uri="d6be38d9-49e2-42ec-8f49-a572e92597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16f6b2a-f8af-4525-b6c8-f74c6a2b182d}" enabled="0" method="" siteId="{616f6b2a-f8af-4525-b6c8-f74c6a2b182d}" removed="1"/>
</clbl:labelList>
</file>

<file path=docProps/app.xml><?xml version="1.0" encoding="utf-8"?>
<Properties xmlns="http://schemas.openxmlformats.org/officeDocument/2006/extended-properties" xmlns:vt="http://schemas.openxmlformats.org/officeDocument/2006/docPropsVTypes">
  <Template>System Office Template 2017</Template>
  <TotalTime>0</TotalTime>
  <Words>1350</Words>
  <Application>Microsoft Office PowerPoint</Application>
  <PresentationFormat>On-screen Show (16:9)</PresentationFormat>
  <Paragraphs>191</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 Neue Medium</vt:lpstr>
      <vt:lpstr>Times New Roman</vt:lpstr>
      <vt:lpstr>Wingdings</vt:lpstr>
      <vt:lpstr>Office Theme</vt:lpstr>
      <vt:lpstr>Perkins Update</vt:lpstr>
      <vt:lpstr>Meeting Agenda</vt:lpstr>
      <vt:lpstr>Purpose of Perkins V </vt:lpstr>
      <vt:lpstr>Federal Programs Section: Perkins Unit</vt:lpstr>
      <vt:lpstr>Programs and Student Services Reorganization</vt:lpstr>
      <vt:lpstr>PowerPoint Presentation</vt:lpstr>
      <vt:lpstr>The July 2025 budget reconciliation bill passed by Congress expands Pell Grant eligibility for learners and workers.  What does this mean for Perkins? </vt:lpstr>
      <vt:lpstr>2025-26 Official Allocation</vt:lpstr>
      <vt:lpstr>ED Interpretive Notice: Undocumented Students</vt:lpstr>
      <vt:lpstr>NCPerkins.org (Moodle) Redesign Feedback</vt:lpstr>
      <vt:lpstr>2025-2026 Leadership Projects</vt:lpstr>
      <vt:lpstr>ACTE Postsecondary CTE Summit</vt:lpstr>
      <vt:lpstr>NCACTE Postsecondary CTE Summit</vt:lpstr>
      <vt:lpstr>Promising Practice Video from 2024-2025</vt:lpstr>
      <vt:lpstr>Listservs you may wish to join</vt:lpstr>
      <vt:lpstr>Perkins Monthly Updates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Patti Coultas</cp:lastModifiedBy>
  <cp:revision>47</cp:revision>
  <dcterms:created xsi:type="dcterms:W3CDTF">2021-08-11T12:00:29Z</dcterms:created>
  <dcterms:modified xsi:type="dcterms:W3CDTF">2025-08-12T12:58:33Z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0x010100E768D54F029DEA4CAD9C70AEC384FD18</vt:lpwstr>
  </property>
  <property fmtid="{D5CDD505-2E9C-101B-9397-08002B2CF9AE}" pid="3" name="MediaServiceImageTags">
    <vt:lpwstr/>
  </property>
</Properties>
</file>