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9"/>
  </p:notesMasterIdLst>
  <p:handoutMasterIdLst>
    <p:handoutMasterId r:id="rId70"/>
  </p:handoutMasterIdLst>
  <p:sldIdLst>
    <p:sldId id="1050" r:id="rId2"/>
    <p:sldId id="1145" r:id="rId3"/>
    <p:sldId id="1051" r:id="rId4"/>
    <p:sldId id="704" r:id="rId5"/>
    <p:sldId id="915" r:id="rId6"/>
    <p:sldId id="1107" r:id="rId7"/>
    <p:sldId id="1099" r:id="rId8"/>
    <p:sldId id="1087" r:id="rId9"/>
    <p:sldId id="1094" r:id="rId10"/>
    <p:sldId id="1120" r:id="rId11"/>
    <p:sldId id="1105" r:id="rId12"/>
    <p:sldId id="1111" r:id="rId13"/>
    <p:sldId id="1112" r:id="rId14"/>
    <p:sldId id="1113" r:id="rId15"/>
    <p:sldId id="1114" r:id="rId16"/>
    <p:sldId id="1115" r:id="rId17"/>
    <p:sldId id="1116" r:id="rId18"/>
    <p:sldId id="1117" r:id="rId19"/>
    <p:sldId id="1118" r:id="rId20"/>
    <p:sldId id="1119" r:id="rId21"/>
    <p:sldId id="1141" r:id="rId22"/>
    <p:sldId id="1097" r:id="rId23"/>
    <p:sldId id="1129" r:id="rId24"/>
    <p:sldId id="1109" r:id="rId25"/>
    <p:sldId id="1059" r:id="rId26"/>
    <p:sldId id="1052" r:id="rId27"/>
    <p:sldId id="916" r:id="rId28"/>
    <p:sldId id="1057" r:id="rId29"/>
    <p:sldId id="1092" r:id="rId30"/>
    <p:sldId id="1103" r:id="rId31"/>
    <p:sldId id="1122" r:id="rId32"/>
    <p:sldId id="1123" r:id="rId33"/>
    <p:sldId id="1124" r:id="rId34"/>
    <p:sldId id="1100" r:id="rId35"/>
    <p:sldId id="1093" r:id="rId36"/>
    <p:sldId id="1055" r:id="rId37"/>
    <p:sldId id="1096" r:id="rId38"/>
    <p:sldId id="1104" r:id="rId39"/>
    <p:sldId id="1144" r:id="rId40"/>
    <p:sldId id="1106" r:id="rId41"/>
    <p:sldId id="1064" r:id="rId42"/>
    <p:sldId id="1068" r:id="rId43"/>
    <p:sldId id="1101" r:id="rId44"/>
    <p:sldId id="1110" r:id="rId45"/>
    <p:sldId id="257" r:id="rId46"/>
    <p:sldId id="256" r:id="rId47"/>
    <p:sldId id="258" r:id="rId48"/>
    <p:sldId id="1127" r:id="rId49"/>
    <p:sldId id="1128" r:id="rId50"/>
    <p:sldId id="1125" r:id="rId51"/>
    <p:sldId id="1053" r:id="rId52"/>
    <p:sldId id="1133" r:id="rId53"/>
    <p:sldId id="1134" r:id="rId54"/>
    <p:sldId id="1135" r:id="rId55"/>
    <p:sldId id="1136" r:id="rId56"/>
    <p:sldId id="1137" r:id="rId57"/>
    <p:sldId id="1138" r:id="rId58"/>
    <p:sldId id="1139" r:id="rId59"/>
    <p:sldId id="1140" r:id="rId60"/>
    <p:sldId id="1056" r:id="rId61"/>
    <p:sldId id="1131" r:id="rId62"/>
    <p:sldId id="261" r:id="rId63"/>
    <p:sldId id="1132" r:id="rId64"/>
    <p:sldId id="260" r:id="rId65"/>
    <p:sldId id="262" r:id="rId66"/>
    <p:sldId id="1058" r:id="rId67"/>
    <p:sldId id="719" r:id="rId6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ADC057-A01C-5746-A25B-6D22345C444B}">
          <p14:sldIdLst>
            <p14:sldId id="1050"/>
            <p14:sldId id="1145"/>
            <p14:sldId id="1051"/>
            <p14:sldId id="704"/>
            <p14:sldId id="915"/>
            <p14:sldId id="1107"/>
            <p14:sldId id="1099"/>
            <p14:sldId id="1087"/>
            <p14:sldId id="1094"/>
            <p14:sldId id="1120"/>
            <p14:sldId id="1105"/>
            <p14:sldId id="1111"/>
            <p14:sldId id="1112"/>
            <p14:sldId id="1113"/>
            <p14:sldId id="1114"/>
            <p14:sldId id="1115"/>
            <p14:sldId id="1116"/>
            <p14:sldId id="1117"/>
            <p14:sldId id="1118"/>
            <p14:sldId id="1119"/>
            <p14:sldId id="1141"/>
            <p14:sldId id="1097"/>
            <p14:sldId id="1129"/>
            <p14:sldId id="1109"/>
            <p14:sldId id="1059"/>
            <p14:sldId id="1052"/>
            <p14:sldId id="916"/>
            <p14:sldId id="1057"/>
            <p14:sldId id="1092"/>
            <p14:sldId id="1103"/>
            <p14:sldId id="1122"/>
            <p14:sldId id="1123"/>
            <p14:sldId id="1124"/>
            <p14:sldId id="1100"/>
            <p14:sldId id="1093"/>
            <p14:sldId id="1055"/>
            <p14:sldId id="1096"/>
            <p14:sldId id="1104"/>
            <p14:sldId id="1144"/>
            <p14:sldId id="1106"/>
            <p14:sldId id="1064"/>
            <p14:sldId id="1068"/>
            <p14:sldId id="1101"/>
            <p14:sldId id="1110"/>
            <p14:sldId id="257"/>
            <p14:sldId id="256"/>
            <p14:sldId id="258"/>
            <p14:sldId id="1127"/>
            <p14:sldId id="1128"/>
            <p14:sldId id="1125"/>
            <p14:sldId id="1053"/>
            <p14:sldId id="1133"/>
            <p14:sldId id="1134"/>
            <p14:sldId id="1135"/>
            <p14:sldId id="1136"/>
            <p14:sldId id="1137"/>
            <p14:sldId id="1138"/>
            <p14:sldId id="1139"/>
            <p14:sldId id="1140"/>
            <p14:sldId id="1056"/>
            <p14:sldId id="1131"/>
            <p14:sldId id="261"/>
            <p14:sldId id="1132"/>
            <p14:sldId id="260"/>
            <p14:sldId id="262"/>
            <p14:sldId id="1058"/>
            <p14:sldId id="7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219358-6214-1D47-89F0-80319E716FE2}" v="4227" dt="2020-04-16T14:31:17.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36" autoAdjust="0"/>
    <p:restoredTop sz="75717"/>
  </p:normalViewPr>
  <p:slideViewPr>
    <p:cSldViewPr snapToGrid="0">
      <p:cViewPr varScale="1">
        <p:scale>
          <a:sx n="166" d="100"/>
          <a:sy n="166" d="100"/>
        </p:scale>
        <p:origin x="416" y="184"/>
      </p:cViewPr>
      <p:guideLst/>
    </p:cSldViewPr>
  </p:slideViewPr>
  <p:outlineViewPr>
    <p:cViewPr>
      <p:scale>
        <a:sx n="33" d="100"/>
        <a:sy n="33" d="100"/>
      </p:scale>
      <p:origin x="0" y="-11632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EB4EB56B-12DC-A94C-B0CF-E21A98137943}"/>
    <pc:docChg chg="undo custSel addSld delSld modSld sldOrd modMainMaster delSection modSection">
      <pc:chgData name="Chris Droessler" userId="625c3661-9d64-47fa-b83c-4b49393bd161" providerId="ADAL" clId="{EB4EB56B-12DC-A94C-B0CF-E21A98137943}" dt="2020-02-19T19:16:17.981" v="6158" actId="20577"/>
      <pc:docMkLst>
        <pc:docMk/>
      </pc:docMkLst>
      <pc:sldChg chg="modSp">
        <pc:chgData name="Chris Droessler" userId="625c3661-9d64-47fa-b83c-4b49393bd161" providerId="ADAL" clId="{EB4EB56B-12DC-A94C-B0CF-E21A98137943}" dt="2020-01-16T17:24:54.485" v="116" actId="403"/>
        <pc:sldMkLst>
          <pc:docMk/>
          <pc:sldMk cId="3754574763" sldId="266"/>
        </pc:sldMkLst>
        <pc:spChg chg="mod">
          <ac:chgData name="Chris Droessler" userId="625c3661-9d64-47fa-b83c-4b49393bd161" providerId="ADAL" clId="{EB4EB56B-12DC-A94C-B0CF-E21A98137943}" dt="2020-01-16T17:24:54.485" v="116" actId="403"/>
          <ac:spMkLst>
            <pc:docMk/>
            <pc:sldMk cId="3754574763" sldId="266"/>
            <ac:spMk id="2" creationId="{00000000-0000-0000-0000-000000000000}"/>
          </ac:spMkLst>
        </pc:spChg>
        <pc:spChg chg="mod">
          <ac:chgData name="Chris Droessler" userId="625c3661-9d64-47fa-b83c-4b49393bd161" providerId="ADAL" clId="{EB4EB56B-12DC-A94C-B0CF-E21A98137943}" dt="2020-01-16T17:17:09.873" v="18"/>
          <ac:spMkLst>
            <pc:docMk/>
            <pc:sldMk cId="3754574763" sldId="266"/>
            <ac:spMk id="6" creationId="{00000000-0000-0000-0000-000000000000}"/>
          </ac:spMkLst>
        </pc:spChg>
        <pc:picChg chg="mod">
          <ac:chgData name="Chris Droessler" userId="625c3661-9d64-47fa-b83c-4b49393bd161" providerId="ADAL" clId="{EB4EB56B-12DC-A94C-B0CF-E21A98137943}" dt="2020-01-16T17:17:09.873" v="18"/>
          <ac:picMkLst>
            <pc:docMk/>
            <pc:sldMk cId="3754574763" sldId="266"/>
            <ac:picMk id="4" creationId="{00000000-0000-0000-0000-000000000000}"/>
          </ac:picMkLst>
        </pc:picChg>
      </pc:sldChg>
      <pc:sldChg chg="modSp">
        <pc:chgData name="Chris Droessler" userId="625c3661-9d64-47fa-b83c-4b49393bd161" providerId="ADAL" clId="{EB4EB56B-12DC-A94C-B0CF-E21A98137943}" dt="2020-01-16T17:17:09.873" v="18"/>
        <pc:sldMkLst>
          <pc:docMk/>
          <pc:sldMk cId="1792735702" sldId="272"/>
        </pc:sldMkLst>
        <pc:picChg chg="mod">
          <ac:chgData name="Chris Droessler" userId="625c3661-9d64-47fa-b83c-4b49393bd161" providerId="ADAL" clId="{EB4EB56B-12DC-A94C-B0CF-E21A98137943}" dt="2020-01-16T17:17:09.873" v="18"/>
          <ac:picMkLst>
            <pc:docMk/>
            <pc:sldMk cId="1792735702" sldId="272"/>
            <ac:picMk id="4" creationId="{00000000-0000-0000-0000-000000000000}"/>
          </ac:picMkLst>
        </pc:picChg>
      </pc:sldChg>
      <pc:sldChg chg="modSp">
        <pc:chgData name="Chris Droessler" userId="625c3661-9d64-47fa-b83c-4b49393bd161" providerId="ADAL" clId="{EB4EB56B-12DC-A94C-B0CF-E21A98137943}" dt="2020-01-16T17:17:09.873" v="18"/>
        <pc:sldMkLst>
          <pc:docMk/>
          <pc:sldMk cId="485712414" sldId="274"/>
        </pc:sldMkLst>
        <pc:picChg chg="mod">
          <ac:chgData name="Chris Droessler" userId="625c3661-9d64-47fa-b83c-4b49393bd161" providerId="ADAL" clId="{EB4EB56B-12DC-A94C-B0CF-E21A98137943}" dt="2020-01-16T17:17:09.873" v="18"/>
          <ac:picMkLst>
            <pc:docMk/>
            <pc:sldMk cId="485712414" sldId="274"/>
            <ac:picMk id="3074" creationId="{04A5F22A-A24A-0741-930B-76F75B303A96}"/>
          </ac:picMkLst>
        </pc:picChg>
        <pc:picChg chg="mod">
          <ac:chgData name="Chris Droessler" userId="625c3661-9d64-47fa-b83c-4b49393bd161" providerId="ADAL" clId="{EB4EB56B-12DC-A94C-B0CF-E21A98137943}" dt="2020-01-16T17:17:09.873" v="18"/>
          <ac:picMkLst>
            <pc:docMk/>
            <pc:sldMk cId="485712414" sldId="274"/>
            <ac:picMk id="3078" creationId="{9810D77B-E7F0-D940-8A3D-042DCCD5BCC3}"/>
          </ac:picMkLst>
        </pc:picChg>
        <pc:picChg chg="mod">
          <ac:chgData name="Chris Droessler" userId="625c3661-9d64-47fa-b83c-4b49393bd161" providerId="ADAL" clId="{EB4EB56B-12DC-A94C-B0CF-E21A98137943}" dt="2020-01-16T17:17:09.873" v="18"/>
          <ac:picMkLst>
            <pc:docMk/>
            <pc:sldMk cId="485712414" sldId="274"/>
            <ac:picMk id="3082" creationId="{2AB29D75-D11B-2748-A3BD-ED116D3AE042}"/>
          </ac:picMkLst>
        </pc:picChg>
        <pc:picChg chg="mod">
          <ac:chgData name="Chris Droessler" userId="625c3661-9d64-47fa-b83c-4b49393bd161" providerId="ADAL" clId="{EB4EB56B-12DC-A94C-B0CF-E21A98137943}" dt="2020-01-16T17:17:09.873" v="18"/>
          <ac:picMkLst>
            <pc:docMk/>
            <pc:sldMk cId="485712414" sldId="274"/>
            <ac:picMk id="3083" creationId="{8BCE4ED8-0F5E-DD43-9D06-4CABC24B257D}"/>
          </ac:picMkLst>
        </pc:picChg>
      </pc:sldChg>
      <pc:sldChg chg="modSp">
        <pc:chgData name="Chris Droessler" userId="625c3661-9d64-47fa-b83c-4b49393bd161" providerId="ADAL" clId="{EB4EB56B-12DC-A94C-B0CF-E21A98137943}" dt="2020-01-16T17:17:09.873" v="18"/>
        <pc:sldMkLst>
          <pc:docMk/>
          <pc:sldMk cId="1312623294" sldId="275"/>
        </pc:sldMkLst>
        <pc:spChg chg="mod">
          <ac:chgData name="Chris Droessler" userId="625c3661-9d64-47fa-b83c-4b49393bd161" providerId="ADAL" clId="{EB4EB56B-12DC-A94C-B0CF-E21A98137943}" dt="2020-01-16T17:17:09.873" v="18"/>
          <ac:spMkLst>
            <pc:docMk/>
            <pc:sldMk cId="1312623294" sldId="275"/>
            <ac:spMk id="2" creationId="{00000000-0000-0000-0000-000000000000}"/>
          </ac:spMkLst>
        </pc:spChg>
        <pc:picChg chg="mod">
          <ac:chgData name="Chris Droessler" userId="625c3661-9d64-47fa-b83c-4b49393bd161" providerId="ADAL" clId="{EB4EB56B-12DC-A94C-B0CF-E21A98137943}" dt="2020-01-16T17:17:09.873" v="18"/>
          <ac:picMkLst>
            <pc:docMk/>
            <pc:sldMk cId="1312623294" sldId="275"/>
            <ac:picMk id="5" creationId="{D13439D5-41D2-514A-9FC7-53639649F677}"/>
          </ac:picMkLst>
        </pc:picChg>
      </pc:sldChg>
      <pc:sldChg chg="modSp">
        <pc:chgData name="Chris Droessler" userId="625c3661-9d64-47fa-b83c-4b49393bd161" providerId="ADAL" clId="{EB4EB56B-12DC-A94C-B0CF-E21A98137943}" dt="2020-01-16T17:24:40.940" v="113" actId="403"/>
        <pc:sldMkLst>
          <pc:docMk/>
          <pc:sldMk cId="157070210" sldId="411"/>
        </pc:sldMkLst>
        <pc:spChg chg="mod">
          <ac:chgData name="Chris Droessler" userId="625c3661-9d64-47fa-b83c-4b49393bd161" providerId="ADAL" clId="{EB4EB56B-12DC-A94C-B0CF-E21A98137943}" dt="2020-01-16T17:24:40.940" v="113" actId="403"/>
          <ac:spMkLst>
            <pc:docMk/>
            <pc:sldMk cId="157070210" sldId="411"/>
            <ac:spMk id="1695746" creationId="{00000000-0000-0000-0000-000000000000}"/>
          </ac:spMkLst>
        </pc:spChg>
        <pc:spChg chg="mod">
          <ac:chgData name="Chris Droessler" userId="625c3661-9d64-47fa-b83c-4b49393bd161" providerId="ADAL" clId="{EB4EB56B-12DC-A94C-B0CF-E21A98137943}" dt="2020-01-16T17:17:09.873" v="18"/>
          <ac:spMkLst>
            <pc:docMk/>
            <pc:sldMk cId="157070210" sldId="411"/>
            <ac:spMk id="1695749" creationId="{00000000-0000-0000-0000-000000000000}"/>
          </ac:spMkLst>
        </pc:spChg>
      </pc:sldChg>
      <pc:sldChg chg="modSp">
        <pc:chgData name="Chris Droessler" userId="625c3661-9d64-47fa-b83c-4b49393bd161" providerId="ADAL" clId="{EB4EB56B-12DC-A94C-B0CF-E21A98137943}" dt="2020-01-16T17:17:09.873" v="18"/>
        <pc:sldMkLst>
          <pc:docMk/>
          <pc:sldMk cId="1960297345" sldId="483"/>
        </pc:sldMkLst>
        <pc:picChg chg="mod">
          <ac:chgData name="Chris Droessler" userId="625c3661-9d64-47fa-b83c-4b49393bd161" providerId="ADAL" clId="{EB4EB56B-12DC-A94C-B0CF-E21A98137943}" dt="2020-01-16T17:17:09.873" v="18"/>
          <ac:picMkLst>
            <pc:docMk/>
            <pc:sldMk cId="1960297345" sldId="483"/>
            <ac:picMk id="2054" creationId="{00000000-0000-0000-0000-000000000000}"/>
          </ac:picMkLst>
        </pc:picChg>
      </pc:sldChg>
      <pc:sldChg chg="modSp">
        <pc:chgData name="Chris Droessler" userId="625c3661-9d64-47fa-b83c-4b49393bd161" providerId="ADAL" clId="{EB4EB56B-12DC-A94C-B0CF-E21A98137943}" dt="2020-01-16T17:17:09.873" v="18"/>
        <pc:sldMkLst>
          <pc:docMk/>
          <pc:sldMk cId="3526271831" sldId="511"/>
        </pc:sldMkLst>
        <pc:spChg chg="mod">
          <ac:chgData name="Chris Droessler" userId="625c3661-9d64-47fa-b83c-4b49393bd161" providerId="ADAL" clId="{EB4EB56B-12DC-A94C-B0CF-E21A98137943}" dt="2020-01-16T17:17:09.873" v="18"/>
          <ac:spMkLst>
            <pc:docMk/>
            <pc:sldMk cId="3526271831" sldId="511"/>
            <ac:spMk id="2" creationId="{00000000-0000-0000-0000-000000000000}"/>
          </ac:spMkLst>
        </pc:spChg>
        <pc:spChg chg="mod">
          <ac:chgData name="Chris Droessler" userId="625c3661-9d64-47fa-b83c-4b49393bd161" providerId="ADAL" clId="{EB4EB56B-12DC-A94C-B0CF-E21A98137943}" dt="2020-01-16T17:17:09.873" v="18"/>
          <ac:spMkLst>
            <pc:docMk/>
            <pc:sldMk cId="3526271831" sldId="511"/>
            <ac:spMk id="3" creationId="{00000000-0000-0000-0000-000000000000}"/>
          </ac:spMkLst>
        </pc:spChg>
        <pc:picChg chg="mod">
          <ac:chgData name="Chris Droessler" userId="625c3661-9d64-47fa-b83c-4b49393bd161" providerId="ADAL" clId="{EB4EB56B-12DC-A94C-B0CF-E21A98137943}" dt="2020-01-16T17:17:09.873" v="18"/>
          <ac:picMkLst>
            <pc:docMk/>
            <pc:sldMk cId="3526271831" sldId="511"/>
            <ac:picMk id="4" creationId="{2D1E78B0-48EF-DE42-B2C4-CDB09E4B6110}"/>
          </ac:picMkLst>
        </pc:picChg>
      </pc:sldChg>
      <pc:sldChg chg="modSp">
        <pc:chgData name="Chris Droessler" userId="625c3661-9d64-47fa-b83c-4b49393bd161" providerId="ADAL" clId="{EB4EB56B-12DC-A94C-B0CF-E21A98137943}" dt="2020-01-16T17:17:09.873" v="18"/>
        <pc:sldMkLst>
          <pc:docMk/>
          <pc:sldMk cId="4254513729" sldId="512"/>
        </pc:sldMkLst>
        <pc:picChg chg="mod">
          <ac:chgData name="Chris Droessler" userId="625c3661-9d64-47fa-b83c-4b49393bd161" providerId="ADAL" clId="{EB4EB56B-12DC-A94C-B0CF-E21A98137943}" dt="2020-01-16T17:17:09.873" v="18"/>
          <ac:picMkLst>
            <pc:docMk/>
            <pc:sldMk cId="4254513729" sldId="512"/>
            <ac:picMk id="4" creationId="{7C100561-EFD9-0A4A-B6B3-05B4367DF3DF}"/>
          </ac:picMkLst>
        </pc:picChg>
      </pc:sldChg>
      <pc:sldChg chg="modSp">
        <pc:chgData name="Chris Droessler" userId="625c3661-9d64-47fa-b83c-4b49393bd161" providerId="ADAL" clId="{EB4EB56B-12DC-A94C-B0CF-E21A98137943}" dt="2020-01-16T17:17:09.873" v="18"/>
        <pc:sldMkLst>
          <pc:docMk/>
          <pc:sldMk cId="2817247336" sldId="513"/>
        </pc:sldMkLst>
        <pc:spChg chg="mod">
          <ac:chgData name="Chris Droessler" userId="625c3661-9d64-47fa-b83c-4b49393bd161" providerId="ADAL" clId="{EB4EB56B-12DC-A94C-B0CF-E21A98137943}" dt="2020-01-16T17:17:09.873" v="18"/>
          <ac:spMkLst>
            <pc:docMk/>
            <pc:sldMk cId="2817247336" sldId="513"/>
            <ac:spMk id="3" creationId="{00000000-0000-0000-0000-000000000000}"/>
          </ac:spMkLst>
        </pc:spChg>
      </pc:sldChg>
      <pc:sldChg chg="modSp">
        <pc:chgData name="Chris Droessler" userId="625c3661-9d64-47fa-b83c-4b49393bd161" providerId="ADAL" clId="{EB4EB56B-12DC-A94C-B0CF-E21A98137943}" dt="2020-01-16T17:17:09.873" v="18"/>
        <pc:sldMkLst>
          <pc:docMk/>
          <pc:sldMk cId="1148131924" sldId="515"/>
        </pc:sldMkLst>
        <pc:picChg chg="mod">
          <ac:chgData name="Chris Droessler" userId="625c3661-9d64-47fa-b83c-4b49393bd161" providerId="ADAL" clId="{EB4EB56B-12DC-A94C-B0CF-E21A98137943}" dt="2020-01-16T17:17:09.873" v="18"/>
          <ac:picMkLst>
            <pc:docMk/>
            <pc:sldMk cId="1148131924" sldId="515"/>
            <ac:picMk id="4" creationId="{9C22FA0F-E725-2741-9384-7A71BA0A6706}"/>
          </ac:picMkLst>
        </pc:picChg>
      </pc:sldChg>
      <pc:sldChg chg="modSp">
        <pc:chgData name="Chris Droessler" userId="625c3661-9d64-47fa-b83c-4b49393bd161" providerId="ADAL" clId="{EB4EB56B-12DC-A94C-B0CF-E21A98137943}" dt="2020-01-16T17:17:09.873" v="18"/>
        <pc:sldMkLst>
          <pc:docMk/>
          <pc:sldMk cId="2881002776" sldId="521"/>
        </pc:sldMkLst>
        <pc:spChg chg="mod">
          <ac:chgData name="Chris Droessler" userId="625c3661-9d64-47fa-b83c-4b49393bd161" providerId="ADAL" clId="{EB4EB56B-12DC-A94C-B0CF-E21A98137943}" dt="2020-01-16T17:16:56.674" v="17"/>
          <ac:spMkLst>
            <pc:docMk/>
            <pc:sldMk cId="2881002776" sldId="521"/>
            <ac:spMk id="2" creationId="{00000000-0000-0000-0000-000000000000}"/>
          </ac:spMkLst>
        </pc:spChg>
        <pc:spChg chg="mod">
          <ac:chgData name="Chris Droessler" userId="625c3661-9d64-47fa-b83c-4b49393bd161" providerId="ADAL" clId="{EB4EB56B-12DC-A94C-B0CF-E21A98137943}" dt="2020-01-16T17:17:09.873" v="18"/>
          <ac:spMkLst>
            <pc:docMk/>
            <pc:sldMk cId="2881002776" sldId="521"/>
            <ac:spMk id="3" creationId="{00000000-0000-0000-0000-000000000000}"/>
          </ac:spMkLst>
        </pc:spChg>
        <pc:picChg chg="mod">
          <ac:chgData name="Chris Droessler" userId="625c3661-9d64-47fa-b83c-4b49393bd161" providerId="ADAL" clId="{EB4EB56B-12DC-A94C-B0CF-E21A98137943}" dt="2020-01-16T17:17:09.873" v="18"/>
          <ac:picMkLst>
            <pc:docMk/>
            <pc:sldMk cId="2881002776" sldId="521"/>
            <ac:picMk id="2050" creationId="{518C1754-55D5-F040-B335-91D7C77DB15B}"/>
          </ac:picMkLst>
        </pc:picChg>
      </pc:sldChg>
      <pc:sldChg chg="modSp">
        <pc:chgData name="Chris Droessler" userId="625c3661-9d64-47fa-b83c-4b49393bd161" providerId="ADAL" clId="{EB4EB56B-12DC-A94C-B0CF-E21A98137943}" dt="2020-01-16T17:17:09.873" v="18"/>
        <pc:sldMkLst>
          <pc:docMk/>
          <pc:sldMk cId="2779310115" sldId="525"/>
        </pc:sldMkLst>
        <pc:picChg chg="mod">
          <ac:chgData name="Chris Droessler" userId="625c3661-9d64-47fa-b83c-4b49393bd161" providerId="ADAL" clId="{EB4EB56B-12DC-A94C-B0CF-E21A98137943}" dt="2020-01-16T17:17:09.873" v="18"/>
          <ac:picMkLst>
            <pc:docMk/>
            <pc:sldMk cId="2779310115" sldId="525"/>
            <ac:picMk id="2050" creationId="{00000000-0000-0000-0000-000000000000}"/>
          </ac:picMkLst>
        </pc:picChg>
      </pc:sldChg>
      <pc:sldChg chg="modSp">
        <pc:chgData name="Chris Droessler" userId="625c3661-9d64-47fa-b83c-4b49393bd161" providerId="ADAL" clId="{EB4EB56B-12DC-A94C-B0CF-E21A98137943}" dt="2020-01-16T17:17:09.873" v="18"/>
        <pc:sldMkLst>
          <pc:docMk/>
          <pc:sldMk cId="1557097039" sldId="532"/>
        </pc:sldMkLst>
        <pc:picChg chg="mod">
          <ac:chgData name="Chris Droessler" userId="625c3661-9d64-47fa-b83c-4b49393bd161" providerId="ADAL" clId="{EB4EB56B-12DC-A94C-B0CF-E21A98137943}" dt="2020-01-16T17:17:09.873" v="18"/>
          <ac:picMkLst>
            <pc:docMk/>
            <pc:sldMk cId="1557097039" sldId="532"/>
            <ac:picMk id="4" creationId="{BF712781-E59E-D746-8625-8853C9C86868}"/>
          </ac:picMkLst>
        </pc:picChg>
      </pc:sldChg>
      <pc:sldChg chg="modSp">
        <pc:chgData name="Chris Droessler" userId="625c3661-9d64-47fa-b83c-4b49393bd161" providerId="ADAL" clId="{EB4EB56B-12DC-A94C-B0CF-E21A98137943}" dt="2020-01-16T17:17:09.873" v="18"/>
        <pc:sldMkLst>
          <pc:docMk/>
          <pc:sldMk cId="3308247913" sldId="534"/>
        </pc:sldMkLst>
        <pc:picChg chg="mod">
          <ac:chgData name="Chris Droessler" userId="625c3661-9d64-47fa-b83c-4b49393bd161" providerId="ADAL" clId="{EB4EB56B-12DC-A94C-B0CF-E21A98137943}" dt="2020-01-16T17:17:09.873" v="18"/>
          <ac:picMkLst>
            <pc:docMk/>
            <pc:sldMk cId="3308247913" sldId="534"/>
            <ac:picMk id="1025" creationId="{E58E3D0E-2641-D945-9701-76B26B78DFFB}"/>
          </ac:picMkLst>
        </pc:picChg>
      </pc:sldChg>
      <pc:sldChg chg="modSp">
        <pc:chgData name="Chris Droessler" userId="625c3661-9d64-47fa-b83c-4b49393bd161" providerId="ADAL" clId="{EB4EB56B-12DC-A94C-B0CF-E21A98137943}" dt="2020-01-16T17:17:09.873" v="18"/>
        <pc:sldMkLst>
          <pc:docMk/>
          <pc:sldMk cId="1170993290" sldId="538"/>
        </pc:sldMkLst>
        <pc:picChg chg="mod">
          <ac:chgData name="Chris Droessler" userId="625c3661-9d64-47fa-b83c-4b49393bd161" providerId="ADAL" clId="{EB4EB56B-12DC-A94C-B0CF-E21A98137943}" dt="2020-01-16T17:17:09.873" v="18"/>
          <ac:picMkLst>
            <pc:docMk/>
            <pc:sldMk cId="1170993290" sldId="538"/>
            <ac:picMk id="5" creationId="{6ADD8354-8647-3842-AAAC-619C425E1478}"/>
          </ac:picMkLst>
        </pc:picChg>
        <pc:picChg chg="mod">
          <ac:chgData name="Chris Droessler" userId="625c3661-9d64-47fa-b83c-4b49393bd161" providerId="ADAL" clId="{EB4EB56B-12DC-A94C-B0CF-E21A98137943}" dt="2020-01-16T17:17:09.873" v="18"/>
          <ac:picMkLst>
            <pc:docMk/>
            <pc:sldMk cId="1170993290" sldId="538"/>
            <ac:picMk id="1026" creationId="{00000000-0000-0000-0000-000000000000}"/>
          </ac:picMkLst>
        </pc:picChg>
      </pc:sldChg>
      <pc:sldChg chg="modSp">
        <pc:chgData name="Chris Droessler" userId="625c3661-9d64-47fa-b83c-4b49393bd161" providerId="ADAL" clId="{EB4EB56B-12DC-A94C-B0CF-E21A98137943}" dt="2020-01-16T17:17:09.873" v="18"/>
        <pc:sldMkLst>
          <pc:docMk/>
          <pc:sldMk cId="2992138866" sldId="542"/>
        </pc:sldMkLst>
        <pc:picChg chg="mod">
          <ac:chgData name="Chris Droessler" userId="625c3661-9d64-47fa-b83c-4b49393bd161" providerId="ADAL" clId="{EB4EB56B-12DC-A94C-B0CF-E21A98137943}" dt="2020-01-16T17:17:09.873" v="18"/>
          <ac:picMkLst>
            <pc:docMk/>
            <pc:sldMk cId="2992138866" sldId="542"/>
            <ac:picMk id="5" creationId="{B84536B0-E3A0-534F-8030-BA0D2186DD8F}"/>
          </ac:picMkLst>
        </pc:picChg>
      </pc:sldChg>
      <pc:sldChg chg="modSp">
        <pc:chgData name="Chris Droessler" userId="625c3661-9d64-47fa-b83c-4b49393bd161" providerId="ADAL" clId="{EB4EB56B-12DC-A94C-B0CF-E21A98137943}" dt="2020-01-16T17:17:09.873" v="18"/>
        <pc:sldMkLst>
          <pc:docMk/>
          <pc:sldMk cId="1152502431" sldId="543"/>
        </pc:sldMkLst>
        <pc:picChg chg="mod">
          <ac:chgData name="Chris Droessler" userId="625c3661-9d64-47fa-b83c-4b49393bd161" providerId="ADAL" clId="{EB4EB56B-12DC-A94C-B0CF-E21A98137943}" dt="2020-01-16T17:17:09.873" v="18"/>
          <ac:picMkLst>
            <pc:docMk/>
            <pc:sldMk cId="1152502431" sldId="543"/>
            <ac:picMk id="4" creationId="{BF712781-E59E-D746-8625-8853C9C86868}"/>
          </ac:picMkLst>
        </pc:picChg>
      </pc:sldChg>
      <pc:sldChg chg="modSp">
        <pc:chgData name="Chris Droessler" userId="625c3661-9d64-47fa-b83c-4b49393bd161" providerId="ADAL" clId="{EB4EB56B-12DC-A94C-B0CF-E21A98137943}" dt="2020-01-16T17:17:09.873" v="18"/>
        <pc:sldMkLst>
          <pc:docMk/>
          <pc:sldMk cId="1784353046" sldId="544"/>
        </pc:sldMkLst>
        <pc:picChg chg="mod">
          <ac:chgData name="Chris Droessler" userId="625c3661-9d64-47fa-b83c-4b49393bd161" providerId="ADAL" clId="{EB4EB56B-12DC-A94C-B0CF-E21A98137943}" dt="2020-01-16T17:17:09.873" v="18"/>
          <ac:picMkLst>
            <pc:docMk/>
            <pc:sldMk cId="1784353046" sldId="544"/>
            <ac:picMk id="4" creationId="{BF712781-E59E-D746-8625-8853C9C86868}"/>
          </ac:picMkLst>
        </pc:picChg>
      </pc:sldChg>
      <pc:sldChg chg="modSp">
        <pc:chgData name="Chris Droessler" userId="625c3661-9d64-47fa-b83c-4b49393bd161" providerId="ADAL" clId="{EB4EB56B-12DC-A94C-B0CF-E21A98137943}" dt="2020-01-16T17:17:09.873" v="18"/>
        <pc:sldMkLst>
          <pc:docMk/>
          <pc:sldMk cId="1969882827" sldId="545"/>
        </pc:sldMkLst>
        <pc:picChg chg="mod">
          <ac:chgData name="Chris Droessler" userId="625c3661-9d64-47fa-b83c-4b49393bd161" providerId="ADAL" clId="{EB4EB56B-12DC-A94C-B0CF-E21A98137943}" dt="2020-01-16T17:17:09.873" v="18"/>
          <ac:picMkLst>
            <pc:docMk/>
            <pc:sldMk cId="1969882827" sldId="545"/>
            <ac:picMk id="1026" creationId="{F8684672-4077-7847-964D-5BA75A242725}"/>
          </ac:picMkLst>
        </pc:picChg>
      </pc:sldChg>
      <pc:sldChg chg="modSp">
        <pc:chgData name="Chris Droessler" userId="625c3661-9d64-47fa-b83c-4b49393bd161" providerId="ADAL" clId="{EB4EB56B-12DC-A94C-B0CF-E21A98137943}" dt="2020-01-16T17:17:09.873" v="18"/>
        <pc:sldMkLst>
          <pc:docMk/>
          <pc:sldMk cId="3765622904" sldId="546"/>
        </pc:sldMkLst>
        <pc:picChg chg="mod">
          <ac:chgData name="Chris Droessler" userId="625c3661-9d64-47fa-b83c-4b49393bd161" providerId="ADAL" clId="{EB4EB56B-12DC-A94C-B0CF-E21A98137943}" dt="2020-01-16T17:17:09.873" v="18"/>
          <ac:picMkLst>
            <pc:docMk/>
            <pc:sldMk cId="3765622904" sldId="546"/>
            <ac:picMk id="2050" creationId="{58F783CD-4B15-4C42-8365-93E62C31D943}"/>
          </ac:picMkLst>
        </pc:picChg>
      </pc:sldChg>
      <pc:sldChg chg="modSp">
        <pc:chgData name="Chris Droessler" userId="625c3661-9d64-47fa-b83c-4b49393bd161" providerId="ADAL" clId="{EB4EB56B-12DC-A94C-B0CF-E21A98137943}" dt="2020-01-16T17:17:09.873" v="18"/>
        <pc:sldMkLst>
          <pc:docMk/>
          <pc:sldMk cId="1567014597" sldId="547"/>
        </pc:sldMkLst>
        <pc:picChg chg="mod">
          <ac:chgData name="Chris Droessler" userId="625c3661-9d64-47fa-b83c-4b49393bd161" providerId="ADAL" clId="{EB4EB56B-12DC-A94C-B0CF-E21A98137943}" dt="2020-01-16T17:17:09.873" v="18"/>
          <ac:picMkLst>
            <pc:docMk/>
            <pc:sldMk cId="1567014597" sldId="547"/>
            <ac:picMk id="5" creationId="{A993DAE6-998D-9C45-B5BB-3B7643E4DA4E}"/>
          </ac:picMkLst>
        </pc:picChg>
      </pc:sldChg>
      <pc:sldChg chg="modSp">
        <pc:chgData name="Chris Droessler" userId="625c3661-9d64-47fa-b83c-4b49393bd161" providerId="ADAL" clId="{EB4EB56B-12DC-A94C-B0CF-E21A98137943}" dt="2020-01-16T17:17:09.873" v="18"/>
        <pc:sldMkLst>
          <pc:docMk/>
          <pc:sldMk cId="1972243842" sldId="548"/>
        </pc:sldMkLst>
        <pc:picChg chg="mod">
          <ac:chgData name="Chris Droessler" userId="625c3661-9d64-47fa-b83c-4b49393bd161" providerId="ADAL" clId="{EB4EB56B-12DC-A94C-B0CF-E21A98137943}" dt="2020-01-16T17:17:09.873" v="18"/>
          <ac:picMkLst>
            <pc:docMk/>
            <pc:sldMk cId="1972243842" sldId="548"/>
            <ac:picMk id="5" creationId="{B7D38A8B-0C87-C347-9B6B-AFAC66F873D9}"/>
          </ac:picMkLst>
        </pc:picChg>
      </pc:sldChg>
      <pc:sldChg chg="modSp">
        <pc:chgData name="Chris Droessler" userId="625c3661-9d64-47fa-b83c-4b49393bd161" providerId="ADAL" clId="{EB4EB56B-12DC-A94C-B0CF-E21A98137943}" dt="2020-01-16T17:17:09.873" v="18"/>
        <pc:sldMkLst>
          <pc:docMk/>
          <pc:sldMk cId="3928822900" sldId="549"/>
        </pc:sldMkLst>
        <pc:spChg chg="mod">
          <ac:chgData name="Chris Droessler" userId="625c3661-9d64-47fa-b83c-4b49393bd161" providerId="ADAL" clId="{EB4EB56B-12DC-A94C-B0CF-E21A98137943}" dt="2020-01-16T17:17:09.873" v="18"/>
          <ac:spMkLst>
            <pc:docMk/>
            <pc:sldMk cId="3928822900" sldId="549"/>
            <ac:spMk id="3" creationId="{00000000-0000-0000-0000-000000000000}"/>
          </ac:spMkLst>
        </pc:spChg>
        <pc:picChg chg="mod">
          <ac:chgData name="Chris Droessler" userId="625c3661-9d64-47fa-b83c-4b49393bd161" providerId="ADAL" clId="{EB4EB56B-12DC-A94C-B0CF-E21A98137943}" dt="2020-01-16T17:17:09.873" v="18"/>
          <ac:picMkLst>
            <pc:docMk/>
            <pc:sldMk cId="3928822900" sldId="549"/>
            <ac:picMk id="1026" creationId="{DC9E601E-5F34-D54C-B269-6C7626537B6C}"/>
          </ac:picMkLst>
        </pc:picChg>
      </pc:sldChg>
      <pc:sldChg chg="modSp">
        <pc:chgData name="Chris Droessler" userId="625c3661-9d64-47fa-b83c-4b49393bd161" providerId="ADAL" clId="{EB4EB56B-12DC-A94C-B0CF-E21A98137943}" dt="2020-01-16T17:17:09.873" v="18"/>
        <pc:sldMkLst>
          <pc:docMk/>
          <pc:sldMk cId="3038918188" sldId="551"/>
        </pc:sldMkLst>
        <pc:picChg chg="mod">
          <ac:chgData name="Chris Droessler" userId="625c3661-9d64-47fa-b83c-4b49393bd161" providerId="ADAL" clId="{EB4EB56B-12DC-A94C-B0CF-E21A98137943}" dt="2020-01-16T17:17:09.873" v="18"/>
          <ac:picMkLst>
            <pc:docMk/>
            <pc:sldMk cId="3038918188" sldId="551"/>
            <ac:picMk id="1026" creationId="{E35A8927-2E6F-E34C-A975-9E4835ECD1AD}"/>
          </ac:picMkLst>
        </pc:picChg>
      </pc:sldChg>
      <pc:sldChg chg="modSp">
        <pc:chgData name="Chris Droessler" userId="625c3661-9d64-47fa-b83c-4b49393bd161" providerId="ADAL" clId="{EB4EB56B-12DC-A94C-B0CF-E21A98137943}" dt="2020-01-16T17:17:09.873" v="18"/>
        <pc:sldMkLst>
          <pc:docMk/>
          <pc:sldMk cId="2261795799" sldId="552"/>
        </pc:sldMkLst>
        <pc:picChg chg="mod">
          <ac:chgData name="Chris Droessler" userId="625c3661-9d64-47fa-b83c-4b49393bd161" providerId="ADAL" clId="{EB4EB56B-12DC-A94C-B0CF-E21A98137943}" dt="2020-01-16T17:17:09.873" v="18"/>
          <ac:picMkLst>
            <pc:docMk/>
            <pc:sldMk cId="2261795799" sldId="552"/>
            <ac:picMk id="1027" creationId="{506C48BC-3EF9-084A-BA13-3791641007FD}"/>
          </ac:picMkLst>
        </pc:picChg>
      </pc:sldChg>
      <pc:sldChg chg="modSp">
        <pc:chgData name="Chris Droessler" userId="625c3661-9d64-47fa-b83c-4b49393bd161" providerId="ADAL" clId="{EB4EB56B-12DC-A94C-B0CF-E21A98137943}" dt="2020-01-16T17:17:09.873" v="18"/>
        <pc:sldMkLst>
          <pc:docMk/>
          <pc:sldMk cId="797042957" sldId="554"/>
        </pc:sldMkLst>
        <pc:picChg chg="mod">
          <ac:chgData name="Chris Droessler" userId="625c3661-9d64-47fa-b83c-4b49393bd161" providerId="ADAL" clId="{EB4EB56B-12DC-A94C-B0CF-E21A98137943}" dt="2020-01-16T17:17:09.873" v="18"/>
          <ac:picMkLst>
            <pc:docMk/>
            <pc:sldMk cId="797042957" sldId="554"/>
            <ac:picMk id="4" creationId="{817AF903-69E2-C546-8D3C-BB7D38DDBE60}"/>
          </ac:picMkLst>
        </pc:picChg>
      </pc:sldChg>
      <pc:sldChg chg="modSp">
        <pc:chgData name="Chris Droessler" userId="625c3661-9d64-47fa-b83c-4b49393bd161" providerId="ADAL" clId="{EB4EB56B-12DC-A94C-B0CF-E21A98137943}" dt="2020-01-16T17:17:09.873" v="18"/>
        <pc:sldMkLst>
          <pc:docMk/>
          <pc:sldMk cId="1107501514" sldId="562"/>
        </pc:sldMkLst>
        <pc:picChg chg="mod">
          <ac:chgData name="Chris Droessler" userId="625c3661-9d64-47fa-b83c-4b49393bd161" providerId="ADAL" clId="{EB4EB56B-12DC-A94C-B0CF-E21A98137943}" dt="2020-01-16T17:17:09.873" v="18"/>
          <ac:picMkLst>
            <pc:docMk/>
            <pc:sldMk cId="1107501514" sldId="562"/>
            <ac:picMk id="4" creationId="{86D4DE34-F50D-594D-8F33-5800E9B660A4}"/>
          </ac:picMkLst>
        </pc:picChg>
        <pc:picChg chg="mod">
          <ac:chgData name="Chris Droessler" userId="625c3661-9d64-47fa-b83c-4b49393bd161" providerId="ADAL" clId="{EB4EB56B-12DC-A94C-B0CF-E21A98137943}" dt="2020-01-16T17:17:09.873" v="18"/>
          <ac:picMkLst>
            <pc:docMk/>
            <pc:sldMk cId="1107501514" sldId="562"/>
            <ac:picMk id="1026" creationId="{00000000-0000-0000-0000-000000000000}"/>
          </ac:picMkLst>
        </pc:picChg>
      </pc:sldChg>
      <pc:sldChg chg="modSp">
        <pc:chgData name="Chris Droessler" userId="625c3661-9d64-47fa-b83c-4b49393bd161" providerId="ADAL" clId="{EB4EB56B-12DC-A94C-B0CF-E21A98137943}" dt="2020-01-16T17:17:09.873" v="18"/>
        <pc:sldMkLst>
          <pc:docMk/>
          <pc:sldMk cId="1261742435" sldId="564"/>
        </pc:sldMkLst>
        <pc:spChg chg="mod">
          <ac:chgData name="Chris Droessler" userId="625c3661-9d64-47fa-b83c-4b49393bd161" providerId="ADAL" clId="{EB4EB56B-12DC-A94C-B0CF-E21A98137943}" dt="2020-01-16T17:17:09.873" v="18"/>
          <ac:spMkLst>
            <pc:docMk/>
            <pc:sldMk cId="1261742435" sldId="564"/>
            <ac:spMk id="2" creationId="{00000000-0000-0000-0000-000000000000}"/>
          </ac:spMkLst>
        </pc:spChg>
        <pc:spChg chg="mod">
          <ac:chgData name="Chris Droessler" userId="625c3661-9d64-47fa-b83c-4b49393bd161" providerId="ADAL" clId="{EB4EB56B-12DC-A94C-B0CF-E21A98137943}" dt="2020-01-16T17:17:09.873" v="18"/>
          <ac:spMkLst>
            <pc:docMk/>
            <pc:sldMk cId="1261742435" sldId="564"/>
            <ac:spMk id="3" creationId="{00000000-0000-0000-0000-000000000000}"/>
          </ac:spMkLst>
        </pc:spChg>
        <pc:picChg chg="mod">
          <ac:chgData name="Chris Droessler" userId="625c3661-9d64-47fa-b83c-4b49393bd161" providerId="ADAL" clId="{EB4EB56B-12DC-A94C-B0CF-E21A98137943}" dt="2020-01-16T17:17:09.873" v="18"/>
          <ac:picMkLst>
            <pc:docMk/>
            <pc:sldMk cId="1261742435" sldId="564"/>
            <ac:picMk id="4" creationId="{00000000-0000-0000-0000-000000000000}"/>
          </ac:picMkLst>
        </pc:picChg>
        <pc:picChg chg="mod">
          <ac:chgData name="Chris Droessler" userId="625c3661-9d64-47fa-b83c-4b49393bd161" providerId="ADAL" clId="{EB4EB56B-12DC-A94C-B0CF-E21A98137943}" dt="2020-01-16T17:17:09.873" v="18"/>
          <ac:picMkLst>
            <pc:docMk/>
            <pc:sldMk cId="1261742435" sldId="564"/>
            <ac:picMk id="6" creationId="{70CBF4BC-48B2-F640-A5CB-9147AFA43FF0}"/>
          </ac:picMkLst>
        </pc:picChg>
      </pc:sldChg>
      <pc:sldChg chg="modSp">
        <pc:chgData name="Chris Droessler" userId="625c3661-9d64-47fa-b83c-4b49393bd161" providerId="ADAL" clId="{EB4EB56B-12DC-A94C-B0CF-E21A98137943}" dt="2020-01-16T17:17:09.873" v="18"/>
        <pc:sldMkLst>
          <pc:docMk/>
          <pc:sldMk cId="793579014" sldId="566"/>
        </pc:sldMkLst>
        <pc:picChg chg="mod">
          <ac:chgData name="Chris Droessler" userId="625c3661-9d64-47fa-b83c-4b49393bd161" providerId="ADAL" clId="{EB4EB56B-12DC-A94C-B0CF-E21A98137943}" dt="2020-01-16T17:17:09.873" v="18"/>
          <ac:picMkLst>
            <pc:docMk/>
            <pc:sldMk cId="793579014" sldId="566"/>
            <ac:picMk id="6" creationId="{B3E8CEA5-1282-C842-9C61-8C6CC62DE34F}"/>
          </ac:picMkLst>
        </pc:picChg>
      </pc:sldChg>
      <pc:sldChg chg="modSp">
        <pc:chgData name="Chris Droessler" userId="625c3661-9d64-47fa-b83c-4b49393bd161" providerId="ADAL" clId="{EB4EB56B-12DC-A94C-B0CF-E21A98137943}" dt="2020-01-16T17:17:09.873" v="18"/>
        <pc:sldMkLst>
          <pc:docMk/>
          <pc:sldMk cId="520573234" sldId="599"/>
        </pc:sldMkLst>
        <pc:picChg chg="mod">
          <ac:chgData name="Chris Droessler" userId="625c3661-9d64-47fa-b83c-4b49393bd161" providerId="ADAL" clId="{EB4EB56B-12DC-A94C-B0CF-E21A98137943}" dt="2020-01-16T17:17:09.873" v="18"/>
          <ac:picMkLst>
            <pc:docMk/>
            <pc:sldMk cId="520573234" sldId="599"/>
            <ac:picMk id="1026" creationId="{34A0266D-C0D7-4C41-9FFF-43825CA045C5}"/>
          </ac:picMkLst>
        </pc:picChg>
      </pc:sldChg>
      <pc:sldChg chg="modSp">
        <pc:chgData name="Chris Droessler" userId="625c3661-9d64-47fa-b83c-4b49393bd161" providerId="ADAL" clId="{EB4EB56B-12DC-A94C-B0CF-E21A98137943}" dt="2020-01-16T17:17:09.873" v="18"/>
        <pc:sldMkLst>
          <pc:docMk/>
          <pc:sldMk cId="279613620" sldId="613"/>
        </pc:sldMkLst>
        <pc:picChg chg="mod">
          <ac:chgData name="Chris Droessler" userId="625c3661-9d64-47fa-b83c-4b49393bd161" providerId="ADAL" clId="{EB4EB56B-12DC-A94C-B0CF-E21A98137943}" dt="2020-01-16T17:17:09.873" v="18"/>
          <ac:picMkLst>
            <pc:docMk/>
            <pc:sldMk cId="279613620" sldId="613"/>
            <ac:picMk id="5" creationId="{87959093-2605-0B45-9EEC-29D8B0619713}"/>
          </ac:picMkLst>
        </pc:picChg>
      </pc:sldChg>
      <pc:sldChg chg="modSp ord modNotesTx">
        <pc:chgData name="Chris Droessler" userId="625c3661-9d64-47fa-b83c-4b49393bd161" providerId="ADAL" clId="{EB4EB56B-12DC-A94C-B0CF-E21A98137943}" dt="2020-02-18T15:41:53.864" v="4524" actId="20577"/>
        <pc:sldMkLst>
          <pc:docMk/>
          <pc:sldMk cId="3713166176" sldId="704"/>
        </pc:sldMkLst>
        <pc:spChg chg="mod">
          <ac:chgData name="Chris Droessler" userId="625c3661-9d64-47fa-b83c-4b49393bd161" providerId="ADAL" clId="{EB4EB56B-12DC-A94C-B0CF-E21A98137943}" dt="2020-01-16T17:27:41.682" v="146" actId="20577"/>
          <ac:spMkLst>
            <pc:docMk/>
            <pc:sldMk cId="3713166176" sldId="704"/>
            <ac:spMk id="2" creationId="{D323E2E6-2EF3-C942-8A91-325510536B92}"/>
          </ac:spMkLst>
        </pc:spChg>
        <pc:spChg chg="mod">
          <ac:chgData name="Chris Droessler" userId="625c3661-9d64-47fa-b83c-4b49393bd161" providerId="ADAL" clId="{EB4EB56B-12DC-A94C-B0CF-E21A98137943}" dt="2020-01-16T17:16:56.674" v="17"/>
          <ac:spMkLst>
            <pc:docMk/>
            <pc:sldMk cId="3713166176" sldId="704"/>
            <ac:spMk id="3" creationId="{8CDE6DEC-CB0D-7145-803C-51F4CE813CBB}"/>
          </ac:spMkLst>
        </pc:spChg>
        <pc:spChg chg="mod">
          <ac:chgData name="Chris Droessler" userId="625c3661-9d64-47fa-b83c-4b49393bd161" providerId="ADAL" clId="{EB4EB56B-12DC-A94C-B0CF-E21A98137943}" dt="2020-01-16T17:17:09.873" v="18"/>
          <ac:spMkLst>
            <pc:docMk/>
            <pc:sldMk cId="3713166176" sldId="704"/>
            <ac:spMk id="5" creationId="{D4A2742A-214E-AF4E-84BB-772094E1028F}"/>
          </ac:spMkLst>
        </pc:spChg>
        <pc:spChg chg="mod">
          <ac:chgData name="Chris Droessler" userId="625c3661-9d64-47fa-b83c-4b49393bd161" providerId="ADAL" clId="{EB4EB56B-12DC-A94C-B0CF-E21A98137943}" dt="2020-01-16T17:22:32.955" v="101" actId="1038"/>
          <ac:spMkLst>
            <pc:docMk/>
            <pc:sldMk cId="3713166176" sldId="704"/>
            <ac:spMk id="6" creationId="{DCF4D865-680C-634D-B5B6-097AF769FED9}"/>
          </ac:spMkLst>
        </pc:spChg>
        <pc:spChg chg="mod">
          <ac:chgData name="Chris Droessler" userId="625c3661-9d64-47fa-b83c-4b49393bd161" providerId="ADAL" clId="{EB4EB56B-12DC-A94C-B0CF-E21A98137943}" dt="2020-01-16T17:17:09.873" v="18"/>
          <ac:spMkLst>
            <pc:docMk/>
            <pc:sldMk cId="3713166176" sldId="704"/>
            <ac:spMk id="7" creationId="{6913A1F7-E1F0-1C4B-A3D4-D9208E295A27}"/>
          </ac:spMkLst>
        </pc:spChg>
        <pc:picChg chg="mod">
          <ac:chgData name="Chris Droessler" userId="625c3661-9d64-47fa-b83c-4b49393bd161" providerId="ADAL" clId="{EB4EB56B-12DC-A94C-B0CF-E21A98137943}" dt="2020-01-16T17:17:09.873" v="18"/>
          <ac:picMkLst>
            <pc:docMk/>
            <pc:sldMk cId="3713166176" sldId="704"/>
            <ac:picMk id="4" creationId="{BF5147F9-B717-F149-BD91-DB7BA249B072}"/>
          </ac:picMkLst>
        </pc:picChg>
      </pc:sldChg>
      <pc:sldChg chg="modSp">
        <pc:chgData name="Chris Droessler" userId="625c3661-9d64-47fa-b83c-4b49393bd161" providerId="ADAL" clId="{EB4EB56B-12DC-A94C-B0CF-E21A98137943}" dt="2020-01-16T17:17:09.873" v="18"/>
        <pc:sldMkLst>
          <pc:docMk/>
          <pc:sldMk cId="1704069926" sldId="710"/>
        </pc:sldMkLst>
        <pc:picChg chg="mod">
          <ac:chgData name="Chris Droessler" userId="625c3661-9d64-47fa-b83c-4b49393bd161" providerId="ADAL" clId="{EB4EB56B-12DC-A94C-B0CF-E21A98137943}" dt="2020-01-16T17:17:09.873" v="18"/>
          <ac:picMkLst>
            <pc:docMk/>
            <pc:sldMk cId="1704069926" sldId="710"/>
            <ac:picMk id="4" creationId="{164CAF52-9DA5-F14D-84D1-2F9C07ADAF55}"/>
          </ac:picMkLst>
        </pc:picChg>
      </pc:sldChg>
      <pc:sldChg chg="modSp">
        <pc:chgData name="Chris Droessler" userId="625c3661-9d64-47fa-b83c-4b49393bd161" providerId="ADAL" clId="{EB4EB56B-12DC-A94C-B0CF-E21A98137943}" dt="2020-01-16T17:17:09.873" v="18"/>
        <pc:sldMkLst>
          <pc:docMk/>
          <pc:sldMk cId="4200904338" sldId="746"/>
        </pc:sldMkLst>
        <pc:picChg chg="mod">
          <ac:chgData name="Chris Droessler" userId="625c3661-9d64-47fa-b83c-4b49393bd161" providerId="ADAL" clId="{EB4EB56B-12DC-A94C-B0CF-E21A98137943}" dt="2020-01-16T17:17:09.873" v="18"/>
          <ac:picMkLst>
            <pc:docMk/>
            <pc:sldMk cId="4200904338" sldId="746"/>
            <ac:picMk id="5" creationId="{3934FDD6-5269-414A-B618-47FC22525006}"/>
          </ac:picMkLst>
        </pc:picChg>
        <pc:picChg chg="mod">
          <ac:chgData name="Chris Droessler" userId="625c3661-9d64-47fa-b83c-4b49393bd161" providerId="ADAL" clId="{EB4EB56B-12DC-A94C-B0CF-E21A98137943}" dt="2020-01-16T17:17:09.873" v="18"/>
          <ac:picMkLst>
            <pc:docMk/>
            <pc:sldMk cId="4200904338" sldId="746"/>
            <ac:picMk id="6" creationId="{4057853D-7C54-B547-833F-C6A90D639660}"/>
          </ac:picMkLst>
        </pc:picChg>
      </pc:sldChg>
      <pc:sldChg chg="modSp">
        <pc:chgData name="Chris Droessler" userId="625c3661-9d64-47fa-b83c-4b49393bd161" providerId="ADAL" clId="{EB4EB56B-12DC-A94C-B0CF-E21A98137943}" dt="2020-01-16T17:17:09.873" v="18"/>
        <pc:sldMkLst>
          <pc:docMk/>
          <pc:sldMk cId="3168181729" sldId="751"/>
        </pc:sldMkLst>
        <pc:picChg chg="mod">
          <ac:chgData name="Chris Droessler" userId="625c3661-9d64-47fa-b83c-4b49393bd161" providerId="ADAL" clId="{EB4EB56B-12DC-A94C-B0CF-E21A98137943}" dt="2020-01-16T17:17:09.873" v="18"/>
          <ac:picMkLst>
            <pc:docMk/>
            <pc:sldMk cId="3168181729" sldId="751"/>
            <ac:picMk id="6" creationId="{ED418CA5-1C5F-7A44-BC36-0CF86C99BF6B}"/>
          </ac:picMkLst>
        </pc:picChg>
      </pc:sldChg>
      <pc:sldChg chg="modSp">
        <pc:chgData name="Chris Droessler" userId="625c3661-9d64-47fa-b83c-4b49393bd161" providerId="ADAL" clId="{EB4EB56B-12DC-A94C-B0CF-E21A98137943}" dt="2020-01-16T17:17:09.873" v="18"/>
        <pc:sldMkLst>
          <pc:docMk/>
          <pc:sldMk cId="393665633" sldId="763"/>
        </pc:sldMkLst>
        <pc:picChg chg="mod">
          <ac:chgData name="Chris Droessler" userId="625c3661-9d64-47fa-b83c-4b49393bd161" providerId="ADAL" clId="{EB4EB56B-12DC-A94C-B0CF-E21A98137943}" dt="2020-01-16T17:17:09.873" v="18"/>
          <ac:picMkLst>
            <pc:docMk/>
            <pc:sldMk cId="393665633" sldId="763"/>
            <ac:picMk id="1027" creationId="{97481E44-36EE-E64B-9690-A8D54C1B9B25}"/>
          </ac:picMkLst>
        </pc:picChg>
      </pc:sldChg>
      <pc:sldChg chg="modSp modNotesTx">
        <pc:chgData name="Chris Droessler" userId="625c3661-9d64-47fa-b83c-4b49393bd161" providerId="ADAL" clId="{EB4EB56B-12DC-A94C-B0CF-E21A98137943}" dt="2020-02-19T19:02:10.343" v="5662" actId="20577"/>
        <pc:sldMkLst>
          <pc:docMk/>
          <pc:sldMk cId="2111422149" sldId="778"/>
        </pc:sldMkLst>
        <pc:spChg chg="mod">
          <ac:chgData name="Chris Droessler" userId="625c3661-9d64-47fa-b83c-4b49393bd161" providerId="ADAL" clId="{EB4EB56B-12DC-A94C-B0CF-E21A98137943}" dt="2020-01-16T17:16:12.894" v="10" actId="20577"/>
          <ac:spMkLst>
            <pc:docMk/>
            <pc:sldMk cId="2111422149" sldId="778"/>
            <ac:spMk id="2" creationId="{00000000-0000-0000-0000-000000000000}"/>
          </ac:spMkLst>
        </pc:spChg>
        <pc:spChg chg="mod">
          <ac:chgData name="Chris Droessler" userId="625c3661-9d64-47fa-b83c-4b49393bd161" providerId="ADAL" clId="{EB4EB56B-12DC-A94C-B0CF-E21A98137943}" dt="2020-01-16T17:20:22.492" v="40" actId="1076"/>
          <ac:spMkLst>
            <pc:docMk/>
            <pc:sldMk cId="2111422149" sldId="778"/>
            <ac:spMk id="3" creationId="{00000000-0000-0000-0000-000000000000}"/>
          </ac:spMkLst>
        </pc:spChg>
        <pc:spChg chg="mod">
          <ac:chgData name="Chris Droessler" userId="625c3661-9d64-47fa-b83c-4b49393bd161" providerId="ADAL" clId="{EB4EB56B-12DC-A94C-B0CF-E21A98137943}" dt="2020-01-16T17:17:09.873" v="18"/>
          <ac:spMkLst>
            <pc:docMk/>
            <pc:sldMk cId="2111422149" sldId="778"/>
            <ac:spMk id="4" creationId="{00000000-0000-0000-0000-000000000000}"/>
          </ac:spMkLst>
        </pc:spChg>
        <pc:spChg chg="mod">
          <ac:chgData name="Chris Droessler" userId="625c3661-9d64-47fa-b83c-4b49393bd161" providerId="ADAL" clId="{EB4EB56B-12DC-A94C-B0CF-E21A98137943}" dt="2020-01-16T17:29:04.340" v="181" actId="1037"/>
          <ac:spMkLst>
            <pc:docMk/>
            <pc:sldMk cId="2111422149" sldId="778"/>
            <ac:spMk id="14339" creationId="{00000000-0000-0000-0000-000000000000}"/>
          </ac:spMkLst>
        </pc:spChg>
        <pc:picChg chg="mod">
          <ac:chgData name="Chris Droessler" userId="625c3661-9d64-47fa-b83c-4b49393bd161" providerId="ADAL" clId="{EB4EB56B-12DC-A94C-B0CF-E21A98137943}" dt="2020-01-16T17:29:09.204" v="184" actId="1036"/>
          <ac:picMkLst>
            <pc:docMk/>
            <pc:sldMk cId="2111422149" sldId="778"/>
            <ac:picMk id="7" creationId="{C34FA5AD-EDA3-CA4A-B82D-39A326CBC943}"/>
          </ac:picMkLst>
        </pc:picChg>
      </pc:sldChg>
      <pc:sldChg chg="modSp del">
        <pc:chgData name="Chris Droessler" userId="625c3661-9d64-47fa-b83c-4b49393bd161" providerId="ADAL" clId="{EB4EB56B-12DC-A94C-B0CF-E21A98137943}" dt="2020-01-16T17:27:10.307" v="136" actId="2696"/>
        <pc:sldMkLst>
          <pc:docMk/>
          <pc:sldMk cId="666327769" sldId="779"/>
        </pc:sldMkLst>
        <pc:spChg chg="mod">
          <ac:chgData name="Chris Droessler" userId="625c3661-9d64-47fa-b83c-4b49393bd161" providerId="ADAL" clId="{EB4EB56B-12DC-A94C-B0CF-E21A98137943}" dt="2020-01-16T17:17:09.873" v="18"/>
          <ac:spMkLst>
            <pc:docMk/>
            <pc:sldMk cId="666327769" sldId="779"/>
            <ac:spMk id="3" creationId="{00000000-0000-0000-0000-000000000000}"/>
          </ac:spMkLst>
        </pc:spChg>
        <pc:picChg chg="mod">
          <ac:chgData name="Chris Droessler" userId="625c3661-9d64-47fa-b83c-4b49393bd161" providerId="ADAL" clId="{EB4EB56B-12DC-A94C-B0CF-E21A98137943}" dt="2020-01-16T17:17:09.873" v="18"/>
          <ac:picMkLst>
            <pc:docMk/>
            <pc:sldMk cId="666327769" sldId="779"/>
            <ac:picMk id="7" creationId="{C34FA5AD-EDA3-CA4A-B82D-39A326CBC943}"/>
          </ac:picMkLst>
        </pc:picChg>
      </pc:sldChg>
      <pc:sldChg chg="modSp del">
        <pc:chgData name="Chris Droessler" userId="625c3661-9d64-47fa-b83c-4b49393bd161" providerId="ADAL" clId="{EB4EB56B-12DC-A94C-B0CF-E21A98137943}" dt="2020-01-16T17:27:08.730" v="134" actId="2696"/>
        <pc:sldMkLst>
          <pc:docMk/>
          <pc:sldMk cId="2428821435" sldId="782"/>
        </pc:sldMkLst>
        <pc:spChg chg="mod">
          <ac:chgData name="Chris Droessler" userId="625c3661-9d64-47fa-b83c-4b49393bd161" providerId="ADAL" clId="{EB4EB56B-12DC-A94C-B0CF-E21A98137943}" dt="2020-01-16T17:17:09.873" v="18"/>
          <ac:spMkLst>
            <pc:docMk/>
            <pc:sldMk cId="2428821435" sldId="782"/>
            <ac:spMk id="3" creationId="{00000000-0000-0000-0000-000000000000}"/>
          </ac:spMkLst>
        </pc:spChg>
        <pc:picChg chg="mod">
          <ac:chgData name="Chris Droessler" userId="625c3661-9d64-47fa-b83c-4b49393bd161" providerId="ADAL" clId="{EB4EB56B-12DC-A94C-B0CF-E21A98137943}" dt="2020-01-16T17:17:09.873" v="18"/>
          <ac:picMkLst>
            <pc:docMk/>
            <pc:sldMk cId="2428821435" sldId="782"/>
            <ac:picMk id="7" creationId="{C34FA5AD-EDA3-CA4A-B82D-39A326CBC943}"/>
          </ac:picMkLst>
        </pc:picChg>
      </pc:sldChg>
      <pc:sldChg chg="modSp del">
        <pc:chgData name="Chris Droessler" userId="625c3661-9d64-47fa-b83c-4b49393bd161" providerId="ADAL" clId="{EB4EB56B-12DC-A94C-B0CF-E21A98137943}" dt="2020-01-16T17:27:08.749" v="135" actId="2696"/>
        <pc:sldMkLst>
          <pc:docMk/>
          <pc:sldMk cId="1632643314" sldId="783"/>
        </pc:sldMkLst>
        <pc:spChg chg="mod">
          <ac:chgData name="Chris Droessler" userId="625c3661-9d64-47fa-b83c-4b49393bd161" providerId="ADAL" clId="{EB4EB56B-12DC-A94C-B0CF-E21A98137943}" dt="2020-01-16T17:17:09.873" v="18"/>
          <ac:spMkLst>
            <pc:docMk/>
            <pc:sldMk cId="1632643314" sldId="783"/>
            <ac:spMk id="3" creationId="{00000000-0000-0000-0000-000000000000}"/>
          </ac:spMkLst>
        </pc:spChg>
        <pc:picChg chg="mod">
          <ac:chgData name="Chris Droessler" userId="625c3661-9d64-47fa-b83c-4b49393bd161" providerId="ADAL" clId="{EB4EB56B-12DC-A94C-B0CF-E21A98137943}" dt="2020-01-16T17:17:09.873" v="18"/>
          <ac:picMkLst>
            <pc:docMk/>
            <pc:sldMk cId="1632643314" sldId="783"/>
            <ac:picMk id="7" creationId="{C34FA5AD-EDA3-CA4A-B82D-39A326CBC943}"/>
          </ac:picMkLst>
        </pc:picChg>
      </pc:sldChg>
      <pc:sldChg chg="modSp del">
        <pc:chgData name="Chris Droessler" userId="625c3661-9d64-47fa-b83c-4b49393bd161" providerId="ADAL" clId="{EB4EB56B-12DC-A94C-B0CF-E21A98137943}" dt="2020-01-16T17:27:08.708" v="133" actId="2696"/>
        <pc:sldMkLst>
          <pc:docMk/>
          <pc:sldMk cId="3773207400" sldId="785"/>
        </pc:sldMkLst>
        <pc:spChg chg="mod">
          <ac:chgData name="Chris Droessler" userId="625c3661-9d64-47fa-b83c-4b49393bd161" providerId="ADAL" clId="{EB4EB56B-12DC-A94C-B0CF-E21A98137943}" dt="2020-01-16T17:17:09.873" v="18"/>
          <ac:spMkLst>
            <pc:docMk/>
            <pc:sldMk cId="3773207400" sldId="785"/>
            <ac:spMk id="3" creationId="{00000000-0000-0000-0000-000000000000}"/>
          </ac:spMkLst>
        </pc:spChg>
        <pc:picChg chg="mod">
          <ac:chgData name="Chris Droessler" userId="625c3661-9d64-47fa-b83c-4b49393bd161" providerId="ADAL" clId="{EB4EB56B-12DC-A94C-B0CF-E21A98137943}" dt="2020-01-16T17:17:09.873" v="18"/>
          <ac:picMkLst>
            <pc:docMk/>
            <pc:sldMk cId="3773207400" sldId="785"/>
            <ac:picMk id="7" creationId="{C34FA5AD-EDA3-CA4A-B82D-39A326CBC943}"/>
          </ac:picMkLst>
        </pc:picChg>
      </pc:sldChg>
      <pc:sldChg chg="modSp">
        <pc:chgData name="Chris Droessler" userId="625c3661-9d64-47fa-b83c-4b49393bd161" providerId="ADAL" clId="{EB4EB56B-12DC-A94C-B0CF-E21A98137943}" dt="2020-01-16T17:17:10.472" v="20" actId="27636"/>
        <pc:sldMkLst>
          <pc:docMk/>
          <pc:sldMk cId="1262652315" sldId="802"/>
        </pc:sldMkLst>
        <pc:spChg chg="mod">
          <ac:chgData name="Chris Droessler" userId="625c3661-9d64-47fa-b83c-4b49393bd161" providerId="ADAL" clId="{EB4EB56B-12DC-A94C-B0CF-E21A98137943}" dt="2020-01-16T17:17:10.472" v="20" actId="27636"/>
          <ac:spMkLst>
            <pc:docMk/>
            <pc:sldMk cId="1262652315" sldId="802"/>
            <ac:spMk id="2" creationId="{00000000-0000-0000-0000-000000000000}"/>
          </ac:spMkLst>
        </pc:spChg>
      </pc:sldChg>
      <pc:sldChg chg="modSp">
        <pc:chgData name="Chris Droessler" userId="625c3661-9d64-47fa-b83c-4b49393bd161" providerId="ADAL" clId="{EB4EB56B-12DC-A94C-B0CF-E21A98137943}" dt="2020-01-16T17:16:56.674" v="17"/>
        <pc:sldMkLst>
          <pc:docMk/>
          <pc:sldMk cId="1148999987" sldId="803"/>
        </pc:sldMkLst>
        <pc:spChg chg="mod">
          <ac:chgData name="Chris Droessler" userId="625c3661-9d64-47fa-b83c-4b49393bd161" providerId="ADAL" clId="{EB4EB56B-12DC-A94C-B0CF-E21A98137943}" dt="2020-01-16T17:16:56.674" v="17"/>
          <ac:spMkLst>
            <pc:docMk/>
            <pc:sldMk cId="1148999987" sldId="803"/>
            <ac:spMk id="2" creationId="{00000000-0000-0000-0000-000000000000}"/>
          </ac:spMkLst>
        </pc:spChg>
      </pc:sldChg>
      <pc:sldChg chg="modSp">
        <pc:chgData name="Chris Droessler" userId="625c3661-9d64-47fa-b83c-4b49393bd161" providerId="ADAL" clId="{EB4EB56B-12DC-A94C-B0CF-E21A98137943}" dt="2020-01-16T17:17:09.873" v="18"/>
        <pc:sldMkLst>
          <pc:docMk/>
          <pc:sldMk cId="1473567741" sldId="804"/>
        </pc:sldMkLst>
        <pc:spChg chg="mod">
          <ac:chgData name="Chris Droessler" userId="625c3661-9d64-47fa-b83c-4b49393bd161" providerId="ADAL" clId="{EB4EB56B-12DC-A94C-B0CF-E21A98137943}" dt="2020-01-16T17:17:09.873" v="18"/>
          <ac:spMkLst>
            <pc:docMk/>
            <pc:sldMk cId="1473567741" sldId="804"/>
            <ac:spMk id="4" creationId="{A116146D-B52D-FB43-80A6-FD43B84D91E8}"/>
          </ac:spMkLst>
        </pc:spChg>
      </pc:sldChg>
      <pc:sldChg chg="modSp">
        <pc:chgData name="Chris Droessler" userId="625c3661-9d64-47fa-b83c-4b49393bd161" providerId="ADAL" clId="{EB4EB56B-12DC-A94C-B0CF-E21A98137943}" dt="2020-01-16T17:16:56.674" v="17"/>
        <pc:sldMkLst>
          <pc:docMk/>
          <pc:sldMk cId="2753603042" sldId="805"/>
        </pc:sldMkLst>
        <pc:spChg chg="mod">
          <ac:chgData name="Chris Droessler" userId="625c3661-9d64-47fa-b83c-4b49393bd161" providerId="ADAL" clId="{EB4EB56B-12DC-A94C-B0CF-E21A98137943}" dt="2020-01-16T17:16:56.674" v="17"/>
          <ac:spMkLst>
            <pc:docMk/>
            <pc:sldMk cId="2753603042" sldId="805"/>
            <ac:spMk id="2" creationId="{00000000-0000-0000-0000-000000000000}"/>
          </ac:spMkLst>
        </pc:spChg>
      </pc:sldChg>
      <pc:sldChg chg="modSp">
        <pc:chgData name="Chris Droessler" userId="625c3661-9d64-47fa-b83c-4b49393bd161" providerId="ADAL" clId="{EB4EB56B-12DC-A94C-B0CF-E21A98137943}" dt="2020-01-16T17:17:10.439" v="19" actId="27636"/>
        <pc:sldMkLst>
          <pc:docMk/>
          <pc:sldMk cId="947539613" sldId="806"/>
        </pc:sldMkLst>
        <pc:spChg chg="mod">
          <ac:chgData name="Chris Droessler" userId="625c3661-9d64-47fa-b83c-4b49393bd161" providerId="ADAL" clId="{EB4EB56B-12DC-A94C-B0CF-E21A98137943}" dt="2020-01-16T17:17:10.439" v="19" actId="27636"/>
          <ac:spMkLst>
            <pc:docMk/>
            <pc:sldMk cId="947539613" sldId="806"/>
            <ac:spMk id="2" creationId="{00000000-0000-0000-0000-000000000000}"/>
          </ac:spMkLst>
        </pc:spChg>
      </pc:sldChg>
      <pc:sldChg chg="modSp">
        <pc:chgData name="Chris Droessler" userId="625c3661-9d64-47fa-b83c-4b49393bd161" providerId="ADAL" clId="{EB4EB56B-12DC-A94C-B0CF-E21A98137943}" dt="2020-01-16T17:17:09.873" v="18"/>
        <pc:sldMkLst>
          <pc:docMk/>
          <pc:sldMk cId="1550910330" sldId="807"/>
        </pc:sldMkLst>
        <pc:picChg chg="mod">
          <ac:chgData name="Chris Droessler" userId="625c3661-9d64-47fa-b83c-4b49393bd161" providerId="ADAL" clId="{EB4EB56B-12DC-A94C-B0CF-E21A98137943}" dt="2020-01-16T17:17:09.873" v="18"/>
          <ac:picMkLst>
            <pc:docMk/>
            <pc:sldMk cId="1550910330" sldId="807"/>
            <ac:picMk id="4" creationId="{DEEF6F7A-6888-D546-B100-A015BC2C83A6}"/>
          </ac:picMkLst>
        </pc:picChg>
      </pc:sldChg>
      <pc:sldChg chg="modSp">
        <pc:chgData name="Chris Droessler" userId="625c3661-9d64-47fa-b83c-4b49393bd161" providerId="ADAL" clId="{EB4EB56B-12DC-A94C-B0CF-E21A98137943}" dt="2020-01-16T17:17:09.873" v="18"/>
        <pc:sldMkLst>
          <pc:docMk/>
          <pc:sldMk cId="32531782" sldId="817"/>
        </pc:sldMkLst>
        <pc:picChg chg="mod">
          <ac:chgData name="Chris Droessler" userId="625c3661-9d64-47fa-b83c-4b49393bd161" providerId="ADAL" clId="{EB4EB56B-12DC-A94C-B0CF-E21A98137943}" dt="2020-01-16T17:17:09.873" v="18"/>
          <ac:picMkLst>
            <pc:docMk/>
            <pc:sldMk cId="32531782" sldId="817"/>
            <ac:picMk id="1026" creationId="{5593E662-D81A-CF4A-BB86-BA4F452BF84D}"/>
          </ac:picMkLst>
        </pc:picChg>
      </pc:sldChg>
      <pc:sldChg chg="modSp">
        <pc:chgData name="Chris Droessler" userId="625c3661-9d64-47fa-b83c-4b49393bd161" providerId="ADAL" clId="{EB4EB56B-12DC-A94C-B0CF-E21A98137943}" dt="2020-01-16T17:17:09.873" v="18"/>
        <pc:sldMkLst>
          <pc:docMk/>
          <pc:sldMk cId="683639959" sldId="818"/>
        </pc:sldMkLst>
        <pc:picChg chg="mod">
          <ac:chgData name="Chris Droessler" userId="625c3661-9d64-47fa-b83c-4b49393bd161" providerId="ADAL" clId="{EB4EB56B-12DC-A94C-B0CF-E21A98137943}" dt="2020-01-16T17:17:09.873" v="18"/>
          <ac:picMkLst>
            <pc:docMk/>
            <pc:sldMk cId="683639959" sldId="818"/>
            <ac:picMk id="2050" creationId="{3D12E400-E07C-814D-B65A-046E84AB9B54}"/>
          </ac:picMkLst>
        </pc:picChg>
      </pc:sldChg>
      <pc:sldChg chg="modSp">
        <pc:chgData name="Chris Droessler" userId="625c3661-9d64-47fa-b83c-4b49393bd161" providerId="ADAL" clId="{EB4EB56B-12DC-A94C-B0CF-E21A98137943}" dt="2020-01-16T17:17:09.873" v="18"/>
        <pc:sldMkLst>
          <pc:docMk/>
          <pc:sldMk cId="2076646751" sldId="819"/>
        </pc:sldMkLst>
        <pc:picChg chg="mod">
          <ac:chgData name="Chris Droessler" userId="625c3661-9d64-47fa-b83c-4b49393bd161" providerId="ADAL" clId="{EB4EB56B-12DC-A94C-B0CF-E21A98137943}" dt="2020-01-16T17:17:09.873" v="18"/>
          <ac:picMkLst>
            <pc:docMk/>
            <pc:sldMk cId="2076646751" sldId="819"/>
            <ac:picMk id="1026" creationId="{5593E662-D81A-CF4A-BB86-BA4F452BF84D}"/>
          </ac:picMkLst>
        </pc:picChg>
      </pc:sldChg>
      <pc:sldChg chg="modSp del">
        <pc:chgData name="Chris Droessler" userId="625c3661-9d64-47fa-b83c-4b49393bd161" providerId="ADAL" clId="{EB4EB56B-12DC-A94C-B0CF-E21A98137943}" dt="2020-01-16T17:22:18.373" v="59" actId="2696"/>
        <pc:sldMkLst>
          <pc:docMk/>
          <pc:sldMk cId="3950998610" sldId="842"/>
        </pc:sldMkLst>
        <pc:spChg chg="mod">
          <ac:chgData name="Chris Droessler" userId="625c3661-9d64-47fa-b83c-4b49393bd161" providerId="ADAL" clId="{EB4EB56B-12DC-A94C-B0CF-E21A98137943}" dt="2020-01-16T17:17:09.873" v="18"/>
          <ac:spMkLst>
            <pc:docMk/>
            <pc:sldMk cId="3950998610" sldId="842"/>
            <ac:spMk id="3" creationId="{00000000-0000-0000-0000-000000000000}"/>
          </ac:spMkLst>
        </pc:spChg>
        <pc:picChg chg="mod">
          <ac:chgData name="Chris Droessler" userId="625c3661-9d64-47fa-b83c-4b49393bd161" providerId="ADAL" clId="{EB4EB56B-12DC-A94C-B0CF-E21A98137943}" dt="2020-01-16T17:17:09.873" v="18"/>
          <ac:picMkLst>
            <pc:docMk/>
            <pc:sldMk cId="3950998610" sldId="842"/>
            <ac:picMk id="7" creationId="{C34FA5AD-EDA3-CA4A-B82D-39A326CBC943}"/>
          </ac:picMkLst>
        </pc:picChg>
      </pc:sldChg>
      <pc:sldChg chg="modSp">
        <pc:chgData name="Chris Droessler" userId="625c3661-9d64-47fa-b83c-4b49393bd161" providerId="ADAL" clId="{EB4EB56B-12DC-A94C-B0CF-E21A98137943}" dt="2020-01-16T17:17:09.873" v="18"/>
        <pc:sldMkLst>
          <pc:docMk/>
          <pc:sldMk cId="3148774109" sldId="849"/>
        </pc:sldMkLst>
        <pc:picChg chg="mod">
          <ac:chgData name="Chris Droessler" userId="625c3661-9d64-47fa-b83c-4b49393bd161" providerId="ADAL" clId="{EB4EB56B-12DC-A94C-B0CF-E21A98137943}" dt="2020-01-16T17:17:09.873" v="18"/>
          <ac:picMkLst>
            <pc:docMk/>
            <pc:sldMk cId="3148774109" sldId="849"/>
            <ac:picMk id="1026" creationId="{ED12A15B-AE12-0649-9D72-DD357D3FB5FD}"/>
          </ac:picMkLst>
        </pc:picChg>
      </pc:sldChg>
      <pc:sldChg chg="modSp">
        <pc:chgData name="Chris Droessler" userId="625c3661-9d64-47fa-b83c-4b49393bd161" providerId="ADAL" clId="{EB4EB56B-12DC-A94C-B0CF-E21A98137943}" dt="2020-01-16T17:26:49.682" v="132" actId="1076"/>
        <pc:sldMkLst>
          <pc:docMk/>
          <pc:sldMk cId="2344696338" sldId="878"/>
        </pc:sldMkLst>
        <pc:spChg chg="mod">
          <ac:chgData name="Chris Droessler" userId="625c3661-9d64-47fa-b83c-4b49393bd161" providerId="ADAL" clId="{EB4EB56B-12DC-A94C-B0CF-E21A98137943}" dt="2020-01-16T17:26:49.682" v="132" actId="1076"/>
          <ac:spMkLst>
            <pc:docMk/>
            <pc:sldMk cId="2344696338" sldId="878"/>
            <ac:spMk id="3" creationId="{00000000-0000-0000-0000-000000000000}"/>
          </ac:spMkLst>
        </pc:spChg>
        <pc:picChg chg="mod">
          <ac:chgData name="Chris Droessler" userId="625c3661-9d64-47fa-b83c-4b49393bd161" providerId="ADAL" clId="{EB4EB56B-12DC-A94C-B0CF-E21A98137943}" dt="2020-01-16T17:17:09.873" v="18"/>
          <ac:picMkLst>
            <pc:docMk/>
            <pc:sldMk cId="2344696338" sldId="878"/>
            <ac:picMk id="7" creationId="{C34FA5AD-EDA3-CA4A-B82D-39A326CBC943}"/>
          </ac:picMkLst>
        </pc:picChg>
      </pc:sldChg>
      <pc:sldChg chg="modSp">
        <pc:chgData name="Chris Droessler" userId="625c3661-9d64-47fa-b83c-4b49393bd161" providerId="ADAL" clId="{EB4EB56B-12DC-A94C-B0CF-E21A98137943}" dt="2020-01-16T17:17:09.873" v="18"/>
        <pc:sldMkLst>
          <pc:docMk/>
          <pc:sldMk cId="1497470689" sldId="883"/>
        </pc:sldMkLst>
        <pc:picChg chg="mod">
          <ac:chgData name="Chris Droessler" userId="625c3661-9d64-47fa-b83c-4b49393bd161" providerId="ADAL" clId="{EB4EB56B-12DC-A94C-B0CF-E21A98137943}" dt="2020-01-16T17:17:09.873" v="18"/>
          <ac:picMkLst>
            <pc:docMk/>
            <pc:sldMk cId="1497470689" sldId="883"/>
            <ac:picMk id="5" creationId="{00000000-0000-0000-0000-000000000000}"/>
          </ac:picMkLst>
        </pc:picChg>
        <pc:picChg chg="mod">
          <ac:chgData name="Chris Droessler" userId="625c3661-9d64-47fa-b83c-4b49393bd161" providerId="ADAL" clId="{EB4EB56B-12DC-A94C-B0CF-E21A98137943}" dt="2020-01-16T17:17:09.873" v="18"/>
          <ac:picMkLst>
            <pc:docMk/>
            <pc:sldMk cId="1497470689" sldId="883"/>
            <ac:picMk id="6" creationId="{AF3F0DB0-149C-2F4A-9345-33A7A5D863C3}"/>
          </ac:picMkLst>
        </pc:picChg>
      </pc:sldChg>
      <pc:sldChg chg="modSp ord modNotesTx">
        <pc:chgData name="Chris Droessler" userId="625c3661-9d64-47fa-b83c-4b49393bd161" providerId="ADAL" clId="{EB4EB56B-12DC-A94C-B0CF-E21A98137943}" dt="2020-02-18T15:15:34.621" v="3981" actId="313"/>
        <pc:sldMkLst>
          <pc:docMk/>
          <pc:sldMk cId="1591408810" sldId="884"/>
        </pc:sldMkLst>
        <pc:picChg chg="mod">
          <ac:chgData name="Chris Droessler" userId="625c3661-9d64-47fa-b83c-4b49393bd161" providerId="ADAL" clId="{EB4EB56B-12DC-A94C-B0CF-E21A98137943}" dt="2020-01-16T17:20:51.615" v="43" actId="14100"/>
          <ac:picMkLst>
            <pc:docMk/>
            <pc:sldMk cId="1591408810" sldId="884"/>
            <ac:picMk id="5" creationId="{23997C54-2C26-8C49-83B7-BFCB40C400B8}"/>
          </ac:picMkLst>
        </pc:picChg>
      </pc:sldChg>
      <pc:sldChg chg="modSp del">
        <pc:chgData name="Chris Droessler" userId="625c3661-9d64-47fa-b83c-4b49393bd161" providerId="ADAL" clId="{EB4EB56B-12DC-A94C-B0CF-E21A98137943}" dt="2020-01-16T17:22:18.351" v="58" actId="2696"/>
        <pc:sldMkLst>
          <pc:docMk/>
          <pc:sldMk cId="240416206" sldId="905"/>
        </pc:sldMkLst>
        <pc:spChg chg="mod">
          <ac:chgData name="Chris Droessler" userId="625c3661-9d64-47fa-b83c-4b49393bd161" providerId="ADAL" clId="{EB4EB56B-12DC-A94C-B0CF-E21A98137943}" dt="2020-01-16T17:17:09.873" v="18"/>
          <ac:spMkLst>
            <pc:docMk/>
            <pc:sldMk cId="240416206" sldId="905"/>
            <ac:spMk id="3" creationId="{00000000-0000-0000-0000-000000000000}"/>
          </ac:spMkLst>
        </pc:spChg>
        <pc:picChg chg="mod">
          <ac:chgData name="Chris Droessler" userId="625c3661-9d64-47fa-b83c-4b49393bd161" providerId="ADAL" clId="{EB4EB56B-12DC-A94C-B0CF-E21A98137943}" dt="2020-01-16T17:17:09.873" v="18"/>
          <ac:picMkLst>
            <pc:docMk/>
            <pc:sldMk cId="240416206" sldId="905"/>
            <ac:picMk id="7" creationId="{C34FA5AD-EDA3-CA4A-B82D-39A326CBC943}"/>
          </ac:picMkLst>
        </pc:picChg>
      </pc:sldChg>
      <pc:sldChg chg="modSp ord">
        <pc:chgData name="Chris Droessler" userId="625c3661-9d64-47fa-b83c-4b49393bd161" providerId="ADAL" clId="{EB4EB56B-12DC-A94C-B0CF-E21A98137943}" dt="2020-02-18T14:52:16.791" v="3434"/>
        <pc:sldMkLst>
          <pc:docMk/>
          <pc:sldMk cId="1768247593" sldId="906"/>
        </pc:sldMkLst>
        <pc:spChg chg="mod">
          <ac:chgData name="Chris Droessler" userId="625c3661-9d64-47fa-b83c-4b49393bd161" providerId="ADAL" clId="{EB4EB56B-12DC-A94C-B0CF-E21A98137943}" dt="2020-01-16T17:20:42.837" v="41" actId="1076"/>
          <ac:spMkLst>
            <pc:docMk/>
            <pc:sldMk cId="1768247593" sldId="906"/>
            <ac:spMk id="3" creationId="{00000000-0000-0000-0000-000000000000}"/>
          </ac:spMkLst>
        </pc:spChg>
        <pc:picChg chg="mod">
          <ac:chgData name="Chris Droessler" userId="625c3661-9d64-47fa-b83c-4b49393bd161" providerId="ADAL" clId="{EB4EB56B-12DC-A94C-B0CF-E21A98137943}" dt="2020-01-16T17:17:09.873" v="18"/>
          <ac:picMkLst>
            <pc:docMk/>
            <pc:sldMk cId="1768247593" sldId="906"/>
            <ac:picMk id="7" creationId="{C34FA5AD-EDA3-CA4A-B82D-39A326CBC943}"/>
          </ac:picMkLst>
        </pc:picChg>
      </pc:sldChg>
      <pc:sldChg chg="modSp del">
        <pc:chgData name="Chris Droessler" userId="625c3661-9d64-47fa-b83c-4b49393bd161" providerId="ADAL" clId="{EB4EB56B-12DC-A94C-B0CF-E21A98137943}" dt="2020-01-16T17:22:18.395" v="60" actId="2696"/>
        <pc:sldMkLst>
          <pc:docMk/>
          <pc:sldMk cId="4294049346" sldId="910"/>
        </pc:sldMkLst>
        <pc:spChg chg="mod">
          <ac:chgData name="Chris Droessler" userId="625c3661-9d64-47fa-b83c-4b49393bd161" providerId="ADAL" clId="{EB4EB56B-12DC-A94C-B0CF-E21A98137943}" dt="2020-01-16T17:17:09.873" v="18"/>
          <ac:spMkLst>
            <pc:docMk/>
            <pc:sldMk cId="4294049346" sldId="910"/>
            <ac:spMk id="3" creationId="{00000000-0000-0000-0000-000000000000}"/>
          </ac:spMkLst>
        </pc:spChg>
        <pc:picChg chg="mod">
          <ac:chgData name="Chris Droessler" userId="625c3661-9d64-47fa-b83c-4b49393bd161" providerId="ADAL" clId="{EB4EB56B-12DC-A94C-B0CF-E21A98137943}" dt="2020-01-16T17:17:09.873" v="18"/>
          <ac:picMkLst>
            <pc:docMk/>
            <pc:sldMk cId="4294049346" sldId="910"/>
            <ac:picMk id="7" creationId="{C34FA5AD-EDA3-CA4A-B82D-39A326CBC943}"/>
          </ac:picMkLst>
        </pc:picChg>
      </pc:sldChg>
      <pc:sldChg chg="modSp del">
        <pc:chgData name="Chris Droessler" userId="625c3661-9d64-47fa-b83c-4b49393bd161" providerId="ADAL" clId="{EB4EB56B-12DC-A94C-B0CF-E21A98137943}" dt="2020-01-16T17:22:18.418" v="61" actId="2696"/>
        <pc:sldMkLst>
          <pc:docMk/>
          <pc:sldMk cId="1256454886" sldId="911"/>
        </pc:sldMkLst>
        <pc:spChg chg="mod">
          <ac:chgData name="Chris Droessler" userId="625c3661-9d64-47fa-b83c-4b49393bd161" providerId="ADAL" clId="{EB4EB56B-12DC-A94C-B0CF-E21A98137943}" dt="2020-01-16T17:17:09.873" v="18"/>
          <ac:spMkLst>
            <pc:docMk/>
            <pc:sldMk cId="1256454886" sldId="911"/>
            <ac:spMk id="3" creationId="{00000000-0000-0000-0000-000000000000}"/>
          </ac:spMkLst>
        </pc:spChg>
        <pc:picChg chg="mod">
          <ac:chgData name="Chris Droessler" userId="625c3661-9d64-47fa-b83c-4b49393bd161" providerId="ADAL" clId="{EB4EB56B-12DC-A94C-B0CF-E21A98137943}" dt="2020-01-16T17:17:09.873" v="18"/>
          <ac:picMkLst>
            <pc:docMk/>
            <pc:sldMk cId="1256454886" sldId="911"/>
            <ac:picMk id="7" creationId="{C34FA5AD-EDA3-CA4A-B82D-39A326CBC943}"/>
          </ac:picMkLst>
        </pc:picChg>
      </pc:sldChg>
      <pc:sldChg chg="modSp del">
        <pc:chgData name="Chris Droessler" userId="625c3661-9d64-47fa-b83c-4b49393bd161" providerId="ADAL" clId="{EB4EB56B-12DC-A94C-B0CF-E21A98137943}" dt="2020-01-16T17:22:18.440" v="62" actId="2696"/>
        <pc:sldMkLst>
          <pc:docMk/>
          <pc:sldMk cId="1559702921" sldId="912"/>
        </pc:sldMkLst>
        <pc:spChg chg="mod">
          <ac:chgData name="Chris Droessler" userId="625c3661-9d64-47fa-b83c-4b49393bd161" providerId="ADAL" clId="{EB4EB56B-12DC-A94C-B0CF-E21A98137943}" dt="2020-01-16T17:17:09.873" v="18"/>
          <ac:spMkLst>
            <pc:docMk/>
            <pc:sldMk cId="1559702921" sldId="912"/>
            <ac:spMk id="3" creationId="{00000000-0000-0000-0000-000000000000}"/>
          </ac:spMkLst>
        </pc:spChg>
        <pc:picChg chg="mod">
          <ac:chgData name="Chris Droessler" userId="625c3661-9d64-47fa-b83c-4b49393bd161" providerId="ADAL" clId="{EB4EB56B-12DC-A94C-B0CF-E21A98137943}" dt="2020-01-16T17:17:09.873" v="18"/>
          <ac:picMkLst>
            <pc:docMk/>
            <pc:sldMk cId="1559702921" sldId="912"/>
            <ac:picMk id="7" creationId="{C34FA5AD-EDA3-CA4A-B82D-39A326CBC943}"/>
          </ac:picMkLst>
        </pc:picChg>
      </pc:sldChg>
      <pc:sldChg chg="addSp modSp ord modNotesTx">
        <pc:chgData name="Chris Droessler" userId="625c3661-9d64-47fa-b83c-4b49393bd161" providerId="ADAL" clId="{EB4EB56B-12DC-A94C-B0CF-E21A98137943}" dt="2020-02-18T14:57:55.625" v="3466"/>
        <pc:sldMkLst>
          <pc:docMk/>
          <pc:sldMk cId="3434173837" sldId="917"/>
        </pc:sldMkLst>
        <pc:spChg chg="mod">
          <ac:chgData name="Chris Droessler" userId="625c3661-9d64-47fa-b83c-4b49393bd161" providerId="ADAL" clId="{EB4EB56B-12DC-A94C-B0CF-E21A98137943}" dt="2020-02-13T16:16:58.898" v="453" actId="20577"/>
          <ac:spMkLst>
            <pc:docMk/>
            <pc:sldMk cId="3434173837" sldId="917"/>
            <ac:spMk id="2" creationId="{00000000-0000-0000-0000-000000000000}"/>
          </ac:spMkLst>
        </pc:spChg>
        <pc:spChg chg="mod">
          <ac:chgData name="Chris Droessler" userId="625c3661-9d64-47fa-b83c-4b49393bd161" providerId="ADAL" clId="{EB4EB56B-12DC-A94C-B0CF-E21A98137943}" dt="2020-02-13T16:18:50.811" v="536" actId="20577"/>
          <ac:spMkLst>
            <pc:docMk/>
            <pc:sldMk cId="3434173837" sldId="917"/>
            <ac:spMk id="3" creationId="{00000000-0000-0000-0000-000000000000}"/>
          </ac:spMkLst>
        </pc:spChg>
        <pc:picChg chg="add mod">
          <ac:chgData name="Chris Droessler" userId="625c3661-9d64-47fa-b83c-4b49393bd161" providerId="ADAL" clId="{EB4EB56B-12DC-A94C-B0CF-E21A98137943}" dt="2020-02-18T12:59:09.604" v="3244" actId="1035"/>
          <ac:picMkLst>
            <pc:docMk/>
            <pc:sldMk cId="3434173837" sldId="917"/>
            <ac:picMk id="1026" creationId="{856C897E-C83E-7A47-89B5-7AB45C0475AA}"/>
          </ac:picMkLst>
        </pc:picChg>
        <pc:picChg chg="add mod">
          <ac:chgData name="Chris Droessler" userId="625c3661-9d64-47fa-b83c-4b49393bd161" providerId="ADAL" clId="{EB4EB56B-12DC-A94C-B0CF-E21A98137943}" dt="2020-02-13T16:19:53.225" v="545" actId="14100"/>
          <ac:picMkLst>
            <pc:docMk/>
            <pc:sldMk cId="3434173837" sldId="917"/>
            <ac:picMk id="1028" creationId="{47516DF7-6B0D-3146-AFF1-3F12A3D386EA}"/>
          </ac:picMkLst>
        </pc:picChg>
      </pc:sldChg>
      <pc:sldChg chg="modSp">
        <pc:chgData name="Chris Droessler" userId="625c3661-9d64-47fa-b83c-4b49393bd161" providerId="ADAL" clId="{EB4EB56B-12DC-A94C-B0CF-E21A98137943}" dt="2020-01-16T17:25:02.685" v="117" actId="255"/>
        <pc:sldMkLst>
          <pc:docMk/>
          <pc:sldMk cId="3088084254" sldId="920"/>
        </pc:sldMkLst>
        <pc:spChg chg="mod">
          <ac:chgData name="Chris Droessler" userId="625c3661-9d64-47fa-b83c-4b49393bd161" providerId="ADAL" clId="{EB4EB56B-12DC-A94C-B0CF-E21A98137943}" dt="2020-01-16T17:17:09.873" v="18"/>
          <ac:spMkLst>
            <pc:docMk/>
            <pc:sldMk cId="3088084254" sldId="920"/>
            <ac:spMk id="7" creationId="{C7E00C90-8CDE-094D-9753-4C8918EB61A1}"/>
          </ac:spMkLst>
        </pc:spChg>
        <pc:spChg chg="mod">
          <ac:chgData name="Chris Droessler" userId="625c3661-9d64-47fa-b83c-4b49393bd161" providerId="ADAL" clId="{EB4EB56B-12DC-A94C-B0CF-E21A98137943}" dt="2020-01-16T17:17:09.873" v="18"/>
          <ac:spMkLst>
            <pc:docMk/>
            <pc:sldMk cId="3088084254" sldId="920"/>
            <ac:spMk id="13" creationId="{7FDC17B7-E88D-1542-B9AE-99FDC9ACD0A4}"/>
          </ac:spMkLst>
        </pc:spChg>
        <pc:spChg chg="mod">
          <ac:chgData name="Chris Droessler" userId="625c3661-9d64-47fa-b83c-4b49393bd161" providerId="ADAL" clId="{EB4EB56B-12DC-A94C-B0CF-E21A98137943}" dt="2020-01-16T17:17:09.873" v="18"/>
          <ac:spMkLst>
            <pc:docMk/>
            <pc:sldMk cId="3088084254" sldId="920"/>
            <ac:spMk id="14" creationId="{DDFE73E3-BF23-1D4F-9C10-6B6725802487}"/>
          </ac:spMkLst>
        </pc:spChg>
        <pc:spChg chg="mod">
          <ac:chgData name="Chris Droessler" userId="625c3661-9d64-47fa-b83c-4b49393bd161" providerId="ADAL" clId="{EB4EB56B-12DC-A94C-B0CF-E21A98137943}" dt="2020-01-16T17:17:09.873" v="18"/>
          <ac:spMkLst>
            <pc:docMk/>
            <pc:sldMk cId="3088084254" sldId="920"/>
            <ac:spMk id="15" creationId="{184F4F8B-C93E-B34A-B4D2-2465ED7ECD21}"/>
          </ac:spMkLst>
        </pc:spChg>
        <pc:spChg chg="mod">
          <ac:chgData name="Chris Droessler" userId="625c3661-9d64-47fa-b83c-4b49393bd161" providerId="ADAL" clId="{EB4EB56B-12DC-A94C-B0CF-E21A98137943}" dt="2020-01-16T17:25:02.685" v="117" actId="255"/>
          <ac:spMkLst>
            <pc:docMk/>
            <pc:sldMk cId="3088084254" sldId="920"/>
            <ac:spMk id="78" creationId="{00000000-0000-0000-0000-000000000000}"/>
          </ac:spMkLst>
        </pc:spChg>
        <pc:picChg chg="mod">
          <ac:chgData name="Chris Droessler" userId="625c3661-9d64-47fa-b83c-4b49393bd161" providerId="ADAL" clId="{EB4EB56B-12DC-A94C-B0CF-E21A98137943}" dt="2020-01-16T17:17:09.873" v="18"/>
          <ac:picMkLst>
            <pc:docMk/>
            <pc:sldMk cId="3088084254" sldId="920"/>
            <ac:picMk id="12" creationId="{67E23368-460F-FD4D-B8C0-7FABEB59C8DA}"/>
          </ac:picMkLst>
        </pc:picChg>
      </pc:sldChg>
      <pc:sldChg chg="modSp">
        <pc:chgData name="Chris Droessler" userId="625c3661-9d64-47fa-b83c-4b49393bd161" providerId="ADAL" clId="{EB4EB56B-12DC-A94C-B0CF-E21A98137943}" dt="2020-01-16T17:24:47.572" v="114" actId="255"/>
        <pc:sldMkLst>
          <pc:docMk/>
          <pc:sldMk cId="2710816544" sldId="921"/>
        </pc:sldMkLst>
        <pc:spChg chg="mod">
          <ac:chgData name="Chris Droessler" userId="625c3661-9d64-47fa-b83c-4b49393bd161" providerId="ADAL" clId="{EB4EB56B-12DC-A94C-B0CF-E21A98137943}" dt="2020-01-16T17:24:47.572" v="114" actId="255"/>
          <ac:spMkLst>
            <pc:docMk/>
            <pc:sldMk cId="2710816544" sldId="921"/>
            <ac:spMk id="78" creationId="{00000000-0000-0000-0000-000000000000}"/>
          </ac:spMkLst>
        </pc:spChg>
        <pc:spChg chg="mod">
          <ac:chgData name="Chris Droessler" userId="625c3661-9d64-47fa-b83c-4b49393bd161" providerId="ADAL" clId="{EB4EB56B-12DC-A94C-B0CF-E21A98137943}" dt="2020-01-16T17:17:09.873" v="18"/>
          <ac:spMkLst>
            <pc:docMk/>
            <pc:sldMk cId="2710816544" sldId="921"/>
            <ac:spMk id="79" creationId="{00000000-0000-0000-0000-000000000000}"/>
          </ac:spMkLst>
        </pc:spChg>
        <pc:picChg chg="mod">
          <ac:chgData name="Chris Droessler" userId="625c3661-9d64-47fa-b83c-4b49393bd161" providerId="ADAL" clId="{EB4EB56B-12DC-A94C-B0CF-E21A98137943}" dt="2020-01-16T17:17:09.873" v="18"/>
          <ac:picMkLst>
            <pc:docMk/>
            <pc:sldMk cId="2710816544" sldId="921"/>
            <ac:picMk id="4" creationId="{CCD4324F-7BBB-2B4A-95B3-67D2A6855906}"/>
          </ac:picMkLst>
        </pc:picChg>
      </pc:sldChg>
      <pc:sldChg chg="modSp">
        <pc:chgData name="Chris Droessler" userId="625c3661-9d64-47fa-b83c-4b49393bd161" providerId="ADAL" clId="{EB4EB56B-12DC-A94C-B0CF-E21A98137943}" dt="2020-01-16T17:25:07.682" v="118" actId="255"/>
        <pc:sldMkLst>
          <pc:docMk/>
          <pc:sldMk cId="576158929" sldId="923"/>
        </pc:sldMkLst>
        <pc:spChg chg="mod">
          <ac:chgData name="Chris Droessler" userId="625c3661-9d64-47fa-b83c-4b49393bd161" providerId="ADAL" clId="{EB4EB56B-12DC-A94C-B0CF-E21A98137943}" dt="2020-01-16T17:25:07.682" v="118" actId="255"/>
          <ac:spMkLst>
            <pc:docMk/>
            <pc:sldMk cId="576158929" sldId="923"/>
            <ac:spMk id="3" creationId="{0ED1FB51-E97A-F84B-BD6A-3688890B064D}"/>
          </ac:spMkLst>
        </pc:spChg>
      </pc:sldChg>
      <pc:sldChg chg="modSp setBg">
        <pc:chgData name="Chris Droessler" userId="625c3661-9d64-47fa-b83c-4b49393bd161" providerId="ADAL" clId="{EB4EB56B-12DC-A94C-B0CF-E21A98137943}" dt="2020-01-16T17:25:43.637" v="121"/>
        <pc:sldMkLst>
          <pc:docMk/>
          <pc:sldMk cId="3074644395" sldId="924"/>
        </pc:sldMkLst>
        <pc:picChg chg="mod">
          <ac:chgData name="Chris Droessler" userId="625c3661-9d64-47fa-b83c-4b49393bd161" providerId="ADAL" clId="{EB4EB56B-12DC-A94C-B0CF-E21A98137943}" dt="2020-01-16T17:25:28.124" v="120" actId="1076"/>
          <ac:picMkLst>
            <pc:docMk/>
            <pc:sldMk cId="3074644395" sldId="924"/>
            <ac:picMk id="5" creationId="{62DE6498-EC0F-C442-9EF5-1461B3CE9612}"/>
          </ac:picMkLst>
        </pc:picChg>
      </pc:sldChg>
      <pc:sldChg chg="modSp setBg">
        <pc:chgData name="Chris Droessler" userId="625c3661-9d64-47fa-b83c-4b49393bd161" providerId="ADAL" clId="{EB4EB56B-12DC-A94C-B0CF-E21A98137943}" dt="2020-01-16T17:26:11.758" v="125" actId="1076"/>
        <pc:sldMkLst>
          <pc:docMk/>
          <pc:sldMk cId="3195706392" sldId="925"/>
        </pc:sldMkLst>
        <pc:picChg chg="mod">
          <ac:chgData name="Chris Droessler" userId="625c3661-9d64-47fa-b83c-4b49393bd161" providerId="ADAL" clId="{EB4EB56B-12DC-A94C-B0CF-E21A98137943}" dt="2020-01-16T17:26:11.758" v="125" actId="1076"/>
          <ac:picMkLst>
            <pc:docMk/>
            <pc:sldMk cId="3195706392" sldId="925"/>
            <ac:picMk id="3" creationId="{45F24A38-51DA-0346-A91D-DB6ECDD5707C}"/>
          </ac:picMkLst>
        </pc:picChg>
      </pc:sldChg>
      <pc:sldChg chg="modSp setBg">
        <pc:chgData name="Chris Droessler" userId="625c3661-9d64-47fa-b83c-4b49393bd161" providerId="ADAL" clId="{EB4EB56B-12DC-A94C-B0CF-E21A98137943}" dt="2020-01-16T17:25:58.298" v="123"/>
        <pc:sldMkLst>
          <pc:docMk/>
          <pc:sldMk cId="3708436992" sldId="926"/>
        </pc:sldMkLst>
        <pc:picChg chg="mod">
          <ac:chgData name="Chris Droessler" userId="625c3661-9d64-47fa-b83c-4b49393bd161" providerId="ADAL" clId="{EB4EB56B-12DC-A94C-B0CF-E21A98137943}" dt="2020-01-16T17:25:52.832" v="122" actId="1076"/>
          <ac:picMkLst>
            <pc:docMk/>
            <pc:sldMk cId="3708436992" sldId="926"/>
            <ac:picMk id="5" creationId="{F8C1DAB4-15CF-9A4F-8985-D2A86A4B3A10}"/>
          </ac:picMkLst>
        </pc:picChg>
      </pc:sldChg>
      <pc:sldChg chg="modSp setBg">
        <pc:chgData name="Chris Droessler" userId="625c3661-9d64-47fa-b83c-4b49393bd161" providerId="ADAL" clId="{EB4EB56B-12DC-A94C-B0CF-E21A98137943}" dt="2020-01-16T17:26:22.238" v="127" actId="1076"/>
        <pc:sldMkLst>
          <pc:docMk/>
          <pc:sldMk cId="122683630" sldId="927"/>
        </pc:sldMkLst>
        <pc:picChg chg="mod">
          <ac:chgData name="Chris Droessler" userId="625c3661-9d64-47fa-b83c-4b49393bd161" providerId="ADAL" clId="{EB4EB56B-12DC-A94C-B0CF-E21A98137943}" dt="2020-01-16T17:26:22.238" v="127" actId="1076"/>
          <ac:picMkLst>
            <pc:docMk/>
            <pc:sldMk cId="122683630" sldId="927"/>
            <ac:picMk id="4" creationId="{59ECB6F3-23CA-3446-B998-F0337335D518}"/>
          </ac:picMkLst>
        </pc:picChg>
      </pc:sldChg>
      <pc:sldChg chg="modSp setBg">
        <pc:chgData name="Chris Droessler" userId="625c3661-9d64-47fa-b83c-4b49393bd161" providerId="ADAL" clId="{EB4EB56B-12DC-A94C-B0CF-E21A98137943}" dt="2020-01-16T17:26:30.023" v="129" actId="1076"/>
        <pc:sldMkLst>
          <pc:docMk/>
          <pc:sldMk cId="205677332" sldId="928"/>
        </pc:sldMkLst>
        <pc:picChg chg="mod">
          <ac:chgData name="Chris Droessler" userId="625c3661-9d64-47fa-b83c-4b49393bd161" providerId="ADAL" clId="{EB4EB56B-12DC-A94C-B0CF-E21A98137943}" dt="2020-01-16T17:26:30.023" v="129" actId="1076"/>
          <ac:picMkLst>
            <pc:docMk/>
            <pc:sldMk cId="205677332" sldId="928"/>
            <ac:picMk id="3" creationId="{593EB21B-A44E-F047-9BBD-2602257812B3}"/>
          </ac:picMkLst>
        </pc:picChg>
      </pc:sldChg>
      <pc:sldChg chg="modSp setBg">
        <pc:chgData name="Chris Droessler" userId="625c3661-9d64-47fa-b83c-4b49393bd161" providerId="ADAL" clId="{EB4EB56B-12DC-A94C-B0CF-E21A98137943}" dt="2020-01-16T17:26:38.845" v="131" actId="1076"/>
        <pc:sldMkLst>
          <pc:docMk/>
          <pc:sldMk cId="145721764" sldId="929"/>
        </pc:sldMkLst>
        <pc:picChg chg="mod">
          <ac:chgData name="Chris Droessler" userId="625c3661-9d64-47fa-b83c-4b49393bd161" providerId="ADAL" clId="{EB4EB56B-12DC-A94C-B0CF-E21A98137943}" dt="2020-01-16T17:26:38.845" v="131" actId="1076"/>
          <ac:picMkLst>
            <pc:docMk/>
            <pc:sldMk cId="145721764" sldId="929"/>
            <ac:picMk id="4" creationId="{1CE3CE4E-AAA4-3A4A-9291-5A8785CEDBB0}"/>
          </ac:picMkLst>
        </pc:picChg>
      </pc:sldChg>
      <pc:sldChg chg="modSp">
        <pc:chgData name="Chris Droessler" userId="625c3661-9d64-47fa-b83c-4b49393bd161" providerId="ADAL" clId="{EB4EB56B-12DC-A94C-B0CF-E21A98137943}" dt="2020-01-16T17:17:09.873" v="18"/>
        <pc:sldMkLst>
          <pc:docMk/>
          <pc:sldMk cId="522455022" sldId="930"/>
        </pc:sldMkLst>
        <pc:picChg chg="mod">
          <ac:chgData name="Chris Droessler" userId="625c3661-9d64-47fa-b83c-4b49393bd161" providerId="ADAL" clId="{EB4EB56B-12DC-A94C-B0CF-E21A98137943}" dt="2020-01-16T17:17:09.873" v="18"/>
          <ac:picMkLst>
            <pc:docMk/>
            <pc:sldMk cId="522455022" sldId="930"/>
            <ac:picMk id="5" creationId="{1B03A3F4-FEE2-EF47-A761-2244921A9EAC}"/>
          </ac:picMkLst>
        </pc:picChg>
      </pc:sldChg>
      <pc:sldChg chg="modSp ord">
        <pc:chgData name="Chris Droessler" userId="625c3661-9d64-47fa-b83c-4b49393bd161" providerId="ADAL" clId="{EB4EB56B-12DC-A94C-B0CF-E21A98137943}" dt="2020-01-16T17:21:35.916" v="48"/>
        <pc:sldMkLst>
          <pc:docMk/>
          <pc:sldMk cId="1955860665" sldId="945"/>
        </pc:sldMkLst>
        <pc:spChg chg="mod">
          <ac:chgData name="Chris Droessler" userId="625c3661-9d64-47fa-b83c-4b49393bd161" providerId="ADAL" clId="{EB4EB56B-12DC-A94C-B0CF-E21A98137943}" dt="2020-01-16T17:17:09.873" v="18"/>
          <ac:spMkLst>
            <pc:docMk/>
            <pc:sldMk cId="1955860665" sldId="945"/>
            <ac:spMk id="2" creationId="{00000000-0000-0000-0000-000000000000}"/>
          </ac:spMkLst>
        </pc:spChg>
        <pc:spChg chg="mod">
          <ac:chgData name="Chris Droessler" userId="625c3661-9d64-47fa-b83c-4b49393bd161" providerId="ADAL" clId="{EB4EB56B-12DC-A94C-B0CF-E21A98137943}" dt="2020-01-16T17:17:09.873" v="18"/>
          <ac:spMkLst>
            <pc:docMk/>
            <pc:sldMk cId="1955860665" sldId="945"/>
            <ac:spMk id="3" creationId="{00000000-0000-0000-0000-000000000000}"/>
          </ac:spMkLst>
        </pc:spChg>
        <pc:picChg chg="mod">
          <ac:chgData name="Chris Droessler" userId="625c3661-9d64-47fa-b83c-4b49393bd161" providerId="ADAL" clId="{EB4EB56B-12DC-A94C-B0CF-E21A98137943}" dt="2020-01-16T17:17:09.873" v="18"/>
          <ac:picMkLst>
            <pc:docMk/>
            <pc:sldMk cId="1955860665" sldId="945"/>
            <ac:picMk id="4" creationId="{2D1E78B0-48EF-DE42-B2C4-CDB09E4B6110}"/>
          </ac:picMkLst>
        </pc:picChg>
        <pc:picChg chg="mod">
          <ac:chgData name="Chris Droessler" userId="625c3661-9d64-47fa-b83c-4b49393bd161" providerId="ADAL" clId="{EB4EB56B-12DC-A94C-B0CF-E21A98137943}" dt="2020-01-16T17:17:09.873" v="18"/>
          <ac:picMkLst>
            <pc:docMk/>
            <pc:sldMk cId="1955860665" sldId="945"/>
            <ac:picMk id="7170" creationId="{7E7FB53A-7F6A-6244-8914-980D6B10FD1E}"/>
          </ac:picMkLst>
        </pc:picChg>
      </pc:sldChg>
      <pc:sldChg chg="modSp ord modNotesTx">
        <pc:chgData name="Chris Droessler" userId="625c3661-9d64-47fa-b83c-4b49393bd161" providerId="ADAL" clId="{EB4EB56B-12DC-A94C-B0CF-E21A98137943}" dt="2020-02-19T19:14:45.813" v="6153" actId="20577"/>
        <pc:sldMkLst>
          <pc:docMk/>
          <pc:sldMk cId="446441057" sldId="960"/>
        </pc:sldMkLst>
        <pc:picChg chg="mod">
          <ac:chgData name="Chris Droessler" userId="625c3661-9d64-47fa-b83c-4b49393bd161" providerId="ADAL" clId="{EB4EB56B-12DC-A94C-B0CF-E21A98137943}" dt="2020-01-16T17:20:58.468" v="45" actId="14100"/>
          <ac:picMkLst>
            <pc:docMk/>
            <pc:sldMk cId="446441057" sldId="960"/>
            <ac:picMk id="4" creationId="{0F5EB216-E77C-C340-BC80-0230CD1090AF}"/>
          </ac:picMkLst>
        </pc:picChg>
      </pc:sldChg>
      <pc:sldChg chg="modSp">
        <pc:chgData name="Chris Droessler" userId="625c3661-9d64-47fa-b83c-4b49393bd161" providerId="ADAL" clId="{EB4EB56B-12DC-A94C-B0CF-E21A98137943}" dt="2020-01-16T17:21:05.933" v="46" actId="1076"/>
        <pc:sldMkLst>
          <pc:docMk/>
          <pc:sldMk cId="1364932554" sldId="961"/>
        </pc:sldMkLst>
        <pc:spChg chg="mod">
          <ac:chgData name="Chris Droessler" userId="625c3661-9d64-47fa-b83c-4b49393bd161" providerId="ADAL" clId="{EB4EB56B-12DC-A94C-B0CF-E21A98137943}" dt="2020-01-16T17:21:05.933" v="46" actId="1076"/>
          <ac:spMkLst>
            <pc:docMk/>
            <pc:sldMk cId="1364932554" sldId="961"/>
            <ac:spMk id="3" creationId="{00000000-0000-0000-0000-000000000000}"/>
          </ac:spMkLst>
        </pc:spChg>
        <pc:picChg chg="mod">
          <ac:chgData name="Chris Droessler" userId="625c3661-9d64-47fa-b83c-4b49393bd161" providerId="ADAL" clId="{EB4EB56B-12DC-A94C-B0CF-E21A98137943}" dt="2020-01-16T17:17:09.873" v="18"/>
          <ac:picMkLst>
            <pc:docMk/>
            <pc:sldMk cId="1364932554" sldId="961"/>
            <ac:picMk id="7" creationId="{C34FA5AD-EDA3-CA4A-B82D-39A326CBC943}"/>
          </ac:picMkLst>
        </pc:picChg>
      </pc:sldChg>
      <pc:sldChg chg="modSp del">
        <pc:chgData name="Chris Droessler" userId="625c3661-9d64-47fa-b83c-4b49393bd161" providerId="ADAL" clId="{EB4EB56B-12DC-A94C-B0CF-E21A98137943}" dt="2020-01-16T17:22:07.886" v="55" actId="2696"/>
        <pc:sldMkLst>
          <pc:docMk/>
          <pc:sldMk cId="3685503139" sldId="962"/>
        </pc:sldMkLst>
        <pc:spChg chg="mod">
          <ac:chgData name="Chris Droessler" userId="625c3661-9d64-47fa-b83c-4b49393bd161" providerId="ADAL" clId="{EB4EB56B-12DC-A94C-B0CF-E21A98137943}" dt="2020-01-16T17:17:09.873" v="18"/>
          <ac:spMkLst>
            <pc:docMk/>
            <pc:sldMk cId="3685503139" sldId="962"/>
            <ac:spMk id="3" creationId="{00000000-0000-0000-0000-000000000000}"/>
          </ac:spMkLst>
        </pc:spChg>
        <pc:picChg chg="mod">
          <ac:chgData name="Chris Droessler" userId="625c3661-9d64-47fa-b83c-4b49393bd161" providerId="ADAL" clId="{EB4EB56B-12DC-A94C-B0CF-E21A98137943}" dt="2020-01-16T17:17:09.873" v="18"/>
          <ac:picMkLst>
            <pc:docMk/>
            <pc:sldMk cId="3685503139" sldId="962"/>
            <ac:picMk id="7" creationId="{C34FA5AD-EDA3-CA4A-B82D-39A326CBC943}"/>
          </ac:picMkLst>
        </pc:picChg>
      </pc:sldChg>
      <pc:sldChg chg="modSp ord modNotesTx">
        <pc:chgData name="Chris Droessler" userId="625c3661-9d64-47fa-b83c-4b49393bd161" providerId="ADAL" clId="{EB4EB56B-12DC-A94C-B0CF-E21A98137943}" dt="2020-02-18T15:18:20.070" v="4374" actId="20577"/>
        <pc:sldMkLst>
          <pc:docMk/>
          <pc:sldMk cId="3083735741" sldId="963"/>
        </pc:sldMkLst>
        <pc:picChg chg="mod">
          <ac:chgData name="Chris Droessler" userId="625c3661-9d64-47fa-b83c-4b49393bd161" providerId="ADAL" clId="{EB4EB56B-12DC-A94C-B0CF-E21A98137943}" dt="2020-01-16T17:17:09.873" v="18"/>
          <ac:picMkLst>
            <pc:docMk/>
            <pc:sldMk cId="3083735741" sldId="963"/>
            <ac:picMk id="4" creationId="{52609948-5529-E443-AECE-B4103EB0F9C9}"/>
          </ac:picMkLst>
        </pc:picChg>
      </pc:sldChg>
      <pc:sldChg chg="modSp ord">
        <pc:chgData name="Chris Droessler" userId="625c3661-9d64-47fa-b83c-4b49393bd161" providerId="ADAL" clId="{EB4EB56B-12DC-A94C-B0CF-E21A98137943}" dt="2020-01-16T17:23:17.509" v="106"/>
        <pc:sldMkLst>
          <pc:docMk/>
          <pc:sldMk cId="3413008259" sldId="981"/>
        </pc:sldMkLst>
        <pc:spChg chg="mod">
          <ac:chgData name="Chris Droessler" userId="625c3661-9d64-47fa-b83c-4b49393bd161" providerId="ADAL" clId="{EB4EB56B-12DC-A94C-B0CF-E21A98137943}" dt="2020-01-16T17:17:09.873" v="18"/>
          <ac:spMkLst>
            <pc:docMk/>
            <pc:sldMk cId="3413008259" sldId="981"/>
            <ac:spMk id="3" creationId="{00000000-0000-0000-0000-000000000000}"/>
          </ac:spMkLst>
        </pc:spChg>
        <pc:picChg chg="mod">
          <ac:chgData name="Chris Droessler" userId="625c3661-9d64-47fa-b83c-4b49393bd161" providerId="ADAL" clId="{EB4EB56B-12DC-A94C-B0CF-E21A98137943}" dt="2020-01-16T17:17:09.873" v="18"/>
          <ac:picMkLst>
            <pc:docMk/>
            <pc:sldMk cId="3413008259" sldId="981"/>
            <ac:picMk id="6146" creationId="{E9908CDF-2E30-9048-B36E-20E88EC8E2AB}"/>
          </ac:picMkLst>
        </pc:picChg>
        <pc:picChg chg="mod">
          <ac:chgData name="Chris Droessler" userId="625c3661-9d64-47fa-b83c-4b49393bd161" providerId="ADAL" clId="{EB4EB56B-12DC-A94C-B0CF-E21A98137943}" dt="2020-01-16T17:17:09.873" v="18"/>
          <ac:picMkLst>
            <pc:docMk/>
            <pc:sldMk cId="3413008259" sldId="981"/>
            <ac:picMk id="6148" creationId="{D25A531D-DF18-5C4C-9D6A-2966A4569AD7}"/>
          </ac:picMkLst>
        </pc:picChg>
      </pc:sldChg>
      <pc:sldChg chg="modSp ord">
        <pc:chgData name="Chris Droessler" userId="625c3661-9d64-47fa-b83c-4b49393bd161" providerId="ADAL" clId="{EB4EB56B-12DC-A94C-B0CF-E21A98137943}" dt="2020-01-16T17:23:06.949" v="104"/>
        <pc:sldMkLst>
          <pc:docMk/>
          <pc:sldMk cId="2133438890" sldId="982"/>
        </pc:sldMkLst>
        <pc:spChg chg="mod">
          <ac:chgData name="Chris Droessler" userId="625c3661-9d64-47fa-b83c-4b49393bd161" providerId="ADAL" clId="{EB4EB56B-12DC-A94C-B0CF-E21A98137943}" dt="2020-01-16T17:17:09.873" v="18"/>
          <ac:spMkLst>
            <pc:docMk/>
            <pc:sldMk cId="2133438890" sldId="982"/>
            <ac:spMk id="3" creationId="{00000000-0000-0000-0000-000000000000}"/>
          </ac:spMkLst>
        </pc:spChg>
        <pc:picChg chg="mod">
          <ac:chgData name="Chris Droessler" userId="625c3661-9d64-47fa-b83c-4b49393bd161" providerId="ADAL" clId="{EB4EB56B-12DC-A94C-B0CF-E21A98137943}" dt="2020-01-16T17:17:09.873" v="18"/>
          <ac:picMkLst>
            <pc:docMk/>
            <pc:sldMk cId="2133438890" sldId="982"/>
            <ac:picMk id="5122" creationId="{FA4CEB7D-84DD-784E-9D07-154EF7F60C5F}"/>
          </ac:picMkLst>
        </pc:picChg>
      </pc:sldChg>
      <pc:sldChg chg="modSp ord">
        <pc:chgData name="Chris Droessler" userId="625c3661-9d64-47fa-b83c-4b49393bd161" providerId="ADAL" clId="{EB4EB56B-12DC-A94C-B0CF-E21A98137943}" dt="2020-01-16T17:22:57.341" v="103"/>
        <pc:sldMkLst>
          <pc:docMk/>
          <pc:sldMk cId="83167984" sldId="983"/>
        </pc:sldMkLst>
        <pc:picChg chg="mod">
          <ac:chgData name="Chris Droessler" userId="625c3661-9d64-47fa-b83c-4b49393bd161" providerId="ADAL" clId="{EB4EB56B-12DC-A94C-B0CF-E21A98137943}" dt="2020-01-16T17:17:09.873" v="18"/>
          <ac:picMkLst>
            <pc:docMk/>
            <pc:sldMk cId="83167984" sldId="983"/>
            <ac:picMk id="4" creationId="{99BA4A67-7733-FE4B-ABF4-D2D8ABCDA5DF}"/>
          </ac:picMkLst>
        </pc:picChg>
        <pc:picChg chg="mod">
          <ac:chgData name="Chris Droessler" userId="625c3661-9d64-47fa-b83c-4b49393bd161" providerId="ADAL" clId="{EB4EB56B-12DC-A94C-B0CF-E21A98137943}" dt="2020-01-16T17:17:09.873" v="18"/>
          <ac:picMkLst>
            <pc:docMk/>
            <pc:sldMk cId="83167984" sldId="983"/>
            <ac:picMk id="4098" creationId="{F452C65A-0434-0A4D-9D87-FD938C4D8D0A}"/>
          </ac:picMkLst>
        </pc:picChg>
      </pc:sldChg>
      <pc:sldChg chg="modSp ord">
        <pc:chgData name="Chris Droessler" userId="625c3661-9d64-47fa-b83c-4b49393bd161" providerId="ADAL" clId="{EB4EB56B-12DC-A94C-B0CF-E21A98137943}" dt="2020-01-16T17:24:01.700" v="111"/>
        <pc:sldMkLst>
          <pc:docMk/>
          <pc:sldMk cId="749169474" sldId="984"/>
        </pc:sldMkLst>
        <pc:spChg chg="mod">
          <ac:chgData name="Chris Droessler" userId="625c3661-9d64-47fa-b83c-4b49393bd161" providerId="ADAL" clId="{EB4EB56B-12DC-A94C-B0CF-E21A98137943}" dt="2020-01-16T17:17:09.873" v="18"/>
          <ac:spMkLst>
            <pc:docMk/>
            <pc:sldMk cId="749169474" sldId="984"/>
            <ac:spMk id="3" creationId="{00000000-0000-0000-0000-000000000000}"/>
          </ac:spMkLst>
        </pc:spChg>
        <pc:picChg chg="mod">
          <ac:chgData name="Chris Droessler" userId="625c3661-9d64-47fa-b83c-4b49393bd161" providerId="ADAL" clId="{EB4EB56B-12DC-A94C-B0CF-E21A98137943}" dt="2020-01-16T17:17:09.873" v="18"/>
          <ac:picMkLst>
            <pc:docMk/>
            <pc:sldMk cId="749169474" sldId="984"/>
            <ac:picMk id="3074" creationId="{DAF4CF21-9B62-B045-B9BC-4AEBA782DF76}"/>
          </ac:picMkLst>
        </pc:picChg>
        <pc:picChg chg="mod">
          <ac:chgData name="Chris Droessler" userId="625c3661-9d64-47fa-b83c-4b49393bd161" providerId="ADAL" clId="{EB4EB56B-12DC-A94C-B0CF-E21A98137943}" dt="2020-01-16T17:17:09.873" v="18"/>
          <ac:picMkLst>
            <pc:docMk/>
            <pc:sldMk cId="749169474" sldId="984"/>
            <ac:picMk id="3075" creationId="{E38A7697-4DE0-7444-AB37-54CB7A20AE15}"/>
          </ac:picMkLst>
        </pc:picChg>
        <pc:picChg chg="mod">
          <ac:chgData name="Chris Droessler" userId="625c3661-9d64-47fa-b83c-4b49393bd161" providerId="ADAL" clId="{EB4EB56B-12DC-A94C-B0CF-E21A98137943}" dt="2020-01-16T17:17:09.873" v="18"/>
          <ac:picMkLst>
            <pc:docMk/>
            <pc:sldMk cId="749169474" sldId="984"/>
            <ac:picMk id="3077" creationId="{F38A2857-EF62-F34C-A9B5-2DE7EA3CCB65}"/>
          </ac:picMkLst>
        </pc:picChg>
      </pc:sldChg>
      <pc:sldChg chg="modSp ord">
        <pc:chgData name="Chris Droessler" userId="625c3661-9d64-47fa-b83c-4b49393bd161" providerId="ADAL" clId="{EB4EB56B-12DC-A94C-B0CF-E21A98137943}" dt="2020-01-16T17:23:23.247" v="107"/>
        <pc:sldMkLst>
          <pc:docMk/>
          <pc:sldMk cId="4072857890" sldId="985"/>
        </pc:sldMkLst>
        <pc:picChg chg="mod">
          <ac:chgData name="Chris Droessler" userId="625c3661-9d64-47fa-b83c-4b49393bd161" providerId="ADAL" clId="{EB4EB56B-12DC-A94C-B0CF-E21A98137943}" dt="2020-01-16T17:17:09.873" v="18"/>
          <ac:picMkLst>
            <pc:docMk/>
            <pc:sldMk cId="4072857890" sldId="985"/>
            <ac:picMk id="2050" creationId="{0B584922-ED78-DB45-80BD-CA04AE90CB5F}"/>
          </ac:picMkLst>
        </pc:picChg>
        <pc:picChg chg="mod">
          <ac:chgData name="Chris Droessler" userId="625c3661-9d64-47fa-b83c-4b49393bd161" providerId="ADAL" clId="{EB4EB56B-12DC-A94C-B0CF-E21A98137943}" dt="2020-01-16T17:17:09.873" v="18"/>
          <ac:picMkLst>
            <pc:docMk/>
            <pc:sldMk cId="4072857890" sldId="985"/>
            <ac:picMk id="2052" creationId="{7C39E2F9-77C7-9341-B3DD-756E598286E0}"/>
          </ac:picMkLst>
        </pc:picChg>
      </pc:sldChg>
      <pc:sldChg chg="modSp ord">
        <pc:chgData name="Chris Droessler" userId="625c3661-9d64-47fa-b83c-4b49393bd161" providerId="ADAL" clId="{EB4EB56B-12DC-A94C-B0CF-E21A98137943}" dt="2020-01-16T17:23:50.485" v="110"/>
        <pc:sldMkLst>
          <pc:docMk/>
          <pc:sldMk cId="227261500" sldId="986"/>
        </pc:sldMkLst>
        <pc:picChg chg="mod">
          <ac:chgData name="Chris Droessler" userId="625c3661-9d64-47fa-b83c-4b49393bd161" providerId="ADAL" clId="{EB4EB56B-12DC-A94C-B0CF-E21A98137943}" dt="2020-01-16T17:17:09.873" v="18"/>
          <ac:picMkLst>
            <pc:docMk/>
            <pc:sldMk cId="227261500" sldId="986"/>
            <ac:picMk id="1026" creationId="{104B8158-5133-5C41-8E0A-F3343CDC9154}"/>
          </ac:picMkLst>
        </pc:picChg>
        <pc:picChg chg="mod">
          <ac:chgData name="Chris Droessler" userId="625c3661-9d64-47fa-b83c-4b49393bd161" providerId="ADAL" clId="{EB4EB56B-12DC-A94C-B0CF-E21A98137943}" dt="2020-01-16T17:17:09.873" v="18"/>
          <ac:picMkLst>
            <pc:docMk/>
            <pc:sldMk cId="227261500" sldId="986"/>
            <ac:picMk id="1030" creationId="{503C0633-D321-1148-AB37-2C29E020512F}"/>
          </ac:picMkLst>
        </pc:picChg>
        <pc:picChg chg="mod">
          <ac:chgData name="Chris Droessler" userId="625c3661-9d64-47fa-b83c-4b49393bd161" providerId="ADAL" clId="{EB4EB56B-12DC-A94C-B0CF-E21A98137943}" dt="2020-01-16T17:17:09.873" v="18"/>
          <ac:picMkLst>
            <pc:docMk/>
            <pc:sldMk cId="227261500" sldId="986"/>
            <ac:picMk id="1032" creationId="{43C5A691-1363-D94E-BF0E-97FE32CFE7BC}"/>
          </ac:picMkLst>
        </pc:picChg>
        <pc:picChg chg="mod">
          <ac:chgData name="Chris Droessler" userId="625c3661-9d64-47fa-b83c-4b49393bd161" providerId="ADAL" clId="{EB4EB56B-12DC-A94C-B0CF-E21A98137943}" dt="2020-01-16T17:17:09.873" v="18"/>
          <ac:picMkLst>
            <pc:docMk/>
            <pc:sldMk cId="227261500" sldId="986"/>
            <ac:picMk id="1033" creationId="{D8D9C30F-C3A7-6C40-9F12-3D67143B8175}"/>
          </ac:picMkLst>
        </pc:picChg>
      </pc:sldChg>
      <pc:sldChg chg="modSp ord">
        <pc:chgData name="Chris Droessler" userId="625c3661-9d64-47fa-b83c-4b49393bd161" providerId="ADAL" clId="{EB4EB56B-12DC-A94C-B0CF-E21A98137943}" dt="2020-01-16T17:23:31.555" v="109"/>
        <pc:sldMkLst>
          <pc:docMk/>
          <pc:sldMk cId="2259922933" sldId="987"/>
        </pc:sldMkLst>
        <pc:picChg chg="mod">
          <ac:chgData name="Chris Droessler" userId="625c3661-9d64-47fa-b83c-4b49393bd161" providerId="ADAL" clId="{EB4EB56B-12DC-A94C-B0CF-E21A98137943}" dt="2020-01-16T17:17:09.873" v="18"/>
          <ac:picMkLst>
            <pc:docMk/>
            <pc:sldMk cId="2259922933" sldId="987"/>
            <ac:picMk id="5" creationId="{75639FAE-6E07-4541-8620-ACFB24DCD954}"/>
          </ac:picMkLst>
        </pc:picChg>
        <pc:picChg chg="mod">
          <ac:chgData name="Chris Droessler" userId="625c3661-9d64-47fa-b83c-4b49393bd161" providerId="ADAL" clId="{EB4EB56B-12DC-A94C-B0CF-E21A98137943}" dt="2020-01-16T17:17:09.873" v="18"/>
          <ac:picMkLst>
            <pc:docMk/>
            <pc:sldMk cId="2259922933" sldId="987"/>
            <ac:picMk id="6" creationId="{534CCCE9-7BFE-BD44-9B31-3E787BECE1D0}"/>
          </ac:picMkLst>
        </pc:picChg>
        <pc:picChg chg="mod">
          <ac:chgData name="Chris Droessler" userId="625c3661-9d64-47fa-b83c-4b49393bd161" providerId="ADAL" clId="{EB4EB56B-12DC-A94C-B0CF-E21A98137943}" dt="2020-01-16T17:17:09.873" v="18"/>
          <ac:picMkLst>
            <pc:docMk/>
            <pc:sldMk cId="2259922933" sldId="987"/>
            <ac:picMk id="1033" creationId="{D8D9C30F-C3A7-6C40-9F12-3D67143B8175}"/>
          </ac:picMkLst>
        </pc:picChg>
      </pc:sldChg>
      <pc:sldChg chg="modSp del">
        <pc:chgData name="Chris Droessler" userId="625c3661-9d64-47fa-b83c-4b49393bd161" providerId="ADAL" clId="{EB4EB56B-12DC-A94C-B0CF-E21A98137943}" dt="2020-01-16T17:21:58.224" v="49" actId="2696"/>
        <pc:sldMkLst>
          <pc:docMk/>
          <pc:sldMk cId="1164703287" sldId="988"/>
        </pc:sldMkLst>
        <pc:spChg chg="mod">
          <ac:chgData name="Chris Droessler" userId="625c3661-9d64-47fa-b83c-4b49393bd161" providerId="ADAL" clId="{EB4EB56B-12DC-A94C-B0CF-E21A98137943}" dt="2020-01-16T17:17:09.873" v="18"/>
          <ac:spMkLst>
            <pc:docMk/>
            <pc:sldMk cId="1164703287" sldId="988"/>
            <ac:spMk id="3" creationId="{00000000-0000-0000-0000-000000000000}"/>
          </ac:spMkLst>
        </pc:spChg>
        <pc:picChg chg="mod">
          <ac:chgData name="Chris Droessler" userId="625c3661-9d64-47fa-b83c-4b49393bd161" providerId="ADAL" clId="{EB4EB56B-12DC-A94C-B0CF-E21A98137943}" dt="2020-01-16T17:17:09.873" v="18"/>
          <ac:picMkLst>
            <pc:docMk/>
            <pc:sldMk cId="1164703287" sldId="988"/>
            <ac:picMk id="7" creationId="{C34FA5AD-EDA3-CA4A-B82D-39A326CBC943}"/>
          </ac:picMkLst>
        </pc:picChg>
      </pc:sldChg>
      <pc:sldChg chg="modSp del">
        <pc:chgData name="Chris Droessler" userId="625c3661-9d64-47fa-b83c-4b49393bd161" providerId="ADAL" clId="{EB4EB56B-12DC-A94C-B0CF-E21A98137943}" dt="2020-01-16T17:21:59.411" v="50" actId="2696"/>
        <pc:sldMkLst>
          <pc:docMk/>
          <pc:sldMk cId="2334219946" sldId="989"/>
        </pc:sldMkLst>
        <pc:spChg chg="mod">
          <ac:chgData name="Chris Droessler" userId="625c3661-9d64-47fa-b83c-4b49393bd161" providerId="ADAL" clId="{EB4EB56B-12DC-A94C-B0CF-E21A98137943}" dt="2020-01-16T17:17:09.873" v="18"/>
          <ac:spMkLst>
            <pc:docMk/>
            <pc:sldMk cId="2334219946" sldId="989"/>
            <ac:spMk id="3" creationId="{00000000-0000-0000-0000-000000000000}"/>
          </ac:spMkLst>
        </pc:spChg>
        <pc:picChg chg="mod">
          <ac:chgData name="Chris Droessler" userId="625c3661-9d64-47fa-b83c-4b49393bd161" providerId="ADAL" clId="{EB4EB56B-12DC-A94C-B0CF-E21A98137943}" dt="2020-01-16T17:17:09.873" v="18"/>
          <ac:picMkLst>
            <pc:docMk/>
            <pc:sldMk cId="2334219946" sldId="989"/>
            <ac:picMk id="7" creationId="{C34FA5AD-EDA3-CA4A-B82D-39A326CBC943}"/>
          </ac:picMkLst>
        </pc:picChg>
      </pc:sldChg>
      <pc:sldChg chg="modSp del">
        <pc:chgData name="Chris Droessler" userId="625c3661-9d64-47fa-b83c-4b49393bd161" providerId="ADAL" clId="{EB4EB56B-12DC-A94C-B0CF-E21A98137943}" dt="2020-02-18T15:38:55.207" v="4500" actId="2696"/>
        <pc:sldMkLst>
          <pc:docMk/>
          <pc:sldMk cId="1401312858" sldId="990"/>
        </pc:sldMkLst>
        <pc:spChg chg="mod">
          <ac:chgData name="Chris Droessler" userId="625c3661-9d64-47fa-b83c-4b49393bd161" providerId="ADAL" clId="{EB4EB56B-12DC-A94C-B0CF-E21A98137943}" dt="2020-01-16T17:21:15.197" v="47" actId="1076"/>
          <ac:spMkLst>
            <pc:docMk/>
            <pc:sldMk cId="1401312858" sldId="990"/>
            <ac:spMk id="3" creationId="{00000000-0000-0000-0000-000000000000}"/>
          </ac:spMkLst>
        </pc:spChg>
        <pc:picChg chg="mod">
          <ac:chgData name="Chris Droessler" userId="625c3661-9d64-47fa-b83c-4b49393bd161" providerId="ADAL" clId="{EB4EB56B-12DC-A94C-B0CF-E21A98137943}" dt="2020-01-16T17:17:09.873" v="18"/>
          <ac:picMkLst>
            <pc:docMk/>
            <pc:sldMk cId="1401312858" sldId="990"/>
            <ac:picMk id="7" creationId="{C34FA5AD-EDA3-CA4A-B82D-39A326CBC943}"/>
          </ac:picMkLst>
        </pc:picChg>
      </pc:sldChg>
      <pc:sldChg chg="modSp del">
        <pc:chgData name="Chris Droessler" userId="625c3661-9d64-47fa-b83c-4b49393bd161" providerId="ADAL" clId="{EB4EB56B-12DC-A94C-B0CF-E21A98137943}" dt="2020-01-16T17:22:01.874" v="51" actId="2696"/>
        <pc:sldMkLst>
          <pc:docMk/>
          <pc:sldMk cId="1319772477" sldId="991"/>
        </pc:sldMkLst>
        <pc:spChg chg="mod">
          <ac:chgData name="Chris Droessler" userId="625c3661-9d64-47fa-b83c-4b49393bd161" providerId="ADAL" clId="{EB4EB56B-12DC-A94C-B0CF-E21A98137943}" dt="2020-01-16T17:17:09.873" v="18"/>
          <ac:spMkLst>
            <pc:docMk/>
            <pc:sldMk cId="1319772477" sldId="991"/>
            <ac:spMk id="3" creationId="{00000000-0000-0000-0000-000000000000}"/>
          </ac:spMkLst>
        </pc:spChg>
        <pc:picChg chg="mod">
          <ac:chgData name="Chris Droessler" userId="625c3661-9d64-47fa-b83c-4b49393bd161" providerId="ADAL" clId="{EB4EB56B-12DC-A94C-B0CF-E21A98137943}" dt="2020-01-16T17:17:09.873" v="18"/>
          <ac:picMkLst>
            <pc:docMk/>
            <pc:sldMk cId="1319772477" sldId="991"/>
            <ac:picMk id="7" creationId="{C34FA5AD-EDA3-CA4A-B82D-39A326CBC943}"/>
          </ac:picMkLst>
        </pc:picChg>
      </pc:sldChg>
      <pc:sldChg chg="modSp del">
        <pc:chgData name="Chris Droessler" userId="625c3661-9d64-47fa-b83c-4b49393bd161" providerId="ADAL" clId="{EB4EB56B-12DC-A94C-B0CF-E21A98137943}" dt="2020-01-16T17:22:04.789" v="53" actId="2696"/>
        <pc:sldMkLst>
          <pc:docMk/>
          <pc:sldMk cId="1610590816" sldId="992"/>
        </pc:sldMkLst>
        <pc:spChg chg="mod">
          <ac:chgData name="Chris Droessler" userId="625c3661-9d64-47fa-b83c-4b49393bd161" providerId="ADAL" clId="{EB4EB56B-12DC-A94C-B0CF-E21A98137943}" dt="2020-01-16T17:17:09.873" v="18"/>
          <ac:spMkLst>
            <pc:docMk/>
            <pc:sldMk cId="1610590816" sldId="992"/>
            <ac:spMk id="3" creationId="{00000000-0000-0000-0000-000000000000}"/>
          </ac:spMkLst>
        </pc:spChg>
        <pc:picChg chg="mod">
          <ac:chgData name="Chris Droessler" userId="625c3661-9d64-47fa-b83c-4b49393bd161" providerId="ADAL" clId="{EB4EB56B-12DC-A94C-B0CF-E21A98137943}" dt="2020-01-16T17:17:09.873" v="18"/>
          <ac:picMkLst>
            <pc:docMk/>
            <pc:sldMk cId="1610590816" sldId="992"/>
            <ac:picMk id="7" creationId="{C34FA5AD-EDA3-CA4A-B82D-39A326CBC943}"/>
          </ac:picMkLst>
        </pc:picChg>
      </pc:sldChg>
      <pc:sldChg chg="modSp del">
        <pc:chgData name="Chris Droessler" userId="625c3661-9d64-47fa-b83c-4b49393bd161" providerId="ADAL" clId="{EB4EB56B-12DC-A94C-B0CF-E21A98137943}" dt="2020-01-16T17:22:03.230" v="52" actId="2696"/>
        <pc:sldMkLst>
          <pc:docMk/>
          <pc:sldMk cId="4109713459" sldId="993"/>
        </pc:sldMkLst>
        <pc:spChg chg="mod">
          <ac:chgData name="Chris Droessler" userId="625c3661-9d64-47fa-b83c-4b49393bd161" providerId="ADAL" clId="{EB4EB56B-12DC-A94C-B0CF-E21A98137943}" dt="2020-01-16T17:17:09.873" v="18"/>
          <ac:spMkLst>
            <pc:docMk/>
            <pc:sldMk cId="4109713459" sldId="993"/>
            <ac:spMk id="3" creationId="{00000000-0000-0000-0000-000000000000}"/>
          </ac:spMkLst>
        </pc:spChg>
        <pc:picChg chg="mod">
          <ac:chgData name="Chris Droessler" userId="625c3661-9d64-47fa-b83c-4b49393bd161" providerId="ADAL" clId="{EB4EB56B-12DC-A94C-B0CF-E21A98137943}" dt="2020-01-16T17:17:09.873" v="18"/>
          <ac:picMkLst>
            <pc:docMk/>
            <pc:sldMk cId="4109713459" sldId="993"/>
            <ac:picMk id="7" creationId="{C34FA5AD-EDA3-CA4A-B82D-39A326CBC943}"/>
          </ac:picMkLst>
        </pc:picChg>
      </pc:sldChg>
      <pc:sldChg chg="modSp del">
        <pc:chgData name="Chris Droessler" userId="625c3661-9d64-47fa-b83c-4b49393bd161" providerId="ADAL" clId="{EB4EB56B-12DC-A94C-B0CF-E21A98137943}" dt="2020-01-16T17:22:06.142" v="54" actId="2696"/>
        <pc:sldMkLst>
          <pc:docMk/>
          <pc:sldMk cId="3852606405" sldId="994"/>
        </pc:sldMkLst>
        <pc:spChg chg="mod">
          <ac:chgData name="Chris Droessler" userId="625c3661-9d64-47fa-b83c-4b49393bd161" providerId="ADAL" clId="{EB4EB56B-12DC-A94C-B0CF-E21A98137943}" dt="2020-01-16T17:17:09.873" v="18"/>
          <ac:spMkLst>
            <pc:docMk/>
            <pc:sldMk cId="3852606405" sldId="994"/>
            <ac:spMk id="3" creationId="{00000000-0000-0000-0000-000000000000}"/>
          </ac:spMkLst>
        </pc:spChg>
        <pc:picChg chg="mod">
          <ac:chgData name="Chris Droessler" userId="625c3661-9d64-47fa-b83c-4b49393bd161" providerId="ADAL" clId="{EB4EB56B-12DC-A94C-B0CF-E21A98137943}" dt="2020-01-16T17:17:09.873" v="18"/>
          <ac:picMkLst>
            <pc:docMk/>
            <pc:sldMk cId="3852606405" sldId="994"/>
            <ac:picMk id="7" creationId="{C34FA5AD-EDA3-CA4A-B82D-39A326CBC943}"/>
          </ac:picMkLst>
        </pc:picChg>
      </pc:sldChg>
      <pc:sldChg chg="modSp">
        <pc:chgData name="Chris Droessler" userId="625c3661-9d64-47fa-b83c-4b49393bd161" providerId="ADAL" clId="{EB4EB56B-12DC-A94C-B0CF-E21A98137943}" dt="2020-01-16T17:17:09.873" v="18"/>
        <pc:sldMkLst>
          <pc:docMk/>
          <pc:sldMk cId="247372015" sldId="995"/>
        </pc:sldMkLst>
        <pc:picChg chg="mod">
          <ac:chgData name="Chris Droessler" userId="625c3661-9d64-47fa-b83c-4b49393bd161" providerId="ADAL" clId="{EB4EB56B-12DC-A94C-B0CF-E21A98137943}" dt="2020-01-16T17:17:09.873" v="18"/>
          <ac:picMkLst>
            <pc:docMk/>
            <pc:sldMk cId="247372015" sldId="995"/>
            <ac:picMk id="5" creationId="{1B03A3F4-FEE2-EF47-A761-2244921A9EAC}"/>
          </ac:picMkLst>
        </pc:picChg>
      </pc:sldChg>
      <pc:sldChg chg="modSp del ord">
        <pc:chgData name="Chris Droessler" userId="625c3661-9d64-47fa-b83c-4b49393bd161" providerId="ADAL" clId="{EB4EB56B-12DC-A94C-B0CF-E21A98137943}" dt="2020-01-16T17:23:11.232" v="105" actId="2696"/>
        <pc:sldMkLst>
          <pc:docMk/>
          <pc:sldMk cId="2369439601" sldId="996"/>
        </pc:sldMkLst>
        <pc:picChg chg="mod">
          <ac:chgData name="Chris Droessler" userId="625c3661-9d64-47fa-b83c-4b49393bd161" providerId="ADAL" clId="{EB4EB56B-12DC-A94C-B0CF-E21A98137943}" dt="2020-01-16T17:17:09.873" v="18"/>
          <ac:picMkLst>
            <pc:docMk/>
            <pc:sldMk cId="2369439601" sldId="996"/>
            <ac:picMk id="5" creationId="{1B03A3F4-FEE2-EF47-A761-2244921A9EAC}"/>
          </ac:picMkLst>
        </pc:picChg>
      </pc:sldChg>
      <pc:sldChg chg="add ord">
        <pc:chgData name="Chris Droessler" userId="625c3661-9d64-47fa-b83c-4b49393bd161" providerId="ADAL" clId="{EB4EB56B-12DC-A94C-B0CF-E21A98137943}" dt="2020-01-16T17:22:14.851" v="57"/>
        <pc:sldMkLst>
          <pc:docMk/>
          <pc:sldMk cId="3095615049" sldId="997"/>
        </pc:sldMkLst>
      </pc:sldChg>
      <pc:sldChg chg="add">
        <pc:chgData name="Chris Droessler" userId="625c3661-9d64-47fa-b83c-4b49393bd161" providerId="ADAL" clId="{EB4EB56B-12DC-A94C-B0CF-E21A98137943}" dt="2020-01-16T17:22:21.282" v="63"/>
        <pc:sldMkLst>
          <pc:docMk/>
          <pc:sldMk cId="3041959297" sldId="998"/>
        </pc:sldMkLst>
      </pc:sldChg>
      <pc:sldChg chg="add ord">
        <pc:chgData name="Chris Droessler" userId="625c3661-9d64-47fa-b83c-4b49393bd161" providerId="ADAL" clId="{EB4EB56B-12DC-A94C-B0CF-E21A98137943}" dt="2020-02-18T14:57:35.552" v="3465"/>
        <pc:sldMkLst>
          <pc:docMk/>
          <pc:sldMk cId="3115692333" sldId="999"/>
        </pc:sldMkLst>
      </pc:sldChg>
      <pc:sldChg chg="add ord">
        <pc:chgData name="Chris Droessler" userId="625c3661-9d64-47fa-b83c-4b49393bd161" providerId="ADAL" clId="{EB4EB56B-12DC-A94C-B0CF-E21A98137943}" dt="2020-01-16T17:27:15.442" v="138"/>
        <pc:sldMkLst>
          <pc:docMk/>
          <pc:sldMk cId="3877361193" sldId="1000"/>
        </pc:sldMkLst>
      </pc:sldChg>
      <pc:sldChg chg="modSp add del">
        <pc:chgData name="Chris Droessler" userId="625c3661-9d64-47fa-b83c-4b49393bd161" providerId="ADAL" clId="{EB4EB56B-12DC-A94C-B0CF-E21A98137943}" dt="2020-02-18T15:38:48.319" v="4496" actId="2696"/>
        <pc:sldMkLst>
          <pc:docMk/>
          <pc:sldMk cId="2936197477" sldId="1001"/>
        </pc:sldMkLst>
        <pc:spChg chg="mod">
          <ac:chgData name="Chris Droessler" userId="625c3661-9d64-47fa-b83c-4b49393bd161" providerId="ADAL" clId="{EB4EB56B-12DC-A94C-B0CF-E21A98137943}" dt="2020-02-18T15:35:10.592" v="4450"/>
          <ac:spMkLst>
            <pc:docMk/>
            <pc:sldMk cId="2936197477" sldId="1001"/>
            <ac:spMk id="2" creationId="{887C6109-60D7-A945-BE8F-7D577E79125F}"/>
          </ac:spMkLst>
        </pc:spChg>
        <pc:spChg chg="mod">
          <ac:chgData name="Chris Droessler" userId="625c3661-9d64-47fa-b83c-4b49393bd161" providerId="ADAL" clId="{EB4EB56B-12DC-A94C-B0CF-E21A98137943}" dt="2020-02-11T13:16:52.637" v="198" actId="20577"/>
          <ac:spMkLst>
            <pc:docMk/>
            <pc:sldMk cId="2936197477" sldId="1001"/>
            <ac:spMk id="3" creationId="{59D26F8E-EAEA-2846-BCF4-9D09972428D6}"/>
          </ac:spMkLst>
        </pc:spChg>
      </pc:sldChg>
      <pc:sldChg chg="addSp delSp modSp add del setBg">
        <pc:chgData name="Chris Droessler" userId="625c3661-9d64-47fa-b83c-4b49393bd161" providerId="ADAL" clId="{EB4EB56B-12DC-A94C-B0CF-E21A98137943}" dt="2020-02-18T15:35:54.867" v="4477" actId="2696"/>
        <pc:sldMkLst>
          <pc:docMk/>
          <pc:sldMk cId="3219900708" sldId="1002"/>
        </pc:sldMkLst>
        <pc:spChg chg="del">
          <ac:chgData name="Chris Droessler" userId="625c3661-9d64-47fa-b83c-4b49393bd161" providerId="ADAL" clId="{EB4EB56B-12DC-A94C-B0CF-E21A98137943}" dt="2020-02-11T13:18:38.484" v="244"/>
          <ac:spMkLst>
            <pc:docMk/>
            <pc:sldMk cId="3219900708" sldId="1002"/>
            <ac:spMk id="2" creationId="{0182BAC7-6269-E84E-B47C-CF87CB899317}"/>
          </ac:spMkLst>
        </pc:spChg>
        <pc:spChg chg="del">
          <ac:chgData name="Chris Droessler" userId="625c3661-9d64-47fa-b83c-4b49393bd161" providerId="ADAL" clId="{EB4EB56B-12DC-A94C-B0CF-E21A98137943}" dt="2020-02-11T13:18:38.484" v="244"/>
          <ac:spMkLst>
            <pc:docMk/>
            <pc:sldMk cId="3219900708" sldId="1002"/>
            <ac:spMk id="3" creationId="{67760ABE-5AA3-8A4A-B625-2C434F13E132}"/>
          </ac:spMkLst>
        </pc:spChg>
        <pc:picChg chg="add del mod">
          <ac:chgData name="Chris Droessler" userId="625c3661-9d64-47fa-b83c-4b49393bd161" providerId="ADAL" clId="{EB4EB56B-12DC-A94C-B0CF-E21A98137943}" dt="2020-02-11T13:19:10.980" v="251" actId="478"/>
          <ac:picMkLst>
            <pc:docMk/>
            <pc:sldMk cId="3219900708" sldId="1002"/>
            <ac:picMk id="4" creationId="{F12469D7-39D5-4D45-9E0E-E5643F1C1148}"/>
          </ac:picMkLst>
        </pc:picChg>
        <pc:picChg chg="add mod">
          <ac:chgData name="Chris Droessler" userId="625c3661-9d64-47fa-b83c-4b49393bd161" providerId="ADAL" clId="{EB4EB56B-12DC-A94C-B0CF-E21A98137943}" dt="2020-02-11T13:19:43.683" v="265" actId="14100"/>
          <ac:picMkLst>
            <pc:docMk/>
            <pc:sldMk cId="3219900708" sldId="1002"/>
            <ac:picMk id="6" creationId="{B5A7936F-FFCB-FC40-887B-991088168E4C}"/>
          </ac:picMkLst>
        </pc:picChg>
      </pc:sldChg>
      <pc:sldChg chg="addSp modSp add del setBg">
        <pc:chgData name="Chris Droessler" userId="625c3661-9d64-47fa-b83c-4b49393bd161" providerId="ADAL" clId="{EB4EB56B-12DC-A94C-B0CF-E21A98137943}" dt="2020-02-18T15:35:52.356" v="4475" actId="2696"/>
        <pc:sldMkLst>
          <pc:docMk/>
          <pc:sldMk cId="1869972933" sldId="1003"/>
        </pc:sldMkLst>
        <pc:picChg chg="add mod">
          <ac:chgData name="Chris Droessler" userId="625c3661-9d64-47fa-b83c-4b49393bd161" providerId="ADAL" clId="{EB4EB56B-12DC-A94C-B0CF-E21A98137943}" dt="2020-02-11T13:19:23.315" v="257" actId="962"/>
          <ac:picMkLst>
            <pc:docMk/>
            <pc:sldMk cId="1869972933" sldId="1003"/>
            <ac:picMk id="3" creationId="{5918EB10-12E2-F04B-8400-3F4741CA510C}"/>
          </ac:picMkLst>
        </pc:picChg>
      </pc:sldChg>
      <pc:sldChg chg="addSp modSp add del ord setBg">
        <pc:chgData name="Chris Droessler" userId="625c3661-9d64-47fa-b83c-4b49393bd161" providerId="ADAL" clId="{EB4EB56B-12DC-A94C-B0CF-E21A98137943}" dt="2020-02-18T15:35:53.357" v="4476" actId="2696"/>
        <pc:sldMkLst>
          <pc:docMk/>
          <pc:sldMk cId="2262842699" sldId="1004"/>
        </pc:sldMkLst>
        <pc:picChg chg="add mod">
          <ac:chgData name="Chris Droessler" userId="625c3661-9d64-47fa-b83c-4b49393bd161" providerId="ADAL" clId="{EB4EB56B-12DC-A94C-B0CF-E21A98137943}" dt="2020-02-11T13:19:28.556" v="260" actId="962"/>
          <ac:picMkLst>
            <pc:docMk/>
            <pc:sldMk cId="2262842699" sldId="1004"/>
            <ac:picMk id="3" creationId="{07617C90-90E6-8B49-934E-180E5CF084C6}"/>
          </ac:picMkLst>
        </pc:picChg>
      </pc:sldChg>
      <pc:sldChg chg="addSp modSp add del setBg">
        <pc:chgData name="Chris Droessler" userId="625c3661-9d64-47fa-b83c-4b49393bd161" providerId="ADAL" clId="{EB4EB56B-12DC-A94C-B0CF-E21A98137943}" dt="2020-02-18T15:35:50.513" v="4474" actId="2696"/>
        <pc:sldMkLst>
          <pc:docMk/>
          <pc:sldMk cId="2053488278" sldId="1005"/>
        </pc:sldMkLst>
        <pc:picChg chg="add mod">
          <ac:chgData name="Chris Droessler" userId="625c3661-9d64-47fa-b83c-4b49393bd161" providerId="ADAL" clId="{EB4EB56B-12DC-A94C-B0CF-E21A98137943}" dt="2020-02-11T13:19:59.012" v="267" actId="14100"/>
          <ac:picMkLst>
            <pc:docMk/>
            <pc:sldMk cId="2053488278" sldId="1005"/>
            <ac:picMk id="3" creationId="{56A146EF-EE2F-754F-ABCB-77B138BFAEC3}"/>
          </ac:picMkLst>
        </pc:picChg>
      </pc:sldChg>
      <pc:sldChg chg="addSp delSp modSp add del">
        <pc:chgData name="Chris Droessler" userId="625c3661-9d64-47fa-b83c-4b49393bd161" providerId="ADAL" clId="{EB4EB56B-12DC-A94C-B0CF-E21A98137943}" dt="2020-02-11T15:46:51.935" v="343" actId="2696"/>
        <pc:sldMkLst>
          <pc:docMk/>
          <pc:sldMk cId="1050777585" sldId="1006"/>
        </pc:sldMkLst>
        <pc:spChg chg="del">
          <ac:chgData name="Chris Droessler" userId="625c3661-9d64-47fa-b83c-4b49393bd161" providerId="ADAL" clId="{EB4EB56B-12DC-A94C-B0CF-E21A98137943}" dt="2020-02-11T15:42:06.697" v="272"/>
          <ac:spMkLst>
            <pc:docMk/>
            <pc:sldMk cId="1050777585" sldId="1006"/>
            <ac:spMk id="2" creationId="{7301E668-A8E6-D04F-BCFF-C1F1F69EBA56}"/>
          </ac:spMkLst>
        </pc:spChg>
        <pc:spChg chg="del">
          <ac:chgData name="Chris Droessler" userId="625c3661-9d64-47fa-b83c-4b49393bd161" providerId="ADAL" clId="{EB4EB56B-12DC-A94C-B0CF-E21A98137943}" dt="2020-02-11T15:42:06.697" v="272"/>
          <ac:spMkLst>
            <pc:docMk/>
            <pc:sldMk cId="1050777585" sldId="1006"/>
            <ac:spMk id="3" creationId="{D30AD4D7-32A3-3540-8AC1-0B2AC2A27BDC}"/>
          </ac:spMkLst>
        </pc:spChg>
        <pc:spChg chg="add del mod">
          <ac:chgData name="Chris Droessler" userId="625c3661-9d64-47fa-b83c-4b49393bd161" providerId="ADAL" clId="{EB4EB56B-12DC-A94C-B0CF-E21A98137943}" dt="2020-02-11T15:42:43.747" v="273"/>
          <ac:spMkLst>
            <pc:docMk/>
            <pc:sldMk cId="1050777585" sldId="1006"/>
            <ac:spMk id="4" creationId="{9FB4CF3A-9264-6B41-9833-49877FADB27A}"/>
          </ac:spMkLst>
        </pc:spChg>
        <pc:spChg chg="add del mod">
          <ac:chgData name="Chris Droessler" userId="625c3661-9d64-47fa-b83c-4b49393bd161" providerId="ADAL" clId="{EB4EB56B-12DC-A94C-B0CF-E21A98137943}" dt="2020-02-11T15:42:43.747" v="273"/>
          <ac:spMkLst>
            <pc:docMk/>
            <pc:sldMk cId="1050777585" sldId="1006"/>
            <ac:spMk id="5" creationId="{639F3874-AFA9-434A-BDA0-AA10383DDE2D}"/>
          </ac:spMkLst>
        </pc:spChg>
        <pc:spChg chg="add del mod">
          <ac:chgData name="Chris Droessler" userId="625c3661-9d64-47fa-b83c-4b49393bd161" providerId="ADAL" clId="{EB4EB56B-12DC-A94C-B0CF-E21A98137943}" dt="2020-02-11T15:43:49.250" v="275"/>
          <ac:spMkLst>
            <pc:docMk/>
            <pc:sldMk cId="1050777585" sldId="1006"/>
            <ac:spMk id="6" creationId="{597F64F0-3188-2346-814E-06AAA1CE8727}"/>
          </ac:spMkLst>
        </pc:spChg>
        <pc:spChg chg="add del mod">
          <ac:chgData name="Chris Droessler" userId="625c3661-9d64-47fa-b83c-4b49393bd161" providerId="ADAL" clId="{EB4EB56B-12DC-A94C-B0CF-E21A98137943}" dt="2020-02-11T15:43:49.250" v="275"/>
          <ac:spMkLst>
            <pc:docMk/>
            <pc:sldMk cId="1050777585" sldId="1006"/>
            <ac:spMk id="7" creationId="{6992B818-003B-E940-9ACD-B7F72EA28587}"/>
          </ac:spMkLst>
        </pc:spChg>
        <pc:spChg chg="add mod">
          <ac:chgData name="Chris Droessler" userId="625c3661-9d64-47fa-b83c-4b49393bd161" providerId="ADAL" clId="{EB4EB56B-12DC-A94C-B0CF-E21A98137943}" dt="2020-02-11T15:45:18.311" v="328" actId="403"/>
          <ac:spMkLst>
            <pc:docMk/>
            <pc:sldMk cId="1050777585" sldId="1006"/>
            <ac:spMk id="8" creationId="{CB0FCB49-2215-5C41-87D1-241F3C4896E3}"/>
          </ac:spMkLst>
        </pc:spChg>
        <pc:spChg chg="add mod">
          <ac:chgData name="Chris Droessler" userId="625c3661-9d64-47fa-b83c-4b49393bd161" providerId="ADAL" clId="{EB4EB56B-12DC-A94C-B0CF-E21A98137943}" dt="2020-02-11T15:45:12.861" v="327" actId="403"/>
          <ac:spMkLst>
            <pc:docMk/>
            <pc:sldMk cId="1050777585" sldId="1006"/>
            <ac:spMk id="9" creationId="{419879AF-6D75-D545-AF03-0093A20E5C3A}"/>
          </ac:spMkLst>
        </pc:spChg>
        <pc:picChg chg="add del mod">
          <ac:chgData name="Chris Droessler" userId="625c3661-9d64-47fa-b83c-4b49393bd161" providerId="ADAL" clId="{EB4EB56B-12DC-A94C-B0CF-E21A98137943}" dt="2020-02-11T15:46:00.369" v="333"/>
          <ac:picMkLst>
            <pc:docMk/>
            <pc:sldMk cId="1050777585" sldId="1006"/>
            <ac:picMk id="1026" creationId="{2B529EA6-5421-114E-B20F-85FD5FB72E2F}"/>
          </ac:picMkLst>
        </pc:picChg>
      </pc:sldChg>
      <pc:sldChg chg="add del">
        <pc:chgData name="Chris Droessler" userId="625c3661-9d64-47fa-b83c-4b49393bd161" providerId="ADAL" clId="{EB4EB56B-12DC-A94C-B0CF-E21A98137943}" dt="2020-02-11T13:20:37.082" v="269" actId="2696"/>
        <pc:sldMkLst>
          <pc:docMk/>
          <pc:sldMk cId="2190243262" sldId="1006"/>
        </pc:sldMkLst>
      </pc:sldChg>
      <pc:sldChg chg="add del">
        <pc:chgData name="Chris Droessler" userId="625c3661-9d64-47fa-b83c-4b49393bd161" providerId="ADAL" clId="{EB4EB56B-12DC-A94C-B0CF-E21A98137943}" dt="2020-02-11T13:20:37.875" v="270" actId="2696"/>
        <pc:sldMkLst>
          <pc:docMk/>
          <pc:sldMk cId="910146711" sldId="1007"/>
        </pc:sldMkLst>
      </pc:sldChg>
      <pc:sldChg chg="addSp delSp modSp add ord modNotesTx">
        <pc:chgData name="Chris Droessler" userId="625c3661-9d64-47fa-b83c-4b49393bd161" providerId="ADAL" clId="{EB4EB56B-12DC-A94C-B0CF-E21A98137943}" dt="2020-02-18T15:25:23.756" v="4390" actId="14100"/>
        <pc:sldMkLst>
          <pc:docMk/>
          <pc:sldMk cId="3470890838" sldId="1007"/>
        </pc:sldMkLst>
        <pc:spChg chg="mod">
          <ac:chgData name="Chris Droessler" userId="625c3661-9d64-47fa-b83c-4b49393bd161" providerId="ADAL" clId="{EB4EB56B-12DC-A94C-B0CF-E21A98137943}" dt="2020-02-11T15:45:49.410" v="331"/>
          <ac:spMkLst>
            <pc:docMk/>
            <pc:sldMk cId="3470890838" sldId="1007"/>
            <ac:spMk id="2" creationId="{00000000-0000-0000-0000-000000000000}"/>
          </ac:spMkLst>
        </pc:spChg>
        <pc:spChg chg="mod">
          <ac:chgData name="Chris Droessler" userId="625c3661-9d64-47fa-b83c-4b49393bd161" providerId="ADAL" clId="{EB4EB56B-12DC-A94C-B0CF-E21A98137943}" dt="2020-02-18T15:25:17.652" v="4388" actId="20577"/>
          <ac:spMkLst>
            <pc:docMk/>
            <pc:sldMk cId="3470890838" sldId="1007"/>
            <ac:spMk id="3" creationId="{00000000-0000-0000-0000-000000000000}"/>
          </ac:spMkLst>
        </pc:spChg>
        <pc:spChg chg="add del mod">
          <ac:chgData name="Chris Droessler" userId="625c3661-9d64-47fa-b83c-4b49393bd161" providerId="ADAL" clId="{EB4EB56B-12DC-A94C-B0CF-E21A98137943}" dt="2020-02-11T15:46:27.408" v="335"/>
          <ac:spMkLst>
            <pc:docMk/>
            <pc:sldMk cId="3470890838" sldId="1007"/>
            <ac:spMk id="5" creationId="{0CD185B2-3DC7-7442-AA99-13592920D730}"/>
          </ac:spMkLst>
        </pc:spChg>
        <pc:spChg chg="add del mod">
          <ac:chgData name="Chris Droessler" userId="625c3661-9d64-47fa-b83c-4b49393bd161" providerId="ADAL" clId="{EB4EB56B-12DC-A94C-B0CF-E21A98137943}" dt="2020-02-11T15:46:27.408" v="335"/>
          <ac:spMkLst>
            <pc:docMk/>
            <pc:sldMk cId="3470890838" sldId="1007"/>
            <ac:spMk id="6" creationId="{28A38660-B257-B842-9519-6248DEE8890B}"/>
          </ac:spMkLst>
        </pc:spChg>
        <pc:spChg chg="add del mod">
          <ac:chgData name="Chris Droessler" userId="625c3661-9d64-47fa-b83c-4b49393bd161" providerId="ADAL" clId="{EB4EB56B-12DC-A94C-B0CF-E21A98137943}" dt="2020-02-11T15:46:27.977" v="336"/>
          <ac:spMkLst>
            <pc:docMk/>
            <pc:sldMk cId="3470890838" sldId="1007"/>
            <ac:spMk id="7" creationId="{16463AD7-4B51-1440-85E1-76BC3AC71BFD}"/>
          </ac:spMkLst>
        </pc:spChg>
        <pc:spChg chg="add del mod">
          <ac:chgData name="Chris Droessler" userId="625c3661-9d64-47fa-b83c-4b49393bd161" providerId="ADAL" clId="{EB4EB56B-12DC-A94C-B0CF-E21A98137943}" dt="2020-02-11T15:46:27.977" v="336"/>
          <ac:spMkLst>
            <pc:docMk/>
            <pc:sldMk cId="3470890838" sldId="1007"/>
            <ac:spMk id="8" creationId="{07E42ABE-5A27-4D42-8E2A-D8F47C1F7848}"/>
          </ac:spMkLst>
        </pc:spChg>
        <pc:picChg chg="add del mod">
          <ac:chgData name="Chris Droessler" userId="625c3661-9d64-47fa-b83c-4b49393bd161" providerId="ADAL" clId="{EB4EB56B-12DC-A94C-B0CF-E21A98137943}" dt="2020-02-18T15:25:08.588" v="4384" actId="478"/>
          <ac:picMkLst>
            <pc:docMk/>
            <pc:sldMk cId="3470890838" sldId="1007"/>
            <ac:picMk id="4" creationId="{F7083A9A-AA66-5747-8ED1-3C069803BD8F}"/>
          </ac:picMkLst>
        </pc:picChg>
        <pc:picChg chg="add del mod">
          <ac:chgData name="Chris Droessler" userId="625c3661-9d64-47fa-b83c-4b49393bd161" providerId="ADAL" clId="{EB4EB56B-12DC-A94C-B0CF-E21A98137943}" dt="2020-02-18T15:20:11.244" v="4376" actId="478"/>
          <ac:picMkLst>
            <pc:docMk/>
            <pc:sldMk cId="3470890838" sldId="1007"/>
            <ac:picMk id="5" creationId="{395583CC-4F7A-4B4E-A8BD-0AF406DFE2DE}"/>
          </ac:picMkLst>
        </pc:picChg>
        <pc:picChg chg="add del mod">
          <ac:chgData name="Chris Droessler" userId="625c3661-9d64-47fa-b83c-4b49393bd161" providerId="ADAL" clId="{EB4EB56B-12DC-A94C-B0CF-E21A98137943}" dt="2020-02-18T15:20:19.532" v="4378" actId="478"/>
          <ac:picMkLst>
            <pc:docMk/>
            <pc:sldMk cId="3470890838" sldId="1007"/>
            <ac:picMk id="7" creationId="{20CE730E-56E4-2F45-B6EA-B291EABBBB6C}"/>
          </ac:picMkLst>
        </pc:picChg>
        <pc:picChg chg="add mod">
          <ac:chgData name="Chris Droessler" userId="625c3661-9d64-47fa-b83c-4b49393bd161" providerId="ADAL" clId="{EB4EB56B-12DC-A94C-B0CF-E21A98137943}" dt="2020-02-18T15:25:23.756" v="4390" actId="14100"/>
          <ac:picMkLst>
            <pc:docMk/>
            <pc:sldMk cId="3470890838" sldId="1007"/>
            <ac:picMk id="9" creationId="{2836578A-23CD-4043-B5DF-331B74AB1098}"/>
          </ac:picMkLst>
        </pc:picChg>
        <pc:picChg chg="add del mod">
          <ac:chgData name="Chris Droessler" userId="625c3661-9d64-47fa-b83c-4b49393bd161" providerId="ADAL" clId="{EB4EB56B-12DC-A94C-B0CF-E21A98137943}" dt="2020-02-18T12:58:28.396" v="3226" actId="478"/>
          <ac:picMkLst>
            <pc:docMk/>
            <pc:sldMk cId="3470890838" sldId="1007"/>
            <ac:picMk id="4098" creationId="{7D6EE16C-7DCA-B547-8176-4E0C6E5D1670}"/>
          </ac:picMkLst>
        </pc:picChg>
        <pc:picChg chg="add mod">
          <ac:chgData name="Chris Droessler" userId="625c3661-9d64-47fa-b83c-4b49393bd161" providerId="ADAL" clId="{EB4EB56B-12DC-A94C-B0CF-E21A98137943}" dt="2020-02-18T12:58:52.051" v="3241" actId="14100"/>
          <ac:picMkLst>
            <pc:docMk/>
            <pc:sldMk cId="3470890838" sldId="1007"/>
            <ac:picMk id="4100" creationId="{74B075FD-397A-504E-8F93-2809CE37BF47}"/>
          </ac:picMkLst>
        </pc:picChg>
      </pc:sldChg>
      <pc:sldChg chg="addSp delSp modSp add ord modNotesTx">
        <pc:chgData name="Chris Droessler" userId="625c3661-9d64-47fa-b83c-4b49393bd161" providerId="ADAL" clId="{EB4EB56B-12DC-A94C-B0CF-E21A98137943}" dt="2020-02-18T15:42:26.732" v="4525" actId="14100"/>
        <pc:sldMkLst>
          <pc:docMk/>
          <pc:sldMk cId="3458847758" sldId="1008"/>
        </pc:sldMkLst>
        <pc:spChg chg="mod">
          <ac:chgData name="Chris Droessler" userId="625c3661-9d64-47fa-b83c-4b49393bd161" providerId="ADAL" clId="{EB4EB56B-12DC-A94C-B0CF-E21A98137943}" dt="2020-02-11T16:24:55.649" v="358"/>
          <ac:spMkLst>
            <pc:docMk/>
            <pc:sldMk cId="3458847758" sldId="1008"/>
            <ac:spMk id="2" creationId="{00000000-0000-0000-0000-000000000000}"/>
          </ac:spMkLst>
        </pc:spChg>
        <pc:spChg chg="mod">
          <ac:chgData name="Chris Droessler" userId="625c3661-9d64-47fa-b83c-4b49393bd161" providerId="ADAL" clId="{EB4EB56B-12DC-A94C-B0CF-E21A98137943}" dt="2020-02-11T16:26:39.034" v="437" actId="20577"/>
          <ac:spMkLst>
            <pc:docMk/>
            <pc:sldMk cId="3458847758" sldId="1008"/>
            <ac:spMk id="3" creationId="{00000000-0000-0000-0000-000000000000}"/>
          </ac:spMkLst>
        </pc:spChg>
        <pc:picChg chg="del">
          <ac:chgData name="Chris Droessler" userId="625c3661-9d64-47fa-b83c-4b49393bd161" providerId="ADAL" clId="{EB4EB56B-12DC-A94C-B0CF-E21A98137943}" dt="2020-02-11T16:25:16.492" v="411" actId="478"/>
          <ac:picMkLst>
            <pc:docMk/>
            <pc:sldMk cId="3458847758" sldId="1008"/>
            <ac:picMk id="4" creationId="{F7083A9A-AA66-5747-8ED1-3C069803BD8F}"/>
          </ac:picMkLst>
        </pc:picChg>
        <pc:picChg chg="add mod">
          <ac:chgData name="Chris Droessler" userId="625c3661-9d64-47fa-b83c-4b49393bd161" providerId="ADAL" clId="{EB4EB56B-12DC-A94C-B0CF-E21A98137943}" dt="2020-02-18T15:42:26.732" v="4525" actId="14100"/>
          <ac:picMkLst>
            <pc:docMk/>
            <pc:sldMk cId="3458847758" sldId="1008"/>
            <ac:picMk id="6" creationId="{990DA46B-7D02-FD40-9AA3-98C3A31940C9}"/>
          </ac:picMkLst>
        </pc:picChg>
        <pc:picChg chg="add">
          <ac:chgData name="Chris Droessler" userId="625c3661-9d64-47fa-b83c-4b49393bd161" providerId="ADAL" clId="{EB4EB56B-12DC-A94C-B0CF-E21A98137943}" dt="2020-02-11T16:25:53.424" v="417"/>
          <ac:picMkLst>
            <pc:docMk/>
            <pc:sldMk cId="3458847758" sldId="1008"/>
            <ac:picMk id="7" creationId="{9038F308-3809-7C4A-A616-B972F97A2724}"/>
          </ac:picMkLst>
        </pc:picChg>
      </pc:sldChg>
      <pc:sldChg chg="add del">
        <pc:chgData name="Chris Droessler" userId="625c3661-9d64-47fa-b83c-4b49393bd161" providerId="ADAL" clId="{EB4EB56B-12DC-A94C-B0CF-E21A98137943}" dt="2020-02-17T15:17:25.305" v="635" actId="2696"/>
        <pc:sldMkLst>
          <pc:docMk/>
          <pc:sldMk cId="2428532321" sldId="1009"/>
        </pc:sldMkLst>
      </pc:sldChg>
      <pc:sldChg chg="addSp delSp modSp add ord modNotesTx">
        <pc:chgData name="Chris Droessler" userId="625c3661-9d64-47fa-b83c-4b49393bd161" providerId="ADAL" clId="{EB4EB56B-12DC-A94C-B0CF-E21A98137943}" dt="2020-02-18T12:59:29.523" v="3246" actId="14100"/>
        <pc:sldMkLst>
          <pc:docMk/>
          <pc:sldMk cId="2298359132" sldId="1010"/>
        </pc:sldMkLst>
        <pc:spChg chg="mod">
          <ac:chgData name="Chris Droessler" userId="625c3661-9d64-47fa-b83c-4b49393bd161" providerId="ADAL" clId="{EB4EB56B-12DC-A94C-B0CF-E21A98137943}" dt="2020-02-13T16:20:54.658" v="562" actId="20577"/>
          <ac:spMkLst>
            <pc:docMk/>
            <pc:sldMk cId="2298359132" sldId="1010"/>
            <ac:spMk id="2" creationId="{00000000-0000-0000-0000-000000000000}"/>
          </ac:spMkLst>
        </pc:spChg>
        <pc:spChg chg="mod">
          <ac:chgData name="Chris Droessler" userId="625c3661-9d64-47fa-b83c-4b49393bd161" providerId="ADAL" clId="{EB4EB56B-12DC-A94C-B0CF-E21A98137943}" dt="2020-02-13T16:22:23.570" v="578" actId="20577"/>
          <ac:spMkLst>
            <pc:docMk/>
            <pc:sldMk cId="2298359132" sldId="1010"/>
            <ac:spMk id="3" creationId="{00000000-0000-0000-0000-000000000000}"/>
          </ac:spMkLst>
        </pc:spChg>
        <pc:spChg chg="add del mod">
          <ac:chgData name="Chris Droessler" userId="625c3661-9d64-47fa-b83c-4b49393bd161" providerId="ADAL" clId="{EB4EB56B-12DC-A94C-B0CF-E21A98137943}" dt="2020-02-13T16:25:15.154" v="590" actId="478"/>
          <ac:spMkLst>
            <pc:docMk/>
            <pc:sldMk cId="2298359132" sldId="1010"/>
            <ac:spMk id="4" creationId="{33AC1B65-D691-D245-837A-1261FC3AB367}"/>
          </ac:spMkLst>
        </pc:spChg>
        <pc:picChg chg="add mod">
          <ac:chgData name="Chris Droessler" userId="625c3661-9d64-47fa-b83c-4b49393bd161" providerId="ADAL" clId="{EB4EB56B-12DC-A94C-B0CF-E21A98137943}" dt="2020-02-18T12:59:29.523" v="3246" actId="14100"/>
          <ac:picMkLst>
            <pc:docMk/>
            <pc:sldMk cId="2298359132" sldId="1010"/>
            <ac:picMk id="2050" creationId="{D4D46AF8-F65B-504A-B2B0-0A6FDA2CECCA}"/>
          </ac:picMkLst>
        </pc:picChg>
        <pc:picChg chg="add mod">
          <ac:chgData name="Chris Droessler" userId="625c3661-9d64-47fa-b83c-4b49393bd161" providerId="ADAL" clId="{EB4EB56B-12DC-A94C-B0CF-E21A98137943}" dt="2020-02-13T16:25:48.705" v="594" actId="14100"/>
          <ac:picMkLst>
            <pc:docMk/>
            <pc:sldMk cId="2298359132" sldId="1010"/>
            <ac:picMk id="2054" creationId="{8F5907EA-0777-D340-A205-72D928EEB7C1}"/>
          </ac:picMkLst>
        </pc:picChg>
      </pc:sldChg>
      <pc:sldChg chg="add">
        <pc:chgData name="Chris Droessler" userId="625c3661-9d64-47fa-b83c-4b49393bd161" providerId="ADAL" clId="{EB4EB56B-12DC-A94C-B0CF-E21A98137943}" dt="2020-02-13T16:20:36.928" v="546"/>
        <pc:sldMkLst>
          <pc:docMk/>
          <pc:sldMk cId="1058306211" sldId="1011"/>
        </pc:sldMkLst>
      </pc:sldChg>
      <pc:sldChg chg="addSp delSp modSp add modNotesTx">
        <pc:chgData name="Chris Droessler" userId="625c3661-9d64-47fa-b83c-4b49393bd161" providerId="ADAL" clId="{EB4EB56B-12DC-A94C-B0CF-E21A98137943}" dt="2020-02-18T17:45:50.325" v="4926" actId="20577"/>
        <pc:sldMkLst>
          <pc:docMk/>
          <pc:sldMk cId="3439729596" sldId="1012"/>
        </pc:sldMkLst>
        <pc:spChg chg="mod">
          <ac:chgData name="Chris Droessler" userId="625c3661-9d64-47fa-b83c-4b49393bd161" providerId="ADAL" clId="{EB4EB56B-12DC-A94C-B0CF-E21A98137943}" dt="2020-02-17T15:12:05.301" v="605" actId="20577"/>
          <ac:spMkLst>
            <pc:docMk/>
            <pc:sldMk cId="3439729596" sldId="1012"/>
            <ac:spMk id="2" creationId="{00000000-0000-0000-0000-000000000000}"/>
          </ac:spMkLst>
        </pc:spChg>
        <pc:spChg chg="mod">
          <ac:chgData name="Chris Droessler" userId="625c3661-9d64-47fa-b83c-4b49393bd161" providerId="ADAL" clId="{EB4EB56B-12DC-A94C-B0CF-E21A98137943}" dt="2020-02-17T15:25:03.081" v="686" actId="1076"/>
          <ac:spMkLst>
            <pc:docMk/>
            <pc:sldMk cId="3439729596" sldId="1012"/>
            <ac:spMk id="3" creationId="{00000000-0000-0000-0000-000000000000}"/>
          </ac:spMkLst>
        </pc:spChg>
        <pc:picChg chg="add del mod">
          <ac:chgData name="Chris Droessler" userId="625c3661-9d64-47fa-b83c-4b49393bd161" providerId="ADAL" clId="{EB4EB56B-12DC-A94C-B0CF-E21A98137943}" dt="2020-02-17T15:25:04.415" v="687"/>
          <ac:picMkLst>
            <pc:docMk/>
            <pc:sldMk cId="3439729596" sldId="1012"/>
            <ac:picMk id="2050" creationId="{A8798EBE-4EE0-014E-91A9-0162EE0571F4}"/>
          </ac:picMkLst>
        </pc:picChg>
        <pc:picChg chg="add mod">
          <ac:chgData name="Chris Droessler" userId="625c3661-9d64-47fa-b83c-4b49393bd161" providerId="ADAL" clId="{EB4EB56B-12DC-A94C-B0CF-E21A98137943}" dt="2020-02-17T15:25:20.603" v="692" actId="1076"/>
          <ac:picMkLst>
            <pc:docMk/>
            <pc:sldMk cId="3439729596" sldId="1012"/>
            <ac:picMk id="2052" creationId="{88771716-6FA6-6848-AC96-1A8AD8B30752}"/>
          </ac:picMkLst>
        </pc:picChg>
      </pc:sldChg>
      <pc:sldChg chg="add ord">
        <pc:chgData name="Chris Droessler" userId="625c3661-9d64-47fa-b83c-4b49393bd161" providerId="ADAL" clId="{EB4EB56B-12DC-A94C-B0CF-E21A98137943}" dt="2020-02-17T15:17:17.382" v="634"/>
        <pc:sldMkLst>
          <pc:docMk/>
          <pc:sldMk cId="3992485331" sldId="1013"/>
        </pc:sldMkLst>
      </pc:sldChg>
      <pc:sldChg chg="add">
        <pc:chgData name="Chris Droessler" userId="625c3661-9d64-47fa-b83c-4b49393bd161" providerId="ADAL" clId="{EB4EB56B-12DC-A94C-B0CF-E21A98137943}" dt="2020-02-17T15:17:27.969" v="636"/>
        <pc:sldMkLst>
          <pc:docMk/>
          <pc:sldMk cId="3370785411" sldId="1014"/>
        </pc:sldMkLst>
      </pc:sldChg>
      <pc:sldChg chg="add del">
        <pc:chgData name="Chris Droessler" userId="625c3661-9d64-47fa-b83c-4b49393bd161" providerId="ADAL" clId="{EB4EB56B-12DC-A94C-B0CF-E21A98137943}" dt="2020-02-19T18:55:48.264" v="5081" actId="2696"/>
        <pc:sldMkLst>
          <pc:docMk/>
          <pc:sldMk cId="174958357" sldId="1015"/>
        </pc:sldMkLst>
      </pc:sldChg>
      <pc:sldChg chg="addSp modSp add ord modNotesTx">
        <pc:chgData name="Chris Droessler" userId="625c3661-9d64-47fa-b83c-4b49393bd161" providerId="ADAL" clId="{EB4EB56B-12DC-A94C-B0CF-E21A98137943}" dt="2020-02-18T15:47:09.901" v="4526" actId="113"/>
        <pc:sldMkLst>
          <pc:docMk/>
          <pc:sldMk cId="1770144336" sldId="1016"/>
        </pc:sldMkLst>
        <pc:spChg chg="mod">
          <ac:chgData name="Chris Droessler" userId="625c3661-9d64-47fa-b83c-4b49393bd161" providerId="ADAL" clId="{EB4EB56B-12DC-A94C-B0CF-E21A98137943}" dt="2020-02-18T15:47:09.901" v="4526" actId="113"/>
          <ac:spMkLst>
            <pc:docMk/>
            <pc:sldMk cId="1770144336" sldId="1016"/>
            <ac:spMk id="2" creationId="{00000000-0000-0000-0000-000000000000}"/>
          </ac:spMkLst>
        </pc:spChg>
        <pc:spChg chg="mod">
          <ac:chgData name="Chris Droessler" userId="625c3661-9d64-47fa-b83c-4b49393bd161" providerId="ADAL" clId="{EB4EB56B-12DC-A94C-B0CF-E21A98137943}" dt="2020-02-18T12:56:49.749" v="3221" actId="20577"/>
          <ac:spMkLst>
            <pc:docMk/>
            <pc:sldMk cId="1770144336" sldId="1016"/>
            <ac:spMk id="3" creationId="{00000000-0000-0000-0000-000000000000}"/>
          </ac:spMkLst>
        </pc:spChg>
        <pc:picChg chg="add mod">
          <ac:chgData name="Chris Droessler" userId="625c3661-9d64-47fa-b83c-4b49393bd161" providerId="ADAL" clId="{EB4EB56B-12DC-A94C-B0CF-E21A98137943}" dt="2020-02-18T12:59:15.195" v="3245" actId="14100"/>
          <ac:picMkLst>
            <pc:docMk/>
            <pc:sldMk cId="1770144336" sldId="1016"/>
            <ac:picMk id="4" creationId="{76DE7066-9E6A-854C-B3C6-E60F1F71D6E0}"/>
          </ac:picMkLst>
        </pc:picChg>
        <pc:picChg chg="add mod">
          <ac:chgData name="Chris Droessler" userId="625c3661-9d64-47fa-b83c-4b49393bd161" providerId="ADAL" clId="{EB4EB56B-12DC-A94C-B0CF-E21A98137943}" dt="2020-02-17T15:32:12.579" v="697" actId="1076"/>
          <ac:picMkLst>
            <pc:docMk/>
            <pc:sldMk cId="1770144336" sldId="1016"/>
            <ac:picMk id="3074" creationId="{2924D099-3633-574E-B348-C35B17101EDA}"/>
          </ac:picMkLst>
        </pc:picChg>
      </pc:sldChg>
      <pc:sldChg chg="addSp modSp add modNotesTx">
        <pc:chgData name="Chris Droessler" userId="625c3661-9d64-47fa-b83c-4b49393bd161" providerId="ADAL" clId="{EB4EB56B-12DC-A94C-B0CF-E21A98137943}" dt="2020-02-18T15:47:26.349" v="4527" actId="113"/>
        <pc:sldMkLst>
          <pc:docMk/>
          <pc:sldMk cId="3200105516" sldId="1017"/>
        </pc:sldMkLst>
        <pc:spChg chg="mod">
          <ac:chgData name="Chris Droessler" userId="625c3661-9d64-47fa-b83c-4b49393bd161" providerId="ADAL" clId="{EB4EB56B-12DC-A94C-B0CF-E21A98137943}" dt="2020-02-18T15:47:26.349" v="4527" actId="113"/>
          <ac:spMkLst>
            <pc:docMk/>
            <pc:sldMk cId="3200105516" sldId="1017"/>
            <ac:spMk id="2" creationId="{00000000-0000-0000-0000-000000000000}"/>
          </ac:spMkLst>
        </pc:spChg>
        <pc:spChg chg="mod">
          <ac:chgData name="Chris Droessler" userId="625c3661-9d64-47fa-b83c-4b49393bd161" providerId="ADAL" clId="{EB4EB56B-12DC-A94C-B0CF-E21A98137943}" dt="2020-02-17T15:22:39.010" v="674"/>
          <ac:spMkLst>
            <pc:docMk/>
            <pc:sldMk cId="3200105516" sldId="1017"/>
            <ac:spMk id="3" creationId="{00000000-0000-0000-0000-000000000000}"/>
          </ac:spMkLst>
        </pc:spChg>
        <pc:picChg chg="add mod">
          <ac:chgData name="Chris Droessler" userId="625c3661-9d64-47fa-b83c-4b49393bd161" providerId="ADAL" clId="{EB4EB56B-12DC-A94C-B0CF-E21A98137943}" dt="2020-02-17T15:24:12.747" v="682" actId="14100"/>
          <ac:picMkLst>
            <pc:docMk/>
            <pc:sldMk cId="3200105516" sldId="1017"/>
            <ac:picMk id="1026" creationId="{150526AF-A1CF-2B43-9F25-A8416984C13C}"/>
          </ac:picMkLst>
        </pc:picChg>
      </pc:sldChg>
      <pc:sldChg chg="addSp modSp add">
        <pc:chgData name="Chris Droessler" userId="625c3661-9d64-47fa-b83c-4b49393bd161" providerId="ADAL" clId="{EB4EB56B-12DC-A94C-B0CF-E21A98137943}" dt="2020-02-18T15:47:36.484" v="4529" actId="113"/>
        <pc:sldMkLst>
          <pc:docMk/>
          <pc:sldMk cId="1796806038" sldId="1018"/>
        </pc:sldMkLst>
        <pc:spChg chg="mod">
          <ac:chgData name="Chris Droessler" userId="625c3661-9d64-47fa-b83c-4b49393bd161" providerId="ADAL" clId="{EB4EB56B-12DC-A94C-B0CF-E21A98137943}" dt="2020-02-18T15:47:36.484" v="4529" actId="113"/>
          <ac:spMkLst>
            <pc:docMk/>
            <pc:sldMk cId="1796806038" sldId="1018"/>
            <ac:spMk id="2" creationId="{00000000-0000-0000-0000-000000000000}"/>
          </ac:spMkLst>
        </pc:spChg>
        <pc:spChg chg="mod">
          <ac:chgData name="Chris Droessler" userId="625c3661-9d64-47fa-b83c-4b49393bd161" providerId="ADAL" clId="{EB4EB56B-12DC-A94C-B0CF-E21A98137943}" dt="2020-02-17T15:33:59.813" v="703" actId="20577"/>
          <ac:spMkLst>
            <pc:docMk/>
            <pc:sldMk cId="1796806038" sldId="1018"/>
            <ac:spMk id="3" creationId="{00000000-0000-0000-0000-000000000000}"/>
          </ac:spMkLst>
        </pc:spChg>
        <pc:picChg chg="add mod">
          <ac:chgData name="Chris Droessler" userId="625c3661-9d64-47fa-b83c-4b49393bd161" providerId="ADAL" clId="{EB4EB56B-12DC-A94C-B0CF-E21A98137943}" dt="2020-02-18T12:50:25.707" v="3170" actId="1076"/>
          <ac:picMkLst>
            <pc:docMk/>
            <pc:sldMk cId="1796806038" sldId="1018"/>
            <ac:picMk id="1026" creationId="{F6822BCA-53F7-0A43-A166-FD7C8050DB2F}"/>
          </ac:picMkLst>
        </pc:picChg>
        <pc:picChg chg="add mod">
          <ac:chgData name="Chris Droessler" userId="625c3661-9d64-47fa-b83c-4b49393bd161" providerId="ADAL" clId="{EB4EB56B-12DC-A94C-B0CF-E21A98137943}" dt="2020-02-17T15:35:02.675" v="706" actId="1076"/>
          <ac:picMkLst>
            <pc:docMk/>
            <pc:sldMk cId="1796806038" sldId="1018"/>
            <ac:picMk id="4098" creationId="{38EA7F37-BBA5-2B4D-BAC0-1D89AC877FC1}"/>
          </ac:picMkLst>
        </pc:picChg>
      </pc:sldChg>
      <pc:sldChg chg="addSp modSp add modNotesTx">
        <pc:chgData name="Chris Droessler" userId="625c3661-9d64-47fa-b83c-4b49393bd161" providerId="ADAL" clId="{EB4EB56B-12DC-A94C-B0CF-E21A98137943}" dt="2020-02-18T15:47:30.501" v="4528" actId="113"/>
        <pc:sldMkLst>
          <pc:docMk/>
          <pc:sldMk cId="44921079" sldId="1019"/>
        </pc:sldMkLst>
        <pc:spChg chg="mod">
          <ac:chgData name="Chris Droessler" userId="625c3661-9d64-47fa-b83c-4b49393bd161" providerId="ADAL" clId="{EB4EB56B-12DC-A94C-B0CF-E21A98137943}" dt="2020-02-18T15:47:30.501" v="4528" actId="113"/>
          <ac:spMkLst>
            <pc:docMk/>
            <pc:sldMk cId="44921079" sldId="1019"/>
            <ac:spMk id="2" creationId="{00000000-0000-0000-0000-000000000000}"/>
          </ac:spMkLst>
        </pc:spChg>
        <pc:spChg chg="mod">
          <ac:chgData name="Chris Droessler" userId="625c3661-9d64-47fa-b83c-4b49393bd161" providerId="ADAL" clId="{EB4EB56B-12DC-A94C-B0CF-E21A98137943}" dt="2020-02-18T12:51:02.285" v="3197" actId="20577"/>
          <ac:spMkLst>
            <pc:docMk/>
            <pc:sldMk cId="44921079" sldId="1019"/>
            <ac:spMk id="3" creationId="{00000000-0000-0000-0000-000000000000}"/>
          </ac:spMkLst>
        </pc:spChg>
        <pc:picChg chg="add mod">
          <ac:chgData name="Chris Droessler" userId="625c3661-9d64-47fa-b83c-4b49393bd161" providerId="ADAL" clId="{EB4EB56B-12DC-A94C-B0CF-E21A98137943}" dt="2020-02-18T12:51:15.755" v="3200" actId="14100"/>
          <ac:picMkLst>
            <pc:docMk/>
            <pc:sldMk cId="44921079" sldId="1019"/>
            <ac:picMk id="2050" creationId="{86CFF1F1-56C1-BD4A-951B-1BC201063B18}"/>
          </ac:picMkLst>
        </pc:picChg>
      </pc:sldChg>
      <pc:sldChg chg="addSp delSp modSp add setBg modNotesTx">
        <pc:chgData name="Chris Droessler" userId="625c3661-9d64-47fa-b83c-4b49393bd161" providerId="ADAL" clId="{EB4EB56B-12DC-A94C-B0CF-E21A98137943}" dt="2020-02-18T14:53:27.651" v="3442"/>
        <pc:sldMkLst>
          <pc:docMk/>
          <pc:sldMk cId="2754008" sldId="1020"/>
        </pc:sldMkLst>
        <pc:spChg chg="del">
          <ac:chgData name="Chris Droessler" userId="625c3661-9d64-47fa-b83c-4b49393bd161" providerId="ADAL" clId="{EB4EB56B-12DC-A94C-B0CF-E21A98137943}" dt="2020-02-17T17:27:39.738" v="765"/>
          <ac:spMkLst>
            <pc:docMk/>
            <pc:sldMk cId="2754008" sldId="1020"/>
            <ac:spMk id="2" creationId="{EF22E75B-FA65-D042-A253-1268801B7E67}"/>
          </ac:spMkLst>
        </pc:spChg>
        <pc:spChg chg="del">
          <ac:chgData name="Chris Droessler" userId="625c3661-9d64-47fa-b83c-4b49393bd161" providerId="ADAL" clId="{EB4EB56B-12DC-A94C-B0CF-E21A98137943}" dt="2020-02-17T17:27:39.738" v="765"/>
          <ac:spMkLst>
            <pc:docMk/>
            <pc:sldMk cId="2754008" sldId="1020"/>
            <ac:spMk id="3" creationId="{0FF75E14-7A63-AD48-B26D-9251FA8EE380}"/>
          </ac:spMkLst>
        </pc:spChg>
        <pc:picChg chg="add mod">
          <ac:chgData name="Chris Droessler" userId="625c3661-9d64-47fa-b83c-4b49393bd161" providerId="ADAL" clId="{EB4EB56B-12DC-A94C-B0CF-E21A98137943}" dt="2020-02-18T14:53:12.828" v="3441" actId="1076"/>
          <ac:picMkLst>
            <pc:docMk/>
            <pc:sldMk cId="2754008" sldId="1020"/>
            <ac:picMk id="5" creationId="{20D3489D-C2CB-7F4F-8882-5DCE3B800888}"/>
          </ac:picMkLst>
        </pc:picChg>
      </pc:sldChg>
      <pc:sldChg chg="addSp delSp modSp add setBg modNotesTx">
        <pc:chgData name="Chris Droessler" userId="625c3661-9d64-47fa-b83c-4b49393bd161" providerId="ADAL" clId="{EB4EB56B-12DC-A94C-B0CF-E21A98137943}" dt="2020-02-18T15:40:22.021" v="4521" actId="20577"/>
        <pc:sldMkLst>
          <pc:docMk/>
          <pc:sldMk cId="2269381266" sldId="1021"/>
        </pc:sldMkLst>
        <pc:picChg chg="add del mod">
          <ac:chgData name="Chris Droessler" userId="625c3661-9d64-47fa-b83c-4b49393bd161" providerId="ADAL" clId="{EB4EB56B-12DC-A94C-B0CF-E21A98137943}" dt="2020-02-17T17:36:59.436" v="798" actId="478"/>
          <ac:picMkLst>
            <pc:docMk/>
            <pc:sldMk cId="2269381266" sldId="1021"/>
            <ac:picMk id="2" creationId="{2FCC8602-C0D7-254C-B3D8-061DA850CDAD}"/>
          </ac:picMkLst>
        </pc:picChg>
        <pc:picChg chg="add mod">
          <ac:chgData name="Chris Droessler" userId="625c3661-9d64-47fa-b83c-4b49393bd161" providerId="ADAL" clId="{EB4EB56B-12DC-A94C-B0CF-E21A98137943}" dt="2020-02-17T17:37:03.654" v="801" actId="962"/>
          <ac:picMkLst>
            <pc:docMk/>
            <pc:sldMk cId="2269381266" sldId="1021"/>
            <ac:picMk id="4" creationId="{FA27CF3C-D93D-1F41-BBC0-ADCF96860CA8}"/>
          </ac:picMkLst>
        </pc:picChg>
        <pc:picChg chg="del">
          <ac:chgData name="Chris Droessler" userId="625c3661-9d64-47fa-b83c-4b49393bd161" providerId="ADAL" clId="{EB4EB56B-12DC-A94C-B0CF-E21A98137943}" dt="2020-02-17T17:36:06.988" v="789" actId="478"/>
          <ac:picMkLst>
            <pc:docMk/>
            <pc:sldMk cId="2269381266" sldId="1021"/>
            <ac:picMk id="5" creationId="{20D3489D-C2CB-7F4F-8882-5DCE3B800888}"/>
          </ac:picMkLst>
        </pc:picChg>
      </pc:sldChg>
      <pc:sldChg chg="addSp modSp add setBg modNotesTx">
        <pc:chgData name="Chris Droessler" userId="625c3661-9d64-47fa-b83c-4b49393bd161" providerId="ADAL" clId="{EB4EB56B-12DC-A94C-B0CF-E21A98137943}" dt="2020-02-18T14:53:50.332" v="3445"/>
        <pc:sldMkLst>
          <pc:docMk/>
          <pc:sldMk cId="1977077698" sldId="1022"/>
        </pc:sldMkLst>
        <pc:picChg chg="add mod">
          <ac:chgData name="Chris Droessler" userId="625c3661-9d64-47fa-b83c-4b49393bd161" providerId="ADAL" clId="{EB4EB56B-12DC-A94C-B0CF-E21A98137943}" dt="2020-02-17T17:37:09.610" v="804" actId="962"/>
          <ac:picMkLst>
            <pc:docMk/>
            <pc:sldMk cId="1977077698" sldId="1022"/>
            <ac:picMk id="3" creationId="{0A79243C-1449-1346-BC46-759CBA37682C}"/>
          </ac:picMkLst>
        </pc:picChg>
      </pc:sldChg>
      <pc:sldChg chg="addSp delSp modSp add setBg modNotesTx">
        <pc:chgData name="Chris Droessler" userId="625c3661-9d64-47fa-b83c-4b49393bd161" providerId="ADAL" clId="{EB4EB56B-12DC-A94C-B0CF-E21A98137943}" dt="2020-02-18T14:53:55.244" v="3446"/>
        <pc:sldMkLst>
          <pc:docMk/>
          <pc:sldMk cId="1419460226" sldId="1023"/>
        </pc:sldMkLst>
        <pc:picChg chg="add del mod">
          <ac:chgData name="Chris Droessler" userId="625c3661-9d64-47fa-b83c-4b49393bd161" providerId="ADAL" clId="{EB4EB56B-12DC-A94C-B0CF-E21A98137943}" dt="2020-02-17T17:37:15.125" v="806" actId="478"/>
          <ac:picMkLst>
            <pc:docMk/>
            <pc:sldMk cId="1419460226" sldId="1023"/>
            <ac:picMk id="2" creationId="{2224F30D-A164-C643-A3E5-A2E5F13E5A40}"/>
          </ac:picMkLst>
        </pc:picChg>
        <pc:picChg chg="add mod">
          <ac:chgData name="Chris Droessler" userId="625c3661-9d64-47fa-b83c-4b49393bd161" providerId="ADAL" clId="{EB4EB56B-12DC-A94C-B0CF-E21A98137943}" dt="2020-02-17T17:46:38.563" v="1704" actId="14100"/>
          <ac:picMkLst>
            <pc:docMk/>
            <pc:sldMk cId="1419460226" sldId="1023"/>
            <ac:picMk id="4" creationId="{A7936B47-7A78-2A4C-B4C4-8A7073ABC870}"/>
          </ac:picMkLst>
        </pc:picChg>
      </pc:sldChg>
      <pc:sldChg chg="addSp modSp add ord setBg modNotesTx">
        <pc:chgData name="Chris Droessler" userId="625c3661-9d64-47fa-b83c-4b49393bd161" providerId="ADAL" clId="{EB4EB56B-12DC-A94C-B0CF-E21A98137943}" dt="2020-02-18T15:39:59.981" v="4518" actId="20577"/>
        <pc:sldMkLst>
          <pc:docMk/>
          <pc:sldMk cId="3883212133" sldId="1024"/>
        </pc:sldMkLst>
        <pc:picChg chg="add mod">
          <ac:chgData name="Chris Droessler" userId="625c3661-9d64-47fa-b83c-4b49393bd161" providerId="ADAL" clId="{EB4EB56B-12DC-A94C-B0CF-E21A98137943}" dt="2020-02-17T17:36:48.381" v="795" actId="962"/>
          <ac:picMkLst>
            <pc:docMk/>
            <pc:sldMk cId="3883212133" sldId="1024"/>
            <ac:picMk id="3" creationId="{9BA08065-5E8E-4249-93FD-345A0A7448BE}"/>
          </ac:picMkLst>
        </pc:picChg>
      </pc:sldChg>
      <pc:sldChg chg="add ord">
        <pc:chgData name="Chris Droessler" userId="625c3661-9d64-47fa-b83c-4b49393bd161" providerId="ADAL" clId="{EB4EB56B-12DC-A94C-B0CF-E21A98137943}" dt="2020-02-18T15:41:07.955" v="4523"/>
        <pc:sldMkLst>
          <pc:docMk/>
          <pc:sldMk cId="3848347051" sldId="1025"/>
        </pc:sldMkLst>
      </pc:sldChg>
      <pc:sldChg chg="addSp delSp modSp add ord setBg modNotesTx">
        <pc:chgData name="Chris Droessler" userId="625c3661-9d64-47fa-b83c-4b49393bd161" providerId="ADAL" clId="{EB4EB56B-12DC-A94C-B0CF-E21A98137943}" dt="2020-02-18T15:41:07.955" v="4523"/>
        <pc:sldMkLst>
          <pc:docMk/>
          <pc:sldMk cId="1566322066" sldId="1026"/>
        </pc:sldMkLst>
        <pc:spChg chg="del">
          <ac:chgData name="Chris Droessler" userId="625c3661-9d64-47fa-b83c-4b49393bd161" providerId="ADAL" clId="{EB4EB56B-12DC-A94C-B0CF-E21A98137943}" dt="2020-02-17T20:14:45.987" v="1710"/>
          <ac:spMkLst>
            <pc:docMk/>
            <pc:sldMk cId="1566322066" sldId="1026"/>
            <ac:spMk id="2" creationId="{CBDB17D9-FC19-8B40-B87C-B71850BBD05F}"/>
          </ac:spMkLst>
        </pc:spChg>
        <pc:spChg chg="del">
          <ac:chgData name="Chris Droessler" userId="625c3661-9d64-47fa-b83c-4b49393bd161" providerId="ADAL" clId="{EB4EB56B-12DC-A94C-B0CF-E21A98137943}" dt="2020-02-17T20:14:45.987" v="1710"/>
          <ac:spMkLst>
            <pc:docMk/>
            <pc:sldMk cId="1566322066" sldId="1026"/>
            <ac:spMk id="3" creationId="{AD8D1C3D-487E-7144-8CCE-F6D72382CA02}"/>
          </ac:spMkLst>
        </pc:spChg>
        <pc:picChg chg="add mod">
          <ac:chgData name="Chris Droessler" userId="625c3661-9d64-47fa-b83c-4b49393bd161" providerId="ADAL" clId="{EB4EB56B-12DC-A94C-B0CF-E21A98137943}" dt="2020-02-17T20:31:18.483" v="2044" actId="1076"/>
          <ac:picMkLst>
            <pc:docMk/>
            <pc:sldMk cId="1566322066" sldId="1026"/>
            <ac:picMk id="5" creationId="{8E55E11D-0151-1B4C-AA3F-5368C5472ECA}"/>
          </ac:picMkLst>
        </pc:picChg>
        <pc:picChg chg="add mod">
          <ac:chgData name="Chris Droessler" userId="625c3661-9d64-47fa-b83c-4b49393bd161" providerId="ADAL" clId="{EB4EB56B-12DC-A94C-B0CF-E21A98137943}" dt="2020-02-17T20:31:16.556" v="2043" actId="1076"/>
          <ac:picMkLst>
            <pc:docMk/>
            <pc:sldMk cId="1566322066" sldId="1026"/>
            <ac:picMk id="7" creationId="{62974B5E-5E5A-4148-AAE1-FA4B6A77A8D5}"/>
          </ac:picMkLst>
        </pc:picChg>
      </pc:sldChg>
      <pc:sldChg chg="addSp delSp modSp add ord setBg modNotesTx">
        <pc:chgData name="Chris Droessler" userId="625c3661-9d64-47fa-b83c-4b49393bd161" providerId="ADAL" clId="{EB4EB56B-12DC-A94C-B0CF-E21A98137943}" dt="2020-02-18T15:41:07.955" v="4523"/>
        <pc:sldMkLst>
          <pc:docMk/>
          <pc:sldMk cId="1795955784" sldId="1027"/>
        </pc:sldMkLst>
        <pc:spChg chg="add mod">
          <ac:chgData name="Chris Droessler" userId="625c3661-9d64-47fa-b83c-4b49393bd161" providerId="ADAL" clId="{EB4EB56B-12DC-A94C-B0CF-E21A98137943}" dt="2020-02-18T14:55:28.764" v="3454" actId="14100"/>
          <ac:spMkLst>
            <pc:docMk/>
            <pc:sldMk cId="1795955784" sldId="1027"/>
            <ac:spMk id="2" creationId="{A7511260-E003-0242-9FB8-BEE83EE96DB8}"/>
          </ac:spMkLst>
        </pc:spChg>
        <pc:picChg chg="add mod modCrop">
          <ac:chgData name="Chris Droessler" userId="625c3661-9d64-47fa-b83c-4b49393bd161" providerId="ADAL" clId="{EB4EB56B-12DC-A94C-B0CF-E21A98137943}" dt="2020-02-18T14:56:16.188" v="3459" actId="732"/>
          <ac:picMkLst>
            <pc:docMk/>
            <pc:sldMk cId="1795955784" sldId="1027"/>
            <ac:picMk id="3" creationId="{6C709367-F362-E942-B1CE-8EC17735244A}"/>
          </ac:picMkLst>
        </pc:picChg>
        <pc:picChg chg="del">
          <ac:chgData name="Chris Droessler" userId="625c3661-9d64-47fa-b83c-4b49393bd161" providerId="ADAL" clId="{EB4EB56B-12DC-A94C-B0CF-E21A98137943}" dt="2020-02-17T20:27:32.948" v="1775" actId="478"/>
          <ac:picMkLst>
            <pc:docMk/>
            <pc:sldMk cId="1795955784" sldId="1027"/>
            <ac:picMk id="5" creationId="{8E55E11D-0151-1B4C-AA3F-5368C5472ECA}"/>
          </ac:picMkLst>
        </pc:picChg>
      </pc:sldChg>
      <pc:sldChg chg="add">
        <pc:chgData name="Chris Droessler" userId="625c3661-9d64-47fa-b83c-4b49393bd161" providerId="ADAL" clId="{EB4EB56B-12DC-A94C-B0CF-E21A98137943}" dt="2020-02-17T20:33:09.955" v="2055"/>
        <pc:sldMkLst>
          <pc:docMk/>
          <pc:sldMk cId="2741928806" sldId="1028"/>
        </pc:sldMkLst>
      </pc:sldChg>
      <pc:sldChg chg="addSp delSp modSp add ord setBg modNotesTx">
        <pc:chgData name="Chris Droessler" userId="625c3661-9d64-47fa-b83c-4b49393bd161" providerId="ADAL" clId="{EB4EB56B-12DC-A94C-B0CF-E21A98137943}" dt="2020-02-18T14:56:54.058" v="3462"/>
        <pc:sldMkLst>
          <pc:docMk/>
          <pc:sldMk cId="86491413" sldId="1029"/>
        </pc:sldMkLst>
        <pc:spChg chg="del">
          <ac:chgData name="Chris Droessler" userId="625c3661-9d64-47fa-b83c-4b49393bd161" providerId="ADAL" clId="{EB4EB56B-12DC-A94C-B0CF-E21A98137943}" dt="2020-02-17T20:33:23.733" v="2057"/>
          <ac:spMkLst>
            <pc:docMk/>
            <pc:sldMk cId="86491413" sldId="1029"/>
            <ac:spMk id="2" creationId="{7EFE5E9D-D2E0-1643-AE9B-8F95B400A330}"/>
          </ac:spMkLst>
        </pc:spChg>
        <pc:spChg chg="del">
          <ac:chgData name="Chris Droessler" userId="625c3661-9d64-47fa-b83c-4b49393bd161" providerId="ADAL" clId="{EB4EB56B-12DC-A94C-B0CF-E21A98137943}" dt="2020-02-17T20:33:23.733" v="2057"/>
          <ac:spMkLst>
            <pc:docMk/>
            <pc:sldMk cId="86491413" sldId="1029"/>
            <ac:spMk id="3" creationId="{9B682279-D171-FA49-B0CB-721CBA3F04B9}"/>
          </ac:spMkLst>
        </pc:spChg>
        <pc:picChg chg="add del mod">
          <ac:chgData name="Chris Droessler" userId="625c3661-9d64-47fa-b83c-4b49393bd161" providerId="ADAL" clId="{EB4EB56B-12DC-A94C-B0CF-E21A98137943}" dt="2020-02-17T20:35:38.020" v="2083" actId="478"/>
          <ac:picMkLst>
            <pc:docMk/>
            <pc:sldMk cId="86491413" sldId="1029"/>
            <ac:picMk id="5" creationId="{836BB073-B972-0442-A232-D97B266BA534}"/>
          </ac:picMkLst>
        </pc:picChg>
        <pc:picChg chg="add mod">
          <ac:chgData name="Chris Droessler" userId="625c3661-9d64-47fa-b83c-4b49393bd161" providerId="ADAL" clId="{EB4EB56B-12DC-A94C-B0CF-E21A98137943}" dt="2020-02-17T20:37:19.675" v="2096" actId="14100"/>
          <ac:picMkLst>
            <pc:docMk/>
            <pc:sldMk cId="86491413" sldId="1029"/>
            <ac:picMk id="6146" creationId="{D809B32C-8774-9042-8F9F-FC818BA528A8}"/>
          </ac:picMkLst>
        </pc:picChg>
        <pc:picChg chg="add mod">
          <ac:chgData name="Chris Droessler" userId="625c3661-9d64-47fa-b83c-4b49393bd161" providerId="ADAL" clId="{EB4EB56B-12DC-A94C-B0CF-E21A98137943}" dt="2020-02-17T20:36:44.507" v="2090" actId="1076"/>
          <ac:picMkLst>
            <pc:docMk/>
            <pc:sldMk cId="86491413" sldId="1029"/>
            <ac:picMk id="6148" creationId="{A1071A65-96FE-9C4D-8284-4D333323F6A9}"/>
          </ac:picMkLst>
        </pc:picChg>
      </pc:sldChg>
      <pc:sldChg chg="add">
        <pc:chgData name="Chris Droessler" userId="625c3661-9d64-47fa-b83c-4b49393bd161" providerId="ADAL" clId="{EB4EB56B-12DC-A94C-B0CF-E21A98137943}" dt="2020-02-17T20:43:09.739" v="2429"/>
        <pc:sldMkLst>
          <pc:docMk/>
          <pc:sldMk cId="2104700287" sldId="1030"/>
        </pc:sldMkLst>
      </pc:sldChg>
      <pc:sldChg chg="addSp delSp modSp add ord modNotesTx">
        <pc:chgData name="Chris Droessler" userId="625c3661-9d64-47fa-b83c-4b49393bd161" providerId="ADAL" clId="{EB4EB56B-12DC-A94C-B0CF-E21A98137943}" dt="2020-02-18T14:57:30.856" v="3463"/>
        <pc:sldMkLst>
          <pc:docMk/>
          <pc:sldMk cId="3279052323" sldId="1031"/>
        </pc:sldMkLst>
        <pc:spChg chg="del">
          <ac:chgData name="Chris Droessler" userId="625c3661-9d64-47fa-b83c-4b49393bd161" providerId="ADAL" clId="{EB4EB56B-12DC-A94C-B0CF-E21A98137943}" dt="2020-02-17T20:43:25.130" v="2432"/>
          <ac:spMkLst>
            <pc:docMk/>
            <pc:sldMk cId="3279052323" sldId="1031"/>
            <ac:spMk id="2" creationId="{FA4D1C3F-875B-4B4C-B5C3-4B9C754A7605}"/>
          </ac:spMkLst>
        </pc:spChg>
        <pc:spChg chg="del">
          <ac:chgData name="Chris Droessler" userId="625c3661-9d64-47fa-b83c-4b49393bd161" providerId="ADAL" clId="{EB4EB56B-12DC-A94C-B0CF-E21A98137943}" dt="2020-02-17T20:43:25.130" v="2432"/>
          <ac:spMkLst>
            <pc:docMk/>
            <pc:sldMk cId="3279052323" sldId="1031"/>
            <ac:spMk id="3" creationId="{CD25B87B-C67D-884B-A22B-A23E53FB61D2}"/>
          </ac:spMkLst>
        </pc:spChg>
        <pc:picChg chg="add mod">
          <ac:chgData name="Chris Droessler" userId="625c3661-9d64-47fa-b83c-4b49393bd161" providerId="ADAL" clId="{EB4EB56B-12DC-A94C-B0CF-E21A98137943}" dt="2020-02-17T20:54:35.532" v="3158" actId="14100"/>
          <ac:picMkLst>
            <pc:docMk/>
            <pc:sldMk cId="3279052323" sldId="1031"/>
            <ac:picMk id="5" creationId="{DC86BB58-ADD4-3148-81A8-365BEA6868FF}"/>
          </ac:picMkLst>
        </pc:picChg>
      </pc:sldChg>
      <pc:sldChg chg="add del">
        <pc:chgData name="Chris Droessler" userId="625c3661-9d64-47fa-b83c-4b49393bd161" providerId="ADAL" clId="{EB4EB56B-12DC-A94C-B0CF-E21A98137943}" dt="2020-02-18T14:58:02.985" v="3467" actId="2696"/>
        <pc:sldMkLst>
          <pc:docMk/>
          <pc:sldMk cId="1449237938" sldId="1032"/>
        </pc:sldMkLst>
      </pc:sldChg>
      <pc:sldChg chg="add">
        <pc:chgData name="Chris Droessler" userId="625c3661-9d64-47fa-b83c-4b49393bd161" providerId="ADAL" clId="{EB4EB56B-12DC-A94C-B0CF-E21A98137943}" dt="2020-02-18T12:38:47.313" v="3161"/>
        <pc:sldMkLst>
          <pc:docMk/>
          <pc:sldMk cId="536136265" sldId="1033"/>
        </pc:sldMkLst>
      </pc:sldChg>
      <pc:sldChg chg="addSp delSp modSp add del modNotesTx">
        <pc:chgData name="Chris Droessler" userId="625c3661-9d64-47fa-b83c-4b49393bd161" providerId="ADAL" clId="{EB4EB56B-12DC-A94C-B0CF-E21A98137943}" dt="2020-02-18T15:58:50.034" v="4665" actId="2696"/>
        <pc:sldMkLst>
          <pc:docMk/>
          <pc:sldMk cId="1592216296" sldId="1034"/>
        </pc:sldMkLst>
        <pc:spChg chg="mod">
          <ac:chgData name="Chris Droessler" userId="625c3661-9d64-47fa-b83c-4b49393bd161" providerId="ADAL" clId="{EB4EB56B-12DC-A94C-B0CF-E21A98137943}" dt="2020-02-18T15:47:59.432" v="4531" actId="255"/>
          <ac:spMkLst>
            <pc:docMk/>
            <pc:sldMk cId="1592216296" sldId="1034"/>
            <ac:spMk id="2" creationId="{00000000-0000-0000-0000-000000000000}"/>
          </ac:spMkLst>
        </pc:spChg>
        <pc:spChg chg="del mod">
          <ac:chgData name="Chris Droessler" userId="625c3661-9d64-47fa-b83c-4b49393bd161" providerId="ADAL" clId="{EB4EB56B-12DC-A94C-B0CF-E21A98137943}" dt="2020-02-18T14:48:08.100" v="3332" actId="478"/>
          <ac:spMkLst>
            <pc:docMk/>
            <pc:sldMk cId="1592216296" sldId="1034"/>
            <ac:spMk id="3" creationId="{00000000-0000-0000-0000-000000000000}"/>
          </ac:spMkLst>
        </pc:spChg>
        <pc:picChg chg="add mod modCrop">
          <ac:chgData name="Chris Droessler" userId="625c3661-9d64-47fa-b83c-4b49393bd161" providerId="ADAL" clId="{EB4EB56B-12DC-A94C-B0CF-E21A98137943}" dt="2020-02-18T14:50:57.520" v="3418" actId="1038"/>
          <ac:picMkLst>
            <pc:docMk/>
            <pc:sldMk cId="1592216296" sldId="1034"/>
            <ac:picMk id="5" creationId="{5C0A037A-7580-994D-BB38-81789984B53C}"/>
          </ac:picMkLst>
        </pc:picChg>
        <pc:picChg chg="add del mod">
          <ac:chgData name="Chris Droessler" userId="625c3661-9d64-47fa-b83c-4b49393bd161" providerId="ADAL" clId="{EB4EB56B-12DC-A94C-B0CF-E21A98137943}" dt="2020-02-18T14:47:07.860" v="3293" actId="478"/>
          <ac:picMkLst>
            <pc:docMk/>
            <pc:sldMk cId="1592216296" sldId="1034"/>
            <ac:picMk id="7" creationId="{10FEE9FC-B978-B641-BD92-23637B59BAD3}"/>
          </ac:picMkLst>
        </pc:picChg>
        <pc:picChg chg="add mod modCrop">
          <ac:chgData name="Chris Droessler" userId="625c3661-9d64-47fa-b83c-4b49393bd161" providerId="ADAL" clId="{EB4EB56B-12DC-A94C-B0CF-E21A98137943}" dt="2020-02-18T14:50:59.818" v="3430" actId="1037"/>
          <ac:picMkLst>
            <pc:docMk/>
            <pc:sldMk cId="1592216296" sldId="1034"/>
            <ac:picMk id="9" creationId="{50C20E19-B647-2943-B43D-E5ACCA5CF4FC}"/>
          </ac:picMkLst>
        </pc:picChg>
      </pc:sldChg>
      <pc:sldChg chg="add">
        <pc:chgData name="Chris Droessler" userId="625c3661-9d64-47fa-b83c-4b49393bd161" providerId="ADAL" clId="{EB4EB56B-12DC-A94C-B0CF-E21A98137943}" dt="2020-02-18T14:57:33.998" v="3464"/>
        <pc:sldMkLst>
          <pc:docMk/>
          <pc:sldMk cId="985086736" sldId="1035"/>
        </pc:sldMkLst>
      </pc:sldChg>
      <pc:sldChg chg="addSp delSp modSp add del ord modNotesTx">
        <pc:chgData name="Chris Droessler" userId="625c3661-9d64-47fa-b83c-4b49393bd161" providerId="ADAL" clId="{EB4EB56B-12DC-A94C-B0CF-E21A98137943}" dt="2020-02-18T15:38:43.560" v="4495" actId="2696"/>
        <pc:sldMkLst>
          <pc:docMk/>
          <pc:sldMk cId="13453630" sldId="1036"/>
        </pc:sldMkLst>
        <pc:spChg chg="add mod">
          <ac:chgData name="Chris Droessler" userId="625c3661-9d64-47fa-b83c-4b49393bd161" providerId="ADAL" clId="{EB4EB56B-12DC-A94C-B0CF-E21A98137943}" dt="2020-02-18T15:06:09.003" v="3679" actId="1076"/>
          <ac:spMkLst>
            <pc:docMk/>
            <pc:sldMk cId="13453630" sldId="1036"/>
            <ac:spMk id="2" creationId="{58265EA8-3910-754D-9F18-67902E755854}"/>
          </ac:spMkLst>
        </pc:spChg>
        <pc:spChg chg="add mod">
          <ac:chgData name="Chris Droessler" userId="625c3661-9d64-47fa-b83c-4b49393bd161" providerId="ADAL" clId="{EB4EB56B-12DC-A94C-B0CF-E21A98137943}" dt="2020-02-18T15:06:11.971" v="3680" actId="1076"/>
          <ac:spMkLst>
            <pc:docMk/>
            <pc:sldMk cId="13453630" sldId="1036"/>
            <ac:spMk id="3" creationId="{5F0EF828-8BAB-8B4C-972F-ACDBED7F3E3B}"/>
          </ac:spMkLst>
        </pc:spChg>
        <pc:picChg chg="add mod">
          <ac:chgData name="Chris Droessler" userId="625c3661-9d64-47fa-b83c-4b49393bd161" providerId="ADAL" clId="{EB4EB56B-12DC-A94C-B0CF-E21A98137943}" dt="2020-02-18T15:02:23.020" v="3654" actId="1076"/>
          <ac:picMkLst>
            <pc:docMk/>
            <pc:sldMk cId="13453630" sldId="1036"/>
            <ac:picMk id="5" creationId="{1DC13DEF-0922-724F-8719-CFF430957A7E}"/>
          </ac:picMkLst>
        </pc:picChg>
        <pc:picChg chg="add del mod">
          <ac:chgData name="Chris Droessler" userId="625c3661-9d64-47fa-b83c-4b49393bd161" providerId="ADAL" clId="{EB4EB56B-12DC-A94C-B0CF-E21A98137943}" dt="2020-02-18T15:02:16.500" v="3652" actId="478"/>
          <ac:picMkLst>
            <pc:docMk/>
            <pc:sldMk cId="13453630" sldId="1036"/>
            <ac:picMk id="1026" creationId="{4E4D7AAE-81D3-074B-BEC4-A7597513AA47}"/>
          </ac:picMkLst>
        </pc:picChg>
      </pc:sldChg>
      <pc:sldChg chg="addSp delSp modSp add setBg">
        <pc:chgData name="Chris Droessler" userId="625c3661-9d64-47fa-b83c-4b49393bd161" providerId="ADAL" clId="{EB4EB56B-12DC-A94C-B0CF-E21A98137943}" dt="2020-02-18T15:32:10.688" v="4449"/>
        <pc:sldMkLst>
          <pc:docMk/>
          <pc:sldMk cId="3606609478" sldId="1037"/>
        </pc:sldMkLst>
        <pc:spChg chg="del">
          <ac:chgData name="Chris Droessler" userId="625c3661-9d64-47fa-b83c-4b49393bd161" providerId="ADAL" clId="{EB4EB56B-12DC-A94C-B0CF-E21A98137943}" dt="2020-02-18T15:29:51.668" v="4392" actId="478"/>
          <ac:spMkLst>
            <pc:docMk/>
            <pc:sldMk cId="3606609478" sldId="1037"/>
            <ac:spMk id="2" creationId="{00000000-0000-0000-0000-000000000000}"/>
          </ac:spMkLst>
        </pc:spChg>
        <pc:spChg chg="del">
          <ac:chgData name="Chris Droessler" userId="625c3661-9d64-47fa-b83c-4b49393bd161" providerId="ADAL" clId="{EB4EB56B-12DC-A94C-B0CF-E21A98137943}" dt="2020-02-18T15:29:51.668" v="4392" actId="478"/>
          <ac:spMkLst>
            <pc:docMk/>
            <pc:sldMk cId="3606609478" sldId="1037"/>
            <ac:spMk id="3" creationId="{00000000-0000-0000-0000-000000000000}"/>
          </ac:spMkLst>
        </pc:spChg>
        <pc:picChg chg="add mod">
          <ac:chgData name="Chris Droessler" userId="625c3661-9d64-47fa-b83c-4b49393bd161" providerId="ADAL" clId="{EB4EB56B-12DC-A94C-B0CF-E21A98137943}" dt="2020-02-18T15:30:07.112" v="4406" actId="962"/>
          <ac:picMkLst>
            <pc:docMk/>
            <pc:sldMk cId="3606609478" sldId="1037"/>
            <ac:picMk id="5" creationId="{10B58AA1-9F62-754B-A1FB-09246A08FABA}"/>
          </ac:picMkLst>
        </pc:picChg>
        <pc:picChg chg="del">
          <ac:chgData name="Chris Droessler" userId="625c3661-9d64-47fa-b83c-4b49393bd161" providerId="ADAL" clId="{EB4EB56B-12DC-A94C-B0CF-E21A98137943}" dt="2020-02-18T15:29:51.668" v="4392" actId="478"/>
          <ac:picMkLst>
            <pc:docMk/>
            <pc:sldMk cId="3606609478" sldId="1037"/>
            <ac:picMk id="9" creationId="{2836578A-23CD-4043-B5DF-331B74AB1098}"/>
          </ac:picMkLst>
        </pc:picChg>
        <pc:picChg chg="del">
          <ac:chgData name="Chris Droessler" userId="625c3661-9d64-47fa-b83c-4b49393bd161" providerId="ADAL" clId="{EB4EB56B-12DC-A94C-B0CF-E21A98137943}" dt="2020-02-18T15:29:51.668" v="4392" actId="478"/>
          <ac:picMkLst>
            <pc:docMk/>
            <pc:sldMk cId="3606609478" sldId="1037"/>
            <ac:picMk id="4100" creationId="{74B075FD-397A-504E-8F93-2809CE37BF47}"/>
          </ac:picMkLst>
        </pc:picChg>
      </pc:sldChg>
      <pc:sldChg chg="addSp modSp add setBg">
        <pc:chgData name="Chris Droessler" userId="625c3661-9d64-47fa-b83c-4b49393bd161" providerId="ADAL" clId="{EB4EB56B-12DC-A94C-B0CF-E21A98137943}" dt="2020-02-18T15:32:05.098" v="4448"/>
        <pc:sldMkLst>
          <pc:docMk/>
          <pc:sldMk cId="1846608007" sldId="1038"/>
        </pc:sldMkLst>
        <pc:picChg chg="add mod">
          <ac:chgData name="Chris Droessler" userId="625c3661-9d64-47fa-b83c-4b49393bd161" providerId="ADAL" clId="{EB4EB56B-12DC-A94C-B0CF-E21A98137943}" dt="2020-02-18T15:30:12.923" v="4409" actId="962"/>
          <ac:picMkLst>
            <pc:docMk/>
            <pc:sldMk cId="1846608007" sldId="1038"/>
            <ac:picMk id="3" creationId="{B4BDD577-45A5-6746-BEE2-978034E23B89}"/>
          </ac:picMkLst>
        </pc:picChg>
      </pc:sldChg>
      <pc:sldChg chg="addSp delSp modSp add setBg">
        <pc:chgData name="Chris Droessler" userId="625c3661-9d64-47fa-b83c-4b49393bd161" providerId="ADAL" clId="{EB4EB56B-12DC-A94C-B0CF-E21A98137943}" dt="2020-02-18T15:31:58.752" v="4447"/>
        <pc:sldMkLst>
          <pc:docMk/>
          <pc:sldMk cId="1852514617" sldId="1039"/>
        </pc:sldMkLst>
        <pc:picChg chg="add del mod">
          <ac:chgData name="Chris Droessler" userId="625c3661-9d64-47fa-b83c-4b49393bd161" providerId="ADAL" clId="{EB4EB56B-12DC-A94C-B0CF-E21A98137943}" dt="2020-02-18T15:30:19.245" v="4411" actId="478"/>
          <ac:picMkLst>
            <pc:docMk/>
            <pc:sldMk cId="1852514617" sldId="1039"/>
            <ac:picMk id="2" creationId="{7C06D9AE-7AF4-594A-B3DA-40B0B0CEC336}"/>
          </ac:picMkLst>
        </pc:picChg>
        <pc:picChg chg="add mod">
          <ac:chgData name="Chris Droessler" userId="625c3661-9d64-47fa-b83c-4b49393bd161" providerId="ADAL" clId="{EB4EB56B-12DC-A94C-B0CF-E21A98137943}" dt="2020-02-18T15:30:23.300" v="4414" actId="962"/>
          <ac:picMkLst>
            <pc:docMk/>
            <pc:sldMk cId="1852514617" sldId="1039"/>
            <ac:picMk id="4" creationId="{FA72662E-6339-2448-A71A-D30A3624B40A}"/>
          </ac:picMkLst>
        </pc:picChg>
      </pc:sldChg>
      <pc:sldChg chg="addSp delSp modSp add setBg modNotesTx">
        <pc:chgData name="Chris Droessler" userId="625c3661-9d64-47fa-b83c-4b49393bd161" providerId="ADAL" clId="{EB4EB56B-12DC-A94C-B0CF-E21A98137943}" dt="2020-02-18T15:35:33.470" v="4473" actId="20577"/>
        <pc:sldMkLst>
          <pc:docMk/>
          <pc:sldMk cId="3894521204" sldId="1040"/>
        </pc:sldMkLst>
        <pc:picChg chg="add del">
          <ac:chgData name="Chris Droessler" userId="625c3661-9d64-47fa-b83c-4b49393bd161" providerId="ADAL" clId="{EB4EB56B-12DC-A94C-B0CF-E21A98137943}" dt="2020-02-18T15:30:29.548" v="4416" actId="478"/>
          <ac:picMkLst>
            <pc:docMk/>
            <pc:sldMk cId="3894521204" sldId="1040"/>
            <ac:picMk id="2" creationId="{02B4863D-A4F8-7242-B7A1-848A13E790A1}"/>
          </ac:picMkLst>
        </pc:picChg>
        <pc:picChg chg="add mod">
          <ac:chgData name="Chris Droessler" userId="625c3661-9d64-47fa-b83c-4b49393bd161" providerId="ADAL" clId="{EB4EB56B-12DC-A94C-B0CF-E21A98137943}" dt="2020-02-18T15:30:33.601" v="4419" actId="962"/>
          <ac:picMkLst>
            <pc:docMk/>
            <pc:sldMk cId="3894521204" sldId="1040"/>
            <ac:picMk id="4" creationId="{35710C1A-F07E-FF40-8A76-1DBC03ED83EC}"/>
          </ac:picMkLst>
        </pc:picChg>
      </pc:sldChg>
      <pc:sldChg chg="addSp delSp modSp add setBg">
        <pc:chgData name="Chris Droessler" userId="625c3661-9d64-47fa-b83c-4b49393bd161" providerId="ADAL" clId="{EB4EB56B-12DC-A94C-B0CF-E21A98137943}" dt="2020-02-18T15:31:50.008" v="4445"/>
        <pc:sldMkLst>
          <pc:docMk/>
          <pc:sldMk cId="685688708" sldId="1041"/>
        </pc:sldMkLst>
        <pc:picChg chg="add del mod">
          <ac:chgData name="Chris Droessler" userId="625c3661-9d64-47fa-b83c-4b49393bd161" providerId="ADAL" clId="{EB4EB56B-12DC-A94C-B0CF-E21A98137943}" dt="2020-02-18T15:30:39.972" v="4421" actId="478"/>
          <ac:picMkLst>
            <pc:docMk/>
            <pc:sldMk cId="685688708" sldId="1041"/>
            <ac:picMk id="2" creationId="{0883F31D-7A8E-6C44-BB13-6BF1697A37BE}"/>
          </ac:picMkLst>
        </pc:picChg>
        <pc:picChg chg="add mod">
          <ac:chgData name="Chris Droessler" userId="625c3661-9d64-47fa-b83c-4b49393bd161" providerId="ADAL" clId="{EB4EB56B-12DC-A94C-B0CF-E21A98137943}" dt="2020-02-18T15:30:44.189" v="4424" actId="962"/>
          <ac:picMkLst>
            <pc:docMk/>
            <pc:sldMk cId="685688708" sldId="1041"/>
            <ac:picMk id="4" creationId="{A239554F-E6AB-1A48-94AD-055EA79B3110}"/>
          </ac:picMkLst>
        </pc:picChg>
      </pc:sldChg>
      <pc:sldChg chg="addSp modSp add setBg">
        <pc:chgData name="Chris Droessler" userId="625c3661-9d64-47fa-b83c-4b49393bd161" providerId="ADAL" clId="{EB4EB56B-12DC-A94C-B0CF-E21A98137943}" dt="2020-02-18T15:31:44.445" v="4444"/>
        <pc:sldMkLst>
          <pc:docMk/>
          <pc:sldMk cId="2468382749" sldId="1042"/>
        </pc:sldMkLst>
        <pc:picChg chg="add mod">
          <ac:chgData name="Chris Droessler" userId="625c3661-9d64-47fa-b83c-4b49393bd161" providerId="ADAL" clId="{EB4EB56B-12DC-A94C-B0CF-E21A98137943}" dt="2020-02-18T15:30:49.452" v="4427" actId="962"/>
          <ac:picMkLst>
            <pc:docMk/>
            <pc:sldMk cId="2468382749" sldId="1042"/>
            <ac:picMk id="3" creationId="{5586DF32-3E03-C245-BDDF-E92D88336ADD}"/>
          </ac:picMkLst>
        </pc:picChg>
      </pc:sldChg>
      <pc:sldChg chg="addSp delSp modSp add setBg modNotesTx">
        <pc:chgData name="Chris Droessler" userId="625c3661-9d64-47fa-b83c-4b49393bd161" providerId="ADAL" clId="{EB4EB56B-12DC-A94C-B0CF-E21A98137943}" dt="2020-02-18T15:38:36.815" v="4494" actId="20577"/>
        <pc:sldMkLst>
          <pc:docMk/>
          <pc:sldMk cId="2041429723" sldId="1043"/>
        </pc:sldMkLst>
        <pc:picChg chg="add del mod">
          <ac:chgData name="Chris Droessler" userId="625c3661-9d64-47fa-b83c-4b49393bd161" providerId="ADAL" clId="{EB4EB56B-12DC-A94C-B0CF-E21A98137943}" dt="2020-02-18T15:30:56.084" v="4429" actId="478"/>
          <ac:picMkLst>
            <pc:docMk/>
            <pc:sldMk cId="2041429723" sldId="1043"/>
            <ac:picMk id="2" creationId="{1BA78608-3C1F-C14C-A396-5C36917796A1}"/>
          </ac:picMkLst>
        </pc:picChg>
        <pc:picChg chg="add mod">
          <ac:chgData name="Chris Droessler" userId="625c3661-9d64-47fa-b83c-4b49393bd161" providerId="ADAL" clId="{EB4EB56B-12DC-A94C-B0CF-E21A98137943}" dt="2020-02-18T15:30:59.781" v="4432" actId="962"/>
          <ac:picMkLst>
            <pc:docMk/>
            <pc:sldMk cId="2041429723" sldId="1043"/>
            <ac:picMk id="4" creationId="{EED5BD84-C70B-164B-9DBA-FFC3457E9A88}"/>
          </ac:picMkLst>
        </pc:picChg>
      </pc:sldChg>
      <pc:sldChg chg="addSp modSp add setBg">
        <pc:chgData name="Chris Droessler" userId="625c3661-9d64-47fa-b83c-4b49393bd161" providerId="ADAL" clId="{EB4EB56B-12DC-A94C-B0CF-E21A98137943}" dt="2020-02-18T15:31:34.907" v="4442"/>
        <pc:sldMkLst>
          <pc:docMk/>
          <pc:sldMk cId="777049537" sldId="1044"/>
        </pc:sldMkLst>
        <pc:picChg chg="add mod">
          <ac:chgData name="Chris Droessler" userId="625c3661-9d64-47fa-b83c-4b49393bd161" providerId="ADAL" clId="{EB4EB56B-12DC-A94C-B0CF-E21A98137943}" dt="2020-02-18T15:31:05.110" v="4435" actId="962"/>
          <ac:picMkLst>
            <pc:docMk/>
            <pc:sldMk cId="777049537" sldId="1044"/>
            <ac:picMk id="3" creationId="{2078BA15-B3C0-504B-B3A5-FA7FF988BB14}"/>
          </ac:picMkLst>
        </pc:picChg>
      </pc:sldChg>
      <pc:sldChg chg="addSp delSp modSp add setBg">
        <pc:chgData name="Chris Droessler" userId="625c3661-9d64-47fa-b83c-4b49393bd161" providerId="ADAL" clId="{EB4EB56B-12DC-A94C-B0CF-E21A98137943}" dt="2020-02-18T15:31:29.083" v="4441"/>
        <pc:sldMkLst>
          <pc:docMk/>
          <pc:sldMk cId="2970660878" sldId="1045"/>
        </pc:sldMkLst>
        <pc:picChg chg="add del mod">
          <ac:chgData name="Chris Droessler" userId="625c3661-9d64-47fa-b83c-4b49393bd161" providerId="ADAL" clId="{EB4EB56B-12DC-A94C-B0CF-E21A98137943}" dt="2020-02-18T15:31:10.188" v="4437" actId="478"/>
          <ac:picMkLst>
            <pc:docMk/>
            <pc:sldMk cId="2970660878" sldId="1045"/>
            <ac:picMk id="2" creationId="{1BD5B913-5AC5-D844-B14A-6F41DDE04530}"/>
          </ac:picMkLst>
        </pc:picChg>
        <pc:picChg chg="add mod">
          <ac:chgData name="Chris Droessler" userId="625c3661-9d64-47fa-b83c-4b49393bd161" providerId="ADAL" clId="{EB4EB56B-12DC-A94C-B0CF-E21A98137943}" dt="2020-02-18T15:31:14.318" v="4440" actId="962"/>
          <ac:picMkLst>
            <pc:docMk/>
            <pc:sldMk cId="2970660878" sldId="1045"/>
            <ac:picMk id="4" creationId="{EC6B749C-2469-B941-B81F-C03E6194DA68}"/>
          </ac:picMkLst>
        </pc:picChg>
      </pc:sldChg>
      <pc:sldChg chg="addSp delSp modSp add modNotesTx">
        <pc:chgData name="Chris Droessler" userId="625c3661-9d64-47fa-b83c-4b49393bd161" providerId="ADAL" clId="{EB4EB56B-12DC-A94C-B0CF-E21A98137943}" dt="2020-02-19T19:04:41.253" v="5885" actId="20577"/>
        <pc:sldMkLst>
          <pc:docMk/>
          <pc:sldMk cId="263600280" sldId="1046"/>
        </pc:sldMkLst>
        <pc:spChg chg="mod">
          <ac:chgData name="Chris Droessler" userId="625c3661-9d64-47fa-b83c-4b49393bd161" providerId="ADAL" clId="{EB4EB56B-12DC-A94C-B0CF-E21A98137943}" dt="2020-02-19T18:59:36.132" v="5370" actId="1035"/>
          <ac:spMkLst>
            <pc:docMk/>
            <pc:sldMk cId="263600280" sldId="1046"/>
            <ac:spMk id="2" creationId="{00000000-0000-0000-0000-000000000000}"/>
          </ac:spMkLst>
        </pc:spChg>
        <pc:spChg chg="add mod">
          <ac:chgData name="Chris Droessler" userId="625c3661-9d64-47fa-b83c-4b49393bd161" providerId="ADAL" clId="{EB4EB56B-12DC-A94C-B0CF-E21A98137943}" dt="2020-02-19T18:59:36.132" v="5370" actId="1035"/>
          <ac:spMkLst>
            <pc:docMk/>
            <pc:sldMk cId="263600280" sldId="1046"/>
            <ac:spMk id="7" creationId="{A8086652-7647-1B42-87ED-E46826222F07}"/>
          </ac:spMkLst>
        </pc:spChg>
        <pc:spChg chg="add mod">
          <ac:chgData name="Chris Droessler" userId="625c3661-9d64-47fa-b83c-4b49393bd161" providerId="ADAL" clId="{EB4EB56B-12DC-A94C-B0CF-E21A98137943}" dt="2020-02-19T18:59:36.132" v="5370" actId="1035"/>
          <ac:spMkLst>
            <pc:docMk/>
            <pc:sldMk cId="263600280" sldId="1046"/>
            <ac:spMk id="8" creationId="{9C304A69-DE4E-4345-9810-9DA1D45285EA}"/>
          </ac:spMkLst>
        </pc:spChg>
        <pc:spChg chg="add mod">
          <ac:chgData name="Chris Droessler" userId="625c3661-9d64-47fa-b83c-4b49393bd161" providerId="ADAL" clId="{EB4EB56B-12DC-A94C-B0CF-E21A98137943}" dt="2020-02-19T18:59:36.132" v="5370" actId="1035"/>
          <ac:spMkLst>
            <pc:docMk/>
            <pc:sldMk cId="263600280" sldId="1046"/>
            <ac:spMk id="10" creationId="{EF1E67C8-DC0B-FA47-9556-84AF43963D8F}"/>
          </ac:spMkLst>
        </pc:spChg>
        <pc:spChg chg="add mod">
          <ac:chgData name="Chris Droessler" userId="625c3661-9d64-47fa-b83c-4b49393bd161" providerId="ADAL" clId="{EB4EB56B-12DC-A94C-B0CF-E21A98137943}" dt="2020-02-19T18:59:41.352" v="5375" actId="1036"/>
          <ac:spMkLst>
            <pc:docMk/>
            <pc:sldMk cId="263600280" sldId="1046"/>
            <ac:spMk id="11" creationId="{0278439D-A0FA-2D46-8F17-5CE6322440DD}"/>
          </ac:spMkLst>
        </pc:spChg>
        <pc:picChg chg="add del mod">
          <ac:chgData name="Chris Droessler" userId="625c3661-9d64-47fa-b83c-4b49393bd161" providerId="ADAL" clId="{EB4EB56B-12DC-A94C-B0CF-E21A98137943}" dt="2020-02-18T15:55:23.052" v="4534" actId="478"/>
          <ac:picMkLst>
            <pc:docMk/>
            <pc:sldMk cId="263600280" sldId="1046"/>
            <ac:picMk id="3" creationId="{954F25BF-A29E-D04F-BE87-D15FC1AECE4C}"/>
          </ac:picMkLst>
        </pc:picChg>
        <pc:picChg chg="mod">
          <ac:chgData name="Chris Droessler" userId="625c3661-9d64-47fa-b83c-4b49393bd161" providerId="ADAL" clId="{EB4EB56B-12DC-A94C-B0CF-E21A98137943}" dt="2020-02-19T18:59:36.132" v="5370" actId="1035"/>
          <ac:picMkLst>
            <pc:docMk/>
            <pc:sldMk cId="263600280" sldId="1046"/>
            <ac:picMk id="5" creationId="{5C0A037A-7580-994D-BB38-81789984B53C}"/>
          </ac:picMkLst>
        </pc:picChg>
        <pc:picChg chg="add mod">
          <ac:chgData name="Chris Droessler" userId="625c3661-9d64-47fa-b83c-4b49393bd161" providerId="ADAL" clId="{EB4EB56B-12DC-A94C-B0CF-E21A98137943}" dt="2020-02-19T18:59:36.132" v="5370" actId="1035"/>
          <ac:picMkLst>
            <pc:docMk/>
            <pc:sldMk cId="263600280" sldId="1046"/>
            <ac:picMk id="6" creationId="{E4421517-F18C-1A4F-AB7A-D1D88DBB8B1C}"/>
          </ac:picMkLst>
        </pc:picChg>
        <pc:picChg chg="mod">
          <ac:chgData name="Chris Droessler" userId="625c3661-9d64-47fa-b83c-4b49393bd161" providerId="ADAL" clId="{EB4EB56B-12DC-A94C-B0CF-E21A98137943}" dt="2020-02-19T18:59:36.132" v="5370" actId="1035"/>
          <ac:picMkLst>
            <pc:docMk/>
            <pc:sldMk cId="263600280" sldId="1046"/>
            <ac:picMk id="9" creationId="{50C20E19-B647-2943-B43D-E5ACCA5CF4FC}"/>
          </ac:picMkLst>
        </pc:picChg>
      </pc:sldChg>
      <pc:sldChg chg="add del">
        <pc:chgData name="Chris Droessler" userId="625c3661-9d64-47fa-b83c-4b49393bd161" providerId="ADAL" clId="{EB4EB56B-12DC-A94C-B0CF-E21A98137943}" dt="2020-02-18T15:38:52.419" v="4497" actId="2696"/>
        <pc:sldMkLst>
          <pc:docMk/>
          <pc:sldMk cId="620727569" sldId="1046"/>
        </pc:sldMkLst>
      </pc:sldChg>
      <pc:sldChg chg="addSp delSp modSp add setBg modNotesTx">
        <pc:chgData name="Chris Droessler" userId="625c3661-9d64-47fa-b83c-4b49393bd161" providerId="ADAL" clId="{EB4EB56B-12DC-A94C-B0CF-E21A98137943}" dt="2020-02-19T18:54:21.331" v="5064"/>
        <pc:sldMkLst>
          <pc:docMk/>
          <pc:sldMk cId="951239986" sldId="1047"/>
        </pc:sldMkLst>
        <pc:spChg chg="del">
          <ac:chgData name="Chris Droessler" userId="625c3661-9d64-47fa-b83c-4b49393bd161" providerId="ADAL" clId="{EB4EB56B-12DC-A94C-B0CF-E21A98137943}" dt="2020-02-18T17:25:06.063" v="4740"/>
          <ac:spMkLst>
            <pc:docMk/>
            <pc:sldMk cId="951239986" sldId="1047"/>
            <ac:spMk id="2" creationId="{F08021CD-AD73-9540-8825-6122144D208F}"/>
          </ac:spMkLst>
        </pc:spChg>
        <pc:spChg chg="del">
          <ac:chgData name="Chris Droessler" userId="625c3661-9d64-47fa-b83c-4b49393bd161" providerId="ADAL" clId="{EB4EB56B-12DC-A94C-B0CF-E21A98137943}" dt="2020-02-18T17:25:06.063" v="4740"/>
          <ac:spMkLst>
            <pc:docMk/>
            <pc:sldMk cId="951239986" sldId="1047"/>
            <ac:spMk id="3" creationId="{F09DCC00-3C0A-CC42-AC63-F5073E8B69F1}"/>
          </ac:spMkLst>
        </pc:spChg>
        <pc:picChg chg="add mod">
          <ac:chgData name="Chris Droessler" userId="625c3661-9d64-47fa-b83c-4b49393bd161" providerId="ADAL" clId="{EB4EB56B-12DC-A94C-B0CF-E21A98137943}" dt="2020-02-19T18:53:36.316" v="5057" actId="1076"/>
          <ac:picMkLst>
            <pc:docMk/>
            <pc:sldMk cId="951239986" sldId="1047"/>
            <ac:picMk id="5" creationId="{ABF2BC63-76DA-8841-B95E-1978F8625169}"/>
          </ac:picMkLst>
        </pc:picChg>
        <pc:picChg chg="add mod modCrop">
          <ac:chgData name="Chris Droessler" userId="625c3661-9d64-47fa-b83c-4b49393bd161" providerId="ADAL" clId="{EB4EB56B-12DC-A94C-B0CF-E21A98137943}" dt="2020-02-19T18:54:15.475" v="5063" actId="14100"/>
          <ac:picMkLst>
            <pc:docMk/>
            <pc:sldMk cId="951239986" sldId="1047"/>
            <ac:picMk id="7" creationId="{AEAC357E-E82D-C74D-9E4C-E38F2E0725C2}"/>
          </ac:picMkLst>
        </pc:picChg>
        <pc:picChg chg="add mod">
          <ac:chgData name="Chris Droessler" userId="625c3661-9d64-47fa-b83c-4b49393bd161" providerId="ADAL" clId="{EB4EB56B-12DC-A94C-B0CF-E21A98137943}" dt="2020-02-19T18:54:10.124" v="5062" actId="1076"/>
          <ac:picMkLst>
            <pc:docMk/>
            <pc:sldMk cId="951239986" sldId="1047"/>
            <ac:picMk id="9" creationId="{34601156-238F-F843-8E01-564D7457713C}"/>
          </ac:picMkLst>
        </pc:picChg>
      </pc:sldChg>
      <pc:sldChg chg="add del">
        <pc:chgData name="Chris Droessler" userId="625c3661-9d64-47fa-b83c-4b49393bd161" providerId="ADAL" clId="{EB4EB56B-12DC-A94C-B0CF-E21A98137943}" dt="2020-02-18T15:38:52.428" v="4498" actId="2696"/>
        <pc:sldMkLst>
          <pc:docMk/>
          <pc:sldMk cId="3506092512" sldId="1047"/>
        </pc:sldMkLst>
      </pc:sldChg>
      <pc:sldChg chg="add del">
        <pc:chgData name="Chris Droessler" userId="625c3661-9d64-47fa-b83c-4b49393bd161" providerId="ADAL" clId="{EB4EB56B-12DC-A94C-B0CF-E21A98137943}" dt="2020-02-18T15:38:52.439" v="4499" actId="2696"/>
        <pc:sldMkLst>
          <pc:docMk/>
          <pc:sldMk cId="297513976" sldId="1048"/>
        </pc:sldMkLst>
      </pc:sldChg>
      <pc:sldChg chg="addSp delSp modSp add setBg modNotesTx">
        <pc:chgData name="Chris Droessler" userId="625c3661-9d64-47fa-b83c-4b49393bd161" providerId="ADAL" clId="{EB4EB56B-12DC-A94C-B0CF-E21A98137943}" dt="2020-02-18T17:31:54.541" v="4908" actId="313"/>
        <pc:sldMkLst>
          <pc:docMk/>
          <pc:sldMk cId="3151400636" sldId="1048"/>
        </pc:sldMkLst>
        <pc:spChg chg="add mod">
          <ac:chgData name="Chris Droessler" userId="625c3661-9d64-47fa-b83c-4b49393bd161" providerId="ADAL" clId="{EB4EB56B-12DC-A94C-B0CF-E21A98137943}" dt="2020-02-18T17:30:13.988" v="4848" actId="14100"/>
          <ac:spMkLst>
            <pc:docMk/>
            <pc:sldMk cId="3151400636" sldId="1048"/>
            <ac:spMk id="8" creationId="{364ECADD-91F5-844B-A24A-501147DDC2E5}"/>
          </ac:spMkLst>
        </pc:spChg>
        <pc:spChg chg="add mod">
          <ac:chgData name="Chris Droessler" userId="625c3661-9d64-47fa-b83c-4b49393bd161" providerId="ADAL" clId="{EB4EB56B-12DC-A94C-B0CF-E21A98137943}" dt="2020-02-18T17:31:11.149" v="4858" actId="1037"/>
          <ac:spMkLst>
            <pc:docMk/>
            <pc:sldMk cId="3151400636" sldId="1048"/>
            <ac:spMk id="10" creationId="{1FA41C17-CA5E-4344-B8BB-ED4CE6DB67FE}"/>
          </ac:spMkLst>
        </pc:spChg>
        <pc:picChg chg="add mod">
          <ac:chgData name="Chris Droessler" userId="625c3661-9d64-47fa-b83c-4b49393bd161" providerId="ADAL" clId="{EB4EB56B-12DC-A94C-B0CF-E21A98137943}" dt="2020-02-18T17:30:54.882" v="4852" actId="167"/>
          <ac:picMkLst>
            <pc:docMk/>
            <pc:sldMk cId="3151400636" sldId="1048"/>
            <ac:picMk id="3" creationId="{D80A5F16-1175-3544-B7FC-829DAEF35008}"/>
          </ac:picMkLst>
        </pc:picChg>
        <pc:picChg chg="del">
          <ac:chgData name="Chris Droessler" userId="625c3661-9d64-47fa-b83c-4b49393bd161" providerId="ADAL" clId="{EB4EB56B-12DC-A94C-B0CF-E21A98137943}" dt="2020-02-18T17:28:45.228" v="4835" actId="478"/>
          <ac:picMkLst>
            <pc:docMk/>
            <pc:sldMk cId="3151400636" sldId="1048"/>
            <ac:picMk id="5" creationId="{ABF2BC63-76DA-8841-B95E-1978F8625169}"/>
          </ac:picMkLst>
        </pc:picChg>
        <pc:picChg chg="add mod">
          <ac:chgData name="Chris Droessler" userId="625c3661-9d64-47fa-b83c-4b49393bd161" providerId="ADAL" clId="{EB4EB56B-12DC-A94C-B0CF-E21A98137943}" dt="2020-02-18T17:31:11.149" v="4858" actId="1037"/>
          <ac:picMkLst>
            <pc:docMk/>
            <pc:sldMk cId="3151400636" sldId="1048"/>
            <ac:picMk id="6" creationId="{986AC63E-7DDC-7943-A20D-E6343BEC14F4}"/>
          </ac:picMkLst>
        </pc:picChg>
        <pc:picChg chg="del">
          <ac:chgData name="Chris Droessler" userId="625c3661-9d64-47fa-b83c-4b49393bd161" providerId="ADAL" clId="{EB4EB56B-12DC-A94C-B0CF-E21A98137943}" dt="2020-02-18T17:28:46.660" v="4837" actId="478"/>
          <ac:picMkLst>
            <pc:docMk/>
            <pc:sldMk cId="3151400636" sldId="1048"/>
            <ac:picMk id="7" creationId="{AEAC357E-E82D-C74D-9E4C-E38F2E0725C2}"/>
          </ac:picMkLst>
        </pc:picChg>
        <pc:picChg chg="del">
          <ac:chgData name="Chris Droessler" userId="625c3661-9d64-47fa-b83c-4b49393bd161" providerId="ADAL" clId="{EB4EB56B-12DC-A94C-B0CF-E21A98137943}" dt="2020-02-18T17:28:45.892" v="4836" actId="478"/>
          <ac:picMkLst>
            <pc:docMk/>
            <pc:sldMk cId="3151400636" sldId="1048"/>
            <ac:picMk id="9" creationId="{34601156-238F-F843-8E01-564D7457713C}"/>
          </ac:picMkLst>
        </pc:picChg>
      </pc:sldChg>
      <pc:sldChg chg="addSp modSp add modNotesTx">
        <pc:chgData name="Chris Droessler" userId="625c3661-9d64-47fa-b83c-4b49393bd161" providerId="ADAL" clId="{EB4EB56B-12DC-A94C-B0CF-E21A98137943}" dt="2020-02-19T19:16:17.981" v="6158" actId="20577"/>
        <pc:sldMkLst>
          <pc:docMk/>
          <pc:sldMk cId="3751168214" sldId="1049"/>
        </pc:sldMkLst>
        <pc:spChg chg="add mod">
          <ac:chgData name="Chris Droessler" userId="625c3661-9d64-47fa-b83c-4b49393bd161" providerId="ADAL" clId="{EB4EB56B-12DC-A94C-B0CF-E21A98137943}" dt="2020-02-19T18:55:24.172" v="5080"/>
          <ac:spMkLst>
            <pc:docMk/>
            <pc:sldMk cId="3751168214" sldId="1049"/>
            <ac:spMk id="2" creationId="{9B0FA926-ACE5-8143-94C5-F7C610B32B4C}"/>
          </ac:spMkLst>
        </pc:spChg>
      </pc:sldChg>
      <pc:sldChg chg="addSp delSp modSp add setBg modNotesTx">
        <pc:chgData name="Chris Droessler" userId="625c3661-9d64-47fa-b83c-4b49393bd161" providerId="ADAL" clId="{EB4EB56B-12DC-A94C-B0CF-E21A98137943}" dt="2020-02-19T19:05:35.213" v="5893" actId="20577"/>
        <pc:sldMkLst>
          <pc:docMk/>
          <pc:sldMk cId="2804906752" sldId="1050"/>
        </pc:sldMkLst>
        <pc:picChg chg="add del mod">
          <ac:chgData name="Chris Droessler" userId="625c3661-9d64-47fa-b83c-4b49393bd161" providerId="ADAL" clId="{EB4EB56B-12DC-A94C-B0CF-E21A98137943}" dt="2020-02-19T18:46:44.516" v="4943" actId="478"/>
          <ac:picMkLst>
            <pc:docMk/>
            <pc:sldMk cId="2804906752" sldId="1050"/>
            <ac:picMk id="2" creationId="{0E1473A7-381C-8549-81A2-A752CB4E795C}"/>
          </ac:picMkLst>
        </pc:picChg>
        <pc:picChg chg="add mod">
          <ac:chgData name="Chris Droessler" userId="625c3661-9d64-47fa-b83c-4b49393bd161" providerId="ADAL" clId="{EB4EB56B-12DC-A94C-B0CF-E21A98137943}" dt="2020-02-19T18:46:53.541" v="4948" actId="1076"/>
          <ac:picMkLst>
            <pc:docMk/>
            <pc:sldMk cId="2804906752" sldId="1050"/>
            <ac:picMk id="4" creationId="{D1EE79E6-C269-9346-8615-73E8D556D590}"/>
          </ac:picMkLst>
        </pc:picChg>
      </pc:sldChg>
      <pc:sldMasterChg chg="modSp modSldLayout">
        <pc:chgData name="Chris Droessler" userId="625c3661-9d64-47fa-b83c-4b49393bd161" providerId="ADAL" clId="{EB4EB56B-12DC-A94C-B0CF-E21A98137943}" dt="2020-02-11T15:43:20.324" v="274"/>
        <pc:sldMasterMkLst>
          <pc:docMk/>
          <pc:sldMasterMk cId="2999785688" sldId="2147483648"/>
        </pc:sldMasterMkLst>
        <pc:spChg chg="mod">
          <ac:chgData name="Chris Droessler" userId="625c3661-9d64-47fa-b83c-4b49393bd161" providerId="ADAL" clId="{EB4EB56B-12DC-A94C-B0CF-E21A98137943}" dt="2020-01-16T17:17:09.873" v="18"/>
          <ac:spMkLst>
            <pc:docMk/>
            <pc:sldMasterMk cId="2999785688" sldId="2147483648"/>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ac:spMk id="3" creationId="{00000000-0000-0000-0000-000000000000}"/>
          </ac:spMkLst>
        </pc:spChg>
        <pc:sldLayoutChg chg="modSp">
          <pc:chgData name="Chris Droessler" userId="625c3661-9d64-47fa-b83c-4b49393bd161" providerId="ADAL" clId="{EB4EB56B-12DC-A94C-B0CF-E21A98137943}" dt="2020-01-16T17:17:39.260" v="21" actId="14100"/>
          <pc:sldLayoutMkLst>
            <pc:docMk/>
            <pc:sldMasterMk cId="2999785688" sldId="2147483648"/>
            <pc:sldLayoutMk cId="813769049" sldId="2147483649"/>
          </pc:sldLayoutMkLst>
          <pc:spChg chg="mod">
            <ac:chgData name="Chris Droessler" userId="625c3661-9d64-47fa-b83c-4b49393bd161" providerId="ADAL" clId="{EB4EB56B-12DC-A94C-B0CF-E21A98137943}" dt="2020-01-16T17:17:09.873" v="18"/>
            <ac:spMkLst>
              <pc:docMk/>
              <pc:sldMasterMk cId="2999785688" sldId="2147483648"/>
              <pc:sldLayoutMk cId="813769049" sldId="2147483649"/>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813769049" sldId="2147483649"/>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813769049" sldId="2147483649"/>
              <ac:spMk id="9" creationId="{00000000-0000-0000-0000-000000000000}"/>
            </ac:spMkLst>
          </pc:spChg>
          <pc:picChg chg="mod">
            <ac:chgData name="Chris Droessler" userId="625c3661-9d64-47fa-b83c-4b49393bd161" providerId="ADAL" clId="{EB4EB56B-12DC-A94C-B0CF-E21A98137943}" dt="2020-01-16T17:17:39.260" v="21" actId="14100"/>
            <ac:picMkLst>
              <pc:docMk/>
              <pc:sldMasterMk cId="2999785688" sldId="2147483648"/>
              <pc:sldLayoutMk cId="813769049" sldId="2147483649"/>
              <ac:picMk id="11"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813769049" sldId="2147483649"/>
              <ac:cxnSpMk id="10" creationId="{00000000-0000-0000-0000-000000000000}"/>
            </ac:cxnSpMkLst>
          </pc:cxnChg>
        </pc:sldLayoutChg>
        <pc:sldLayoutChg chg="modSp">
          <pc:chgData name="Chris Droessler" userId="625c3661-9d64-47fa-b83c-4b49393bd161" providerId="ADAL" clId="{EB4EB56B-12DC-A94C-B0CF-E21A98137943}" dt="2020-01-16T17:17:50.205" v="22" actId="14100"/>
          <pc:sldLayoutMkLst>
            <pc:docMk/>
            <pc:sldMasterMk cId="2999785688" sldId="2147483648"/>
            <pc:sldLayoutMk cId="2476938013" sldId="2147483650"/>
          </pc:sldLayoutMkLst>
          <pc:spChg chg="mod">
            <ac:chgData name="Chris Droessler" userId="625c3661-9d64-47fa-b83c-4b49393bd161" providerId="ADAL" clId="{EB4EB56B-12DC-A94C-B0CF-E21A98137943}" dt="2020-01-16T17:17:09.873" v="18"/>
            <ac:spMkLst>
              <pc:docMk/>
              <pc:sldMasterMk cId="2999785688" sldId="2147483648"/>
              <pc:sldLayoutMk cId="2476938013" sldId="2147483650"/>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2476938013" sldId="2147483650"/>
              <ac:spMk id="9"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2476938013" sldId="2147483650"/>
              <ac:spMk id="13" creationId="{00000000-0000-0000-0000-000000000000}"/>
            </ac:spMkLst>
          </pc:spChg>
          <pc:picChg chg="mod">
            <ac:chgData name="Chris Droessler" userId="625c3661-9d64-47fa-b83c-4b49393bd161" providerId="ADAL" clId="{EB4EB56B-12DC-A94C-B0CF-E21A98137943}" dt="2020-01-16T17:17:50.205" v="22" actId="14100"/>
            <ac:picMkLst>
              <pc:docMk/>
              <pc:sldMasterMk cId="2999785688" sldId="2147483648"/>
              <pc:sldLayoutMk cId="2476938013" sldId="2147483650"/>
              <ac:picMk id="11" creationId="{00000000-0000-0000-0000-000000000000}"/>
            </ac:picMkLst>
          </pc:picChg>
          <pc:picChg chg="mod">
            <ac:chgData name="Chris Droessler" userId="625c3661-9d64-47fa-b83c-4b49393bd161" providerId="ADAL" clId="{EB4EB56B-12DC-A94C-B0CF-E21A98137943}" dt="2020-01-16T17:17:09.873" v="18"/>
            <ac:picMkLst>
              <pc:docMk/>
              <pc:sldMasterMk cId="2999785688" sldId="2147483648"/>
              <pc:sldLayoutMk cId="2476938013" sldId="2147483650"/>
              <ac:picMk id="14"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2476938013" sldId="2147483650"/>
              <ac:cxnSpMk id="10" creationId="{00000000-0000-0000-0000-000000000000}"/>
            </ac:cxnSpMkLst>
          </pc:cxnChg>
        </pc:sldLayoutChg>
        <pc:sldLayoutChg chg="addSp modSp">
          <pc:chgData name="Chris Droessler" userId="625c3661-9d64-47fa-b83c-4b49393bd161" providerId="ADAL" clId="{EB4EB56B-12DC-A94C-B0CF-E21A98137943}" dt="2020-02-11T15:43:20.324" v="274"/>
          <pc:sldLayoutMkLst>
            <pc:docMk/>
            <pc:sldMasterMk cId="2999785688" sldId="2147483648"/>
            <pc:sldLayoutMk cId="181749020" sldId="2147483651"/>
          </pc:sldLayoutMkLst>
          <pc:spChg chg="mod">
            <ac:chgData name="Chris Droessler" userId="625c3661-9d64-47fa-b83c-4b49393bd161" providerId="ADAL" clId="{EB4EB56B-12DC-A94C-B0CF-E21A98137943}" dt="2020-01-16T17:17:09.873" v="18"/>
            <ac:spMkLst>
              <pc:docMk/>
              <pc:sldMasterMk cId="2999785688" sldId="2147483648"/>
              <pc:sldLayoutMk cId="181749020" sldId="2147483651"/>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81749020" sldId="2147483651"/>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81749020" sldId="2147483651"/>
              <ac:spMk id="9" creationId="{00000000-0000-0000-0000-000000000000}"/>
            </ac:spMkLst>
          </pc:spChg>
          <pc:picChg chg="add">
            <ac:chgData name="Chris Droessler" userId="625c3661-9d64-47fa-b83c-4b49393bd161" providerId="ADAL" clId="{EB4EB56B-12DC-A94C-B0CF-E21A98137943}" dt="2020-02-11T15:43:20.324" v="274"/>
            <ac:picMkLst>
              <pc:docMk/>
              <pc:sldMasterMk cId="2999785688" sldId="2147483648"/>
              <pc:sldLayoutMk cId="181749020" sldId="2147483651"/>
              <ac:picMk id="6" creationId="{0C0193E7-8C3A-8341-BD12-4B1D3DA4EE6C}"/>
            </ac:picMkLst>
          </pc:picChg>
          <pc:picChg chg="mod">
            <ac:chgData name="Chris Droessler" userId="625c3661-9d64-47fa-b83c-4b49393bd161" providerId="ADAL" clId="{EB4EB56B-12DC-A94C-B0CF-E21A98137943}" dt="2020-01-16T17:17:09.873" v="18"/>
            <ac:picMkLst>
              <pc:docMk/>
              <pc:sldMasterMk cId="2999785688" sldId="2147483648"/>
              <pc:sldLayoutMk cId="181749020" sldId="2147483651"/>
              <ac:picMk id="10" creationId="{00000000-0000-0000-0000-000000000000}"/>
            </ac:picMkLst>
          </pc:picChg>
        </pc:sldLayoutChg>
        <pc:sldLayoutChg chg="modSp">
          <pc:chgData name="Chris Droessler" userId="625c3661-9d64-47fa-b83c-4b49393bd161" providerId="ADAL" clId="{EB4EB56B-12DC-A94C-B0CF-E21A98137943}" dt="2020-01-16T17:17:09.873" v="18"/>
          <pc:sldLayoutMkLst>
            <pc:docMk/>
            <pc:sldMasterMk cId="2999785688" sldId="2147483648"/>
            <pc:sldLayoutMk cId="3620936448" sldId="2147483652"/>
          </pc:sldLayoutMkLst>
          <pc:spChg chg="mod">
            <ac:chgData name="Chris Droessler" userId="625c3661-9d64-47fa-b83c-4b49393bd161" providerId="ADAL" clId="{EB4EB56B-12DC-A94C-B0CF-E21A98137943}" dt="2020-01-16T17:17:09.873" v="18"/>
            <ac:spMkLst>
              <pc:docMk/>
              <pc:sldMasterMk cId="2999785688" sldId="2147483648"/>
              <pc:sldLayoutMk cId="3620936448" sldId="2147483652"/>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620936448" sldId="2147483652"/>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620936448" sldId="2147483652"/>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620936448" sldId="2147483652"/>
              <ac:spMk id="9" creationId="{00000000-0000-0000-0000-000000000000}"/>
            </ac:spMkLst>
          </pc:spChg>
          <pc:picChg chg="mod">
            <ac:chgData name="Chris Droessler" userId="625c3661-9d64-47fa-b83c-4b49393bd161" providerId="ADAL" clId="{EB4EB56B-12DC-A94C-B0CF-E21A98137943}" dt="2020-01-16T17:17:09.873" v="18"/>
            <ac:picMkLst>
              <pc:docMk/>
              <pc:sldMasterMk cId="2999785688" sldId="2147483648"/>
              <pc:sldLayoutMk cId="3620936448" sldId="2147483652"/>
              <ac:picMk id="11" creationId="{00000000-0000-0000-0000-000000000000}"/>
            </ac:picMkLst>
          </pc:picChg>
          <pc:picChg chg="mod">
            <ac:chgData name="Chris Droessler" userId="625c3661-9d64-47fa-b83c-4b49393bd161" providerId="ADAL" clId="{EB4EB56B-12DC-A94C-B0CF-E21A98137943}" dt="2020-01-16T17:17:09.873" v="18"/>
            <ac:picMkLst>
              <pc:docMk/>
              <pc:sldMasterMk cId="2999785688" sldId="2147483648"/>
              <pc:sldLayoutMk cId="3620936448" sldId="2147483652"/>
              <ac:picMk id="12"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3620936448" sldId="2147483652"/>
              <ac:cxnSpMk id="14" creationId="{00000000-0000-0000-0000-000000000000}"/>
            </ac:cxnSpMkLst>
          </pc:cxnChg>
        </pc:sldLayoutChg>
        <pc:sldLayoutChg chg="modSp">
          <pc:chgData name="Chris Droessler" userId="625c3661-9d64-47fa-b83c-4b49393bd161" providerId="ADAL" clId="{EB4EB56B-12DC-A94C-B0CF-E21A98137943}" dt="2020-01-16T17:18:00.730" v="23" actId="14100"/>
          <pc:sldLayoutMkLst>
            <pc:docMk/>
            <pc:sldMasterMk cId="2999785688" sldId="2147483648"/>
            <pc:sldLayoutMk cId="1429955895" sldId="2147483653"/>
          </pc:sldLayoutMkLst>
          <pc:spChg chg="mod">
            <ac:chgData name="Chris Droessler" userId="625c3661-9d64-47fa-b83c-4b49393bd161" providerId="ADAL" clId="{EB4EB56B-12DC-A94C-B0CF-E21A98137943}" dt="2020-01-16T17:17:09.873" v="18"/>
            <ac:spMkLst>
              <pc:docMk/>
              <pc:sldMasterMk cId="2999785688" sldId="2147483648"/>
              <pc:sldLayoutMk cId="1429955895" sldId="2147483653"/>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5"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6"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1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1429955895" sldId="2147483653"/>
              <ac:spMk id="15" creationId="{00000000-0000-0000-0000-000000000000}"/>
            </ac:spMkLst>
          </pc:spChg>
          <pc:picChg chg="mod">
            <ac:chgData name="Chris Droessler" userId="625c3661-9d64-47fa-b83c-4b49393bd161" providerId="ADAL" clId="{EB4EB56B-12DC-A94C-B0CF-E21A98137943}" dt="2020-01-16T17:17:09.873" v="18"/>
            <ac:picMkLst>
              <pc:docMk/>
              <pc:sldMasterMk cId="2999785688" sldId="2147483648"/>
              <pc:sldLayoutMk cId="1429955895" sldId="2147483653"/>
              <ac:picMk id="13" creationId="{00000000-0000-0000-0000-000000000000}"/>
            </ac:picMkLst>
          </pc:picChg>
          <pc:picChg chg="mod">
            <ac:chgData name="Chris Droessler" userId="625c3661-9d64-47fa-b83c-4b49393bd161" providerId="ADAL" clId="{EB4EB56B-12DC-A94C-B0CF-E21A98137943}" dt="2020-01-16T17:18:00.730" v="23" actId="14100"/>
            <ac:picMkLst>
              <pc:docMk/>
              <pc:sldMasterMk cId="2999785688" sldId="2147483648"/>
              <pc:sldLayoutMk cId="1429955895" sldId="2147483653"/>
              <ac:picMk id="16"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1429955895" sldId="2147483653"/>
              <ac:cxnSpMk id="14" creationId="{00000000-0000-0000-0000-000000000000}"/>
            </ac:cxnSpMkLst>
          </pc:cxnChg>
        </pc:sldLayoutChg>
        <pc:sldLayoutChg chg="modSp">
          <pc:chgData name="Chris Droessler" userId="625c3661-9d64-47fa-b83c-4b49393bd161" providerId="ADAL" clId="{EB4EB56B-12DC-A94C-B0CF-E21A98137943}" dt="2020-01-16T17:18:58.939" v="27" actId="14100"/>
          <pc:sldLayoutMkLst>
            <pc:docMk/>
            <pc:sldMasterMk cId="2999785688" sldId="2147483648"/>
            <pc:sldLayoutMk cId="4137827336" sldId="2147483654"/>
          </pc:sldLayoutMkLst>
          <pc:spChg chg="mod">
            <ac:chgData name="Chris Droessler" userId="625c3661-9d64-47fa-b83c-4b49393bd161" providerId="ADAL" clId="{EB4EB56B-12DC-A94C-B0CF-E21A98137943}" dt="2020-01-16T17:17:09.873" v="18"/>
            <ac:spMkLst>
              <pc:docMk/>
              <pc:sldMasterMk cId="2999785688" sldId="2147483648"/>
              <pc:sldLayoutMk cId="4137827336" sldId="2147483654"/>
              <ac:spMk id="9"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4137827336" sldId="2147483654"/>
              <ac:spMk id="12" creationId="{00000000-0000-0000-0000-000000000000}"/>
            </ac:spMkLst>
          </pc:spChg>
          <pc:picChg chg="mod">
            <ac:chgData name="Chris Droessler" userId="625c3661-9d64-47fa-b83c-4b49393bd161" providerId="ADAL" clId="{EB4EB56B-12DC-A94C-B0CF-E21A98137943}" dt="2020-01-16T17:18:58.939" v="27" actId="14100"/>
            <ac:picMkLst>
              <pc:docMk/>
              <pc:sldMasterMk cId="2999785688" sldId="2147483648"/>
              <pc:sldLayoutMk cId="4137827336" sldId="2147483654"/>
              <ac:picMk id="10" creationId="{00000000-0000-0000-0000-000000000000}"/>
            </ac:picMkLst>
          </pc:picChg>
          <pc:picChg chg="mod">
            <ac:chgData name="Chris Droessler" userId="625c3661-9d64-47fa-b83c-4b49393bd161" providerId="ADAL" clId="{EB4EB56B-12DC-A94C-B0CF-E21A98137943}" dt="2020-01-16T17:18:10.361" v="24" actId="14100"/>
            <ac:picMkLst>
              <pc:docMk/>
              <pc:sldMasterMk cId="2999785688" sldId="2147483648"/>
              <pc:sldLayoutMk cId="4137827336" sldId="2147483654"/>
              <ac:picMk id="13" creationId="{00000000-0000-0000-0000-000000000000}"/>
            </ac:picMkLst>
          </pc:picChg>
          <pc:cxnChg chg="mod">
            <ac:chgData name="Chris Droessler" userId="625c3661-9d64-47fa-b83c-4b49393bd161" providerId="ADAL" clId="{EB4EB56B-12DC-A94C-B0CF-E21A98137943}" dt="2020-01-16T17:17:09.873" v="18"/>
            <ac:cxnSpMkLst>
              <pc:docMk/>
              <pc:sldMasterMk cId="2999785688" sldId="2147483648"/>
              <pc:sldLayoutMk cId="4137827336" sldId="2147483654"/>
              <ac:cxnSpMk id="14" creationId="{00000000-0000-0000-0000-000000000000}"/>
            </ac:cxnSpMkLst>
          </pc:cxnChg>
        </pc:sldLayoutChg>
        <pc:sldLayoutChg chg="modSp">
          <pc:chgData name="Chris Droessler" userId="625c3661-9d64-47fa-b83c-4b49393bd161" providerId="ADAL" clId="{EB4EB56B-12DC-A94C-B0CF-E21A98137943}" dt="2020-01-16T17:18:26.803" v="25" actId="14100"/>
          <pc:sldLayoutMkLst>
            <pc:docMk/>
            <pc:sldMasterMk cId="2999785688" sldId="2147483648"/>
            <pc:sldLayoutMk cId="2505449382" sldId="2147483655"/>
          </pc:sldLayoutMkLst>
          <pc:spChg chg="mod">
            <ac:chgData name="Chris Droessler" userId="625c3661-9d64-47fa-b83c-4b49393bd161" providerId="ADAL" clId="{EB4EB56B-12DC-A94C-B0CF-E21A98137943}" dt="2020-01-16T17:17:09.873" v="18"/>
            <ac:spMkLst>
              <pc:docMk/>
              <pc:sldMasterMk cId="2999785688" sldId="2147483648"/>
              <pc:sldLayoutMk cId="2505449382" sldId="2147483655"/>
              <ac:spMk id="5" creationId="{00000000-0000-0000-0000-000000000000}"/>
            </ac:spMkLst>
          </pc:spChg>
          <pc:picChg chg="mod">
            <ac:chgData name="Chris Droessler" userId="625c3661-9d64-47fa-b83c-4b49393bd161" providerId="ADAL" clId="{EB4EB56B-12DC-A94C-B0CF-E21A98137943}" dt="2020-01-16T17:18:26.803" v="25" actId="14100"/>
            <ac:picMkLst>
              <pc:docMk/>
              <pc:sldMasterMk cId="2999785688" sldId="2147483648"/>
              <pc:sldLayoutMk cId="2505449382" sldId="2147483655"/>
              <ac:picMk id="3" creationId="{00000000-0000-0000-0000-000000000000}"/>
            </ac:picMkLst>
          </pc:picChg>
        </pc:sldLayoutChg>
        <pc:sldLayoutChg chg="addSp delSp modSp">
          <pc:chgData name="Chris Droessler" userId="625c3661-9d64-47fa-b83c-4b49393bd161" providerId="ADAL" clId="{EB4EB56B-12DC-A94C-B0CF-E21A98137943}" dt="2020-01-16T17:19:28.746" v="31"/>
          <pc:sldLayoutMkLst>
            <pc:docMk/>
            <pc:sldMasterMk cId="2999785688" sldId="2147483648"/>
            <pc:sldLayoutMk cId="3752020858" sldId="2147483656"/>
          </pc:sldLayoutMkLst>
          <pc:spChg chg="mod">
            <ac:chgData name="Chris Droessler" userId="625c3661-9d64-47fa-b83c-4b49393bd161" providerId="ADAL" clId="{EB4EB56B-12DC-A94C-B0CF-E21A98137943}" dt="2020-01-16T17:17:09.873" v="18"/>
            <ac:spMkLst>
              <pc:docMk/>
              <pc:sldMasterMk cId="2999785688" sldId="2147483648"/>
              <pc:sldLayoutMk cId="3752020858" sldId="2147483656"/>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752020858" sldId="2147483656"/>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752020858" sldId="2147483656"/>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752020858" sldId="2147483656"/>
              <ac:spMk id="5"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752020858" sldId="2147483656"/>
              <ac:spMk id="7" creationId="{00000000-0000-0000-0000-000000000000}"/>
            </ac:spMkLst>
          </pc:spChg>
          <pc:spChg chg="del mod">
            <ac:chgData name="Chris Droessler" userId="625c3661-9d64-47fa-b83c-4b49393bd161" providerId="ADAL" clId="{EB4EB56B-12DC-A94C-B0CF-E21A98137943}" dt="2020-01-16T17:19:27.314" v="30" actId="478"/>
            <ac:spMkLst>
              <pc:docMk/>
              <pc:sldMasterMk cId="2999785688" sldId="2147483648"/>
              <pc:sldLayoutMk cId="3752020858" sldId="2147483656"/>
              <ac:spMk id="8" creationId="{00000000-0000-0000-0000-000000000000}"/>
            </ac:spMkLst>
          </pc:spChg>
          <pc:spChg chg="add">
            <ac:chgData name="Chris Droessler" userId="625c3661-9d64-47fa-b83c-4b49393bd161" providerId="ADAL" clId="{EB4EB56B-12DC-A94C-B0CF-E21A98137943}" dt="2020-01-16T17:19:28.746" v="31"/>
            <ac:spMkLst>
              <pc:docMk/>
              <pc:sldMasterMk cId="2999785688" sldId="2147483648"/>
              <pc:sldLayoutMk cId="3752020858" sldId="2147483656"/>
              <ac:spMk id="10" creationId="{3997739B-6BCB-944F-885D-A4626BD40C62}"/>
            </ac:spMkLst>
          </pc:spChg>
          <pc:picChg chg="del mod">
            <ac:chgData name="Chris Droessler" userId="625c3661-9d64-47fa-b83c-4b49393bd161" providerId="ADAL" clId="{EB4EB56B-12DC-A94C-B0CF-E21A98137943}" dt="2020-01-16T17:19:27.314" v="30" actId="478"/>
            <ac:picMkLst>
              <pc:docMk/>
              <pc:sldMasterMk cId="2999785688" sldId="2147483648"/>
              <pc:sldLayoutMk cId="3752020858" sldId="2147483656"/>
              <ac:picMk id="9" creationId="{00000000-0000-0000-0000-000000000000}"/>
            </ac:picMkLst>
          </pc:picChg>
          <pc:picChg chg="add">
            <ac:chgData name="Chris Droessler" userId="625c3661-9d64-47fa-b83c-4b49393bd161" providerId="ADAL" clId="{EB4EB56B-12DC-A94C-B0CF-E21A98137943}" dt="2020-01-16T17:19:28.746" v="31"/>
            <ac:picMkLst>
              <pc:docMk/>
              <pc:sldMasterMk cId="2999785688" sldId="2147483648"/>
              <pc:sldLayoutMk cId="3752020858" sldId="2147483656"/>
              <ac:picMk id="11" creationId="{D9633E34-A1D4-BB4A-85A7-17288D2EA0BD}"/>
            </ac:picMkLst>
          </pc:picChg>
        </pc:sldLayoutChg>
        <pc:sldLayoutChg chg="addSp delSp modSp">
          <pc:chgData name="Chris Droessler" userId="625c3661-9d64-47fa-b83c-4b49393bd161" providerId="ADAL" clId="{EB4EB56B-12DC-A94C-B0CF-E21A98137943}" dt="2020-01-16T17:19:34.591" v="33"/>
          <pc:sldLayoutMkLst>
            <pc:docMk/>
            <pc:sldMasterMk cId="2999785688" sldId="2147483648"/>
            <pc:sldLayoutMk cId="3585843231" sldId="2147483657"/>
          </pc:sldLayoutMkLst>
          <pc:spChg chg="mod">
            <ac:chgData name="Chris Droessler" userId="625c3661-9d64-47fa-b83c-4b49393bd161" providerId="ADAL" clId="{EB4EB56B-12DC-A94C-B0CF-E21A98137943}" dt="2020-01-16T17:17:09.873" v="18"/>
            <ac:spMkLst>
              <pc:docMk/>
              <pc:sldMasterMk cId="2999785688" sldId="2147483648"/>
              <pc:sldLayoutMk cId="3585843231" sldId="2147483657"/>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585843231" sldId="2147483657"/>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585843231" sldId="2147483657"/>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585843231" sldId="2147483657"/>
              <ac:spMk id="5"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585843231" sldId="2147483657"/>
              <ac:spMk id="7" creationId="{00000000-0000-0000-0000-000000000000}"/>
            </ac:spMkLst>
          </pc:spChg>
          <pc:spChg chg="del mod">
            <ac:chgData name="Chris Droessler" userId="625c3661-9d64-47fa-b83c-4b49393bd161" providerId="ADAL" clId="{EB4EB56B-12DC-A94C-B0CF-E21A98137943}" dt="2020-01-16T17:19:33.627" v="32" actId="478"/>
            <ac:spMkLst>
              <pc:docMk/>
              <pc:sldMasterMk cId="2999785688" sldId="2147483648"/>
              <pc:sldLayoutMk cId="3585843231" sldId="2147483657"/>
              <ac:spMk id="8" creationId="{00000000-0000-0000-0000-000000000000}"/>
            </ac:spMkLst>
          </pc:spChg>
          <pc:spChg chg="add">
            <ac:chgData name="Chris Droessler" userId="625c3661-9d64-47fa-b83c-4b49393bd161" providerId="ADAL" clId="{EB4EB56B-12DC-A94C-B0CF-E21A98137943}" dt="2020-01-16T17:19:34.591" v="33"/>
            <ac:spMkLst>
              <pc:docMk/>
              <pc:sldMasterMk cId="2999785688" sldId="2147483648"/>
              <pc:sldLayoutMk cId="3585843231" sldId="2147483657"/>
              <ac:spMk id="10" creationId="{A120F348-F657-2C44-82AB-394B493775BA}"/>
            </ac:spMkLst>
          </pc:spChg>
          <pc:picChg chg="del mod">
            <ac:chgData name="Chris Droessler" userId="625c3661-9d64-47fa-b83c-4b49393bd161" providerId="ADAL" clId="{EB4EB56B-12DC-A94C-B0CF-E21A98137943}" dt="2020-01-16T17:19:33.627" v="32" actId="478"/>
            <ac:picMkLst>
              <pc:docMk/>
              <pc:sldMasterMk cId="2999785688" sldId="2147483648"/>
              <pc:sldLayoutMk cId="3585843231" sldId="2147483657"/>
              <ac:picMk id="9" creationId="{00000000-0000-0000-0000-000000000000}"/>
            </ac:picMkLst>
          </pc:picChg>
          <pc:picChg chg="add">
            <ac:chgData name="Chris Droessler" userId="625c3661-9d64-47fa-b83c-4b49393bd161" providerId="ADAL" clId="{EB4EB56B-12DC-A94C-B0CF-E21A98137943}" dt="2020-01-16T17:19:34.591" v="33"/>
            <ac:picMkLst>
              <pc:docMk/>
              <pc:sldMasterMk cId="2999785688" sldId="2147483648"/>
              <pc:sldLayoutMk cId="3585843231" sldId="2147483657"/>
              <ac:picMk id="11" creationId="{AA0FAF21-9DD7-5947-9DAA-3DFB8049483E}"/>
            </ac:picMkLst>
          </pc:picChg>
        </pc:sldLayoutChg>
        <pc:sldLayoutChg chg="addSp delSp modSp">
          <pc:chgData name="Chris Droessler" userId="625c3661-9d64-47fa-b83c-4b49393bd161" providerId="ADAL" clId="{EB4EB56B-12DC-A94C-B0CF-E21A98137943}" dt="2020-01-16T17:19:49.282" v="36"/>
          <pc:sldLayoutMkLst>
            <pc:docMk/>
            <pc:sldMasterMk cId="2999785688" sldId="2147483648"/>
            <pc:sldLayoutMk cId="2165617839" sldId="2147483658"/>
          </pc:sldLayoutMkLst>
          <pc:spChg chg="mod">
            <ac:chgData name="Chris Droessler" userId="625c3661-9d64-47fa-b83c-4b49393bd161" providerId="ADAL" clId="{EB4EB56B-12DC-A94C-B0CF-E21A98137943}" dt="2020-01-16T17:17:09.873" v="18"/>
            <ac:spMkLst>
              <pc:docMk/>
              <pc:sldMasterMk cId="2999785688" sldId="2147483648"/>
              <pc:sldLayoutMk cId="2165617839" sldId="2147483658"/>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2165617839" sldId="2147483658"/>
              <ac:spMk id="6" creationId="{00000000-0000-0000-0000-000000000000}"/>
            </ac:spMkLst>
          </pc:spChg>
          <pc:spChg chg="del mod">
            <ac:chgData name="Chris Droessler" userId="625c3661-9d64-47fa-b83c-4b49393bd161" providerId="ADAL" clId="{EB4EB56B-12DC-A94C-B0CF-E21A98137943}" dt="2020-01-16T17:19:47.843" v="35" actId="478"/>
            <ac:spMkLst>
              <pc:docMk/>
              <pc:sldMasterMk cId="2999785688" sldId="2147483648"/>
              <pc:sldLayoutMk cId="2165617839" sldId="2147483658"/>
              <ac:spMk id="7" creationId="{00000000-0000-0000-0000-000000000000}"/>
            </ac:spMkLst>
          </pc:spChg>
          <pc:spChg chg="add">
            <ac:chgData name="Chris Droessler" userId="625c3661-9d64-47fa-b83c-4b49393bd161" providerId="ADAL" clId="{EB4EB56B-12DC-A94C-B0CF-E21A98137943}" dt="2020-01-16T17:19:49.282" v="36"/>
            <ac:spMkLst>
              <pc:docMk/>
              <pc:sldMasterMk cId="2999785688" sldId="2147483648"/>
              <pc:sldLayoutMk cId="2165617839" sldId="2147483658"/>
              <ac:spMk id="11" creationId="{6F7DFE38-2115-F841-AF07-ED23EB631C55}"/>
            </ac:spMkLst>
          </pc:spChg>
          <pc:picChg chg="del mod">
            <ac:chgData name="Chris Droessler" userId="625c3661-9d64-47fa-b83c-4b49393bd161" providerId="ADAL" clId="{EB4EB56B-12DC-A94C-B0CF-E21A98137943}" dt="2020-01-16T17:19:47.843" v="35" actId="478"/>
            <ac:picMkLst>
              <pc:docMk/>
              <pc:sldMasterMk cId="2999785688" sldId="2147483648"/>
              <pc:sldLayoutMk cId="2165617839" sldId="2147483658"/>
              <ac:picMk id="8" creationId="{00000000-0000-0000-0000-000000000000}"/>
            </ac:picMkLst>
          </pc:picChg>
          <pc:picChg chg="mod">
            <ac:chgData name="Chris Droessler" userId="625c3661-9d64-47fa-b83c-4b49393bd161" providerId="ADAL" clId="{EB4EB56B-12DC-A94C-B0CF-E21A98137943}" dt="2020-01-16T17:19:42.133" v="34" actId="14100"/>
            <ac:picMkLst>
              <pc:docMk/>
              <pc:sldMasterMk cId="2999785688" sldId="2147483648"/>
              <pc:sldLayoutMk cId="2165617839" sldId="2147483658"/>
              <ac:picMk id="9" creationId="{00000000-0000-0000-0000-000000000000}"/>
            </ac:picMkLst>
          </pc:picChg>
          <pc:picChg chg="add">
            <ac:chgData name="Chris Droessler" userId="625c3661-9d64-47fa-b83c-4b49393bd161" providerId="ADAL" clId="{EB4EB56B-12DC-A94C-B0CF-E21A98137943}" dt="2020-01-16T17:19:49.282" v="36"/>
            <ac:picMkLst>
              <pc:docMk/>
              <pc:sldMasterMk cId="2999785688" sldId="2147483648"/>
              <pc:sldLayoutMk cId="2165617839" sldId="2147483658"/>
              <ac:picMk id="12" creationId="{CE3A4B08-F8E9-3A46-9CFE-D29C59ED6E15}"/>
            </ac:picMkLst>
          </pc:picChg>
          <pc:cxnChg chg="mod">
            <ac:chgData name="Chris Droessler" userId="625c3661-9d64-47fa-b83c-4b49393bd161" providerId="ADAL" clId="{EB4EB56B-12DC-A94C-B0CF-E21A98137943}" dt="2020-01-16T17:17:09.873" v="18"/>
            <ac:cxnSpMkLst>
              <pc:docMk/>
              <pc:sldMasterMk cId="2999785688" sldId="2147483648"/>
              <pc:sldLayoutMk cId="2165617839" sldId="2147483658"/>
              <ac:cxnSpMk id="10" creationId="{00000000-0000-0000-0000-000000000000}"/>
            </ac:cxnSpMkLst>
          </pc:cxnChg>
        </pc:sldLayoutChg>
        <pc:sldLayoutChg chg="addSp delSp modSp">
          <pc:chgData name="Chris Droessler" userId="625c3661-9d64-47fa-b83c-4b49393bd161" providerId="ADAL" clId="{EB4EB56B-12DC-A94C-B0CF-E21A98137943}" dt="2020-01-16T17:19:57.442" v="39"/>
          <pc:sldLayoutMkLst>
            <pc:docMk/>
            <pc:sldMasterMk cId="2999785688" sldId="2147483648"/>
            <pc:sldLayoutMk cId="3063052919" sldId="2147483659"/>
          </pc:sldLayoutMkLst>
          <pc:spChg chg="mod">
            <ac:chgData name="Chris Droessler" userId="625c3661-9d64-47fa-b83c-4b49393bd161" providerId="ADAL" clId="{EB4EB56B-12DC-A94C-B0CF-E21A98137943}" dt="2020-01-16T17:17:09.873" v="18"/>
            <ac:spMkLst>
              <pc:docMk/>
              <pc:sldMasterMk cId="2999785688" sldId="2147483648"/>
              <pc:sldLayoutMk cId="3063052919" sldId="2147483659"/>
              <ac:spMk id="2"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063052919" sldId="2147483659"/>
              <ac:spMk id="3"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063052919" sldId="2147483659"/>
              <ac:spMk id="4" creationId="{00000000-0000-0000-0000-000000000000}"/>
            </ac:spMkLst>
          </pc:spChg>
          <pc:spChg chg="mod">
            <ac:chgData name="Chris Droessler" userId="625c3661-9d64-47fa-b83c-4b49393bd161" providerId="ADAL" clId="{EB4EB56B-12DC-A94C-B0CF-E21A98137943}" dt="2020-01-16T17:17:09.873" v="18"/>
            <ac:spMkLst>
              <pc:docMk/>
              <pc:sldMasterMk cId="2999785688" sldId="2147483648"/>
              <pc:sldLayoutMk cId="3063052919" sldId="2147483659"/>
              <ac:spMk id="6" creationId="{00000000-0000-0000-0000-000000000000}"/>
            </ac:spMkLst>
          </pc:spChg>
          <pc:spChg chg="del mod">
            <ac:chgData name="Chris Droessler" userId="625c3661-9d64-47fa-b83c-4b49393bd161" providerId="ADAL" clId="{EB4EB56B-12DC-A94C-B0CF-E21A98137943}" dt="2020-01-16T17:19:56.085" v="38" actId="478"/>
            <ac:spMkLst>
              <pc:docMk/>
              <pc:sldMasterMk cId="2999785688" sldId="2147483648"/>
              <pc:sldLayoutMk cId="3063052919" sldId="2147483659"/>
              <ac:spMk id="7" creationId="{00000000-0000-0000-0000-000000000000}"/>
            </ac:spMkLst>
          </pc:spChg>
          <pc:spChg chg="add">
            <ac:chgData name="Chris Droessler" userId="625c3661-9d64-47fa-b83c-4b49393bd161" providerId="ADAL" clId="{EB4EB56B-12DC-A94C-B0CF-E21A98137943}" dt="2020-01-16T17:19:57.442" v="39"/>
            <ac:spMkLst>
              <pc:docMk/>
              <pc:sldMasterMk cId="2999785688" sldId="2147483648"/>
              <pc:sldLayoutMk cId="3063052919" sldId="2147483659"/>
              <ac:spMk id="9" creationId="{CE1BAFAC-38AE-FB49-8239-20207C72DA64}"/>
            </ac:spMkLst>
          </pc:spChg>
          <pc:picChg chg="del mod">
            <ac:chgData name="Chris Droessler" userId="625c3661-9d64-47fa-b83c-4b49393bd161" providerId="ADAL" clId="{EB4EB56B-12DC-A94C-B0CF-E21A98137943}" dt="2020-01-16T17:19:56.085" v="38" actId="478"/>
            <ac:picMkLst>
              <pc:docMk/>
              <pc:sldMasterMk cId="2999785688" sldId="2147483648"/>
              <pc:sldLayoutMk cId="3063052919" sldId="2147483659"/>
              <ac:picMk id="8" creationId="{00000000-0000-0000-0000-000000000000}"/>
            </ac:picMkLst>
          </pc:picChg>
          <pc:picChg chg="add">
            <ac:chgData name="Chris Droessler" userId="625c3661-9d64-47fa-b83c-4b49393bd161" providerId="ADAL" clId="{EB4EB56B-12DC-A94C-B0CF-E21A98137943}" dt="2020-01-16T17:19:57.442" v="39"/>
            <ac:picMkLst>
              <pc:docMk/>
              <pc:sldMasterMk cId="2999785688" sldId="2147483648"/>
              <pc:sldLayoutMk cId="3063052919" sldId="2147483659"/>
              <ac:picMk id="10" creationId="{A36E0417-F744-C74A-9895-80FF29D24CBF}"/>
            </ac:picMkLst>
          </pc:picChg>
        </pc:sldLayoutChg>
        <pc:sldLayoutChg chg="modSp">
          <pc:chgData name="Chris Droessler" userId="625c3661-9d64-47fa-b83c-4b49393bd161" providerId="ADAL" clId="{EB4EB56B-12DC-A94C-B0CF-E21A98137943}" dt="2020-01-16T17:17:09.873" v="18"/>
          <pc:sldLayoutMkLst>
            <pc:docMk/>
            <pc:sldMasterMk cId="2999785688" sldId="2147483648"/>
            <pc:sldLayoutMk cId="781414520" sldId="2147483660"/>
          </pc:sldLayoutMkLst>
          <pc:spChg chg="mod">
            <ac:chgData name="Chris Droessler" userId="625c3661-9d64-47fa-b83c-4b49393bd161" providerId="ADAL" clId="{EB4EB56B-12DC-A94C-B0CF-E21A98137943}" dt="2020-01-16T17:17:09.873" v="18"/>
            <ac:spMkLst>
              <pc:docMk/>
              <pc:sldMasterMk cId="2999785688" sldId="2147483648"/>
              <pc:sldLayoutMk cId="781414520" sldId="2147483660"/>
              <ac:spMk id="58" creationId="{00000000-0000-0000-0000-000000000000}"/>
            </ac:spMkLst>
          </pc:spChg>
        </pc:sldLayoutChg>
      </pc:sldMasterChg>
    </pc:docChg>
  </pc:docChgLst>
  <pc:docChgLst>
    <pc:chgData name="Chris Droessler" userId="625c3661-9d64-47fa-b83c-4b49393bd161" providerId="ADAL" clId="{0EF77CE6-49EC-A04B-A1FD-2CBA5DEAABEE}"/>
    <pc:docChg chg="modSld">
      <pc:chgData name="Chris Droessler" userId="625c3661-9d64-47fa-b83c-4b49393bd161" providerId="ADAL" clId="{0EF77CE6-49EC-A04B-A1FD-2CBA5DEAABEE}" dt="2019-11-21T13:22:53.718" v="10" actId="20577"/>
      <pc:docMkLst>
        <pc:docMk/>
      </pc:docMkLst>
      <pc:sldChg chg="modSp">
        <pc:chgData name="Chris Droessler" userId="625c3661-9d64-47fa-b83c-4b49393bd161" providerId="ADAL" clId="{0EF77CE6-49EC-A04B-A1FD-2CBA5DEAABEE}" dt="2019-11-21T13:22:53.718" v="10" actId="20577"/>
        <pc:sldMkLst>
          <pc:docMk/>
          <pc:sldMk cId="3431447260" sldId="956"/>
        </pc:sldMkLst>
        <pc:spChg chg="mod">
          <ac:chgData name="Chris Droessler" userId="625c3661-9d64-47fa-b83c-4b49393bd161" providerId="ADAL" clId="{0EF77CE6-49EC-A04B-A1FD-2CBA5DEAABEE}" dt="2019-11-21T13:22:53.718" v="10" actId="20577"/>
          <ac:spMkLst>
            <pc:docMk/>
            <pc:sldMk cId="3431447260" sldId="956"/>
            <ac:spMk id="2" creationId="{00000000-0000-0000-0000-000000000000}"/>
          </ac:spMkLst>
        </pc:spChg>
      </pc:sldChg>
    </pc:docChg>
  </pc:docChgLst>
  <pc:docChgLst>
    <pc:chgData name="Chris Droessler" userId="625c3661-9d64-47fa-b83c-4b49393bd161" providerId="ADAL" clId="{FB219358-6214-1D47-89F0-80319E716FE2}"/>
    <pc:docChg chg="undo custSel addSld delSld modSld sldOrd modSection">
      <pc:chgData name="Chris Droessler" userId="625c3661-9d64-47fa-b83c-4b49393bd161" providerId="ADAL" clId="{FB219358-6214-1D47-89F0-80319E716FE2}" dt="2020-04-16T14:31:17.499" v="4088" actId="113"/>
      <pc:docMkLst>
        <pc:docMk/>
      </pc:docMkLst>
      <pc:sldChg chg="add">
        <pc:chgData name="Chris Droessler" userId="625c3661-9d64-47fa-b83c-4b49393bd161" providerId="ADAL" clId="{FB219358-6214-1D47-89F0-80319E716FE2}" dt="2020-04-15T20:35:26.159" v="2745"/>
        <pc:sldMkLst>
          <pc:docMk/>
          <pc:sldMk cId="1938080075" sldId="256"/>
        </pc:sldMkLst>
      </pc:sldChg>
      <pc:sldChg chg="add">
        <pc:chgData name="Chris Droessler" userId="625c3661-9d64-47fa-b83c-4b49393bd161" providerId="ADAL" clId="{FB219358-6214-1D47-89F0-80319E716FE2}" dt="2020-04-15T20:35:26.159" v="2745"/>
        <pc:sldMkLst>
          <pc:docMk/>
          <pc:sldMk cId="1240394767" sldId="257"/>
        </pc:sldMkLst>
      </pc:sldChg>
      <pc:sldChg chg="add">
        <pc:chgData name="Chris Droessler" userId="625c3661-9d64-47fa-b83c-4b49393bd161" providerId="ADAL" clId="{FB219358-6214-1D47-89F0-80319E716FE2}" dt="2020-04-15T20:35:26.159" v="2745"/>
        <pc:sldMkLst>
          <pc:docMk/>
          <pc:sldMk cId="952518682" sldId="258"/>
        </pc:sldMkLst>
      </pc:sldChg>
      <pc:sldChg chg="addSp delSp add del setBg delDesignElem">
        <pc:chgData name="Chris Droessler" userId="625c3661-9d64-47fa-b83c-4b49393bd161" providerId="ADAL" clId="{FB219358-6214-1D47-89F0-80319E716FE2}" dt="2020-04-16T00:17:53.506" v="3226"/>
        <pc:sldMkLst>
          <pc:docMk/>
          <pc:sldMk cId="1157240991" sldId="260"/>
        </pc:sldMkLst>
        <pc:spChg chg="add del">
          <ac:chgData name="Chris Droessler" userId="625c3661-9d64-47fa-b83c-4b49393bd161" providerId="ADAL" clId="{FB219358-6214-1D47-89F0-80319E716FE2}" dt="2020-04-16T00:17:53.506" v="3226"/>
          <ac:spMkLst>
            <pc:docMk/>
            <pc:sldMk cId="1157240991" sldId="260"/>
            <ac:spMk id="8" creationId="{2A8AA5BC-4F7A-4226-8F99-6D824B226A97}"/>
          </ac:spMkLst>
        </pc:spChg>
        <pc:spChg chg="add del">
          <ac:chgData name="Chris Droessler" userId="625c3661-9d64-47fa-b83c-4b49393bd161" providerId="ADAL" clId="{FB219358-6214-1D47-89F0-80319E716FE2}" dt="2020-04-16T00:17:53.506" v="3226"/>
          <ac:spMkLst>
            <pc:docMk/>
            <pc:sldMk cId="1157240991" sldId="260"/>
            <ac:spMk id="10" creationId="{3E5445C6-DD42-4979-86FF-03730E8C6DB0}"/>
          </ac:spMkLst>
        </pc:spChg>
        <pc:cxnChg chg="add del">
          <ac:chgData name="Chris Droessler" userId="625c3661-9d64-47fa-b83c-4b49393bd161" providerId="ADAL" clId="{FB219358-6214-1D47-89F0-80319E716FE2}" dt="2020-04-16T00:17:53.506" v="3226"/>
          <ac:cxnSpMkLst>
            <pc:docMk/>
            <pc:sldMk cId="1157240991" sldId="260"/>
            <ac:cxnSpMk id="12" creationId="{45000665-DFC7-417E-8FD7-516A0F15C975}"/>
          </ac:cxnSpMkLst>
        </pc:cxnChg>
      </pc:sldChg>
      <pc:sldChg chg="delSp modSp add setBg delDesignElem">
        <pc:chgData name="Chris Droessler" userId="625c3661-9d64-47fa-b83c-4b49393bd161" providerId="ADAL" clId="{FB219358-6214-1D47-89F0-80319E716FE2}" dt="2020-04-16T00:18:56.760" v="3236" actId="14100"/>
        <pc:sldMkLst>
          <pc:docMk/>
          <pc:sldMk cId="1247179075" sldId="260"/>
        </pc:sldMkLst>
        <pc:spChg chg="del">
          <ac:chgData name="Chris Droessler" userId="625c3661-9d64-47fa-b83c-4b49393bd161" providerId="ADAL" clId="{FB219358-6214-1D47-89F0-80319E716FE2}" dt="2020-04-16T00:18:02.101" v="3233"/>
          <ac:spMkLst>
            <pc:docMk/>
            <pc:sldMk cId="1247179075" sldId="260"/>
            <ac:spMk id="8" creationId="{2A8AA5BC-4F7A-4226-8F99-6D824B226A97}"/>
          </ac:spMkLst>
        </pc:spChg>
        <pc:spChg chg="del">
          <ac:chgData name="Chris Droessler" userId="625c3661-9d64-47fa-b83c-4b49393bd161" providerId="ADAL" clId="{FB219358-6214-1D47-89F0-80319E716FE2}" dt="2020-04-16T00:18:02.101" v="3233"/>
          <ac:spMkLst>
            <pc:docMk/>
            <pc:sldMk cId="1247179075" sldId="260"/>
            <ac:spMk id="10" creationId="{3E5445C6-DD42-4979-86FF-03730E8C6DB0}"/>
          </ac:spMkLst>
        </pc:spChg>
        <pc:picChg chg="mod">
          <ac:chgData name="Chris Droessler" userId="625c3661-9d64-47fa-b83c-4b49393bd161" providerId="ADAL" clId="{FB219358-6214-1D47-89F0-80319E716FE2}" dt="2020-04-16T00:18:56.760" v="3236" actId="14100"/>
          <ac:picMkLst>
            <pc:docMk/>
            <pc:sldMk cId="1247179075" sldId="260"/>
            <ac:picMk id="11" creationId="{A6C285D6-0E1D-5C4E-B064-5C973C34AF82}"/>
          </ac:picMkLst>
        </pc:picChg>
        <pc:cxnChg chg="del">
          <ac:chgData name="Chris Droessler" userId="625c3661-9d64-47fa-b83c-4b49393bd161" providerId="ADAL" clId="{FB219358-6214-1D47-89F0-80319E716FE2}" dt="2020-04-16T00:18:02.101" v="3233"/>
          <ac:cxnSpMkLst>
            <pc:docMk/>
            <pc:sldMk cId="1247179075" sldId="260"/>
            <ac:cxnSpMk id="12" creationId="{45000665-DFC7-417E-8FD7-516A0F15C975}"/>
          </ac:cxnSpMkLst>
        </pc:cxnChg>
      </pc:sldChg>
      <pc:sldChg chg="addSp delSp add del setBg delDesignElem">
        <pc:chgData name="Chris Droessler" userId="625c3661-9d64-47fa-b83c-4b49393bd161" providerId="ADAL" clId="{FB219358-6214-1D47-89F0-80319E716FE2}" dt="2020-04-16T00:17:53.506" v="3226"/>
        <pc:sldMkLst>
          <pc:docMk/>
          <pc:sldMk cId="2344151389" sldId="261"/>
        </pc:sldMkLst>
        <pc:spChg chg="add del">
          <ac:chgData name="Chris Droessler" userId="625c3661-9d64-47fa-b83c-4b49393bd161" providerId="ADAL" clId="{FB219358-6214-1D47-89F0-80319E716FE2}" dt="2020-04-16T00:17:53.506" v="3226"/>
          <ac:spMkLst>
            <pc:docMk/>
            <pc:sldMk cId="2344151389" sldId="261"/>
            <ac:spMk id="8" creationId="{F98ED85F-DCEE-4B50-802E-71A6E3E12B04}"/>
          </ac:spMkLst>
        </pc:spChg>
        <pc:cxnChg chg="add del">
          <ac:chgData name="Chris Droessler" userId="625c3661-9d64-47fa-b83c-4b49393bd161" providerId="ADAL" clId="{FB219358-6214-1D47-89F0-80319E716FE2}" dt="2020-04-16T00:17:53.506" v="3226"/>
          <ac:cxnSpMkLst>
            <pc:docMk/>
            <pc:sldMk cId="2344151389" sldId="261"/>
            <ac:cxnSpMk id="10" creationId="{E8E35B83-1EC3-4F87-9D54-D863463351B9}"/>
          </ac:cxnSpMkLst>
        </pc:cxnChg>
      </pc:sldChg>
      <pc:sldChg chg="addSp delSp modSp add setBg delDesignElem">
        <pc:chgData name="Chris Droessler" userId="625c3661-9d64-47fa-b83c-4b49393bd161" providerId="ADAL" clId="{FB219358-6214-1D47-89F0-80319E716FE2}" dt="2020-04-16T00:20:20.532" v="3247"/>
        <pc:sldMkLst>
          <pc:docMk/>
          <pc:sldMk cId="3390980355" sldId="261"/>
        </pc:sldMkLst>
        <pc:spChg chg="add del mod">
          <ac:chgData name="Chris Droessler" userId="625c3661-9d64-47fa-b83c-4b49393bd161" providerId="ADAL" clId="{FB219358-6214-1D47-89F0-80319E716FE2}" dt="2020-04-16T00:20:19.668" v="3246"/>
          <ac:spMkLst>
            <pc:docMk/>
            <pc:sldMk cId="3390980355" sldId="261"/>
            <ac:spMk id="4" creationId="{7D3C7C0A-FA65-354B-8687-90385BE2C61C}"/>
          </ac:spMkLst>
        </pc:spChg>
        <pc:spChg chg="add del mod">
          <ac:chgData name="Chris Droessler" userId="625c3661-9d64-47fa-b83c-4b49393bd161" providerId="ADAL" clId="{FB219358-6214-1D47-89F0-80319E716FE2}" dt="2020-04-16T00:20:19.668" v="3246"/>
          <ac:spMkLst>
            <pc:docMk/>
            <pc:sldMk cId="3390980355" sldId="261"/>
            <ac:spMk id="5" creationId="{E2B1EDE4-7210-5445-ACE5-50EFD035FAF7}"/>
          </ac:spMkLst>
        </pc:spChg>
        <pc:spChg chg="add del mod">
          <ac:chgData name="Chris Droessler" userId="625c3661-9d64-47fa-b83c-4b49393bd161" providerId="ADAL" clId="{FB219358-6214-1D47-89F0-80319E716FE2}" dt="2020-04-16T00:20:20.532" v="3247"/>
          <ac:spMkLst>
            <pc:docMk/>
            <pc:sldMk cId="3390980355" sldId="261"/>
            <ac:spMk id="6" creationId="{6C39EAD1-16CC-AE41-A409-886A1F027877}"/>
          </ac:spMkLst>
        </pc:spChg>
        <pc:spChg chg="add del mod">
          <ac:chgData name="Chris Droessler" userId="625c3661-9d64-47fa-b83c-4b49393bd161" providerId="ADAL" clId="{FB219358-6214-1D47-89F0-80319E716FE2}" dt="2020-04-16T00:20:20.532" v="3247"/>
          <ac:spMkLst>
            <pc:docMk/>
            <pc:sldMk cId="3390980355" sldId="261"/>
            <ac:spMk id="7" creationId="{F07E9403-40B5-454F-9F1A-3B80492206AB}"/>
          </ac:spMkLst>
        </pc:spChg>
        <pc:spChg chg="del">
          <ac:chgData name="Chris Droessler" userId="625c3661-9d64-47fa-b83c-4b49393bd161" providerId="ADAL" clId="{FB219358-6214-1D47-89F0-80319E716FE2}" dt="2020-04-16T00:18:02.101" v="3233"/>
          <ac:spMkLst>
            <pc:docMk/>
            <pc:sldMk cId="3390980355" sldId="261"/>
            <ac:spMk id="8" creationId="{F98ED85F-DCEE-4B50-802E-71A6E3E12B04}"/>
          </ac:spMkLst>
        </pc:spChg>
        <pc:cxnChg chg="del">
          <ac:chgData name="Chris Droessler" userId="625c3661-9d64-47fa-b83c-4b49393bd161" providerId="ADAL" clId="{FB219358-6214-1D47-89F0-80319E716FE2}" dt="2020-04-16T00:18:02.101" v="3233"/>
          <ac:cxnSpMkLst>
            <pc:docMk/>
            <pc:sldMk cId="3390980355" sldId="261"/>
            <ac:cxnSpMk id="10" creationId="{E8E35B83-1EC3-4F87-9D54-D863463351B9}"/>
          </ac:cxnSpMkLst>
        </pc:cxnChg>
      </pc:sldChg>
      <pc:sldChg chg="addSp delSp modSp add setBg delDesignElem">
        <pc:chgData name="Chris Droessler" userId="625c3661-9d64-47fa-b83c-4b49393bd161" providerId="ADAL" clId="{FB219358-6214-1D47-89F0-80319E716FE2}" dt="2020-04-16T00:20:28.028" v="3249"/>
        <pc:sldMkLst>
          <pc:docMk/>
          <pc:sldMk cId="2087542354" sldId="262"/>
        </pc:sldMkLst>
        <pc:spChg chg="add del mod">
          <ac:chgData name="Chris Droessler" userId="625c3661-9d64-47fa-b83c-4b49393bd161" providerId="ADAL" clId="{FB219358-6214-1D47-89F0-80319E716FE2}" dt="2020-04-16T00:20:27.148" v="3248"/>
          <ac:spMkLst>
            <pc:docMk/>
            <pc:sldMk cId="2087542354" sldId="262"/>
            <ac:spMk id="4" creationId="{60E502DE-CB2E-BE43-A7EE-D0E7C2F16797}"/>
          </ac:spMkLst>
        </pc:spChg>
        <pc:spChg chg="add del mod">
          <ac:chgData name="Chris Droessler" userId="625c3661-9d64-47fa-b83c-4b49393bd161" providerId="ADAL" clId="{FB219358-6214-1D47-89F0-80319E716FE2}" dt="2020-04-16T00:20:27.148" v="3248"/>
          <ac:spMkLst>
            <pc:docMk/>
            <pc:sldMk cId="2087542354" sldId="262"/>
            <ac:spMk id="5" creationId="{93D93E35-DB96-4B4B-B985-02615E7A107C}"/>
          </ac:spMkLst>
        </pc:spChg>
        <pc:spChg chg="add del mod">
          <ac:chgData name="Chris Droessler" userId="625c3661-9d64-47fa-b83c-4b49393bd161" providerId="ADAL" clId="{FB219358-6214-1D47-89F0-80319E716FE2}" dt="2020-04-16T00:20:28.028" v="3249"/>
          <ac:spMkLst>
            <pc:docMk/>
            <pc:sldMk cId="2087542354" sldId="262"/>
            <ac:spMk id="6" creationId="{29511E55-3030-5E44-BFF0-11211D95F5AC}"/>
          </ac:spMkLst>
        </pc:spChg>
        <pc:spChg chg="add del mod">
          <ac:chgData name="Chris Droessler" userId="625c3661-9d64-47fa-b83c-4b49393bd161" providerId="ADAL" clId="{FB219358-6214-1D47-89F0-80319E716FE2}" dt="2020-04-16T00:20:28.028" v="3249"/>
          <ac:spMkLst>
            <pc:docMk/>
            <pc:sldMk cId="2087542354" sldId="262"/>
            <ac:spMk id="7" creationId="{3EAE1442-685C-9C4F-83DB-E9FDEF189724}"/>
          </ac:spMkLst>
        </pc:spChg>
        <pc:spChg chg="del">
          <ac:chgData name="Chris Droessler" userId="625c3661-9d64-47fa-b83c-4b49393bd161" providerId="ADAL" clId="{FB219358-6214-1D47-89F0-80319E716FE2}" dt="2020-04-16T00:18:02.101" v="3233"/>
          <ac:spMkLst>
            <pc:docMk/>
            <pc:sldMk cId="2087542354" sldId="262"/>
            <ac:spMk id="8" creationId="{F98ED85F-DCEE-4B50-802E-71A6E3E12B04}"/>
          </ac:spMkLst>
        </pc:spChg>
        <pc:cxnChg chg="del">
          <ac:chgData name="Chris Droessler" userId="625c3661-9d64-47fa-b83c-4b49393bd161" providerId="ADAL" clId="{FB219358-6214-1D47-89F0-80319E716FE2}" dt="2020-04-16T00:18:02.101" v="3233"/>
          <ac:cxnSpMkLst>
            <pc:docMk/>
            <pc:sldMk cId="2087542354" sldId="262"/>
            <ac:cxnSpMk id="10" creationId="{E8E35B83-1EC3-4F87-9D54-D863463351B9}"/>
          </ac:cxnSpMkLst>
        </pc:cxnChg>
      </pc:sldChg>
      <pc:sldChg chg="addSp delSp add del setBg delDesignElem">
        <pc:chgData name="Chris Droessler" userId="625c3661-9d64-47fa-b83c-4b49393bd161" providerId="ADAL" clId="{FB219358-6214-1D47-89F0-80319E716FE2}" dt="2020-04-16T00:17:53.506" v="3226"/>
        <pc:sldMkLst>
          <pc:docMk/>
          <pc:sldMk cId="3949808024" sldId="262"/>
        </pc:sldMkLst>
        <pc:spChg chg="add del">
          <ac:chgData name="Chris Droessler" userId="625c3661-9d64-47fa-b83c-4b49393bd161" providerId="ADAL" clId="{FB219358-6214-1D47-89F0-80319E716FE2}" dt="2020-04-16T00:17:53.506" v="3226"/>
          <ac:spMkLst>
            <pc:docMk/>
            <pc:sldMk cId="3949808024" sldId="262"/>
            <ac:spMk id="8" creationId="{F98ED85F-DCEE-4B50-802E-71A6E3E12B04}"/>
          </ac:spMkLst>
        </pc:spChg>
        <pc:cxnChg chg="add del">
          <ac:chgData name="Chris Droessler" userId="625c3661-9d64-47fa-b83c-4b49393bd161" providerId="ADAL" clId="{FB219358-6214-1D47-89F0-80319E716FE2}" dt="2020-04-16T00:17:53.506" v="3226"/>
          <ac:cxnSpMkLst>
            <pc:docMk/>
            <pc:sldMk cId="3949808024" sldId="262"/>
            <ac:cxnSpMk id="10" creationId="{E8E35B83-1EC3-4F87-9D54-D863463351B9}"/>
          </ac:cxnSpMkLst>
        </pc:cxnChg>
      </pc:sldChg>
      <pc:sldChg chg="del">
        <pc:chgData name="Chris Droessler" userId="625c3661-9d64-47fa-b83c-4b49393bd161" providerId="ADAL" clId="{FB219358-6214-1D47-89F0-80319E716FE2}" dt="2020-04-08T13:14:31.499" v="348" actId="2696"/>
        <pc:sldMkLst>
          <pc:docMk/>
          <pc:sldMk cId="1601590592" sldId="265"/>
        </pc:sldMkLst>
      </pc:sldChg>
      <pc:sldChg chg="del">
        <pc:chgData name="Chris Droessler" userId="625c3661-9d64-47fa-b83c-4b49393bd161" providerId="ADAL" clId="{FB219358-6214-1D47-89F0-80319E716FE2}" dt="2020-04-08T11:00:05.822" v="34" actId="2696"/>
        <pc:sldMkLst>
          <pc:docMk/>
          <pc:sldMk cId="3754574763" sldId="266"/>
        </pc:sldMkLst>
      </pc:sldChg>
      <pc:sldChg chg="del">
        <pc:chgData name="Chris Droessler" userId="625c3661-9d64-47fa-b83c-4b49393bd161" providerId="ADAL" clId="{FB219358-6214-1D47-89F0-80319E716FE2}" dt="2020-04-08T13:14:42.218" v="359" actId="2696"/>
        <pc:sldMkLst>
          <pc:docMk/>
          <pc:sldMk cId="1792735702" sldId="272"/>
        </pc:sldMkLst>
      </pc:sldChg>
      <pc:sldChg chg="del">
        <pc:chgData name="Chris Droessler" userId="625c3661-9d64-47fa-b83c-4b49393bd161" providerId="ADAL" clId="{FB219358-6214-1D47-89F0-80319E716FE2}" dt="2020-04-08T13:14:42.323" v="379" actId="2696"/>
        <pc:sldMkLst>
          <pc:docMk/>
          <pc:sldMk cId="485712414" sldId="274"/>
        </pc:sldMkLst>
      </pc:sldChg>
      <pc:sldChg chg="del">
        <pc:chgData name="Chris Droessler" userId="625c3661-9d64-47fa-b83c-4b49393bd161" providerId="ADAL" clId="{FB219358-6214-1D47-89F0-80319E716FE2}" dt="2020-04-08T13:14:42.287" v="370" actId="2696"/>
        <pc:sldMkLst>
          <pc:docMk/>
          <pc:sldMk cId="1312623294" sldId="275"/>
        </pc:sldMkLst>
      </pc:sldChg>
      <pc:sldChg chg="modSp del">
        <pc:chgData name="Chris Droessler" userId="625c3661-9d64-47fa-b83c-4b49393bd161" providerId="ADAL" clId="{FB219358-6214-1D47-89F0-80319E716FE2}" dt="2020-04-15T19:48:46.982" v="2266" actId="2696"/>
        <pc:sldMkLst>
          <pc:docMk/>
          <pc:sldMk cId="753626156" sldId="281"/>
        </pc:sldMkLst>
        <pc:spChg chg="mod">
          <ac:chgData name="Chris Droessler" userId="625c3661-9d64-47fa-b83c-4b49393bd161" providerId="ADAL" clId="{FB219358-6214-1D47-89F0-80319E716FE2}" dt="2020-04-15T16:06:40.945" v="1121" actId="20577"/>
          <ac:spMkLst>
            <pc:docMk/>
            <pc:sldMk cId="753626156" sldId="281"/>
            <ac:spMk id="2" creationId="{00000000-0000-0000-0000-000000000000}"/>
          </ac:spMkLst>
        </pc:spChg>
        <pc:spChg chg="mod">
          <ac:chgData name="Chris Droessler" userId="625c3661-9d64-47fa-b83c-4b49393bd161" providerId="ADAL" clId="{FB219358-6214-1D47-89F0-80319E716FE2}" dt="2020-04-15T16:06:54.808" v="1148" actId="20577"/>
          <ac:spMkLst>
            <pc:docMk/>
            <pc:sldMk cId="753626156" sldId="281"/>
            <ac:spMk id="3" creationId="{00000000-0000-0000-0000-000000000000}"/>
          </ac:spMkLst>
        </pc:spChg>
      </pc:sldChg>
      <pc:sldChg chg="del">
        <pc:chgData name="Chris Droessler" userId="625c3661-9d64-47fa-b83c-4b49393bd161" providerId="ADAL" clId="{FB219358-6214-1D47-89F0-80319E716FE2}" dt="2020-04-08T11:00:05.844" v="35" actId="2696"/>
        <pc:sldMkLst>
          <pc:docMk/>
          <pc:sldMk cId="157070210" sldId="411"/>
        </pc:sldMkLst>
      </pc:sldChg>
      <pc:sldChg chg="del">
        <pc:chgData name="Chris Droessler" userId="625c3661-9d64-47fa-b83c-4b49393bd161" providerId="ADAL" clId="{FB219358-6214-1D47-89F0-80319E716FE2}" dt="2020-04-08T11:00:05.801" v="33" actId="2696"/>
        <pc:sldMkLst>
          <pc:docMk/>
          <pc:sldMk cId="1960297345" sldId="483"/>
        </pc:sldMkLst>
      </pc:sldChg>
      <pc:sldChg chg="del">
        <pc:chgData name="Chris Droessler" userId="625c3661-9d64-47fa-b83c-4b49393bd161" providerId="ADAL" clId="{FB219358-6214-1D47-89F0-80319E716FE2}" dt="2020-04-08T13:14:42.194" v="356" actId="2696"/>
        <pc:sldMkLst>
          <pc:docMk/>
          <pc:sldMk cId="3223483966" sldId="509"/>
        </pc:sldMkLst>
      </pc:sldChg>
      <pc:sldChg chg="del">
        <pc:chgData name="Chris Droessler" userId="625c3661-9d64-47fa-b83c-4b49393bd161" providerId="ADAL" clId="{FB219358-6214-1D47-89F0-80319E716FE2}" dt="2020-04-08T13:14:31.470" v="345" actId="2696"/>
        <pc:sldMkLst>
          <pc:docMk/>
          <pc:sldMk cId="3526271831" sldId="511"/>
        </pc:sldMkLst>
      </pc:sldChg>
      <pc:sldChg chg="modSp del">
        <pc:chgData name="Chris Droessler" userId="625c3661-9d64-47fa-b83c-4b49393bd161" providerId="ADAL" clId="{FB219358-6214-1D47-89F0-80319E716FE2}" dt="2020-04-08T13:14:42.245" v="363" actId="2696"/>
        <pc:sldMkLst>
          <pc:docMk/>
          <pc:sldMk cId="4254513729" sldId="512"/>
        </pc:sldMkLst>
        <pc:spChg chg="mod">
          <ac:chgData name="Chris Droessler" userId="625c3661-9d64-47fa-b83c-4b49393bd161" providerId="ADAL" clId="{FB219358-6214-1D47-89F0-80319E716FE2}" dt="2020-04-07T14:53:21.835" v="8" actId="27636"/>
          <ac:spMkLst>
            <pc:docMk/>
            <pc:sldMk cId="4254513729" sldId="512"/>
            <ac:spMk id="3" creationId="{00000000-0000-0000-0000-000000000000}"/>
          </ac:spMkLst>
        </pc:spChg>
      </pc:sldChg>
      <pc:sldChg chg="del">
        <pc:chgData name="Chris Droessler" userId="625c3661-9d64-47fa-b83c-4b49393bd161" providerId="ADAL" clId="{FB219358-6214-1D47-89F0-80319E716FE2}" dt="2020-04-08T13:13:52.931" v="331" actId="2696"/>
        <pc:sldMkLst>
          <pc:docMk/>
          <pc:sldMk cId="2817247336" sldId="513"/>
        </pc:sldMkLst>
      </pc:sldChg>
      <pc:sldChg chg="del">
        <pc:chgData name="Chris Droessler" userId="625c3661-9d64-47fa-b83c-4b49393bd161" providerId="ADAL" clId="{FB219358-6214-1D47-89F0-80319E716FE2}" dt="2020-04-08T13:14:42.320" v="378" actId="2696"/>
        <pc:sldMkLst>
          <pc:docMk/>
          <pc:sldMk cId="3186210653" sldId="514"/>
        </pc:sldMkLst>
      </pc:sldChg>
      <pc:sldChg chg="del">
        <pc:chgData name="Chris Droessler" userId="625c3661-9d64-47fa-b83c-4b49393bd161" providerId="ADAL" clId="{FB219358-6214-1D47-89F0-80319E716FE2}" dt="2020-04-08T13:14:42.317" v="377" actId="2696"/>
        <pc:sldMkLst>
          <pc:docMk/>
          <pc:sldMk cId="1148131924" sldId="515"/>
        </pc:sldMkLst>
      </pc:sldChg>
      <pc:sldChg chg="del">
        <pc:chgData name="Chris Droessler" userId="625c3661-9d64-47fa-b83c-4b49393bd161" providerId="ADAL" clId="{FB219358-6214-1D47-89F0-80319E716FE2}" dt="2020-04-08T13:13:37.243" v="322" actId="2696"/>
        <pc:sldMkLst>
          <pc:docMk/>
          <pc:sldMk cId="2881002776" sldId="521"/>
        </pc:sldMkLst>
      </pc:sldChg>
      <pc:sldChg chg="del">
        <pc:chgData name="Chris Droessler" userId="625c3661-9d64-47fa-b83c-4b49393bd161" providerId="ADAL" clId="{FB219358-6214-1D47-89F0-80319E716FE2}" dt="2020-04-08T13:14:31.430" v="341" actId="2696"/>
        <pc:sldMkLst>
          <pc:docMk/>
          <pc:sldMk cId="2779310115" sldId="525"/>
        </pc:sldMkLst>
      </pc:sldChg>
      <pc:sldChg chg="del">
        <pc:chgData name="Chris Droessler" userId="625c3661-9d64-47fa-b83c-4b49393bd161" providerId="ADAL" clId="{FB219358-6214-1D47-89F0-80319E716FE2}" dt="2020-04-08T13:14:42.306" v="374" actId="2696"/>
        <pc:sldMkLst>
          <pc:docMk/>
          <pc:sldMk cId="1802031989" sldId="528"/>
        </pc:sldMkLst>
      </pc:sldChg>
      <pc:sldChg chg="del">
        <pc:chgData name="Chris Droessler" userId="625c3661-9d64-47fa-b83c-4b49393bd161" providerId="ADAL" clId="{FB219358-6214-1D47-89F0-80319E716FE2}" dt="2020-04-08T13:13:37.213" v="320" actId="2696"/>
        <pc:sldMkLst>
          <pc:docMk/>
          <pc:sldMk cId="1557097039" sldId="532"/>
        </pc:sldMkLst>
      </pc:sldChg>
      <pc:sldChg chg="del">
        <pc:chgData name="Chris Droessler" userId="625c3661-9d64-47fa-b83c-4b49393bd161" providerId="ADAL" clId="{FB219358-6214-1D47-89F0-80319E716FE2}" dt="2020-04-08T13:13:52.904" v="329" actId="2696"/>
        <pc:sldMkLst>
          <pc:docMk/>
          <pc:sldMk cId="1170993290" sldId="538"/>
        </pc:sldMkLst>
      </pc:sldChg>
      <pc:sldChg chg="del">
        <pc:chgData name="Chris Droessler" userId="625c3661-9d64-47fa-b83c-4b49393bd161" providerId="ADAL" clId="{FB219358-6214-1D47-89F0-80319E716FE2}" dt="2020-04-08T13:14:42.282" v="369" actId="2696"/>
        <pc:sldMkLst>
          <pc:docMk/>
          <pc:sldMk cId="2992138866" sldId="542"/>
        </pc:sldMkLst>
      </pc:sldChg>
      <pc:sldChg chg="del">
        <pc:chgData name="Chris Droessler" userId="625c3661-9d64-47fa-b83c-4b49393bd161" providerId="ADAL" clId="{FB219358-6214-1D47-89F0-80319E716FE2}" dt="2020-04-08T13:14:31.328" v="332" actId="2696"/>
        <pc:sldMkLst>
          <pc:docMk/>
          <pc:sldMk cId="1152502431" sldId="543"/>
        </pc:sldMkLst>
      </pc:sldChg>
      <pc:sldChg chg="del">
        <pc:chgData name="Chris Droessler" userId="625c3661-9d64-47fa-b83c-4b49393bd161" providerId="ADAL" clId="{FB219358-6214-1D47-89F0-80319E716FE2}" dt="2020-04-08T13:14:31.397" v="338" actId="2696"/>
        <pc:sldMkLst>
          <pc:docMk/>
          <pc:sldMk cId="1784353046" sldId="544"/>
        </pc:sldMkLst>
      </pc:sldChg>
      <pc:sldChg chg="del">
        <pc:chgData name="Chris Droessler" userId="625c3661-9d64-47fa-b83c-4b49393bd161" providerId="ADAL" clId="{FB219358-6214-1D47-89F0-80319E716FE2}" dt="2020-04-08T13:13:37.272" v="324" actId="2696"/>
        <pc:sldMkLst>
          <pc:docMk/>
          <pc:sldMk cId="1969882827" sldId="545"/>
        </pc:sldMkLst>
      </pc:sldChg>
      <pc:sldChg chg="del">
        <pc:chgData name="Chris Droessler" userId="625c3661-9d64-47fa-b83c-4b49393bd161" providerId="ADAL" clId="{FB219358-6214-1D47-89F0-80319E716FE2}" dt="2020-04-08T13:14:42.258" v="365" actId="2696"/>
        <pc:sldMkLst>
          <pc:docMk/>
          <pc:sldMk cId="3765622904" sldId="546"/>
        </pc:sldMkLst>
      </pc:sldChg>
      <pc:sldChg chg="del">
        <pc:chgData name="Chris Droessler" userId="625c3661-9d64-47fa-b83c-4b49393bd161" providerId="ADAL" clId="{FB219358-6214-1D47-89F0-80319E716FE2}" dt="2020-04-08T13:14:31.408" v="339" actId="2696"/>
        <pc:sldMkLst>
          <pc:docMk/>
          <pc:sldMk cId="1567014597" sldId="547"/>
        </pc:sldMkLst>
      </pc:sldChg>
      <pc:sldChg chg="del">
        <pc:chgData name="Chris Droessler" userId="625c3661-9d64-47fa-b83c-4b49393bd161" providerId="ADAL" clId="{FB219358-6214-1D47-89F0-80319E716FE2}" dt="2020-04-08T13:14:42.326" v="380" actId="2696"/>
        <pc:sldMkLst>
          <pc:docMk/>
          <pc:sldMk cId="1972243842" sldId="548"/>
        </pc:sldMkLst>
      </pc:sldChg>
      <pc:sldChg chg="del">
        <pc:chgData name="Chris Droessler" userId="625c3661-9d64-47fa-b83c-4b49393bd161" providerId="ADAL" clId="{FB219358-6214-1D47-89F0-80319E716FE2}" dt="2020-04-08T13:14:42.239" v="362" actId="2696"/>
        <pc:sldMkLst>
          <pc:docMk/>
          <pc:sldMk cId="3928822900" sldId="549"/>
        </pc:sldMkLst>
      </pc:sldChg>
      <pc:sldChg chg="modSp del">
        <pc:chgData name="Chris Droessler" userId="625c3661-9d64-47fa-b83c-4b49393bd161" providerId="ADAL" clId="{FB219358-6214-1D47-89F0-80319E716FE2}" dt="2020-04-08T13:14:42.202" v="357" actId="2696"/>
        <pc:sldMkLst>
          <pc:docMk/>
          <pc:sldMk cId="3038918188" sldId="551"/>
        </pc:sldMkLst>
        <pc:spChg chg="mod">
          <ac:chgData name="Chris Droessler" userId="625c3661-9d64-47fa-b83c-4b49393bd161" providerId="ADAL" clId="{FB219358-6214-1D47-89F0-80319E716FE2}" dt="2020-04-07T14:53:21.814" v="7" actId="27636"/>
          <ac:spMkLst>
            <pc:docMk/>
            <pc:sldMk cId="3038918188" sldId="551"/>
            <ac:spMk id="3" creationId="{00000000-0000-0000-0000-000000000000}"/>
          </ac:spMkLst>
        </pc:spChg>
      </pc:sldChg>
      <pc:sldChg chg="del">
        <pc:chgData name="Chris Droessler" userId="625c3661-9d64-47fa-b83c-4b49393bd161" providerId="ADAL" clId="{FB219358-6214-1D47-89F0-80319E716FE2}" dt="2020-04-08T13:14:42.232" v="361" actId="2696"/>
        <pc:sldMkLst>
          <pc:docMk/>
          <pc:sldMk cId="2261795799" sldId="552"/>
        </pc:sldMkLst>
      </pc:sldChg>
      <pc:sldChg chg="del">
        <pc:chgData name="Chris Droessler" userId="625c3661-9d64-47fa-b83c-4b49393bd161" providerId="ADAL" clId="{FB219358-6214-1D47-89F0-80319E716FE2}" dt="2020-04-08T13:14:42.177" v="354" actId="2696"/>
        <pc:sldMkLst>
          <pc:docMk/>
          <pc:sldMk cId="797042957" sldId="554"/>
        </pc:sldMkLst>
      </pc:sldChg>
      <pc:sldChg chg="del">
        <pc:chgData name="Chris Droessler" userId="625c3661-9d64-47fa-b83c-4b49393bd161" providerId="ADAL" clId="{FB219358-6214-1D47-89F0-80319E716FE2}" dt="2020-04-08T13:14:42.186" v="355" actId="2696"/>
        <pc:sldMkLst>
          <pc:docMk/>
          <pc:sldMk cId="1127496624" sldId="561"/>
        </pc:sldMkLst>
      </pc:sldChg>
      <pc:sldChg chg="del">
        <pc:chgData name="Chris Droessler" userId="625c3661-9d64-47fa-b83c-4b49393bd161" providerId="ADAL" clId="{FB219358-6214-1D47-89F0-80319E716FE2}" dt="2020-04-08T13:13:52.889" v="328" actId="2696"/>
        <pc:sldMkLst>
          <pc:docMk/>
          <pc:sldMk cId="1107501514" sldId="562"/>
        </pc:sldMkLst>
      </pc:sldChg>
      <pc:sldChg chg="del">
        <pc:chgData name="Chris Droessler" userId="625c3661-9d64-47fa-b83c-4b49393bd161" providerId="ADAL" clId="{FB219358-6214-1D47-89F0-80319E716FE2}" dt="2020-04-08T11:00:12.731" v="47" actId="2696"/>
        <pc:sldMkLst>
          <pc:docMk/>
          <pc:sldMk cId="1261742435" sldId="564"/>
        </pc:sldMkLst>
      </pc:sldChg>
      <pc:sldChg chg="del">
        <pc:chgData name="Chris Droessler" userId="625c3661-9d64-47fa-b83c-4b49393bd161" providerId="ADAL" clId="{FB219358-6214-1D47-89F0-80319E716FE2}" dt="2020-04-08T13:14:31.352" v="334" actId="2696"/>
        <pc:sldMkLst>
          <pc:docMk/>
          <pc:sldMk cId="793579014" sldId="566"/>
        </pc:sldMkLst>
      </pc:sldChg>
      <pc:sldChg chg="del">
        <pc:chgData name="Chris Droessler" userId="625c3661-9d64-47fa-b83c-4b49393bd161" providerId="ADAL" clId="{FB219358-6214-1D47-89F0-80319E716FE2}" dt="2020-04-08T13:14:42.160" v="352" actId="2696"/>
        <pc:sldMkLst>
          <pc:docMk/>
          <pc:sldMk cId="520573234" sldId="599"/>
        </pc:sldMkLst>
      </pc:sldChg>
      <pc:sldChg chg="del">
        <pc:chgData name="Chris Droessler" userId="625c3661-9d64-47fa-b83c-4b49393bd161" providerId="ADAL" clId="{FB219358-6214-1D47-89F0-80319E716FE2}" dt="2020-04-08T13:14:31.491" v="347" actId="2696"/>
        <pc:sldMkLst>
          <pc:docMk/>
          <pc:sldMk cId="279613620" sldId="613"/>
        </pc:sldMkLst>
      </pc:sldChg>
      <pc:sldChg chg="del">
        <pc:chgData name="Chris Droessler" userId="625c3661-9d64-47fa-b83c-4b49393bd161" providerId="ADAL" clId="{FB219358-6214-1D47-89F0-80319E716FE2}" dt="2020-04-08T11:00:12.799" v="51" actId="2696"/>
        <pc:sldMkLst>
          <pc:docMk/>
          <pc:sldMk cId="158575149" sldId="699"/>
        </pc:sldMkLst>
      </pc:sldChg>
      <pc:sldChg chg="del">
        <pc:chgData name="Chris Droessler" userId="625c3661-9d64-47fa-b83c-4b49393bd161" providerId="ADAL" clId="{FB219358-6214-1D47-89F0-80319E716FE2}" dt="2020-04-08T11:00:05.714" v="29" actId="2696"/>
        <pc:sldMkLst>
          <pc:docMk/>
          <pc:sldMk cId="3713166176" sldId="704"/>
        </pc:sldMkLst>
      </pc:sldChg>
      <pc:sldChg chg="modSp add modNotesTx">
        <pc:chgData name="Chris Droessler" userId="625c3661-9d64-47fa-b83c-4b49393bd161" providerId="ADAL" clId="{FB219358-6214-1D47-89F0-80319E716FE2}" dt="2020-04-16T01:16:52.207" v="3662" actId="20577"/>
        <pc:sldMkLst>
          <pc:docMk/>
          <pc:sldMk cId="4167953633" sldId="704"/>
        </pc:sldMkLst>
        <pc:spChg chg="mod">
          <ac:chgData name="Chris Droessler" userId="625c3661-9d64-47fa-b83c-4b49393bd161" providerId="ADAL" clId="{FB219358-6214-1D47-89F0-80319E716FE2}" dt="2020-04-16T01:16:52.207" v="3662" actId="20577"/>
          <ac:spMkLst>
            <pc:docMk/>
            <pc:sldMk cId="4167953633" sldId="704"/>
            <ac:spMk id="2" creationId="{D323E2E6-2EF3-C942-8A91-325510536B92}"/>
          </ac:spMkLst>
        </pc:spChg>
        <pc:spChg chg="mod">
          <ac:chgData name="Chris Droessler" userId="625c3661-9d64-47fa-b83c-4b49393bd161" providerId="ADAL" clId="{FB219358-6214-1D47-89F0-80319E716FE2}" dt="2020-04-16T01:14:24.997" v="3523" actId="14100"/>
          <ac:spMkLst>
            <pc:docMk/>
            <pc:sldMk cId="4167953633" sldId="704"/>
            <ac:spMk id="3" creationId="{8CDE6DEC-CB0D-7145-803C-51F4CE813CBB}"/>
          </ac:spMkLst>
        </pc:spChg>
        <pc:spChg chg="mod">
          <ac:chgData name="Chris Droessler" userId="625c3661-9d64-47fa-b83c-4b49393bd161" providerId="ADAL" clId="{FB219358-6214-1D47-89F0-80319E716FE2}" dt="2020-04-16T01:12:28.099" v="3381" actId="1076"/>
          <ac:spMkLst>
            <pc:docMk/>
            <pc:sldMk cId="4167953633" sldId="704"/>
            <ac:spMk id="5" creationId="{D4A2742A-214E-AF4E-84BB-772094E1028F}"/>
          </ac:spMkLst>
        </pc:spChg>
        <pc:picChg chg="mod">
          <ac:chgData name="Chris Droessler" userId="625c3661-9d64-47fa-b83c-4b49393bd161" providerId="ADAL" clId="{FB219358-6214-1D47-89F0-80319E716FE2}" dt="2020-04-16T01:13:53.878" v="3491" actId="1076"/>
          <ac:picMkLst>
            <pc:docMk/>
            <pc:sldMk cId="4167953633" sldId="704"/>
            <ac:picMk id="4" creationId="{BF5147F9-B717-F149-BD91-DB7BA249B072}"/>
          </ac:picMkLst>
        </pc:picChg>
      </pc:sldChg>
      <pc:sldChg chg="del">
        <pc:chgData name="Chris Droessler" userId="625c3661-9d64-47fa-b83c-4b49393bd161" providerId="ADAL" clId="{FB219358-6214-1D47-89F0-80319E716FE2}" dt="2020-04-08T11:00:12.783" v="50" actId="2696"/>
        <pc:sldMkLst>
          <pc:docMk/>
          <pc:sldMk cId="1704069926" sldId="710"/>
        </pc:sldMkLst>
      </pc:sldChg>
      <pc:sldChg chg="add">
        <pc:chgData name="Chris Droessler" userId="625c3661-9d64-47fa-b83c-4b49393bd161" providerId="ADAL" clId="{FB219358-6214-1D47-89F0-80319E716FE2}" dt="2020-04-15T21:01:59.350" v="2952"/>
        <pc:sldMkLst>
          <pc:docMk/>
          <pc:sldMk cId="484876404" sldId="719"/>
        </pc:sldMkLst>
      </pc:sldChg>
      <pc:sldChg chg="modSp del">
        <pc:chgData name="Chris Droessler" userId="625c3661-9d64-47fa-b83c-4b49393bd161" providerId="ADAL" clId="{FB219358-6214-1D47-89F0-80319E716FE2}" dt="2020-04-16T14:28:18.503" v="3841" actId="2696"/>
        <pc:sldMkLst>
          <pc:docMk/>
          <pc:sldMk cId="2473793993" sldId="744"/>
        </pc:sldMkLst>
        <pc:spChg chg="mod">
          <ac:chgData name="Chris Droessler" userId="625c3661-9d64-47fa-b83c-4b49393bd161" providerId="ADAL" clId="{FB219358-6214-1D47-89F0-80319E716FE2}" dt="2020-04-15T15:46:09.476" v="529" actId="20577"/>
          <ac:spMkLst>
            <pc:docMk/>
            <pc:sldMk cId="2473793993" sldId="744"/>
            <ac:spMk id="2" creationId="{00000000-0000-0000-0000-000000000000}"/>
          </ac:spMkLst>
        </pc:spChg>
        <pc:spChg chg="mod">
          <ac:chgData name="Chris Droessler" userId="625c3661-9d64-47fa-b83c-4b49393bd161" providerId="ADAL" clId="{FB219358-6214-1D47-89F0-80319E716FE2}" dt="2020-04-15T15:46:25.323" v="555" actId="20577"/>
          <ac:spMkLst>
            <pc:docMk/>
            <pc:sldMk cId="2473793993" sldId="744"/>
            <ac:spMk id="3" creationId="{00000000-0000-0000-0000-000000000000}"/>
          </ac:spMkLst>
        </pc:spChg>
      </pc:sldChg>
      <pc:sldChg chg="del">
        <pc:chgData name="Chris Droessler" userId="625c3661-9d64-47fa-b83c-4b49393bd161" providerId="ADAL" clId="{FB219358-6214-1D47-89F0-80319E716FE2}" dt="2020-04-08T11:00:12.748" v="48" actId="2696"/>
        <pc:sldMkLst>
          <pc:docMk/>
          <pc:sldMk cId="4200904338" sldId="746"/>
        </pc:sldMkLst>
      </pc:sldChg>
      <pc:sldChg chg="del">
        <pc:chgData name="Chris Droessler" userId="625c3661-9d64-47fa-b83c-4b49393bd161" providerId="ADAL" clId="{FB219358-6214-1D47-89F0-80319E716FE2}" dt="2020-04-08T13:14:42.328" v="381" actId="2696"/>
        <pc:sldMkLst>
          <pc:docMk/>
          <pc:sldMk cId="3168181729" sldId="751"/>
        </pc:sldMkLst>
      </pc:sldChg>
      <pc:sldChg chg="del">
        <pc:chgData name="Chris Droessler" userId="625c3661-9d64-47fa-b83c-4b49393bd161" providerId="ADAL" clId="{FB219358-6214-1D47-89F0-80319E716FE2}" dt="2020-04-08T13:14:42.252" v="364" actId="2696"/>
        <pc:sldMkLst>
          <pc:docMk/>
          <pc:sldMk cId="393665633" sldId="763"/>
        </pc:sldMkLst>
      </pc:sldChg>
      <pc:sldChg chg="del">
        <pc:chgData name="Chris Droessler" userId="625c3661-9d64-47fa-b83c-4b49393bd161" providerId="ADAL" clId="{FB219358-6214-1D47-89F0-80319E716FE2}" dt="2020-04-08T11:00:05.389" v="15" actId="2696"/>
        <pc:sldMkLst>
          <pc:docMk/>
          <pc:sldMk cId="2111422149" sldId="778"/>
        </pc:sldMkLst>
      </pc:sldChg>
      <pc:sldChg chg="del">
        <pc:chgData name="Chris Droessler" userId="625c3661-9d64-47fa-b83c-4b49393bd161" providerId="ADAL" clId="{FB219358-6214-1D47-89F0-80319E716FE2}" dt="2020-04-08T13:14:31.375" v="336" actId="2696"/>
        <pc:sldMkLst>
          <pc:docMk/>
          <pc:sldMk cId="2827184821" sldId="798"/>
        </pc:sldMkLst>
      </pc:sldChg>
      <pc:sldChg chg="del">
        <pc:chgData name="Chris Droessler" userId="625c3661-9d64-47fa-b83c-4b49393bd161" providerId="ADAL" clId="{FB219358-6214-1D47-89F0-80319E716FE2}" dt="2020-04-08T13:14:42.277" v="368" actId="2696"/>
        <pc:sldMkLst>
          <pc:docMk/>
          <pc:sldMk cId="3347850964" sldId="800"/>
        </pc:sldMkLst>
      </pc:sldChg>
      <pc:sldChg chg="del">
        <pc:chgData name="Chris Droessler" userId="625c3661-9d64-47fa-b83c-4b49393bd161" providerId="ADAL" clId="{FB219358-6214-1D47-89F0-80319E716FE2}" dt="2020-04-08T13:14:42.310" v="375" actId="2696"/>
        <pc:sldMkLst>
          <pc:docMk/>
          <pc:sldMk cId="1262652315" sldId="802"/>
        </pc:sldMkLst>
      </pc:sldChg>
      <pc:sldChg chg="del">
        <pc:chgData name="Chris Droessler" userId="625c3661-9d64-47fa-b83c-4b49393bd161" providerId="ADAL" clId="{FB219358-6214-1D47-89F0-80319E716FE2}" dt="2020-04-08T13:13:52.917" v="330" actId="2696"/>
        <pc:sldMkLst>
          <pc:docMk/>
          <pc:sldMk cId="1148999987" sldId="803"/>
        </pc:sldMkLst>
      </pc:sldChg>
      <pc:sldChg chg="del">
        <pc:chgData name="Chris Droessler" userId="625c3661-9d64-47fa-b83c-4b49393bd161" providerId="ADAL" clId="{FB219358-6214-1D47-89F0-80319E716FE2}" dt="2020-04-08T13:14:42.168" v="353" actId="2696"/>
        <pc:sldMkLst>
          <pc:docMk/>
          <pc:sldMk cId="1473567741" sldId="804"/>
        </pc:sldMkLst>
      </pc:sldChg>
      <pc:sldChg chg="del">
        <pc:chgData name="Chris Droessler" userId="625c3661-9d64-47fa-b83c-4b49393bd161" providerId="ADAL" clId="{FB219358-6214-1D47-89F0-80319E716FE2}" dt="2020-04-08T13:14:31.460" v="344" actId="2696"/>
        <pc:sldMkLst>
          <pc:docMk/>
          <pc:sldMk cId="2753603042" sldId="805"/>
        </pc:sldMkLst>
      </pc:sldChg>
      <pc:sldChg chg="del">
        <pc:chgData name="Chris Droessler" userId="625c3661-9d64-47fa-b83c-4b49393bd161" providerId="ADAL" clId="{FB219358-6214-1D47-89F0-80319E716FE2}" dt="2020-04-08T13:14:42.302" v="373" actId="2696"/>
        <pc:sldMkLst>
          <pc:docMk/>
          <pc:sldMk cId="947539613" sldId="806"/>
        </pc:sldMkLst>
      </pc:sldChg>
      <pc:sldChg chg="del">
        <pc:chgData name="Chris Droessler" userId="625c3661-9d64-47fa-b83c-4b49393bd161" providerId="ADAL" clId="{FB219358-6214-1D47-89F0-80319E716FE2}" dt="2020-04-08T11:00:12.696" v="45" actId="2696"/>
        <pc:sldMkLst>
          <pc:docMk/>
          <pc:sldMk cId="1550910330" sldId="807"/>
        </pc:sldMkLst>
      </pc:sldChg>
      <pc:sldChg chg="del">
        <pc:chgData name="Chris Droessler" userId="625c3661-9d64-47fa-b83c-4b49393bd161" providerId="ADAL" clId="{FB219358-6214-1D47-89F0-80319E716FE2}" dt="2020-04-08T13:13:37.198" v="319" actId="2696"/>
        <pc:sldMkLst>
          <pc:docMk/>
          <pc:sldMk cId="32531782" sldId="817"/>
        </pc:sldMkLst>
      </pc:sldChg>
      <pc:sldChg chg="del">
        <pc:chgData name="Chris Droessler" userId="625c3661-9d64-47fa-b83c-4b49393bd161" providerId="ADAL" clId="{FB219358-6214-1D47-89F0-80319E716FE2}" dt="2020-04-08T13:13:37.228" v="321" actId="2696"/>
        <pc:sldMkLst>
          <pc:docMk/>
          <pc:sldMk cId="683639959" sldId="818"/>
        </pc:sldMkLst>
      </pc:sldChg>
      <pc:sldChg chg="del">
        <pc:chgData name="Chris Droessler" userId="625c3661-9d64-47fa-b83c-4b49393bd161" providerId="ADAL" clId="{FB219358-6214-1D47-89F0-80319E716FE2}" dt="2020-04-08T13:14:42.225" v="360" actId="2696"/>
        <pc:sldMkLst>
          <pc:docMk/>
          <pc:sldMk cId="2076646751" sldId="819"/>
        </pc:sldMkLst>
      </pc:sldChg>
      <pc:sldChg chg="del">
        <pc:chgData name="Chris Droessler" userId="625c3661-9d64-47fa-b83c-4b49393bd161" providerId="ADAL" clId="{FB219358-6214-1D47-89F0-80319E716FE2}" dt="2020-04-08T13:14:31.419" v="340" actId="2696"/>
        <pc:sldMkLst>
          <pc:docMk/>
          <pc:sldMk cId="3148774109" sldId="849"/>
        </pc:sldMkLst>
      </pc:sldChg>
      <pc:sldChg chg="del">
        <pc:chgData name="Chris Droessler" userId="625c3661-9d64-47fa-b83c-4b49393bd161" providerId="ADAL" clId="{FB219358-6214-1D47-89F0-80319E716FE2}" dt="2020-04-08T11:00:12.713" v="46" actId="2696"/>
        <pc:sldMkLst>
          <pc:docMk/>
          <pc:sldMk cId="2344696338" sldId="878"/>
        </pc:sldMkLst>
      </pc:sldChg>
      <pc:sldChg chg="del">
        <pc:chgData name="Chris Droessler" userId="625c3661-9d64-47fa-b83c-4b49393bd161" providerId="ADAL" clId="{FB219358-6214-1D47-89F0-80319E716FE2}" dt="2020-04-08T13:14:42.210" v="358" actId="2696"/>
        <pc:sldMkLst>
          <pc:docMk/>
          <pc:sldMk cId="1497470689" sldId="883"/>
        </pc:sldMkLst>
      </pc:sldChg>
      <pc:sldChg chg="del">
        <pc:chgData name="Chris Droessler" userId="625c3661-9d64-47fa-b83c-4b49393bd161" providerId="ADAL" clId="{FB219358-6214-1D47-89F0-80319E716FE2}" dt="2020-04-08T11:00:05.511" v="20" actId="2696"/>
        <pc:sldMkLst>
          <pc:docMk/>
          <pc:sldMk cId="1768247593" sldId="906"/>
        </pc:sldMkLst>
      </pc:sldChg>
      <pc:sldChg chg="addSp delSp modSp del modNotesTx">
        <pc:chgData name="Chris Droessler" userId="625c3661-9d64-47fa-b83c-4b49393bd161" providerId="ADAL" clId="{FB219358-6214-1D47-89F0-80319E716FE2}" dt="2020-04-08T13:27:30.620" v="469" actId="2696"/>
        <pc:sldMkLst>
          <pc:docMk/>
          <pc:sldMk cId="1962525254" sldId="914"/>
        </pc:sldMkLst>
        <pc:spChg chg="mod">
          <ac:chgData name="Chris Droessler" userId="625c3661-9d64-47fa-b83c-4b49393bd161" providerId="ADAL" clId="{FB219358-6214-1D47-89F0-80319E716FE2}" dt="2020-04-08T11:00:34.209" v="65" actId="20577"/>
          <ac:spMkLst>
            <pc:docMk/>
            <pc:sldMk cId="1962525254" sldId="914"/>
            <ac:spMk id="2" creationId="{00000000-0000-0000-0000-000000000000}"/>
          </ac:spMkLst>
        </pc:spChg>
        <pc:spChg chg="mod">
          <ac:chgData name="Chris Droessler" userId="625c3661-9d64-47fa-b83c-4b49393bd161" providerId="ADAL" clId="{FB219358-6214-1D47-89F0-80319E716FE2}" dt="2020-04-08T11:01:46.038" v="77" actId="20577"/>
          <ac:spMkLst>
            <pc:docMk/>
            <pc:sldMk cId="1962525254" sldId="914"/>
            <ac:spMk id="3" creationId="{00000000-0000-0000-0000-000000000000}"/>
          </ac:spMkLst>
        </pc:spChg>
        <pc:picChg chg="add mod">
          <ac:chgData name="Chris Droessler" userId="625c3661-9d64-47fa-b83c-4b49393bd161" providerId="ADAL" clId="{FB219358-6214-1D47-89F0-80319E716FE2}" dt="2020-04-08T11:15:19.784" v="96" actId="1036"/>
          <ac:picMkLst>
            <pc:docMk/>
            <pc:sldMk cId="1962525254" sldId="914"/>
            <ac:picMk id="5" creationId="{9F5E3337-9511-944E-BD06-3516D954335C}"/>
          </ac:picMkLst>
        </pc:picChg>
        <pc:picChg chg="add mod modCrop">
          <ac:chgData name="Chris Droessler" userId="625c3661-9d64-47fa-b83c-4b49393bd161" providerId="ADAL" clId="{FB219358-6214-1D47-89F0-80319E716FE2}" dt="2020-04-08T13:09:51.715" v="315" actId="14100"/>
          <ac:picMkLst>
            <pc:docMk/>
            <pc:sldMk cId="1962525254" sldId="914"/>
            <ac:picMk id="7" creationId="{BFB7AA74-9FC9-6440-8934-0866896EF28F}"/>
          </ac:picMkLst>
        </pc:picChg>
        <pc:picChg chg="add del mod">
          <ac:chgData name="Chris Droessler" userId="625c3661-9d64-47fa-b83c-4b49393bd161" providerId="ADAL" clId="{FB219358-6214-1D47-89F0-80319E716FE2}" dt="2020-04-08T11:03:37.301" v="84" actId="478"/>
          <ac:picMkLst>
            <pc:docMk/>
            <pc:sldMk cId="1962525254" sldId="914"/>
            <ac:picMk id="1026" creationId="{A1976412-345D-B244-BAF4-5690E2049C58}"/>
          </ac:picMkLst>
        </pc:picChg>
        <pc:picChg chg="add del mod">
          <ac:chgData name="Chris Droessler" userId="625c3661-9d64-47fa-b83c-4b49393bd161" providerId="ADAL" clId="{FB219358-6214-1D47-89F0-80319E716FE2}" dt="2020-04-08T11:04:44.747" v="88" actId="478"/>
          <ac:picMkLst>
            <pc:docMk/>
            <pc:sldMk cId="1962525254" sldId="914"/>
            <ac:picMk id="1028" creationId="{9BB9730E-04B8-664F-BFC8-F3CE4045427A}"/>
          </ac:picMkLst>
        </pc:picChg>
      </pc:sldChg>
      <pc:sldChg chg="addSp modSp ord">
        <pc:chgData name="Chris Droessler" userId="625c3661-9d64-47fa-b83c-4b49393bd161" providerId="ADAL" clId="{FB219358-6214-1D47-89F0-80319E716FE2}" dt="2020-04-15T20:55:50.730" v="2915" actId="20578"/>
        <pc:sldMkLst>
          <pc:docMk/>
          <pc:sldMk cId="2733898511" sldId="915"/>
        </pc:sldMkLst>
        <pc:spChg chg="mod">
          <ac:chgData name="Chris Droessler" userId="625c3661-9d64-47fa-b83c-4b49393bd161" providerId="ADAL" clId="{FB219358-6214-1D47-89F0-80319E716FE2}" dt="2020-04-08T12:28:09.699" v="123" actId="20577"/>
          <ac:spMkLst>
            <pc:docMk/>
            <pc:sldMk cId="2733898511" sldId="915"/>
            <ac:spMk id="2" creationId="{00000000-0000-0000-0000-000000000000}"/>
          </ac:spMkLst>
        </pc:spChg>
        <pc:spChg chg="mod">
          <ac:chgData name="Chris Droessler" userId="625c3661-9d64-47fa-b83c-4b49393bd161" providerId="ADAL" clId="{FB219358-6214-1D47-89F0-80319E716FE2}" dt="2020-04-15T20:55:50.730" v="2915" actId="20578"/>
          <ac:spMkLst>
            <pc:docMk/>
            <pc:sldMk cId="2733898511" sldId="915"/>
            <ac:spMk id="3" creationId="{00000000-0000-0000-0000-000000000000}"/>
          </ac:spMkLst>
        </pc:spChg>
        <pc:picChg chg="add mod">
          <ac:chgData name="Chris Droessler" userId="625c3661-9d64-47fa-b83c-4b49393bd161" providerId="ADAL" clId="{FB219358-6214-1D47-89F0-80319E716FE2}" dt="2020-04-08T12:28:53.137" v="195" actId="1076"/>
          <ac:picMkLst>
            <pc:docMk/>
            <pc:sldMk cId="2733898511" sldId="915"/>
            <ac:picMk id="4" creationId="{8D132574-4B76-AF49-9DF7-17578B3B177E}"/>
          </ac:picMkLst>
        </pc:picChg>
        <pc:picChg chg="add mod">
          <ac:chgData name="Chris Droessler" userId="625c3661-9d64-47fa-b83c-4b49393bd161" providerId="ADAL" clId="{FB219358-6214-1D47-89F0-80319E716FE2}" dt="2020-04-15T20:06:28.408" v="2466" actId="14100"/>
          <ac:picMkLst>
            <pc:docMk/>
            <pc:sldMk cId="2733898511" sldId="915"/>
            <ac:picMk id="6" creationId="{EDBCFC9F-A619-D540-B458-9A51B9DC530D}"/>
          </ac:picMkLst>
        </pc:picChg>
      </pc:sldChg>
      <pc:sldChg chg="addSp modSp ord modNotesTx">
        <pc:chgData name="Chris Droessler" userId="625c3661-9d64-47fa-b83c-4b49393bd161" providerId="ADAL" clId="{FB219358-6214-1D47-89F0-80319E716FE2}" dt="2020-04-15T20:57:45.023" v="2938" actId="113"/>
        <pc:sldMkLst>
          <pc:docMk/>
          <pc:sldMk cId="1248866755" sldId="916"/>
        </pc:sldMkLst>
        <pc:spChg chg="mod">
          <ac:chgData name="Chris Droessler" userId="625c3661-9d64-47fa-b83c-4b49393bd161" providerId="ADAL" clId="{FB219358-6214-1D47-89F0-80319E716FE2}" dt="2020-04-15T20:57:45.023" v="2938" actId="113"/>
          <ac:spMkLst>
            <pc:docMk/>
            <pc:sldMk cId="1248866755" sldId="916"/>
            <ac:spMk id="2" creationId="{00000000-0000-0000-0000-000000000000}"/>
          </ac:spMkLst>
        </pc:spChg>
        <pc:spChg chg="mod">
          <ac:chgData name="Chris Droessler" userId="625c3661-9d64-47fa-b83c-4b49393bd161" providerId="ADAL" clId="{FB219358-6214-1D47-89F0-80319E716FE2}" dt="2020-04-08T12:34:19.132" v="246" actId="313"/>
          <ac:spMkLst>
            <pc:docMk/>
            <pc:sldMk cId="1248866755" sldId="916"/>
            <ac:spMk id="3" creationId="{00000000-0000-0000-0000-000000000000}"/>
          </ac:spMkLst>
        </pc:spChg>
        <pc:picChg chg="add mod">
          <ac:chgData name="Chris Droessler" userId="625c3661-9d64-47fa-b83c-4b49393bd161" providerId="ADAL" clId="{FB219358-6214-1D47-89F0-80319E716FE2}" dt="2020-04-08T12:33:29.954" v="206" actId="1076"/>
          <ac:picMkLst>
            <pc:docMk/>
            <pc:sldMk cId="1248866755" sldId="916"/>
            <ac:picMk id="1026" creationId="{3D6EDC2D-344D-BE4E-B3D5-ACF062397830}"/>
          </ac:picMkLst>
        </pc:picChg>
        <pc:picChg chg="add mod modCrop">
          <ac:chgData name="Chris Droessler" userId="625c3661-9d64-47fa-b83c-4b49393bd161" providerId="ADAL" clId="{FB219358-6214-1D47-89F0-80319E716FE2}" dt="2020-04-15T20:30:44.208" v="2736" actId="732"/>
          <ac:picMkLst>
            <pc:docMk/>
            <pc:sldMk cId="1248866755" sldId="916"/>
            <ac:picMk id="1028" creationId="{2BD6B401-61B5-A54F-964A-A05290ED9692}"/>
          </ac:picMkLst>
        </pc:picChg>
      </pc:sldChg>
      <pc:sldChg chg="del">
        <pc:chgData name="Chris Droessler" userId="625c3661-9d64-47fa-b83c-4b49393bd161" providerId="ADAL" clId="{FB219358-6214-1D47-89F0-80319E716FE2}" dt="2020-04-08T13:14:42.293" v="371" actId="2696"/>
        <pc:sldMkLst>
          <pc:docMk/>
          <pc:sldMk cId="414097448" sldId="917"/>
        </pc:sldMkLst>
      </pc:sldChg>
      <pc:sldChg chg="del">
        <pc:chgData name="Chris Droessler" userId="625c3661-9d64-47fa-b83c-4b49393bd161" providerId="ADAL" clId="{FB219358-6214-1D47-89F0-80319E716FE2}" dt="2020-04-08T11:00:05.886" v="37" actId="2696"/>
        <pc:sldMkLst>
          <pc:docMk/>
          <pc:sldMk cId="3088084254" sldId="920"/>
        </pc:sldMkLst>
      </pc:sldChg>
      <pc:sldChg chg="del">
        <pc:chgData name="Chris Droessler" userId="625c3661-9d64-47fa-b83c-4b49393bd161" providerId="ADAL" clId="{FB219358-6214-1D47-89F0-80319E716FE2}" dt="2020-04-08T11:00:05.865" v="36" actId="2696"/>
        <pc:sldMkLst>
          <pc:docMk/>
          <pc:sldMk cId="2710816544" sldId="921"/>
        </pc:sldMkLst>
      </pc:sldChg>
      <pc:sldChg chg="del">
        <pc:chgData name="Chris Droessler" userId="625c3661-9d64-47fa-b83c-4b49393bd161" providerId="ADAL" clId="{FB219358-6214-1D47-89F0-80319E716FE2}" dt="2020-04-08T11:00:05.907" v="38" actId="2696"/>
        <pc:sldMkLst>
          <pc:docMk/>
          <pc:sldMk cId="576158929" sldId="923"/>
        </pc:sldMkLst>
      </pc:sldChg>
      <pc:sldChg chg="del">
        <pc:chgData name="Chris Droessler" userId="625c3661-9d64-47fa-b83c-4b49393bd161" providerId="ADAL" clId="{FB219358-6214-1D47-89F0-80319E716FE2}" dt="2020-04-08T11:00:05.927" v="39" actId="2696"/>
        <pc:sldMkLst>
          <pc:docMk/>
          <pc:sldMk cId="3074644395" sldId="924"/>
        </pc:sldMkLst>
      </pc:sldChg>
      <pc:sldChg chg="del">
        <pc:chgData name="Chris Droessler" userId="625c3661-9d64-47fa-b83c-4b49393bd161" providerId="ADAL" clId="{FB219358-6214-1D47-89F0-80319E716FE2}" dt="2020-04-08T11:00:05.966" v="41" actId="2696"/>
        <pc:sldMkLst>
          <pc:docMk/>
          <pc:sldMk cId="3195706392" sldId="925"/>
        </pc:sldMkLst>
      </pc:sldChg>
      <pc:sldChg chg="del">
        <pc:chgData name="Chris Droessler" userId="625c3661-9d64-47fa-b83c-4b49393bd161" providerId="ADAL" clId="{FB219358-6214-1D47-89F0-80319E716FE2}" dt="2020-04-08T11:00:05.947" v="40" actId="2696"/>
        <pc:sldMkLst>
          <pc:docMk/>
          <pc:sldMk cId="3708436992" sldId="926"/>
        </pc:sldMkLst>
      </pc:sldChg>
      <pc:sldChg chg="del">
        <pc:chgData name="Chris Droessler" userId="625c3661-9d64-47fa-b83c-4b49393bd161" providerId="ADAL" clId="{FB219358-6214-1D47-89F0-80319E716FE2}" dt="2020-04-08T11:00:05.985" v="42" actId="2696"/>
        <pc:sldMkLst>
          <pc:docMk/>
          <pc:sldMk cId="122683630" sldId="927"/>
        </pc:sldMkLst>
      </pc:sldChg>
      <pc:sldChg chg="del">
        <pc:chgData name="Chris Droessler" userId="625c3661-9d64-47fa-b83c-4b49393bd161" providerId="ADAL" clId="{FB219358-6214-1D47-89F0-80319E716FE2}" dt="2020-04-08T11:00:12.660" v="43" actId="2696"/>
        <pc:sldMkLst>
          <pc:docMk/>
          <pc:sldMk cId="205677332" sldId="928"/>
        </pc:sldMkLst>
      </pc:sldChg>
      <pc:sldChg chg="del">
        <pc:chgData name="Chris Droessler" userId="625c3661-9d64-47fa-b83c-4b49393bd161" providerId="ADAL" clId="{FB219358-6214-1D47-89F0-80319E716FE2}" dt="2020-04-08T11:00:12.678" v="44" actId="2696"/>
        <pc:sldMkLst>
          <pc:docMk/>
          <pc:sldMk cId="145721764" sldId="929"/>
        </pc:sldMkLst>
      </pc:sldChg>
      <pc:sldChg chg="del">
        <pc:chgData name="Chris Droessler" userId="625c3661-9d64-47fa-b83c-4b49393bd161" providerId="ADAL" clId="{FB219358-6214-1D47-89F0-80319E716FE2}" dt="2020-04-08T13:14:31.364" v="335" actId="2696"/>
        <pc:sldMkLst>
          <pc:docMk/>
          <pc:sldMk cId="522455022" sldId="930"/>
        </pc:sldMkLst>
      </pc:sldChg>
      <pc:sldChg chg="del">
        <pc:chgData name="Chris Droessler" userId="625c3661-9d64-47fa-b83c-4b49393bd161" providerId="ADAL" clId="{FB219358-6214-1D47-89F0-80319E716FE2}" dt="2020-04-08T13:14:31.481" v="346" actId="2696"/>
        <pc:sldMkLst>
          <pc:docMk/>
          <pc:sldMk cId="1955860665" sldId="945"/>
        </pc:sldMkLst>
      </pc:sldChg>
      <pc:sldChg chg="del">
        <pc:chgData name="Chris Droessler" userId="625c3661-9d64-47fa-b83c-4b49393bd161" providerId="ADAL" clId="{FB219358-6214-1D47-89F0-80319E716FE2}" dt="2020-04-08T11:00:05.439" v="17" actId="2696"/>
        <pc:sldMkLst>
          <pc:docMk/>
          <pc:sldMk cId="446441057" sldId="960"/>
        </pc:sldMkLst>
      </pc:sldChg>
      <pc:sldChg chg="del">
        <pc:chgData name="Chris Droessler" userId="625c3661-9d64-47fa-b83c-4b49393bd161" providerId="ADAL" clId="{FB219358-6214-1D47-89F0-80319E716FE2}" dt="2020-04-08T11:00:05.534" v="21" actId="2696"/>
        <pc:sldMkLst>
          <pc:docMk/>
          <pc:sldMk cId="1364932554" sldId="961"/>
        </pc:sldMkLst>
      </pc:sldChg>
      <pc:sldChg chg="del">
        <pc:chgData name="Chris Droessler" userId="625c3661-9d64-47fa-b83c-4b49393bd161" providerId="ADAL" clId="{FB219358-6214-1D47-89F0-80319E716FE2}" dt="2020-04-08T11:00:05.487" v="19" actId="2696"/>
        <pc:sldMkLst>
          <pc:docMk/>
          <pc:sldMk cId="3083735741" sldId="963"/>
        </pc:sldMkLst>
      </pc:sldChg>
      <pc:sldChg chg="del">
        <pc:chgData name="Chris Droessler" userId="625c3661-9d64-47fa-b83c-4b49393bd161" providerId="ADAL" clId="{FB219358-6214-1D47-89F0-80319E716FE2}" dt="2020-04-08T13:14:31.386" v="337" actId="2696"/>
        <pc:sldMkLst>
          <pc:docMk/>
          <pc:sldMk cId="3413008259" sldId="981"/>
        </pc:sldMkLst>
      </pc:sldChg>
      <pc:sldChg chg="del">
        <pc:chgData name="Chris Droessler" userId="625c3661-9d64-47fa-b83c-4b49393bd161" providerId="ADAL" clId="{FB219358-6214-1D47-89F0-80319E716FE2}" dt="2020-04-08T13:14:42.149" v="351" actId="2696"/>
        <pc:sldMkLst>
          <pc:docMk/>
          <pc:sldMk cId="2133438890" sldId="982"/>
        </pc:sldMkLst>
      </pc:sldChg>
      <pc:sldChg chg="del">
        <pc:chgData name="Chris Droessler" userId="625c3661-9d64-47fa-b83c-4b49393bd161" providerId="ADAL" clId="{FB219358-6214-1D47-89F0-80319E716FE2}" dt="2020-04-08T13:14:31.440" v="342" actId="2696"/>
        <pc:sldMkLst>
          <pc:docMk/>
          <pc:sldMk cId="83167984" sldId="983"/>
        </pc:sldMkLst>
      </pc:sldChg>
      <pc:sldChg chg="del">
        <pc:chgData name="Chris Droessler" userId="625c3661-9d64-47fa-b83c-4b49393bd161" providerId="ADAL" clId="{FB219358-6214-1D47-89F0-80319E716FE2}" dt="2020-04-08T13:14:42.298" v="372" actId="2696"/>
        <pc:sldMkLst>
          <pc:docMk/>
          <pc:sldMk cId="749169474" sldId="984"/>
        </pc:sldMkLst>
      </pc:sldChg>
      <pc:sldChg chg="del">
        <pc:chgData name="Chris Droessler" userId="625c3661-9d64-47fa-b83c-4b49393bd161" providerId="ADAL" clId="{FB219358-6214-1D47-89F0-80319E716FE2}" dt="2020-04-08T13:14:42.132" v="349" actId="2696"/>
        <pc:sldMkLst>
          <pc:docMk/>
          <pc:sldMk cId="4072857890" sldId="985"/>
        </pc:sldMkLst>
      </pc:sldChg>
      <pc:sldChg chg="del">
        <pc:chgData name="Chris Droessler" userId="625c3661-9d64-47fa-b83c-4b49393bd161" providerId="ADAL" clId="{FB219358-6214-1D47-89F0-80319E716FE2}" dt="2020-04-08T13:14:42.265" v="366" actId="2696"/>
        <pc:sldMkLst>
          <pc:docMk/>
          <pc:sldMk cId="227261500" sldId="986"/>
        </pc:sldMkLst>
      </pc:sldChg>
      <pc:sldChg chg="del">
        <pc:chgData name="Chris Droessler" userId="625c3661-9d64-47fa-b83c-4b49393bd161" providerId="ADAL" clId="{FB219358-6214-1D47-89F0-80319E716FE2}" dt="2020-04-08T13:13:37.258" v="323" actId="2696"/>
        <pc:sldMkLst>
          <pc:docMk/>
          <pc:sldMk cId="2259922933" sldId="987"/>
        </pc:sldMkLst>
      </pc:sldChg>
      <pc:sldChg chg="del">
        <pc:chgData name="Chris Droessler" userId="625c3661-9d64-47fa-b83c-4b49393bd161" providerId="ADAL" clId="{FB219358-6214-1D47-89F0-80319E716FE2}" dt="2020-04-08T13:14:42.141" v="350" actId="2696"/>
        <pc:sldMkLst>
          <pc:docMk/>
          <pc:sldMk cId="247372015" sldId="995"/>
        </pc:sldMkLst>
      </pc:sldChg>
      <pc:sldChg chg="del">
        <pc:chgData name="Chris Droessler" userId="625c3661-9d64-47fa-b83c-4b49393bd161" providerId="ADAL" clId="{FB219358-6214-1D47-89F0-80319E716FE2}" dt="2020-04-08T11:00:05.580" v="23" actId="2696"/>
        <pc:sldMkLst>
          <pc:docMk/>
          <pc:sldMk cId="3095615049" sldId="997"/>
        </pc:sldMkLst>
      </pc:sldChg>
      <pc:sldChg chg="del">
        <pc:chgData name="Chris Droessler" userId="625c3661-9d64-47fa-b83c-4b49393bd161" providerId="ADAL" clId="{FB219358-6214-1D47-89F0-80319E716FE2}" dt="2020-04-08T11:00:05.624" v="25" actId="2696"/>
        <pc:sldMkLst>
          <pc:docMk/>
          <pc:sldMk cId="3041959297" sldId="998"/>
        </pc:sldMkLst>
      </pc:sldChg>
      <pc:sldChg chg="del">
        <pc:chgData name="Chris Droessler" userId="625c3661-9d64-47fa-b83c-4b49393bd161" providerId="ADAL" clId="{FB219358-6214-1D47-89F0-80319E716FE2}" dt="2020-04-08T11:00:05.669" v="27" actId="2696"/>
        <pc:sldMkLst>
          <pc:docMk/>
          <pc:sldMk cId="3115692333" sldId="999"/>
        </pc:sldMkLst>
      </pc:sldChg>
      <pc:sldChg chg="del">
        <pc:chgData name="Chris Droessler" userId="625c3661-9d64-47fa-b83c-4b49393bd161" providerId="ADAL" clId="{FB219358-6214-1D47-89F0-80319E716FE2}" dt="2020-04-08T11:00:12.765" v="49" actId="2696"/>
        <pc:sldMkLst>
          <pc:docMk/>
          <pc:sldMk cId="3877361193" sldId="1000"/>
        </pc:sldMkLst>
      </pc:sldChg>
      <pc:sldChg chg="del">
        <pc:chgData name="Chris Droessler" userId="625c3661-9d64-47fa-b83c-4b49393bd161" providerId="ADAL" clId="{FB219358-6214-1D47-89F0-80319E716FE2}" dt="2020-04-08T13:14:31.450" v="343" actId="2696"/>
        <pc:sldMkLst>
          <pc:docMk/>
          <pc:sldMk cId="2386089553" sldId="1007"/>
        </pc:sldMkLst>
      </pc:sldChg>
      <pc:sldChg chg="del">
        <pc:chgData name="Chris Droessler" userId="625c3661-9d64-47fa-b83c-4b49393bd161" providerId="ADAL" clId="{FB219358-6214-1D47-89F0-80319E716FE2}" dt="2020-04-08T13:13:52.875" v="327" actId="2696"/>
        <pc:sldMkLst>
          <pc:docMk/>
          <pc:sldMk cId="2821940740" sldId="1008"/>
        </pc:sldMkLst>
      </pc:sldChg>
      <pc:sldChg chg="del">
        <pc:chgData name="Chris Droessler" userId="625c3661-9d64-47fa-b83c-4b49393bd161" providerId="ADAL" clId="{FB219358-6214-1D47-89F0-80319E716FE2}" dt="2020-04-08T13:14:42.314" v="376" actId="2696"/>
        <pc:sldMkLst>
          <pc:docMk/>
          <pc:sldMk cId="2870786071" sldId="1010"/>
        </pc:sldMkLst>
      </pc:sldChg>
      <pc:sldChg chg="del">
        <pc:chgData name="Chris Droessler" userId="625c3661-9d64-47fa-b83c-4b49393bd161" providerId="ADAL" clId="{FB219358-6214-1D47-89F0-80319E716FE2}" dt="2020-04-08T11:00:12.816" v="52" actId="2696"/>
        <pc:sldMkLst>
          <pc:docMk/>
          <pc:sldMk cId="1058306211" sldId="1011"/>
        </pc:sldMkLst>
      </pc:sldChg>
      <pc:sldChg chg="del">
        <pc:chgData name="Chris Droessler" userId="625c3661-9d64-47fa-b83c-4b49393bd161" providerId="ADAL" clId="{FB219358-6214-1D47-89F0-80319E716FE2}" dt="2020-04-08T13:13:37.286" v="325" actId="2696"/>
        <pc:sldMkLst>
          <pc:docMk/>
          <pc:sldMk cId="2834373637" sldId="1012"/>
        </pc:sldMkLst>
      </pc:sldChg>
      <pc:sldChg chg="del">
        <pc:chgData name="Chris Droessler" userId="625c3661-9d64-47fa-b83c-4b49393bd161" providerId="ADAL" clId="{FB219358-6214-1D47-89F0-80319E716FE2}" dt="2020-04-08T11:00:05.557" v="22" actId="2696"/>
        <pc:sldMkLst>
          <pc:docMk/>
          <pc:sldMk cId="3992485331" sldId="1013"/>
        </pc:sldMkLst>
      </pc:sldChg>
      <pc:sldChg chg="del">
        <pc:chgData name="Chris Droessler" userId="625c3661-9d64-47fa-b83c-4b49393bd161" providerId="ADAL" clId="{FB219358-6214-1D47-89F0-80319E716FE2}" dt="2020-04-08T11:00:05.602" v="24" actId="2696"/>
        <pc:sldMkLst>
          <pc:docMk/>
          <pc:sldMk cId="3370785411" sldId="1014"/>
        </pc:sldMkLst>
      </pc:sldChg>
      <pc:sldChg chg="del">
        <pc:chgData name="Chris Droessler" userId="625c3661-9d64-47fa-b83c-4b49393bd161" providerId="ADAL" clId="{FB219358-6214-1D47-89F0-80319E716FE2}" dt="2020-04-08T13:13:52.860" v="326" actId="2696"/>
        <pc:sldMkLst>
          <pc:docMk/>
          <pc:sldMk cId="1174432460" sldId="1016"/>
        </pc:sldMkLst>
      </pc:sldChg>
      <pc:sldChg chg="del">
        <pc:chgData name="Chris Droessler" userId="625c3661-9d64-47fa-b83c-4b49393bd161" providerId="ADAL" clId="{FB219358-6214-1D47-89F0-80319E716FE2}" dt="2020-04-08T13:14:31.341" v="333" actId="2696"/>
        <pc:sldMkLst>
          <pc:docMk/>
          <pc:sldMk cId="3569766474" sldId="1018"/>
        </pc:sldMkLst>
      </pc:sldChg>
      <pc:sldChg chg="del">
        <pc:chgData name="Chris Droessler" userId="625c3661-9d64-47fa-b83c-4b49393bd161" providerId="ADAL" clId="{FB219358-6214-1D47-89F0-80319E716FE2}" dt="2020-04-08T11:00:05.647" v="26" actId="2696"/>
        <pc:sldMkLst>
          <pc:docMk/>
          <pc:sldMk cId="3848347051" sldId="1025"/>
        </pc:sldMkLst>
      </pc:sldChg>
      <pc:sldChg chg="del">
        <pc:chgData name="Chris Droessler" userId="625c3661-9d64-47fa-b83c-4b49393bd161" providerId="ADAL" clId="{FB219358-6214-1D47-89F0-80319E716FE2}" dt="2020-04-08T11:00:05.757" v="31" actId="2696"/>
        <pc:sldMkLst>
          <pc:docMk/>
          <pc:sldMk cId="2741928806" sldId="1028"/>
        </pc:sldMkLst>
      </pc:sldChg>
      <pc:sldChg chg="del">
        <pc:chgData name="Chris Droessler" userId="625c3661-9d64-47fa-b83c-4b49393bd161" providerId="ADAL" clId="{FB219358-6214-1D47-89F0-80319E716FE2}" dt="2020-04-08T11:00:05.779" v="32" actId="2696"/>
        <pc:sldMkLst>
          <pc:docMk/>
          <pc:sldMk cId="2104700287" sldId="1030"/>
        </pc:sldMkLst>
      </pc:sldChg>
      <pc:sldChg chg="del">
        <pc:chgData name="Chris Droessler" userId="625c3661-9d64-47fa-b83c-4b49393bd161" providerId="ADAL" clId="{FB219358-6214-1D47-89F0-80319E716FE2}" dt="2020-04-08T11:00:05.736" v="30" actId="2696"/>
        <pc:sldMkLst>
          <pc:docMk/>
          <pc:sldMk cId="536136265" sldId="1033"/>
        </pc:sldMkLst>
      </pc:sldChg>
      <pc:sldChg chg="del">
        <pc:chgData name="Chris Droessler" userId="625c3661-9d64-47fa-b83c-4b49393bd161" providerId="ADAL" clId="{FB219358-6214-1D47-89F0-80319E716FE2}" dt="2020-04-08T11:00:05.691" v="28" actId="2696"/>
        <pc:sldMkLst>
          <pc:docMk/>
          <pc:sldMk cId="985086736" sldId="1035"/>
        </pc:sldMkLst>
      </pc:sldChg>
      <pc:sldChg chg="del">
        <pc:chgData name="Chris Droessler" userId="625c3661-9d64-47fa-b83c-4b49393bd161" providerId="ADAL" clId="{FB219358-6214-1D47-89F0-80319E716FE2}" dt="2020-04-08T11:00:05.414" v="16" actId="2696"/>
        <pc:sldMkLst>
          <pc:docMk/>
          <pc:sldMk cId="263600280" sldId="1046"/>
        </pc:sldMkLst>
      </pc:sldChg>
      <pc:sldChg chg="del">
        <pc:chgData name="Chris Droessler" userId="625c3661-9d64-47fa-b83c-4b49393bd161" providerId="ADAL" clId="{FB219358-6214-1D47-89F0-80319E716FE2}" dt="2020-04-08T11:00:05.463" v="18" actId="2696"/>
        <pc:sldMkLst>
          <pc:docMk/>
          <pc:sldMk cId="4270557971" sldId="1047"/>
        </pc:sldMkLst>
      </pc:sldChg>
      <pc:sldChg chg="del">
        <pc:chgData name="Chris Droessler" userId="625c3661-9d64-47fa-b83c-4b49393bd161" providerId="ADAL" clId="{FB219358-6214-1D47-89F0-80319E716FE2}" dt="2020-04-08T13:14:42.271" v="367" actId="2696"/>
        <pc:sldMkLst>
          <pc:docMk/>
          <pc:sldMk cId="1307655384" sldId="1048"/>
        </pc:sldMkLst>
      </pc:sldChg>
      <pc:sldChg chg="add del">
        <pc:chgData name="Chris Droessler" userId="625c3661-9d64-47fa-b83c-4b49393bd161" providerId="ADAL" clId="{FB219358-6214-1D47-89F0-80319E716FE2}" dt="2020-04-07T14:54:05.958" v="13" actId="2696"/>
        <pc:sldMkLst>
          <pc:docMk/>
          <pc:sldMk cId="4091405558" sldId="1049"/>
        </pc:sldMkLst>
      </pc:sldChg>
      <pc:sldChg chg="addSp modSp add">
        <pc:chgData name="Chris Droessler" userId="625c3661-9d64-47fa-b83c-4b49393bd161" providerId="ADAL" clId="{FB219358-6214-1D47-89F0-80319E716FE2}" dt="2020-04-16T01:08:46.759" v="3377" actId="1036"/>
        <pc:sldMkLst>
          <pc:docMk/>
          <pc:sldMk cId="1342566110" sldId="1050"/>
        </pc:sldMkLst>
        <pc:spChg chg="mod">
          <ac:chgData name="Chris Droessler" userId="625c3661-9d64-47fa-b83c-4b49393bd161" providerId="ADAL" clId="{FB219358-6214-1D47-89F0-80319E716FE2}" dt="2020-04-16T01:08:46.759" v="3377" actId="1036"/>
          <ac:spMkLst>
            <pc:docMk/>
            <pc:sldMk cId="1342566110" sldId="1050"/>
            <ac:spMk id="2" creationId="{F34E2916-B5F0-0A46-809C-1D50375B3971}"/>
          </ac:spMkLst>
        </pc:spChg>
        <pc:spChg chg="mod">
          <ac:chgData name="Chris Droessler" userId="625c3661-9d64-47fa-b83c-4b49393bd161" providerId="ADAL" clId="{FB219358-6214-1D47-89F0-80319E716FE2}" dt="2020-04-16T01:08:46.759" v="3377" actId="1036"/>
          <ac:spMkLst>
            <pc:docMk/>
            <pc:sldMk cId="1342566110" sldId="1050"/>
            <ac:spMk id="3" creationId="{9D8E6224-9849-2441-B171-4753A63F7D60}"/>
          </ac:spMkLst>
        </pc:spChg>
        <pc:spChg chg="add mod">
          <ac:chgData name="Chris Droessler" userId="625c3661-9d64-47fa-b83c-4b49393bd161" providerId="ADAL" clId="{FB219358-6214-1D47-89F0-80319E716FE2}" dt="2020-04-16T01:07:05.566" v="3293" actId="1076"/>
          <ac:spMkLst>
            <pc:docMk/>
            <pc:sldMk cId="1342566110" sldId="1050"/>
            <ac:spMk id="4" creationId="{1B7CA76B-146A-C840-917B-5A470A432DE7}"/>
          </ac:spMkLst>
        </pc:spChg>
        <pc:spChg chg="add mod">
          <ac:chgData name="Chris Droessler" userId="625c3661-9d64-47fa-b83c-4b49393bd161" providerId="ADAL" clId="{FB219358-6214-1D47-89F0-80319E716FE2}" dt="2020-04-16T01:08:32.232" v="3372" actId="20577"/>
          <ac:spMkLst>
            <pc:docMk/>
            <pc:sldMk cId="1342566110" sldId="1050"/>
            <ac:spMk id="5" creationId="{E8DEE4AC-9612-DD46-A5A9-4F37573ADF11}"/>
          </ac:spMkLst>
        </pc:spChg>
        <pc:spChg chg="add mod">
          <ac:chgData name="Chris Droessler" userId="625c3661-9d64-47fa-b83c-4b49393bd161" providerId="ADAL" clId="{FB219358-6214-1D47-89F0-80319E716FE2}" dt="2020-04-16T01:08:24.481" v="3371" actId="1582"/>
          <ac:spMkLst>
            <pc:docMk/>
            <pc:sldMk cId="1342566110" sldId="1050"/>
            <ac:spMk id="6" creationId="{ADF724A7-3789-5247-AF09-B7C283156278}"/>
          </ac:spMkLst>
        </pc:spChg>
      </pc:sldChg>
      <pc:sldChg chg="addSp delSp modSp add modNotesTx">
        <pc:chgData name="Chris Droessler" userId="625c3661-9d64-47fa-b83c-4b49393bd161" providerId="ADAL" clId="{FB219358-6214-1D47-89F0-80319E716FE2}" dt="2020-04-15T20:54:23.883" v="2911" actId="1036"/>
        <pc:sldMkLst>
          <pc:docMk/>
          <pc:sldMk cId="4161018348" sldId="1051"/>
        </pc:sldMkLst>
        <pc:spChg chg="del">
          <ac:chgData name="Chris Droessler" userId="625c3661-9d64-47fa-b83c-4b49393bd161" providerId="ADAL" clId="{FB219358-6214-1D47-89F0-80319E716FE2}" dt="2020-04-15T19:55:26.411" v="2296" actId="478"/>
          <ac:spMkLst>
            <pc:docMk/>
            <pc:sldMk cId="4161018348" sldId="1051"/>
            <ac:spMk id="2" creationId="{89AC6AC9-D103-2843-B90B-D99BAEE30499}"/>
          </ac:spMkLst>
        </pc:spChg>
        <pc:spChg chg="mod">
          <ac:chgData name="Chris Droessler" userId="625c3661-9d64-47fa-b83c-4b49393bd161" providerId="ADAL" clId="{FB219358-6214-1D47-89F0-80319E716FE2}" dt="2020-04-15T20:53:02.518" v="2895" actId="1038"/>
          <ac:spMkLst>
            <pc:docMk/>
            <pc:sldMk cId="4161018348" sldId="1051"/>
            <ac:spMk id="3" creationId="{7F692C3B-B1D4-C345-A941-60CFF8CBD372}"/>
          </ac:spMkLst>
        </pc:spChg>
        <pc:spChg chg="add del mod">
          <ac:chgData name="Chris Droessler" userId="625c3661-9d64-47fa-b83c-4b49393bd161" providerId="ADAL" clId="{FB219358-6214-1D47-89F0-80319E716FE2}" dt="2020-04-15T20:53:30.430" v="2898"/>
          <ac:spMkLst>
            <pc:docMk/>
            <pc:sldMk cId="4161018348" sldId="1051"/>
            <ac:spMk id="4" creationId="{0E32D0A8-9DE8-E945-9E60-FBA4D4A6B36B}"/>
          </ac:spMkLst>
        </pc:spChg>
        <pc:spChg chg="add del mod">
          <ac:chgData name="Chris Droessler" userId="625c3661-9d64-47fa-b83c-4b49393bd161" providerId="ADAL" clId="{FB219358-6214-1D47-89F0-80319E716FE2}" dt="2020-04-15T20:53:31.518" v="2899"/>
          <ac:spMkLst>
            <pc:docMk/>
            <pc:sldMk cId="4161018348" sldId="1051"/>
            <ac:spMk id="5" creationId="{6419D5FB-7434-1948-8B4B-B133C836BEC1}"/>
          </ac:spMkLst>
        </pc:spChg>
        <pc:spChg chg="add del mod">
          <ac:chgData name="Chris Droessler" userId="625c3661-9d64-47fa-b83c-4b49393bd161" providerId="ADAL" clId="{FB219358-6214-1D47-89F0-80319E716FE2}" dt="2020-04-15T20:53:31.518" v="2899"/>
          <ac:spMkLst>
            <pc:docMk/>
            <pc:sldMk cId="4161018348" sldId="1051"/>
            <ac:spMk id="6" creationId="{F9861D89-12A7-F541-A176-922D07200EC1}"/>
          </ac:spMkLst>
        </pc:spChg>
        <pc:spChg chg="add del mod">
          <ac:chgData name="Chris Droessler" userId="625c3661-9d64-47fa-b83c-4b49393bd161" providerId="ADAL" clId="{FB219358-6214-1D47-89F0-80319E716FE2}" dt="2020-04-15T20:54:21.329" v="2905" actId="478"/>
          <ac:spMkLst>
            <pc:docMk/>
            <pc:sldMk cId="4161018348" sldId="1051"/>
            <ac:spMk id="7" creationId="{6AA1B02A-ED00-C64D-A1B8-0A5F70DED924}"/>
          </ac:spMkLst>
        </pc:spChg>
        <pc:picChg chg="add del mod">
          <ac:chgData name="Chris Droessler" userId="625c3661-9d64-47fa-b83c-4b49393bd161" providerId="ADAL" clId="{FB219358-6214-1D47-89F0-80319E716FE2}" dt="2020-04-15T20:52:00.385" v="2864" actId="478"/>
          <ac:picMkLst>
            <pc:docMk/>
            <pc:sldMk cId="4161018348" sldId="1051"/>
            <ac:picMk id="13314" creationId="{D164D20C-6252-5A42-8871-5BD24B3C5218}"/>
          </ac:picMkLst>
        </pc:picChg>
        <pc:picChg chg="add mod modCrop">
          <ac:chgData name="Chris Droessler" userId="625c3661-9d64-47fa-b83c-4b49393bd161" providerId="ADAL" clId="{FB219358-6214-1D47-89F0-80319E716FE2}" dt="2020-04-15T20:54:23.883" v="2911" actId="1036"/>
          <ac:picMkLst>
            <pc:docMk/>
            <pc:sldMk cId="4161018348" sldId="1051"/>
            <ac:picMk id="13316" creationId="{7AF91B6B-603F-A740-9FBD-2564E5C2425A}"/>
          </ac:picMkLst>
        </pc:picChg>
      </pc:sldChg>
      <pc:sldChg chg="addSp delSp modSp add modNotesTx">
        <pc:chgData name="Chris Droessler" userId="625c3661-9d64-47fa-b83c-4b49393bd161" providerId="ADAL" clId="{FB219358-6214-1D47-89F0-80319E716FE2}" dt="2020-04-15T20:57:34.679" v="2937" actId="20577"/>
        <pc:sldMkLst>
          <pc:docMk/>
          <pc:sldMk cId="2302627024" sldId="1052"/>
        </pc:sldMkLst>
        <pc:spChg chg="mod">
          <ac:chgData name="Chris Droessler" userId="625c3661-9d64-47fa-b83c-4b49393bd161" providerId="ADAL" clId="{FB219358-6214-1D47-89F0-80319E716FE2}" dt="2020-04-15T20:57:34.679" v="2937" actId="20577"/>
          <ac:spMkLst>
            <pc:docMk/>
            <pc:sldMk cId="2302627024" sldId="1052"/>
            <ac:spMk id="3" creationId="{00000000-0000-0000-0000-000000000000}"/>
          </ac:spMkLst>
        </pc:spChg>
        <pc:picChg chg="mod">
          <ac:chgData name="Chris Droessler" userId="625c3661-9d64-47fa-b83c-4b49393bd161" providerId="ADAL" clId="{FB219358-6214-1D47-89F0-80319E716FE2}" dt="2020-04-15T20:02:31.124" v="2405" actId="1036"/>
          <ac:picMkLst>
            <pc:docMk/>
            <pc:sldMk cId="2302627024" sldId="1052"/>
            <ac:picMk id="4" creationId="{2D1E78B0-48EF-DE42-B2C4-CDB09E4B6110}"/>
          </ac:picMkLst>
        </pc:picChg>
        <pc:picChg chg="add mod">
          <ac:chgData name="Chris Droessler" userId="625c3661-9d64-47fa-b83c-4b49393bd161" providerId="ADAL" clId="{FB219358-6214-1D47-89F0-80319E716FE2}" dt="2020-04-08T13:10:38.953" v="318" actId="14100"/>
          <ac:picMkLst>
            <pc:docMk/>
            <pc:sldMk cId="2302627024" sldId="1052"/>
            <ac:picMk id="6" creationId="{9BC7862B-77F1-0E4D-AB61-D7BE82145633}"/>
          </ac:picMkLst>
        </pc:picChg>
        <pc:picChg chg="del">
          <ac:chgData name="Chris Droessler" userId="625c3661-9d64-47fa-b83c-4b49393bd161" providerId="ADAL" clId="{FB219358-6214-1D47-89F0-80319E716FE2}" dt="2020-04-08T12:31:14.097" v="201" actId="478"/>
          <ac:picMkLst>
            <pc:docMk/>
            <pc:sldMk cId="2302627024" sldId="1052"/>
            <ac:picMk id="7170" creationId="{7E7FB53A-7F6A-6244-8914-980D6B10FD1E}"/>
          </ac:picMkLst>
        </pc:picChg>
      </pc:sldChg>
      <pc:sldChg chg="addSp modSp add ord modNotesTx">
        <pc:chgData name="Chris Droessler" userId="625c3661-9d64-47fa-b83c-4b49393bd161" providerId="ADAL" clId="{FB219358-6214-1D47-89F0-80319E716FE2}" dt="2020-04-16T11:47:07.468" v="3782" actId="20577"/>
        <pc:sldMkLst>
          <pc:docMk/>
          <pc:sldMk cId="2946238066" sldId="1053"/>
        </pc:sldMkLst>
        <pc:spChg chg="mod">
          <ac:chgData name="Chris Droessler" userId="625c3661-9d64-47fa-b83c-4b49393bd161" providerId="ADAL" clId="{FB219358-6214-1D47-89F0-80319E716FE2}" dt="2020-04-15T20:58:49.419" v="2949" actId="113"/>
          <ac:spMkLst>
            <pc:docMk/>
            <pc:sldMk cId="2946238066" sldId="1053"/>
            <ac:spMk id="2" creationId="{00000000-0000-0000-0000-000000000000}"/>
          </ac:spMkLst>
        </pc:spChg>
        <pc:spChg chg="mod">
          <ac:chgData name="Chris Droessler" userId="625c3661-9d64-47fa-b83c-4b49393bd161" providerId="ADAL" clId="{FB219358-6214-1D47-89F0-80319E716FE2}" dt="2020-04-08T12:46:17.965" v="260"/>
          <ac:spMkLst>
            <pc:docMk/>
            <pc:sldMk cId="2946238066" sldId="1053"/>
            <ac:spMk id="3" creationId="{00000000-0000-0000-0000-000000000000}"/>
          </ac:spMkLst>
        </pc:spChg>
        <pc:picChg chg="add mod">
          <ac:chgData name="Chris Droessler" userId="625c3661-9d64-47fa-b83c-4b49393bd161" providerId="ADAL" clId="{FB219358-6214-1D47-89F0-80319E716FE2}" dt="2020-04-08T12:45:59.753" v="258" actId="1076"/>
          <ac:picMkLst>
            <pc:docMk/>
            <pc:sldMk cId="2946238066" sldId="1053"/>
            <ac:picMk id="4098" creationId="{7E94AD89-A2DD-BA44-9935-C6A697C7E8A4}"/>
          </ac:picMkLst>
        </pc:picChg>
        <pc:picChg chg="add mod">
          <ac:chgData name="Chris Droessler" userId="625c3661-9d64-47fa-b83c-4b49393bd161" providerId="ADAL" clId="{FB219358-6214-1D47-89F0-80319E716FE2}" dt="2020-04-16T00:21:47.454" v="3280" actId="1038"/>
          <ac:picMkLst>
            <pc:docMk/>
            <pc:sldMk cId="2946238066" sldId="1053"/>
            <ac:picMk id="4100" creationId="{BFE9E25D-1E71-7749-9352-535B27FC5306}"/>
          </ac:picMkLst>
        </pc:picChg>
      </pc:sldChg>
      <pc:sldChg chg="modSp add del">
        <pc:chgData name="Chris Droessler" userId="625c3661-9d64-47fa-b83c-4b49393bd161" providerId="ADAL" clId="{FB219358-6214-1D47-89F0-80319E716FE2}" dt="2020-04-16T14:28:18.484" v="3838" actId="2696"/>
        <pc:sldMkLst>
          <pc:docMk/>
          <pc:sldMk cId="820980629" sldId="1054"/>
        </pc:sldMkLst>
        <pc:spChg chg="mod">
          <ac:chgData name="Chris Droessler" userId="625c3661-9d64-47fa-b83c-4b49393bd161" providerId="ADAL" clId="{FB219358-6214-1D47-89F0-80319E716FE2}" dt="2020-04-15T15:44:57.567" v="481" actId="20577"/>
          <ac:spMkLst>
            <pc:docMk/>
            <pc:sldMk cId="820980629" sldId="1054"/>
            <ac:spMk id="2" creationId="{00000000-0000-0000-0000-000000000000}"/>
          </ac:spMkLst>
        </pc:spChg>
        <pc:spChg chg="mod">
          <ac:chgData name="Chris Droessler" userId="625c3661-9d64-47fa-b83c-4b49393bd161" providerId="ADAL" clId="{FB219358-6214-1D47-89F0-80319E716FE2}" dt="2020-04-15T15:45:15.095" v="515" actId="20577"/>
          <ac:spMkLst>
            <pc:docMk/>
            <pc:sldMk cId="820980629" sldId="1054"/>
            <ac:spMk id="3" creationId="{00000000-0000-0000-0000-000000000000}"/>
          </ac:spMkLst>
        </pc:spChg>
      </pc:sldChg>
      <pc:sldChg chg="addSp modSp add ord modNotesTx">
        <pc:chgData name="Chris Droessler" userId="625c3661-9d64-47fa-b83c-4b49393bd161" providerId="ADAL" clId="{FB219358-6214-1D47-89F0-80319E716FE2}" dt="2020-04-15T20:58:06.613" v="2943" actId="113"/>
        <pc:sldMkLst>
          <pc:docMk/>
          <pc:sldMk cId="1176496844" sldId="1055"/>
        </pc:sldMkLst>
        <pc:spChg chg="mod">
          <ac:chgData name="Chris Droessler" userId="625c3661-9d64-47fa-b83c-4b49393bd161" providerId="ADAL" clId="{FB219358-6214-1D47-89F0-80319E716FE2}" dt="2020-04-15T20:58:06.613" v="2943" actId="113"/>
          <ac:spMkLst>
            <pc:docMk/>
            <pc:sldMk cId="1176496844" sldId="1055"/>
            <ac:spMk id="2" creationId="{00000000-0000-0000-0000-000000000000}"/>
          </ac:spMkLst>
        </pc:spChg>
        <pc:spChg chg="mod">
          <ac:chgData name="Chris Droessler" userId="625c3661-9d64-47fa-b83c-4b49393bd161" providerId="ADAL" clId="{FB219358-6214-1D47-89F0-80319E716FE2}" dt="2020-04-08T12:34:52.022" v="250" actId="20577"/>
          <ac:spMkLst>
            <pc:docMk/>
            <pc:sldMk cId="1176496844" sldId="1055"/>
            <ac:spMk id="3" creationId="{00000000-0000-0000-0000-000000000000}"/>
          </ac:spMkLst>
        </pc:spChg>
        <pc:picChg chg="add mod">
          <ac:chgData name="Chris Droessler" userId="625c3661-9d64-47fa-b83c-4b49393bd161" providerId="ADAL" clId="{FB219358-6214-1D47-89F0-80319E716FE2}" dt="2020-04-15T18:29:40.109" v="1994" actId="1076"/>
          <ac:picMkLst>
            <pc:docMk/>
            <pc:sldMk cId="1176496844" sldId="1055"/>
            <ac:picMk id="6" creationId="{EC109A79-1709-D345-92C5-39466E17815C}"/>
          </ac:picMkLst>
        </pc:picChg>
        <pc:picChg chg="add mod">
          <ac:chgData name="Chris Droessler" userId="625c3661-9d64-47fa-b83c-4b49393bd161" providerId="ADAL" clId="{FB219358-6214-1D47-89F0-80319E716FE2}" dt="2020-04-15T20:08:22.385" v="2525" actId="1038"/>
          <ac:picMkLst>
            <pc:docMk/>
            <pc:sldMk cId="1176496844" sldId="1055"/>
            <ac:picMk id="2050" creationId="{C6606256-8EC7-B34D-B002-096403EC698D}"/>
          </ac:picMkLst>
        </pc:picChg>
      </pc:sldChg>
      <pc:sldChg chg="addSp delSp modSp add ord modNotesTx">
        <pc:chgData name="Chris Droessler" userId="625c3661-9d64-47fa-b83c-4b49393bd161" providerId="ADAL" clId="{FB219358-6214-1D47-89F0-80319E716FE2}" dt="2020-04-16T00:21:34.791" v="3273" actId="14100"/>
        <pc:sldMkLst>
          <pc:docMk/>
          <pc:sldMk cId="1870345616" sldId="1056"/>
        </pc:sldMkLst>
        <pc:spChg chg="mod">
          <ac:chgData name="Chris Droessler" userId="625c3661-9d64-47fa-b83c-4b49393bd161" providerId="ADAL" clId="{FB219358-6214-1D47-89F0-80319E716FE2}" dt="2020-04-15T20:58:53.411" v="2950" actId="113"/>
          <ac:spMkLst>
            <pc:docMk/>
            <pc:sldMk cId="1870345616" sldId="1056"/>
            <ac:spMk id="2" creationId="{00000000-0000-0000-0000-000000000000}"/>
          </ac:spMkLst>
        </pc:spChg>
        <pc:spChg chg="mod">
          <ac:chgData name="Chris Droessler" userId="625c3661-9d64-47fa-b83c-4b49393bd161" providerId="ADAL" clId="{FB219358-6214-1D47-89F0-80319E716FE2}" dt="2020-04-08T12:35:11.005" v="254" actId="20577"/>
          <ac:spMkLst>
            <pc:docMk/>
            <pc:sldMk cId="1870345616" sldId="1056"/>
            <ac:spMk id="3" creationId="{00000000-0000-0000-0000-000000000000}"/>
          </ac:spMkLst>
        </pc:spChg>
        <pc:spChg chg="add del mod">
          <ac:chgData name="Chris Droessler" userId="625c3661-9d64-47fa-b83c-4b49393bd161" providerId="ADAL" clId="{FB219358-6214-1D47-89F0-80319E716FE2}" dt="2020-04-16T00:21:25.726" v="3261" actId="478"/>
          <ac:spMkLst>
            <pc:docMk/>
            <pc:sldMk cId="1870345616" sldId="1056"/>
            <ac:spMk id="4" creationId="{65739323-3FE0-074F-891D-4719A1FC7926}"/>
          </ac:spMkLst>
        </pc:spChg>
        <pc:picChg chg="add mod modCrop">
          <ac:chgData name="Chris Droessler" userId="625c3661-9d64-47fa-b83c-4b49393bd161" providerId="ADAL" clId="{FB219358-6214-1D47-89F0-80319E716FE2}" dt="2020-04-16T00:21:34.791" v="3273" actId="14100"/>
          <ac:picMkLst>
            <pc:docMk/>
            <pc:sldMk cId="1870345616" sldId="1056"/>
            <ac:picMk id="6" creationId="{445E3E23-F509-2349-9CF6-CDD2B35DD411}"/>
          </ac:picMkLst>
        </pc:picChg>
      </pc:sldChg>
      <pc:sldChg chg="addSp delSp modSp add ord modNotesTx">
        <pc:chgData name="Chris Droessler" userId="625c3661-9d64-47fa-b83c-4b49393bd161" providerId="ADAL" clId="{FB219358-6214-1D47-89F0-80319E716FE2}" dt="2020-04-16T14:29:05.921" v="3860" actId="20577"/>
        <pc:sldMkLst>
          <pc:docMk/>
          <pc:sldMk cId="1834678705" sldId="1057"/>
        </pc:sldMkLst>
        <pc:spChg chg="mod">
          <ac:chgData name="Chris Droessler" userId="625c3661-9d64-47fa-b83c-4b49393bd161" providerId="ADAL" clId="{FB219358-6214-1D47-89F0-80319E716FE2}" dt="2020-04-15T20:57:49.687" v="2939" actId="113"/>
          <ac:spMkLst>
            <pc:docMk/>
            <pc:sldMk cId="1834678705" sldId="1057"/>
            <ac:spMk id="2" creationId="{00000000-0000-0000-0000-000000000000}"/>
          </ac:spMkLst>
        </pc:spChg>
        <pc:spChg chg="mod">
          <ac:chgData name="Chris Droessler" userId="625c3661-9d64-47fa-b83c-4b49393bd161" providerId="ADAL" clId="{FB219358-6214-1D47-89F0-80319E716FE2}" dt="2020-04-08T13:18:21.551" v="447" actId="20577"/>
          <ac:spMkLst>
            <pc:docMk/>
            <pc:sldMk cId="1834678705" sldId="1057"/>
            <ac:spMk id="3" creationId="{00000000-0000-0000-0000-000000000000}"/>
          </ac:spMkLst>
        </pc:spChg>
        <pc:picChg chg="add mod">
          <ac:chgData name="Chris Droessler" userId="625c3661-9d64-47fa-b83c-4b49393bd161" providerId="ADAL" clId="{FB219358-6214-1D47-89F0-80319E716FE2}" dt="2020-04-08T13:21:50.020" v="464" actId="1036"/>
          <ac:picMkLst>
            <pc:docMk/>
            <pc:sldMk cId="1834678705" sldId="1057"/>
            <ac:picMk id="5" creationId="{8C272A9D-2A10-C747-9F6E-BD9F4F825B7A}"/>
          </ac:picMkLst>
        </pc:picChg>
        <pc:picChg chg="add mod">
          <ac:chgData name="Chris Droessler" userId="625c3661-9d64-47fa-b83c-4b49393bd161" providerId="ADAL" clId="{FB219358-6214-1D47-89F0-80319E716FE2}" dt="2020-04-08T13:23:34.783" v="468" actId="1076"/>
          <ac:picMkLst>
            <pc:docMk/>
            <pc:sldMk cId="1834678705" sldId="1057"/>
            <ac:picMk id="1026" creationId="{AFB74721-4723-8143-9BD2-CE08C80D99C6}"/>
          </ac:picMkLst>
        </pc:picChg>
        <pc:picChg chg="add del mod">
          <ac:chgData name="Chris Droessler" userId="625c3661-9d64-47fa-b83c-4b49393bd161" providerId="ADAL" clId="{FB219358-6214-1D47-89F0-80319E716FE2}" dt="2020-04-08T13:20:33.624" v="458" actId="478"/>
          <ac:picMkLst>
            <pc:docMk/>
            <pc:sldMk cId="1834678705" sldId="1057"/>
            <ac:picMk id="6146" creationId="{C72130DF-5477-ED41-B16B-976C891856E3}"/>
          </ac:picMkLst>
        </pc:picChg>
        <pc:picChg chg="add mod">
          <ac:chgData name="Chris Droessler" userId="625c3661-9d64-47fa-b83c-4b49393bd161" providerId="ADAL" clId="{FB219358-6214-1D47-89F0-80319E716FE2}" dt="2020-04-15T20:07:25.157" v="2473" actId="14100"/>
          <ac:picMkLst>
            <pc:docMk/>
            <pc:sldMk cId="1834678705" sldId="1057"/>
            <ac:picMk id="6148" creationId="{02D739FD-724E-B54C-B9C9-A0B8777398BD}"/>
          </ac:picMkLst>
        </pc:picChg>
      </pc:sldChg>
      <pc:sldChg chg="addSp modSp add modNotesTx">
        <pc:chgData name="Chris Droessler" userId="625c3661-9d64-47fa-b83c-4b49393bd161" providerId="ADAL" clId="{FB219358-6214-1D47-89F0-80319E716FE2}" dt="2020-04-15T20:58:57.587" v="2951" actId="113"/>
        <pc:sldMkLst>
          <pc:docMk/>
          <pc:sldMk cId="1910117032" sldId="1058"/>
        </pc:sldMkLst>
        <pc:spChg chg="mod">
          <ac:chgData name="Chris Droessler" userId="625c3661-9d64-47fa-b83c-4b49393bd161" providerId="ADAL" clId="{FB219358-6214-1D47-89F0-80319E716FE2}" dt="2020-04-15T20:58:57.587" v="2951" actId="113"/>
          <ac:spMkLst>
            <pc:docMk/>
            <pc:sldMk cId="1910117032" sldId="1058"/>
            <ac:spMk id="2" creationId="{00000000-0000-0000-0000-000000000000}"/>
          </ac:spMkLst>
        </pc:spChg>
        <pc:spChg chg="mod">
          <ac:chgData name="Chris Droessler" userId="625c3661-9d64-47fa-b83c-4b49393bd161" providerId="ADAL" clId="{FB219358-6214-1D47-89F0-80319E716FE2}" dt="2020-04-15T17:20:22.367" v="1715" actId="20577"/>
          <ac:spMkLst>
            <pc:docMk/>
            <pc:sldMk cId="1910117032" sldId="1058"/>
            <ac:spMk id="3" creationId="{00000000-0000-0000-0000-000000000000}"/>
          </ac:spMkLst>
        </pc:spChg>
        <pc:picChg chg="add mod modCrop">
          <ac:chgData name="Chris Droessler" userId="625c3661-9d64-47fa-b83c-4b49393bd161" providerId="ADAL" clId="{FB219358-6214-1D47-89F0-80319E716FE2}" dt="2020-04-15T20:10:05.852" v="2582" actId="14100"/>
          <ac:picMkLst>
            <pc:docMk/>
            <pc:sldMk cId="1910117032" sldId="1058"/>
            <ac:picMk id="5" creationId="{F7502628-A79C-2A4C-9B41-13C4D56A95E7}"/>
          </ac:picMkLst>
        </pc:picChg>
        <pc:picChg chg="add mod">
          <ac:chgData name="Chris Droessler" userId="625c3661-9d64-47fa-b83c-4b49393bd161" providerId="ADAL" clId="{FB219358-6214-1D47-89F0-80319E716FE2}" dt="2020-04-15T17:22:47.847" v="1721" actId="1076"/>
          <ac:picMkLst>
            <pc:docMk/>
            <pc:sldMk cId="1910117032" sldId="1058"/>
            <ac:picMk id="7" creationId="{8ABA1615-56CD-284C-A004-D529D0F13DA9}"/>
          </ac:picMkLst>
        </pc:picChg>
      </pc:sldChg>
      <pc:sldChg chg="addSp modSp add ord modNotesTx">
        <pc:chgData name="Chris Droessler" userId="625c3661-9d64-47fa-b83c-4b49393bd161" providerId="ADAL" clId="{FB219358-6214-1D47-89F0-80319E716FE2}" dt="2020-04-15T20:56:59.218" v="2922" actId="113"/>
        <pc:sldMkLst>
          <pc:docMk/>
          <pc:sldMk cId="2597444068" sldId="1059"/>
        </pc:sldMkLst>
        <pc:spChg chg="mod">
          <ac:chgData name="Chris Droessler" userId="625c3661-9d64-47fa-b83c-4b49393bd161" providerId="ADAL" clId="{FB219358-6214-1D47-89F0-80319E716FE2}" dt="2020-04-15T20:56:59.218" v="2922" actId="113"/>
          <ac:spMkLst>
            <pc:docMk/>
            <pc:sldMk cId="2597444068" sldId="1059"/>
            <ac:spMk id="2" creationId="{00000000-0000-0000-0000-000000000000}"/>
          </ac:spMkLst>
        </pc:spChg>
        <pc:spChg chg="mod">
          <ac:chgData name="Chris Droessler" userId="625c3661-9d64-47fa-b83c-4b49393bd161" providerId="ADAL" clId="{FB219358-6214-1D47-89F0-80319E716FE2}" dt="2020-04-15T19:26:49.566" v="2153"/>
          <ac:spMkLst>
            <pc:docMk/>
            <pc:sldMk cId="2597444068" sldId="1059"/>
            <ac:spMk id="3" creationId="{00000000-0000-0000-0000-000000000000}"/>
          </ac:spMkLst>
        </pc:spChg>
        <pc:picChg chg="add mod">
          <ac:chgData name="Chris Droessler" userId="625c3661-9d64-47fa-b83c-4b49393bd161" providerId="ADAL" clId="{FB219358-6214-1D47-89F0-80319E716FE2}" dt="2020-04-15T20:07:04.566" v="2470" actId="14100"/>
          <ac:picMkLst>
            <pc:docMk/>
            <pc:sldMk cId="2597444068" sldId="1059"/>
            <ac:picMk id="5122" creationId="{106192F8-B6F3-C449-8CFA-BFB6FB41A3BD}"/>
          </ac:picMkLst>
        </pc:picChg>
      </pc:sldChg>
      <pc:sldChg chg="modSp add del">
        <pc:chgData name="Chris Droessler" userId="625c3661-9d64-47fa-b83c-4b49393bd161" providerId="ADAL" clId="{FB219358-6214-1D47-89F0-80319E716FE2}" dt="2020-04-16T14:28:18.524" v="3845" actId="2696"/>
        <pc:sldMkLst>
          <pc:docMk/>
          <pc:sldMk cId="1431540893" sldId="1060"/>
        </pc:sldMkLst>
        <pc:spChg chg="mod">
          <ac:chgData name="Chris Droessler" userId="625c3661-9d64-47fa-b83c-4b49393bd161" providerId="ADAL" clId="{FB219358-6214-1D47-89F0-80319E716FE2}" dt="2020-04-15T15:47:10.496" v="568" actId="20577"/>
          <ac:spMkLst>
            <pc:docMk/>
            <pc:sldMk cId="1431540893" sldId="1060"/>
            <ac:spMk id="2" creationId="{00000000-0000-0000-0000-000000000000}"/>
          </ac:spMkLst>
        </pc:spChg>
        <pc:spChg chg="mod">
          <ac:chgData name="Chris Droessler" userId="625c3661-9d64-47fa-b83c-4b49393bd161" providerId="ADAL" clId="{FB219358-6214-1D47-89F0-80319E716FE2}" dt="2020-04-15T15:47:22.232" v="593" actId="20577"/>
          <ac:spMkLst>
            <pc:docMk/>
            <pc:sldMk cId="1431540893" sldId="1060"/>
            <ac:spMk id="3" creationId="{00000000-0000-0000-0000-000000000000}"/>
          </ac:spMkLst>
        </pc:spChg>
      </pc:sldChg>
      <pc:sldChg chg="modSp add del ord">
        <pc:chgData name="Chris Droessler" userId="625c3661-9d64-47fa-b83c-4b49393bd161" providerId="ADAL" clId="{FB219358-6214-1D47-89F0-80319E716FE2}" dt="2020-04-16T14:28:18.477" v="3837" actId="2696"/>
        <pc:sldMkLst>
          <pc:docMk/>
          <pc:sldMk cId="2103577298" sldId="1061"/>
        </pc:sldMkLst>
        <pc:spChg chg="mod">
          <ac:chgData name="Chris Droessler" userId="625c3661-9d64-47fa-b83c-4b49393bd161" providerId="ADAL" clId="{FB219358-6214-1D47-89F0-80319E716FE2}" dt="2020-04-15T15:47:50.534" v="607" actId="20577"/>
          <ac:spMkLst>
            <pc:docMk/>
            <pc:sldMk cId="2103577298" sldId="1061"/>
            <ac:spMk id="2" creationId="{00000000-0000-0000-0000-000000000000}"/>
          </ac:spMkLst>
        </pc:spChg>
        <pc:spChg chg="mod">
          <ac:chgData name="Chris Droessler" userId="625c3661-9d64-47fa-b83c-4b49393bd161" providerId="ADAL" clId="{FB219358-6214-1D47-89F0-80319E716FE2}" dt="2020-04-15T15:49:34.330" v="628" actId="20577"/>
          <ac:spMkLst>
            <pc:docMk/>
            <pc:sldMk cId="2103577298" sldId="1061"/>
            <ac:spMk id="3" creationId="{00000000-0000-0000-0000-000000000000}"/>
          </ac:spMkLst>
        </pc:spChg>
      </pc:sldChg>
      <pc:sldChg chg="modSp add del ord">
        <pc:chgData name="Chris Droessler" userId="625c3661-9d64-47fa-b83c-4b49393bd161" providerId="ADAL" clId="{FB219358-6214-1D47-89F0-80319E716FE2}" dt="2020-04-16T14:28:18.463" v="3835" actId="2696"/>
        <pc:sldMkLst>
          <pc:docMk/>
          <pc:sldMk cId="362499315" sldId="1062"/>
        </pc:sldMkLst>
        <pc:spChg chg="mod">
          <ac:chgData name="Chris Droessler" userId="625c3661-9d64-47fa-b83c-4b49393bd161" providerId="ADAL" clId="{FB219358-6214-1D47-89F0-80319E716FE2}" dt="2020-04-15T15:50:15.494" v="640" actId="20577"/>
          <ac:spMkLst>
            <pc:docMk/>
            <pc:sldMk cId="362499315" sldId="1062"/>
            <ac:spMk id="2" creationId="{00000000-0000-0000-0000-000000000000}"/>
          </ac:spMkLst>
        </pc:spChg>
        <pc:spChg chg="mod">
          <ac:chgData name="Chris Droessler" userId="625c3661-9d64-47fa-b83c-4b49393bd161" providerId="ADAL" clId="{FB219358-6214-1D47-89F0-80319E716FE2}" dt="2020-04-15T15:50:26.750" v="674" actId="20577"/>
          <ac:spMkLst>
            <pc:docMk/>
            <pc:sldMk cId="362499315" sldId="1062"/>
            <ac:spMk id="3" creationId="{00000000-0000-0000-0000-000000000000}"/>
          </ac:spMkLst>
        </pc:spChg>
      </pc:sldChg>
      <pc:sldChg chg="modSp add del ord">
        <pc:chgData name="Chris Droessler" userId="625c3661-9d64-47fa-b83c-4b49393bd161" providerId="ADAL" clId="{FB219358-6214-1D47-89F0-80319E716FE2}" dt="2020-04-16T14:28:18.514" v="3843" actId="2696"/>
        <pc:sldMkLst>
          <pc:docMk/>
          <pc:sldMk cId="1286166625" sldId="1063"/>
        </pc:sldMkLst>
        <pc:spChg chg="mod">
          <ac:chgData name="Chris Droessler" userId="625c3661-9d64-47fa-b83c-4b49393bd161" providerId="ADAL" clId="{FB219358-6214-1D47-89F0-80319E716FE2}" dt="2020-04-15T15:50:58.108" v="685" actId="20577"/>
          <ac:spMkLst>
            <pc:docMk/>
            <pc:sldMk cId="1286166625" sldId="1063"/>
            <ac:spMk id="2" creationId="{00000000-0000-0000-0000-000000000000}"/>
          </ac:spMkLst>
        </pc:spChg>
        <pc:spChg chg="mod">
          <ac:chgData name="Chris Droessler" userId="625c3661-9d64-47fa-b83c-4b49393bd161" providerId="ADAL" clId="{FB219358-6214-1D47-89F0-80319E716FE2}" dt="2020-04-15T15:52:30.423" v="717" actId="20577"/>
          <ac:spMkLst>
            <pc:docMk/>
            <pc:sldMk cId="1286166625" sldId="1063"/>
            <ac:spMk id="3" creationId="{00000000-0000-0000-0000-000000000000}"/>
          </ac:spMkLst>
        </pc:spChg>
      </pc:sldChg>
      <pc:sldChg chg="addSp modSp add ord">
        <pc:chgData name="Chris Droessler" userId="625c3661-9d64-47fa-b83c-4b49393bd161" providerId="ADAL" clId="{FB219358-6214-1D47-89F0-80319E716FE2}" dt="2020-04-15T20:58:27.461" v="2946" actId="113"/>
        <pc:sldMkLst>
          <pc:docMk/>
          <pc:sldMk cId="28445256" sldId="1064"/>
        </pc:sldMkLst>
        <pc:spChg chg="mod">
          <ac:chgData name="Chris Droessler" userId="625c3661-9d64-47fa-b83c-4b49393bd161" providerId="ADAL" clId="{FB219358-6214-1D47-89F0-80319E716FE2}" dt="2020-04-15T20:58:27.461" v="2946" actId="113"/>
          <ac:spMkLst>
            <pc:docMk/>
            <pc:sldMk cId="28445256" sldId="1064"/>
            <ac:spMk id="2" creationId="{00000000-0000-0000-0000-000000000000}"/>
          </ac:spMkLst>
        </pc:spChg>
        <pc:spChg chg="mod">
          <ac:chgData name="Chris Droessler" userId="625c3661-9d64-47fa-b83c-4b49393bd161" providerId="ADAL" clId="{FB219358-6214-1D47-89F0-80319E716FE2}" dt="2020-04-15T17:10:37.415" v="1701"/>
          <ac:spMkLst>
            <pc:docMk/>
            <pc:sldMk cId="28445256" sldId="1064"/>
            <ac:spMk id="3" creationId="{00000000-0000-0000-0000-000000000000}"/>
          </ac:spMkLst>
        </pc:spChg>
        <pc:picChg chg="add mod">
          <ac:chgData name="Chris Droessler" userId="625c3661-9d64-47fa-b83c-4b49393bd161" providerId="ADAL" clId="{FB219358-6214-1D47-89F0-80319E716FE2}" dt="2020-04-15T20:09:19.702" v="2576" actId="14100"/>
          <ac:picMkLst>
            <pc:docMk/>
            <pc:sldMk cId="28445256" sldId="1064"/>
            <ac:picMk id="5" creationId="{9A9E85C4-1388-534D-A190-554AD765C777}"/>
          </ac:picMkLst>
        </pc:picChg>
        <pc:picChg chg="add mod modCrop">
          <ac:chgData name="Chris Droessler" userId="625c3661-9d64-47fa-b83c-4b49393bd161" providerId="ADAL" clId="{FB219358-6214-1D47-89F0-80319E716FE2}" dt="2020-04-15T17:11:08.476" v="1707" actId="1076"/>
          <ac:picMkLst>
            <pc:docMk/>
            <pc:sldMk cId="28445256" sldId="1064"/>
            <ac:picMk id="2050" creationId="{96D9FF1C-C146-3949-A573-0C6015A59128}"/>
          </ac:picMkLst>
        </pc:picChg>
      </pc:sldChg>
      <pc:sldChg chg="modSp add del ord">
        <pc:chgData name="Chris Droessler" userId="625c3661-9d64-47fa-b83c-4b49393bd161" providerId="ADAL" clId="{FB219358-6214-1D47-89F0-80319E716FE2}" dt="2020-04-16T14:28:18.497" v="3840" actId="2696"/>
        <pc:sldMkLst>
          <pc:docMk/>
          <pc:sldMk cId="3087984766" sldId="1065"/>
        </pc:sldMkLst>
        <pc:spChg chg="mod">
          <ac:chgData name="Chris Droessler" userId="625c3661-9d64-47fa-b83c-4b49393bd161" providerId="ADAL" clId="{FB219358-6214-1D47-89F0-80319E716FE2}" dt="2020-04-15T15:54:31.201" v="742" actId="20577"/>
          <ac:spMkLst>
            <pc:docMk/>
            <pc:sldMk cId="3087984766" sldId="1065"/>
            <ac:spMk id="2" creationId="{00000000-0000-0000-0000-000000000000}"/>
          </ac:spMkLst>
        </pc:spChg>
        <pc:spChg chg="mod">
          <ac:chgData name="Chris Droessler" userId="625c3661-9d64-47fa-b83c-4b49393bd161" providerId="ADAL" clId="{FB219358-6214-1D47-89F0-80319E716FE2}" dt="2020-04-15T15:54:39.008" v="767" actId="20577"/>
          <ac:spMkLst>
            <pc:docMk/>
            <pc:sldMk cId="3087984766" sldId="1065"/>
            <ac:spMk id="3" creationId="{00000000-0000-0000-0000-000000000000}"/>
          </ac:spMkLst>
        </pc:spChg>
      </pc:sldChg>
      <pc:sldChg chg="modSp add del ord">
        <pc:chgData name="Chris Droessler" userId="625c3661-9d64-47fa-b83c-4b49393bd161" providerId="ADAL" clId="{FB219358-6214-1D47-89F0-80319E716FE2}" dt="2020-04-16T14:28:18.470" v="3836" actId="2696"/>
        <pc:sldMkLst>
          <pc:docMk/>
          <pc:sldMk cId="3447606664" sldId="1066"/>
        </pc:sldMkLst>
        <pc:spChg chg="mod">
          <ac:chgData name="Chris Droessler" userId="625c3661-9d64-47fa-b83c-4b49393bd161" providerId="ADAL" clId="{FB219358-6214-1D47-89F0-80319E716FE2}" dt="2020-04-15T15:54:52.206" v="770" actId="20577"/>
          <ac:spMkLst>
            <pc:docMk/>
            <pc:sldMk cId="3447606664" sldId="1066"/>
            <ac:spMk id="2" creationId="{00000000-0000-0000-0000-000000000000}"/>
          </ac:spMkLst>
        </pc:spChg>
        <pc:spChg chg="mod">
          <ac:chgData name="Chris Droessler" userId="625c3661-9d64-47fa-b83c-4b49393bd161" providerId="ADAL" clId="{FB219358-6214-1D47-89F0-80319E716FE2}" dt="2020-04-15T15:55:02.935" v="795" actId="20577"/>
          <ac:spMkLst>
            <pc:docMk/>
            <pc:sldMk cId="3447606664" sldId="1066"/>
            <ac:spMk id="3" creationId="{00000000-0000-0000-0000-000000000000}"/>
          </ac:spMkLst>
        </pc:spChg>
      </pc:sldChg>
      <pc:sldChg chg="modSp add del">
        <pc:chgData name="Chris Droessler" userId="625c3661-9d64-47fa-b83c-4b49393bd161" providerId="ADAL" clId="{FB219358-6214-1D47-89F0-80319E716FE2}" dt="2020-04-15T19:48:15.913" v="2263" actId="2696"/>
        <pc:sldMkLst>
          <pc:docMk/>
          <pc:sldMk cId="2806715689" sldId="1067"/>
        </pc:sldMkLst>
        <pc:spChg chg="mod">
          <ac:chgData name="Chris Droessler" userId="625c3661-9d64-47fa-b83c-4b49393bd161" providerId="ADAL" clId="{FB219358-6214-1D47-89F0-80319E716FE2}" dt="2020-04-15T15:55:33.869" v="807" actId="20577"/>
          <ac:spMkLst>
            <pc:docMk/>
            <pc:sldMk cId="2806715689" sldId="1067"/>
            <ac:spMk id="2" creationId="{00000000-0000-0000-0000-000000000000}"/>
          </ac:spMkLst>
        </pc:spChg>
        <pc:spChg chg="mod">
          <ac:chgData name="Chris Droessler" userId="625c3661-9d64-47fa-b83c-4b49393bd161" providerId="ADAL" clId="{FB219358-6214-1D47-89F0-80319E716FE2}" dt="2020-04-15T15:55:41.140" v="831" actId="20577"/>
          <ac:spMkLst>
            <pc:docMk/>
            <pc:sldMk cId="2806715689" sldId="1067"/>
            <ac:spMk id="3" creationId="{00000000-0000-0000-0000-000000000000}"/>
          </ac:spMkLst>
        </pc:spChg>
      </pc:sldChg>
      <pc:sldChg chg="addSp delSp modSp add ord modNotesTx">
        <pc:chgData name="Chris Droessler" userId="625c3661-9d64-47fa-b83c-4b49393bd161" providerId="ADAL" clId="{FB219358-6214-1D47-89F0-80319E716FE2}" dt="2020-04-15T20:09:36.309" v="2578" actId="732"/>
        <pc:sldMkLst>
          <pc:docMk/>
          <pc:sldMk cId="2511764204" sldId="1068"/>
        </pc:sldMkLst>
        <pc:spChg chg="mod">
          <ac:chgData name="Chris Droessler" userId="625c3661-9d64-47fa-b83c-4b49393bd161" providerId="ADAL" clId="{FB219358-6214-1D47-89F0-80319E716FE2}" dt="2020-04-15T15:55:57.452" v="834" actId="20577"/>
          <ac:spMkLst>
            <pc:docMk/>
            <pc:sldMk cId="2511764204" sldId="1068"/>
            <ac:spMk id="2" creationId="{00000000-0000-0000-0000-000000000000}"/>
          </ac:spMkLst>
        </pc:spChg>
        <pc:spChg chg="mod">
          <ac:chgData name="Chris Droessler" userId="625c3661-9d64-47fa-b83c-4b49393bd161" providerId="ADAL" clId="{FB219358-6214-1D47-89F0-80319E716FE2}" dt="2020-04-15T19:58:25.123" v="2381"/>
          <ac:spMkLst>
            <pc:docMk/>
            <pc:sldMk cId="2511764204" sldId="1068"/>
            <ac:spMk id="3" creationId="{00000000-0000-0000-0000-000000000000}"/>
          </ac:spMkLst>
        </pc:spChg>
        <pc:picChg chg="add">
          <ac:chgData name="Chris Droessler" userId="625c3661-9d64-47fa-b83c-4b49393bd161" providerId="ADAL" clId="{FB219358-6214-1D47-89F0-80319E716FE2}" dt="2020-04-15T19:57:43.825" v="2379"/>
          <ac:picMkLst>
            <pc:docMk/>
            <pc:sldMk cId="2511764204" sldId="1068"/>
            <ac:picMk id="4" creationId="{8490D687-3135-6D4A-A9E4-749AE7EB09A0}"/>
          </ac:picMkLst>
        </pc:picChg>
        <pc:picChg chg="add del mod">
          <ac:chgData name="Chris Droessler" userId="625c3661-9d64-47fa-b83c-4b49393bd161" providerId="ADAL" clId="{FB219358-6214-1D47-89F0-80319E716FE2}" dt="2020-04-15T20:01:16.367" v="2390" actId="478"/>
          <ac:picMkLst>
            <pc:docMk/>
            <pc:sldMk cId="2511764204" sldId="1068"/>
            <ac:picMk id="14338" creationId="{6BB51304-0249-5B4B-9C4E-396EB71ABE97}"/>
          </ac:picMkLst>
        </pc:picChg>
        <pc:picChg chg="add mod modCrop">
          <ac:chgData name="Chris Droessler" userId="625c3661-9d64-47fa-b83c-4b49393bd161" providerId="ADAL" clId="{FB219358-6214-1D47-89F0-80319E716FE2}" dt="2020-04-15T20:09:36.309" v="2578" actId="732"/>
          <ac:picMkLst>
            <pc:docMk/>
            <pc:sldMk cId="2511764204" sldId="1068"/>
            <ac:picMk id="14340" creationId="{02498B33-0E77-CC46-A01D-AE872333EDB8}"/>
          </ac:picMkLst>
        </pc:picChg>
      </pc:sldChg>
      <pc:sldChg chg="modSp add del ord modNotesTx">
        <pc:chgData name="Chris Droessler" userId="625c3661-9d64-47fa-b83c-4b49393bd161" providerId="ADAL" clId="{FB219358-6214-1D47-89F0-80319E716FE2}" dt="2020-04-15T19:47:59.267" v="2260" actId="2696"/>
        <pc:sldMkLst>
          <pc:docMk/>
          <pc:sldMk cId="2834566157" sldId="1069"/>
        </pc:sldMkLst>
        <pc:spChg chg="mod">
          <ac:chgData name="Chris Droessler" userId="625c3661-9d64-47fa-b83c-4b49393bd161" providerId="ADAL" clId="{FB219358-6214-1D47-89F0-80319E716FE2}" dt="2020-04-15T15:57:09.504" v="875" actId="20577"/>
          <ac:spMkLst>
            <pc:docMk/>
            <pc:sldMk cId="2834566157" sldId="1069"/>
            <ac:spMk id="2" creationId="{00000000-0000-0000-0000-000000000000}"/>
          </ac:spMkLst>
        </pc:spChg>
        <pc:spChg chg="mod">
          <ac:chgData name="Chris Droessler" userId="625c3661-9d64-47fa-b83c-4b49393bd161" providerId="ADAL" clId="{FB219358-6214-1D47-89F0-80319E716FE2}" dt="2020-04-15T15:57:34.902" v="909" actId="20577"/>
          <ac:spMkLst>
            <pc:docMk/>
            <pc:sldMk cId="2834566157" sldId="1069"/>
            <ac:spMk id="3" creationId="{00000000-0000-0000-0000-000000000000}"/>
          </ac:spMkLst>
        </pc:spChg>
      </pc:sldChg>
      <pc:sldChg chg="modSp add del">
        <pc:chgData name="Chris Droessler" userId="625c3661-9d64-47fa-b83c-4b49393bd161" providerId="ADAL" clId="{FB219358-6214-1D47-89F0-80319E716FE2}" dt="2020-04-15T19:48:08.241" v="2261" actId="2696"/>
        <pc:sldMkLst>
          <pc:docMk/>
          <pc:sldMk cId="4020372931" sldId="1070"/>
        </pc:sldMkLst>
        <pc:spChg chg="mod">
          <ac:chgData name="Chris Droessler" userId="625c3661-9d64-47fa-b83c-4b49393bd161" providerId="ADAL" clId="{FB219358-6214-1D47-89F0-80319E716FE2}" dt="2020-04-15T15:58:45.203" v="957" actId="20577"/>
          <ac:spMkLst>
            <pc:docMk/>
            <pc:sldMk cId="4020372931" sldId="1070"/>
            <ac:spMk id="2" creationId="{00000000-0000-0000-0000-000000000000}"/>
          </ac:spMkLst>
        </pc:spChg>
        <pc:spChg chg="mod">
          <ac:chgData name="Chris Droessler" userId="625c3661-9d64-47fa-b83c-4b49393bd161" providerId="ADAL" clId="{FB219358-6214-1D47-89F0-80319E716FE2}" dt="2020-04-15T15:58:15.476" v="950" actId="20577"/>
          <ac:spMkLst>
            <pc:docMk/>
            <pc:sldMk cId="4020372931" sldId="1070"/>
            <ac:spMk id="3" creationId="{00000000-0000-0000-0000-000000000000}"/>
          </ac:spMkLst>
        </pc:spChg>
      </pc:sldChg>
      <pc:sldChg chg="modSp add del">
        <pc:chgData name="Chris Droessler" userId="625c3661-9d64-47fa-b83c-4b49393bd161" providerId="ADAL" clId="{FB219358-6214-1D47-89F0-80319E716FE2}" dt="2020-04-15T19:48:08.248" v="2262" actId="2696"/>
        <pc:sldMkLst>
          <pc:docMk/>
          <pc:sldMk cId="2934323584" sldId="1071"/>
        </pc:sldMkLst>
        <pc:spChg chg="mod">
          <ac:chgData name="Chris Droessler" userId="625c3661-9d64-47fa-b83c-4b49393bd161" providerId="ADAL" clId="{FB219358-6214-1D47-89F0-80319E716FE2}" dt="2020-04-15T15:59:02.786" v="983" actId="20577"/>
          <ac:spMkLst>
            <pc:docMk/>
            <pc:sldMk cId="2934323584" sldId="1071"/>
            <ac:spMk id="2" creationId="{00000000-0000-0000-0000-000000000000}"/>
          </ac:spMkLst>
        </pc:spChg>
        <pc:spChg chg="mod">
          <ac:chgData name="Chris Droessler" userId="625c3661-9d64-47fa-b83c-4b49393bd161" providerId="ADAL" clId="{FB219358-6214-1D47-89F0-80319E716FE2}" dt="2020-04-15T15:59:14.553" v="1009" actId="20577"/>
          <ac:spMkLst>
            <pc:docMk/>
            <pc:sldMk cId="2934323584" sldId="1071"/>
            <ac:spMk id="3" creationId="{00000000-0000-0000-0000-000000000000}"/>
          </ac:spMkLst>
        </pc:spChg>
      </pc:sldChg>
      <pc:sldChg chg="modSp add del">
        <pc:chgData name="Chris Droessler" userId="625c3661-9d64-47fa-b83c-4b49393bd161" providerId="ADAL" clId="{FB219358-6214-1D47-89F0-80319E716FE2}" dt="2020-04-16T14:28:18.541" v="3849" actId="2696"/>
        <pc:sldMkLst>
          <pc:docMk/>
          <pc:sldMk cId="2539614839" sldId="1072"/>
        </pc:sldMkLst>
        <pc:spChg chg="mod">
          <ac:chgData name="Chris Droessler" userId="625c3661-9d64-47fa-b83c-4b49393bd161" providerId="ADAL" clId="{FB219358-6214-1D47-89F0-80319E716FE2}" dt="2020-04-15T15:59:41.935" v="1026" actId="20577"/>
          <ac:spMkLst>
            <pc:docMk/>
            <pc:sldMk cId="2539614839" sldId="1072"/>
            <ac:spMk id="2" creationId="{00000000-0000-0000-0000-000000000000}"/>
          </ac:spMkLst>
        </pc:spChg>
        <pc:spChg chg="mod">
          <ac:chgData name="Chris Droessler" userId="625c3661-9d64-47fa-b83c-4b49393bd161" providerId="ADAL" clId="{FB219358-6214-1D47-89F0-80319E716FE2}" dt="2020-04-15T15:59:51.391" v="1054" actId="20577"/>
          <ac:spMkLst>
            <pc:docMk/>
            <pc:sldMk cId="2539614839" sldId="1072"/>
            <ac:spMk id="3" creationId="{00000000-0000-0000-0000-000000000000}"/>
          </ac:spMkLst>
        </pc:spChg>
      </pc:sldChg>
      <pc:sldChg chg="modSp add del ord">
        <pc:chgData name="Chris Droessler" userId="625c3661-9d64-47fa-b83c-4b49393bd161" providerId="ADAL" clId="{FB219358-6214-1D47-89F0-80319E716FE2}" dt="2020-04-16T14:28:18.520" v="3844" actId="2696"/>
        <pc:sldMkLst>
          <pc:docMk/>
          <pc:sldMk cId="1784795587" sldId="1073"/>
        </pc:sldMkLst>
        <pc:spChg chg="mod">
          <ac:chgData name="Chris Droessler" userId="625c3661-9d64-47fa-b83c-4b49393bd161" providerId="ADAL" clId="{FB219358-6214-1D47-89F0-80319E716FE2}" dt="2020-04-15T16:05:38.584" v="1071" actId="20577"/>
          <ac:spMkLst>
            <pc:docMk/>
            <pc:sldMk cId="1784795587" sldId="1073"/>
            <ac:spMk id="2" creationId="{00000000-0000-0000-0000-000000000000}"/>
          </ac:spMkLst>
        </pc:spChg>
        <pc:spChg chg="mod">
          <ac:chgData name="Chris Droessler" userId="625c3661-9d64-47fa-b83c-4b49393bd161" providerId="ADAL" clId="{FB219358-6214-1D47-89F0-80319E716FE2}" dt="2020-04-15T16:05:53.500" v="1107" actId="20577"/>
          <ac:spMkLst>
            <pc:docMk/>
            <pc:sldMk cId="1784795587" sldId="1073"/>
            <ac:spMk id="3" creationId="{00000000-0000-0000-0000-000000000000}"/>
          </ac:spMkLst>
        </pc:spChg>
      </pc:sldChg>
      <pc:sldChg chg="modSp add del ord">
        <pc:chgData name="Chris Droessler" userId="625c3661-9d64-47fa-b83c-4b49393bd161" providerId="ADAL" clId="{FB219358-6214-1D47-89F0-80319E716FE2}" dt="2020-04-16T14:28:18.529" v="3846" actId="2696"/>
        <pc:sldMkLst>
          <pc:docMk/>
          <pc:sldMk cId="2993037274" sldId="1074"/>
        </pc:sldMkLst>
        <pc:spChg chg="mod">
          <ac:chgData name="Chris Droessler" userId="625c3661-9d64-47fa-b83c-4b49393bd161" providerId="ADAL" clId="{FB219358-6214-1D47-89F0-80319E716FE2}" dt="2020-04-15T16:07:29.446" v="1163" actId="20577"/>
          <ac:spMkLst>
            <pc:docMk/>
            <pc:sldMk cId="2993037274" sldId="1074"/>
            <ac:spMk id="2" creationId="{00000000-0000-0000-0000-000000000000}"/>
          </ac:spMkLst>
        </pc:spChg>
        <pc:spChg chg="mod">
          <ac:chgData name="Chris Droessler" userId="625c3661-9d64-47fa-b83c-4b49393bd161" providerId="ADAL" clId="{FB219358-6214-1D47-89F0-80319E716FE2}" dt="2020-04-15T16:07:41.213" v="1192" actId="20577"/>
          <ac:spMkLst>
            <pc:docMk/>
            <pc:sldMk cId="2993037274" sldId="1074"/>
            <ac:spMk id="3" creationId="{00000000-0000-0000-0000-000000000000}"/>
          </ac:spMkLst>
        </pc:spChg>
      </pc:sldChg>
      <pc:sldChg chg="modSp add del">
        <pc:chgData name="Chris Droessler" userId="625c3661-9d64-47fa-b83c-4b49393bd161" providerId="ADAL" clId="{FB219358-6214-1D47-89F0-80319E716FE2}" dt="2020-04-16T14:28:18.555" v="3853" actId="2696"/>
        <pc:sldMkLst>
          <pc:docMk/>
          <pc:sldMk cId="2836171939" sldId="1075"/>
        </pc:sldMkLst>
        <pc:spChg chg="mod">
          <ac:chgData name="Chris Droessler" userId="625c3661-9d64-47fa-b83c-4b49393bd161" providerId="ADAL" clId="{FB219358-6214-1D47-89F0-80319E716FE2}" dt="2020-04-15T16:08:02.868" v="1205" actId="20577"/>
          <ac:spMkLst>
            <pc:docMk/>
            <pc:sldMk cId="2836171939" sldId="1075"/>
            <ac:spMk id="2" creationId="{00000000-0000-0000-0000-000000000000}"/>
          </ac:spMkLst>
        </pc:spChg>
        <pc:spChg chg="mod">
          <ac:chgData name="Chris Droessler" userId="625c3661-9d64-47fa-b83c-4b49393bd161" providerId="ADAL" clId="{FB219358-6214-1D47-89F0-80319E716FE2}" dt="2020-04-15T16:08:38.898" v="1232" actId="20577"/>
          <ac:spMkLst>
            <pc:docMk/>
            <pc:sldMk cId="2836171939" sldId="1075"/>
            <ac:spMk id="3" creationId="{00000000-0000-0000-0000-000000000000}"/>
          </ac:spMkLst>
        </pc:spChg>
      </pc:sldChg>
      <pc:sldChg chg="modSp add del ord">
        <pc:chgData name="Chris Droessler" userId="625c3661-9d64-47fa-b83c-4b49393bd161" providerId="ADAL" clId="{FB219358-6214-1D47-89F0-80319E716FE2}" dt="2020-04-16T14:28:18.509" v="3842" actId="2696"/>
        <pc:sldMkLst>
          <pc:docMk/>
          <pc:sldMk cId="1562772476" sldId="1076"/>
        </pc:sldMkLst>
        <pc:spChg chg="mod">
          <ac:chgData name="Chris Droessler" userId="625c3661-9d64-47fa-b83c-4b49393bd161" providerId="ADAL" clId="{FB219358-6214-1D47-89F0-80319E716FE2}" dt="2020-04-15T16:09:20.512" v="1245" actId="20577"/>
          <ac:spMkLst>
            <pc:docMk/>
            <pc:sldMk cId="1562772476" sldId="1076"/>
            <ac:spMk id="2" creationId="{00000000-0000-0000-0000-000000000000}"/>
          </ac:spMkLst>
        </pc:spChg>
        <pc:spChg chg="mod">
          <ac:chgData name="Chris Droessler" userId="625c3661-9d64-47fa-b83c-4b49393bd161" providerId="ADAL" clId="{FB219358-6214-1D47-89F0-80319E716FE2}" dt="2020-04-15T16:09:31.882" v="1280" actId="20577"/>
          <ac:spMkLst>
            <pc:docMk/>
            <pc:sldMk cId="1562772476" sldId="1076"/>
            <ac:spMk id="3" creationId="{00000000-0000-0000-0000-000000000000}"/>
          </ac:spMkLst>
        </pc:spChg>
      </pc:sldChg>
      <pc:sldChg chg="modSp add del ord">
        <pc:chgData name="Chris Droessler" userId="625c3661-9d64-47fa-b83c-4b49393bd161" providerId="ADAL" clId="{FB219358-6214-1D47-89F0-80319E716FE2}" dt="2020-04-16T14:28:18.558" v="3854" actId="2696"/>
        <pc:sldMkLst>
          <pc:docMk/>
          <pc:sldMk cId="261960624" sldId="1077"/>
        </pc:sldMkLst>
        <pc:spChg chg="mod">
          <ac:chgData name="Chris Droessler" userId="625c3661-9d64-47fa-b83c-4b49393bd161" providerId="ADAL" clId="{FB219358-6214-1D47-89F0-80319E716FE2}" dt="2020-04-15T16:11:34.185" v="1308" actId="20577"/>
          <ac:spMkLst>
            <pc:docMk/>
            <pc:sldMk cId="261960624" sldId="1077"/>
            <ac:spMk id="2" creationId="{00000000-0000-0000-0000-000000000000}"/>
          </ac:spMkLst>
        </pc:spChg>
        <pc:spChg chg="mod">
          <ac:chgData name="Chris Droessler" userId="625c3661-9d64-47fa-b83c-4b49393bd161" providerId="ADAL" clId="{FB219358-6214-1D47-89F0-80319E716FE2}" dt="2020-04-15T16:11:45.288" v="1334" actId="20577"/>
          <ac:spMkLst>
            <pc:docMk/>
            <pc:sldMk cId="261960624" sldId="1077"/>
            <ac:spMk id="3" creationId="{00000000-0000-0000-0000-000000000000}"/>
          </ac:spMkLst>
        </pc:spChg>
      </pc:sldChg>
      <pc:sldChg chg="modSp add del ord">
        <pc:chgData name="Chris Droessler" userId="625c3661-9d64-47fa-b83c-4b49393bd161" providerId="ADAL" clId="{FB219358-6214-1D47-89F0-80319E716FE2}" dt="2020-04-16T14:28:18.490" v="3839" actId="2696"/>
        <pc:sldMkLst>
          <pc:docMk/>
          <pc:sldMk cId="2710548478" sldId="1078"/>
        </pc:sldMkLst>
        <pc:spChg chg="mod">
          <ac:chgData name="Chris Droessler" userId="625c3661-9d64-47fa-b83c-4b49393bd161" providerId="ADAL" clId="{FB219358-6214-1D47-89F0-80319E716FE2}" dt="2020-04-15T16:12:09.935" v="1347" actId="20577"/>
          <ac:spMkLst>
            <pc:docMk/>
            <pc:sldMk cId="2710548478" sldId="1078"/>
            <ac:spMk id="2" creationId="{00000000-0000-0000-0000-000000000000}"/>
          </ac:spMkLst>
        </pc:spChg>
        <pc:spChg chg="mod">
          <ac:chgData name="Chris Droessler" userId="625c3661-9d64-47fa-b83c-4b49393bd161" providerId="ADAL" clId="{FB219358-6214-1D47-89F0-80319E716FE2}" dt="2020-04-15T16:12:17.694" v="1371" actId="20577"/>
          <ac:spMkLst>
            <pc:docMk/>
            <pc:sldMk cId="2710548478" sldId="1078"/>
            <ac:spMk id="3" creationId="{00000000-0000-0000-0000-000000000000}"/>
          </ac:spMkLst>
        </pc:spChg>
      </pc:sldChg>
      <pc:sldChg chg="modSp add del ord">
        <pc:chgData name="Chris Droessler" userId="625c3661-9d64-47fa-b83c-4b49393bd161" providerId="ADAL" clId="{FB219358-6214-1D47-89F0-80319E716FE2}" dt="2020-04-16T14:28:18.448" v="3833" actId="2696"/>
        <pc:sldMkLst>
          <pc:docMk/>
          <pc:sldMk cId="1091957722" sldId="1079"/>
        </pc:sldMkLst>
        <pc:spChg chg="mod">
          <ac:chgData name="Chris Droessler" userId="625c3661-9d64-47fa-b83c-4b49393bd161" providerId="ADAL" clId="{FB219358-6214-1D47-89F0-80319E716FE2}" dt="2020-04-15T16:13:04.164" v="1389" actId="20577"/>
          <ac:spMkLst>
            <pc:docMk/>
            <pc:sldMk cId="1091957722" sldId="1079"/>
            <ac:spMk id="2" creationId="{00000000-0000-0000-0000-000000000000}"/>
          </ac:spMkLst>
        </pc:spChg>
        <pc:spChg chg="mod">
          <ac:chgData name="Chris Droessler" userId="625c3661-9d64-47fa-b83c-4b49393bd161" providerId="ADAL" clId="{FB219358-6214-1D47-89F0-80319E716FE2}" dt="2020-04-15T16:13:14.811" v="1416" actId="20577"/>
          <ac:spMkLst>
            <pc:docMk/>
            <pc:sldMk cId="1091957722" sldId="1079"/>
            <ac:spMk id="3" creationId="{00000000-0000-0000-0000-000000000000}"/>
          </ac:spMkLst>
        </pc:spChg>
      </pc:sldChg>
      <pc:sldChg chg="modSp add del ord">
        <pc:chgData name="Chris Droessler" userId="625c3661-9d64-47fa-b83c-4b49393bd161" providerId="ADAL" clId="{FB219358-6214-1D47-89F0-80319E716FE2}" dt="2020-04-16T14:28:18.549" v="3851" actId="2696"/>
        <pc:sldMkLst>
          <pc:docMk/>
          <pc:sldMk cId="3366582435" sldId="1080"/>
        </pc:sldMkLst>
        <pc:spChg chg="mod">
          <ac:chgData name="Chris Droessler" userId="625c3661-9d64-47fa-b83c-4b49393bd161" providerId="ADAL" clId="{FB219358-6214-1D47-89F0-80319E716FE2}" dt="2020-04-15T16:13:39.442" v="1430" actId="20577"/>
          <ac:spMkLst>
            <pc:docMk/>
            <pc:sldMk cId="3366582435" sldId="1080"/>
            <ac:spMk id="2" creationId="{00000000-0000-0000-0000-000000000000}"/>
          </ac:spMkLst>
        </pc:spChg>
        <pc:spChg chg="mod">
          <ac:chgData name="Chris Droessler" userId="625c3661-9d64-47fa-b83c-4b49393bd161" providerId="ADAL" clId="{FB219358-6214-1D47-89F0-80319E716FE2}" dt="2020-04-15T16:13:49.025" v="1465" actId="20577"/>
          <ac:spMkLst>
            <pc:docMk/>
            <pc:sldMk cId="3366582435" sldId="1080"/>
            <ac:spMk id="3" creationId="{00000000-0000-0000-0000-000000000000}"/>
          </ac:spMkLst>
        </pc:spChg>
      </pc:sldChg>
      <pc:sldChg chg="modSp add del ord">
        <pc:chgData name="Chris Droessler" userId="625c3661-9d64-47fa-b83c-4b49393bd161" providerId="ADAL" clId="{FB219358-6214-1D47-89F0-80319E716FE2}" dt="2020-04-16T14:28:18.545" v="3850" actId="2696"/>
        <pc:sldMkLst>
          <pc:docMk/>
          <pc:sldMk cId="1092670084" sldId="1081"/>
        </pc:sldMkLst>
        <pc:spChg chg="mod">
          <ac:chgData name="Chris Droessler" userId="625c3661-9d64-47fa-b83c-4b49393bd161" providerId="ADAL" clId="{FB219358-6214-1D47-89F0-80319E716FE2}" dt="2020-04-15T16:14:20.031" v="1481" actId="20577"/>
          <ac:spMkLst>
            <pc:docMk/>
            <pc:sldMk cId="1092670084" sldId="1081"/>
            <ac:spMk id="2" creationId="{00000000-0000-0000-0000-000000000000}"/>
          </ac:spMkLst>
        </pc:spChg>
        <pc:spChg chg="mod">
          <ac:chgData name="Chris Droessler" userId="625c3661-9d64-47fa-b83c-4b49393bd161" providerId="ADAL" clId="{FB219358-6214-1D47-89F0-80319E716FE2}" dt="2020-04-15T16:14:28.079" v="1508" actId="20577"/>
          <ac:spMkLst>
            <pc:docMk/>
            <pc:sldMk cId="1092670084" sldId="1081"/>
            <ac:spMk id="3" creationId="{00000000-0000-0000-0000-000000000000}"/>
          </ac:spMkLst>
        </pc:spChg>
      </pc:sldChg>
      <pc:sldChg chg="modSp add del ord">
        <pc:chgData name="Chris Droessler" userId="625c3661-9d64-47fa-b83c-4b49393bd161" providerId="ADAL" clId="{FB219358-6214-1D47-89F0-80319E716FE2}" dt="2020-04-16T14:28:18.533" v="3847" actId="2696"/>
        <pc:sldMkLst>
          <pc:docMk/>
          <pc:sldMk cId="230882056" sldId="1082"/>
        </pc:sldMkLst>
        <pc:spChg chg="mod">
          <ac:chgData name="Chris Droessler" userId="625c3661-9d64-47fa-b83c-4b49393bd161" providerId="ADAL" clId="{FB219358-6214-1D47-89F0-80319E716FE2}" dt="2020-04-15T16:14:48.950" v="1523" actId="20577"/>
          <ac:spMkLst>
            <pc:docMk/>
            <pc:sldMk cId="230882056" sldId="1082"/>
            <ac:spMk id="2" creationId="{00000000-0000-0000-0000-000000000000}"/>
          </ac:spMkLst>
        </pc:spChg>
        <pc:spChg chg="mod">
          <ac:chgData name="Chris Droessler" userId="625c3661-9d64-47fa-b83c-4b49393bd161" providerId="ADAL" clId="{FB219358-6214-1D47-89F0-80319E716FE2}" dt="2020-04-15T16:15:00.061" v="1556" actId="20577"/>
          <ac:spMkLst>
            <pc:docMk/>
            <pc:sldMk cId="230882056" sldId="1082"/>
            <ac:spMk id="3" creationId="{00000000-0000-0000-0000-000000000000}"/>
          </ac:spMkLst>
        </pc:spChg>
      </pc:sldChg>
      <pc:sldChg chg="modSp add del ord">
        <pc:chgData name="Chris Droessler" userId="625c3661-9d64-47fa-b83c-4b49393bd161" providerId="ADAL" clId="{FB219358-6214-1D47-89F0-80319E716FE2}" dt="2020-04-16T14:28:18.538" v="3848" actId="2696"/>
        <pc:sldMkLst>
          <pc:docMk/>
          <pc:sldMk cId="254227144" sldId="1083"/>
        </pc:sldMkLst>
        <pc:spChg chg="mod">
          <ac:chgData name="Chris Droessler" userId="625c3661-9d64-47fa-b83c-4b49393bd161" providerId="ADAL" clId="{FB219358-6214-1D47-89F0-80319E716FE2}" dt="2020-04-15T16:15:24.980" v="1568" actId="20577"/>
          <ac:spMkLst>
            <pc:docMk/>
            <pc:sldMk cId="254227144" sldId="1083"/>
            <ac:spMk id="2" creationId="{00000000-0000-0000-0000-000000000000}"/>
          </ac:spMkLst>
        </pc:spChg>
        <pc:spChg chg="mod">
          <ac:chgData name="Chris Droessler" userId="625c3661-9d64-47fa-b83c-4b49393bd161" providerId="ADAL" clId="{FB219358-6214-1D47-89F0-80319E716FE2}" dt="2020-04-15T16:15:39.795" v="1602" actId="20577"/>
          <ac:spMkLst>
            <pc:docMk/>
            <pc:sldMk cId="254227144" sldId="1083"/>
            <ac:spMk id="3" creationId="{00000000-0000-0000-0000-000000000000}"/>
          </ac:spMkLst>
        </pc:spChg>
      </pc:sldChg>
      <pc:sldChg chg="modSp add del ord">
        <pc:chgData name="Chris Droessler" userId="625c3661-9d64-47fa-b83c-4b49393bd161" providerId="ADAL" clId="{FB219358-6214-1D47-89F0-80319E716FE2}" dt="2020-04-16T14:28:18.552" v="3852" actId="2696"/>
        <pc:sldMkLst>
          <pc:docMk/>
          <pc:sldMk cId="43249628" sldId="1084"/>
        </pc:sldMkLst>
        <pc:spChg chg="mod">
          <ac:chgData name="Chris Droessler" userId="625c3661-9d64-47fa-b83c-4b49393bd161" providerId="ADAL" clId="{FB219358-6214-1D47-89F0-80319E716FE2}" dt="2020-04-15T16:22:00.847" v="1612" actId="20577"/>
          <ac:spMkLst>
            <pc:docMk/>
            <pc:sldMk cId="43249628" sldId="1084"/>
            <ac:spMk id="2" creationId="{00000000-0000-0000-0000-000000000000}"/>
          </ac:spMkLst>
        </pc:spChg>
        <pc:spChg chg="mod">
          <ac:chgData name="Chris Droessler" userId="625c3661-9d64-47fa-b83c-4b49393bd161" providerId="ADAL" clId="{FB219358-6214-1D47-89F0-80319E716FE2}" dt="2020-04-15T16:22:15.846" v="1644" actId="20577"/>
          <ac:spMkLst>
            <pc:docMk/>
            <pc:sldMk cId="43249628" sldId="1084"/>
            <ac:spMk id="3" creationId="{00000000-0000-0000-0000-000000000000}"/>
          </ac:spMkLst>
        </pc:spChg>
      </pc:sldChg>
      <pc:sldChg chg="modSp add del ord">
        <pc:chgData name="Chris Droessler" userId="625c3661-9d64-47fa-b83c-4b49393bd161" providerId="ADAL" clId="{FB219358-6214-1D47-89F0-80319E716FE2}" dt="2020-04-16T14:28:18.456" v="3834" actId="2696"/>
        <pc:sldMkLst>
          <pc:docMk/>
          <pc:sldMk cId="3151077263" sldId="1085"/>
        </pc:sldMkLst>
        <pc:spChg chg="mod">
          <ac:chgData name="Chris Droessler" userId="625c3661-9d64-47fa-b83c-4b49393bd161" providerId="ADAL" clId="{FB219358-6214-1D47-89F0-80319E716FE2}" dt="2020-04-15T16:23:15.418" v="1660" actId="20577"/>
          <ac:spMkLst>
            <pc:docMk/>
            <pc:sldMk cId="3151077263" sldId="1085"/>
            <ac:spMk id="2" creationId="{00000000-0000-0000-0000-000000000000}"/>
          </ac:spMkLst>
        </pc:spChg>
        <pc:spChg chg="mod">
          <ac:chgData name="Chris Droessler" userId="625c3661-9d64-47fa-b83c-4b49393bd161" providerId="ADAL" clId="{FB219358-6214-1D47-89F0-80319E716FE2}" dt="2020-04-15T16:23:25.459" v="1686" actId="20577"/>
          <ac:spMkLst>
            <pc:docMk/>
            <pc:sldMk cId="3151077263" sldId="1085"/>
            <ac:spMk id="3" creationId="{00000000-0000-0000-0000-000000000000}"/>
          </ac:spMkLst>
        </pc:spChg>
      </pc:sldChg>
      <pc:sldChg chg="add del ord">
        <pc:chgData name="Chris Droessler" userId="625c3661-9d64-47fa-b83c-4b49393bd161" providerId="ADAL" clId="{FB219358-6214-1D47-89F0-80319E716FE2}" dt="2020-04-16T14:28:18.408" v="3828" actId="2696"/>
        <pc:sldMkLst>
          <pc:docMk/>
          <pc:sldMk cId="1234353371" sldId="1086"/>
        </pc:sldMkLst>
      </pc:sldChg>
      <pc:sldChg chg="addSp modSp add ord">
        <pc:chgData name="Chris Droessler" userId="625c3661-9d64-47fa-b83c-4b49393bd161" providerId="ADAL" clId="{FB219358-6214-1D47-89F0-80319E716FE2}" dt="2020-04-15T20:56:12.157" v="2916" actId="113"/>
        <pc:sldMkLst>
          <pc:docMk/>
          <pc:sldMk cId="3056238618" sldId="1087"/>
        </pc:sldMkLst>
        <pc:spChg chg="mod">
          <ac:chgData name="Chris Droessler" userId="625c3661-9d64-47fa-b83c-4b49393bd161" providerId="ADAL" clId="{FB219358-6214-1D47-89F0-80319E716FE2}" dt="2020-04-15T20:56:12.157" v="2916" actId="113"/>
          <ac:spMkLst>
            <pc:docMk/>
            <pc:sldMk cId="3056238618" sldId="1087"/>
            <ac:spMk id="2" creationId="{00000000-0000-0000-0000-000000000000}"/>
          </ac:spMkLst>
        </pc:spChg>
        <pc:spChg chg="mod">
          <ac:chgData name="Chris Droessler" userId="625c3661-9d64-47fa-b83c-4b49393bd161" providerId="ADAL" clId="{FB219358-6214-1D47-89F0-80319E716FE2}" dt="2020-04-15T17:02:01.674" v="1691" actId="20577"/>
          <ac:spMkLst>
            <pc:docMk/>
            <pc:sldMk cId="3056238618" sldId="1087"/>
            <ac:spMk id="3" creationId="{00000000-0000-0000-0000-000000000000}"/>
          </ac:spMkLst>
        </pc:spChg>
        <pc:spChg chg="add">
          <ac:chgData name="Chris Droessler" userId="625c3661-9d64-47fa-b83c-4b49393bd161" providerId="ADAL" clId="{FB219358-6214-1D47-89F0-80319E716FE2}" dt="2020-04-15T17:18:56.603" v="1710"/>
          <ac:spMkLst>
            <pc:docMk/>
            <pc:sldMk cId="3056238618" sldId="1087"/>
            <ac:spMk id="5" creationId="{0923DA43-F9DF-4243-BE61-FF311E2D4C47}"/>
          </ac:spMkLst>
        </pc:spChg>
        <pc:picChg chg="add mod">
          <ac:chgData name="Chris Droessler" userId="625c3661-9d64-47fa-b83c-4b49393bd161" providerId="ADAL" clId="{FB219358-6214-1D47-89F0-80319E716FE2}" dt="2020-04-15T17:11:18.180" v="1709" actId="1076"/>
          <ac:picMkLst>
            <pc:docMk/>
            <pc:sldMk cId="3056238618" sldId="1087"/>
            <ac:picMk id="1026" creationId="{61052858-9C72-984D-AE95-80883D04C4F6}"/>
          </ac:picMkLst>
        </pc:picChg>
      </pc:sldChg>
      <pc:sldChg chg="add del ord">
        <pc:chgData name="Chris Droessler" userId="625c3661-9d64-47fa-b83c-4b49393bd161" providerId="ADAL" clId="{FB219358-6214-1D47-89F0-80319E716FE2}" dt="2020-04-16T14:28:18.425" v="3830" actId="2696"/>
        <pc:sldMkLst>
          <pc:docMk/>
          <pc:sldMk cId="588522390" sldId="1088"/>
        </pc:sldMkLst>
      </pc:sldChg>
      <pc:sldChg chg="add del ord">
        <pc:chgData name="Chris Droessler" userId="625c3661-9d64-47fa-b83c-4b49393bd161" providerId="ADAL" clId="{FB219358-6214-1D47-89F0-80319E716FE2}" dt="2020-04-16T14:28:18.380" v="3825" actId="2696"/>
        <pc:sldMkLst>
          <pc:docMk/>
          <pc:sldMk cId="1688049490" sldId="1089"/>
        </pc:sldMkLst>
      </pc:sldChg>
      <pc:sldChg chg="add del ord">
        <pc:chgData name="Chris Droessler" userId="625c3661-9d64-47fa-b83c-4b49393bd161" providerId="ADAL" clId="{FB219358-6214-1D47-89F0-80319E716FE2}" dt="2020-04-16T14:28:18.390" v="3826" actId="2696"/>
        <pc:sldMkLst>
          <pc:docMk/>
          <pc:sldMk cId="3359283205" sldId="1090"/>
        </pc:sldMkLst>
      </pc:sldChg>
      <pc:sldChg chg="add del ord">
        <pc:chgData name="Chris Droessler" userId="625c3661-9d64-47fa-b83c-4b49393bd161" providerId="ADAL" clId="{FB219358-6214-1D47-89F0-80319E716FE2}" dt="2020-04-16T14:28:18.399" v="3827" actId="2696"/>
        <pc:sldMkLst>
          <pc:docMk/>
          <pc:sldMk cId="2954666583" sldId="1091"/>
        </pc:sldMkLst>
      </pc:sldChg>
      <pc:sldChg chg="addSp modSp add ord">
        <pc:chgData name="Chris Droessler" userId="625c3661-9d64-47fa-b83c-4b49393bd161" providerId="ADAL" clId="{FB219358-6214-1D47-89F0-80319E716FE2}" dt="2020-04-15T20:07:32.324" v="2474" actId="14100"/>
        <pc:sldMkLst>
          <pc:docMk/>
          <pc:sldMk cId="4184404369" sldId="1092"/>
        </pc:sldMkLst>
        <pc:spChg chg="mod">
          <ac:chgData name="Chris Droessler" userId="625c3661-9d64-47fa-b83c-4b49393bd161" providerId="ADAL" clId="{FB219358-6214-1D47-89F0-80319E716FE2}" dt="2020-04-15T17:47:36.564" v="1738" actId="20577"/>
          <ac:spMkLst>
            <pc:docMk/>
            <pc:sldMk cId="4184404369" sldId="1092"/>
            <ac:spMk id="2" creationId="{00000000-0000-0000-0000-000000000000}"/>
          </ac:spMkLst>
        </pc:spChg>
        <pc:spChg chg="mod">
          <ac:chgData name="Chris Droessler" userId="625c3661-9d64-47fa-b83c-4b49393bd161" providerId="ADAL" clId="{FB219358-6214-1D47-89F0-80319E716FE2}" dt="2020-04-15T17:47:56.908" v="1740" actId="20577"/>
          <ac:spMkLst>
            <pc:docMk/>
            <pc:sldMk cId="4184404369" sldId="1092"/>
            <ac:spMk id="3" creationId="{00000000-0000-0000-0000-000000000000}"/>
          </ac:spMkLst>
        </pc:spChg>
        <pc:picChg chg="add">
          <ac:chgData name="Chris Droessler" userId="625c3661-9d64-47fa-b83c-4b49393bd161" providerId="ADAL" clId="{FB219358-6214-1D47-89F0-80319E716FE2}" dt="2020-04-15T17:48:03.189" v="1742"/>
          <ac:picMkLst>
            <pc:docMk/>
            <pc:sldMk cId="4184404369" sldId="1092"/>
            <ac:picMk id="4" creationId="{3B52CACC-EC7A-9F47-B726-EEB963CAC8EA}"/>
          </ac:picMkLst>
        </pc:picChg>
        <pc:picChg chg="add mod">
          <ac:chgData name="Chris Droessler" userId="625c3661-9d64-47fa-b83c-4b49393bd161" providerId="ADAL" clId="{FB219358-6214-1D47-89F0-80319E716FE2}" dt="2020-04-15T20:07:32.324" v="2474" actId="14100"/>
          <ac:picMkLst>
            <pc:docMk/>
            <pc:sldMk cId="4184404369" sldId="1092"/>
            <ac:picMk id="6" creationId="{02172046-BF35-394D-B3B7-A21612C22955}"/>
          </ac:picMkLst>
        </pc:picChg>
      </pc:sldChg>
      <pc:sldChg chg="addSp modSp add ord modNotesTx">
        <pc:chgData name="Chris Droessler" userId="625c3661-9d64-47fa-b83c-4b49393bd161" providerId="ADAL" clId="{FB219358-6214-1D47-89F0-80319E716FE2}" dt="2020-04-15T20:58:03.846" v="2942" actId="113"/>
        <pc:sldMkLst>
          <pc:docMk/>
          <pc:sldMk cId="4194817694" sldId="1093"/>
        </pc:sldMkLst>
        <pc:spChg chg="mod">
          <ac:chgData name="Chris Droessler" userId="625c3661-9d64-47fa-b83c-4b49393bd161" providerId="ADAL" clId="{FB219358-6214-1D47-89F0-80319E716FE2}" dt="2020-04-15T20:58:03.846" v="2942" actId="113"/>
          <ac:spMkLst>
            <pc:docMk/>
            <pc:sldMk cId="4194817694" sldId="1093"/>
            <ac:spMk id="2" creationId="{00000000-0000-0000-0000-000000000000}"/>
          </ac:spMkLst>
        </pc:spChg>
        <pc:spChg chg="mod">
          <ac:chgData name="Chris Droessler" userId="625c3661-9d64-47fa-b83c-4b49393bd161" providerId="ADAL" clId="{FB219358-6214-1D47-89F0-80319E716FE2}" dt="2020-04-15T19:38:41.243" v="2238" actId="20577"/>
          <ac:spMkLst>
            <pc:docMk/>
            <pc:sldMk cId="4194817694" sldId="1093"/>
            <ac:spMk id="3" creationId="{00000000-0000-0000-0000-000000000000}"/>
          </ac:spMkLst>
        </pc:spChg>
        <pc:picChg chg="add mod modCrop">
          <ac:chgData name="Chris Droessler" userId="625c3661-9d64-47fa-b83c-4b49393bd161" providerId="ADAL" clId="{FB219358-6214-1D47-89F0-80319E716FE2}" dt="2020-04-15T19:38:53.978" v="2242" actId="1036"/>
          <ac:picMkLst>
            <pc:docMk/>
            <pc:sldMk cId="4194817694" sldId="1093"/>
            <ac:picMk id="12290" creationId="{2354ACAE-375E-AC43-A8F4-F53266C8161A}"/>
          </ac:picMkLst>
        </pc:picChg>
      </pc:sldChg>
      <pc:sldChg chg="addSp modSp add ord modNotesTx">
        <pc:chgData name="Chris Droessler" userId="625c3661-9d64-47fa-b83c-4b49393bd161" providerId="ADAL" clId="{FB219358-6214-1D47-89F0-80319E716FE2}" dt="2020-04-15T20:56:28.260" v="2917" actId="113"/>
        <pc:sldMkLst>
          <pc:docMk/>
          <pc:sldMk cId="2396367649" sldId="1094"/>
        </pc:sldMkLst>
        <pc:spChg chg="mod">
          <ac:chgData name="Chris Droessler" userId="625c3661-9d64-47fa-b83c-4b49393bd161" providerId="ADAL" clId="{FB219358-6214-1D47-89F0-80319E716FE2}" dt="2020-04-15T20:56:28.260" v="2917" actId="113"/>
          <ac:spMkLst>
            <pc:docMk/>
            <pc:sldMk cId="2396367649" sldId="1094"/>
            <ac:spMk id="2" creationId="{00000000-0000-0000-0000-000000000000}"/>
          </ac:spMkLst>
        </pc:spChg>
        <pc:spChg chg="mod">
          <ac:chgData name="Chris Droessler" userId="625c3661-9d64-47fa-b83c-4b49393bd161" providerId="ADAL" clId="{FB219358-6214-1D47-89F0-80319E716FE2}" dt="2020-04-15T17:53:35.313" v="1767" actId="20577"/>
          <ac:spMkLst>
            <pc:docMk/>
            <pc:sldMk cId="2396367649" sldId="1094"/>
            <ac:spMk id="3" creationId="{00000000-0000-0000-0000-000000000000}"/>
          </ac:spMkLst>
        </pc:spChg>
        <pc:picChg chg="add mod">
          <ac:chgData name="Chris Droessler" userId="625c3661-9d64-47fa-b83c-4b49393bd161" providerId="ADAL" clId="{FB219358-6214-1D47-89F0-80319E716FE2}" dt="2020-04-15T17:53:39.040" v="1768" actId="1035"/>
          <ac:picMkLst>
            <pc:docMk/>
            <pc:sldMk cId="2396367649" sldId="1094"/>
            <ac:picMk id="4098" creationId="{4B1EE9C8-8093-974E-B6E3-5E0808AA7695}"/>
          </ac:picMkLst>
        </pc:picChg>
        <pc:picChg chg="add mod modCrop">
          <ac:chgData name="Chris Droessler" userId="625c3661-9d64-47fa-b83c-4b49393bd161" providerId="ADAL" clId="{FB219358-6214-1D47-89F0-80319E716FE2}" dt="2020-04-15T20:06:19.833" v="2465" actId="732"/>
          <ac:picMkLst>
            <pc:docMk/>
            <pc:sldMk cId="2396367649" sldId="1094"/>
            <ac:picMk id="4100" creationId="{6333A967-5581-2043-BC34-7EED7CE41D9C}"/>
          </ac:picMkLst>
        </pc:picChg>
      </pc:sldChg>
      <pc:sldChg chg="modSp add del ord">
        <pc:chgData name="Chris Droessler" userId="625c3661-9d64-47fa-b83c-4b49393bd161" providerId="ADAL" clId="{FB219358-6214-1D47-89F0-80319E716FE2}" dt="2020-04-15T18:02:22.492" v="1913" actId="2696"/>
        <pc:sldMkLst>
          <pc:docMk/>
          <pc:sldMk cId="4058570741" sldId="1095"/>
        </pc:sldMkLst>
        <pc:spChg chg="mod">
          <ac:chgData name="Chris Droessler" userId="625c3661-9d64-47fa-b83c-4b49393bd161" providerId="ADAL" clId="{FB219358-6214-1D47-89F0-80319E716FE2}" dt="2020-04-15T17:54:02.452" v="1770"/>
          <ac:spMkLst>
            <pc:docMk/>
            <pc:sldMk cId="4058570741" sldId="1095"/>
            <ac:spMk id="2" creationId="{00000000-0000-0000-0000-000000000000}"/>
          </ac:spMkLst>
        </pc:spChg>
        <pc:spChg chg="mod">
          <ac:chgData name="Chris Droessler" userId="625c3661-9d64-47fa-b83c-4b49393bd161" providerId="ADAL" clId="{FB219358-6214-1D47-89F0-80319E716FE2}" dt="2020-04-15T17:54:28.302" v="1814" actId="20577"/>
          <ac:spMkLst>
            <pc:docMk/>
            <pc:sldMk cId="4058570741" sldId="1095"/>
            <ac:spMk id="3" creationId="{00000000-0000-0000-0000-000000000000}"/>
          </ac:spMkLst>
        </pc:spChg>
      </pc:sldChg>
      <pc:sldChg chg="addSp modSp add ord modNotesTx">
        <pc:chgData name="Chris Droessler" userId="625c3661-9d64-47fa-b83c-4b49393bd161" providerId="ADAL" clId="{FB219358-6214-1D47-89F0-80319E716FE2}" dt="2020-04-15T20:58:11.101" v="2945" actId="113"/>
        <pc:sldMkLst>
          <pc:docMk/>
          <pc:sldMk cId="2550053732" sldId="1096"/>
        </pc:sldMkLst>
        <pc:spChg chg="mod">
          <ac:chgData name="Chris Droessler" userId="625c3661-9d64-47fa-b83c-4b49393bd161" providerId="ADAL" clId="{FB219358-6214-1D47-89F0-80319E716FE2}" dt="2020-04-15T20:58:11.101" v="2945" actId="113"/>
          <ac:spMkLst>
            <pc:docMk/>
            <pc:sldMk cId="2550053732" sldId="1096"/>
            <ac:spMk id="2" creationId="{00000000-0000-0000-0000-000000000000}"/>
          </ac:spMkLst>
        </pc:spChg>
        <pc:spChg chg="mod">
          <ac:chgData name="Chris Droessler" userId="625c3661-9d64-47fa-b83c-4b49393bd161" providerId="ADAL" clId="{FB219358-6214-1D47-89F0-80319E716FE2}" dt="2020-04-15T20:08:58.452" v="2573" actId="1038"/>
          <ac:spMkLst>
            <pc:docMk/>
            <pc:sldMk cId="2550053732" sldId="1096"/>
            <ac:spMk id="3" creationId="{00000000-0000-0000-0000-000000000000}"/>
          </ac:spMkLst>
        </pc:spChg>
        <pc:picChg chg="add mod modCrop">
          <ac:chgData name="Chris Droessler" userId="625c3661-9d64-47fa-b83c-4b49393bd161" providerId="ADAL" clId="{FB219358-6214-1D47-89F0-80319E716FE2}" dt="2020-04-15T20:08:34.467" v="2526" actId="14100"/>
          <ac:picMkLst>
            <pc:docMk/>
            <pc:sldMk cId="2550053732" sldId="1096"/>
            <ac:picMk id="5" creationId="{BCC5791B-B892-944E-B7B2-D4308DC347D1}"/>
          </ac:picMkLst>
        </pc:picChg>
        <pc:picChg chg="add mod">
          <ac:chgData name="Chris Droessler" userId="625c3661-9d64-47fa-b83c-4b49393bd161" providerId="ADAL" clId="{FB219358-6214-1D47-89F0-80319E716FE2}" dt="2020-04-15T18:00:30.251" v="1904" actId="1076"/>
          <ac:picMkLst>
            <pc:docMk/>
            <pc:sldMk cId="2550053732" sldId="1096"/>
            <ac:picMk id="5122" creationId="{646EE0AE-9CB9-CD42-A4D3-8255FF18C961}"/>
          </ac:picMkLst>
        </pc:picChg>
      </pc:sldChg>
      <pc:sldChg chg="addSp delSp modSp add ord modNotesTx">
        <pc:chgData name="Chris Droessler" userId="625c3661-9d64-47fa-b83c-4b49393bd161" providerId="ADAL" clId="{FB219358-6214-1D47-89F0-80319E716FE2}" dt="2020-04-15T20:56:51.578" v="2921" actId="113"/>
        <pc:sldMkLst>
          <pc:docMk/>
          <pc:sldMk cId="2830206813" sldId="1097"/>
        </pc:sldMkLst>
        <pc:spChg chg="mod">
          <ac:chgData name="Chris Droessler" userId="625c3661-9d64-47fa-b83c-4b49393bd161" providerId="ADAL" clId="{FB219358-6214-1D47-89F0-80319E716FE2}" dt="2020-04-15T20:56:51.578" v="2921" actId="113"/>
          <ac:spMkLst>
            <pc:docMk/>
            <pc:sldMk cId="2830206813" sldId="1097"/>
            <ac:spMk id="2" creationId="{00000000-0000-0000-0000-000000000000}"/>
          </ac:spMkLst>
        </pc:spChg>
        <pc:spChg chg="mod">
          <ac:chgData name="Chris Droessler" userId="625c3661-9d64-47fa-b83c-4b49393bd161" providerId="ADAL" clId="{FB219358-6214-1D47-89F0-80319E716FE2}" dt="2020-04-15T18:24:49.190" v="1963" actId="27636"/>
          <ac:spMkLst>
            <pc:docMk/>
            <pc:sldMk cId="2830206813" sldId="1097"/>
            <ac:spMk id="3" creationId="{00000000-0000-0000-0000-000000000000}"/>
          </ac:spMkLst>
        </pc:spChg>
        <pc:spChg chg="add del mod">
          <ac:chgData name="Chris Droessler" userId="625c3661-9d64-47fa-b83c-4b49393bd161" providerId="ADAL" clId="{FB219358-6214-1D47-89F0-80319E716FE2}" dt="2020-04-15T18:24:41.874" v="1960"/>
          <ac:spMkLst>
            <pc:docMk/>
            <pc:sldMk cId="2830206813" sldId="1097"/>
            <ac:spMk id="5" creationId="{D79DA0D9-CF0A-974A-90CF-1FA6E5531DC7}"/>
          </ac:spMkLst>
        </pc:spChg>
        <pc:picChg chg="add mod modCrop">
          <ac:chgData name="Chris Droessler" userId="625c3661-9d64-47fa-b83c-4b49393bd161" providerId="ADAL" clId="{FB219358-6214-1D47-89F0-80319E716FE2}" dt="2020-04-15T20:30:21.481" v="2723" actId="732"/>
          <ac:picMkLst>
            <pc:docMk/>
            <pc:sldMk cId="2830206813" sldId="1097"/>
            <ac:picMk id="4" creationId="{3C4A46AA-41C3-EA46-AAEF-A7EA923CBD54}"/>
          </ac:picMkLst>
        </pc:picChg>
        <pc:picChg chg="add del mod">
          <ac:chgData name="Chris Droessler" userId="625c3661-9d64-47fa-b83c-4b49393bd161" providerId="ADAL" clId="{FB219358-6214-1D47-89F0-80319E716FE2}" dt="2020-04-15T18:25:41.495" v="1968" actId="478"/>
          <ac:picMkLst>
            <pc:docMk/>
            <pc:sldMk cId="2830206813" sldId="1097"/>
            <ac:picMk id="6" creationId="{C83119D2-C3DD-EA42-A24B-711F3197D596}"/>
          </ac:picMkLst>
        </pc:picChg>
        <pc:picChg chg="add mod modCrop">
          <ac:chgData name="Chris Droessler" userId="625c3661-9d64-47fa-b83c-4b49393bd161" providerId="ADAL" clId="{FB219358-6214-1D47-89F0-80319E716FE2}" dt="2020-04-15T18:25:57.967" v="1975" actId="1076"/>
          <ac:picMkLst>
            <pc:docMk/>
            <pc:sldMk cId="2830206813" sldId="1097"/>
            <ac:picMk id="6146" creationId="{B2814C46-A7DC-C148-8AE1-5ED9BB828F0E}"/>
          </ac:picMkLst>
        </pc:picChg>
      </pc:sldChg>
      <pc:sldChg chg="addSp modSp add del ord">
        <pc:chgData name="Chris Droessler" userId="625c3661-9d64-47fa-b83c-4b49393bd161" providerId="ADAL" clId="{FB219358-6214-1D47-89F0-80319E716FE2}" dt="2020-04-15T18:29:44.329" v="1995" actId="2696"/>
        <pc:sldMkLst>
          <pc:docMk/>
          <pc:sldMk cId="1524711682" sldId="1098"/>
        </pc:sldMkLst>
        <pc:spChg chg="mod">
          <ac:chgData name="Chris Droessler" userId="625c3661-9d64-47fa-b83c-4b49393bd161" providerId="ADAL" clId="{FB219358-6214-1D47-89F0-80319E716FE2}" dt="2020-04-15T18:27:30.018" v="1977"/>
          <ac:spMkLst>
            <pc:docMk/>
            <pc:sldMk cId="1524711682" sldId="1098"/>
            <ac:spMk id="2" creationId="{00000000-0000-0000-0000-000000000000}"/>
          </ac:spMkLst>
        </pc:spChg>
        <pc:spChg chg="mod">
          <ac:chgData name="Chris Droessler" userId="625c3661-9d64-47fa-b83c-4b49393bd161" providerId="ADAL" clId="{FB219358-6214-1D47-89F0-80319E716FE2}" dt="2020-04-15T18:27:45.721" v="1984" actId="20577"/>
          <ac:spMkLst>
            <pc:docMk/>
            <pc:sldMk cId="1524711682" sldId="1098"/>
            <ac:spMk id="3" creationId="{00000000-0000-0000-0000-000000000000}"/>
          </ac:spMkLst>
        </pc:spChg>
        <pc:picChg chg="add mod modCrop">
          <ac:chgData name="Chris Droessler" userId="625c3661-9d64-47fa-b83c-4b49393bd161" providerId="ADAL" clId="{FB219358-6214-1D47-89F0-80319E716FE2}" dt="2020-04-15T18:28:21.055" v="1990" actId="14100"/>
          <ac:picMkLst>
            <pc:docMk/>
            <pc:sldMk cId="1524711682" sldId="1098"/>
            <ac:picMk id="5" creationId="{A222D236-1E1F-4F45-8885-816AEA17CD09}"/>
          </ac:picMkLst>
        </pc:picChg>
      </pc:sldChg>
      <pc:sldChg chg="addSp modSp add ord modNotesTx">
        <pc:chgData name="Chris Droessler" userId="625c3661-9d64-47fa-b83c-4b49393bd161" providerId="ADAL" clId="{FB219358-6214-1D47-89F0-80319E716FE2}" dt="2020-04-15T20:05:07.028" v="2448" actId="732"/>
        <pc:sldMkLst>
          <pc:docMk/>
          <pc:sldMk cId="93334583" sldId="1099"/>
        </pc:sldMkLst>
        <pc:spChg chg="mod">
          <ac:chgData name="Chris Droessler" userId="625c3661-9d64-47fa-b83c-4b49393bd161" providerId="ADAL" clId="{FB219358-6214-1D47-89F0-80319E716FE2}" dt="2020-04-15T19:02:13.553" v="2077" actId="20577"/>
          <ac:spMkLst>
            <pc:docMk/>
            <pc:sldMk cId="93334583" sldId="1099"/>
            <ac:spMk id="2" creationId="{00000000-0000-0000-0000-000000000000}"/>
          </ac:spMkLst>
        </pc:spChg>
        <pc:spChg chg="mod">
          <ac:chgData name="Chris Droessler" userId="625c3661-9d64-47fa-b83c-4b49393bd161" providerId="ADAL" clId="{FB219358-6214-1D47-89F0-80319E716FE2}" dt="2020-04-15T19:01:10.423" v="2067" actId="20577"/>
          <ac:spMkLst>
            <pc:docMk/>
            <pc:sldMk cId="93334583" sldId="1099"/>
            <ac:spMk id="3" creationId="{00000000-0000-0000-0000-000000000000}"/>
          </ac:spMkLst>
        </pc:spChg>
        <pc:picChg chg="add mod modCrop">
          <ac:chgData name="Chris Droessler" userId="625c3661-9d64-47fa-b83c-4b49393bd161" providerId="ADAL" clId="{FB219358-6214-1D47-89F0-80319E716FE2}" dt="2020-04-15T19:01:01.901" v="2063" actId="1036"/>
          <ac:picMkLst>
            <pc:docMk/>
            <pc:sldMk cId="93334583" sldId="1099"/>
            <ac:picMk id="7170" creationId="{AFCADE83-EA44-9747-820D-66B3547549C0}"/>
          </ac:picMkLst>
        </pc:picChg>
        <pc:picChg chg="add mod modCrop">
          <ac:chgData name="Chris Droessler" userId="625c3661-9d64-47fa-b83c-4b49393bd161" providerId="ADAL" clId="{FB219358-6214-1D47-89F0-80319E716FE2}" dt="2020-04-15T20:05:07.028" v="2448" actId="732"/>
          <ac:picMkLst>
            <pc:docMk/>
            <pc:sldMk cId="93334583" sldId="1099"/>
            <ac:picMk id="7172" creationId="{88F01EC0-973E-9D42-A185-60BC15011C73}"/>
          </ac:picMkLst>
        </pc:picChg>
      </pc:sldChg>
      <pc:sldChg chg="addSp modSp add ord modNotesTx">
        <pc:chgData name="Chris Droessler" userId="625c3661-9d64-47fa-b83c-4b49393bd161" providerId="ADAL" clId="{FB219358-6214-1D47-89F0-80319E716FE2}" dt="2020-04-15T21:04:10.385" v="2979" actId="1038"/>
        <pc:sldMkLst>
          <pc:docMk/>
          <pc:sldMk cId="1564146948" sldId="1100"/>
        </pc:sldMkLst>
        <pc:spChg chg="mod">
          <ac:chgData name="Chris Droessler" userId="625c3661-9d64-47fa-b83c-4b49393bd161" providerId="ADAL" clId="{FB219358-6214-1D47-89F0-80319E716FE2}" dt="2020-04-15T20:58:00.654" v="2941" actId="113"/>
          <ac:spMkLst>
            <pc:docMk/>
            <pc:sldMk cId="1564146948" sldId="1100"/>
            <ac:spMk id="2" creationId="{00000000-0000-0000-0000-000000000000}"/>
          </ac:spMkLst>
        </pc:spChg>
        <pc:spChg chg="mod">
          <ac:chgData name="Chris Droessler" userId="625c3661-9d64-47fa-b83c-4b49393bd161" providerId="ADAL" clId="{FB219358-6214-1D47-89F0-80319E716FE2}" dt="2020-04-15T19:04:24.763" v="2087" actId="20577"/>
          <ac:spMkLst>
            <pc:docMk/>
            <pc:sldMk cId="1564146948" sldId="1100"/>
            <ac:spMk id="3" creationId="{00000000-0000-0000-0000-000000000000}"/>
          </ac:spMkLst>
        </pc:spChg>
        <pc:picChg chg="add">
          <ac:chgData name="Chris Droessler" userId="625c3661-9d64-47fa-b83c-4b49393bd161" providerId="ADAL" clId="{FB219358-6214-1D47-89F0-80319E716FE2}" dt="2020-04-15T19:13:03.285" v="2096"/>
          <ac:picMkLst>
            <pc:docMk/>
            <pc:sldMk cId="1564146948" sldId="1100"/>
            <ac:picMk id="4" creationId="{C5C87B79-0729-B34D-B03B-20FC9C369E06}"/>
          </ac:picMkLst>
        </pc:picChg>
        <pc:picChg chg="add mod modCrop">
          <ac:chgData name="Chris Droessler" userId="625c3661-9d64-47fa-b83c-4b49393bd161" providerId="ADAL" clId="{FB219358-6214-1D47-89F0-80319E716FE2}" dt="2020-04-15T21:04:10.385" v="2979" actId="1038"/>
          <ac:picMkLst>
            <pc:docMk/>
            <pc:sldMk cId="1564146948" sldId="1100"/>
            <ac:picMk id="6" creationId="{49E5346D-1CA8-9D49-B0CC-0295A2F76396}"/>
          </ac:picMkLst>
        </pc:picChg>
      </pc:sldChg>
      <pc:sldChg chg="addSp delSp modSp add ord">
        <pc:chgData name="Chris Droessler" userId="625c3661-9d64-47fa-b83c-4b49393bd161" providerId="ADAL" clId="{FB219358-6214-1D47-89F0-80319E716FE2}" dt="2020-04-15T20:58:36.140" v="2947" actId="113"/>
        <pc:sldMkLst>
          <pc:docMk/>
          <pc:sldMk cId="1463450161" sldId="1101"/>
        </pc:sldMkLst>
        <pc:spChg chg="mod">
          <ac:chgData name="Chris Droessler" userId="625c3661-9d64-47fa-b83c-4b49393bd161" providerId="ADAL" clId="{FB219358-6214-1D47-89F0-80319E716FE2}" dt="2020-04-15T20:58:36.140" v="2947" actId="113"/>
          <ac:spMkLst>
            <pc:docMk/>
            <pc:sldMk cId="1463450161" sldId="1101"/>
            <ac:spMk id="2" creationId="{00000000-0000-0000-0000-000000000000}"/>
          </ac:spMkLst>
        </pc:spChg>
        <pc:spChg chg="mod">
          <ac:chgData name="Chris Droessler" userId="625c3661-9d64-47fa-b83c-4b49393bd161" providerId="ADAL" clId="{FB219358-6214-1D47-89F0-80319E716FE2}" dt="2020-04-15T19:16:27.283" v="2110" actId="20577"/>
          <ac:spMkLst>
            <pc:docMk/>
            <pc:sldMk cId="1463450161" sldId="1101"/>
            <ac:spMk id="3" creationId="{00000000-0000-0000-0000-000000000000}"/>
          </ac:spMkLst>
        </pc:spChg>
        <pc:picChg chg="add">
          <ac:chgData name="Chris Droessler" userId="625c3661-9d64-47fa-b83c-4b49393bd161" providerId="ADAL" clId="{FB219358-6214-1D47-89F0-80319E716FE2}" dt="2020-04-15T19:16:34.125" v="2111"/>
          <ac:picMkLst>
            <pc:docMk/>
            <pc:sldMk cId="1463450161" sldId="1101"/>
            <ac:picMk id="4" creationId="{B57524EA-65A9-E54E-84DE-9463C6F6053E}"/>
          </ac:picMkLst>
        </pc:picChg>
        <pc:picChg chg="add mod">
          <ac:chgData name="Chris Droessler" userId="625c3661-9d64-47fa-b83c-4b49393bd161" providerId="ADAL" clId="{FB219358-6214-1D47-89F0-80319E716FE2}" dt="2020-04-15T20:09:45.925" v="2579" actId="14100"/>
          <ac:picMkLst>
            <pc:docMk/>
            <pc:sldMk cId="1463450161" sldId="1101"/>
            <ac:picMk id="6" creationId="{25153E9C-6EED-934E-B3F4-3FD54491261B}"/>
          </ac:picMkLst>
        </pc:picChg>
        <pc:picChg chg="add del mod">
          <ac:chgData name="Chris Droessler" userId="625c3661-9d64-47fa-b83c-4b49393bd161" providerId="ADAL" clId="{FB219358-6214-1D47-89F0-80319E716FE2}" dt="2020-04-15T19:21:04.571" v="2118" actId="478"/>
          <ac:picMkLst>
            <pc:docMk/>
            <pc:sldMk cId="1463450161" sldId="1101"/>
            <ac:picMk id="8" creationId="{2B738D65-5276-3A4F-B36F-76AB9CD951AE}"/>
          </ac:picMkLst>
        </pc:picChg>
        <pc:picChg chg="add del mod">
          <ac:chgData name="Chris Droessler" userId="625c3661-9d64-47fa-b83c-4b49393bd161" providerId="ADAL" clId="{FB219358-6214-1D47-89F0-80319E716FE2}" dt="2020-04-15T19:21:11.483" v="2120" actId="478"/>
          <ac:picMkLst>
            <pc:docMk/>
            <pc:sldMk cId="1463450161" sldId="1101"/>
            <ac:picMk id="10" creationId="{E49DBB64-6B5B-6C44-81FA-147B73A95C06}"/>
          </ac:picMkLst>
        </pc:picChg>
        <pc:picChg chg="add del mod">
          <ac:chgData name="Chris Droessler" userId="625c3661-9d64-47fa-b83c-4b49393bd161" providerId="ADAL" clId="{FB219358-6214-1D47-89F0-80319E716FE2}" dt="2020-04-15T19:21:18.091" v="2122" actId="478"/>
          <ac:picMkLst>
            <pc:docMk/>
            <pc:sldMk cId="1463450161" sldId="1101"/>
            <ac:picMk id="12" creationId="{F750519F-046A-714C-A31D-CD3D9EF3B12B}"/>
          </ac:picMkLst>
        </pc:picChg>
      </pc:sldChg>
      <pc:sldChg chg="add del">
        <pc:chgData name="Chris Droessler" userId="625c3661-9d64-47fa-b83c-4b49393bd161" providerId="ADAL" clId="{FB219358-6214-1D47-89F0-80319E716FE2}" dt="2020-04-16T14:28:18.433" v="3831" actId="2696"/>
        <pc:sldMkLst>
          <pc:docMk/>
          <pc:sldMk cId="3661812757" sldId="1102"/>
        </pc:sldMkLst>
      </pc:sldChg>
      <pc:sldChg chg="addSp modSp add ord modNotesTx">
        <pc:chgData name="Chris Droessler" userId="625c3661-9d64-47fa-b83c-4b49393bd161" providerId="ADAL" clId="{FB219358-6214-1D47-89F0-80319E716FE2}" dt="2020-04-15T20:57:56.854" v="2940" actId="113"/>
        <pc:sldMkLst>
          <pc:docMk/>
          <pc:sldMk cId="1727757706" sldId="1103"/>
        </pc:sldMkLst>
        <pc:spChg chg="mod">
          <ac:chgData name="Chris Droessler" userId="625c3661-9d64-47fa-b83c-4b49393bd161" providerId="ADAL" clId="{FB219358-6214-1D47-89F0-80319E716FE2}" dt="2020-04-15T20:57:56.854" v="2940" actId="113"/>
          <ac:spMkLst>
            <pc:docMk/>
            <pc:sldMk cId="1727757706" sldId="1103"/>
            <ac:spMk id="2" creationId="{00000000-0000-0000-0000-000000000000}"/>
          </ac:spMkLst>
        </pc:spChg>
        <pc:spChg chg="mod">
          <ac:chgData name="Chris Droessler" userId="625c3661-9d64-47fa-b83c-4b49393bd161" providerId="ADAL" clId="{FB219358-6214-1D47-89F0-80319E716FE2}" dt="2020-04-15T19:23:48.516" v="2134" actId="20577"/>
          <ac:spMkLst>
            <pc:docMk/>
            <pc:sldMk cId="1727757706" sldId="1103"/>
            <ac:spMk id="3" creationId="{00000000-0000-0000-0000-000000000000}"/>
          </ac:spMkLst>
        </pc:spChg>
        <pc:picChg chg="add mod modCrop">
          <ac:chgData name="Chris Droessler" userId="625c3661-9d64-47fa-b83c-4b49393bd161" providerId="ADAL" clId="{FB219358-6214-1D47-89F0-80319E716FE2}" dt="2020-04-15T20:07:51.131" v="2487" actId="732"/>
          <ac:picMkLst>
            <pc:docMk/>
            <pc:sldMk cId="1727757706" sldId="1103"/>
            <ac:picMk id="5" creationId="{C9FCD531-5BD2-924B-8977-322BDE29D14E}"/>
          </ac:picMkLst>
        </pc:picChg>
        <pc:picChg chg="add">
          <ac:chgData name="Chris Droessler" userId="625c3661-9d64-47fa-b83c-4b49393bd161" providerId="ADAL" clId="{FB219358-6214-1D47-89F0-80319E716FE2}" dt="2020-04-15T19:25:53.030" v="2149"/>
          <ac:picMkLst>
            <pc:docMk/>
            <pc:sldMk cId="1727757706" sldId="1103"/>
            <ac:picMk id="6" creationId="{549B87FB-D2F3-7743-A161-1B6EC7CD59EB}"/>
          </ac:picMkLst>
        </pc:picChg>
      </pc:sldChg>
      <pc:sldChg chg="addSp modSp add ord">
        <pc:chgData name="Chris Droessler" userId="625c3661-9d64-47fa-b83c-4b49393bd161" providerId="ADAL" clId="{FB219358-6214-1D47-89F0-80319E716FE2}" dt="2020-04-15T20:02:13.397" v="2399" actId="14100"/>
        <pc:sldMkLst>
          <pc:docMk/>
          <pc:sldMk cId="2170709761" sldId="1104"/>
        </pc:sldMkLst>
        <pc:spChg chg="mod">
          <ac:chgData name="Chris Droessler" userId="625c3661-9d64-47fa-b83c-4b49393bd161" providerId="ADAL" clId="{FB219358-6214-1D47-89F0-80319E716FE2}" dt="2020-04-15T19:28:36.915" v="2162" actId="20577"/>
          <ac:spMkLst>
            <pc:docMk/>
            <pc:sldMk cId="2170709761" sldId="1104"/>
            <ac:spMk id="2" creationId="{00000000-0000-0000-0000-000000000000}"/>
          </ac:spMkLst>
        </pc:spChg>
        <pc:spChg chg="mod">
          <ac:chgData name="Chris Droessler" userId="625c3661-9d64-47fa-b83c-4b49393bd161" providerId="ADAL" clId="{FB219358-6214-1D47-89F0-80319E716FE2}" dt="2020-04-15T19:29:10.235" v="2171" actId="113"/>
          <ac:spMkLst>
            <pc:docMk/>
            <pc:sldMk cId="2170709761" sldId="1104"/>
            <ac:spMk id="3" creationId="{00000000-0000-0000-0000-000000000000}"/>
          </ac:spMkLst>
        </pc:spChg>
        <pc:picChg chg="add mod">
          <ac:chgData name="Chris Droessler" userId="625c3661-9d64-47fa-b83c-4b49393bd161" providerId="ADAL" clId="{FB219358-6214-1D47-89F0-80319E716FE2}" dt="2020-04-15T20:02:13.397" v="2399" actId="14100"/>
          <ac:picMkLst>
            <pc:docMk/>
            <pc:sldMk cId="2170709761" sldId="1104"/>
            <ac:picMk id="4" creationId="{1DF1E854-D3CE-134D-B5DD-92B3DA8CA1AC}"/>
          </ac:picMkLst>
        </pc:picChg>
      </pc:sldChg>
      <pc:sldChg chg="addSp modSp add ord modNotesTx">
        <pc:chgData name="Chris Droessler" userId="625c3661-9d64-47fa-b83c-4b49393bd161" providerId="ADAL" clId="{FB219358-6214-1D47-89F0-80319E716FE2}" dt="2020-04-15T20:56:36.659" v="2919" actId="113"/>
        <pc:sldMkLst>
          <pc:docMk/>
          <pc:sldMk cId="127840573" sldId="1105"/>
        </pc:sldMkLst>
        <pc:spChg chg="mod">
          <ac:chgData name="Chris Droessler" userId="625c3661-9d64-47fa-b83c-4b49393bd161" providerId="ADAL" clId="{FB219358-6214-1D47-89F0-80319E716FE2}" dt="2020-04-15T20:56:36.659" v="2919" actId="113"/>
          <ac:spMkLst>
            <pc:docMk/>
            <pc:sldMk cId="127840573" sldId="1105"/>
            <ac:spMk id="2" creationId="{00000000-0000-0000-0000-000000000000}"/>
          </ac:spMkLst>
        </pc:spChg>
        <pc:spChg chg="mod">
          <ac:chgData name="Chris Droessler" userId="625c3661-9d64-47fa-b83c-4b49393bd161" providerId="ADAL" clId="{FB219358-6214-1D47-89F0-80319E716FE2}" dt="2020-04-15T20:12:00.389" v="2616" actId="20577"/>
          <ac:spMkLst>
            <pc:docMk/>
            <pc:sldMk cId="127840573" sldId="1105"/>
            <ac:spMk id="3" creationId="{00000000-0000-0000-0000-000000000000}"/>
          </ac:spMkLst>
        </pc:spChg>
        <pc:picChg chg="add mod">
          <ac:chgData name="Chris Droessler" userId="625c3661-9d64-47fa-b83c-4b49393bd161" providerId="ADAL" clId="{FB219358-6214-1D47-89F0-80319E716FE2}" dt="2020-04-15T20:50:26.095" v="2859" actId="1076"/>
          <ac:picMkLst>
            <pc:docMk/>
            <pc:sldMk cId="127840573" sldId="1105"/>
            <ac:picMk id="4" creationId="{114E1F19-661A-0943-8369-413CAAF4A738}"/>
          </ac:picMkLst>
        </pc:picChg>
        <pc:picChg chg="add mod">
          <ac:chgData name="Chris Droessler" userId="625c3661-9d64-47fa-b83c-4b49393bd161" providerId="ADAL" clId="{FB219358-6214-1D47-89F0-80319E716FE2}" dt="2020-04-15T20:50:22.247" v="2856" actId="1076"/>
          <ac:picMkLst>
            <pc:docMk/>
            <pc:sldMk cId="127840573" sldId="1105"/>
            <ac:picMk id="5" creationId="{54DD946E-F812-4C4E-9F87-0DA506ABA757}"/>
          </ac:picMkLst>
        </pc:picChg>
        <pc:picChg chg="add mod">
          <ac:chgData name="Chris Droessler" userId="625c3661-9d64-47fa-b83c-4b49393bd161" providerId="ADAL" clId="{FB219358-6214-1D47-89F0-80319E716FE2}" dt="2020-04-15T20:50:27.375" v="2860" actId="1076"/>
          <ac:picMkLst>
            <pc:docMk/>
            <pc:sldMk cId="127840573" sldId="1105"/>
            <ac:picMk id="6" creationId="{A9265638-A2B9-D545-8AF8-272825066B92}"/>
          </ac:picMkLst>
        </pc:picChg>
        <pc:picChg chg="add mod">
          <ac:chgData name="Chris Droessler" userId="625c3661-9d64-47fa-b83c-4b49393bd161" providerId="ADAL" clId="{FB219358-6214-1D47-89F0-80319E716FE2}" dt="2020-04-15T20:50:17.696" v="2854" actId="1076"/>
          <ac:picMkLst>
            <pc:docMk/>
            <pc:sldMk cId="127840573" sldId="1105"/>
            <ac:picMk id="7" creationId="{3227E22C-00ED-CF4C-8792-8D1107BB975D}"/>
          </ac:picMkLst>
        </pc:picChg>
        <pc:picChg chg="add mod modCrop">
          <ac:chgData name="Chris Droessler" userId="625c3661-9d64-47fa-b83c-4b49393bd161" providerId="ADAL" clId="{FB219358-6214-1D47-89F0-80319E716FE2}" dt="2020-04-15T20:13:16.857" v="2625" actId="1076"/>
          <ac:picMkLst>
            <pc:docMk/>
            <pc:sldMk cId="127840573" sldId="1105"/>
            <ac:picMk id="15362" creationId="{E08B641F-D86C-3940-9F16-8CEBBB917AAF}"/>
          </ac:picMkLst>
        </pc:picChg>
      </pc:sldChg>
      <pc:sldChg chg="addSp modSp add ord modNotesTx">
        <pc:chgData name="Chris Droessler" userId="625c3661-9d64-47fa-b83c-4b49393bd161" providerId="ADAL" clId="{FB219358-6214-1D47-89F0-80319E716FE2}" dt="2020-04-15T20:09:13.295" v="2575" actId="732"/>
        <pc:sldMkLst>
          <pc:docMk/>
          <pc:sldMk cId="854418637" sldId="1106"/>
        </pc:sldMkLst>
        <pc:spChg chg="mod">
          <ac:chgData name="Chris Droessler" userId="625c3661-9d64-47fa-b83c-4b49393bd161" providerId="ADAL" clId="{FB219358-6214-1D47-89F0-80319E716FE2}" dt="2020-04-15T19:33:04.917" v="2192"/>
          <ac:spMkLst>
            <pc:docMk/>
            <pc:sldMk cId="854418637" sldId="1106"/>
            <ac:spMk id="2" creationId="{00000000-0000-0000-0000-000000000000}"/>
          </ac:spMkLst>
        </pc:spChg>
        <pc:spChg chg="mod">
          <ac:chgData name="Chris Droessler" userId="625c3661-9d64-47fa-b83c-4b49393bd161" providerId="ADAL" clId="{FB219358-6214-1D47-89F0-80319E716FE2}" dt="2020-04-15T19:33:50.442" v="2227" actId="20577"/>
          <ac:spMkLst>
            <pc:docMk/>
            <pc:sldMk cId="854418637" sldId="1106"/>
            <ac:spMk id="3" creationId="{00000000-0000-0000-0000-000000000000}"/>
          </ac:spMkLst>
        </pc:spChg>
        <pc:picChg chg="add">
          <ac:chgData name="Chris Droessler" userId="625c3661-9d64-47fa-b83c-4b49393bd161" providerId="ADAL" clId="{FB219358-6214-1D47-89F0-80319E716FE2}" dt="2020-04-15T19:33:56.982" v="2228"/>
          <ac:picMkLst>
            <pc:docMk/>
            <pc:sldMk cId="854418637" sldId="1106"/>
            <ac:picMk id="4" creationId="{D7C6A405-F088-8B4C-BC92-4DDE5FCD40D2}"/>
          </ac:picMkLst>
        </pc:picChg>
        <pc:picChg chg="add mod modCrop">
          <ac:chgData name="Chris Droessler" userId="625c3661-9d64-47fa-b83c-4b49393bd161" providerId="ADAL" clId="{FB219358-6214-1D47-89F0-80319E716FE2}" dt="2020-04-15T20:09:13.295" v="2575" actId="732"/>
          <ac:picMkLst>
            <pc:docMk/>
            <pc:sldMk cId="854418637" sldId="1106"/>
            <ac:picMk id="11266" creationId="{F5BDB82E-279F-F548-A2CB-424637A1E50D}"/>
          </ac:picMkLst>
        </pc:picChg>
      </pc:sldChg>
      <pc:sldChg chg="addSp delSp modSp add modNotesTx">
        <pc:chgData name="Chris Droessler" userId="625c3661-9d64-47fa-b83c-4b49393bd161" providerId="ADAL" clId="{FB219358-6214-1D47-89F0-80319E716FE2}" dt="2020-04-15T20:06:45.711" v="2468" actId="732"/>
        <pc:sldMkLst>
          <pc:docMk/>
          <pc:sldMk cId="3705284316" sldId="1107"/>
        </pc:sldMkLst>
        <pc:spChg chg="mod">
          <ac:chgData name="Chris Droessler" userId="625c3661-9d64-47fa-b83c-4b49393bd161" providerId="ADAL" clId="{FB219358-6214-1D47-89F0-80319E716FE2}" dt="2020-04-15T20:03:19.119" v="2426" actId="20577"/>
          <ac:spMkLst>
            <pc:docMk/>
            <pc:sldMk cId="3705284316" sldId="1107"/>
            <ac:spMk id="2" creationId="{00000000-0000-0000-0000-000000000000}"/>
          </ac:spMkLst>
        </pc:spChg>
        <pc:spChg chg="mod">
          <ac:chgData name="Chris Droessler" userId="625c3661-9d64-47fa-b83c-4b49393bd161" providerId="ADAL" clId="{FB219358-6214-1D47-89F0-80319E716FE2}" dt="2020-04-15T20:03:22.538" v="2427" actId="20577"/>
          <ac:spMkLst>
            <pc:docMk/>
            <pc:sldMk cId="3705284316" sldId="1107"/>
            <ac:spMk id="3" creationId="{00000000-0000-0000-0000-000000000000}"/>
          </ac:spMkLst>
        </pc:spChg>
        <pc:picChg chg="del">
          <ac:chgData name="Chris Droessler" userId="625c3661-9d64-47fa-b83c-4b49393bd161" providerId="ADAL" clId="{FB219358-6214-1D47-89F0-80319E716FE2}" dt="2020-04-15T20:03:11.193" v="2407" actId="478"/>
          <ac:picMkLst>
            <pc:docMk/>
            <pc:sldMk cId="3705284316" sldId="1107"/>
            <ac:picMk id="6" creationId="{EDBCFC9F-A619-D540-B458-9A51B9DC530D}"/>
          </ac:picMkLst>
        </pc:picChg>
        <pc:picChg chg="add del mod">
          <ac:chgData name="Chris Droessler" userId="625c3661-9d64-47fa-b83c-4b49393bd161" providerId="ADAL" clId="{FB219358-6214-1D47-89F0-80319E716FE2}" dt="2020-04-15T20:04:25.821" v="2432" actId="478"/>
          <ac:picMkLst>
            <pc:docMk/>
            <pc:sldMk cId="3705284316" sldId="1107"/>
            <ac:picMk id="7" creationId="{6FDBF718-3DFF-4844-BB31-86A0F3E7D7F7}"/>
          </ac:picMkLst>
        </pc:picChg>
        <pc:picChg chg="add mod modCrop">
          <ac:chgData name="Chris Droessler" userId="625c3661-9d64-47fa-b83c-4b49393bd161" providerId="ADAL" clId="{FB219358-6214-1D47-89F0-80319E716FE2}" dt="2020-04-15T20:06:45.711" v="2468" actId="732"/>
          <ac:picMkLst>
            <pc:docMk/>
            <pc:sldMk cId="3705284316" sldId="1107"/>
            <ac:picMk id="9" creationId="{D25DA30E-5BEB-664E-857B-49869C3F049D}"/>
          </ac:picMkLst>
        </pc:picChg>
      </pc:sldChg>
      <pc:sldChg chg="add del">
        <pc:chgData name="Chris Droessler" userId="625c3661-9d64-47fa-b83c-4b49393bd161" providerId="ADAL" clId="{FB219358-6214-1D47-89F0-80319E716FE2}" dt="2020-04-16T14:28:18.416" v="3829" actId="2696"/>
        <pc:sldMkLst>
          <pc:docMk/>
          <pc:sldMk cId="1385049110" sldId="1108"/>
        </pc:sldMkLst>
      </pc:sldChg>
      <pc:sldChg chg="addSp delSp modSp add modNotesTx">
        <pc:chgData name="Chris Droessler" userId="625c3661-9d64-47fa-b83c-4b49393bd161" providerId="ADAL" clId="{FB219358-6214-1D47-89F0-80319E716FE2}" dt="2020-04-15T20:30:06.858" v="2720" actId="14100"/>
        <pc:sldMkLst>
          <pc:docMk/>
          <pc:sldMk cId="2814853193" sldId="1109"/>
        </pc:sldMkLst>
        <pc:spChg chg="mod">
          <ac:chgData name="Chris Droessler" userId="625c3661-9d64-47fa-b83c-4b49393bd161" providerId="ADAL" clId="{FB219358-6214-1D47-89F0-80319E716FE2}" dt="2020-04-15T20:20:04.522" v="2665" actId="20577"/>
          <ac:spMkLst>
            <pc:docMk/>
            <pc:sldMk cId="2814853193" sldId="1109"/>
            <ac:spMk id="2" creationId="{00000000-0000-0000-0000-000000000000}"/>
          </ac:spMkLst>
        </pc:spChg>
        <pc:spChg chg="mod">
          <ac:chgData name="Chris Droessler" userId="625c3661-9d64-47fa-b83c-4b49393bd161" providerId="ADAL" clId="{FB219358-6214-1D47-89F0-80319E716FE2}" dt="2020-04-15T20:29:44.464" v="2717" actId="313"/>
          <ac:spMkLst>
            <pc:docMk/>
            <pc:sldMk cId="2814853193" sldId="1109"/>
            <ac:spMk id="3" creationId="{00000000-0000-0000-0000-000000000000}"/>
          </ac:spMkLst>
        </pc:spChg>
        <pc:spChg chg="add del mod">
          <ac:chgData name="Chris Droessler" userId="625c3661-9d64-47fa-b83c-4b49393bd161" providerId="ADAL" clId="{FB219358-6214-1D47-89F0-80319E716FE2}" dt="2020-04-15T20:27:16.434" v="2676"/>
          <ac:spMkLst>
            <pc:docMk/>
            <pc:sldMk cId="2814853193" sldId="1109"/>
            <ac:spMk id="4" creationId="{60B67C74-9165-364C-9A4E-892A46245009}"/>
          </ac:spMkLst>
        </pc:spChg>
        <pc:picChg chg="add">
          <ac:chgData name="Chris Droessler" userId="625c3661-9d64-47fa-b83c-4b49393bd161" providerId="ADAL" clId="{FB219358-6214-1D47-89F0-80319E716FE2}" dt="2020-04-15T20:28:13.607" v="2682"/>
          <ac:picMkLst>
            <pc:docMk/>
            <pc:sldMk cId="2814853193" sldId="1109"/>
            <ac:picMk id="5" creationId="{BC3FB12B-B8B0-FA4F-A1FA-9964FF242195}"/>
          </ac:picMkLst>
        </pc:picChg>
        <pc:picChg chg="add mod">
          <ac:chgData name="Chris Droessler" userId="625c3661-9d64-47fa-b83c-4b49393bd161" providerId="ADAL" clId="{FB219358-6214-1D47-89F0-80319E716FE2}" dt="2020-04-15T20:30:06.858" v="2720" actId="14100"/>
          <ac:picMkLst>
            <pc:docMk/>
            <pc:sldMk cId="2814853193" sldId="1109"/>
            <ac:picMk id="16386" creationId="{CB87C7B2-E6B2-2847-985F-A232E9E7DD87}"/>
          </ac:picMkLst>
        </pc:picChg>
      </pc:sldChg>
      <pc:sldChg chg="addSp modSp add">
        <pc:chgData name="Chris Droessler" userId="625c3661-9d64-47fa-b83c-4b49393bd161" providerId="ADAL" clId="{FB219358-6214-1D47-89F0-80319E716FE2}" dt="2020-04-15T20:58:41.484" v="2948" actId="113"/>
        <pc:sldMkLst>
          <pc:docMk/>
          <pc:sldMk cId="3901647451" sldId="1110"/>
        </pc:sldMkLst>
        <pc:spChg chg="mod">
          <ac:chgData name="Chris Droessler" userId="625c3661-9d64-47fa-b83c-4b49393bd161" providerId="ADAL" clId="{FB219358-6214-1D47-89F0-80319E716FE2}" dt="2020-04-15T20:58:41.484" v="2948" actId="113"/>
          <ac:spMkLst>
            <pc:docMk/>
            <pc:sldMk cId="3901647451" sldId="1110"/>
            <ac:spMk id="2" creationId="{00000000-0000-0000-0000-000000000000}"/>
          </ac:spMkLst>
        </pc:spChg>
        <pc:spChg chg="mod">
          <ac:chgData name="Chris Droessler" userId="625c3661-9d64-47fa-b83c-4b49393bd161" providerId="ADAL" clId="{FB219358-6214-1D47-89F0-80319E716FE2}" dt="2020-04-15T20:34:25.306" v="2744" actId="27636"/>
          <ac:spMkLst>
            <pc:docMk/>
            <pc:sldMk cId="3901647451" sldId="1110"/>
            <ac:spMk id="3" creationId="{00000000-0000-0000-0000-000000000000}"/>
          </ac:spMkLst>
        </pc:spChg>
        <pc:picChg chg="add mod modCrop">
          <ac:chgData name="Chris Droessler" userId="625c3661-9d64-47fa-b83c-4b49393bd161" providerId="ADAL" clId="{FB219358-6214-1D47-89F0-80319E716FE2}" dt="2020-04-15T20:37:06.507" v="2750" actId="1076"/>
          <ac:picMkLst>
            <pc:docMk/>
            <pc:sldMk cId="3901647451" sldId="1110"/>
            <ac:picMk id="17410" creationId="{E8F091E8-54B6-5149-A9BC-90F15C2AF187}"/>
          </ac:picMkLst>
        </pc:picChg>
      </pc:sldChg>
      <pc:sldChg chg="addSp modSp add">
        <pc:chgData name="Chris Droessler" userId="625c3661-9d64-47fa-b83c-4b49393bd161" providerId="ADAL" clId="{FB219358-6214-1D47-89F0-80319E716FE2}" dt="2020-04-15T20:56:43.842" v="2920" actId="113"/>
        <pc:sldMkLst>
          <pc:docMk/>
          <pc:sldMk cId="2567246547" sldId="1111"/>
        </pc:sldMkLst>
        <pc:spChg chg="mod">
          <ac:chgData name="Chris Droessler" userId="625c3661-9d64-47fa-b83c-4b49393bd161" providerId="ADAL" clId="{FB219358-6214-1D47-89F0-80319E716FE2}" dt="2020-04-15T20:56:43.842" v="2920" actId="113"/>
          <ac:spMkLst>
            <pc:docMk/>
            <pc:sldMk cId="2567246547" sldId="1111"/>
            <ac:spMk id="2" creationId="{00000000-0000-0000-0000-000000000000}"/>
          </ac:spMkLst>
        </pc:spChg>
        <pc:spChg chg="mod">
          <ac:chgData name="Chris Droessler" userId="625c3661-9d64-47fa-b83c-4b49393bd161" providerId="ADAL" clId="{FB219358-6214-1D47-89F0-80319E716FE2}" dt="2020-04-15T20:40:15.721" v="2759" actId="14100"/>
          <ac:spMkLst>
            <pc:docMk/>
            <pc:sldMk cId="2567246547" sldId="1111"/>
            <ac:spMk id="3" creationId="{00000000-0000-0000-0000-000000000000}"/>
          </ac:spMkLst>
        </pc:spChg>
        <pc:picChg chg="add mod modCrop">
          <ac:chgData name="Chris Droessler" userId="625c3661-9d64-47fa-b83c-4b49393bd161" providerId="ADAL" clId="{FB219358-6214-1D47-89F0-80319E716FE2}" dt="2020-04-15T20:43:18.590" v="2794" actId="1038"/>
          <ac:picMkLst>
            <pc:docMk/>
            <pc:sldMk cId="2567246547" sldId="1111"/>
            <ac:picMk id="5" creationId="{E9056027-487A-5445-A9CE-17BD0AB17731}"/>
          </ac:picMkLst>
        </pc:picChg>
        <pc:picChg chg="add">
          <ac:chgData name="Chris Droessler" userId="625c3661-9d64-47fa-b83c-4b49393bd161" providerId="ADAL" clId="{FB219358-6214-1D47-89F0-80319E716FE2}" dt="2020-04-15T20:45:18.671" v="2806"/>
          <ac:picMkLst>
            <pc:docMk/>
            <pc:sldMk cId="2567246547" sldId="1111"/>
            <ac:picMk id="6" creationId="{433AF61F-0243-E44B-9209-196C9FCA2929}"/>
          </ac:picMkLst>
        </pc:picChg>
      </pc:sldChg>
      <pc:sldChg chg="addSp delSp modSp add">
        <pc:chgData name="Chris Droessler" userId="625c3661-9d64-47fa-b83c-4b49393bd161" providerId="ADAL" clId="{FB219358-6214-1D47-89F0-80319E716FE2}" dt="2020-04-15T20:41:20.075" v="2771"/>
        <pc:sldMkLst>
          <pc:docMk/>
          <pc:sldMk cId="1016342620" sldId="1112"/>
        </pc:sldMkLst>
        <pc:spChg chg="del">
          <ac:chgData name="Chris Droessler" userId="625c3661-9d64-47fa-b83c-4b49393bd161" providerId="ADAL" clId="{FB219358-6214-1D47-89F0-80319E716FE2}" dt="2020-04-15T20:41:02.589" v="2761" actId="478"/>
          <ac:spMkLst>
            <pc:docMk/>
            <pc:sldMk cId="1016342620" sldId="1112"/>
            <ac:spMk id="2" creationId="{00000000-0000-0000-0000-000000000000}"/>
          </ac:spMkLst>
        </pc:spChg>
        <pc:spChg chg="del">
          <ac:chgData name="Chris Droessler" userId="625c3661-9d64-47fa-b83c-4b49393bd161" providerId="ADAL" clId="{FB219358-6214-1D47-89F0-80319E716FE2}" dt="2020-04-15T20:41:02.589" v="2761" actId="478"/>
          <ac:spMkLst>
            <pc:docMk/>
            <pc:sldMk cId="1016342620" sldId="1112"/>
            <ac:spMk id="3" creationId="{00000000-0000-0000-0000-000000000000}"/>
          </ac:spMkLst>
        </pc:spChg>
        <pc:picChg chg="add mod">
          <ac:chgData name="Chris Droessler" userId="625c3661-9d64-47fa-b83c-4b49393bd161" providerId="ADAL" clId="{FB219358-6214-1D47-89F0-80319E716FE2}" dt="2020-04-15T20:41:20.075" v="2771"/>
          <ac:picMkLst>
            <pc:docMk/>
            <pc:sldMk cId="1016342620" sldId="1112"/>
            <ac:picMk id="5" creationId="{DB847B71-A1ED-EA4B-ABF3-DE15FBDDFA05}"/>
          </ac:picMkLst>
        </pc:picChg>
      </pc:sldChg>
      <pc:sldChg chg="addSp modSp add">
        <pc:chgData name="Chris Droessler" userId="625c3661-9d64-47fa-b83c-4b49393bd161" providerId="ADAL" clId="{FB219358-6214-1D47-89F0-80319E716FE2}" dt="2020-04-15T20:41:25.698" v="2772"/>
        <pc:sldMkLst>
          <pc:docMk/>
          <pc:sldMk cId="3165314495" sldId="1113"/>
        </pc:sldMkLst>
        <pc:picChg chg="add mod">
          <ac:chgData name="Chris Droessler" userId="625c3661-9d64-47fa-b83c-4b49393bd161" providerId="ADAL" clId="{FB219358-6214-1D47-89F0-80319E716FE2}" dt="2020-04-15T20:41:25.698" v="2772"/>
          <ac:picMkLst>
            <pc:docMk/>
            <pc:sldMk cId="3165314495" sldId="1113"/>
            <ac:picMk id="3" creationId="{0912A009-FDEF-904E-8323-2DCF6780C4B9}"/>
          </ac:picMkLst>
        </pc:picChg>
      </pc:sldChg>
      <pc:sldChg chg="addSp modSp add">
        <pc:chgData name="Chris Droessler" userId="625c3661-9d64-47fa-b83c-4b49393bd161" providerId="ADAL" clId="{FB219358-6214-1D47-89F0-80319E716FE2}" dt="2020-04-15T20:41:41.658" v="2773"/>
        <pc:sldMkLst>
          <pc:docMk/>
          <pc:sldMk cId="4147652742" sldId="1114"/>
        </pc:sldMkLst>
        <pc:picChg chg="add mod">
          <ac:chgData name="Chris Droessler" userId="625c3661-9d64-47fa-b83c-4b49393bd161" providerId="ADAL" clId="{FB219358-6214-1D47-89F0-80319E716FE2}" dt="2020-04-15T20:41:41.658" v="2773"/>
          <ac:picMkLst>
            <pc:docMk/>
            <pc:sldMk cId="4147652742" sldId="1114"/>
            <ac:picMk id="3" creationId="{663D3557-70E3-7A47-83DF-692BB1B6EC5F}"/>
          </ac:picMkLst>
        </pc:picChg>
      </pc:sldChg>
      <pc:sldChg chg="addSp modSp add">
        <pc:chgData name="Chris Droessler" userId="625c3661-9d64-47fa-b83c-4b49393bd161" providerId="ADAL" clId="{FB219358-6214-1D47-89F0-80319E716FE2}" dt="2020-04-15T20:41:50.827" v="2774"/>
        <pc:sldMkLst>
          <pc:docMk/>
          <pc:sldMk cId="108839658" sldId="1115"/>
        </pc:sldMkLst>
        <pc:picChg chg="add mod">
          <ac:chgData name="Chris Droessler" userId="625c3661-9d64-47fa-b83c-4b49393bd161" providerId="ADAL" clId="{FB219358-6214-1D47-89F0-80319E716FE2}" dt="2020-04-15T20:41:50.827" v="2774"/>
          <ac:picMkLst>
            <pc:docMk/>
            <pc:sldMk cId="108839658" sldId="1115"/>
            <ac:picMk id="3" creationId="{E92E075C-68C3-7B49-BFED-4718F4BB92AD}"/>
          </ac:picMkLst>
        </pc:picChg>
      </pc:sldChg>
      <pc:sldChg chg="addSp modSp add">
        <pc:chgData name="Chris Droessler" userId="625c3661-9d64-47fa-b83c-4b49393bd161" providerId="ADAL" clId="{FB219358-6214-1D47-89F0-80319E716FE2}" dt="2020-04-15T20:41:59.206" v="2775"/>
        <pc:sldMkLst>
          <pc:docMk/>
          <pc:sldMk cId="3421762403" sldId="1116"/>
        </pc:sldMkLst>
        <pc:picChg chg="add mod">
          <ac:chgData name="Chris Droessler" userId="625c3661-9d64-47fa-b83c-4b49393bd161" providerId="ADAL" clId="{FB219358-6214-1D47-89F0-80319E716FE2}" dt="2020-04-15T20:41:59.206" v="2775"/>
          <ac:picMkLst>
            <pc:docMk/>
            <pc:sldMk cId="3421762403" sldId="1116"/>
            <ac:picMk id="3" creationId="{AB78049C-AE19-CD44-BC71-1A7DC9521998}"/>
          </ac:picMkLst>
        </pc:picChg>
      </pc:sldChg>
      <pc:sldChg chg="addSp modSp add">
        <pc:chgData name="Chris Droessler" userId="625c3661-9d64-47fa-b83c-4b49393bd161" providerId="ADAL" clId="{FB219358-6214-1D47-89F0-80319E716FE2}" dt="2020-04-15T20:42:18.316" v="2776"/>
        <pc:sldMkLst>
          <pc:docMk/>
          <pc:sldMk cId="516866784" sldId="1117"/>
        </pc:sldMkLst>
        <pc:picChg chg="add mod">
          <ac:chgData name="Chris Droessler" userId="625c3661-9d64-47fa-b83c-4b49393bd161" providerId="ADAL" clId="{FB219358-6214-1D47-89F0-80319E716FE2}" dt="2020-04-15T20:42:18.316" v="2776"/>
          <ac:picMkLst>
            <pc:docMk/>
            <pc:sldMk cId="516866784" sldId="1117"/>
            <ac:picMk id="3" creationId="{050B8F7B-A7C4-FF4B-9B11-0A98A3FB85D7}"/>
          </ac:picMkLst>
        </pc:picChg>
      </pc:sldChg>
      <pc:sldChg chg="addSp modSp add">
        <pc:chgData name="Chris Droessler" userId="625c3661-9d64-47fa-b83c-4b49393bd161" providerId="ADAL" clId="{FB219358-6214-1D47-89F0-80319E716FE2}" dt="2020-04-15T20:42:23.320" v="2777"/>
        <pc:sldMkLst>
          <pc:docMk/>
          <pc:sldMk cId="146389873" sldId="1118"/>
        </pc:sldMkLst>
        <pc:picChg chg="add mod">
          <ac:chgData name="Chris Droessler" userId="625c3661-9d64-47fa-b83c-4b49393bd161" providerId="ADAL" clId="{FB219358-6214-1D47-89F0-80319E716FE2}" dt="2020-04-15T20:42:23.320" v="2777"/>
          <ac:picMkLst>
            <pc:docMk/>
            <pc:sldMk cId="146389873" sldId="1118"/>
            <ac:picMk id="3" creationId="{CFC1377E-7CA7-9546-B35F-58320F8DD607}"/>
          </ac:picMkLst>
        </pc:picChg>
      </pc:sldChg>
      <pc:sldChg chg="addSp modSp add">
        <pc:chgData name="Chris Droessler" userId="625c3661-9d64-47fa-b83c-4b49393bd161" providerId="ADAL" clId="{FB219358-6214-1D47-89F0-80319E716FE2}" dt="2020-04-15T20:42:28.664" v="2778"/>
        <pc:sldMkLst>
          <pc:docMk/>
          <pc:sldMk cId="2808461604" sldId="1119"/>
        </pc:sldMkLst>
        <pc:picChg chg="add mod">
          <ac:chgData name="Chris Droessler" userId="625c3661-9d64-47fa-b83c-4b49393bd161" providerId="ADAL" clId="{FB219358-6214-1D47-89F0-80319E716FE2}" dt="2020-04-15T20:42:28.664" v="2778"/>
          <ac:picMkLst>
            <pc:docMk/>
            <pc:sldMk cId="2808461604" sldId="1119"/>
            <ac:picMk id="3" creationId="{333170BA-7FA0-DD46-9916-D788A51329E7}"/>
          </ac:picMkLst>
        </pc:picChg>
      </pc:sldChg>
      <pc:sldChg chg="add del">
        <pc:chgData name="Chris Droessler" userId="625c3661-9d64-47fa-b83c-4b49393bd161" providerId="ADAL" clId="{FB219358-6214-1D47-89F0-80319E716FE2}" dt="2020-04-15T20:42:33.283" v="2779" actId="2696"/>
        <pc:sldMkLst>
          <pc:docMk/>
          <pc:sldMk cId="1393084289" sldId="1120"/>
        </pc:sldMkLst>
      </pc:sldChg>
      <pc:sldChg chg="addSp delSp modSp add">
        <pc:chgData name="Chris Droessler" userId="625c3661-9d64-47fa-b83c-4b49393bd161" providerId="ADAL" clId="{FB219358-6214-1D47-89F0-80319E716FE2}" dt="2020-04-15T20:56:32.267" v="2918" actId="113"/>
        <pc:sldMkLst>
          <pc:docMk/>
          <pc:sldMk cId="2911431863" sldId="1120"/>
        </pc:sldMkLst>
        <pc:spChg chg="mod">
          <ac:chgData name="Chris Droessler" userId="625c3661-9d64-47fa-b83c-4b49393bd161" providerId="ADAL" clId="{FB219358-6214-1D47-89F0-80319E716FE2}" dt="2020-04-15T20:56:32.267" v="2918" actId="113"/>
          <ac:spMkLst>
            <pc:docMk/>
            <pc:sldMk cId="2911431863" sldId="1120"/>
            <ac:spMk id="2" creationId="{00000000-0000-0000-0000-000000000000}"/>
          </ac:spMkLst>
        </pc:spChg>
        <pc:spChg chg="mod">
          <ac:chgData name="Chris Droessler" userId="625c3661-9d64-47fa-b83c-4b49393bd161" providerId="ADAL" clId="{FB219358-6214-1D47-89F0-80319E716FE2}" dt="2020-04-15T20:44:36.170" v="2805" actId="20577"/>
          <ac:spMkLst>
            <pc:docMk/>
            <pc:sldMk cId="2911431863" sldId="1120"/>
            <ac:spMk id="3" creationId="{00000000-0000-0000-0000-000000000000}"/>
          </ac:spMkLst>
        </pc:spChg>
        <pc:spChg chg="add del mod">
          <ac:chgData name="Chris Droessler" userId="625c3661-9d64-47fa-b83c-4b49393bd161" providerId="ADAL" clId="{FB219358-6214-1D47-89F0-80319E716FE2}" dt="2020-04-15T20:49:40.461" v="2853"/>
          <ac:spMkLst>
            <pc:docMk/>
            <pc:sldMk cId="2911431863" sldId="1120"/>
            <ac:spMk id="6" creationId="{CF7ACEE4-572C-5B45-9038-36AA1806E8D1}"/>
          </ac:spMkLst>
        </pc:spChg>
        <pc:picChg chg="add mod">
          <ac:chgData name="Chris Droessler" userId="625c3661-9d64-47fa-b83c-4b49393bd161" providerId="ADAL" clId="{FB219358-6214-1D47-89F0-80319E716FE2}" dt="2020-04-15T20:49:09.819" v="2850" actId="1076"/>
          <ac:picMkLst>
            <pc:docMk/>
            <pc:sldMk cId="2911431863" sldId="1120"/>
            <ac:picMk id="5" creationId="{EB81D1AC-3623-D84E-8E46-92EB3077ED24}"/>
          </ac:picMkLst>
        </pc:picChg>
        <pc:picChg chg="add mod modCrop">
          <ac:chgData name="Chris Droessler" userId="625c3661-9d64-47fa-b83c-4b49393bd161" providerId="ADAL" clId="{FB219358-6214-1D47-89F0-80319E716FE2}" dt="2020-04-15T20:46:10.373" v="2811" actId="1076"/>
          <ac:picMkLst>
            <pc:docMk/>
            <pc:sldMk cId="2911431863" sldId="1120"/>
            <ac:picMk id="19458" creationId="{E74EEED3-DEC6-0149-AB72-3D128C756EB9}"/>
          </ac:picMkLst>
        </pc:picChg>
        <pc:picChg chg="add del mod">
          <ac:chgData name="Chris Droessler" userId="625c3661-9d64-47fa-b83c-4b49393bd161" providerId="ADAL" clId="{FB219358-6214-1D47-89F0-80319E716FE2}" dt="2020-04-15T20:47:29.056" v="2815" actId="478"/>
          <ac:picMkLst>
            <pc:docMk/>
            <pc:sldMk cId="2911431863" sldId="1120"/>
            <ac:picMk id="19460" creationId="{185EA147-C5F3-F34F-8CD8-002E877EA364}"/>
          </ac:picMkLst>
        </pc:picChg>
        <pc:picChg chg="add mod modCrop">
          <ac:chgData name="Chris Droessler" userId="625c3661-9d64-47fa-b83c-4b49393bd161" providerId="ADAL" clId="{FB219358-6214-1D47-89F0-80319E716FE2}" dt="2020-04-15T20:48:10.230" v="2847" actId="14100"/>
          <ac:picMkLst>
            <pc:docMk/>
            <pc:sldMk cId="2911431863" sldId="1120"/>
            <ac:picMk id="19462" creationId="{3317A9A8-298B-CA40-9D24-E88D2C5CCB15}"/>
          </ac:picMkLst>
        </pc:picChg>
      </pc:sldChg>
      <pc:sldChg chg="add del">
        <pc:chgData name="Chris Droessler" userId="625c3661-9d64-47fa-b83c-4b49393bd161" providerId="ADAL" clId="{FB219358-6214-1D47-89F0-80319E716FE2}" dt="2020-04-16T14:28:18.440" v="3832" actId="2696"/>
        <pc:sldMkLst>
          <pc:docMk/>
          <pc:sldMk cId="273385038" sldId="1121"/>
        </pc:sldMkLst>
      </pc:sldChg>
      <pc:sldChg chg="add del">
        <pc:chgData name="Chris Droessler" userId="625c3661-9d64-47fa-b83c-4b49393bd161" providerId="ADAL" clId="{FB219358-6214-1D47-89F0-80319E716FE2}" dt="2020-04-15T20:42:34.635" v="2780" actId="2696"/>
        <pc:sldMkLst>
          <pc:docMk/>
          <pc:sldMk cId="4132341956" sldId="1121"/>
        </pc:sldMkLst>
      </pc:sldChg>
      <pc:sldChg chg="addSp modSp add modNotesTx">
        <pc:chgData name="Chris Droessler" userId="625c3661-9d64-47fa-b83c-4b49393bd161" providerId="ADAL" clId="{FB219358-6214-1D47-89F0-80319E716FE2}" dt="2020-04-15T23:43:33.974" v="3016" actId="20577"/>
        <pc:sldMkLst>
          <pc:docMk/>
          <pc:sldMk cId="2171779060" sldId="1122"/>
        </pc:sldMkLst>
        <pc:spChg chg="mod">
          <ac:chgData name="Chris Droessler" userId="625c3661-9d64-47fa-b83c-4b49393bd161" providerId="ADAL" clId="{FB219358-6214-1D47-89F0-80319E716FE2}" dt="2020-04-15T23:43:31.350" v="3015" actId="20577"/>
          <ac:spMkLst>
            <pc:docMk/>
            <pc:sldMk cId="2171779060" sldId="1122"/>
            <ac:spMk id="2" creationId="{00000000-0000-0000-0000-000000000000}"/>
          </ac:spMkLst>
        </pc:spChg>
        <pc:spChg chg="mod">
          <ac:chgData name="Chris Droessler" userId="625c3661-9d64-47fa-b83c-4b49393bd161" providerId="ADAL" clId="{FB219358-6214-1D47-89F0-80319E716FE2}" dt="2020-04-15T21:17:04.232" v="3006" actId="27636"/>
          <ac:spMkLst>
            <pc:docMk/>
            <pc:sldMk cId="2171779060" sldId="1122"/>
            <ac:spMk id="3" creationId="{00000000-0000-0000-0000-000000000000}"/>
          </ac:spMkLst>
        </pc:spChg>
        <pc:picChg chg="add mod">
          <ac:chgData name="Chris Droessler" userId="625c3661-9d64-47fa-b83c-4b49393bd161" providerId="ADAL" clId="{FB219358-6214-1D47-89F0-80319E716FE2}" dt="2020-04-15T21:04:04.969" v="2971" actId="1038"/>
          <ac:picMkLst>
            <pc:docMk/>
            <pc:sldMk cId="2171779060" sldId="1122"/>
            <ac:picMk id="5" creationId="{9DEEC745-4A67-284E-8F31-8945355F67E1}"/>
          </ac:picMkLst>
        </pc:picChg>
        <pc:picChg chg="add mod modCrop">
          <ac:chgData name="Chris Droessler" userId="625c3661-9d64-47fa-b83c-4b49393bd161" providerId="ADAL" clId="{FB219358-6214-1D47-89F0-80319E716FE2}" dt="2020-04-15T21:18:21.595" v="3014" actId="1076"/>
          <ac:picMkLst>
            <pc:docMk/>
            <pc:sldMk cId="2171779060" sldId="1122"/>
            <ac:picMk id="1026" creationId="{4FC69B1C-C20E-1E47-9CFA-D80B6D705158}"/>
          </ac:picMkLst>
        </pc:picChg>
      </pc:sldChg>
      <pc:sldChg chg="addSp delSp modSp add modNotesTx">
        <pc:chgData name="Chris Droessler" userId="625c3661-9d64-47fa-b83c-4b49393bd161" providerId="ADAL" clId="{FB219358-6214-1D47-89F0-80319E716FE2}" dt="2020-04-15T23:43:37.070" v="3017" actId="20577"/>
        <pc:sldMkLst>
          <pc:docMk/>
          <pc:sldMk cId="2108271342" sldId="1123"/>
        </pc:sldMkLst>
        <pc:spChg chg="del">
          <ac:chgData name="Chris Droessler" userId="625c3661-9d64-47fa-b83c-4b49393bd161" providerId="ADAL" clId="{FB219358-6214-1D47-89F0-80319E716FE2}" dt="2020-04-15T21:05:48.420" v="2981" actId="478"/>
          <ac:spMkLst>
            <pc:docMk/>
            <pc:sldMk cId="2108271342" sldId="1123"/>
            <ac:spMk id="2" creationId="{00000000-0000-0000-0000-000000000000}"/>
          </ac:spMkLst>
        </pc:spChg>
        <pc:spChg chg="del">
          <ac:chgData name="Chris Droessler" userId="625c3661-9d64-47fa-b83c-4b49393bd161" providerId="ADAL" clId="{FB219358-6214-1D47-89F0-80319E716FE2}" dt="2020-04-15T21:05:48.420" v="2981" actId="478"/>
          <ac:spMkLst>
            <pc:docMk/>
            <pc:sldMk cId="2108271342" sldId="1123"/>
            <ac:spMk id="3" creationId="{00000000-0000-0000-0000-000000000000}"/>
          </ac:spMkLst>
        </pc:spChg>
        <pc:spChg chg="add mod">
          <ac:chgData name="Chris Droessler" userId="625c3661-9d64-47fa-b83c-4b49393bd161" providerId="ADAL" clId="{FB219358-6214-1D47-89F0-80319E716FE2}" dt="2020-04-15T21:10:21.597" v="2995" actId="14100"/>
          <ac:spMkLst>
            <pc:docMk/>
            <pc:sldMk cId="2108271342" sldId="1123"/>
            <ac:spMk id="7" creationId="{B49F064B-3EF9-A542-A244-4E359D042B52}"/>
          </ac:spMkLst>
        </pc:spChg>
        <pc:picChg chg="del">
          <ac:chgData name="Chris Droessler" userId="625c3661-9d64-47fa-b83c-4b49393bd161" providerId="ADAL" clId="{FB219358-6214-1D47-89F0-80319E716FE2}" dt="2020-04-15T21:05:48.420" v="2981" actId="478"/>
          <ac:picMkLst>
            <pc:docMk/>
            <pc:sldMk cId="2108271342" sldId="1123"/>
            <ac:picMk id="5" creationId="{9DEEC745-4A67-284E-8F31-8945355F67E1}"/>
          </ac:picMkLst>
        </pc:picChg>
        <pc:picChg chg="add mod">
          <ac:chgData name="Chris Droessler" userId="625c3661-9d64-47fa-b83c-4b49393bd161" providerId="ADAL" clId="{FB219358-6214-1D47-89F0-80319E716FE2}" dt="2020-04-15T21:10:09.502" v="2992" actId="14100"/>
          <ac:picMkLst>
            <pc:docMk/>
            <pc:sldMk cId="2108271342" sldId="1123"/>
            <ac:picMk id="6" creationId="{0A3871A0-F0FC-7744-B667-B88296254476}"/>
          </ac:picMkLst>
        </pc:picChg>
      </pc:sldChg>
      <pc:sldChg chg="addSp modSp add modNotesTx">
        <pc:chgData name="Chris Droessler" userId="625c3661-9d64-47fa-b83c-4b49393bd161" providerId="ADAL" clId="{FB219358-6214-1D47-89F0-80319E716FE2}" dt="2020-04-15T23:43:39.782" v="3018" actId="20577"/>
        <pc:sldMkLst>
          <pc:docMk/>
          <pc:sldMk cId="1080868164" sldId="1124"/>
        </pc:sldMkLst>
        <pc:spChg chg="add mod">
          <ac:chgData name="Chris Droessler" userId="625c3661-9d64-47fa-b83c-4b49393bd161" providerId="ADAL" clId="{FB219358-6214-1D47-89F0-80319E716FE2}" dt="2020-04-15T21:10:42.316" v="3000" actId="14100"/>
          <ac:spMkLst>
            <pc:docMk/>
            <pc:sldMk cId="1080868164" sldId="1124"/>
            <ac:spMk id="4" creationId="{963F163F-F9D0-FD4F-9BF6-0F48F0AA58FA}"/>
          </ac:spMkLst>
        </pc:spChg>
        <pc:picChg chg="add mod">
          <ac:chgData name="Chris Droessler" userId="625c3661-9d64-47fa-b83c-4b49393bd161" providerId="ADAL" clId="{FB219358-6214-1D47-89F0-80319E716FE2}" dt="2020-04-15T21:10:32.125" v="2997" actId="14100"/>
          <ac:picMkLst>
            <pc:docMk/>
            <pc:sldMk cId="1080868164" sldId="1124"/>
            <ac:picMk id="3" creationId="{1A0470D8-E50C-114D-81CA-53EB473468FA}"/>
          </ac:picMkLst>
        </pc:picChg>
      </pc:sldChg>
      <pc:sldChg chg="add del">
        <pc:chgData name="Chris Droessler" userId="625c3661-9d64-47fa-b83c-4b49393bd161" providerId="ADAL" clId="{FB219358-6214-1D47-89F0-80319E716FE2}" dt="2020-04-15T23:46:03.324" v="3020" actId="2696"/>
        <pc:sldMkLst>
          <pc:docMk/>
          <pc:sldMk cId="1010050730" sldId="1125"/>
        </pc:sldMkLst>
      </pc:sldChg>
      <pc:sldChg chg="addSp modSp add modNotesTx">
        <pc:chgData name="Chris Droessler" userId="625c3661-9d64-47fa-b83c-4b49393bd161" providerId="ADAL" clId="{FB219358-6214-1D47-89F0-80319E716FE2}" dt="2020-04-15T23:56:30.219" v="3107" actId="20577"/>
        <pc:sldMkLst>
          <pc:docMk/>
          <pc:sldMk cId="3401457146" sldId="1125"/>
        </pc:sldMkLst>
        <pc:spChg chg="mod">
          <ac:chgData name="Chris Droessler" userId="625c3661-9d64-47fa-b83c-4b49393bd161" providerId="ADAL" clId="{FB219358-6214-1D47-89F0-80319E716FE2}" dt="2020-04-15T23:46:20.454" v="3032" actId="20577"/>
          <ac:spMkLst>
            <pc:docMk/>
            <pc:sldMk cId="3401457146" sldId="1125"/>
            <ac:spMk id="2" creationId="{00000000-0000-0000-0000-000000000000}"/>
          </ac:spMkLst>
        </pc:spChg>
        <pc:spChg chg="mod">
          <ac:chgData name="Chris Droessler" userId="625c3661-9d64-47fa-b83c-4b49393bd161" providerId="ADAL" clId="{FB219358-6214-1D47-89F0-80319E716FE2}" dt="2020-04-15T23:56:20.135" v="3106"/>
          <ac:spMkLst>
            <pc:docMk/>
            <pc:sldMk cId="3401457146" sldId="1125"/>
            <ac:spMk id="3" creationId="{00000000-0000-0000-0000-000000000000}"/>
          </ac:spMkLst>
        </pc:spChg>
        <pc:picChg chg="add mod modCrop">
          <ac:chgData name="Chris Droessler" userId="625c3661-9d64-47fa-b83c-4b49393bd161" providerId="ADAL" clId="{FB219358-6214-1D47-89F0-80319E716FE2}" dt="2020-04-15T23:53:25.957" v="3104" actId="1076"/>
          <ac:picMkLst>
            <pc:docMk/>
            <pc:sldMk cId="3401457146" sldId="1125"/>
            <ac:picMk id="2050" creationId="{9CFEBC5E-4129-E54F-8054-BD17D60B0DC7}"/>
          </ac:picMkLst>
        </pc:picChg>
      </pc:sldChg>
      <pc:sldChg chg="add del">
        <pc:chgData name="Chris Droessler" userId="625c3661-9d64-47fa-b83c-4b49393bd161" providerId="ADAL" clId="{FB219358-6214-1D47-89F0-80319E716FE2}" dt="2020-04-15T23:58:07.473" v="3110" actId="2696"/>
        <pc:sldMkLst>
          <pc:docMk/>
          <pc:sldMk cId="2915517853" sldId="1126"/>
        </pc:sldMkLst>
      </pc:sldChg>
      <pc:sldChg chg="addSp modSp add">
        <pc:chgData name="Chris Droessler" userId="625c3661-9d64-47fa-b83c-4b49393bd161" providerId="ADAL" clId="{FB219358-6214-1D47-89F0-80319E716FE2}" dt="2020-04-16T00:01:41.569" v="3169" actId="1038"/>
        <pc:sldMkLst>
          <pc:docMk/>
          <pc:sldMk cId="1458606206" sldId="1127"/>
        </pc:sldMkLst>
        <pc:spChg chg="mod">
          <ac:chgData name="Chris Droessler" userId="625c3661-9d64-47fa-b83c-4b49393bd161" providerId="ADAL" clId="{FB219358-6214-1D47-89F0-80319E716FE2}" dt="2020-04-15T23:58:46.100" v="3114"/>
          <ac:spMkLst>
            <pc:docMk/>
            <pc:sldMk cId="1458606206" sldId="1127"/>
            <ac:spMk id="2" creationId="{00000000-0000-0000-0000-000000000000}"/>
          </ac:spMkLst>
        </pc:spChg>
        <pc:spChg chg="mod">
          <ac:chgData name="Chris Droessler" userId="625c3661-9d64-47fa-b83c-4b49393bd161" providerId="ADAL" clId="{FB219358-6214-1D47-89F0-80319E716FE2}" dt="2020-04-16T00:00:28.537" v="3150"/>
          <ac:spMkLst>
            <pc:docMk/>
            <pc:sldMk cId="1458606206" sldId="1127"/>
            <ac:spMk id="3" creationId="{00000000-0000-0000-0000-000000000000}"/>
          </ac:spMkLst>
        </pc:spChg>
        <pc:picChg chg="add mod modCrop">
          <ac:chgData name="Chris Droessler" userId="625c3661-9d64-47fa-b83c-4b49393bd161" providerId="ADAL" clId="{FB219358-6214-1D47-89F0-80319E716FE2}" dt="2020-04-16T00:01:41.569" v="3169" actId="1038"/>
          <ac:picMkLst>
            <pc:docMk/>
            <pc:sldMk cId="1458606206" sldId="1127"/>
            <ac:picMk id="5" creationId="{882F49F8-0984-3640-B92F-AC549C05CD14}"/>
          </ac:picMkLst>
        </pc:picChg>
        <pc:picChg chg="add mod modCrop">
          <ac:chgData name="Chris Droessler" userId="625c3661-9d64-47fa-b83c-4b49393bd161" providerId="ADAL" clId="{FB219358-6214-1D47-89F0-80319E716FE2}" dt="2020-04-16T00:00:50.348" v="3154" actId="1076"/>
          <ac:picMkLst>
            <pc:docMk/>
            <pc:sldMk cId="1458606206" sldId="1127"/>
            <ac:picMk id="3074" creationId="{7BEAE93F-19BE-004E-851E-E23FF3E4F6D1}"/>
          </ac:picMkLst>
        </pc:picChg>
      </pc:sldChg>
      <pc:sldChg chg="addSp delSp modSp add">
        <pc:chgData name="Chris Droessler" userId="625c3661-9d64-47fa-b83c-4b49393bd161" providerId="ADAL" clId="{FB219358-6214-1D47-89F0-80319E716FE2}" dt="2020-04-16T00:02:24.537" v="3173"/>
        <pc:sldMkLst>
          <pc:docMk/>
          <pc:sldMk cId="325253858" sldId="1128"/>
        </pc:sldMkLst>
        <pc:spChg chg="del">
          <ac:chgData name="Chris Droessler" userId="625c3661-9d64-47fa-b83c-4b49393bd161" providerId="ADAL" clId="{FB219358-6214-1D47-89F0-80319E716FE2}" dt="2020-04-16T00:02:15.083" v="3171" actId="478"/>
          <ac:spMkLst>
            <pc:docMk/>
            <pc:sldMk cId="325253858" sldId="1128"/>
            <ac:spMk id="2" creationId="{00000000-0000-0000-0000-000000000000}"/>
          </ac:spMkLst>
        </pc:spChg>
        <pc:spChg chg="del">
          <ac:chgData name="Chris Droessler" userId="625c3661-9d64-47fa-b83c-4b49393bd161" providerId="ADAL" clId="{FB219358-6214-1D47-89F0-80319E716FE2}" dt="2020-04-16T00:02:15.083" v="3171" actId="478"/>
          <ac:spMkLst>
            <pc:docMk/>
            <pc:sldMk cId="325253858" sldId="1128"/>
            <ac:spMk id="3" creationId="{00000000-0000-0000-0000-000000000000}"/>
          </ac:spMkLst>
        </pc:spChg>
        <pc:spChg chg="add del mod">
          <ac:chgData name="Chris Droessler" userId="625c3661-9d64-47fa-b83c-4b49393bd161" providerId="ADAL" clId="{FB219358-6214-1D47-89F0-80319E716FE2}" dt="2020-04-16T00:02:17.738" v="3172"/>
          <ac:spMkLst>
            <pc:docMk/>
            <pc:sldMk cId="325253858" sldId="1128"/>
            <ac:spMk id="6" creationId="{7F7ECCAD-9782-F149-83FF-F87BA765A6E6}"/>
          </ac:spMkLst>
        </pc:spChg>
        <pc:spChg chg="add del mod">
          <ac:chgData name="Chris Droessler" userId="625c3661-9d64-47fa-b83c-4b49393bd161" providerId="ADAL" clId="{FB219358-6214-1D47-89F0-80319E716FE2}" dt="2020-04-16T00:02:17.738" v="3172"/>
          <ac:spMkLst>
            <pc:docMk/>
            <pc:sldMk cId="325253858" sldId="1128"/>
            <ac:spMk id="8" creationId="{8A6D4B52-C3CD-344D-838D-286BC3555883}"/>
          </ac:spMkLst>
        </pc:spChg>
        <pc:picChg chg="del">
          <ac:chgData name="Chris Droessler" userId="625c3661-9d64-47fa-b83c-4b49393bd161" providerId="ADAL" clId="{FB219358-6214-1D47-89F0-80319E716FE2}" dt="2020-04-16T00:02:15.083" v="3171" actId="478"/>
          <ac:picMkLst>
            <pc:docMk/>
            <pc:sldMk cId="325253858" sldId="1128"/>
            <ac:picMk id="5" creationId="{882F49F8-0984-3640-B92F-AC549C05CD14}"/>
          </ac:picMkLst>
        </pc:picChg>
        <pc:picChg chg="add mod">
          <ac:chgData name="Chris Droessler" userId="625c3661-9d64-47fa-b83c-4b49393bd161" providerId="ADAL" clId="{FB219358-6214-1D47-89F0-80319E716FE2}" dt="2020-04-16T00:02:24.537" v="3173"/>
          <ac:picMkLst>
            <pc:docMk/>
            <pc:sldMk cId="325253858" sldId="1128"/>
            <ac:picMk id="10" creationId="{8284FCBF-2026-1C48-865F-9AE889BFB972}"/>
          </ac:picMkLst>
        </pc:picChg>
        <pc:picChg chg="del">
          <ac:chgData name="Chris Droessler" userId="625c3661-9d64-47fa-b83c-4b49393bd161" providerId="ADAL" clId="{FB219358-6214-1D47-89F0-80319E716FE2}" dt="2020-04-16T00:02:15.083" v="3171" actId="478"/>
          <ac:picMkLst>
            <pc:docMk/>
            <pc:sldMk cId="325253858" sldId="1128"/>
            <ac:picMk id="3074" creationId="{7BEAE93F-19BE-004E-851E-E23FF3E4F6D1}"/>
          </ac:picMkLst>
        </pc:picChg>
      </pc:sldChg>
      <pc:sldChg chg="addSp modSp add modNotesTx">
        <pc:chgData name="Chris Droessler" userId="625c3661-9d64-47fa-b83c-4b49393bd161" providerId="ADAL" clId="{FB219358-6214-1D47-89F0-80319E716FE2}" dt="2020-04-16T00:07:36.022" v="3216" actId="14100"/>
        <pc:sldMkLst>
          <pc:docMk/>
          <pc:sldMk cId="320472665" sldId="1129"/>
        </pc:sldMkLst>
        <pc:spChg chg="mod">
          <ac:chgData name="Chris Droessler" userId="625c3661-9d64-47fa-b83c-4b49393bd161" providerId="ADAL" clId="{FB219358-6214-1D47-89F0-80319E716FE2}" dt="2020-04-16T00:04:12.210" v="3191" actId="113"/>
          <ac:spMkLst>
            <pc:docMk/>
            <pc:sldMk cId="320472665" sldId="1129"/>
            <ac:spMk id="2" creationId="{00000000-0000-0000-0000-000000000000}"/>
          </ac:spMkLst>
        </pc:spChg>
        <pc:spChg chg="mod">
          <ac:chgData name="Chris Droessler" userId="625c3661-9d64-47fa-b83c-4b49393bd161" providerId="ADAL" clId="{FB219358-6214-1D47-89F0-80319E716FE2}" dt="2020-04-16T00:04:08.130" v="3190" actId="20577"/>
          <ac:spMkLst>
            <pc:docMk/>
            <pc:sldMk cId="320472665" sldId="1129"/>
            <ac:spMk id="3" creationId="{00000000-0000-0000-0000-000000000000}"/>
          </ac:spMkLst>
        </pc:spChg>
        <pc:picChg chg="add mod">
          <ac:chgData name="Chris Droessler" userId="625c3661-9d64-47fa-b83c-4b49393bd161" providerId="ADAL" clId="{FB219358-6214-1D47-89F0-80319E716FE2}" dt="2020-04-16T00:05:42.828" v="3194" actId="1076"/>
          <ac:picMkLst>
            <pc:docMk/>
            <pc:sldMk cId="320472665" sldId="1129"/>
            <ac:picMk id="5122" creationId="{09DE2B3B-EAAB-9B4A-9031-073FCAF993D7}"/>
          </ac:picMkLst>
        </pc:picChg>
        <pc:picChg chg="add mod">
          <ac:chgData name="Chris Droessler" userId="625c3661-9d64-47fa-b83c-4b49393bd161" providerId="ADAL" clId="{FB219358-6214-1D47-89F0-80319E716FE2}" dt="2020-04-16T00:07:36.022" v="3216" actId="14100"/>
          <ac:picMkLst>
            <pc:docMk/>
            <pc:sldMk cId="320472665" sldId="1129"/>
            <ac:picMk id="5124" creationId="{2D40F4FE-E801-FF4E-AA33-2C8075CBB8B5}"/>
          </ac:picMkLst>
        </pc:picChg>
      </pc:sldChg>
      <pc:sldChg chg="addSp delSp add del setBg delDesignElem">
        <pc:chgData name="Chris Droessler" userId="625c3661-9d64-47fa-b83c-4b49393bd161" providerId="ADAL" clId="{FB219358-6214-1D47-89F0-80319E716FE2}" dt="2020-04-16T00:17:53.506" v="3226"/>
        <pc:sldMkLst>
          <pc:docMk/>
          <pc:sldMk cId="1215218537" sldId="1130"/>
        </pc:sldMkLst>
        <pc:spChg chg="add del">
          <ac:chgData name="Chris Droessler" userId="625c3661-9d64-47fa-b83c-4b49393bd161" providerId="ADAL" clId="{FB219358-6214-1D47-89F0-80319E716FE2}" dt="2020-04-16T00:17:53.506" v="3226"/>
          <ac:spMkLst>
            <pc:docMk/>
            <pc:sldMk cId="1215218537" sldId="1130"/>
            <ac:spMk id="8" creationId="{2A8AA5BC-4F7A-4226-8F99-6D824B226A97}"/>
          </ac:spMkLst>
        </pc:spChg>
        <pc:spChg chg="add del">
          <ac:chgData name="Chris Droessler" userId="625c3661-9d64-47fa-b83c-4b49393bd161" providerId="ADAL" clId="{FB219358-6214-1D47-89F0-80319E716FE2}" dt="2020-04-16T00:17:53.506" v="3226"/>
          <ac:spMkLst>
            <pc:docMk/>
            <pc:sldMk cId="1215218537" sldId="1130"/>
            <ac:spMk id="10" creationId="{3E5445C6-DD42-4979-86FF-03730E8C6DB0}"/>
          </ac:spMkLst>
        </pc:spChg>
        <pc:cxnChg chg="add del">
          <ac:chgData name="Chris Droessler" userId="625c3661-9d64-47fa-b83c-4b49393bd161" providerId="ADAL" clId="{FB219358-6214-1D47-89F0-80319E716FE2}" dt="2020-04-16T00:17:53.506" v="3226"/>
          <ac:cxnSpMkLst>
            <pc:docMk/>
            <pc:sldMk cId="1215218537" sldId="1130"/>
            <ac:cxnSpMk id="12" creationId="{45000665-DFC7-417E-8FD7-516A0F15C975}"/>
          </ac:cxnSpMkLst>
        </pc:cxnChg>
      </pc:sldChg>
      <pc:sldChg chg="delSp add del setBg delDesignElem">
        <pc:chgData name="Chris Droessler" userId="625c3661-9d64-47fa-b83c-4b49393bd161" providerId="ADAL" clId="{FB219358-6214-1D47-89F0-80319E716FE2}" dt="2020-04-16T00:18:09.547" v="3234" actId="2696"/>
        <pc:sldMkLst>
          <pc:docMk/>
          <pc:sldMk cId="2230864657" sldId="1130"/>
        </pc:sldMkLst>
        <pc:spChg chg="del">
          <ac:chgData name="Chris Droessler" userId="625c3661-9d64-47fa-b83c-4b49393bd161" providerId="ADAL" clId="{FB219358-6214-1D47-89F0-80319E716FE2}" dt="2020-04-16T00:18:02.101" v="3233"/>
          <ac:spMkLst>
            <pc:docMk/>
            <pc:sldMk cId="2230864657" sldId="1130"/>
            <ac:spMk id="8" creationId="{2A8AA5BC-4F7A-4226-8F99-6D824B226A97}"/>
          </ac:spMkLst>
        </pc:spChg>
        <pc:spChg chg="del">
          <ac:chgData name="Chris Droessler" userId="625c3661-9d64-47fa-b83c-4b49393bd161" providerId="ADAL" clId="{FB219358-6214-1D47-89F0-80319E716FE2}" dt="2020-04-16T00:18:02.101" v="3233"/>
          <ac:spMkLst>
            <pc:docMk/>
            <pc:sldMk cId="2230864657" sldId="1130"/>
            <ac:spMk id="10" creationId="{3E5445C6-DD42-4979-86FF-03730E8C6DB0}"/>
          </ac:spMkLst>
        </pc:spChg>
        <pc:cxnChg chg="del">
          <ac:chgData name="Chris Droessler" userId="625c3661-9d64-47fa-b83c-4b49393bd161" providerId="ADAL" clId="{FB219358-6214-1D47-89F0-80319E716FE2}" dt="2020-04-16T00:18:02.101" v="3233"/>
          <ac:cxnSpMkLst>
            <pc:docMk/>
            <pc:sldMk cId="2230864657" sldId="1130"/>
            <ac:cxnSpMk id="12" creationId="{45000665-DFC7-417E-8FD7-516A0F15C975}"/>
          </ac:cxnSpMkLst>
        </pc:cxnChg>
      </pc:sldChg>
      <pc:sldChg chg="addSp delSp modSp add setBg delDesignElem">
        <pc:chgData name="Chris Droessler" userId="625c3661-9d64-47fa-b83c-4b49393bd161" providerId="ADAL" clId="{FB219358-6214-1D47-89F0-80319E716FE2}" dt="2020-04-16T00:21:05.228" v="3258" actId="12"/>
        <pc:sldMkLst>
          <pc:docMk/>
          <pc:sldMk cId="34464335" sldId="1131"/>
        </pc:sldMkLst>
        <pc:spChg chg="mod">
          <ac:chgData name="Chris Droessler" userId="625c3661-9d64-47fa-b83c-4b49393bd161" providerId="ADAL" clId="{FB219358-6214-1D47-89F0-80319E716FE2}" dt="2020-04-16T00:21:05.228" v="3258" actId="12"/>
          <ac:spMkLst>
            <pc:docMk/>
            <pc:sldMk cId="34464335" sldId="1131"/>
            <ac:spMk id="3" creationId="{F1A31657-BF1C-B34E-B653-3227DF1F1C00}"/>
          </ac:spMkLst>
        </pc:spChg>
        <pc:spChg chg="add del mod">
          <ac:chgData name="Chris Droessler" userId="625c3661-9d64-47fa-b83c-4b49393bd161" providerId="ADAL" clId="{FB219358-6214-1D47-89F0-80319E716FE2}" dt="2020-04-16T00:20:52.530" v="3250"/>
          <ac:spMkLst>
            <pc:docMk/>
            <pc:sldMk cId="34464335" sldId="1131"/>
            <ac:spMk id="4" creationId="{86E43DF0-F1FE-0246-953F-CDFE1A43515F}"/>
          </ac:spMkLst>
        </pc:spChg>
        <pc:spChg chg="add del mod">
          <ac:chgData name="Chris Droessler" userId="625c3661-9d64-47fa-b83c-4b49393bd161" providerId="ADAL" clId="{FB219358-6214-1D47-89F0-80319E716FE2}" dt="2020-04-16T00:20:52.530" v="3250"/>
          <ac:spMkLst>
            <pc:docMk/>
            <pc:sldMk cId="34464335" sldId="1131"/>
            <ac:spMk id="5" creationId="{FCF29046-E81A-B04F-B72A-8ADA23563684}"/>
          </ac:spMkLst>
        </pc:spChg>
        <pc:spChg chg="add del mod">
          <ac:chgData name="Chris Droessler" userId="625c3661-9d64-47fa-b83c-4b49393bd161" providerId="ADAL" clId="{FB219358-6214-1D47-89F0-80319E716FE2}" dt="2020-04-16T00:20:53.427" v="3252"/>
          <ac:spMkLst>
            <pc:docMk/>
            <pc:sldMk cId="34464335" sldId="1131"/>
            <ac:spMk id="6" creationId="{B9BF9219-0412-EB4C-82A2-DC6D201CF89C}"/>
          </ac:spMkLst>
        </pc:spChg>
        <pc:spChg chg="add del mod">
          <ac:chgData name="Chris Droessler" userId="625c3661-9d64-47fa-b83c-4b49393bd161" providerId="ADAL" clId="{FB219358-6214-1D47-89F0-80319E716FE2}" dt="2020-04-16T00:20:53.427" v="3252"/>
          <ac:spMkLst>
            <pc:docMk/>
            <pc:sldMk cId="34464335" sldId="1131"/>
            <ac:spMk id="7" creationId="{6843BD61-FD53-0343-AFE6-E11438BD1B31}"/>
          </ac:spMkLst>
        </pc:spChg>
        <pc:spChg chg="del">
          <ac:chgData name="Chris Droessler" userId="625c3661-9d64-47fa-b83c-4b49393bd161" providerId="ADAL" clId="{FB219358-6214-1D47-89F0-80319E716FE2}" dt="2020-04-16T00:18:02.101" v="3233"/>
          <ac:spMkLst>
            <pc:docMk/>
            <pc:sldMk cId="34464335" sldId="1131"/>
            <ac:spMk id="8" creationId="{F98ED85F-DCEE-4B50-802E-71A6E3E12B04}"/>
          </ac:spMkLst>
        </pc:spChg>
        <pc:spChg chg="add del mod">
          <ac:chgData name="Chris Droessler" userId="625c3661-9d64-47fa-b83c-4b49393bd161" providerId="ADAL" clId="{FB219358-6214-1D47-89F0-80319E716FE2}" dt="2020-04-16T00:20:54.570" v="3254"/>
          <ac:spMkLst>
            <pc:docMk/>
            <pc:sldMk cId="34464335" sldId="1131"/>
            <ac:spMk id="9" creationId="{A03AD595-E866-3246-971A-C19189741E6A}"/>
          </ac:spMkLst>
        </pc:spChg>
        <pc:spChg chg="add del mod">
          <ac:chgData name="Chris Droessler" userId="625c3661-9d64-47fa-b83c-4b49393bd161" providerId="ADAL" clId="{FB219358-6214-1D47-89F0-80319E716FE2}" dt="2020-04-16T00:20:54.570" v="3254"/>
          <ac:spMkLst>
            <pc:docMk/>
            <pc:sldMk cId="34464335" sldId="1131"/>
            <ac:spMk id="11" creationId="{9C51E055-6293-0A46-B33B-AECD7A63D20F}"/>
          </ac:spMkLst>
        </pc:spChg>
        <pc:cxnChg chg="del">
          <ac:chgData name="Chris Droessler" userId="625c3661-9d64-47fa-b83c-4b49393bd161" providerId="ADAL" clId="{FB219358-6214-1D47-89F0-80319E716FE2}" dt="2020-04-16T00:18:02.101" v="3233"/>
          <ac:cxnSpMkLst>
            <pc:docMk/>
            <pc:sldMk cId="34464335" sldId="1131"/>
            <ac:cxnSpMk id="10" creationId="{E8E35B83-1EC3-4F87-9D54-D863463351B9}"/>
          </ac:cxnSpMkLst>
        </pc:cxnChg>
      </pc:sldChg>
      <pc:sldChg chg="addSp delSp add del setBg delDesignElem">
        <pc:chgData name="Chris Droessler" userId="625c3661-9d64-47fa-b83c-4b49393bd161" providerId="ADAL" clId="{FB219358-6214-1D47-89F0-80319E716FE2}" dt="2020-04-16T00:17:53.506" v="3226"/>
        <pc:sldMkLst>
          <pc:docMk/>
          <pc:sldMk cId="256262588" sldId="1131"/>
        </pc:sldMkLst>
        <pc:spChg chg="add del">
          <ac:chgData name="Chris Droessler" userId="625c3661-9d64-47fa-b83c-4b49393bd161" providerId="ADAL" clId="{FB219358-6214-1D47-89F0-80319E716FE2}" dt="2020-04-16T00:17:53.506" v="3226"/>
          <ac:spMkLst>
            <pc:docMk/>
            <pc:sldMk cId="256262588" sldId="1131"/>
            <ac:spMk id="8" creationId="{F98ED85F-DCEE-4B50-802E-71A6E3E12B04}"/>
          </ac:spMkLst>
        </pc:spChg>
        <pc:cxnChg chg="add del">
          <ac:chgData name="Chris Droessler" userId="625c3661-9d64-47fa-b83c-4b49393bd161" providerId="ADAL" clId="{FB219358-6214-1D47-89F0-80319E716FE2}" dt="2020-04-16T00:17:53.506" v="3226"/>
          <ac:cxnSpMkLst>
            <pc:docMk/>
            <pc:sldMk cId="256262588" sldId="1131"/>
            <ac:cxnSpMk id="10" creationId="{E8E35B83-1EC3-4F87-9D54-D863463351B9}"/>
          </ac:cxnSpMkLst>
        </pc:cxnChg>
      </pc:sldChg>
      <pc:sldChg chg="addSp delSp add del setBg delDesignElem">
        <pc:chgData name="Chris Droessler" userId="625c3661-9d64-47fa-b83c-4b49393bd161" providerId="ADAL" clId="{FB219358-6214-1D47-89F0-80319E716FE2}" dt="2020-04-16T00:17:53.506" v="3226"/>
        <pc:sldMkLst>
          <pc:docMk/>
          <pc:sldMk cId="2246685225" sldId="1132"/>
        </pc:sldMkLst>
        <pc:spChg chg="add del">
          <ac:chgData name="Chris Droessler" userId="625c3661-9d64-47fa-b83c-4b49393bd161" providerId="ADAL" clId="{FB219358-6214-1D47-89F0-80319E716FE2}" dt="2020-04-16T00:17:53.506" v="3226"/>
          <ac:spMkLst>
            <pc:docMk/>
            <pc:sldMk cId="2246685225" sldId="1132"/>
            <ac:spMk id="9" creationId="{2B1D4F77-A17C-43D7-B7FA-545148E4E93D}"/>
          </ac:spMkLst>
        </pc:spChg>
      </pc:sldChg>
      <pc:sldChg chg="addSp delSp modSp add setBg delDesignElem">
        <pc:chgData name="Chris Droessler" userId="625c3661-9d64-47fa-b83c-4b49393bd161" providerId="ADAL" clId="{FB219358-6214-1D47-89F0-80319E716FE2}" dt="2020-04-16T00:19:58.044" v="3245" actId="732"/>
        <pc:sldMkLst>
          <pc:docMk/>
          <pc:sldMk cId="2871137787" sldId="1132"/>
        </pc:sldMkLst>
        <pc:spChg chg="mod">
          <ac:chgData name="Chris Droessler" userId="625c3661-9d64-47fa-b83c-4b49393bd161" providerId="ADAL" clId="{FB219358-6214-1D47-89F0-80319E716FE2}" dt="2020-04-16T00:19:49.483" v="3244" actId="14100"/>
          <ac:spMkLst>
            <pc:docMk/>
            <pc:sldMk cId="2871137787" sldId="1132"/>
            <ac:spMk id="3" creationId="{9D2FCDBD-D496-E947-B1BC-D6BCE5BC6FD7}"/>
          </ac:spMkLst>
        </pc:spChg>
        <pc:spChg chg="add del mod">
          <ac:chgData name="Chris Droessler" userId="625c3661-9d64-47fa-b83c-4b49393bd161" providerId="ADAL" clId="{FB219358-6214-1D47-89F0-80319E716FE2}" dt="2020-04-16T00:19:26.303" v="3239"/>
          <ac:spMkLst>
            <pc:docMk/>
            <pc:sldMk cId="2871137787" sldId="1132"/>
            <ac:spMk id="5" creationId="{A37669C2-6B1E-464C-96AD-F5D7E9390D6C}"/>
          </ac:spMkLst>
        </pc:spChg>
        <pc:spChg chg="add del mod">
          <ac:chgData name="Chris Droessler" userId="625c3661-9d64-47fa-b83c-4b49393bd161" providerId="ADAL" clId="{FB219358-6214-1D47-89F0-80319E716FE2}" dt="2020-04-16T00:19:26.303" v="3239"/>
          <ac:spMkLst>
            <pc:docMk/>
            <pc:sldMk cId="2871137787" sldId="1132"/>
            <ac:spMk id="6" creationId="{CB0F394C-E070-5E46-9422-A8A2BEB92406}"/>
          </ac:spMkLst>
        </pc:spChg>
        <pc:spChg chg="del">
          <ac:chgData name="Chris Droessler" userId="625c3661-9d64-47fa-b83c-4b49393bd161" providerId="ADAL" clId="{FB219358-6214-1D47-89F0-80319E716FE2}" dt="2020-04-16T00:18:02.101" v="3233"/>
          <ac:spMkLst>
            <pc:docMk/>
            <pc:sldMk cId="2871137787" sldId="1132"/>
            <ac:spMk id="9" creationId="{2B1D4F77-A17C-43D7-B7FA-545148E4E93D}"/>
          </ac:spMkLst>
        </pc:spChg>
        <pc:picChg chg="mod modCrop">
          <ac:chgData name="Chris Droessler" userId="625c3661-9d64-47fa-b83c-4b49393bd161" providerId="ADAL" clId="{FB219358-6214-1D47-89F0-80319E716FE2}" dt="2020-04-16T00:19:58.044" v="3245" actId="732"/>
          <ac:picMkLst>
            <pc:docMk/>
            <pc:sldMk cId="2871137787" sldId="1132"/>
            <ac:picMk id="4" creationId="{5D020BE6-336A-764B-B5BF-0A8528C3CB81}"/>
          </ac:picMkLst>
        </pc:picChg>
      </pc:sldChg>
      <pc:sldChg chg="add del ord">
        <pc:chgData name="Chris Droessler" userId="625c3661-9d64-47fa-b83c-4b49393bd161" providerId="ADAL" clId="{FB219358-6214-1D47-89F0-80319E716FE2}" dt="2020-04-16T01:16:03.821" v="3561" actId="2696"/>
        <pc:sldMkLst>
          <pc:docMk/>
          <pc:sldMk cId="82955272" sldId="1133"/>
        </pc:sldMkLst>
      </pc:sldChg>
      <pc:sldChg chg="addSp delSp modSp add del modNotesTx">
        <pc:chgData name="Chris Droessler" userId="625c3661-9d64-47fa-b83c-4b49393bd161" providerId="ADAL" clId="{FB219358-6214-1D47-89F0-80319E716FE2}" dt="2020-04-16T14:27:51.462" v="3814" actId="2696"/>
        <pc:sldMkLst>
          <pc:docMk/>
          <pc:sldMk cId="1629281803" sldId="1133"/>
        </pc:sldMkLst>
        <pc:spChg chg="del">
          <ac:chgData name="Chris Droessler" userId="625c3661-9d64-47fa-b83c-4b49393bd161" providerId="ADAL" clId="{FB219358-6214-1D47-89F0-80319E716FE2}" dt="2020-04-16T11:14:54.596" v="3666" actId="478"/>
          <ac:spMkLst>
            <pc:docMk/>
            <pc:sldMk cId="1629281803" sldId="1133"/>
            <ac:spMk id="2" creationId="{00000000-0000-0000-0000-000000000000}"/>
          </ac:spMkLst>
        </pc:spChg>
        <pc:spChg chg="del">
          <ac:chgData name="Chris Droessler" userId="625c3661-9d64-47fa-b83c-4b49393bd161" providerId="ADAL" clId="{FB219358-6214-1D47-89F0-80319E716FE2}" dt="2020-04-16T11:14:54.596" v="3666" actId="478"/>
          <ac:spMkLst>
            <pc:docMk/>
            <pc:sldMk cId="1629281803" sldId="1133"/>
            <ac:spMk id="3" creationId="{00000000-0000-0000-0000-000000000000}"/>
          </ac:spMkLst>
        </pc:spChg>
        <pc:graphicFrameChg chg="add mod">
          <ac:chgData name="Chris Droessler" userId="625c3661-9d64-47fa-b83c-4b49393bd161" providerId="ADAL" clId="{FB219358-6214-1D47-89F0-80319E716FE2}" dt="2020-04-16T11:16:49.416" v="3686" actId="14100"/>
          <ac:graphicFrameMkLst>
            <pc:docMk/>
            <pc:sldMk cId="1629281803" sldId="1133"/>
            <ac:graphicFrameMk id="4" creationId="{00F230D1-9F59-7D47-A1C3-98FD3EF4E49C}"/>
          </ac:graphicFrameMkLst>
        </pc:graphicFrameChg>
        <pc:picChg chg="del">
          <ac:chgData name="Chris Droessler" userId="625c3661-9d64-47fa-b83c-4b49393bd161" providerId="ADAL" clId="{FB219358-6214-1D47-89F0-80319E716FE2}" dt="2020-04-16T11:14:54.596" v="3666" actId="478"/>
          <ac:picMkLst>
            <pc:docMk/>
            <pc:sldMk cId="1629281803" sldId="1133"/>
            <ac:picMk id="4098" creationId="{7E94AD89-A2DD-BA44-9935-C6A697C7E8A4}"/>
          </ac:picMkLst>
        </pc:picChg>
        <pc:picChg chg="del">
          <ac:chgData name="Chris Droessler" userId="625c3661-9d64-47fa-b83c-4b49393bd161" providerId="ADAL" clId="{FB219358-6214-1D47-89F0-80319E716FE2}" dt="2020-04-16T11:14:54.596" v="3666" actId="478"/>
          <ac:picMkLst>
            <pc:docMk/>
            <pc:sldMk cId="1629281803" sldId="1133"/>
            <ac:picMk id="4100" creationId="{BFE9E25D-1E71-7749-9352-535B27FC5306}"/>
          </ac:picMkLst>
        </pc:picChg>
      </pc:sldChg>
      <pc:sldChg chg="add">
        <pc:chgData name="Chris Droessler" userId="625c3661-9d64-47fa-b83c-4b49393bd161" providerId="ADAL" clId="{FB219358-6214-1D47-89F0-80319E716FE2}" dt="2020-04-16T14:27:58.896" v="3822"/>
        <pc:sldMkLst>
          <pc:docMk/>
          <pc:sldMk cId="3217298907" sldId="1133"/>
        </pc:sldMkLst>
      </pc:sldChg>
      <pc:sldChg chg="add">
        <pc:chgData name="Chris Droessler" userId="625c3661-9d64-47fa-b83c-4b49393bd161" providerId="ADAL" clId="{FB219358-6214-1D47-89F0-80319E716FE2}" dt="2020-04-16T14:27:58.896" v="3822"/>
        <pc:sldMkLst>
          <pc:docMk/>
          <pc:sldMk cId="636028684" sldId="1134"/>
        </pc:sldMkLst>
      </pc:sldChg>
      <pc:sldChg chg="addSp delSp modSp add del modNotesTx">
        <pc:chgData name="Chris Droessler" userId="625c3661-9d64-47fa-b83c-4b49393bd161" providerId="ADAL" clId="{FB219358-6214-1D47-89F0-80319E716FE2}" dt="2020-04-16T14:27:51.513" v="3815" actId="2696"/>
        <pc:sldMkLst>
          <pc:docMk/>
          <pc:sldMk cId="1880318402" sldId="1134"/>
        </pc:sldMkLst>
        <pc:graphicFrameChg chg="add mod">
          <ac:chgData name="Chris Droessler" userId="625c3661-9d64-47fa-b83c-4b49393bd161" providerId="ADAL" clId="{FB219358-6214-1D47-89F0-80319E716FE2}" dt="2020-04-16T11:17:19.637" v="3692" actId="1076"/>
          <ac:graphicFrameMkLst>
            <pc:docMk/>
            <pc:sldMk cId="1880318402" sldId="1134"/>
            <ac:graphicFrameMk id="2" creationId="{06ADB42A-7A50-2840-A60C-D7D676881F7D}"/>
          </ac:graphicFrameMkLst>
        </pc:graphicFrameChg>
        <pc:graphicFrameChg chg="del">
          <ac:chgData name="Chris Droessler" userId="625c3661-9d64-47fa-b83c-4b49393bd161" providerId="ADAL" clId="{FB219358-6214-1D47-89F0-80319E716FE2}" dt="2020-04-16T11:16:55.261" v="3688" actId="478"/>
          <ac:graphicFrameMkLst>
            <pc:docMk/>
            <pc:sldMk cId="1880318402" sldId="1134"/>
            <ac:graphicFrameMk id="4" creationId="{00F230D1-9F59-7D47-A1C3-98FD3EF4E49C}"/>
          </ac:graphicFrameMkLst>
        </pc:graphicFrameChg>
      </pc:sldChg>
      <pc:sldChg chg="addSp delSp modSp add del modNotesTx">
        <pc:chgData name="Chris Droessler" userId="625c3661-9d64-47fa-b83c-4b49393bd161" providerId="ADAL" clId="{FB219358-6214-1D47-89F0-80319E716FE2}" dt="2020-04-16T14:27:51.533" v="3816" actId="2696"/>
        <pc:sldMkLst>
          <pc:docMk/>
          <pc:sldMk cId="3368479773" sldId="1135"/>
        </pc:sldMkLst>
        <pc:graphicFrameChg chg="del">
          <ac:chgData name="Chris Droessler" userId="625c3661-9d64-47fa-b83c-4b49393bd161" providerId="ADAL" clId="{FB219358-6214-1D47-89F0-80319E716FE2}" dt="2020-04-16T11:17:28.699" v="3694" actId="478"/>
          <ac:graphicFrameMkLst>
            <pc:docMk/>
            <pc:sldMk cId="3368479773" sldId="1135"/>
            <ac:graphicFrameMk id="2" creationId="{06ADB42A-7A50-2840-A60C-D7D676881F7D}"/>
          </ac:graphicFrameMkLst>
        </pc:graphicFrameChg>
        <pc:picChg chg="add mod">
          <ac:chgData name="Chris Droessler" userId="625c3661-9d64-47fa-b83c-4b49393bd161" providerId="ADAL" clId="{FB219358-6214-1D47-89F0-80319E716FE2}" dt="2020-04-16T11:17:34.302" v="3695"/>
          <ac:picMkLst>
            <pc:docMk/>
            <pc:sldMk cId="3368479773" sldId="1135"/>
            <ac:picMk id="4" creationId="{A3295BAC-9033-F24D-91CC-4F9FDBA2EE38}"/>
          </ac:picMkLst>
        </pc:picChg>
      </pc:sldChg>
      <pc:sldChg chg="add">
        <pc:chgData name="Chris Droessler" userId="625c3661-9d64-47fa-b83c-4b49393bd161" providerId="ADAL" clId="{FB219358-6214-1D47-89F0-80319E716FE2}" dt="2020-04-16T14:27:58.896" v="3822"/>
        <pc:sldMkLst>
          <pc:docMk/>
          <pc:sldMk cId="3405642249" sldId="1135"/>
        </pc:sldMkLst>
      </pc:sldChg>
      <pc:sldChg chg="addSp delSp modSp add del modNotesTx">
        <pc:chgData name="Chris Droessler" userId="625c3661-9d64-47fa-b83c-4b49393bd161" providerId="ADAL" clId="{FB219358-6214-1D47-89F0-80319E716FE2}" dt="2020-04-16T14:27:51.545" v="3817" actId="2696"/>
        <pc:sldMkLst>
          <pc:docMk/>
          <pc:sldMk cId="698698071" sldId="1136"/>
        </pc:sldMkLst>
        <pc:graphicFrameChg chg="add mod">
          <ac:chgData name="Chris Droessler" userId="625c3661-9d64-47fa-b83c-4b49393bd161" providerId="ADAL" clId="{FB219358-6214-1D47-89F0-80319E716FE2}" dt="2020-04-16T11:18:02.635" v="3701" actId="1076"/>
          <ac:graphicFrameMkLst>
            <pc:docMk/>
            <pc:sldMk cId="698698071" sldId="1136"/>
            <ac:graphicFrameMk id="2" creationId="{BF75A855-C1FB-F441-A9F9-8A514A87958E}"/>
          </ac:graphicFrameMkLst>
        </pc:graphicFrameChg>
        <pc:picChg chg="del">
          <ac:chgData name="Chris Droessler" userId="625c3661-9d64-47fa-b83c-4b49393bd161" providerId="ADAL" clId="{FB219358-6214-1D47-89F0-80319E716FE2}" dt="2020-04-16T11:17:46.874" v="3697" actId="478"/>
          <ac:picMkLst>
            <pc:docMk/>
            <pc:sldMk cId="698698071" sldId="1136"/>
            <ac:picMk id="4" creationId="{A3295BAC-9033-F24D-91CC-4F9FDBA2EE38}"/>
          </ac:picMkLst>
        </pc:picChg>
      </pc:sldChg>
      <pc:sldChg chg="add">
        <pc:chgData name="Chris Droessler" userId="625c3661-9d64-47fa-b83c-4b49393bd161" providerId="ADAL" clId="{FB219358-6214-1D47-89F0-80319E716FE2}" dt="2020-04-16T14:27:58.896" v="3822"/>
        <pc:sldMkLst>
          <pc:docMk/>
          <pc:sldMk cId="2869537776" sldId="1136"/>
        </pc:sldMkLst>
      </pc:sldChg>
      <pc:sldChg chg="add">
        <pc:chgData name="Chris Droessler" userId="625c3661-9d64-47fa-b83c-4b49393bd161" providerId="ADAL" clId="{FB219358-6214-1D47-89F0-80319E716FE2}" dt="2020-04-16T14:27:58.896" v="3822"/>
        <pc:sldMkLst>
          <pc:docMk/>
          <pc:sldMk cId="1020557039" sldId="1137"/>
        </pc:sldMkLst>
      </pc:sldChg>
      <pc:sldChg chg="addSp delSp modSp add del modNotesTx">
        <pc:chgData name="Chris Droessler" userId="625c3661-9d64-47fa-b83c-4b49393bd161" providerId="ADAL" clId="{FB219358-6214-1D47-89F0-80319E716FE2}" dt="2020-04-16T14:27:51.558" v="3818" actId="2696"/>
        <pc:sldMkLst>
          <pc:docMk/>
          <pc:sldMk cId="2361030500" sldId="1137"/>
        </pc:sldMkLst>
        <pc:graphicFrameChg chg="del">
          <ac:chgData name="Chris Droessler" userId="625c3661-9d64-47fa-b83c-4b49393bd161" providerId="ADAL" clId="{FB219358-6214-1D47-89F0-80319E716FE2}" dt="2020-04-16T11:18:08.040" v="3703" actId="478"/>
          <ac:graphicFrameMkLst>
            <pc:docMk/>
            <pc:sldMk cId="2361030500" sldId="1137"/>
            <ac:graphicFrameMk id="2" creationId="{BF75A855-C1FB-F441-A9F9-8A514A87958E}"/>
          </ac:graphicFrameMkLst>
        </pc:graphicFrameChg>
        <pc:graphicFrameChg chg="add mod">
          <ac:chgData name="Chris Droessler" userId="625c3661-9d64-47fa-b83c-4b49393bd161" providerId="ADAL" clId="{FB219358-6214-1D47-89F0-80319E716FE2}" dt="2020-04-16T11:18:24.530" v="3706" actId="14100"/>
          <ac:graphicFrameMkLst>
            <pc:docMk/>
            <pc:sldMk cId="2361030500" sldId="1137"/>
            <ac:graphicFrameMk id="3" creationId="{248BD079-7C34-304A-A55E-8E385C795608}"/>
          </ac:graphicFrameMkLst>
        </pc:graphicFrameChg>
      </pc:sldChg>
      <pc:sldChg chg="add">
        <pc:chgData name="Chris Droessler" userId="625c3661-9d64-47fa-b83c-4b49393bd161" providerId="ADAL" clId="{FB219358-6214-1D47-89F0-80319E716FE2}" dt="2020-04-16T14:27:58.896" v="3822"/>
        <pc:sldMkLst>
          <pc:docMk/>
          <pc:sldMk cId="1573524143" sldId="1138"/>
        </pc:sldMkLst>
      </pc:sldChg>
      <pc:sldChg chg="addSp delSp modSp add del modNotesTx">
        <pc:chgData name="Chris Droessler" userId="625c3661-9d64-47fa-b83c-4b49393bd161" providerId="ADAL" clId="{FB219358-6214-1D47-89F0-80319E716FE2}" dt="2020-04-16T14:27:51.569" v="3819" actId="2696"/>
        <pc:sldMkLst>
          <pc:docMk/>
          <pc:sldMk cId="3475293410" sldId="1138"/>
        </pc:sldMkLst>
        <pc:graphicFrameChg chg="add mod">
          <ac:chgData name="Chris Droessler" userId="625c3661-9d64-47fa-b83c-4b49393bd161" providerId="ADAL" clId="{FB219358-6214-1D47-89F0-80319E716FE2}" dt="2020-04-16T11:18:46.208" v="3713" actId="1076"/>
          <ac:graphicFrameMkLst>
            <pc:docMk/>
            <pc:sldMk cId="3475293410" sldId="1138"/>
            <ac:graphicFrameMk id="2" creationId="{F1C73BAD-342A-1E42-830A-5B588951F511}"/>
          </ac:graphicFrameMkLst>
        </pc:graphicFrameChg>
        <pc:graphicFrameChg chg="del">
          <ac:chgData name="Chris Droessler" userId="625c3661-9d64-47fa-b83c-4b49393bd161" providerId="ADAL" clId="{FB219358-6214-1D47-89F0-80319E716FE2}" dt="2020-04-16T11:18:29.816" v="3708" actId="478"/>
          <ac:graphicFrameMkLst>
            <pc:docMk/>
            <pc:sldMk cId="3475293410" sldId="1138"/>
            <ac:graphicFrameMk id="3" creationId="{248BD079-7C34-304A-A55E-8E385C795608}"/>
          </ac:graphicFrameMkLst>
        </pc:graphicFrameChg>
      </pc:sldChg>
      <pc:sldChg chg="add">
        <pc:chgData name="Chris Droessler" userId="625c3661-9d64-47fa-b83c-4b49393bd161" providerId="ADAL" clId="{FB219358-6214-1D47-89F0-80319E716FE2}" dt="2020-04-16T14:27:58.896" v="3822"/>
        <pc:sldMkLst>
          <pc:docMk/>
          <pc:sldMk cId="83833159" sldId="1139"/>
        </pc:sldMkLst>
      </pc:sldChg>
      <pc:sldChg chg="addSp delSp modSp add del modNotesTx">
        <pc:chgData name="Chris Droessler" userId="625c3661-9d64-47fa-b83c-4b49393bd161" providerId="ADAL" clId="{FB219358-6214-1D47-89F0-80319E716FE2}" dt="2020-04-16T14:27:51.585" v="3820" actId="2696"/>
        <pc:sldMkLst>
          <pc:docMk/>
          <pc:sldMk cId="437866994" sldId="1139"/>
        </pc:sldMkLst>
        <pc:graphicFrameChg chg="del">
          <ac:chgData name="Chris Droessler" userId="625c3661-9d64-47fa-b83c-4b49393bd161" providerId="ADAL" clId="{FB219358-6214-1D47-89F0-80319E716FE2}" dt="2020-04-16T11:18:50.703" v="3715" actId="478"/>
          <ac:graphicFrameMkLst>
            <pc:docMk/>
            <pc:sldMk cId="437866994" sldId="1139"/>
            <ac:graphicFrameMk id="2" creationId="{F1C73BAD-342A-1E42-830A-5B588951F511}"/>
          </ac:graphicFrameMkLst>
        </pc:graphicFrameChg>
        <pc:graphicFrameChg chg="add mod">
          <ac:chgData name="Chris Droessler" userId="625c3661-9d64-47fa-b83c-4b49393bd161" providerId="ADAL" clId="{FB219358-6214-1D47-89F0-80319E716FE2}" dt="2020-04-16T11:19:09.112" v="3718" actId="14100"/>
          <ac:graphicFrameMkLst>
            <pc:docMk/>
            <pc:sldMk cId="437866994" sldId="1139"/>
            <ac:graphicFrameMk id="3" creationId="{E9A7E1D6-B559-3442-AB99-8F7914ABFA70}"/>
          </ac:graphicFrameMkLst>
        </pc:graphicFrameChg>
      </pc:sldChg>
      <pc:sldChg chg="addSp delSp modSp add del modNotesTx">
        <pc:chgData name="Chris Droessler" userId="625c3661-9d64-47fa-b83c-4b49393bd161" providerId="ADAL" clId="{FB219358-6214-1D47-89F0-80319E716FE2}" dt="2020-04-16T14:27:51.590" v="3821" actId="2696"/>
        <pc:sldMkLst>
          <pc:docMk/>
          <pc:sldMk cId="1095979874" sldId="1140"/>
        </pc:sldMkLst>
        <pc:spChg chg="add mod">
          <ac:chgData name="Chris Droessler" userId="625c3661-9d64-47fa-b83c-4b49393bd161" providerId="ADAL" clId="{FB219358-6214-1D47-89F0-80319E716FE2}" dt="2020-04-16T11:45:31.464" v="3781" actId="1038"/>
          <ac:spMkLst>
            <pc:docMk/>
            <pc:sldMk cId="1095979874" sldId="1140"/>
            <ac:spMk id="4" creationId="{249836C5-9D04-F74D-908F-837CFFF72629}"/>
          </ac:spMkLst>
        </pc:spChg>
        <pc:graphicFrameChg chg="del">
          <ac:chgData name="Chris Droessler" userId="625c3661-9d64-47fa-b83c-4b49393bd161" providerId="ADAL" clId="{FB219358-6214-1D47-89F0-80319E716FE2}" dt="2020-04-16T11:37:52.184" v="3726" actId="478"/>
          <ac:graphicFrameMkLst>
            <pc:docMk/>
            <pc:sldMk cId="1095979874" sldId="1140"/>
            <ac:graphicFrameMk id="3" creationId="{E9A7E1D6-B559-3442-AB99-8F7914ABFA70}"/>
          </ac:graphicFrameMkLst>
        </pc:graphicFrameChg>
        <pc:picChg chg="add mod">
          <ac:chgData name="Chris Droessler" userId="625c3661-9d64-47fa-b83c-4b49393bd161" providerId="ADAL" clId="{FB219358-6214-1D47-89F0-80319E716FE2}" dt="2020-04-16T11:44:30.276" v="3764" actId="1076"/>
          <ac:picMkLst>
            <pc:docMk/>
            <pc:sldMk cId="1095979874" sldId="1140"/>
            <ac:picMk id="2" creationId="{2FD31505-7020-064F-BBCC-EABAD360D538}"/>
          </ac:picMkLst>
        </pc:picChg>
      </pc:sldChg>
      <pc:sldChg chg="add">
        <pc:chgData name="Chris Droessler" userId="625c3661-9d64-47fa-b83c-4b49393bd161" providerId="ADAL" clId="{FB219358-6214-1D47-89F0-80319E716FE2}" dt="2020-04-16T14:27:58.896" v="3822"/>
        <pc:sldMkLst>
          <pc:docMk/>
          <pc:sldMk cId="1702287540" sldId="1140"/>
        </pc:sldMkLst>
      </pc:sldChg>
      <pc:sldChg chg="add">
        <pc:chgData name="Chris Droessler" userId="625c3661-9d64-47fa-b83c-4b49393bd161" providerId="ADAL" clId="{FB219358-6214-1D47-89F0-80319E716FE2}" dt="2020-04-16T14:27:39.409" v="3813"/>
        <pc:sldMkLst>
          <pc:docMk/>
          <pc:sldMk cId="177561632" sldId="1141"/>
        </pc:sldMkLst>
      </pc:sldChg>
      <pc:sldChg chg="addSp delSp modSp add del">
        <pc:chgData name="Chris Droessler" userId="625c3661-9d64-47fa-b83c-4b49393bd161" providerId="ADAL" clId="{FB219358-6214-1D47-89F0-80319E716FE2}" dt="2020-04-16T14:27:32.469" v="3812" actId="2696"/>
        <pc:sldMkLst>
          <pc:docMk/>
          <pc:sldMk cId="767705143" sldId="1141"/>
        </pc:sldMkLst>
        <pc:picChg chg="del">
          <ac:chgData name="Chris Droessler" userId="625c3661-9d64-47fa-b83c-4b49393bd161" providerId="ADAL" clId="{FB219358-6214-1D47-89F0-80319E716FE2}" dt="2020-04-16T12:16:29.677" v="3793" actId="478"/>
          <ac:picMkLst>
            <pc:docMk/>
            <pc:sldMk cId="767705143" sldId="1141"/>
            <ac:picMk id="3" creationId="{333170BA-7FA0-DD46-9916-D788A51329E7}"/>
          </ac:picMkLst>
        </pc:picChg>
        <pc:picChg chg="add mod">
          <ac:chgData name="Chris Droessler" userId="625c3661-9d64-47fa-b83c-4b49393bd161" providerId="ADAL" clId="{FB219358-6214-1D47-89F0-80319E716FE2}" dt="2020-04-16T12:16:32.321" v="3794"/>
          <ac:picMkLst>
            <pc:docMk/>
            <pc:sldMk cId="767705143" sldId="1141"/>
            <ac:picMk id="4" creationId="{DCB5E6D2-EEE2-D042-97D4-92ECB1ADED88}"/>
          </ac:picMkLst>
        </pc:picChg>
      </pc:sldChg>
      <pc:sldChg chg="add del">
        <pc:chgData name="Chris Droessler" userId="625c3661-9d64-47fa-b83c-4b49393bd161" providerId="ADAL" clId="{FB219358-6214-1D47-89F0-80319E716FE2}" dt="2020-04-16T14:28:21.332" v="3855" actId="2696"/>
        <pc:sldMkLst>
          <pc:docMk/>
          <pc:sldMk cId="3037367852" sldId="1142"/>
        </pc:sldMkLst>
      </pc:sldChg>
      <pc:sldChg chg="add del">
        <pc:chgData name="Chris Droessler" userId="625c3661-9d64-47fa-b83c-4b49393bd161" providerId="ADAL" clId="{FB219358-6214-1D47-89F0-80319E716FE2}" dt="2020-04-16T14:28:21.334" v="3856" actId="2696"/>
        <pc:sldMkLst>
          <pc:docMk/>
          <pc:sldMk cId="3302457155" sldId="1143"/>
        </pc:sldMkLst>
      </pc:sldChg>
      <pc:sldChg chg="addSp modSp add del">
        <pc:chgData name="Chris Droessler" userId="625c3661-9d64-47fa-b83c-4b49393bd161" providerId="ADAL" clId="{FB219358-6214-1D47-89F0-80319E716FE2}" dt="2020-04-16T14:28:02.190" v="3823" actId="2696"/>
        <pc:sldMkLst>
          <pc:docMk/>
          <pc:sldMk cId="87456839" sldId="1144"/>
        </pc:sldMkLst>
        <pc:spChg chg="mod">
          <ac:chgData name="Chris Droessler" userId="625c3661-9d64-47fa-b83c-4b49393bd161" providerId="ADAL" clId="{FB219358-6214-1D47-89F0-80319E716FE2}" dt="2020-04-16T12:23:42.503" v="3798" actId="20577"/>
          <ac:spMkLst>
            <pc:docMk/>
            <pc:sldMk cId="87456839" sldId="1144"/>
            <ac:spMk id="2" creationId="{00000000-0000-0000-0000-000000000000}"/>
          </ac:spMkLst>
        </pc:spChg>
        <pc:spChg chg="mod">
          <ac:chgData name="Chris Droessler" userId="625c3661-9d64-47fa-b83c-4b49393bd161" providerId="ADAL" clId="{FB219358-6214-1D47-89F0-80319E716FE2}" dt="2020-04-16T12:23:50.158" v="3801" actId="20577"/>
          <ac:spMkLst>
            <pc:docMk/>
            <pc:sldMk cId="87456839" sldId="1144"/>
            <ac:spMk id="3" creationId="{00000000-0000-0000-0000-000000000000}"/>
          </ac:spMkLst>
        </pc:spChg>
        <pc:picChg chg="add mod">
          <ac:chgData name="Chris Droessler" userId="625c3661-9d64-47fa-b83c-4b49393bd161" providerId="ADAL" clId="{FB219358-6214-1D47-89F0-80319E716FE2}" dt="2020-04-16T12:25:08.377" v="3806" actId="1036"/>
          <ac:picMkLst>
            <pc:docMk/>
            <pc:sldMk cId="87456839" sldId="1144"/>
            <ac:picMk id="4" creationId="{4E9C72B3-5534-4A42-96DB-A59077359262}"/>
          </ac:picMkLst>
        </pc:picChg>
        <pc:picChg chg="add mod">
          <ac:chgData name="Chris Droessler" userId="625c3661-9d64-47fa-b83c-4b49393bd161" providerId="ADAL" clId="{FB219358-6214-1D47-89F0-80319E716FE2}" dt="2020-04-16T12:25:47.463" v="3811" actId="14100"/>
          <ac:picMkLst>
            <pc:docMk/>
            <pc:sldMk cId="87456839" sldId="1144"/>
            <ac:picMk id="6" creationId="{66A96A62-3D84-1143-80A0-76CA84551F3E}"/>
          </ac:picMkLst>
        </pc:picChg>
      </pc:sldChg>
      <pc:sldChg chg="add">
        <pc:chgData name="Chris Droessler" userId="625c3661-9d64-47fa-b83c-4b49393bd161" providerId="ADAL" clId="{FB219358-6214-1D47-89F0-80319E716FE2}" dt="2020-04-16T14:28:07.729" v="3824"/>
        <pc:sldMkLst>
          <pc:docMk/>
          <pc:sldMk cId="429707693" sldId="1144"/>
        </pc:sldMkLst>
      </pc:sldChg>
      <pc:sldChg chg="modSp add">
        <pc:chgData name="Chris Droessler" userId="625c3661-9d64-47fa-b83c-4b49393bd161" providerId="ADAL" clId="{FB219358-6214-1D47-89F0-80319E716FE2}" dt="2020-04-16T14:31:17.499" v="4088" actId="113"/>
        <pc:sldMkLst>
          <pc:docMk/>
          <pc:sldMk cId="1734017090" sldId="1145"/>
        </pc:sldMkLst>
        <pc:spChg chg="mod">
          <ac:chgData name="Chris Droessler" userId="625c3661-9d64-47fa-b83c-4b49393bd161" providerId="ADAL" clId="{FB219358-6214-1D47-89F0-80319E716FE2}" dt="2020-04-16T14:31:17.499" v="4088" actId="113"/>
          <ac:spMkLst>
            <pc:docMk/>
            <pc:sldMk cId="1734017090" sldId="1145"/>
            <ac:spMk id="2" creationId="{D3A0176A-9DCA-F842-A9D2-0576F1624AEF}"/>
          </ac:spMkLst>
        </pc:spChg>
        <pc:spChg chg="mod">
          <ac:chgData name="Chris Droessler" userId="625c3661-9d64-47fa-b83c-4b49393bd161" providerId="ADAL" clId="{FB219358-6214-1D47-89F0-80319E716FE2}" dt="2020-04-16T14:29:30.343" v="3899" actId="20577"/>
          <ac:spMkLst>
            <pc:docMk/>
            <pc:sldMk cId="1734017090" sldId="1145"/>
            <ac:spMk id="3" creationId="{1664A933-0050-3D4A-BE46-FEF95D00BC42}"/>
          </ac:spMkLst>
        </pc:spChg>
      </pc:sldChg>
    </pc:docChg>
  </pc:docChgLst>
  <pc:docChgLst>
    <pc:chgData name="Chris Droessler" userId="625c3661-9d64-47fa-b83c-4b49393bd161" providerId="ADAL" clId="{9A58E350-BBFC-F34C-A989-6E22C6038B8B}"/>
    <pc:docChg chg="custSel addSld modSld sldOrd">
      <pc:chgData name="Chris Droessler" userId="625c3661-9d64-47fa-b83c-4b49393bd161" providerId="ADAL" clId="{9A58E350-BBFC-F34C-A989-6E22C6038B8B}" dt="2020-01-16T15:04:29.562" v="46"/>
      <pc:docMkLst>
        <pc:docMk/>
      </pc:docMkLst>
      <pc:sldChg chg="modNotes">
        <pc:chgData name="Chris Droessler" userId="625c3661-9d64-47fa-b83c-4b49393bd161" providerId="ADAL" clId="{9A58E350-BBFC-F34C-A989-6E22C6038B8B}" dt="2020-01-16T14:19:45.109" v="18" actId="27636"/>
        <pc:sldMkLst>
          <pc:docMk/>
          <pc:sldMk cId="157070210" sldId="411"/>
        </pc:sldMkLst>
      </pc:sldChg>
      <pc:sldChg chg="modSp">
        <pc:chgData name="Chris Droessler" userId="625c3661-9d64-47fa-b83c-4b49393bd161" providerId="ADAL" clId="{9A58E350-BBFC-F34C-A989-6E22C6038B8B}" dt="2020-01-16T14:19:45.020" v="17" actId="27636"/>
        <pc:sldMkLst>
          <pc:docMk/>
          <pc:sldMk cId="393665633" sldId="763"/>
        </pc:sldMkLst>
        <pc:spChg chg="mod">
          <ac:chgData name="Chris Droessler" userId="625c3661-9d64-47fa-b83c-4b49393bd161" providerId="ADAL" clId="{9A58E350-BBFC-F34C-A989-6E22C6038B8B}" dt="2020-01-16T14:19:45.020" v="17" actId="27636"/>
          <ac:spMkLst>
            <pc:docMk/>
            <pc:sldMk cId="393665633" sldId="763"/>
            <ac:spMk id="3" creationId="{00000000-0000-0000-0000-000000000000}"/>
          </ac:spMkLst>
        </pc:spChg>
      </pc:sldChg>
      <pc:sldChg chg="modSp">
        <pc:chgData name="Chris Droessler" userId="625c3661-9d64-47fa-b83c-4b49393bd161" providerId="ADAL" clId="{9A58E350-BBFC-F34C-A989-6E22C6038B8B}" dt="2020-01-16T14:00:25.147" v="15" actId="20577"/>
        <pc:sldMkLst>
          <pc:docMk/>
          <pc:sldMk cId="2111422149" sldId="778"/>
        </pc:sldMkLst>
        <pc:spChg chg="mod">
          <ac:chgData name="Chris Droessler" userId="625c3661-9d64-47fa-b83c-4b49393bd161" providerId="ADAL" clId="{9A58E350-BBFC-F34C-A989-6E22C6038B8B}" dt="2020-01-16T14:00:25.147" v="15" actId="20577"/>
          <ac:spMkLst>
            <pc:docMk/>
            <pc:sldMk cId="2111422149" sldId="778"/>
            <ac:spMk id="2" creationId="{00000000-0000-0000-0000-000000000000}"/>
          </ac:spMkLst>
        </pc:spChg>
      </pc:sldChg>
      <pc:sldChg chg="delSp">
        <pc:chgData name="Chris Droessler" userId="625c3661-9d64-47fa-b83c-4b49393bd161" providerId="ADAL" clId="{9A58E350-BBFC-F34C-A989-6E22C6038B8B}" dt="2020-01-16T14:19:44.886" v="16" actId="478"/>
        <pc:sldMkLst>
          <pc:docMk/>
          <pc:sldMk cId="2133438890" sldId="982"/>
        </pc:sldMkLst>
        <pc:picChg chg="del">
          <ac:chgData name="Chris Droessler" userId="625c3661-9d64-47fa-b83c-4b49393bd161" providerId="ADAL" clId="{9A58E350-BBFC-F34C-A989-6E22C6038B8B}" dt="2020-01-16T14:19:44.886" v="16" actId="478"/>
          <ac:picMkLst>
            <pc:docMk/>
            <pc:sldMk cId="2133438890" sldId="982"/>
            <ac:picMk id="5124" creationId="{B714E03A-350A-3244-939F-DAE5FA578A67}"/>
          </ac:picMkLst>
        </pc:picChg>
      </pc:sldChg>
      <pc:sldChg chg="modSp add ord">
        <pc:chgData name="Chris Droessler" userId="625c3661-9d64-47fa-b83c-4b49393bd161" providerId="ADAL" clId="{9A58E350-BBFC-F34C-A989-6E22C6038B8B}" dt="2020-01-16T15:04:20.368" v="45"/>
        <pc:sldMkLst>
          <pc:docMk/>
          <pc:sldMk cId="247372015" sldId="995"/>
        </pc:sldMkLst>
        <pc:spChg chg="mod">
          <ac:chgData name="Chris Droessler" userId="625c3661-9d64-47fa-b83c-4b49393bd161" providerId="ADAL" clId="{9A58E350-BBFC-F34C-A989-6E22C6038B8B}" dt="2020-01-16T14:47:37.796" v="44" actId="20577"/>
          <ac:spMkLst>
            <pc:docMk/>
            <pc:sldMk cId="247372015" sldId="995"/>
            <ac:spMk id="2" creationId="{00000000-0000-0000-0000-000000000000}"/>
          </ac:spMkLst>
        </pc:spChg>
        <pc:spChg chg="mod">
          <ac:chgData name="Chris Droessler" userId="625c3661-9d64-47fa-b83c-4b49393bd161" providerId="ADAL" clId="{9A58E350-BBFC-F34C-A989-6E22C6038B8B}" dt="2020-01-16T14:47:28.130" v="29" actId="20577"/>
          <ac:spMkLst>
            <pc:docMk/>
            <pc:sldMk cId="247372015" sldId="995"/>
            <ac:spMk id="3" creationId="{00000000-0000-0000-0000-000000000000}"/>
          </ac:spMkLst>
        </pc:spChg>
      </pc:sldChg>
      <pc:sldChg chg="add">
        <pc:chgData name="Chris Droessler" userId="625c3661-9d64-47fa-b83c-4b49393bd161" providerId="ADAL" clId="{9A58E350-BBFC-F34C-A989-6E22C6038B8B}" dt="2020-01-16T15:04:29.562" v="46"/>
        <pc:sldMkLst>
          <pc:docMk/>
          <pc:sldMk cId="2369439601" sldId="996"/>
        </pc:sldMkLst>
      </pc:sldChg>
    </pc:docChg>
  </pc:docChgLst>
  <pc:docChgLst>
    <pc:chgData name="Chris Droessler" userId="625c3661-9d64-47fa-b83c-4b49393bd161" providerId="ADAL" clId="{FD491809-B641-534F-AE43-D82AAEECB4DF}"/>
    <pc:docChg chg="undo custSel addSld delSld modSld sldOrd">
      <pc:chgData name="Chris Droessler" userId="625c3661-9d64-47fa-b83c-4b49393bd161" providerId="ADAL" clId="{FD491809-B641-534F-AE43-D82AAEECB4DF}" dt="2019-11-21T12:55:27.190" v="6708" actId="20577"/>
      <pc:docMkLst>
        <pc:docMk/>
      </pc:docMkLst>
      <pc:sldChg chg="add del">
        <pc:chgData name="Chris Droessler" userId="625c3661-9d64-47fa-b83c-4b49393bd161" providerId="ADAL" clId="{FD491809-B641-534F-AE43-D82AAEECB4DF}" dt="2019-11-20T13:15:31.686" v="5598" actId="2696"/>
        <pc:sldMkLst>
          <pc:docMk/>
          <pc:sldMk cId="889940331" sldId="256"/>
        </pc:sldMkLst>
      </pc:sldChg>
      <pc:sldChg chg="add del">
        <pc:chgData name="Chris Droessler" userId="625c3661-9d64-47fa-b83c-4b49393bd161" providerId="ADAL" clId="{FD491809-B641-534F-AE43-D82AAEECB4DF}" dt="2019-11-20T18:43:41.145" v="5961" actId="2696"/>
        <pc:sldMkLst>
          <pc:docMk/>
          <pc:sldMk cId="4262833362" sldId="256"/>
        </pc:sldMkLst>
      </pc:sldChg>
      <pc:sldChg chg="addSp delSp modSp add">
        <pc:chgData name="Chris Droessler" userId="625c3661-9d64-47fa-b83c-4b49393bd161" providerId="ADAL" clId="{FD491809-B641-534F-AE43-D82AAEECB4DF}" dt="2019-11-20T13:27:57.028" v="5787" actId="14100"/>
        <pc:sldMkLst>
          <pc:docMk/>
          <pc:sldMk cId="106142565" sldId="257"/>
        </pc:sldMkLst>
        <pc:spChg chg="del mod">
          <ac:chgData name="Chris Droessler" userId="625c3661-9d64-47fa-b83c-4b49393bd161" providerId="ADAL" clId="{FD491809-B641-534F-AE43-D82AAEECB4DF}" dt="2019-11-20T13:16:32.136" v="5605" actId="478"/>
          <ac:spMkLst>
            <pc:docMk/>
            <pc:sldMk cId="106142565" sldId="257"/>
            <ac:spMk id="2" creationId="{00000000-0000-0000-0000-000000000000}"/>
          </ac:spMkLst>
        </pc:spChg>
        <pc:spChg chg="add del mod">
          <ac:chgData name="Chris Droessler" userId="625c3661-9d64-47fa-b83c-4b49393bd161" providerId="ADAL" clId="{FD491809-B641-534F-AE43-D82AAEECB4DF}" dt="2019-11-20T13:16:20.730" v="5603"/>
          <ac:spMkLst>
            <pc:docMk/>
            <pc:sldMk cId="106142565" sldId="257"/>
            <ac:spMk id="3" creationId="{D6A268D4-3DFC-5641-A2EC-75D83CB0A667}"/>
          </ac:spMkLst>
        </pc:spChg>
        <pc:spChg chg="add mod">
          <ac:chgData name="Chris Droessler" userId="625c3661-9d64-47fa-b83c-4b49393bd161" providerId="ADAL" clId="{FD491809-B641-534F-AE43-D82AAEECB4DF}" dt="2019-11-20T13:17:51.878" v="5625" actId="403"/>
          <ac:spMkLst>
            <pc:docMk/>
            <pc:sldMk cId="106142565" sldId="257"/>
            <ac:spMk id="6" creationId="{05D2A8C2-BD25-C344-A822-01E8B9BA3A94}"/>
          </ac:spMkLst>
        </pc:spChg>
        <pc:picChg chg="mod">
          <ac:chgData name="Chris Droessler" userId="625c3661-9d64-47fa-b83c-4b49393bd161" providerId="ADAL" clId="{FD491809-B641-534F-AE43-D82AAEECB4DF}" dt="2019-11-20T13:27:57.028" v="5787" actId="14100"/>
          <ac:picMkLst>
            <pc:docMk/>
            <pc:sldMk cId="106142565" sldId="257"/>
            <ac:picMk id="4" creationId="{00000000-0000-0000-0000-000000000000}"/>
          </ac:picMkLst>
        </pc:picChg>
      </pc:sldChg>
      <pc:sldChg chg="addSp modSp add">
        <pc:chgData name="Chris Droessler" userId="625c3661-9d64-47fa-b83c-4b49393bd161" providerId="ADAL" clId="{FD491809-B641-534F-AE43-D82AAEECB4DF}" dt="2019-11-20T13:19:40.380" v="5694" actId="1036"/>
        <pc:sldMkLst>
          <pc:docMk/>
          <pc:sldMk cId="3654316749" sldId="258"/>
        </pc:sldMkLst>
        <pc:spChg chg="add">
          <ac:chgData name="Chris Droessler" userId="625c3661-9d64-47fa-b83c-4b49393bd161" providerId="ADAL" clId="{FD491809-B641-534F-AE43-D82AAEECB4DF}" dt="2019-11-20T13:19:29.608" v="5656"/>
          <ac:spMkLst>
            <pc:docMk/>
            <pc:sldMk cId="3654316749" sldId="258"/>
            <ac:spMk id="7" creationId="{61807051-B7DD-A74F-AB3A-ACC16D7779A4}"/>
          </ac:spMkLst>
        </pc:spChg>
        <pc:picChg chg="mod">
          <ac:chgData name="Chris Droessler" userId="625c3661-9d64-47fa-b83c-4b49393bd161" providerId="ADAL" clId="{FD491809-B641-534F-AE43-D82AAEECB4DF}" dt="2019-11-20T13:19:40.380" v="5694" actId="1036"/>
          <ac:picMkLst>
            <pc:docMk/>
            <pc:sldMk cId="3654316749" sldId="258"/>
            <ac:picMk id="6" creationId="{00000000-0000-0000-0000-000000000000}"/>
          </ac:picMkLst>
        </pc:picChg>
        <pc:picChg chg="mod">
          <ac:chgData name="Chris Droessler" userId="625c3661-9d64-47fa-b83c-4b49393bd161" providerId="ADAL" clId="{FD491809-B641-534F-AE43-D82AAEECB4DF}" dt="2019-11-20T13:19:40.380" v="5694" actId="1036"/>
          <ac:picMkLst>
            <pc:docMk/>
            <pc:sldMk cId="3654316749" sldId="258"/>
            <ac:picMk id="8" creationId="{00000000-0000-0000-0000-000000000000}"/>
          </ac:picMkLst>
        </pc:picChg>
        <pc:picChg chg="mod">
          <ac:chgData name="Chris Droessler" userId="625c3661-9d64-47fa-b83c-4b49393bd161" providerId="ADAL" clId="{FD491809-B641-534F-AE43-D82AAEECB4DF}" dt="2019-11-20T13:19:40.380" v="5694" actId="1036"/>
          <ac:picMkLst>
            <pc:docMk/>
            <pc:sldMk cId="3654316749" sldId="258"/>
            <ac:picMk id="11" creationId="{00000000-0000-0000-0000-000000000000}"/>
          </ac:picMkLst>
        </pc:picChg>
        <pc:picChg chg="mod">
          <ac:chgData name="Chris Droessler" userId="625c3661-9d64-47fa-b83c-4b49393bd161" providerId="ADAL" clId="{FD491809-B641-534F-AE43-D82AAEECB4DF}" dt="2019-11-20T13:19:40.380" v="5694" actId="1036"/>
          <ac:picMkLst>
            <pc:docMk/>
            <pc:sldMk cId="3654316749" sldId="258"/>
            <ac:picMk id="17" creationId="{00000000-0000-0000-0000-000000000000}"/>
          </ac:picMkLst>
        </pc:picChg>
      </pc:sldChg>
      <pc:sldChg chg="addSp modSp add">
        <pc:chgData name="Chris Droessler" userId="625c3661-9d64-47fa-b83c-4b49393bd161" providerId="ADAL" clId="{FD491809-B641-534F-AE43-D82AAEECB4DF}" dt="2019-11-20T13:19:58.053" v="5722" actId="1036"/>
        <pc:sldMkLst>
          <pc:docMk/>
          <pc:sldMk cId="3566008916" sldId="260"/>
        </pc:sldMkLst>
        <pc:spChg chg="add">
          <ac:chgData name="Chris Droessler" userId="625c3661-9d64-47fa-b83c-4b49393bd161" providerId="ADAL" clId="{FD491809-B641-534F-AE43-D82AAEECB4DF}" dt="2019-11-20T13:19:51.238" v="5699"/>
          <ac:spMkLst>
            <pc:docMk/>
            <pc:sldMk cId="3566008916" sldId="260"/>
            <ac:spMk id="5" creationId="{C11CBB17-9A93-A34F-9BC0-7597F4535494}"/>
          </ac:spMkLst>
        </pc:spChg>
        <pc:spChg chg="mod">
          <ac:chgData name="Chris Droessler" userId="625c3661-9d64-47fa-b83c-4b49393bd161" providerId="ADAL" clId="{FD491809-B641-534F-AE43-D82AAEECB4DF}" dt="2019-11-20T13:19:58.053" v="5722" actId="1036"/>
          <ac:spMkLst>
            <pc:docMk/>
            <pc:sldMk cId="3566008916" sldId="260"/>
            <ac:spMk id="15" creationId="{00000000-0000-0000-0000-000000000000}"/>
          </ac:spMkLst>
        </pc:spChg>
        <pc:picChg chg="mod">
          <ac:chgData name="Chris Droessler" userId="625c3661-9d64-47fa-b83c-4b49393bd161" providerId="ADAL" clId="{FD491809-B641-534F-AE43-D82AAEECB4DF}" dt="2019-11-20T13:19:58.053" v="5722" actId="1036"/>
          <ac:picMkLst>
            <pc:docMk/>
            <pc:sldMk cId="3566008916" sldId="260"/>
            <ac:picMk id="13" creationId="{00000000-0000-0000-0000-000000000000}"/>
          </ac:picMkLst>
        </pc:picChg>
        <pc:picChg chg="mod">
          <ac:chgData name="Chris Droessler" userId="625c3661-9d64-47fa-b83c-4b49393bd161" providerId="ADAL" clId="{FD491809-B641-534F-AE43-D82AAEECB4DF}" dt="2019-11-20T13:19:58.053" v="5722" actId="1036"/>
          <ac:picMkLst>
            <pc:docMk/>
            <pc:sldMk cId="3566008916" sldId="260"/>
            <ac:picMk id="14" creationId="{00000000-0000-0000-0000-000000000000}"/>
          </ac:picMkLst>
        </pc:picChg>
      </pc:sldChg>
      <pc:sldChg chg="addSp modSp add">
        <pc:chgData name="Chris Droessler" userId="625c3661-9d64-47fa-b83c-4b49393bd161" providerId="ADAL" clId="{FD491809-B641-534F-AE43-D82AAEECB4DF}" dt="2019-11-20T13:17:59.727" v="5626" actId="20577"/>
        <pc:sldMkLst>
          <pc:docMk/>
          <pc:sldMk cId="418879345" sldId="261"/>
        </pc:sldMkLst>
        <pc:spChg chg="add mod">
          <ac:chgData name="Chris Droessler" userId="625c3661-9d64-47fa-b83c-4b49393bd161" providerId="ADAL" clId="{FD491809-B641-534F-AE43-D82AAEECB4DF}" dt="2019-11-20T13:17:44.567" v="5624"/>
          <ac:spMkLst>
            <pc:docMk/>
            <pc:sldMk cId="418879345" sldId="261"/>
            <ac:spMk id="2" creationId="{46A153A0-4798-CA43-9D0C-DFB86D10611F}"/>
          </ac:spMkLst>
        </pc:spChg>
        <pc:spChg chg="mod">
          <ac:chgData name="Chris Droessler" userId="625c3661-9d64-47fa-b83c-4b49393bd161" providerId="ADAL" clId="{FD491809-B641-534F-AE43-D82AAEECB4DF}" dt="2019-11-20T13:17:59.727" v="5626" actId="20577"/>
          <ac:spMkLst>
            <pc:docMk/>
            <pc:sldMk cId="418879345" sldId="261"/>
            <ac:spMk id="3" creationId="{00000000-0000-0000-0000-000000000000}"/>
          </ac:spMkLst>
        </pc:spChg>
      </pc:sldChg>
      <pc:sldChg chg="addSp modSp add">
        <pc:chgData name="Chris Droessler" userId="625c3661-9d64-47fa-b83c-4b49393bd161" providerId="ADAL" clId="{FD491809-B641-534F-AE43-D82AAEECB4DF}" dt="2019-11-20T13:27:25.785" v="5783" actId="20577"/>
        <pc:sldMkLst>
          <pc:docMk/>
          <pc:sldMk cId="777948087" sldId="262"/>
        </pc:sldMkLst>
        <pc:spChg chg="mod">
          <ac:chgData name="Chris Droessler" userId="625c3661-9d64-47fa-b83c-4b49393bd161" providerId="ADAL" clId="{FD491809-B641-534F-AE43-D82AAEECB4DF}" dt="2019-11-20T13:21:38.990" v="5735" actId="403"/>
          <ac:spMkLst>
            <pc:docMk/>
            <pc:sldMk cId="777948087" sldId="262"/>
            <ac:spMk id="3" creationId="{00000000-0000-0000-0000-000000000000}"/>
          </ac:spMkLst>
        </pc:spChg>
        <pc:spChg chg="mod">
          <ac:chgData name="Chris Droessler" userId="625c3661-9d64-47fa-b83c-4b49393bd161" providerId="ADAL" clId="{FD491809-B641-534F-AE43-D82AAEECB4DF}" dt="2019-11-20T13:27:25.785" v="5783" actId="20577"/>
          <ac:spMkLst>
            <pc:docMk/>
            <pc:sldMk cId="777948087" sldId="262"/>
            <ac:spMk id="5" creationId="{00000000-0000-0000-0000-000000000000}"/>
          </ac:spMkLst>
        </pc:spChg>
        <pc:spChg chg="add">
          <ac:chgData name="Chris Droessler" userId="625c3661-9d64-47fa-b83c-4b49393bd161" providerId="ADAL" clId="{FD491809-B641-534F-AE43-D82AAEECB4DF}" dt="2019-11-20T13:20:32" v="5724"/>
          <ac:spMkLst>
            <pc:docMk/>
            <pc:sldMk cId="777948087" sldId="262"/>
            <ac:spMk id="6" creationId="{6D456DE9-EF3B-E24A-BD2A-8F64CF28C615}"/>
          </ac:spMkLst>
        </pc:spChg>
      </pc:sldChg>
      <pc:sldChg chg="addSp delSp modSp add">
        <pc:chgData name="Chris Droessler" userId="625c3661-9d64-47fa-b83c-4b49393bd161" providerId="ADAL" clId="{FD491809-B641-534F-AE43-D82AAEECB4DF}" dt="2019-11-20T13:27:32.133" v="5785" actId="20577"/>
        <pc:sldMkLst>
          <pc:docMk/>
          <pc:sldMk cId="3311803494" sldId="263"/>
        </pc:sldMkLst>
        <pc:spChg chg="mod">
          <ac:chgData name="Chris Droessler" userId="625c3661-9d64-47fa-b83c-4b49393bd161" providerId="ADAL" clId="{FD491809-B641-534F-AE43-D82AAEECB4DF}" dt="2019-11-20T13:22:57.568" v="5772" actId="403"/>
          <ac:spMkLst>
            <pc:docMk/>
            <pc:sldMk cId="3311803494" sldId="263"/>
            <ac:spMk id="3" creationId="{00000000-0000-0000-0000-000000000000}"/>
          </ac:spMkLst>
        </pc:spChg>
        <pc:spChg chg="del">
          <ac:chgData name="Chris Droessler" userId="625c3661-9d64-47fa-b83c-4b49393bd161" providerId="ADAL" clId="{FD491809-B641-534F-AE43-D82AAEECB4DF}" dt="2019-11-20T13:22:24.655" v="5757" actId="478"/>
          <ac:spMkLst>
            <pc:docMk/>
            <pc:sldMk cId="3311803494" sldId="263"/>
            <ac:spMk id="5" creationId="{00000000-0000-0000-0000-000000000000}"/>
          </ac:spMkLst>
        </pc:spChg>
        <pc:spChg chg="add">
          <ac:chgData name="Chris Droessler" userId="625c3661-9d64-47fa-b83c-4b49393bd161" providerId="ADAL" clId="{FD491809-B641-534F-AE43-D82AAEECB4DF}" dt="2019-11-20T13:20:33.892" v="5725"/>
          <ac:spMkLst>
            <pc:docMk/>
            <pc:sldMk cId="3311803494" sldId="263"/>
            <ac:spMk id="6" creationId="{AB677EA7-E875-8C4C-AFAA-28BC248CECBE}"/>
          </ac:spMkLst>
        </pc:spChg>
        <pc:spChg chg="add mod">
          <ac:chgData name="Chris Droessler" userId="625c3661-9d64-47fa-b83c-4b49393bd161" providerId="ADAL" clId="{FD491809-B641-534F-AE43-D82AAEECB4DF}" dt="2019-11-20T13:27:32.133" v="5785" actId="20577"/>
          <ac:spMkLst>
            <pc:docMk/>
            <pc:sldMk cId="3311803494" sldId="263"/>
            <ac:spMk id="7" creationId="{218CF64E-0458-FF49-91C3-B0DCE8FE2966}"/>
          </ac:spMkLst>
        </pc:spChg>
        <pc:spChg chg="add del mod">
          <ac:chgData name="Chris Droessler" userId="625c3661-9d64-47fa-b83c-4b49393bd161" providerId="ADAL" clId="{FD491809-B641-534F-AE43-D82AAEECB4DF}" dt="2019-11-20T13:23:12.460" v="5773" actId="478"/>
          <ac:spMkLst>
            <pc:docMk/>
            <pc:sldMk cId="3311803494" sldId="263"/>
            <ac:spMk id="8" creationId="{26ACFA79-D3E2-284D-A512-0D25E8E37E49}"/>
          </ac:spMkLst>
        </pc:spChg>
      </pc:sldChg>
      <pc:sldChg chg="addSp modSp add">
        <pc:chgData name="Chris Droessler" userId="625c3661-9d64-47fa-b83c-4b49393bd161" providerId="ADAL" clId="{FD491809-B641-534F-AE43-D82AAEECB4DF}" dt="2019-11-20T13:26:30.477" v="5779" actId="403"/>
        <pc:sldMkLst>
          <pc:docMk/>
          <pc:sldMk cId="1468799734" sldId="264"/>
        </pc:sldMkLst>
        <pc:spChg chg="add">
          <ac:chgData name="Chris Droessler" userId="625c3661-9d64-47fa-b83c-4b49393bd161" providerId="ADAL" clId="{FD491809-B641-534F-AE43-D82AAEECB4DF}" dt="2019-11-20T13:19:24.358" v="5655"/>
          <ac:spMkLst>
            <pc:docMk/>
            <pc:sldMk cId="1468799734" sldId="264"/>
            <ac:spMk id="7" creationId="{9685CAB7-7CBA-284A-A835-59A13FD12D17}"/>
          </ac:spMkLst>
        </pc:spChg>
        <pc:spChg chg="mod">
          <ac:chgData name="Chris Droessler" userId="625c3661-9d64-47fa-b83c-4b49393bd161" providerId="ADAL" clId="{FD491809-B641-534F-AE43-D82AAEECB4DF}" dt="2019-11-20T13:26:30.477" v="5779" actId="403"/>
          <ac:spMkLst>
            <pc:docMk/>
            <pc:sldMk cId="1468799734" sldId="264"/>
            <ac:spMk id="16" creationId="{00000000-0000-0000-0000-000000000000}"/>
          </ac:spMkLst>
        </pc:spChg>
        <pc:picChg chg="mod">
          <ac:chgData name="Chris Droessler" userId="625c3661-9d64-47fa-b83c-4b49393bd161" providerId="ADAL" clId="{FD491809-B641-534F-AE43-D82AAEECB4DF}" dt="2019-11-20T13:19:46.941" v="5698" actId="1036"/>
          <ac:picMkLst>
            <pc:docMk/>
            <pc:sldMk cId="1468799734" sldId="264"/>
            <ac:picMk id="6" creationId="{00000000-0000-0000-0000-000000000000}"/>
          </ac:picMkLst>
        </pc:picChg>
        <pc:picChg chg="mod">
          <ac:chgData name="Chris Droessler" userId="625c3661-9d64-47fa-b83c-4b49393bd161" providerId="ADAL" clId="{FD491809-B641-534F-AE43-D82AAEECB4DF}" dt="2019-11-20T13:19:46.941" v="5698" actId="1036"/>
          <ac:picMkLst>
            <pc:docMk/>
            <pc:sldMk cId="1468799734" sldId="264"/>
            <ac:picMk id="8" creationId="{00000000-0000-0000-0000-000000000000}"/>
          </ac:picMkLst>
        </pc:picChg>
        <pc:picChg chg="mod">
          <ac:chgData name="Chris Droessler" userId="625c3661-9d64-47fa-b83c-4b49393bd161" providerId="ADAL" clId="{FD491809-B641-534F-AE43-D82AAEECB4DF}" dt="2019-11-20T13:19:46.941" v="5698" actId="1036"/>
          <ac:picMkLst>
            <pc:docMk/>
            <pc:sldMk cId="1468799734" sldId="264"/>
            <ac:picMk id="11" creationId="{00000000-0000-0000-0000-000000000000}"/>
          </ac:picMkLst>
        </pc:picChg>
      </pc:sldChg>
      <pc:sldChg chg="add modNotesTx">
        <pc:chgData name="Chris Droessler" userId="625c3661-9d64-47fa-b83c-4b49393bd161" providerId="ADAL" clId="{FD491809-B641-534F-AE43-D82AAEECB4DF}" dt="2019-11-20T13:03:49.957" v="4615" actId="403"/>
        <pc:sldMkLst>
          <pc:docMk/>
          <pc:sldMk cId="3754574763" sldId="266"/>
        </pc:sldMkLst>
      </pc:sldChg>
      <pc:sldChg chg="add del">
        <pc:chgData name="Chris Droessler" userId="625c3661-9d64-47fa-b83c-4b49393bd161" providerId="ADAL" clId="{FD491809-B641-534F-AE43-D82AAEECB4DF}" dt="2019-11-20T18:43:41.253" v="5968" actId="2696"/>
        <pc:sldMkLst>
          <pc:docMk/>
          <pc:sldMk cId="2864039532" sldId="278"/>
        </pc:sldMkLst>
      </pc:sldChg>
      <pc:sldChg chg="add del">
        <pc:chgData name="Chris Droessler" userId="625c3661-9d64-47fa-b83c-4b49393bd161" providerId="ADAL" clId="{FD491809-B641-534F-AE43-D82AAEECB4DF}" dt="2019-11-20T18:43:41.199" v="5965" actId="2696"/>
        <pc:sldMkLst>
          <pc:docMk/>
          <pc:sldMk cId="4012951397" sldId="282"/>
        </pc:sldMkLst>
      </pc:sldChg>
      <pc:sldChg chg="add modNotesTx">
        <pc:chgData name="Chris Droessler" userId="625c3661-9d64-47fa-b83c-4b49393bd161" providerId="ADAL" clId="{FD491809-B641-534F-AE43-D82AAEECB4DF}" dt="2019-11-20T13:04:20.151" v="4628" actId="20577"/>
        <pc:sldMkLst>
          <pc:docMk/>
          <pc:sldMk cId="157070210" sldId="411"/>
        </pc:sldMkLst>
      </pc:sldChg>
      <pc:sldChg chg="modSp add setBg modNotesTx">
        <pc:chgData name="Chris Droessler" userId="625c3661-9d64-47fa-b83c-4b49393bd161" providerId="ADAL" clId="{FD491809-B641-534F-AE43-D82AAEECB4DF}" dt="2019-11-20T13:03:41.649" v="4614" actId="255"/>
        <pc:sldMkLst>
          <pc:docMk/>
          <pc:sldMk cId="1960297345" sldId="483"/>
        </pc:sldMkLst>
        <pc:picChg chg="mod">
          <ac:chgData name="Chris Droessler" userId="625c3661-9d64-47fa-b83c-4b49393bd161" providerId="ADAL" clId="{FD491809-B641-534F-AE43-D82AAEECB4DF}" dt="2019-11-19T12:55:57.926" v="497" actId="1036"/>
          <ac:picMkLst>
            <pc:docMk/>
            <pc:sldMk cId="1960297345" sldId="483"/>
            <ac:picMk id="2054" creationId="{00000000-0000-0000-0000-000000000000}"/>
          </ac:picMkLst>
        </pc:picChg>
      </pc:sldChg>
      <pc:sldChg chg="ord">
        <pc:chgData name="Chris Droessler" userId="625c3661-9d64-47fa-b83c-4b49393bd161" providerId="ADAL" clId="{FD491809-B641-534F-AE43-D82AAEECB4DF}" dt="2019-11-20T18:39:12.576" v="5954"/>
        <pc:sldMkLst>
          <pc:docMk/>
          <pc:sldMk cId="2289089368" sldId="519"/>
        </pc:sldMkLst>
      </pc:sldChg>
      <pc:sldChg chg="addSp delSp modSp modNotesTx">
        <pc:chgData name="Chris Droessler" userId="625c3661-9d64-47fa-b83c-4b49393bd161" providerId="ADAL" clId="{FD491809-B641-534F-AE43-D82AAEECB4DF}" dt="2019-11-20T19:54:12.292" v="6148" actId="20577"/>
        <pc:sldMkLst>
          <pc:docMk/>
          <pc:sldMk cId="2992138866" sldId="542"/>
        </pc:sldMkLst>
        <pc:spChg chg="mod">
          <ac:chgData name="Chris Droessler" userId="625c3661-9d64-47fa-b83c-4b49393bd161" providerId="ADAL" clId="{FD491809-B641-534F-AE43-D82AAEECB4DF}" dt="2019-11-20T19:49:47.803" v="6138" actId="20577"/>
          <ac:spMkLst>
            <pc:docMk/>
            <pc:sldMk cId="2992138866" sldId="542"/>
            <ac:spMk id="3" creationId="{00000000-0000-0000-0000-000000000000}"/>
          </ac:spMkLst>
        </pc:spChg>
        <pc:picChg chg="add mod">
          <ac:chgData name="Chris Droessler" userId="625c3661-9d64-47fa-b83c-4b49393bd161" providerId="ADAL" clId="{FD491809-B641-534F-AE43-D82AAEECB4DF}" dt="2019-11-20T19:49:59.079" v="6144" actId="1076"/>
          <ac:picMkLst>
            <pc:docMk/>
            <pc:sldMk cId="2992138866" sldId="542"/>
            <ac:picMk id="5" creationId="{B84536B0-E3A0-534F-8030-BA0D2186DD8F}"/>
          </ac:picMkLst>
        </pc:picChg>
        <pc:picChg chg="del">
          <ac:chgData name="Chris Droessler" userId="625c3661-9d64-47fa-b83c-4b49393bd161" providerId="ADAL" clId="{FD491809-B641-534F-AE43-D82AAEECB4DF}" dt="2019-11-20T19:49:49.995" v="6139" actId="478"/>
          <ac:picMkLst>
            <pc:docMk/>
            <pc:sldMk cId="2992138866" sldId="542"/>
            <ac:picMk id="1025" creationId="{E58E3D0E-2641-D945-9701-76B26B78DFFB}"/>
          </ac:picMkLst>
        </pc:picChg>
      </pc:sldChg>
      <pc:sldChg chg="addSp modSp ord">
        <pc:chgData name="Chris Droessler" userId="625c3661-9d64-47fa-b83c-4b49393bd161" providerId="ADAL" clId="{FD491809-B641-534F-AE43-D82AAEECB4DF}" dt="2019-11-18T20:42:05.332" v="111" actId="1076"/>
        <pc:sldMkLst>
          <pc:docMk/>
          <pc:sldMk cId="447470941" sldId="550"/>
        </pc:sldMkLst>
        <pc:spChg chg="mod">
          <ac:chgData name="Chris Droessler" userId="625c3661-9d64-47fa-b83c-4b49393bd161" providerId="ADAL" clId="{FD491809-B641-534F-AE43-D82AAEECB4DF}" dt="2019-11-18T20:39:58.997" v="92"/>
          <ac:spMkLst>
            <pc:docMk/>
            <pc:sldMk cId="447470941" sldId="550"/>
            <ac:spMk id="2" creationId="{00000000-0000-0000-0000-000000000000}"/>
          </ac:spMkLst>
        </pc:spChg>
        <pc:spChg chg="mod">
          <ac:chgData name="Chris Droessler" userId="625c3661-9d64-47fa-b83c-4b49393bd161" providerId="ADAL" clId="{FD491809-B641-534F-AE43-D82AAEECB4DF}" dt="2019-11-18T20:41:58.893" v="108" actId="14100"/>
          <ac:spMkLst>
            <pc:docMk/>
            <pc:sldMk cId="447470941" sldId="550"/>
            <ac:spMk id="3" creationId="{00000000-0000-0000-0000-000000000000}"/>
          </ac:spMkLst>
        </pc:spChg>
        <pc:picChg chg="add mod">
          <ac:chgData name="Chris Droessler" userId="625c3661-9d64-47fa-b83c-4b49393bd161" providerId="ADAL" clId="{FD491809-B641-534F-AE43-D82AAEECB4DF}" dt="2019-11-18T20:42:05.332" v="111" actId="1076"/>
          <ac:picMkLst>
            <pc:docMk/>
            <pc:sldMk cId="447470941" sldId="550"/>
            <ac:picMk id="2050" creationId="{47E089B5-F5D9-CE44-8D29-165327AC42F0}"/>
          </ac:picMkLst>
        </pc:picChg>
      </pc:sldChg>
      <pc:sldChg chg="modNotesTx">
        <pc:chgData name="Chris Droessler" userId="625c3661-9d64-47fa-b83c-4b49393bd161" providerId="ADAL" clId="{FD491809-B641-534F-AE43-D82AAEECB4DF}" dt="2019-11-20T19:47:26.974" v="6106" actId="20577"/>
        <pc:sldMkLst>
          <pc:docMk/>
          <pc:sldMk cId="520573234" sldId="599"/>
        </pc:sldMkLst>
      </pc:sldChg>
      <pc:sldChg chg="del">
        <pc:chgData name="Chris Droessler" userId="625c3661-9d64-47fa-b83c-4b49393bd161" providerId="ADAL" clId="{FD491809-B641-534F-AE43-D82AAEECB4DF}" dt="2019-11-21T12:48:23.322" v="6230" actId="2696"/>
        <pc:sldMkLst>
          <pc:docMk/>
          <pc:sldMk cId="736549226" sldId="600"/>
        </pc:sldMkLst>
      </pc:sldChg>
      <pc:sldChg chg="modSp add ord modNotesTx">
        <pc:chgData name="Chris Droessler" userId="625c3661-9d64-47fa-b83c-4b49393bd161" providerId="ADAL" clId="{FD491809-B641-534F-AE43-D82AAEECB4DF}" dt="2019-11-19T14:01:16.092" v="2390" actId="20577"/>
        <pc:sldMkLst>
          <pc:docMk/>
          <pc:sldMk cId="3713166176" sldId="704"/>
        </pc:sldMkLst>
        <pc:spChg chg="mod">
          <ac:chgData name="Chris Droessler" userId="625c3661-9d64-47fa-b83c-4b49393bd161" providerId="ADAL" clId="{FD491809-B641-534F-AE43-D82AAEECB4DF}" dt="2019-11-19T13:59:39.132" v="2269" actId="20577"/>
          <ac:spMkLst>
            <pc:docMk/>
            <pc:sldMk cId="3713166176" sldId="704"/>
            <ac:spMk id="2" creationId="{D323E2E6-2EF3-C942-8A91-325510536B92}"/>
          </ac:spMkLst>
        </pc:spChg>
      </pc:sldChg>
      <pc:sldChg chg="ord">
        <pc:chgData name="Chris Droessler" userId="625c3661-9d64-47fa-b83c-4b49393bd161" providerId="ADAL" clId="{FD491809-B641-534F-AE43-D82AAEECB4DF}" dt="2019-11-19T14:03:21.266" v="2403"/>
        <pc:sldMkLst>
          <pc:docMk/>
          <pc:sldMk cId="3697479050" sldId="709"/>
        </pc:sldMkLst>
      </pc:sldChg>
      <pc:sldChg chg="modSp modNotesTx">
        <pc:chgData name="Chris Droessler" userId="625c3661-9d64-47fa-b83c-4b49393bd161" providerId="ADAL" clId="{FD491809-B641-534F-AE43-D82AAEECB4DF}" dt="2019-11-21T12:54:52.456" v="6706" actId="20577"/>
        <pc:sldMkLst>
          <pc:docMk/>
          <pc:sldMk cId="2111422149" sldId="778"/>
        </pc:sldMkLst>
        <pc:spChg chg="mod">
          <ac:chgData name="Chris Droessler" userId="625c3661-9d64-47fa-b83c-4b49393bd161" providerId="ADAL" clId="{FD491809-B641-534F-AE43-D82AAEECB4DF}" dt="2019-11-19T14:01:53.589" v="2400" actId="20577"/>
          <ac:spMkLst>
            <pc:docMk/>
            <pc:sldMk cId="2111422149" sldId="778"/>
            <ac:spMk id="2" creationId="{00000000-0000-0000-0000-000000000000}"/>
          </ac:spMkLst>
        </pc:spChg>
        <pc:spChg chg="mod">
          <ac:chgData name="Chris Droessler" userId="625c3661-9d64-47fa-b83c-4b49393bd161" providerId="ADAL" clId="{FD491809-B641-534F-AE43-D82AAEECB4DF}" dt="2019-11-21T12:52:47.269" v="6625" actId="20577"/>
          <ac:spMkLst>
            <pc:docMk/>
            <pc:sldMk cId="2111422149" sldId="778"/>
            <ac:spMk id="14339" creationId="{00000000-0000-0000-0000-000000000000}"/>
          </ac:spMkLst>
        </pc:spChg>
      </pc:sldChg>
      <pc:sldChg chg="addSp delSp modSp add modTransition setBg modNotesTx">
        <pc:chgData name="Chris Droessler" userId="625c3661-9d64-47fa-b83c-4b49393bd161" providerId="ADAL" clId="{FD491809-B641-534F-AE43-D82AAEECB4DF}" dt="2019-11-20T13:13:57.098" v="5596" actId="20577"/>
        <pc:sldMkLst>
          <pc:docMk/>
          <pc:sldMk cId="1550910330" sldId="807"/>
        </pc:sldMkLst>
        <pc:picChg chg="del">
          <ac:chgData name="Chris Droessler" userId="625c3661-9d64-47fa-b83c-4b49393bd161" providerId="ADAL" clId="{FD491809-B641-534F-AE43-D82AAEECB4DF}" dt="2019-11-19T13:56:19.611" v="2249" actId="478"/>
          <ac:picMkLst>
            <pc:docMk/>
            <pc:sldMk cId="1550910330" sldId="807"/>
            <ac:picMk id="2" creationId="{00000000-0000-0000-0000-000000000000}"/>
          </ac:picMkLst>
        </pc:picChg>
        <pc:picChg chg="add mod">
          <ac:chgData name="Chris Droessler" userId="625c3661-9d64-47fa-b83c-4b49393bd161" providerId="ADAL" clId="{FD491809-B641-534F-AE43-D82AAEECB4DF}" dt="2019-11-19T13:56:23.927" v="2252" actId="962"/>
          <ac:picMkLst>
            <pc:docMk/>
            <pc:sldMk cId="1550910330" sldId="807"/>
            <ac:picMk id="4" creationId="{DEEF6F7A-6888-D546-B100-A015BC2C83A6}"/>
          </ac:picMkLst>
        </pc:picChg>
      </pc:sldChg>
      <pc:sldChg chg="add del ord">
        <pc:chgData name="Chris Droessler" userId="625c3661-9d64-47fa-b83c-4b49393bd161" providerId="ADAL" clId="{FD491809-B641-534F-AE43-D82AAEECB4DF}" dt="2019-11-20T19:56:49.545" v="6149" actId="2696"/>
        <pc:sldMkLst>
          <pc:docMk/>
          <pc:sldMk cId="2184843332" sldId="839"/>
        </pc:sldMkLst>
      </pc:sldChg>
      <pc:sldChg chg="del ord">
        <pc:chgData name="Chris Droessler" userId="625c3661-9d64-47fa-b83c-4b49393bd161" providerId="ADAL" clId="{FD491809-B641-534F-AE43-D82AAEECB4DF}" dt="2019-11-20T19:56:50.997" v="6150" actId="2696"/>
        <pc:sldMkLst>
          <pc:docMk/>
          <pc:sldMk cId="3329983637" sldId="840"/>
        </pc:sldMkLst>
      </pc:sldChg>
      <pc:sldChg chg="ord">
        <pc:chgData name="Chris Droessler" userId="625c3661-9d64-47fa-b83c-4b49393bd161" providerId="ADAL" clId="{FD491809-B641-534F-AE43-D82AAEECB4DF}" dt="2019-11-19T12:55:30.615" v="496"/>
        <pc:sldMkLst>
          <pc:docMk/>
          <pc:sldMk cId="3950998610" sldId="842"/>
        </pc:sldMkLst>
      </pc:sldChg>
      <pc:sldChg chg="addSp delSp modSp ord setBg modNotesTx">
        <pc:chgData name="Chris Droessler" userId="625c3661-9d64-47fa-b83c-4b49393bd161" providerId="ADAL" clId="{FD491809-B641-534F-AE43-D82AAEECB4DF}" dt="2019-11-19T15:25:49.440" v="2472" actId="20577"/>
        <pc:sldMkLst>
          <pc:docMk/>
          <pc:sldMk cId="1935515480" sldId="846"/>
        </pc:sldMkLst>
        <pc:spChg chg="mod">
          <ac:chgData name="Chris Droessler" userId="625c3661-9d64-47fa-b83c-4b49393bd161" providerId="ADAL" clId="{FD491809-B641-534F-AE43-D82AAEECB4DF}" dt="2019-11-19T15:22:46.852" v="2440" actId="20577"/>
          <ac:spMkLst>
            <pc:docMk/>
            <pc:sldMk cId="1935515480" sldId="846"/>
            <ac:spMk id="2" creationId="{00000000-0000-0000-0000-000000000000}"/>
          </ac:spMkLst>
        </pc:spChg>
        <pc:spChg chg="mod">
          <ac:chgData name="Chris Droessler" userId="625c3661-9d64-47fa-b83c-4b49393bd161" providerId="ADAL" clId="{FD491809-B641-534F-AE43-D82AAEECB4DF}" dt="2019-11-19T15:23:21.364" v="2450" actId="404"/>
          <ac:spMkLst>
            <pc:docMk/>
            <pc:sldMk cId="1935515480" sldId="846"/>
            <ac:spMk id="3" creationId="{00000000-0000-0000-0000-000000000000}"/>
          </ac:spMkLst>
        </pc:spChg>
        <pc:spChg chg="add del mod">
          <ac:chgData name="Chris Droessler" userId="625c3661-9d64-47fa-b83c-4b49393bd161" providerId="ADAL" clId="{FD491809-B641-534F-AE43-D82AAEECB4DF}" dt="2019-11-18T20:38:41.450" v="82" actId="478"/>
          <ac:spMkLst>
            <pc:docMk/>
            <pc:sldMk cId="1935515480" sldId="846"/>
            <ac:spMk id="4" creationId="{FABC03EA-05AC-9540-B149-C4F36A8071DD}"/>
          </ac:spMkLst>
        </pc:spChg>
        <pc:spChg chg="add del mod">
          <ac:chgData name="Chris Droessler" userId="625c3661-9d64-47fa-b83c-4b49393bd161" providerId="ADAL" clId="{FD491809-B641-534F-AE43-D82AAEECB4DF}" dt="2019-11-19T15:23:04.286" v="2442"/>
          <ac:spMkLst>
            <pc:docMk/>
            <pc:sldMk cId="1935515480" sldId="846"/>
            <ac:spMk id="4" creationId="{FDC9E198-CF29-AC47-A9EB-F69846E01B17}"/>
          </ac:spMkLst>
        </pc:spChg>
        <pc:spChg chg="add del mod">
          <ac:chgData name="Chris Droessler" userId="625c3661-9d64-47fa-b83c-4b49393bd161" providerId="ADAL" clId="{FD491809-B641-534F-AE43-D82AAEECB4DF}" dt="2019-11-19T15:23:04.286" v="2442"/>
          <ac:spMkLst>
            <pc:docMk/>
            <pc:sldMk cId="1935515480" sldId="846"/>
            <ac:spMk id="5" creationId="{A6733E43-4803-354D-8346-C4686EE9A1A8}"/>
          </ac:spMkLst>
        </pc:spChg>
        <pc:spChg chg="add del mod">
          <ac:chgData name="Chris Droessler" userId="625c3661-9d64-47fa-b83c-4b49393bd161" providerId="ADAL" clId="{FD491809-B641-534F-AE43-D82AAEECB4DF}" dt="2019-11-19T15:23:04.862" v="2443"/>
          <ac:spMkLst>
            <pc:docMk/>
            <pc:sldMk cId="1935515480" sldId="846"/>
            <ac:spMk id="6" creationId="{1AF12278-5945-C746-8650-F13D18EFB95B}"/>
          </ac:spMkLst>
        </pc:spChg>
        <pc:spChg chg="add del mod">
          <ac:chgData name="Chris Droessler" userId="625c3661-9d64-47fa-b83c-4b49393bd161" providerId="ADAL" clId="{FD491809-B641-534F-AE43-D82AAEECB4DF}" dt="2019-11-19T15:23:04.862" v="2443"/>
          <ac:spMkLst>
            <pc:docMk/>
            <pc:sldMk cId="1935515480" sldId="846"/>
            <ac:spMk id="7" creationId="{94DDBDBC-EC36-EB4D-B429-671DA31BA9DC}"/>
          </ac:spMkLst>
        </pc:spChg>
        <pc:spChg chg="add del mod">
          <ac:chgData name="Chris Droessler" userId="625c3661-9d64-47fa-b83c-4b49393bd161" providerId="ADAL" clId="{FD491809-B641-534F-AE43-D82AAEECB4DF}" dt="2019-11-19T15:23:05.030" v="2444"/>
          <ac:spMkLst>
            <pc:docMk/>
            <pc:sldMk cId="1935515480" sldId="846"/>
            <ac:spMk id="8" creationId="{5AA0D581-EC75-034C-95A2-08824CDD642E}"/>
          </ac:spMkLst>
        </pc:spChg>
        <pc:spChg chg="add del mod">
          <ac:chgData name="Chris Droessler" userId="625c3661-9d64-47fa-b83c-4b49393bd161" providerId="ADAL" clId="{FD491809-B641-534F-AE43-D82AAEECB4DF}" dt="2019-11-19T15:23:05.030" v="2444"/>
          <ac:spMkLst>
            <pc:docMk/>
            <pc:sldMk cId="1935515480" sldId="846"/>
            <ac:spMk id="9" creationId="{E7BEFE65-F36F-724D-A1F8-F9443F53B443}"/>
          </ac:spMkLst>
        </pc:spChg>
        <pc:spChg chg="add del mod">
          <ac:chgData name="Chris Droessler" userId="625c3661-9d64-47fa-b83c-4b49393bd161" providerId="ADAL" clId="{FD491809-B641-534F-AE43-D82AAEECB4DF}" dt="2019-11-19T15:23:05.205" v="2445"/>
          <ac:spMkLst>
            <pc:docMk/>
            <pc:sldMk cId="1935515480" sldId="846"/>
            <ac:spMk id="10" creationId="{0712DFD6-6964-BB49-916C-A44ABC403242}"/>
          </ac:spMkLst>
        </pc:spChg>
        <pc:spChg chg="add del mod">
          <ac:chgData name="Chris Droessler" userId="625c3661-9d64-47fa-b83c-4b49393bd161" providerId="ADAL" clId="{FD491809-B641-534F-AE43-D82AAEECB4DF}" dt="2019-11-19T15:23:05.205" v="2445"/>
          <ac:spMkLst>
            <pc:docMk/>
            <pc:sldMk cId="1935515480" sldId="846"/>
            <ac:spMk id="11" creationId="{E7295AB1-860B-6B42-803C-5A4C74FDD65D}"/>
          </ac:spMkLst>
        </pc:spChg>
        <pc:spChg chg="add del mod">
          <ac:chgData name="Chris Droessler" userId="625c3661-9d64-47fa-b83c-4b49393bd161" providerId="ADAL" clId="{FD491809-B641-534F-AE43-D82AAEECB4DF}" dt="2019-11-19T15:23:05.397" v="2446"/>
          <ac:spMkLst>
            <pc:docMk/>
            <pc:sldMk cId="1935515480" sldId="846"/>
            <ac:spMk id="12" creationId="{AEB19CAB-5C89-284F-A1A2-5E3FEE71334C}"/>
          </ac:spMkLst>
        </pc:spChg>
        <pc:spChg chg="add del mod">
          <ac:chgData name="Chris Droessler" userId="625c3661-9d64-47fa-b83c-4b49393bd161" providerId="ADAL" clId="{FD491809-B641-534F-AE43-D82AAEECB4DF}" dt="2019-11-19T15:23:05.397" v="2446"/>
          <ac:spMkLst>
            <pc:docMk/>
            <pc:sldMk cId="1935515480" sldId="846"/>
            <ac:spMk id="13" creationId="{A5073684-4181-2C43-A853-7A6A88976E64}"/>
          </ac:spMkLst>
        </pc:spChg>
        <pc:spChg chg="add del mod">
          <ac:chgData name="Chris Droessler" userId="625c3661-9d64-47fa-b83c-4b49393bd161" providerId="ADAL" clId="{FD491809-B641-534F-AE43-D82AAEECB4DF}" dt="2019-11-19T15:23:05.606" v="2447"/>
          <ac:spMkLst>
            <pc:docMk/>
            <pc:sldMk cId="1935515480" sldId="846"/>
            <ac:spMk id="14" creationId="{8A0DE6C1-3B96-5E4A-88BD-99706BE72058}"/>
          </ac:spMkLst>
        </pc:spChg>
        <pc:spChg chg="add del mod">
          <ac:chgData name="Chris Droessler" userId="625c3661-9d64-47fa-b83c-4b49393bd161" providerId="ADAL" clId="{FD491809-B641-534F-AE43-D82AAEECB4DF}" dt="2019-11-19T15:23:05.606" v="2447"/>
          <ac:spMkLst>
            <pc:docMk/>
            <pc:sldMk cId="1935515480" sldId="846"/>
            <ac:spMk id="15" creationId="{2C9E97E2-9152-E040-92CC-B8DA038261A4}"/>
          </ac:spMkLst>
        </pc:spChg>
        <pc:picChg chg="add del mod">
          <ac:chgData name="Chris Droessler" userId="625c3661-9d64-47fa-b83c-4b49393bd161" providerId="ADAL" clId="{FD491809-B641-534F-AE43-D82AAEECB4DF}" dt="2019-11-19T15:24:20.980" v="2454" actId="478"/>
          <ac:picMkLst>
            <pc:docMk/>
            <pc:sldMk cId="1935515480" sldId="846"/>
            <ac:picMk id="17" creationId="{E7B15116-5E5D-DB4C-9B15-E98485183B64}"/>
          </ac:picMkLst>
        </pc:picChg>
        <pc:picChg chg="add mod">
          <ac:chgData name="Chris Droessler" userId="625c3661-9d64-47fa-b83c-4b49393bd161" providerId="ADAL" clId="{FD491809-B641-534F-AE43-D82AAEECB4DF}" dt="2019-11-19T15:25:11.475" v="2461" actId="1076"/>
          <ac:picMkLst>
            <pc:docMk/>
            <pc:sldMk cId="1935515480" sldId="846"/>
            <ac:picMk id="19" creationId="{9BA8BA09-DFE5-074C-8C2D-E4E6F0D62960}"/>
          </ac:picMkLst>
        </pc:picChg>
        <pc:picChg chg="add del mod">
          <ac:chgData name="Chris Droessler" userId="625c3661-9d64-47fa-b83c-4b49393bd161" providerId="ADAL" clId="{FD491809-B641-534F-AE43-D82AAEECB4DF}" dt="2019-11-19T15:22:36.620" v="2438" actId="478"/>
          <ac:picMkLst>
            <pc:docMk/>
            <pc:sldMk cId="1935515480" sldId="846"/>
            <ac:picMk id="1027" creationId="{A65A9639-6654-2348-9B49-FC9324DA0FE9}"/>
          </ac:picMkLst>
        </pc:picChg>
      </pc:sldChg>
      <pc:sldChg chg="ord">
        <pc:chgData name="Chris Droessler" userId="625c3661-9d64-47fa-b83c-4b49393bd161" providerId="ADAL" clId="{FD491809-B641-534F-AE43-D82AAEECB4DF}" dt="2019-11-18T21:00:08.833" v="168"/>
        <pc:sldMkLst>
          <pc:docMk/>
          <pc:sldMk cId="2344696338" sldId="878"/>
        </pc:sldMkLst>
      </pc:sldChg>
      <pc:sldChg chg="delSp modSp">
        <pc:chgData name="Chris Droessler" userId="625c3661-9d64-47fa-b83c-4b49393bd161" providerId="ADAL" clId="{FD491809-B641-534F-AE43-D82AAEECB4DF}" dt="2019-11-20T12:55:38.668" v="4195" actId="1036"/>
        <pc:sldMkLst>
          <pc:docMk/>
          <pc:sldMk cId="2390905533" sldId="879"/>
        </pc:sldMkLst>
        <pc:spChg chg="mod">
          <ac:chgData name="Chris Droessler" userId="625c3661-9d64-47fa-b83c-4b49393bd161" providerId="ADAL" clId="{FD491809-B641-534F-AE43-D82AAEECB4DF}" dt="2019-11-20T12:55:15.046" v="4192" actId="403"/>
          <ac:spMkLst>
            <pc:docMk/>
            <pc:sldMk cId="2390905533" sldId="879"/>
            <ac:spMk id="2" creationId="{00E81B52-461B-8648-9A38-69B5E5CDDE85}"/>
          </ac:spMkLst>
        </pc:spChg>
        <pc:spChg chg="del">
          <ac:chgData name="Chris Droessler" userId="625c3661-9d64-47fa-b83c-4b49393bd161" providerId="ADAL" clId="{FD491809-B641-534F-AE43-D82AAEECB4DF}" dt="2019-11-20T12:54:55.973" v="4182" actId="478"/>
          <ac:spMkLst>
            <pc:docMk/>
            <pc:sldMk cId="2390905533" sldId="879"/>
            <ac:spMk id="6" creationId="{671AF598-7280-4A40-ACA1-1B439D6C0BEA}"/>
          </ac:spMkLst>
        </pc:spChg>
        <pc:cxnChg chg="mod">
          <ac:chgData name="Chris Droessler" userId="625c3661-9d64-47fa-b83c-4b49393bd161" providerId="ADAL" clId="{FD491809-B641-534F-AE43-D82AAEECB4DF}" dt="2019-11-20T12:55:38.668" v="4195" actId="1036"/>
          <ac:cxnSpMkLst>
            <pc:docMk/>
            <pc:sldMk cId="2390905533" sldId="879"/>
            <ac:cxnSpMk id="5" creationId="{EB4FE852-265D-5D4C-B7A6-63930E2196F1}"/>
          </ac:cxnSpMkLst>
        </pc:cxnChg>
      </pc:sldChg>
      <pc:sldChg chg="ord">
        <pc:chgData name="Chris Droessler" userId="625c3661-9d64-47fa-b83c-4b49393bd161" providerId="ADAL" clId="{FD491809-B641-534F-AE43-D82AAEECB4DF}" dt="2019-11-20T19:57:00.456" v="6152"/>
        <pc:sldMkLst>
          <pc:docMk/>
          <pc:sldMk cId="1768247593" sldId="906"/>
        </pc:sldMkLst>
      </pc:sldChg>
      <pc:sldChg chg="addSp delSp modSp add ord modNotesTx">
        <pc:chgData name="Chris Droessler" userId="625c3661-9d64-47fa-b83c-4b49393bd161" providerId="ADAL" clId="{FD491809-B641-534F-AE43-D82AAEECB4DF}" dt="2019-11-19T12:44:15.073" v="413" actId="20577"/>
        <pc:sldMkLst>
          <pc:docMk/>
          <pc:sldMk cId="3882703177" sldId="913"/>
        </pc:sldMkLst>
        <pc:spChg chg="del mod">
          <ac:chgData name="Chris Droessler" userId="625c3661-9d64-47fa-b83c-4b49393bd161" providerId="ADAL" clId="{FD491809-B641-534F-AE43-D82AAEECB4DF}" dt="2019-11-19T12:42:24.174" v="303" actId="478"/>
          <ac:spMkLst>
            <pc:docMk/>
            <pc:sldMk cId="3882703177" sldId="913"/>
            <ac:spMk id="2" creationId="{00E81B52-461B-8648-9A38-69B5E5CDDE85}"/>
          </ac:spMkLst>
        </pc:spChg>
        <pc:spChg chg="del">
          <ac:chgData name="Chris Droessler" userId="625c3661-9d64-47fa-b83c-4b49393bd161" providerId="ADAL" clId="{FD491809-B641-534F-AE43-D82AAEECB4DF}" dt="2019-11-19T12:37:52.767" v="259" actId="478"/>
          <ac:spMkLst>
            <pc:docMk/>
            <pc:sldMk cId="3882703177" sldId="913"/>
            <ac:spMk id="6" creationId="{671AF598-7280-4A40-ACA1-1B439D6C0BEA}"/>
          </ac:spMkLst>
        </pc:spChg>
        <pc:picChg chg="add mod">
          <ac:chgData name="Chris Droessler" userId="625c3661-9d64-47fa-b83c-4b49393bd161" providerId="ADAL" clId="{FD491809-B641-534F-AE43-D82AAEECB4DF}" dt="2019-11-19T12:43:03.798" v="307" actId="14100"/>
          <ac:picMkLst>
            <pc:docMk/>
            <pc:sldMk cId="3882703177" sldId="913"/>
            <ac:picMk id="2049" creationId="{15C17E21-8C39-A949-825F-1294FFC55E50}"/>
          </ac:picMkLst>
        </pc:picChg>
      </pc:sldChg>
      <pc:sldChg chg="add">
        <pc:chgData name="Chris Droessler" userId="625c3661-9d64-47fa-b83c-4b49393bd161" providerId="ADAL" clId="{FD491809-B641-534F-AE43-D82AAEECB4DF}" dt="2019-11-18T20:39:20.243" v="86"/>
        <pc:sldMkLst>
          <pc:docMk/>
          <pc:sldMk cId="1962525254" sldId="914"/>
        </pc:sldMkLst>
      </pc:sldChg>
      <pc:sldChg chg="add">
        <pc:chgData name="Chris Droessler" userId="625c3661-9d64-47fa-b83c-4b49393bd161" providerId="ADAL" clId="{FD491809-B641-534F-AE43-D82AAEECB4DF}" dt="2019-11-18T20:39:20.467" v="87"/>
        <pc:sldMkLst>
          <pc:docMk/>
          <pc:sldMk cId="2733898511" sldId="915"/>
        </pc:sldMkLst>
      </pc:sldChg>
      <pc:sldChg chg="add">
        <pc:chgData name="Chris Droessler" userId="625c3661-9d64-47fa-b83c-4b49393bd161" providerId="ADAL" clId="{FD491809-B641-534F-AE43-D82AAEECB4DF}" dt="2019-11-18T20:39:20.771" v="88"/>
        <pc:sldMkLst>
          <pc:docMk/>
          <pc:sldMk cId="1248866755" sldId="916"/>
        </pc:sldMkLst>
      </pc:sldChg>
      <pc:sldChg chg="add">
        <pc:chgData name="Chris Droessler" userId="625c3661-9d64-47fa-b83c-4b49393bd161" providerId="ADAL" clId="{FD491809-B641-534F-AE43-D82AAEECB4DF}" dt="2019-11-18T20:39:36.043" v="90"/>
        <pc:sldMkLst>
          <pc:docMk/>
          <pc:sldMk cId="3434173837" sldId="917"/>
        </pc:sldMkLst>
      </pc:sldChg>
      <pc:sldChg chg="add">
        <pc:chgData name="Chris Droessler" userId="625c3661-9d64-47fa-b83c-4b49393bd161" providerId="ADAL" clId="{FD491809-B641-534F-AE43-D82AAEECB4DF}" dt="2019-11-18T20:42:19.301" v="112"/>
        <pc:sldMkLst>
          <pc:docMk/>
          <pc:sldMk cId="3367061011" sldId="918"/>
        </pc:sldMkLst>
      </pc:sldChg>
      <pc:sldChg chg="addSp modSp add modNotesTx">
        <pc:chgData name="Chris Droessler" userId="625c3661-9d64-47fa-b83c-4b49393bd161" providerId="ADAL" clId="{FD491809-B641-534F-AE43-D82AAEECB4DF}" dt="2019-11-18T21:03:57.157" v="258" actId="20577"/>
        <pc:sldMkLst>
          <pc:docMk/>
          <pc:sldMk cId="1565210986" sldId="919"/>
        </pc:sldMkLst>
        <pc:picChg chg="add mod">
          <ac:chgData name="Chris Droessler" userId="625c3661-9d64-47fa-b83c-4b49393bd161" providerId="ADAL" clId="{FD491809-B641-534F-AE43-D82AAEECB4DF}" dt="2019-11-18T20:53:02.126" v="116" actId="962"/>
          <ac:picMkLst>
            <pc:docMk/>
            <pc:sldMk cId="1565210986" sldId="919"/>
            <ac:picMk id="3" creationId="{6A00CA7A-173A-B24D-9247-8F77EFDFECE9}"/>
          </ac:picMkLst>
        </pc:picChg>
      </pc:sldChg>
      <pc:sldChg chg="addSp delSp modSp add modNotesTx">
        <pc:chgData name="Chris Droessler" userId="625c3661-9d64-47fa-b83c-4b49393bd161" providerId="ADAL" clId="{FD491809-B641-534F-AE43-D82AAEECB4DF}" dt="2019-11-20T13:06:05.765" v="4797" actId="20577"/>
        <pc:sldMkLst>
          <pc:docMk/>
          <pc:sldMk cId="3088084254" sldId="920"/>
        </pc:sldMkLst>
        <pc:spChg chg="add del mod">
          <ac:chgData name="Chris Droessler" userId="625c3661-9d64-47fa-b83c-4b49393bd161" providerId="ADAL" clId="{FD491809-B641-534F-AE43-D82AAEECB4DF}" dt="2019-11-19T13:01:24.816" v="543" actId="478"/>
          <ac:spMkLst>
            <pc:docMk/>
            <pc:sldMk cId="3088084254" sldId="920"/>
            <ac:spMk id="3" creationId="{E4F77256-D2AE-B74C-AEC5-4C93C9C6A54B}"/>
          </ac:spMkLst>
        </pc:spChg>
        <pc:spChg chg="add mod">
          <ac:chgData name="Chris Droessler" userId="625c3661-9d64-47fa-b83c-4b49393bd161" providerId="ADAL" clId="{FD491809-B641-534F-AE43-D82AAEECB4DF}" dt="2019-11-19T13:10:25.704" v="617" actId="1076"/>
          <ac:spMkLst>
            <pc:docMk/>
            <pc:sldMk cId="3088084254" sldId="920"/>
            <ac:spMk id="7" creationId="{C7E00C90-8CDE-094D-9753-4C8918EB61A1}"/>
          </ac:spMkLst>
        </pc:spChg>
        <pc:spChg chg="del">
          <ac:chgData name="Chris Droessler" userId="625c3661-9d64-47fa-b83c-4b49393bd161" providerId="ADAL" clId="{FD491809-B641-534F-AE43-D82AAEECB4DF}" dt="2019-11-19T13:01:21.736" v="542" actId="478"/>
          <ac:spMkLst>
            <pc:docMk/>
            <pc:sldMk cId="3088084254" sldId="920"/>
            <ac:spMk id="11" creationId="{78AB56FA-CAFA-BF4B-B7A7-F762766EE843}"/>
          </ac:spMkLst>
        </pc:spChg>
        <pc:spChg chg="add mod">
          <ac:chgData name="Chris Droessler" userId="625c3661-9d64-47fa-b83c-4b49393bd161" providerId="ADAL" clId="{FD491809-B641-534F-AE43-D82AAEECB4DF}" dt="2019-11-19T13:10:28.712" v="618" actId="1076"/>
          <ac:spMkLst>
            <pc:docMk/>
            <pc:sldMk cId="3088084254" sldId="920"/>
            <ac:spMk id="13" creationId="{7FDC17B7-E88D-1542-B9AE-99FDC9ACD0A4}"/>
          </ac:spMkLst>
        </pc:spChg>
        <pc:spChg chg="add mod">
          <ac:chgData name="Chris Droessler" userId="625c3661-9d64-47fa-b83c-4b49393bd161" providerId="ADAL" clId="{FD491809-B641-534F-AE43-D82AAEECB4DF}" dt="2019-11-19T13:10:53.217" v="629" actId="1035"/>
          <ac:spMkLst>
            <pc:docMk/>
            <pc:sldMk cId="3088084254" sldId="920"/>
            <ac:spMk id="14" creationId="{DDFE73E3-BF23-1D4F-9C10-6B6725802487}"/>
          </ac:spMkLst>
        </pc:spChg>
        <pc:spChg chg="add mod">
          <ac:chgData name="Chris Droessler" userId="625c3661-9d64-47fa-b83c-4b49393bd161" providerId="ADAL" clId="{FD491809-B641-534F-AE43-D82AAEECB4DF}" dt="2019-11-19T13:10:33.184" v="619" actId="1076"/>
          <ac:spMkLst>
            <pc:docMk/>
            <pc:sldMk cId="3088084254" sldId="920"/>
            <ac:spMk id="15" creationId="{184F4F8B-C93E-B34A-B4D2-2465ED7ECD21}"/>
          </ac:spMkLst>
        </pc:spChg>
        <pc:spChg chg="mod">
          <ac:chgData name="Chris Droessler" userId="625c3661-9d64-47fa-b83c-4b49393bd161" providerId="ADAL" clId="{FD491809-B641-534F-AE43-D82AAEECB4DF}" dt="2019-11-19T13:12:03.746" v="631"/>
          <ac:spMkLst>
            <pc:docMk/>
            <pc:sldMk cId="3088084254" sldId="920"/>
            <ac:spMk id="78" creationId="{00000000-0000-0000-0000-000000000000}"/>
          </ac:spMkLst>
        </pc:spChg>
        <pc:picChg chg="add del mod">
          <ac:chgData name="Chris Droessler" userId="625c3661-9d64-47fa-b83c-4b49393bd161" providerId="ADAL" clId="{FD491809-B641-534F-AE43-D82AAEECB4DF}" dt="2019-11-19T13:10:08.729" v="614" actId="478"/>
          <ac:picMkLst>
            <pc:docMk/>
            <pc:sldMk cId="3088084254" sldId="920"/>
            <ac:picMk id="5" creationId="{870DDE86-C756-3B41-AD19-96A74EA11B24}"/>
          </ac:picMkLst>
        </pc:picChg>
        <pc:picChg chg="del mod">
          <ac:chgData name="Chris Droessler" userId="625c3661-9d64-47fa-b83c-4b49393bd161" providerId="ADAL" clId="{FD491809-B641-534F-AE43-D82AAEECB4DF}" dt="2019-11-19T13:03:34.717" v="547" actId="478"/>
          <ac:picMkLst>
            <pc:docMk/>
            <pc:sldMk cId="3088084254" sldId="920"/>
            <ac:picMk id="6" creationId="{110CC607-B049-1845-838F-2347DEF07FEF}"/>
          </ac:picMkLst>
        </pc:picChg>
        <pc:picChg chg="add del">
          <ac:chgData name="Chris Droessler" userId="625c3661-9d64-47fa-b83c-4b49393bd161" providerId="ADAL" clId="{FD491809-B641-534F-AE43-D82AAEECB4DF}" dt="2019-11-19T13:07:04.869" v="560"/>
          <ac:picMkLst>
            <pc:docMk/>
            <pc:sldMk cId="3088084254" sldId="920"/>
            <ac:picMk id="10" creationId="{0EE56AD3-2D0D-394A-A570-D549A85C9ECD}"/>
          </ac:picMkLst>
        </pc:picChg>
        <pc:picChg chg="add mod">
          <ac:chgData name="Chris Droessler" userId="625c3661-9d64-47fa-b83c-4b49393bd161" providerId="ADAL" clId="{FD491809-B641-534F-AE43-D82AAEECB4DF}" dt="2019-11-19T13:11:03.993" v="630" actId="1076"/>
          <ac:picMkLst>
            <pc:docMk/>
            <pc:sldMk cId="3088084254" sldId="920"/>
            <ac:picMk id="12" creationId="{67E23368-460F-FD4D-B8C0-7FABEB59C8DA}"/>
          </ac:picMkLst>
        </pc:picChg>
        <pc:picChg chg="add del mod">
          <ac:chgData name="Chris Droessler" userId="625c3661-9d64-47fa-b83c-4b49393bd161" providerId="ADAL" clId="{FD491809-B641-534F-AE43-D82AAEECB4DF}" dt="2019-11-19T13:06:32.841" v="553" actId="478"/>
          <ac:picMkLst>
            <pc:docMk/>
            <pc:sldMk cId="3088084254" sldId="920"/>
            <ac:picMk id="3074" creationId="{6C3042AF-A681-BA41-9579-DDF385E0F7DB}"/>
          </ac:picMkLst>
        </pc:picChg>
      </pc:sldChg>
      <pc:sldChg chg="modSp add modNotesTx">
        <pc:chgData name="Chris Droessler" userId="625c3661-9d64-47fa-b83c-4b49393bd161" providerId="ADAL" clId="{FD491809-B641-534F-AE43-D82AAEECB4DF}" dt="2019-11-20T13:04:57.278" v="4635" actId="20577"/>
        <pc:sldMkLst>
          <pc:docMk/>
          <pc:sldMk cId="2710816544" sldId="921"/>
        </pc:sldMkLst>
        <pc:spChg chg="mod">
          <ac:chgData name="Chris Droessler" userId="625c3661-9d64-47fa-b83c-4b49393bd161" providerId="ADAL" clId="{FD491809-B641-534F-AE43-D82AAEECB4DF}" dt="2019-11-19T13:00:31.270" v="533" actId="20577"/>
          <ac:spMkLst>
            <pc:docMk/>
            <pc:sldMk cId="2710816544" sldId="921"/>
            <ac:spMk id="78" creationId="{00000000-0000-0000-0000-000000000000}"/>
          </ac:spMkLst>
        </pc:spChg>
        <pc:spChg chg="mod">
          <ac:chgData name="Chris Droessler" userId="625c3661-9d64-47fa-b83c-4b49393bd161" providerId="ADAL" clId="{FD491809-B641-534F-AE43-D82AAEECB4DF}" dt="2019-11-19T13:00:49.342" v="540" actId="1076"/>
          <ac:spMkLst>
            <pc:docMk/>
            <pc:sldMk cId="2710816544" sldId="921"/>
            <ac:spMk id="79" creationId="{00000000-0000-0000-0000-000000000000}"/>
          </ac:spMkLst>
        </pc:spChg>
      </pc:sldChg>
      <pc:sldChg chg="addSp delSp modSp add modNotesTx">
        <pc:chgData name="Chris Droessler" userId="625c3661-9d64-47fa-b83c-4b49393bd161" providerId="ADAL" clId="{FD491809-B641-534F-AE43-D82AAEECB4DF}" dt="2019-11-21T12:55:27.190" v="6708" actId="20577"/>
        <pc:sldMkLst>
          <pc:docMk/>
          <pc:sldMk cId="3258558535" sldId="922"/>
        </pc:sldMkLst>
        <pc:spChg chg="add del mod">
          <ac:chgData name="Chris Droessler" userId="625c3661-9d64-47fa-b83c-4b49393bd161" providerId="ADAL" clId="{FD491809-B641-534F-AE43-D82AAEECB4DF}" dt="2019-11-19T12:39:57.026" v="280" actId="478"/>
          <ac:spMkLst>
            <pc:docMk/>
            <pc:sldMk cId="3258558535" sldId="922"/>
            <ac:spMk id="2" creationId="{67D3A86F-E96C-5B44-AA6B-B6C99461DBD3}"/>
          </ac:spMkLst>
        </pc:spChg>
        <pc:spChg chg="add mod">
          <ac:chgData name="Chris Droessler" userId="625c3661-9d64-47fa-b83c-4b49393bd161" providerId="ADAL" clId="{FD491809-B641-534F-AE43-D82AAEECB4DF}" dt="2019-11-19T12:53:24.010" v="493" actId="20577"/>
          <ac:spMkLst>
            <pc:docMk/>
            <pc:sldMk cId="3258558535" sldId="922"/>
            <ac:spMk id="4" creationId="{652F4E5C-48AF-B14D-ABF9-CFEBC542560D}"/>
          </ac:spMkLst>
        </pc:spChg>
        <pc:picChg chg="del">
          <ac:chgData name="Chris Droessler" userId="625c3661-9d64-47fa-b83c-4b49393bd161" providerId="ADAL" clId="{FD491809-B641-534F-AE43-D82AAEECB4DF}" dt="2019-11-19T12:39:11.704" v="262" actId="478"/>
          <ac:picMkLst>
            <pc:docMk/>
            <pc:sldMk cId="3258558535" sldId="922"/>
            <ac:picMk id="7" creationId="{C34FA5AD-EDA3-CA4A-B82D-39A326CBC943}"/>
          </ac:picMkLst>
        </pc:picChg>
        <pc:picChg chg="add mod">
          <ac:chgData name="Chris Droessler" userId="625c3661-9d64-47fa-b83c-4b49393bd161" providerId="ADAL" clId="{FD491809-B641-534F-AE43-D82AAEECB4DF}" dt="2019-11-19T12:40:10.713" v="294" actId="1036"/>
          <ac:picMkLst>
            <pc:docMk/>
            <pc:sldMk cId="3258558535" sldId="922"/>
            <ac:picMk id="1025" creationId="{67614DB9-FFF5-8346-88CC-259F78B85756}"/>
          </ac:picMkLst>
        </pc:picChg>
      </pc:sldChg>
      <pc:sldChg chg="modSp add modNotesTx">
        <pc:chgData name="Chris Droessler" userId="625c3661-9d64-47fa-b83c-4b49393bd161" providerId="ADAL" clId="{FD491809-B641-534F-AE43-D82AAEECB4DF}" dt="2019-11-20T20:14:42.711" v="6158" actId="20577"/>
        <pc:sldMkLst>
          <pc:docMk/>
          <pc:sldMk cId="576158929" sldId="923"/>
        </pc:sldMkLst>
        <pc:spChg chg="mod">
          <ac:chgData name="Chris Droessler" userId="625c3661-9d64-47fa-b83c-4b49393bd161" providerId="ADAL" clId="{FD491809-B641-534F-AE43-D82AAEECB4DF}" dt="2019-11-19T13:18:44.237" v="918" actId="20577"/>
          <ac:spMkLst>
            <pc:docMk/>
            <pc:sldMk cId="576158929" sldId="923"/>
            <ac:spMk id="2" creationId="{A25FC3C3-7C30-B64C-A338-1650CA104744}"/>
          </ac:spMkLst>
        </pc:spChg>
        <pc:spChg chg="mod">
          <ac:chgData name="Chris Droessler" userId="625c3661-9d64-47fa-b83c-4b49393bd161" providerId="ADAL" clId="{FD491809-B641-534F-AE43-D82AAEECB4DF}" dt="2019-11-19T13:16:56.108" v="909" actId="20577"/>
          <ac:spMkLst>
            <pc:docMk/>
            <pc:sldMk cId="576158929" sldId="923"/>
            <ac:spMk id="3" creationId="{0ED1FB51-E97A-F84B-BD6A-3688890B064D}"/>
          </ac:spMkLst>
        </pc:spChg>
      </pc:sldChg>
      <pc:sldChg chg="addSp delSp modSp add modNotesTx">
        <pc:chgData name="Chris Droessler" userId="625c3661-9d64-47fa-b83c-4b49393bd161" providerId="ADAL" clId="{FD491809-B641-534F-AE43-D82AAEECB4DF}" dt="2019-11-20T20:15:05.206" v="6159" actId="20577"/>
        <pc:sldMkLst>
          <pc:docMk/>
          <pc:sldMk cId="3074644395" sldId="924"/>
        </pc:sldMkLst>
        <pc:spChg chg="del">
          <ac:chgData name="Chris Droessler" userId="625c3661-9d64-47fa-b83c-4b49393bd161" providerId="ADAL" clId="{FD491809-B641-534F-AE43-D82AAEECB4DF}" dt="2019-11-19T13:25:50.341" v="920"/>
          <ac:spMkLst>
            <pc:docMk/>
            <pc:sldMk cId="3074644395" sldId="924"/>
            <ac:spMk id="2" creationId="{73436935-2B91-824B-A37A-30690467E9EB}"/>
          </ac:spMkLst>
        </pc:spChg>
        <pc:spChg chg="del">
          <ac:chgData name="Chris Droessler" userId="625c3661-9d64-47fa-b83c-4b49393bd161" providerId="ADAL" clId="{FD491809-B641-534F-AE43-D82AAEECB4DF}" dt="2019-11-19T13:25:50.341" v="920"/>
          <ac:spMkLst>
            <pc:docMk/>
            <pc:sldMk cId="3074644395" sldId="924"/>
            <ac:spMk id="3" creationId="{98FE5114-FAC1-FF48-8CC3-8E597D1A65AE}"/>
          </ac:spMkLst>
        </pc:spChg>
        <pc:picChg chg="add mod">
          <ac:chgData name="Chris Droessler" userId="625c3661-9d64-47fa-b83c-4b49393bd161" providerId="ADAL" clId="{FD491809-B641-534F-AE43-D82AAEECB4DF}" dt="2019-11-19T13:29:58.835" v="975" actId="14100"/>
          <ac:picMkLst>
            <pc:docMk/>
            <pc:sldMk cId="3074644395" sldId="924"/>
            <ac:picMk id="5" creationId="{62DE6498-EC0F-C442-9EF5-1461B3CE9612}"/>
          </ac:picMkLst>
        </pc:picChg>
      </pc:sldChg>
      <pc:sldChg chg="addSp modSp add modNotesTx">
        <pc:chgData name="Chris Droessler" userId="625c3661-9d64-47fa-b83c-4b49393bd161" providerId="ADAL" clId="{FD491809-B641-534F-AE43-D82AAEECB4DF}" dt="2019-11-19T13:42:39.578" v="2134" actId="20577"/>
        <pc:sldMkLst>
          <pc:docMk/>
          <pc:sldMk cId="3195706392" sldId="925"/>
        </pc:sldMkLst>
        <pc:picChg chg="add mod">
          <ac:chgData name="Chris Droessler" userId="625c3661-9d64-47fa-b83c-4b49393bd161" providerId="ADAL" clId="{FD491809-B641-534F-AE43-D82AAEECB4DF}" dt="2019-11-19T13:29:23.226" v="970" actId="14100"/>
          <ac:picMkLst>
            <pc:docMk/>
            <pc:sldMk cId="3195706392" sldId="925"/>
            <ac:picMk id="3" creationId="{45F24A38-51DA-0346-A91D-DB6ECDD5707C}"/>
          </ac:picMkLst>
        </pc:picChg>
      </pc:sldChg>
      <pc:sldChg chg="addSp delSp modSp add ord modNotesTx">
        <pc:chgData name="Chris Droessler" userId="625c3661-9d64-47fa-b83c-4b49393bd161" providerId="ADAL" clId="{FD491809-B641-534F-AE43-D82AAEECB4DF}" dt="2019-11-20T13:11:58.803" v="5548" actId="313"/>
        <pc:sldMkLst>
          <pc:docMk/>
          <pc:sldMk cId="3708436992" sldId="926"/>
        </pc:sldMkLst>
        <pc:picChg chg="add del mod">
          <ac:chgData name="Chris Droessler" userId="625c3661-9d64-47fa-b83c-4b49393bd161" providerId="ADAL" clId="{FD491809-B641-534F-AE43-D82AAEECB4DF}" dt="2019-11-19T13:26:56.079" v="942" actId="478"/>
          <ac:picMkLst>
            <pc:docMk/>
            <pc:sldMk cId="3708436992" sldId="926"/>
            <ac:picMk id="2" creationId="{E31BAD52-E6D7-6148-86D2-AA86A907542D}"/>
          </ac:picMkLst>
        </pc:picChg>
        <pc:picChg chg="add del">
          <ac:chgData name="Chris Droessler" userId="625c3661-9d64-47fa-b83c-4b49393bd161" providerId="ADAL" clId="{FD491809-B641-534F-AE43-D82AAEECB4DF}" dt="2019-11-19T13:26:54.950" v="941" actId="478"/>
          <ac:picMkLst>
            <pc:docMk/>
            <pc:sldMk cId="3708436992" sldId="926"/>
            <ac:picMk id="3" creationId="{D7C80CCB-EB0A-DC4E-A7C5-7EB698B20068}"/>
          </ac:picMkLst>
        </pc:picChg>
        <pc:picChg chg="add mod">
          <ac:chgData name="Chris Droessler" userId="625c3661-9d64-47fa-b83c-4b49393bd161" providerId="ADAL" clId="{FD491809-B641-534F-AE43-D82AAEECB4DF}" dt="2019-11-19T13:29:52.075" v="974" actId="14100"/>
          <ac:picMkLst>
            <pc:docMk/>
            <pc:sldMk cId="3708436992" sldId="926"/>
            <ac:picMk id="5" creationId="{F8C1DAB4-15CF-9A4F-8985-D2A86A4B3A10}"/>
          </ac:picMkLst>
        </pc:picChg>
      </pc:sldChg>
      <pc:sldChg chg="addSp delSp modSp add modNotesTx">
        <pc:chgData name="Chris Droessler" userId="625c3661-9d64-47fa-b83c-4b49393bd161" providerId="ADAL" clId="{FD491809-B641-534F-AE43-D82AAEECB4DF}" dt="2019-11-19T17:13:31.908" v="2474" actId="403"/>
        <pc:sldMkLst>
          <pc:docMk/>
          <pc:sldMk cId="122683630" sldId="927"/>
        </pc:sldMkLst>
        <pc:picChg chg="add del mod">
          <ac:chgData name="Chris Droessler" userId="625c3661-9d64-47fa-b83c-4b49393bd161" providerId="ADAL" clId="{FD491809-B641-534F-AE43-D82AAEECB4DF}" dt="2019-11-19T13:27:14.616" v="949" actId="478"/>
          <ac:picMkLst>
            <pc:docMk/>
            <pc:sldMk cId="122683630" sldId="927"/>
            <ac:picMk id="2" creationId="{64B5FCC3-CC51-6C4D-8484-FAC4822AF56D}"/>
          </ac:picMkLst>
        </pc:picChg>
        <pc:picChg chg="add mod">
          <ac:chgData name="Chris Droessler" userId="625c3661-9d64-47fa-b83c-4b49393bd161" providerId="ADAL" clId="{FD491809-B641-534F-AE43-D82AAEECB4DF}" dt="2019-11-19T13:27:23.894" v="954" actId="1076"/>
          <ac:picMkLst>
            <pc:docMk/>
            <pc:sldMk cId="122683630" sldId="927"/>
            <ac:picMk id="4" creationId="{59ECB6F3-23CA-3446-B998-F0337335D518}"/>
          </ac:picMkLst>
        </pc:picChg>
      </pc:sldChg>
      <pc:sldChg chg="addSp modSp add modNotesTx">
        <pc:chgData name="Chris Droessler" userId="625c3661-9d64-47fa-b83c-4b49393bd161" providerId="ADAL" clId="{FD491809-B641-534F-AE43-D82AAEECB4DF}" dt="2019-11-19T17:26:32.345" v="3594" actId="115"/>
        <pc:sldMkLst>
          <pc:docMk/>
          <pc:sldMk cId="205677332" sldId="928"/>
        </pc:sldMkLst>
        <pc:picChg chg="add mod">
          <ac:chgData name="Chris Droessler" userId="625c3661-9d64-47fa-b83c-4b49393bd161" providerId="ADAL" clId="{FD491809-B641-534F-AE43-D82AAEECB4DF}" dt="2019-11-19T13:27:40.111" v="959" actId="1076"/>
          <ac:picMkLst>
            <pc:docMk/>
            <pc:sldMk cId="205677332" sldId="928"/>
            <ac:picMk id="3" creationId="{593EB21B-A44E-F047-9BBD-2602257812B3}"/>
          </ac:picMkLst>
        </pc:picChg>
      </pc:sldChg>
      <pc:sldChg chg="addSp delSp modSp add modNotesTx">
        <pc:chgData name="Chris Droessler" userId="625c3661-9d64-47fa-b83c-4b49393bd161" providerId="ADAL" clId="{FD491809-B641-534F-AE43-D82AAEECB4DF}" dt="2019-11-19T17:13:39.880" v="2476" actId="403"/>
        <pc:sldMkLst>
          <pc:docMk/>
          <pc:sldMk cId="145721764" sldId="929"/>
        </pc:sldMkLst>
        <pc:picChg chg="add del mod">
          <ac:chgData name="Chris Droessler" userId="625c3661-9d64-47fa-b83c-4b49393bd161" providerId="ADAL" clId="{FD491809-B641-534F-AE43-D82AAEECB4DF}" dt="2019-11-19T13:27:50.695" v="961" actId="478"/>
          <ac:picMkLst>
            <pc:docMk/>
            <pc:sldMk cId="145721764" sldId="929"/>
            <ac:picMk id="2" creationId="{9EA78939-1FB0-3047-AAC7-1B3C1805238B}"/>
          </ac:picMkLst>
        </pc:picChg>
        <pc:picChg chg="add mod">
          <ac:chgData name="Chris Droessler" userId="625c3661-9d64-47fa-b83c-4b49393bd161" providerId="ADAL" clId="{FD491809-B641-534F-AE43-D82AAEECB4DF}" dt="2019-11-19T13:27:59.783" v="966" actId="1076"/>
          <ac:picMkLst>
            <pc:docMk/>
            <pc:sldMk cId="145721764" sldId="929"/>
            <ac:picMk id="4" creationId="{1CE3CE4E-AAA4-3A4A-9291-5A8785CEDBB0}"/>
          </ac:picMkLst>
        </pc:picChg>
      </pc:sldChg>
      <pc:sldChg chg="add">
        <pc:chgData name="Chris Droessler" userId="625c3661-9d64-47fa-b83c-4b49393bd161" providerId="ADAL" clId="{FD491809-B641-534F-AE43-D82AAEECB4DF}" dt="2019-11-19T14:02:55.557" v="2401"/>
        <pc:sldMkLst>
          <pc:docMk/>
          <pc:sldMk cId="522455022" sldId="930"/>
        </pc:sldMkLst>
      </pc:sldChg>
      <pc:sldChg chg="addSp delSp modSp add">
        <pc:chgData name="Chris Droessler" userId="625c3661-9d64-47fa-b83c-4b49393bd161" providerId="ADAL" clId="{FD491809-B641-534F-AE43-D82AAEECB4DF}" dt="2019-11-19T14:06:00.444" v="2418" actId="1036"/>
        <pc:sldMkLst>
          <pc:docMk/>
          <pc:sldMk cId="235783534" sldId="931"/>
        </pc:sldMkLst>
        <pc:spChg chg="del">
          <ac:chgData name="Chris Droessler" userId="625c3661-9d64-47fa-b83c-4b49393bd161" providerId="ADAL" clId="{FD491809-B641-534F-AE43-D82AAEECB4DF}" dt="2019-11-19T14:05:04.745" v="2406"/>
          <ac:spMkLst>
            <pc:docMk/>
            <pc:sldMk cId="235783534" sldId="931"/>
            <ac:spMk id="2" creationId="{4B048EC9-78E4-DD44-8EB1-D9D46B87F931}"/>
          </ac:spMkLst>
        </pc:spChg>
        <pc:spChg chg="del">
          <ac:chgData name="Chris Droessler" userId="625c3661-9d64-47fa-b83c-4b49393bd161" providerId="ADAL" clId="{FD491809-B641-534F-AE43-D82AAEECB4DF}" dt="2019-11-19T14:05:04.745" v="2406"/>
          <ac:spMkLst>
            <pc:docMk/>
            <pc:sldMk cId="235783534" sldId="931"/>
            <ac:spMk id="3" creationId="{F33CC7CE-EDC0-D540-9C3F-701299317FE1}"/>
          </ac:spMkLst>
        </pc:spChg>
        <pc:picChg chg="add del mod">
          <ac:chgData name="Chris Droessler" userId="625c3661-9d64-47fa-b83c-4b49393bd161" providerId="ADAL" clId="{FD491809-B641-534F-AE43-D82AAEECB4DF}" dt="2019-11-19T14:05:43.864" v="2410" actId="478"/>
          <ac:picMkLst>
            <pc:docMk/>
            <pc:sldMk cId="235783534" sldId="931"/>
            <ac:picMk id="5" creationId="{5ECA265F-3808-2544-ABFB-9C467B215360}"/>
          </ac:picMkLst>
        </pc:picChg>
        <pc:picChg chg="add mod">
          <ac:chgData name="Chris Droessler" userId="625c3661-9d64-47fa-b83c-4b49393bd161" providerId="ADAL" clId="{FD491809-B641-534F-AE43-D82AAEECB4DF}" dt="2019-11-19T14:06:00.444" v="2418" actId="1036"/>
          <ac:picMkLst>
            <pc:docMk/>
            <pc:sldMk cId="235783534" sldId="931"/>
            <ac:picMk id="7" creationId="{9A928859-B032-2345-8739-C0FB8EB9DE5C}"/>
          </ac:picMkLst>
        </pc:picChg>
      </pc:sldChg>
      <pc:sldChg chg="addSp delSp modSp add">
        <pc:chgData name="Chris Droessler" userId="625c3661-9d64-47fa-b83c-4b49393bd161" providerId="ADAL" clId="{FD491809-B641-534F-AE43-D82AAEECB4DF}" dt="2019-11-19T15:18:57.865" v="2435" actId="1037"/>
        <pc:sldMkLst>
          <pc:docMk/>
          <pc:sldMk cId="1098451025" sldId="932"/>
        </pc:sldMkLst>
        <pc:picChg chg="add mod">
          <ac:chgData name="Chris Droessler" userId="625c3661-9d64-47fa-b83c-4b49393bd161" providerId="ADAL" clId="{FD491809-B641-534F-AE43-D82AAEECB4DF}" dt="2019-11-19T15:18:57.865" v="2435" actId="1037"/>
          <ac:picMkLst>
            <pc:docMk/>
            <pc:sldMk cId="1098451025" sldId="932"/>
            <ac:picMk id="4" creationId="{8B7F74A0-0BC0-7B41-8671-EF66713BB04F}"/>
          </ac:picMkLst>
        </pc:picChg>
        <pc:picChg chg="del">
          <ac:chgData name="Chris Droessler" userId="625c3661-9d64-47fa-b83c-4b49393bd161" providerId="ADAL" clId="{FD491809-B641-534F-AE43-D82AAEECB4DF}" dt="2019-11-19T15:18:29.124" v="2420" actId="478"/>
          <ac:picMkLst>
            <pc:docMk/>
            <pc:sldMk cId="1098451025" sldId="932"/>
            <ac:picMk id="2049" creationId="{15C17E21-8C39-A949-825F-1294FFC55E50}"/>
          </ac:picMkLst>
        </pc:picChg>
      </pc:sldChg>
      <pc:sldChg chg="add">
        <pc:chgData name="Chris Droessler" userId="625c3661-9d64-47fa-b83c-4b49393bd161" providerId="ADAL" clId="{FD491809-B641-534F-AE43-D82AAEECB4DF}" dt="2019-11-19T15:22:31.352" v="2436"/>
        <pc:sldMkLst>
          <pc:docMk/>
          <pc:sldMk cId="2453974481" sldId="933"/>
        </pc:sldMkLst>
      </pc:sldChg>
      <pc:sldChg chg="addSp modSp add">
        <pc:chgData name="Chris Droessler" userId="625c3661-9d64-47fa-b83c-4b49393bd161" providerId="ADAL" clId="{FD491809-B641-534F-AE43-D82AAEECB4DF}" dt="2019-11-19T17:35:31.636" v="3685" actId="14100"/>
        <pc:sldMkLst>
          <pc:docMk/>
          <pc:sldMk cId="3510810144" sldId="934"/>
        </pc:sldMkLst>
        <pc:picChg chg="add mod">
          <ac:chgData name="Chris Droessler" userId="625c3661-9d64-47fa-b83c-4b49393bd161" providerId="ADAL" clId="{FD491809-B641-534F-AE43-D82AAEECB4DF}" dt="2019-11-19T17:35:31.636" v="3685" actId="14100"/>
          <ac:picMkLst>
            <pc:docMk/>
            <pc:sldMk cId="3510810144" sldId="934"/>
            <ac:picMk id="3" creationId="{5C6D3BF1-AC3D-C14F-8252-59CA652AF5F6}"/>
          </ac:picMkLst>
        </pc:picChg>
      </pc:sldChg>
      <pc:sldChg chg="addSp modSp add">
        <pc:chgData name="Chris Droessler" userId="625c3661-9d64-47fa-b83c-4b49393bd161" providerId="ADAL" clId="{FD491809-B641-534F-AE43-D82AAEECB4DF}" dt="2019-11-19T17:34:39.764" v="3678" actId="732"/>
        <pc:sldMkLst>
          <pc:docMk/>
          <pc:sldMk cId="2265878284" sldId="935"/>
        </pc:sldMkLst>
        <pc:picChg chg="add mod modCrop">
          <ac:chgData name="Chris Droessler" userId="625c3661-9d64-47fa-b83c-4b49393bd161" providerId="ADAL" clId="{FD491809-B641-534F-AE43-D82AAEECB4DF}" dt="2019-11-19T17:34:39.764" v="3678" actId="732"/>
          <ac:picMkLst>
            <pc:docMk/>
            <pc:sldMk cId="2265878284" sldId="935"/>
            <ac:picMk id="3" creationId="{78253A9D-E0E1-4047-A948-65F528EAD234}"/>
          </ac:picMkLst>
        </pc:picChg>
      </pc:sldChg>
      <pc:sldChg chg="addSp delSp modSp add">
        <pc:chgData name="Chris Droessler" userId="625c3661-9d64-47fa-b83c-4b49393bd161" providerId="ADAL" clId="{FD491809-B641-534F-AE43-D82AAEECB4DF}" dt="2019-11-19T17:33:58.573" v="3672" actId="1038"/>
        <pc:sldMkLst>
          <pc:docMk/>
          <pc:sldMk cId="874439031" sldId="936"/>
        </pc:sldMkLst>
        <pc:picChg chg="add del mod">
          <ac:chgData name="Chris Droessler" userId="625c3661-9d64-47fa-b83c-4b49393bd161" providerId="ADAL" clId="{FD491809-B641-534F-AE43-D82AAEECB4DF}" dt="2019-11-19T17:31:15.124" v="3621" actId="478"/>
          <ac:picMkLst>
            <pc:docMk/>
            <pc:sldMk cId="874439031" sldId="936"/>
            <ac:picMk id="2" creationId="{C916FDFD-28DF-3242-9038-4F6F47F1DBB9}"/>
          </ac:picMkLst>
        </pc:picChg>
        <pc:picChg chg="add mod">
          <ac:chgData name="Chris Droessler" userId="625c3661-9d64-47fa-b83c-4b49393bd161" providerId="ADAL" clId="{FD491809-B641-534F-AE43-D82AAEECB4DF}" dt="2019-11-19T17:33:58.573" v="3672" actId="1038"/>
          <ac:picMkLst>
            <pc:docMk/>
            <pc:sldMk cId="874439031" sldId="936"/>
            <ac:picMk id="4" creationId="{DBEA4C63-0265-BD48-993C-D1B227730D7C}"/>
          </ac:picMkLst>
        </pc:picChg>
      </pc:sldChg>
      <pc:sldChg chg="addSp modSp add">
        <pc:chgData name="Chris Droessler" userId="625c3661-9d64-47fa-b83c-4b49393bd161" providerId="ADAL" clId="{FD491809-B641-534F-AE43-D82AAEECB4DF}" dt="2019-11-19T17:35:16.014" v="3683" actId="14100"/>
        <pc:sldMkLst>
          <pc:docMk/>
          <pc:sldMk cId="1896526470" sldId="937"/>
        </pc:sldMkLst>
        <pc:picChg chg="add mod modCrop">
          <ac:chgData name="Chris Droessler" userId="625c3661-9d64-47fa-b83c-4b49393bd161" providerId="ADAL" clId="{FD491809-B641-534F-AE43-D82AAEECB4DF}" dt="2019-11-19T17:35:16.014" v="3683" actId="14100"/>
          <ac:picMkLst>
            <pc:docMk/>
            <pc:sldMk cId="1896526470" sldId="937"/>
            <ac:picMk id="3" creationId="{1FCDB143-EC84-744D-AB93-779478E2C2BF}"/>
          </ac:picMkLst>
        </pc:picChg>
      </pc:sldChg>
      <pc:sldChg chg="add">
        <pc:chgData name="Chris Droessler" userId="625c3661-9d64-47fa-b83c-4b49393bd161" providerId="ADAL" clId="{FD491809-B641-534F-AE43-D82AAEECB4DF}" dt="2019-11-20T12:27:48.279" v="3694"/>
        <pc:sldMkLst>
          <pc:docMk/>
          <pc:sldMk cId="1389536493" sldId="938"/>
        </pc:sldMkLst>
      </pc:sldChg>
      <pc:sldChg chg="add">
        <pc:chgData name="Chris Droessler" userId="625c3661-9d64-47fa-b83c-4b49393bd161" providerId="ADAL" clId="{FD491809-B641-534F-AE43-D82AAEECB4DF}" dt="2019-11-20T12:27:48.515" v="3695"/>
        <pc:sldMkLst>
          <pc:docMk/>
          <pc:sldMk cId="2089719893" sldId="939"/>
        </pc:sldMkLst>
      </pc:sldChg>
      <pc:sldChg chg="addSp delSp modSp add modNotesTx">
        <pc:chgData name="Chris Droessler" userId="625c3661-9d64-47fa-b83c-4b49393bd161" providerId="ADAL" clId="{FD491809-B641-534F-AE43-D82AAEECB4DF}" dt="2019-11-20T12:44:10.694" v="4067" actId="20577"/>
        <pc:sldMkLst>
          <pc:docMk/>
          <pc:sldMk cId="2757398017" sldId="940"/>
        </pc:sldMkLst>
        <pc:spChg chg="del">
          <ac:chgData name="Chris Droessler" userId="625c3661-9d64-47fa-b83c-4b49393bd161" providerId="ADAL" clId="{FD491809-B641-534F-AE43-D82AAEECB4DF}" dt="2019-11-20T12:27:56.315" v="3697"/>
          <ac:spMkLst>
            <pc:docMk/>
            <pc:sldMk cId="2757398017" sldId="940"/>
            <ac:spMk id="2" creationId="{AF34DAC5-F575-2340-8C42-BA426E9D152A}"/>
          </ac:spMkLst>
        </pc:spChg>
        <pc:spChg chg="del">
          <ac:chgData name="Chris Droessler" userId="625c3661-9d64-47fa-b83c-4b49393bd161" providerId="ADAL" clId="{FD491809-B641-534F-AE43-D82AAEECB4DF}" dt="2019-11-20T12:27:56.315" v="3697"/>
          <ac:spMkLst>
            <pc:docMk/>
            <pc:sldMk cId="2757398017" sldId="940"/>
            <ac:spMk id="3" creationId="{8D33E421-B1D1-E04F-8DAA-60AB5FE49F00}"/>
          </ac:spMkLst>
        </pc:spChg>
        <pc:spChg chg="add mod">
          <ac:chgData name="Chris Droessler" userId="625c3661-9d64-47fa-b83c-4b49393bd161" providerId="ADAL" clId="{FD491809-B641-534F-AE43-D82AAEECB4DF}" dt="2019-11-20T12:35:33.631" v="3886" actId="20577"/>
          <ac:spMkLst>
            <pc:docMk/>
            <pc:sldMk cId="2757398017" sldId="940"/>
            <ac:spMk id="4" creationId="{166FC3B3-D477-7740-A408-3CCEE6DF6EB5}"/>
          </ac:spMkLst>
        </pc:spChg>
        <pc:spChg chg="add mod">
          <ac:chgData name="Chris Droessler" userId="625c3661-9d64-47fa-b83c-4b49393bd161" providerId="ADAL" clId="{FD491809-B641-534F-AE43-D82AAEECB4DF}" dt="2019-11-20T12:40:11.422" v="3948" actId="20577"/>
          <ac:spMkLst>
            <pc:docMk/>
            <pc:sldMk cId="2757398017" sldId="940"/>
            <ac:spMk id="5" creationId="{C3D060BD-69BA-7B42-9311-FD4D1C4AC35D}"/>
          </ac:spMkLst>
        </pc:spChg>
      </pc:sldChg>
      <pc:sldChg chg="addSp delSp modSp add">
        <pc:chgData name="Chris Droessler" userId="625c3661-9d64-47fa-b83c-4b49393bd161" providerId="ADAL" clId="{FD491809-B641-534F-AE43-D82AAEECB4DF}" dt="2019-11-20T12:36:16.404" v="3918" actId="1076"/>
        <pc:sldMkLst>
          <pc:docMk/>
          <pc:sldMk cId="3025762252" sldId="941"/>
        </pc:sldMkLst>
        <pc:spChg chg="add del mod">
          <ac:chgData name="Chris Droessler" userId="625c3661-9d64-47fa-b83c-4b49393bd161" providerId="ADAL" clId="{FD491809-B641-534F-AE43-D82AAEECB4DF}" dt="2019-11-20T12:36:10.228" v="3914" actId="478"/>
          <ac:spMkLst>
            <pc:docMk/>
            <pc:sldMk cId="3025762252" sldId="941"/>
            <ac:spMk id="3" creationId="{B8CD428C-2F0B-DD47-8174-396101F5087E}"/>
          </ac:spMkLst>
        </pc:spChg>
        <pc:spChg chg="del">
          <ac:chgData name="Chris Droessler" userId="625c3661-9d64-47fa-b83c-4b49393bd161" providerId="ADAL" clId="{FD491809-B641-534F-AE43-D82AAEECB4DF}" dt="2019-11-20T12:36:04.905" v="3912" actId="478"/>
          <ac:spMkLst>
            <pc:docMk/>
            <pc:sldMk cId="3025762252" sldId="941"/>
            <ac:spMk id="5" creationId="{C3D060BD-69BA-7B42-9311-FD4D1C4AC35D}"/>
          </ac:spMkLst>
        </pc:spChg>
        <pc:picChg chg="add mod">
          <ac:chgData name="Chris Droessler" userId="625c3661-9d64-47fa-b83c-4b49393bd161" providerId="ADAL" clId="{FD491809-B641-534F-AE43-D82AAEECB4DF}" dt="2019-11-20T12:36:16.404" v="3918" actId="1076"/>
          <ac:picMkLst>
            <pc:docMk/>
            <pc:sldMk cId="3025762252" sldId="941"/>
            <ac:picMk id="7" creationId="{1980E6FC-C8B7-9949-8802-FB951AF698D6}"/>
          </ac:picMkLst>
        </pc:picChg>
      </pc:sldChg>
      <pc:sldChg chg="addSp delSp modSp add">
        <pc:chgData name="Chris Droessler" userId="625c3661-9d64-47fa-b83c-4b49393bd161" providerId="ADAL" clId="{FD491809-B641-534F-AE43-D82AAEECB4DF}" dt="2019-11-20T12:42:31.316" v="3956" actId="1076"/>
        <pc:sldMkLst>
          <pc:docMk/>
          <pc:sldMk cId="737555322" sldId="942"/>
        </pc:sldMkLst>
        <pc:picChg chg="add del mod">
          <ac:chgData name="Chris Droessler" userId="625c3661-9d64-47fa-b83c-4b49393bd161" providerId="ADAL" clId="{FD491809-B641-534F-AE43-D82AAEECB4DF}" dt="2019-11-20T12:41:49.572" v="3949" actId="478"/>
          <ac:picMkLst>
            <pc:docMk/>
            <pc:sldMk cId="737555322" sldId="942"/>
            <ac:picMk id="3" creationId="{B8E57212-E379-BA4F-A6FC-A9A9CF5836EE}"/>
          </ac:picMkLst>
        </pc:picChg>
        <pc:picChg chg="del">
          <ac:chgData name="Chris Droessler" userId="625c3661-9d64-47fa-b83c-4b49393bd161" providerId="ADAL" clId="{FD491809-B641-534F-AE43-D82AAEECB4DF}" dt="2019-11-20T12:36:35.020" v="3920" actId="478"/>
          <ac:picMkLst>
            <pc:docMk/>
            <pc:sldMk cId="737555322" sldId="942"/>
            <ac:picMk id="7" creationId="{1980E6FC-C8B7-9949-8802-FB951AF698D6}"/>
          </ac:picMkLst>
        </pc:picChg>
        <pc:picChg chg="add mod">
          <ac:chgData name="Chris Droessler" userId="625c3661-9d64-47fa-b83c-4b49393bd161" providerId="ADAL" clId="{FD491809-B641-534F-AE43-D82AAEECB4DF}" dt="2019-11-20T12:42:31.316" v="3956" actId="1076"/>
          <ac:picMkLst>
            <pc:docMk/>
            <pc:sldMk cId="737555322" sldId="942"/>
            <ac:picMk id="1026" creationId="{DA42E389-DBE9-0D43-BC38-1813490CE1AB}"/>
          </ac:picMkLst>
        </pc:picChg>
      </pc:sldChg>
      <pc:sldChg chg="add del">
        <pc:chgData name="Chris Droessler" userId="625c3661-9d64-47fa-b83c-4b49393bd161" providerId="ADAL" clId="{FD491809-B641-534F-AE43-D82AAEECB4DF}" dt="2019-11-20T12:47:42.507" v="4070" actId="2696"/>
        <pc:sldMkLst>
          <pc:docMk/>
          <pc:sldMk cId="1454948012" sldId="943"/>
        </pc:sldMkLst>
      </pc:sldChg>
      <pc:sldChg chg="addSp delSp modSp add ord modNotesTx">
        <pc:chgData name="Chris Droessler" userId="625c3661-9d64-47fa-b83c-4b49393bd161" providerId="ADAL" clId="{FD491809-B641-534F-AE43-D82AAEECB4DF}" dt="2019-11-20T12:51:40.324" v="4155" actId="14100"/>
        <pc:sldMkLst>
          <pc:docMk/>
          <pc:sldMk cId="3148350769" sldId="943"/>
        </pc:sldMkLst>
        <pc:spChg chg="mod">
          <ac:chgData name="Chris Droessler" userId="625c3661-9d64-47fa-b83c-4b49393bd161" providerId="ADAL" clId="{FD491809-B641-534F-AE43-D82AAEECB4DF}" dt="2019-11-20T12:49:30.858" v="4122" actId="1035"/>
          <ac:spMkLst>
            <pc:docMk/>
            <pc:sldMk cId="3148350769" sldId="943"/>
            <ac:spMk id="2" creationId="{00000000-0000-0000-0000-000000000000}"/>
          </ac:spMkLst>
        </pc:spChg>
        <pc:spChg chg="mod">
          <ac:chgData name="Chris Droessler" userId="625c3661-9d64-47fa-b83c-4b49393bd161" providerId="ADAL" clId="{FD491809-B641-534F-AE43-D82AAEECB4DF}" dt="2019-11-20T12:49:30.858" v="4122" actId="1035"/>
          <ac:spMkLst>
            <pc:docMk/>
            <pc:sldMk cId="3148350769" sldId="943"/>
            <ac:spMk id="3" creationId="{00000000-0000-0000-0000-000000000000}"/>
          </ac:spMkLst>
        </pc:spChg>
        <pc:spChg chg="add mod">
          <ac:chgData name="Chris Droessler" userId="625c3661-9d64-47fa-b83c-4b49393bd161" providerId="ADAL" clId="{FD491809-B641-534F-AE43-D82AAEECB4DF}" dt="2019-11-20T12:51:40.324" v="4155" actId="14100"/>
          <ac:spMkLst>
            <pc:docMk/>
            <pc:sldMk cId="3148350769" sldId="943"/>
            <ac:spMk id="5" creationId="{6B753F37-7066-8448-BDB7-6F82A61B7893}"/>
          </ac:spMkLst>
        </pc:spChg>
        <pc:spChg chg="add mod">
          <ac:chgData name="Chris Droessler" userId="625c3661-9d64-47fa-b83c-4b49393bd161" providerId="ADAL" clId="{FD491809-B641-534F-AE43-D82AAEECB4DF}" dt="2019-11-20T12:49:52.795" v="4126"/>
          <ac:spMkLst>
            <pc:docMk/>
            <pc:sldMk cId="3148350769" sldId="943"/>
            <ac:spMk id="6" creationId="{236DDA95-E1A8-BB4C-96A5-D00D9E380957}"/>
          </ac:spMkLst>
        </pc:spChg>
        <pc:spChg chg="add mod">
          <ac:chgData name="Chris Droessler" userId="625c3661-9d64-47fa-b83c-4b49393bd161" providerId="ADAL" clId="{FD491809-B641-534F-AE43-D82AAEECB4DF}" dt="2019-11-20T12:50:09.553" v="4128"/>
          <ac:spMkLst>
            <pc:docMk/>
            <pc:sldMk cId="3148350769" sldId="943"/>
            <ac:spMk id="7" creationId="{B6733347-8073-CF4C-96C8-EE03A1D7C00B}"/>
          </ac:spMkLst>
        </pc:spChg>
        <pc:picChg chg="del">
          <ac:chgData name="Chris Droessler" userId="625c3661-9d64-47fa-b83c-4b49393bd161" providerId="ADAL" clId="{FD491809-B641-534F-AE43-D82AAEECB4DF}" dt="2019-11-20T12:47:57.686" v="4076" actId="478"/>
          <ac:picMkLst>
            <pc:docMk/>
            <pc:sldMk cId="3148350769" sldId="943"/>
            <ac:picMk id="19" creationId="{9BA8BA09-DFE5-074C-8C2D-E4E6F0D62960}"/>
          </ac:picMkLst>
        </pc:picChg>
        <pc:picChg chg="add mod">
          <ac:chgData name="Chris Droessler" userId="625c3661-9d64-47fa-b83c-4b49393bd161" providerId="ADAL" clId="{FD491809-B641-534F-AE43-D82AAEECB4DF}" dt="2019-11-20T12:51:14.347" v="4147" actId="1076"/>
          <ac:picMkLst>
            <pc:docMk/>
            <pc:sldMk cId="3148350769" sldId="943"/>
            <ac:picMk id="2050" creationId="{8342CC4B-0C92-AB40-A6D3-ED3D08FA47D6}"/>
          </ac:picMkLst>
        </pc:picChg>
      </pc:sldChg>
      <pc:sldChg chg="add del">
        <pc:chgData name="Chris Droessler" userId="625c3661-9d64-47fa-b83c-4b49393bd161" providerId="ADAL" clId="{FD491809-B641-534F-AE43-D82AAEECB4DF}" dt="2019-11-20T12:47:44.176" v="4071" actId="2696"/>
        <pc:sldMkLst>
          <pc:docMk/>
          <pc:sldMk cId="1234411218" sldId="944"/>
        </pc:sldMkLst>
      </pc:sldChg>
      <pc:sldChg chg="modSp add ord">
        <pc:chgData name="Chris Droessler" userId="625c3661-9d64-47fa-b83c-4b49393bd161" providerId="ADAL" clId="{FD491809-B641-534F-AE43-D82AAEECB4DF}" dt="2019-11-20T18:39:12.576" v="5954"/>
        <pc:sldMkLst>
          <pc:docMk/>
          <pc:sldMk cId="2859524144" sldId="944"/>
        </pc:sldMkLst>
        <pc:spChg chg="mod">
          <ac:chgData name="Chris Droessler" userId="625c3661-9d64-47fa-b83c-4b49393bd161" providerId="ADAL" clId="{FD491809-B641-534F-AE43-D82AAEECB4DF}" dt="2019-11-20T18:38:47.689" v="5953" actId="313"/>
          <ac:spMkLst>
            <pc:docMk/>
            <pc:sldMk cId="2859524144" sldId="944"/>
            <ac:spMk id="2" creationId="{0E43256C-CDF2-3742-AB65-D294D815C196}"/>
          </ac:spMkLst>
        </pc:spChg>
        <pc:spChg chg="mod">
          <ac:chgData name="Chris Droessler" userId="625c3661-9d64-47fa-b83c-4b49393bd161" providerId="ADAL" clId="{FD491809-B641-534F-AE43-D82AAEECB4DF}" dt="2019-11-20T18:37:15.788" v="5808" actId="20577"/>
          <ac:spMkLst>
            <pc:docMk/>
            <pc:sldMk cId="2859524144" sldId="944"/>
            <ac:spMk id="3" creationId="{CEA8A672-E1A6-E547-B63A-C5B8DC23CA6A}"/>
          </ac:spMkLst>
        </pc:spChg>
      </pc:sldChg>
      <pc:sldChg chg="modSp add del">
        <pc:chgData name="Chris Droessler" userId="625c3661-9d64-47fa-b83c-4b49393bd161" providerId="ADAL" clId="{FD491809-B641-534F-AE43-D82AAEECB4DF}" dt="2019-11-20T13:23:35.698" v="5774" actId="2696"/>
        <pc:sldMkLst>
          <pc:docMk/>
          <pc:sldMk cId="4085892698" sldId="944"/>
        </pc:sldMkLst>
        <pc:spChg chg="mod">
          <ac:chgData name="Chris Droessler" userId="625c3661-9d64-47fa-b83c-4b49393bd161" providerId="ADAL" clId="{FD491809-B641-534F-AE43-D82AAEECB4DF}" dt="2019-11-20T12:52:20.269" v="4181" actId="20577"/>
          <ac:spMkLst>
            <pc:docMk/>
            <pc:sldMk cId="4085892698" sldId="944"/>
            <ac:spMk id="3" creationId="{A444EED0-4025-0047-9564-2C547C928570}"/>
          </ac:spMkLst>
        </pc:spChg>
      </pc:sldChg>
      <pc:sldChg chg="modSp add ord modNotesTx">
        <pc:chgData name="Chris Droessler" userId="625c3661-9d64-47fa-b83c-4b49393bd161" providerId="ADAL" clId="{FD491809-B641-534F-AE43-D82AAEECB4DF}" dt="2019-11-20T20:07:13.269" v="6153" actId="404"/>
        <pc:sldMkLst>
          <pc:docMk/>
          <pc:sldMk cId="1955860665" sldId="945"/>
        </pc:sldMkLst>
        <pc:spChg chg="mod">
          <ac:chgData name="Chris Droessler" userId="625c3661-9d64-47fa-b83c-4b49393bd161" providerId="ADAL" clId="{FD491809-B641-534F-AE43-D82AAEECB4DF}" dt="2019-11-20T20:07:13.269" v="6153" actId="404"/>
          <ac:spMkLst>
            <pc:docMk/>
            <pc:sldMk cId="1955860665" sldId="945"/>
            <ac:spMk id="3" creationId="{00000000-0000-0000-0000-000000000000}"/>
          </ac:spMkLst>
        </pc:spChg>
      </pc:sldChg>
      <pc:sldChg chg="add">
        <pc:chgData name="Chris Droessler" userId="625c3661-9d64-47fa-b83c-4b49393bd161" providerId="ADAL" clId="{FD491809-B641-534F-AE43-D82AAEECB4DF}" dt="2019-11-20T18:42:06.267" v="5958"/>
        <pc:sldMkLst>
          <pc:docMk/>
          <pc:sldMk cId="1615761494" sldId="946"/>
        </pc:sldMkLst>
      </pc:sldChg>
      <pc:sldChg chg="add">
        <pc:chgData name="Chris Droessler" userId="625c3661-9d64-47fa-b83c-4b49393bd161" providerId="ADAL" clId="{FD491809-B641-534F-AE43-D82AAEECB4DF}" dt="2019-11-20T18:42:06.537" v="5959"/>
        <pc:sldMkLst>
          <pc:docMk/>
          <pc:sldMk cId="2593871143" sldId="947"/>
        </pc:sldMkLst>
      </pc:sldChg>
      <pc:sldChg chg="addSp delSp modSp add">
        <pc:chgData name="Chris Droessler" userId="625c3661-9d64-47fa-b83c-4b49393bd161" providerId="ADAL" clId="{FD491809-B641-534F-AE43-D82AAEECB4DF}" dt="2019-11-20T18:46:24.583" v="6054" actId="962"/>
        <pc:sldMkLst>
          <pc:docMk/>
          <pc:sldMk cId="784313471" sldId="948"/>
        </pc:sldMkLst>
        <pc:spChg chg="del">
          <ac:chgData name="Chris Droessler" userId="625c3661-9d64-47fa-b83c-4b49393bd161" providerId="ADAL" clId="{FD491809-B641-534F-AE43-D82AAEECB4DF}" dt="2019-11-20T18:43:53.876" v="5973"/>
          <ac:spMkLst>
            <pc:docMk/>
            <pc:sldMk cId="784313471" sldId="948"/>
            <ac:spMk id="2" creationId="{A9D6C8B8-0E54-434C-ACF2-12D3677FDE3C}"/>
          </ac:spMkLst>
        </pc:spChg>
        <pc:spChg chg="del">
          <ac:chgData name="Chris Droessler" userId="625c3661-9d64-47fa-b83c-4b49393bd161" providerId="ADAL" clId="{FD491809-B641-534F-AE43-D82AAEECB4DF}" dt="2019-11-20T18:43:53.876" v="5973"/>
          <ac:spMkLst>
            <pc:docMk/>
            <pc:sldMk cId="784313471" sldId="948"/>
            <ac:spMk id="3" creationId="{17E3150E-A0B2-C642-8672-CB8DB3405D39}"/>
          </ac:spMkLst>
        </pc:spChg>
        <pc:picChg chg="add mod">
          <ac:chgData name="Chris Droessler" userId="625c3661-9d64-47fa-b83c-4b49393bd161" providerId="ADAL" clId="{FD491809-B641-534F-AE43-D82AAEECB4DF}" dt="2019-11-20T18:46:24.583" v="6054" actId="962"/>
          <ac:picMkLst>
            <pc:docMk/>
            <pc:sldMk cId="784313471" sldId="948"/>
            <ac:picMk id="5" creationId="{6C5BC786-BD4F-C045-AB40-74BB45DED48B}"/>
          </ac:picMkLst>
        </pc:picChg>
      </pc:sldChg>
      <pc:sldChg chg="add del">
        <pc:chgData name="Chris Droessler" userId="625c3661-9d64-47fa-b83c-4b49393bd161" providerId="ADAL" clId="{FD491809-B641-534F-AE43-D82AAEECB4DF}" dt="2019-11-20T18:43:41.172" v="5963" actId="2696"/>
        <pc:sldMkLst>
          <pc:docMk/>
          <pc:sldMk cId="2792673634" sldId="948"/>
        </pc:sldMkLst>
      </pc:sldChg>
      <pc:sldChg chg="add del">
        <pc:chgData name="Chris Droessler" userId="625c3661-9d64-47fa-b83c-4b49393bd161" providerId="ADAL" clId="{FD491809-B641-534F-AE43-D82AAEECB4DF}" dt="2019-11-20T18:43:41.225" v="5966" actId="2696"/>
        <pc:sldMkLst>
          <pc:docMk/>
          <pc:sldMk cId="17959735" sldId="949"/>
        </pc:sldMkLst>
      </pc:sldChg>
      <pc:sldChg chg="addSp modSp add">
        <pc:chgData name="Chris Droessler" userId="625c3661-9d64-47fa-b83c-4b49393bd161" providerId="ADAL" clId="{FD491809-B641-534F-AE43-D82AAEECB4DF}" dt="2019-11-20T19:35:47.496" v="6057" actId="962"/>
        <pc:sldMkLst>
          <pc:docMk/>
          <pc:sldMk cId="2495099686" sldId="949"/>
        </pc:sldMkLst>
        <pc:picChg chg="add mod">
          <ac:chgData name="Chris Droessler" userId="625c3661-9d64-47fa-b83c-4b49393bd161" providerId="ADAL" clId="{FD491809-B641-534F-AE43-D82AAEECB4DF}" dt="2019-11-20T19:35:47.496" v="6057" actId="962"/>
          <ac:picMkLst>
            <pc:docMk/>
            <pc:sldMk cId="2495099686" sldId="949"/>
            <ac:picMk id="3" creationId="{07D35FA7-EEE5-7543-8F9B-E7EE55EB606D}"/>
          </ac:picMkLst>
        </pc:picChg>
      </pc:sldChg>
      <pc:sldChg chg="addSp modSp add">
        <pc:chgData name="Chris Droessler" userId="625c3661-9d64-47fa-b83c-4b49393bd161" providerId="ADAL" clId="{FD491809-B641-534F-AE43-D82AAEECB4DF}" dt="2019-11-20T19:35:53.713" v="6060" actId="962"/>
        <pc:sldMkLst>
          <pc:docMk/>
          <pc:sldMk cId="3621945204" sldId="950"/>
        </pc:sldMkLst>
        <pc:picChg chg="add mod">
          <ac:chgData name="Chris Droessler" userId="625c3661-9d64-47fa-b83c-4b49393bd161" providerId="ADAL" clId="{FD491809-B641-534F-AE43-D82AAEECB4DF}" dt="2019-11-20T19:35:53.713" v="6060" actId="962"/>
          <ac:picMkLst>
            <pc:docMk/>
            <pc:sldMk cId="3621945204" sldId="950"/>
            <ac:picMk id="3" creationId="{54FC619A-711A-E746-A502-94515C362FDB}"/>
          </ac:picMkLst>
        </pc:picChg>
      </pc:sldChg>
      <pc:sldChg chg="add del">
        <pc:chgData name="Chris Droessler" userId="625c3661-9d64-47fa-b83c-4b49393bd161" providerId="ADAL" clId="{FD491809-B641-534F-AE43-D82AAEECB4DF}" dt="2019-11-20T18:43:41.279" v="5970" actId="2696"/>
        <pc:sldMkLst>
          <pc:docMk/>
          <pc:sldMk cId="4203977647" sldId="950"/>
        </pc:sldMkLst>
      </pc:sldChg>
      <pc:sldChg chg="addSp modSp add">
        <pc:chgData name="Chris Droessler" userId="625c3661-9d64-47fa-b83c-4b49393bd161" providerId="ADAL" clId="{FD491809-B641-534F-AE43-D82AAEECB4DF}" dt="2019-11-20T19:35:59.337" v="6063" actId="962"/>
        <pc:sldMkLst>
          <pc:docMk/>
          <pc:sldMk cId="3973769361" sldId="951"/>
        </pc:sldMkLst>
        <pc:picChg chg="add mod">
          <ac:chgData name="Chris Droessler" userId="625c3661-9d64-47fa-b83c-4b49393bd161" providerId="ADAL" clId="{FD491809-B641-534F-AE43-D82AAEECB4DF}" dt="2019-11-20T19:35:59.337" v="6063" actId="962"/>
          <ac:picMkLst>
            <pc:docMk/>
            <pc:sldMk cId="3973769361" sldId="951"/>
            <ac:picMk id="3" creationId="{4E118F48-010B-F742-A6DD-0B042D2F8644}"/>
          </ac:picMkLst>
        </pc:picChg>
      </pc:sldChg>
      <pc:sldChg chg="addSp modSp add">
        <pc:chgData name="Chris Droessler" userId="625c3661-9d64-47fa-b83c-4b49393bd161" providerId="ADAL" clId="{FD491809-B641-534F-AE43-D82AAEECB4DF}" dt="2019-11-20T19:36:08.489" v="6065" actId="27614"/>
        <pc:sldMkLst>
          <pc:docMk/>
          <pc:sldMk cId="2358810166" sldId="952"/>
        </pc:sldMkLst>
        <pc:picChg chg="add mod">
          <ac:chgData name="Chris Droessler" userId="625c3661-9d64-47fa-b83c-4b49393bd161" providerId="ADAL" clId="{FD491809-B641-534F-AE43-D82AAEECB4DF}" dt="2019-11-20T19:36:08.489" v="6065" actId="27614"/>
          <ac:picMkLst>
            <pc:docMk/>
            <pc:sldMk cId="2358810166" sldId="952"/>
            <ac:picMk id="3" creationId="{963D7368-1903-7749-80F1-62168E4A761B}"/>
          </ac:picMkLst>
        </pc:picChg>
      </pc:sldChg>
      <pc:sldChg chg="addSp modSp add">
        <pc:chgData name="Chris Droessler" userId="625c3661-9d64-47fa-b83c-4b49393bd161" providerId="ADAL" clId="{FD491809-B641-534F-AE43-D82AAEECB4DF}" dt="2019-11-20T19:36:14.004" v="6068" actId="962"/>
        <pc:sldMkLst>
          <pc:docMk/>
          <pc:sldMk cId="765709712" sldId="953"/>
        </pc:sldMkLst>
        <pc:picChg chg="add mod">
          <ac:chgData name="Chris Droessler" userId="625c3661-9d64-47fa-b83c-4b49393bd161" providerId="ADAL" clId="{FD491809-B641-534F-AE43-D82AAEECB4DF}" dt="2019-11-20T19:36:14.004" v="6068" actId="962"/>
          <ac:picMkLst>
            <pc:docMk/>
            <pc:sldMk cId="765709712" sldId="953"/>
            <ac:picMk id="3" creationId="{21AA88F0-2F31-124D-80CD-79C171C7D7BC}"/>
          </ac:picMkLst>
        </pc:picChg>
      </pc:sldChg>
      <pc:sldChg chg="addSp delSp modSp add modNotesTx">
        <pc:chgData name="Chris Droessler" userId="625c3661-9d64-47fa-b83c-4b49393bd161" providerId="ADAL" clId="{FD491809-B641-534F-AE43-D82AAEECB4DF}" dt="2019-11-20T19:39:19.573" v="6105" actId="20577"/>
        <pc:sldMkLst>
          <pc:docMk/>
          <pc:sldMk cId="4256664032" sldId="954"/>
        </pc:sldMkLst>
        <pc:spChg chg="mod">
          <ac:chgData name="Chris Droessler" userId="625c3661-9d64-47fa-b83c-4b49393bd161" providerId="ADAL" clId="{FD491809-B641-534F-AE43-D82AAEECB4DF}" dt="2019-11-20T18:44:28.716" v="5997" actId="20577"/>
          <ac:spMkLst>
            <pc:docMk/>
            <pc:sldMk cId="4256664032" sldId="954"/>
            <ac:spMk id="2" creationId="{00000000-0000-0000-0000-000000000000}"/>
          </ac:spMkLst>
        </pc:spChg>
        <pc:spChg chg="mod">
          <ac:chgData name="Chris Droessler" userId="625c3661-9d64-47fa-b83c-4b49393bd161" providerId="ADAL" clId="{FD491809-B641-534F-AE43-D82AAEECB4DF}" dt="2019-11-20T19:38:31.605" v="6071" actId="20577"/>
          <ac:spMkLst>
            <pc:docMk/>
            <pc:sldMk cId="4256664032" sldId="954"/>
            <ac:spMk id="3" creationId="{00000000-0000-0000-0000-000000000000}"/>
          </ac:spMkLst>
        </pc:spChg>
        <pc:picChg chg="add mod modCrop">
          <ac:chgData name="Chris Droessler" userId="625c3661-9d64-47fa-b83c-4b49393bd161" providerId="ADAL" clId="{FD491809-B641-534F-AE43-D82AAEECB4DF}" dt="2019-11-20T19:39:08.156" v="6100" actId="732"/>
          <ac:picMkLst>
            <pc:docMk/>
            <pc:sldMk cId="4256664032" sldId="954"/>
            <ac:picMk id="5" creationId="{1EC3F27A-6365-714B-8F41-637C7FA3CAA8}"/>
          </ac:picMkLst>
        </pc:picChg>
        <pc:picChg chg="del">
          <ac:chgData name="Chris Droessler" userId="625c3661-9d64-47fa-b83c-4b49393bd161" providerId="ADAL" clId="{FD491809-B641-534F-AE43-D82AAEECB4DF}" dt="2019-11-20T18:44:10.596" v="5984" actId="478"/>
          <ac:picMkLst>
            <pc:docMk/>
            <pc:sldMk cId="4256664032" sldId="954"/>
            <ac:picMk id="1027" creationId="{A65A9639-6654-2348-9B49-FC9324DA0FE9}"/>
          </ac:picMkLst>
        </pc:picChg>
      </pc:sldChg>
      <pc:sldChg chg="add">
        <pc:chgData name="Chris Droessler" userId="625c3661-9d64-47fa-b83c-4b49393bd161" providerId="ADAL" clId="{FD491809-B641-534F-AE43-D82AAEECB4DF}" dt="2019-11-20T19:56:56.171" v="6151"/>
        <pc:sldMkLst>
          <pc:docMk/>
          <pc:sldMk cId="851088765" sldId="955"/>
        </pc:sldMkLst>
      </pc:sldChg>
      <pc:sldChg chg="addSp modSp add modNotesTx">
        <pc:chgData name="Chris Droessler" userId="625c3661-9d64-47fa-b83c-4b49393bd161" providerId="ADAL" clId="{FD491809-B641-534F-AE43-D82AAEECB4DF}" dt="2019-11-21T12:43:57.875" v="6229" actId="1076"/>
        <pc:sldMkLst>
          <pc:docMk/>
          <pc:sldMk cId="3431447260" sldId="956"/>
        </pc:sldMkLst>
        <pc:spChg chg="mod">
          <ac:chgData name="Chris Droessler" userId="625c3661-9d64-47fa-b83c-4b49393bd161" providerId="ADAL" clId="{FD491809-B641-534F-AE43-D82AAEECB4DF}" dt="2019-11-21T12:38:46.204" v="6183" actId="20577"/>
          <ac:spMkLst>
            <pc:docMk/>
            <pc:sldMk cId="3431447260" sldId="956"/>
            <ac:spMk id="3" creationId="{00000000-0000-0000-0000-000000000000}"/>
          </ac:spMkLst>
        </pc:spChg>
        <pc:picChg chg="add mod">
          <ac:chgData name="Chris Droessler" userId="625c3661-9d64-47fa-b83c-4b49393bd161" providerId="ADAL" clId="{FD491809-B641-534F-AE43-D82AAEECB4DF}" dt="2019-11-21T12:43:50.483" v="6226" actId="1076"/>
          <ac:picMkLst>
            <pc:docMk/>
            <pc:sldMk cId="3431447260" sldId="956"/>
            <ac:picMk id="1026" creationId="{37166D85-111E-2144-8C59-5A777106BC66}"/>
          </ac:picMkLst>
        </pc:picChg>
        <pc:picChg chg="add mod">
          <ac:chgData name="Chris Droessler" userId="625c3661-9d64-47fa-b83c-4b49393bd161" providerId="ADAL" clId="{FD491809-B641-534F-AE43-D82AAEECB4DF}" dt="2019-11-21T12:43:57.875" v="6229" actId="1076"/>
          <ac:picMkLst>
            <pc:docMk/>
            <pc:sldMk cId="3431447260" sldId="956"/>
            <ac:picMk id="1028" creationId="{3AD0FBC9-60E3-3841-AB93-AD01DFAF5765}"/>
          </ac:picMkLst>
        </pc:picChg>
      </pc:sldChg>
      <pc:sldChg chg="addSp delSp modSp add">
        <pc:chgData name="Chris Droessler" userId="625c3661-9d64-47fa-b83c-4b49393bd161" providerId="ADAL" clId="{FD491809-B641-534F-AE43-D82AAEECB4DF}" dt="2019-11-21T12:40:49.933" v="6218" actId="403"/>
        <pc:sldMkLst>
          <pc:docMk/>
          <pc:sldMk cId="3889225865" sldId="957"/>
        </pc:sldMkLst>
        <pc:spChg chg="del">
          <ac:chgData name="Chris Droessler" userId="625c3661-9d64-47fa-b83c-4b49393bd161" providerId="ADAL" clId="{FD491809-B641-534F-AE43-D82AAEECB4DF}" dt="2019-11-21T12:39:01.926" v="6185"/>
          <ac:spMkLst>
            <pc:docMk/>
            <pc:sldMk cId="3889225865" sldId="957"/>
            <ac:spMk id="2" creationId="{1548EB66-24A5-A04B-A0BA-C4683AD24988}"/>
          </ac:spMkLst>
        </pc:spChg>
        <pc:spChg chg="del">
          <ac:chgData name="Chris Droessler" userId="625c3661-9d64-47fa-b83c-4b49393bd161" providerId="ADAL" clId="{FD491809-B641-534F-AE43-D82AAEECB4DF}" dt="2019-11-21T12:39:01.926" v="6185"/>
          <ac:spMkLst>
            <pc:docMk/>
            <pc:sldMk cId="3889225865" sldId="957"/>
            <ac:spMk id="3" creationId="{06A61168-C18E-0D48-8BF5-4007236ED62D}"/>
          </ac:spMkLst>
        </pc:spChg>
        <pc:spChg chg="add mod">
          <ac:chgData name="Chris Droessler" userId="625c3661-9d64-47fa-b83c-4b49393bd161" providerId="ADAL" clId="{FD491809-B641-534F-AE43-D82AAEECB4DF}" dt="2019-11-21T12:40:49.933" v="6218" actId="403"/>
          <ac:spMkLst>
            <pc:docMk/>
            <pc:sldMk cId="3889225865" sldId="957"/>
            <ac:spMk id="4" creationId="{32E93EBE-485A-C049-B5AA-8B925306D76D}"/>
          </ac:spMkLst>
        </pc:spChg>
        <pc:picChg chg="add mod">
          <ac:chgData name="Chris Droessler" userId="625c3661-9d64-47fa-b83c-4b49393bd161" providerId="ADAL" clId="{FD491809-B641-534F-AE43-D82AAEECB4DF}" dt="2019-11-21T12:40:38.380" v="6216" actId="1076"/>
          <ac:picMkLst>
            <pc:docMk/>
            <pc:sldMk cId="3889225865" sldId="957"/>
            <ac:picMk id="6" creationId="{14DD737D-4936-8747-80D4-EE1B6DC48EB2}"/>
          </ac:picMkLst>
        </pc:picChg>
      </pc:sldChg>
      <pc:sldMasterChg chg="delSldLayout">
        <pc:chgData name="Chris Droessler" userId="625c3661-9d64-47fa-b83c-4b49393bd161" providerId="ADAL" clId="{FD491809-B641-534F-AE43-D82AAEECB4DF}" dt="2019-11-20T18:43:41.280" v="5971" actId="2696"/>
        <pc:sldMasterMkLst>
          <pc:docMk/>
          <pc:sldMasterMk cId="2999785688" sldId="2147483648"/>
        </pc:sldMasterMkLst>
        <pc:sldLayoutChg chg="del">
          <pc:chgData name="Chris Droessler" userId="625c3661-9d64-47fa-b83c-4b49393bd161" providerId="ADAL" clId="{FD491809-B641-534F-AE43-D82AAEECB4DF}" dt="2019-11-20T18:43:41.147" v="5962" actId="2696"/>
          <pc:sldLayoutMkLst>
            <pc:docMk/>
            <pc:sldMasterMk cId="2999785688" sldId="2147483648"/>
            <pc:sldLayoutMk cId="3910271379" sldId="2147483661"/>
          </pc:sldLayoutMkLst>
        </pc:sldLayoutChg>
        <pc:sldLayoutChg chg="del">
          <pc:chgData name="Chris Droessler" userId="625c3661-9d64-47fa-b83c-4b49393bd161" providerId="ADAL" clId="{FD491809-B641-534F-AE43-D82AAEECB4DF}" dt="2019-11-20T18:43:41.173" v="5964" actId="2696"/>
          <pc:sldLayoutMkLst>
            <pc:docMk/>
            <pc:sldMasterMk cId="2999785688" sldId="2147483648"/>
            <pc:sldLayoutMk cId="4264578010" sldId="2147483662"/>
          </pc:sldLayoutMkLst>
        </pc:sldLayoutChg>
        <pc:sldLayoutChg chg="del">
          <pc:chgData name="Chris Droessler" userId="625c3661-9d64-47fa-b83c-4b49393bd161" providerId="ADAL" clId="{FD491809-B641-534F-AE43-D82AAEECB4DF}" dt="2019-11-20T18:43:41.226" v="5967" actId="2696"/>
          <pc:sldLayoutMkLst>
            <pc:docMk/>
            <pc:sldMasterMk cId="2999785688" sldId="2147483648"/>
            <pc:sldLayoutMk cId="144283768" sldId="2147483663"/>
          </pc:sldLayoutMkLst>
        </pc:sldLayoutChg>
        <pc:sldLayoutChg chg="del">
          <pc:chgData name="Chris Droessler" userId="625c3661-9d64-47fa-b83c-4b49393bd161" providerId="ADAL" clId="{FD491809-B641-534F-AE43-D82AAEECB4DF}" dt="2019-11-20T18:43:41.255" v="5969" actId="2696"/>
          <pc:sldLayoutMkLst>
            <pc:docMk/>
            <pc:sldMasterMk cId="2999785688" sldId="2147483648"/>
            <pc:sldLayoutMk cId="2775655110" sldId="2147483664"/>
          </pc:sldLayoutMkLst>
        </pc:sldLayoutChg>
        <pc:sldLayoutChg chg="del">
          <pc:chgData name="Chris Droessler" userId="625c3661-9d64-47fa-b83c-4b49393bd161" providerId="ADAL" clId="{FD491809-B641-534F-AE43-D82AAEECB4DF}" dt="2019-11-20T18:43:41.280" v="5971" actId="2696"/>
          <pc:sldLayoutMkLst>
            <pc:docMk/>
            <pc:sldMasterMk cId="2999785688" sldId="2147483648"/>
            <pc:sldLayoutMk cId="97042876" sldId="2147483665"/>
          </pc:sldLayoutMkLst>
        </pc:sldLayoutChg>
      </pc:sldMasterChg>
    </pc:docChg>
  </pc:docChgLst>
  <pc:docChgLst>
    <pc:chgData name="Chris Droessler" userId="625c3661-9d64-47fa-b83c-4b49393bd161" providerId="ADAL" clId="{211366FC-950F-1C43-8A1A-4A5917605B88}"/>
    <pc:docChg chg="custSel addSld delSld modSld sldOrd modSection">
      <pc:chgData name="Chris Droessler" userId="625c3661-9d64-47fa-b83c-4b49393bd161" providerId="ADAL" clId="{211366FC-950F-1C43-8A1A-4A5917605B88}" dt="2020-03-10T12:16:58.639" v="51" actId="2696"/>
      <pc:docMkLst>
        <pc:docMk/>
      </pc:docMkLst>
      <pc:sldChg chg="del">
        <pc:chgData name="Chris Droessler" userId="625c3661-9d64-47fa-b83c-4b49393bd161" providerId="ADAL" clId="{211366FC-950F-1C43-8A1A-4A5917605B88}" dt="2020-03-10T12:16:58.639" v="51" actId="2696"/>
        <pc:sldMkLst>
          <pc:docMk/>
          <pc:sldMk cId="3308247913" sldId="534"/>
        </pc:sldMkLst>
      </pc:sldChg>
      <pc:sldChg chg="modSp">
        <pc:chgData name="Chris Droessler" userId="625c3661-9d64-47fa-b83c-4b49393bd161" providerId="ADAL" clId="{211366FC-950F-1C43-8A1A-4A5917605B88}" dt="2020-03-04T15:09:27.640" v="7" actId="20577"/>
        <pc:sldMkLst>
          <pc:docMk/>
          <pc:sldMk cId="2111422149" sldId="778"/>
        </pc:sldMkLst>
        <pc:spChg chg="mod">
          <ac:chgData name="Chris Droessler" userId="625c3661-9d64-47fa-b83c-4b49393bd161" providerId="ADAL" clId="{211366FC-950F-1C43-8A1A-4A5917605B88}" dt="2020-03-04T15:09:27.640" v="7" actId="20577"/>
          <ac:spMkLst>
            <pc:docMk/>
            <pc:sldMk cId="2111422149" sldId="778"/>
            <ac:spMk id="2" creationId="{00000000-0000-0000-0000-000000000000}"/>
          </ac:spMkLst>
        </pc:spChg>
      </pc:sldChg>
      <pc:sldChg chg="ord">
        <pc:chgData name="Chris Droessler" userId="625c3661-9d64-47fa-b83c-4b49393bd161" providerId="ADAL" clId="{211366FC-950F-1C43-8A1A-4A5917605B88}" dt="2020-03-04T15:10:48.383" v="17"/>
        <pc:sldMkLst>
          <pc:docMk/>
          <pc:sldMk cId="3148774109" sldId="849"/>
        </pc:sldMkLst>
      </pc:sldChg>
      <pc:sldChg chg="del">
        <pc:chgData name="Chris Droessler" userId="625c3661-9d64-47fa-b83c-4b49393bd161" providerId="ADAL" clId="{211366FC-950F-1C43-8A1A-4A5917605B88}" dt="2020-03-05T17:02:21.849" v="49" actId="2696"/>
        <pc:sldMkLst>
          <pc:docMk/>
          <pc:sldMk cId="1591408810" sldId="884"/>
        </pc:sldMkLst>
      </pc:sldChg>
      <pc:sldChg chg="add">
        <pc:chgData name="Chris Droessler" userId="625c3661-9d64-47fa-b83c-4b49393bd161" providerId="ADAL" clId="{211366FC-950F-1C43-8A1A-4A5917605B88}" dt="2020-03-04T15:10:10.164" v="11"/>
        <pc:sldMkLst>
          <pc:docMk/>
          <pc:sldMk cId="414097448" sldId="917"/>
        </pc:sldMkLst>
      </pc:sldChg>
      <pc:sldChg chg="del">
        <pc:chgData name="Chris Droessler" userId="625c3661-9d64-47fa-b83c-4b49393bd161" providerId="ADAL" clId="{211366FC-950F-1C43-8A1A-4A5917605B88}" dt="2020-03-04T15:10:01.392" v="10" actId="2696"/>
        <pc:sldMkLst>
          <pc:docMk/>
          <pc:sldMk cId="3434173837" sldId="917"/>
        </pc:sldMkLst>
      </pc:sldChg>
      <pc:sldChg chg="add">
        <pc:chgData name="Chris Droessler" userId="625c3661-9d64-47fa-b83c-4b49393bd161" providerId="ADAL" clId="{211366FC-950F-1C43-8A1A-4A5917605B88}" dt="2020-03-04T15:10:42.781" v="15"/>
        <pc:sldMkLst>
          <pc:docMk/>
          <pc:sldMk cId="2386089553" sldId="1007"/>
        </pc:sldMkLst>
      </pc:sldChg>
      <pc:sldChg chg="del">
        <pc:chgData name="Chris Droessler" userId="625c3661-9d64-47fa-b83c-4b49393bd161" providerId="ADAL" clId="{211366FC-950F-1C43-8A1A-4A5917605B88}" dt="2020-03-04T15:10:30.853" v="14" actId="2696"/>
        <pc:sldMkLst>
          <pc:docMk/>
          <pc:sldMk cId="3470890838" sldId="1007"/>
        </pc:sldMkLst>
      </pc:sldChg>
      <pc:sldChg chg="add">
        <pc:chgData name="Chris Droessler" userId="625c3661-9d64-47fa-b83c-4b49393bd161" providerId="ADAL" clId="{211366FC-950F-1C43-8A1A-4A5917605B88}" dt="2020-03-04T15:12:10.800" v="47"/>
        <pc:sldMkLst>
          <pc:docMk/>
          <pc:sldMk cId="2821940740" sldId="1008"/>
        </pc:sldMkLst>
      </pc:sldChg>
      <pc:sldChg chg="del">
        <pc:chgData name="Chris Droessler" userId="625c3661-9d64-47fa-b83c-4b49393bd161" providerId="ADAL" clId="{211366FC-950F-1C43-8A1A-4A5917605B88}" dt="2020-03-04T15:12:02.897" v="46" actId="2696"/>
        <pc:sldMkLst>
          <pc:docMk/>
          <pc:sldMk cId="3458847758" sldId="1008"/>
        </pc:sldMkLst>
      </pc:sldChg>
      <pc:sldChg chg="del">
        <pc:chgData name="Chris Droessler" userId="625c3661-9d64-47fa-b83c-4b49393bd161" providerId="ADAL" clId="{211366FC-950F-1C43-8A1A-4A5917605B88}" dt="2020-03-04T15:11:36.679" v="36" actId="2696"/>
        <pc:sldMkLst>
          <pc:docMk/>
          <pc:sldMk cId="2298359132" sldId="1010"/>
        </pc:sldMkLst>
      </pc:sldChg>
      <pc:sldChg chg="add">
        <pc:chgData name="Chris Droessler" userId="625c3661-9d64-47fa-b83c-4b49393bd161" providerId="ADAL" clId="{211366FC-950F-1C43-8A1A-4A5917605B88}" dt="2020-03-04T15:11:41.499" v="37"/>
        <pc:sldMkLst>
          <pc:docMk/>
          <pc:sldMk cId="2870786071" sldId="1010"/>
        </pc:sldMkLst>
      </pc:sldChg>
      <pc:sldChg chg="add">
        <pc:chgData name="Chris Droessler" userId="625c3661-9d64-47fa-b83c-4b49393bd161" providerId="ADAL" clId="{211366FC-950F-1C43-8A1A-4A5917605B88}" dt="2020-03-04T15:11:08.743" v="28"/>
        <pc:sldMkLst>
          <pc:docMk/>
          <pc:sldMk cId="2834373637" sldId="1012"/>
        </pc:sldMkLst>
      </pc:sldChg>
      <pc:sldChg chg="del">
        <pc:chgData name="Chris Droessler" userId="625c3661-9d64-47fa-b83c-4b49393bd161" providerId="ADAL" clId="{211366FC-950F-1C43-8A1A-4A5917605B88}" dt="2020-03-04T15:11:01.862" v="27" actId="2696"/>
        <pc:sldMkLst>
          <pc:docMk/>
          <pc:sldMk cId="3439729596" sldId="1012"/>
        </pc:sldMkLst>
      </pc:sldChg>
      <pc:sldChg chg="add">
        <pc:chgData name="Chris Droessler" userId="625c3661-9d64-47fa-b83c-4b49393bd161" providerId="ADAL" clId="{211366FC-950F-1C43-8A1A-4A5917605B88}" dt="2020-03-04T15:10:25.941" v="13"/>
        <pc:sldMkLst>
          <pc:docMk/>
          <pc:sldMk cId="1174432460" sldId="1016"/>
        </pc:sldMkLst>
      </pc:sldChg>
      <pc:sldChg chg="del">
        <pc:chgData name="Chris Droessler" userId="625c3661-9d64-47fa-b83c-4b49393bd161" providerId="ADAL" clId="{211366FC-950F-1C43-8A1A-4A5917605B88}" dt="2020-03-04T15:10:16.914" v="12" actId="2696"/>
        <pc:sldMkLst>
          <pc:docMk/>
          <pc:sldMk cId="1770144336" sldId="1016"/>
        </pc:sldMkLst>
      </pc:sldChg>
      <pc:sldChg chg="del">
        <pc:chgData name="Chris Droessler" userId="625c3661-9d64-47fa-b83c-4b49393bd161" providerId="ADAL" clId="{211366FC-950F-1C43-8A1A-4A5917605B88}" dt="2020-03-04T15:11:13.148" v="29" actId="2696"/>
        <pc:sldMkLst>
          <pc:docMk/>
          <pc:sldMk cId="3200105516" sldId="1017"/>
        </pc:sldMkLst>
      </pc:sldChg>
      <pc:sldChg chg="del">
        <pc:chgData name="Chris Droessler" userId="625c3661-9d64-47fa-b83c-4b49393bd161" providerId="ADAL" clId="{211366FC-950F-1C43-8A1A-4A5917605B88}" dt="2020-03-04T15:11:21.570" v="34" actId="2696"/>
        <pc:sldMkLst>
          <pc:docMk/>
          <pc:sldMk cId="1796806038" sldId="1018"/>
        </pc:sldMkLst>
      </pc:sldChg>
      <pc:sldChg chg="add">
        <pc:chgData name="Chris Droessler" userId="625c3661-9d64-47fa-b83c-4b49393bd161" providerId="ADAL" clId="{211366FC-950F-1C43-8A1A-4A5917605B88}" dt="2020-03-04T15:11:27.549" v="35"/>
        <pc:sldMkLst>
          <pc:docMk/>
          <pc:sldMk cId="3569766474" sldId="1018"/>
        </pc:sldMkLst>
      </pc:sldChg>
      <pc:sldChg chg="del">
        <pc:chgData name="Chris Droessler" userId="625c3661-9d64-47fa-b83c-4b49393bd161" providerId="ADAL" clId="{211366FC-950F-1C43-8A1A-4A5917605B88}" dt="2020-03-04T15:11:14.563" v="30" actId="2696"/>
        <pc:sldMkLst>
          <pc:docMk/>
          <pc:sldMk cId="44921079" sldId="1019"/>
        </pc:sldMkLst>
      </pc:sldChg>
      <pc:sldChg chg="del">
        <pc:chgData name="Chris Droessler" userId="625c3661-9d64-47fa-b83c-4b49393bd161" providerId="ADAL" clId="{211366FC-950F-1C43-8A1A-4A5917605B88}" dt="2020-03-04T15:11:53.507" v="41" actId="2696"/>
        <pc:sldMkLst>
          <pc:docMk/>
          <pc:sldMk cId="2754008" sldId="1020"/>
        </pc:sldMkLst>
      </pc:sldChg>
      <pc:sldChg chg="del">
        <pc:chgData name="Chris Droessler" userId="625c3661-9d64-47fa-b83c-4b49393bd161" providerId="ADAL" clId="{211366FC-950F-1C43-8A1A-4A5917605B88}" dt="2020-03-04T15:11:56.946" v="43" actId="2696"/>
        <pc:sldMkLst>
          <pc:docMk/>
          <pc:sldMk cId="2269381266" sldId="1021"/>
        </pc:sldMkLst>
      </pc:sldChg>
      <pc:sldChg chg="del">
        <pc:chgData name="Chris Droessler" userId="625c3661-9d64-47fa-b83c-4b49393bd161" providerId="ADAL" clId="{211366FC-950F-1C43-8A1A-4A5917605B88}" dt="2020-03-04T15:11:57.956" v="44" actId="2696"/>
        <pc:sldMkLst>
          <pc:docMk/>
          <pc:sldMk cId="1977077698" sldId="1022"/>
        </pc:sldMkLst>
      </pc:sldChg>
      <pc:sldChg chg="del">
        <pc:chgData name="Chris Droessler" userId="625c3661-9d64-47fa-b83c-4b49393bd161" providerId="ADAL" clId="{211366FC-950F-1C43-8A1A-4A5917605B88}" dt="2020-03-04T15:11:58.836" v="45" actId="2696"/>
        <pc:sldMkLst>
          <pc:docMk/>
          <pc:sldMk cId="1419460226" sldId="1023"/>
        </pc:sldMkLst>
      </pc:sldChg>
      <pc:sldChg chg="del">
        <pc:chgData name="Chris Droessler" userId="625c3661-9d64-47fa-b83c-4b49393bd161" providerId="ADAL" clId="{211366FC-950F-1C43-8A1A-4A5917605B88}" dt="2020-03-04T15:11:55.244" v="42" actId="2696"/>
        <pc:sldMkLst>
          <pc:docMk/>
          <pc:sldMk cId="3883212133" sldId="1024"/>
        </pc:sldMkLst>
      </pc:sldChg>
      <pc:sldChg chg="del">
        <pc:chgData name="Chris Droessler" userId="625c3661-9d64-47fa-b83c-4b49393bd161" providerId="ADAL" clId="{211366FC-950F-1C43-8A1A-4A5917605B88}" dt="2020-03-04T15:11:47.370" v="38" actId="2696"/>
        <pc:sldMkLst>
          <pc:docMk/>
          <pc:sldMk cId="1566322066" sldId="1026"/>
        </pc:sldMkLst>
      </pc:sldChg>
      <pc:sldChg chg="del">
        <pc:chgData name="Chris Droessler" userId="625c3661-9d64-47fa-b83c-4b49393bd161" providerId="ADAL" clId="{211366FC-950F-1C43-8A1A-4A5917605B88}" dt="2020-03-04T15:11:48.733" v="39" actId="2696"/>
        <pc:sldMkLst>
          <pc:docMk/>
          <pc:sldMk cId="1795955784" sldId="1027"/>
        </pc:sldMkLst>
      </pc:sldChg>
      <pc:sldChg chg="del">
        <pc:chgData name="Chris Droessler" userId="625c3661-9d64-47fa-b83c-4b49393bd161" providerId="ADAL" clId="{211366FC-950F-1C43-8A1A-4A5917605B88}" dt="2020-03-04T15:09:34.493" v="8" actId="2696"/>
        <pc:sldMkLst>
          <pc:docMk/>
          <pc:sldMk cId="86491413" sldId="1029"/>
        </pc:sldMkLst>
      </pc:sldChg>
      <pc:sldChg chg="del">
        <pc:chgData name="Chris Droessler" userId="625c3661-9d64-47fa-b83c-4b49393bd161" providerId="ADAL" clId="{211366FC-950F-1C43-8A1A-4A5917605B88}" dt="2020-03-04T15:11:51.468" v="40" actId="2696"/>
        <pc:sldMkLst>
          <pc:docMk/>
          <pc:sldMk cId="3279052323" sldId="1031"/>
        </pc:sldMkLst>
      </pc:sldChg>
      <pc:sldChg chg="del">
        <pc:chgData name="Chris Droessler" userId="625c3661-9d64-47fa-b83c-4b49393bd161" providerId="ADAL" clId="{211366FC-950F-1C43-8A1A-4A5917605B88}" dt="2020-03-04T15:10:57.533" v="18" actId="2696"/>
        <pc:sldMkLst>
          <pc:docMk/>
          <pc:sldMk cId="3606609478" sldId="1037"/>
        </pc:sldMkLst>
      </pc:sldChg>
      <pc:sldChg chg="del">
        <pc:chgData name="Chris Droessler" userId="625c3661-9d64-47fa-b83c-4b49393bd161" providerId="ADAL" clId="{211366FC-950F-1C43-8A1A-4A5917605B88}" dt="2020-03-04T15:10:57.560" v="19" actId="2696"/>
        <pc:sldMkLst>
          <pc:docMk/>
          <pc:sldMk cId="1846608007" sldId="1038"/>
        </pc:sldMkLst>
      </pc:sldChg>
      <pc:sldChg chg="del">
        <pc:chgData name="Chris Droessler" userId="625c3661-9d64-47fa-b83c-4b49393bd161" providerId="ADAL" clId="{211366FC-950F-1C43-8A1A-4A5917605B88}" dt="2020-03-04T15:10:57.587" v="20" actId="2696"/>
        <pc:sldMkLst>
          <pc:docMk/>
          <pc:sldMk cId="1852514617" sldId="1039"/>
        </pc:sldMkLst>
      </pc:sldChg>
      <pc:sldChg chg="del">
        <pc:chgData name="Chris Droessler" userId="625c3661-9d64-47fa-b83c-4b49393bd161" providerId="ADAL" clId="{211366FC-950F-1C43-8A1A-4A5917605B88}" dt="2020-03-04T15:10:57.615" v="21" actId="2696"/>
        <pc:sldMkLst>
          <pc:docMk/>
          <pc:sldMk cId="3894521204" sldId="1040"/>
        </pc:sldMkLst>
      </pc:sldChg>
      <pc:sldChg chg="del">
        <pc:chgData name="Chris Droessler" userId="625c3661-9d64-47fa-b83c-4b49393bd161" providerId="ADAL" clId="{211366FC-950F-1C43-8A1A-4A5917605B88}" dt="2020-03-04T15:10:57.645" v="22" actId="2696"/>
        <pc:sldMkLst>
          <pc:docMk/>
          <pc:sldMk cId="685688708" sldId="1041"/>
        </pc:sldMkLst>
      </pc:sldChg>
      <pc:sldChg chg="del">
        <pc:chgData name="Chris Droessler" userId="625c3661-9d64-47fa-b83c-4b49393bd161" providerId="ADAL" clId="{211366FC-950F-1C43-8A1A-4A5917605B88}" dt="2020-03-04T15:10:57.672" v="23" actId="2696"/>
        <pc:sldMkLst>
          <pc:docMk/>
          <pc:sldMk cId="2468382749" sldId="1042"/>
        </pc:sldMkLst>
      </pc:sldChg>
      <pc:sldChg chg="del">
        <pc:chgData name="Chris Droessler" userId="625c3661-9d64-47fa-b83c-4b49393bd161" providerId="ADAL" clId="{211366FC-950F-1C43-8A1A-4A5917605B88}" dt="2020-03-04T15:10:57.699" v="24" actId="2696"/>
        <pc:sldMkLst>
          <pc:docMk/>
          <pc:sldMk cId="2041429723" sldId="1043"/>
        </pc:sldMkLst>
      </pc:sldChg>
      <pc:sldChg chg="del">
        <pc:chgData name="Chris Droessler" userId="625c3661-9d64-47fa-b83c-4b49393bd161" providerId="ADAL" clId="{211366FC-950F-1C43-8A1A-4A5917605B88}" dt="2020-03-04T15:10:57.726" v="25" actId="2696"/>
        <pc:sldMkLst>
          <pc:docMk/>
          <pc:sldMk cId="777049537" sldId="1044"/>
        </pc:sldMkLst>
      </pc:sldChg>
      <pc:sldChg chg="del">
        <pc:chgData name="Chris Droessler" userId="625c3661-9d64-47fa-b83c-4b49393bd161" providerId="ADAL" clId="{211366FC-950F-1C43-8A1A-4A5917605B88}" dt="2020-03-04T15:10:57.752" v="26" actId="2696"/>
        <pc:sldMkLst>
          <pc:docMk/>
          <pc:sldMk cId="2970660878" sldId="1045"/>
        </pc:sldMkLst>
      </pc:sldChg>
      <pc:sldChg chg="del">
        <pc:chgData name="Chris Droessler" userId="625c3661-9d64-47fa-b83c-4b49393bd161" providerId="ADAL" clId="{211366FC-950F-1C43-8A1A-4A5917605B88}" dt="2020-03-04T15:11:15.614" v="31" actId="2696"/>
        <pc:sldMkLst>
          <pc:docMk/>
          <pc:sldMk cId="951239986" sldId="1047"/>
        </pc:sldMkLst>
      </pc:sldChg>
      <pc:sldChg chg="add">
        <pc:chgData name="Chris Droessler" userId="625c3661-9d64-47fa-b83c-4b49393bd161" providerId="ADAL" clId="{211366FC-950F-1C43-8A1A-4A5917605B88}" dt="2020-03-04T15:12:32.197" v="48"/>
        <pc:sldMkLst>
          <pc:docMk/>
          <pc:sldMk cId="4270557971" sldId="1047"/>
        </pc:sldMkLst>
      </pc:sldChg>
      <pc:sldChg chg="add">
        <pc:chgData name="Chris Droessler" userId="625c3661-9d64-47fa-b83c-4b49393bd161" providerId="ADAL" clId="{211366FC-950F-1C43-8A1A-4A5917605B88}" dt="2020-03-10T12:16:54.674" v="50"/>
        <pc:sldMkLst>
          <pc:docMk/>
          <pc:sldMk cId="1307655384" sldId="1048"/>
        </pc:sldMkLst>
      </pc:sldChg>
      <pc:sldChg chg="del">
        <pc:chgData name="Chris Droessler" userId="625c3661-9d64-47fa-b83c-4b49393bd161" providerId="ADAL" clId="{211366FC-950F-1C43-8A1A-4A5917605B88}" dt="2020-03-04T15:11:16.557" v="32" actId="2696"/>
        <pc:sldMkLst>
          <pc:docMk/>
          <pc:sldMk cId="3151400636" sldId="1048"/>
        </pc:sldMkLst>
      </pc:sldChg>
      <pc:sldChg chg="del">
        <pc:chgData name="Chris Droessler" userId="625c3661-9d64-47fa-b83c-4b49393bd161" providerId="ADAL" clId="{211366FC-950F-1C43-8A1A-4A5917605B88}" dt="2020-03-04T15:11:17.468" v="33" actId="2696"/>
        <pc:sldMkLst>
          <pc:docMk/>
          <pc:sldMk cId="3751168214" sldId="1049"/>
        </pc:sldMkLst>
      </pc:sldChg>
      <pc:sldChg chg="del">
        <pc:chgData name="Chris Droessler" userId="625c3661-9d64-47fa-b83c-4b49393bd161" providerId="ADAL" clId="{211366FC-950F-1C43-8A1A-4A5917605B88}" dt="2020-03-04T15:09:37.340" v="9" actId="2696"/>
        <pc:sldMkLst>
          <pc:docMk/>
          <pc:sldMk cId="2804906752" sldId="1050"/>
        </pc:sldMkLst>
      </pc:sldChg>
    </pc:docChg>
  </pc:docChgLst>
  <pc:docChgLst>
    <pc:chgData name="Chris Droessler" userId="625c3661-9d64-47fa-b83c-4b49393bd161" providerId="ADAL" clId="{726CCACD-1053-6A4E-98B7-032350BFA9C4}"/>
    <pc:docChg chg="custSel addSld delSld modSld sldOrd">
      <pc:chgData name="Chris Droessler" userId="625c3661-9d64-47fa-b83c-4b49393bd161" providerId="ADAL" clId="{726CCACD-1053-6A4E-98B7-032350BFA9C4}" dt="2019-11-04T12:42:07.947" v="71" actId="2696"/>
      <pc:docMkLst>
        <pc:docMk/>
      </pc:docMkLst>
      <pc:sldChg chg="ord">
        <pc:chgData name="Chris Droessler" userId="625c3661-9d64-47fa-b83c-4b49393bd161" providerId="ADAL" clId="{726CCACD-1053-6A4E-98B7-032350BFA9C4}" dt="2019-11-04T12:38:45.729" v="5"/>
        <pc:sldMkLst>
          <pc:docMk/>
          <pc:sldMk cId="354679795" sldId="268"/>
        </pc:sldMkLst>
      </pc:sldChg>
      <pc:sldChg chg="add">
        <pc:chgData name="Chris Droessler" userId="625c3661-9d64-47fa-b83c-4b49393bd161" providerId="ADAL" clId="{726CCACD-1053-6A4E-98B7-032350BFA9C4}" dt="2019-11-04T12:40:24.705" v="45"/>
        <pc:sldMkLst>
          <pc:docMk/>
          <pc:sldMk cId="3928822900" sldId="549"/>
        </pc:sldMkLst>
      </pc:sldChg>
      <pc:sldChg chg="add">
        <pc:chgData name="Chris Droessler" userId="625c3661-9d64-47fa-b83c-4b49393bd161" providerId="ADAL" clId="{726CCACD-1053-6A4E-98B7-032350BFA9C4}" dt="2019-11-04T12:41:17.359" v="52"/>
        <pc:sldMkLst>
          <pc:docMk/>
          <pc:sldMk cId="32531782" sldId="817"/>
        </pc:sldMkLst>
      </pc:sldChg>
      <pc:sldChg chg="add">
        <pc:chgData name="Chris Droessler" userId="625c3661-9d64-47fa-b83c-4b49393bd161" providerId="ADAL" clId="{726CCACD-1053-6A4E-98B7-032350BFA9C4}" dt="2019-11-04T12:41:07.478" v="50"/>
        <pc:sldMkLst>
          <pc:docMk/>
          <pc:sldMk cId="683639959" sldId="818"/>
        </pc:sldMkLst>
      </pc:sldChg>
      <pc:sldChg chg="add">
        <pc:chgData name="Chris Droessler" userId="625c3661-9d64-47fa-b83c-4b49393bd161" providerId="ADAL" clId="{726CCACD-1053-6A4E-98B7-032350BFA9C4}" dt="2019-11-04T12:41:28.853" v="54"/>
        <pc:sldMkLst>
          <pc:docMk/>
          <pc:sldMk cId="2076646751" sldId="819"/>
        </pc:sldMkLst>
      </pc:sldChg>
      <pc:sldChg chg="add">
        <pc:chgData name="Chris Droessler" userId="625c3661-9d64-47fa-b83c-4b49393bd161" providerId="ADAL" clId="{726CCACD-1053-6A4E-98B7-032350BFA9C4}" dt="2019-11-04T12:40:39.969" v="47"/>
        <pc:sldMkLst>
          <pc:docMk/>
          <pc:sldMk cId="3148774109" sldId="849"/>
        </pc:sldMkLst>
      </pc:sldChg>
      <pc:sldChg chg="ord">
        <pc:chgData name="Chris Droessler" userId="625c3661-9d64-47fa-b83c-4b49393bd161" providerId="ADAL" clId="{726CCACD-1053-6A4E-98B7-032350BFA9C4}" dt="2019-11-04T12:38:45.729" v="5"/>
        <pc:sldMkLst>
          <pc:docMk/>
          <pc:sldMk cId="2390905533" sldId="879"/>
        </pc:sldMkLst>
      </pc:sldChg>
      <pc:sldChg chg="ord">
        <pc:chgData name="Chris Droessler" userId="625c3661-9d64-47fa-b83c-4b49393bd161" providerId="ADAL" clId="{726CCACD-1053-6A4E-98B7-032350BFA9C4}" dt="2019-11-04T12:38:50.784" v="6"/>
        <pc:sldMkLst>
          <pc:docMk/>
          <pc:sldMk cId="1591408810" sldId="884"/>
        </pc:sldMkLst>
      </pc:sldChg>
      <pc:sldChg chg="add">
        <pc:chgData name="Chris Droessler" userId="625c3661-9d64-47fa-b83c-4b49393bd161" providerId="ADAL" clId="{726CCACD-1053-6A4E-98B7-032350BFA9C4}" dt="2019-11-04T12:36:49.368" v="0"/>
        <pc:sldMkLst>
          <pc:docMk/>
          <pc:sldMk cId="240416206" sldId="905"/>
        </pc:sldMkLst>
      </pc:sldChg>
      <pc:sldChg chg="add">
        <pc:chgData name="Chris Droessler" userId="625c3661-9d64-47fa-b83c-4b49393bd161" providerId="ADAL" clId="{726CCACD-1053-6A4E-98B7-032350BFA9C4}" dt="2019-11-04T12:36:49.633" v="1"/>
        <pc:sldMkLst>
          <pc:docMk/>
          <pc:sldMk cId="1768247593" sldId="906"/>
        </pc:sldMkLst>
      </pc:sldChg>
      <pc:sldChg chg="add">
        <pc:chgData name="Chris Droessler" userId="625c3661-9d64-47fa-b83c-4b49393bd161" providerId="ADAL" clId="{726CCACD-1053-6A4E-98B7-032350BFA9C4}" dt="2019-11-04T12:36:49.963" v="2"/>
        <pc:sldMkLst>
          <pc:docMk/>
          <pc:sldMk cId="1097585509" sldId="907"/>
        </pc:sldMkLst>
      </pc:sldChg>
      <pc:sldChg chg="add">
        <pc:chgData name="Chris Droessler" userId="625c3661-9d64-47fa-b83c-4b49393bd161" providerId="ADAL" clId="{726CCACD-1053-6A4E-98B7-032350BFA9C4}" dt="2019-11-04T12:36:53.298" v="3"/>
        <pc:sldMkLst>
          <pc:docMk/>
          <pc:sldMk cId="29264956" sldId="908"/>
        </pc:sldMkLst>
      </pc:sldChg>
      <pc:sldChg chg="add">
        <pc:chgData name="Chris Droessler" userId="625c3661-9d64-47fa-b83c-4b49393bd161" providerId="ADAL" clId="{726CCACD-1053-6A4E-98B7-032350BFA9C4}" dt="2019-11-04T12:36:53.669" v="4"/>
        <pc:sldMkLst>
          <pc:docMk/>
          <pc:sldMk cId="317439390" sldId="909"/>
        </pc:sldMkLst>
      </pc:sldChg>
      <pc:sldChg chg="add">
        <pc:chgData name="Chris Droessler" userId="625c3661-9d64-47fa-b83c-4b49393bd161" providerId="ADAL" clId="{726CCACD-1053-6A4E-98B7-032350BFA9C4}" dt="2019-11-04T12:39:01.534" v="7"/>
        <pc:sldMkLst>
          <pc:docMk/>
          <pc:sldMk cId="4294049346" sldId="910"/>
        </pc:sldMkLst>
      </pc:sldChg>
      <pc:sldChg chg="add">
        <pc:chgData name="Chris Droessler" userId="625c3661-9d64-47fa-b83c-4b49393bd161" providerId="ADAL" clId="{726CCACD-1053-6A4E-98B7-032350BFA9C4}" dt="2019-11-04T12:39:01.802" v="8"/>
        <pc:sldMkLst>
          <pc:docMk/>
          <pc:sldMk cId="1256454886" sldId="911"/>
        </pc:sldMkLst>
      </pc:sldChg>
      <pc:sldChg chg="add">
        <pc:chgData name="Chris Droessler" userId="625c3661-9d64-47fa-b83c-4b49393bd161" providerId="ADAL" clId="{726CCACD-1053-6A4E-98B7-032350BFA9C4}" dt="2019-11-04T12:39:02.101" v="9"/>
        <pc:sldMkLst>
          <pc:docMk/>
          <pc:sldMk cId="1559702921" sldId="912"/>
        </pc:sldMkLst>
      </pc:sldChg>
    </pc:docChg>
  </pc:docChgLst>
  <pc:docChgLst>
    <pc:chgData name="Chris Droessler" userId="625c3661-9d64-47fa-b83c-4b49393bd161" providerId="ADAL" clId="{FBB4C61D-DEC3-864F-AF35-8278C85BA9B0}"/>
    <pc:docChg chg="undo custSel addSld delSld modSld sldOrd">
      <pc:chgData name="Chris Droessler" userId="625c3661-9d64-47fa-b83c-4b49393bd161" providerId="ADAL" clId="{FBB4C61D-DEC3-864F-AF35-8278C85BA9B0}" dt="2020-01-16T15:46:04.739" v="500" actId="20577"/>
      <pc:docMkLst>
        <pc:docMk/>
      </pc:docMkLst>
      <pc:sldChg chg="del">
        <pc:chgData name="Chris Droessler" userId="625c3661-9d64-47fa-b83c-4b49393bd161" providerId="ADAL" clId="{FBB4C61D-DEC3-864F-AF35-8278C85BA9B0}" dt="2020-01-09T16:07:41.418" v="65" actId="2696"/>
        <pc:sldMkLst>
          <pc:docMk/>
          <pc:sldMk cId="106142565" sldId="257"/>
        </pc:sldMkLst>
      </pc:sldChg>
      <pc:sldChg chg="del">
        <pc:chgData name="Chris Droessler" userId="625c3661-9d64-47fa-b83c-4b49393bd161" providerId="ADAL" clId="{FBB4C61D-DEC3-864F-AF35-8278C85BA9B0}" dt="2020-01-09T16:07:41.489" v="68" actId="2696"/>
        <pc:sldMkLst>
          <pc:docMk/>
          <pc:sldMk cId="3654316749" sldId="258"/>
        </pc:sldMkLst>
      </pc:sldChg>
      <pc:sldChg chg="del">
        <pc:chgData name="Chris Droessler" userId="625c3661-9d64-47fa-b83c-4b49393bd161" providerId="ADAL" clId="{FBB4C61D-DEC3-864F-AF35-8278C85BA9B0}" dt="2020-01-09T16:07:41.512" v="69" actId="2696"/>
        <pc:sldMkLst>
          <pc:docMk/>
          <pc:sldMk cId="3566008916" sldId="260"/>
        </pc:sldMkLst>
      </pc:sldChg>
      <pc:sldChg chg="del">
        <pc:chgData name="Chris Droessler" userId="625c3661-9d64-47fa-b83c-4b49393bd161" providerId="ADAL" clId="{FBB4C61D-DEC3-864F-AF35-8278C85BA9B0}" dt="2020-01-09T16:07:41.441" v="66" actId="2696"/>
        <pc:sldMkLst>
          <pc:docMk/>
          <pc:sldMk cId="418879345" sldId="261"/>
        </pc:sldMkLst>
      </pc:sldChg>
      <pc:sldChg chg="del">
        <pc:chgData name="Chris Droessler" userId="625c3661-9d64-47fa-b83c-4b49393bd161" providerId="ADAL" clId="{FBB4C61D-DEC3-864F-AF35-8278C85BA9B0}" dt="2020-01-09T16:07:41.535" v="70" actId="2696"/>
        <pc:sldMkLst>
          <pc:docMk/>
          <pc:sldMk cId="777948087" sldId="262"/>
        </pc:sldMkLst>
      </pc:sldChg>
      <pc:sldChg chg="del">
        <pc:chgData name="Chris Droessler" userId="625c3661-9d64-47fa-b83c-4b49393bd161" providerId="ADAL" clId="{FBB4C61D-DEC3-864F-AF35-8278C85BA9B0}" dt="2020-01-09T16:07:41.558" v="71" actId="2696"/>
        <pc:sldMkLst>
          <pc:docMk/>
          <pc:sldMk cId="3311803494" sldId="263"/>
        </pc:sldMkLst>
      </pc:sldChg>
      <pc:sldChg chg="del">
        <pc:chgData name="Chris Droessler" userId="625c3661-9d64-47fa-b83c-4b49393bd161" providerId="ADAL" clId="{FBB4C61D-DEC3-864F-AF35-8278C85BA9B0}" dt="2020-01-09T16:07:41.465" v="67" actId="2696"/>
        <pc:sldMkLst>
          <pc:docMk/>
          <pc:sldMk cId="1468799734" sldId="264"/>
        </pc:sldMkLst>
      </pc:sldChg>
      <pc:sldChg chg="del">
        <pc:chgData name="Chris Droessler" userId="625c3661-9d64-47fa-b83c-4b49393bd161" providerId="ADAL" clId="{FBB4C61D-DEC3-864F-AF35-8278C85BA9B0}" dt="2020-01-16T12:29:22.280" v="402" actId="2696"/>
        <pc:sldMkLst>
          <pc:docMk/>
          <pc:sldMk cId="354679795" sldId="268"/>
        </pc:sldMkLst>
      </pc:sldChg>
      <pc:sldChg chg="del">
        <pc:chgData name="Chris Droessler" userId="625c3661-9d64-47fa-b83c-4b49393bd161" providerId="ADAL" clId="{FBB4C61D-DEC3-864F-AF35-8278C85BA9B0}" dt="2020-01-16T12:29:04.824" v="400" actId="2696"/>
        <pc:sldMkLst>
          <pc:docMk/>
          <pc:sldMk cId="2289089368" sldId="519"/>
        </pc:sldMkLst>
      </pc:sldChg>
      <pc:sldChg chg="del">
        <pc:chgData name="Chris Droessler" userId="625c3661-9d64-47fa-b83c-4b49393bd161" providerId="ADAL" clId="{FBB4C61D-DEC3-864F-AF35-8278C85BA9B0}" dt="2020-01-09T16:07:41.174" v="55" actId="2696"/>
        <pc:sldMkLst>
          <pc:docMk/>
          <pc:sldMk cId="447470941" sldId="550"/>
        </pc:sldMkLst>
      </pc:sldChg>
      <pc:sldChg chg="modSp ord">
        <pc:chgData name="Chris Droessler" userId="625c3661-9d64-47fa-b83c-4b49393bd161" providerId="ADAL" clId="{FBB4C61D-DEC3-864F-AF35-8278C85BA9B0}" dt="2020-01-16T12:31:36.496" v="445"/>
        <pc:sldMkLst>
          <pc:docMk/>
          <pc:sldMk cId="3713166176" sldId="704"/>
        </pc:sldMkLst>
        <pc:spChg chg="mod">
          <ac:chgData name="Chris Droessler" userId="625c3661-9d64-47fa-b83c-4b49393bd161" providerId="ADAL" clId="{FBB4C61D-DEC3-864F-AF35-8278C85BA9B0}" dt="2020-01-16T12:31:17.068" v="444" actId="20577"/>
          <ac:spMkLst>
            <pc:docMk/>
            <pc:sldMk cId="3713166176" sldId="704"/>
            <ac:spMk id="2" creationId="{D323E2E6-2EF3-C942-8A91-325510536B92}"/>
          </ac:spMkLst>
        </pc:spChg>
      </pc:sldChg>
      <pc:sldChg chg="del">
        <pc:chgData name="Chris Droessler" userId="625c3661-9d64-47fa-b83c-4b49393bd161" providerId="ADAL" clId="{FBB4C61D-DEC3-864F-AF35-8278C85BA9B0}" dt="2020-01-16T12:31:51.712" v="446" actId="2696"/>
        <pc:sldMkLst>
          <pc:docMk/>
          <pc:sldMk cId="3697479050" sldId="709"/>
        </pc:sldMkLst>
      </pc:sldChg>
      <pc:sldChg chg="del">
        <pc:chgData name="Chris Droessler" userId="625c3661-9d64-47fa-b83c-4b49393bd161" providerId="ADAL" clId="{FBB4C61D-DEC3-864F-AF35-8278C85BA9B0}" dt="2020-01-16T12:31:51.750" v="448" actId="2696"/>
        <pc:sldMkLst>
          <pc:docMk/>
          <pc:sldMk cId="1365725820" sldId="781"/>
        </pc:sldMkLst>
      </pc:sldChg>
      <pc:sldChg chg="del">
        <pc:chgData name="Chris Droessler" userId="625c3661-9d64-47fa-b83c-4b49393bd161" providerId="ADAL" clId="{FBB4C61D-DEC3-864F-AF35-8278C85BA9B0}" dt="2020-01-16T12:31:52.018" v="462" actId="2696"/>
        <pc:sldMkLst>
          <pc:docMk/>
          <pc:sldMk cId="4096990147" sldId="792"/>
        </pc:sldMkLst>
      </pc:sldChg>
      <pc:sldChg chg="del">
        <pc:chgData name="Chris Droessler" userId="625c3661-9d64-47fa-b83c-4b49393bd161" providerId="ADAL" clId="{FBB4C61D-DEC3-864F-AF35-8278C85BA9B0}" dt="2020-01-16T12:31:51.914" v="457" actId="2696"/>
        <pc:sldMkLst>
          <pc:docMk/>
          <pc:sldMk cId="3675072746" sldId="832"/>
        </pc:sldMkLst>
      </pc:sldChg>
      <pc:sldChg chg="del">
        <pc:chgData name="Chris Droessler" userId="625c3661-9d64-47fa-b83c-4b49393bd161" providerId="ADAL" clId="{FBB4C61D-DEC3-864F-AF35-8278C85BA9B0}" dt="2020-01-16T12:31:51.952" v="459" actId="2696"/>
        <pc:sldMkLst>
          <pc:docMk/>
          <pc:sldMk cId="717981642" sldId="833"/>
        </pc:sldMkLst>
      </pc:sldChg>
      <pc:sldChg chg="del">
        <pc:chgData name="Chris Droessler" userId="625c3661-9d64-47fa-b83c-4b49393bd161" providerId="ADAL" clId="{FBB4C61D-DEC3-864F-AF35-8278C85BA9B0}" dt="2020-01-16T12:31:51.932" v="458" actId="2696"/>
        <pc:sldMkLst>
          <pc:docMk/>
          <pc:sldMk cId="191284455" sldId="834"/>
        </pc:sldMkLst>
      </pc:sldChg>
      <pc:sldChg chg="del">
        <pc:chgData name="Chris Droessler" userId="625c3661-9d64-47fa-b83c-4b49393bd161" providerId="ADAL" clId="{FBB4C61D-DEC3-864F-AF35-8278C85BA9B0}" dt="2020-01-16T12:31:51.973" v="460" actId="2696"/>
        <pc:sldMkLst>
          <pc:docMk/>
          <pc:sldMk cId="2060181839" sldId="836"/>
        </pc:sldMkLst>
      </pc:sldChg>
      <pc:sldChg chg="del">
        <pc:chgData name="Chris Droessler" userId="625c3661-9d64-47fa-b83c-4b49393bd161" providerId="ADAL" clId="{FBB4C61D-DEC3-864F-AF35-8278C85BA9B0}" dt="2020-01-16T12:31:52.002" v="461" actId="2696"/>
        <pc:sldMkLst>
          <pc:docMk/>
          <pc:sldMk cId="1873851908" sldId="837"/>
        </pc:sldMkLst>
      </pc:sldChg>
      <pc:sldChg chg="del">
        <pc:chgData name="Chris Droessler" userId="625c3661-9d64-47fa-b83c-4b49393bd161" providerId="ADAL" clId="{FBB4C61D-DEC3-864F-AF35-8278C85BA9B0}" dt="2020-01-16T12:31:51.731" v="447" actId="2696"/>
        <pc:sldMkLst>
          <pc:docMk/>
          <pc:sldMk cId="3371106981" sldId="841"/>
        </pc:sldMkLst>
      </pc:sldChg>
      <pc:sldChg chg="del">
        <pc:chgData name="Chris Droessler" userId="625c3661-9d64-47fa-b83c-4b49393bd161" providerId="ADAL" clId="{FBB4C61D-DEC3-864F-AF35-8278C85BA9B0}" dt="2020-01-09T16:07:41.346" v="62" actId="2696"/>
        <pc:sldMkLst>
          <pc:docMk/>
          <pc:sldMk cId="1935515480" sldId="846"/>
        </pc:sldMkLst>
      </pc:sldChg>
      <pc:sldChg chg="del">
        <pc:chgData name="Chris Droessler" userId="625c3661-9d64-47fa-b83c-4b49393bd161" providerId="ADAL" clId="{FBB4C61D-DEC3-864F-AF35-8278C85BA9B0}" dt="2020-01-16T12:31:51.769" v="449" actId="2696"/>
        <pc:sldMkLst>
          <pc:docMk/>
          <pc:sldMk cId="2747703795" sldId="852"/>
        </pc:sldMkLst>
      </pc:sldChg>
      <pc:sldChg chg="del">
        <pc:chgData name="Chris Droessler" userId="625c3661-9d64-47fa-b83c-4b49393bd161" providerId="ADAL" clId="{FBB4C61D-DEC3-864F-AF35-8278C85BA9B0}" dt="2020-01-16T12:31:51.807" v="451" actId="2696"/>
        <pc:sldMkLst>
          <pc:docMk/>
          <pc:sldMk cId="652715544" sldId="853"/>
        </pc:sldMkLst>
      </pc:sldChg>
      <pc:sldChg chg="del">
        <pc:chgData name="Chris Droessler" userId="625c3661-9d64-47fa-b83c-4b49393bd161" providerId="ADAL" clId="{FBB4C61D-DEC3-864F-AF35-8278C85BA9B0}" dt="2020-01-16T12:31:51.825" v="452" actId="2696"/>
        <pc:sldMkLst>
          <pc:docMk/>
          <pc:sldMk cId="3183927151" sldId="854"/>
        </pc:sldMkLst>
      </pc:sldChg>
      <pc:sldChg chg="del">
        <pc:chgData name="Chris Droessler" userId="625c3661-9d64-47fa-b83c-4b49393bd161" providerId="ADAL" clId="{FBB4C61D-DEC3-864F-AF35-8278C85BA9B0}" dt="2020-01-16T12:31:51.844" v="453" actId="2696"/>
        <pc:sldMkLst>
          <pc:docMk/>
          <pc:sldMk cId="1916968669" sldId="855"/>
        </pc:sldMkLst>
      </pc:sldChg>
      <pc:sldChg chg="del">
        <pc:chgData name="Chris Droessler" userId="625c3661-9d64-47fa-b83c-4b49393bd161" providerId="ADAL" clId="{FBB4C61D-DEC3-864F-AF35-8278C85BA9B0}" dt="2020-01-16T12:31:51.861" v="454" actId="2696"/>
        <pc:sldMkLst>
          <pc:docMk/>
          <pc:sldMk cId="364669763" sldId="856"/>
        </pc:sldMkLst>
      </pc:sldChg>
      <pc:sldChg chg="del">
        <pc:chgData name="Chris Droessler" userId="625c3661-9d64-47fa-b83c-4b49393bd161" providerId="ADAL" clId="{FBB4C61D-DEC3-864F-AF35-8278C85BA9B0}" dt="2020-01-09T16:07:08.559" v="41" actId="2696"/>
        <pc:sldMkLst>
          <pc:docMk/>
          <pc:sldMk cId="2390905533" sldId="879"/>
        </pc:sldMkLst>
      </pc:sldChg>
      <pc:sldChg chg="ord">
        <pc:chgData name="Chris Droessler" userId="625c3661-9d64-47fa-b83c-4b49393bd161" providerId="ADAL" clId="{FBB4C61D-DEC3-864F-AF35-8278C85BA9B0}" dt="2020-01-16T12:32:37.032" v="466"/>
        <pc:sldMkLst>
          <pc:docMk/>
          <pc:sldMk cId="1591408810" sldId="884"/>
        </pc:sldMkLst>
      </pc:sldChg>
      <pc:sldChg chg="del">
        <pc:chgData name="Chris Droessler" userId="625c3661-9d64-47fa-b83c-4b49393bd161" providerId="ADAL" clId="{FBB4C61D-DEC3-864F-AF35-8278C85BA9B0}" dt="2020-01-16T12:31:51.879" v="455" actId="2696"/>
        <pc:sldMkLst>
          <pc:docMk/>
          <pc:sldMk cId="1857868975" sldId="892"/>
        </pc:sldMkLst>
      </pc:sldChg>
      <pc:sldChg chg="del">
        <pc:chgData name="Chris Droessler" userId="625c3661-9d64-47fa-b83c-4b49393bd161" providerId="ADAL" clId="{FBB4C61D-DEC3-864F-AF35-8278C85BA9B0}" dt="2020-01-16T12:31:51.897" v="456" actId="2696"/>
        <pc:sldMkLst>
          <pc:docMk/>
          <pc:sldMk cId="2382132587" sldId="893"/>
        </pc:sldMkLst>
      </pc:sldChg>
      <pc:sldChg chg="del">
        <pc:chgData name="Chris Droessler" userId="625c3661-9d64-47fa-b83c-4b49393bd161" providerId="ADAL" clId="{FBB4C61D-DEC3-864F-AF35-8278C85BA9B0}" dt="2020-01-16T12:31:51.788" v="450" actId="2696"/>
        <pc:sldMkLst>
          <pc:docMk/>
          <pc:sldMk cId="1927349101" sldId="895"/>
        </pc:sldMkLst>
      </pc:sldChg>
      <pc:sldChg chg="del">
        <pc:chgData name="Chris Droessler" userId="625c3661-9d64-47fa-b83c-4b49393bd161" providerId="ADAL" clId="{FBB4C61D-DEC3-864F-AF35-8278C85BA9B0}" dt="2020-01-09T16:07:41.321" v="61" actId="2696"/>
        <pc:sldMkLst>
          <pc:docMk/>
          <pc:sldMk cId="1097585509" sldId="907"/>
        </pc:sldMkLst>
      </pc:sldChg>
      <pc:sldChg chg="del">
        <pc:chgData name="Chris Droessler" userId="625c3661-9d64-47fa-b83c-4b49393bd161" providerId="ADAL" clId="{FBB4C61D-DEC3-864F-AF35-8278C85BA9B0}" dt="2020-01-09T16:07:41.370" v="63" actId="2696"/>
        <pc:sldMkLst>
          <pc:docMk/>
          <pc:sldMk cId="29264956" sldId="908"/>
        </pc:sldMkLst>
      </pc:sldChg>
      <pc:sldChg chg="del">
        <pc:chgData name="Chris Droessler" userId="625c3661-9d64-47fa-b83c-4b49393bd161" providerId="ADAL" clId="{FBB4C61D-DEC3-864F-AF35-8278C85BA9B0}" dt="2020-01-09T16:07:41.581" v="72" actId="2696"/>
        <pc:sldMkLst>
          <pc:docMk/>
          <pc:sldMk cId="317439390" sldId="909"/>
        </pc:sldMkLst>
      </pc:sldChg>
      <pc:sldChg chg="del">
        <pc:chgData name="Chris Droessler" userId="625c3661-9d64-47fa-b83c-4b49393bd161" providerId="ADAL" clId="{FBB4C61D-DEC3-864F-AF35-8278C85BA9B0}" dt="2020-01-09T16:07:11.664" v="42" actId="2696"/>
        <pc:sldMkLst>
          <pc:docMk/>
          <pc:sldMk cId="3882703177" sldId="913"/>
        </pc:sldMkLst>
      </pc:sldChg>
      <pc:sldChg chg="del">
        <pc:chgData name="Chris Droessler" userId="625c3661-9d64-47fa-b83c-4b49393bd161" providerId="ADAL" clId="{FBB4C61D-DEC3-864F-AF35-8278C85BA9B0}" dt="2020-01-09T16:07:41.149" v="54" actId="2696"/>
        <pc:sldMkLst>
          <pc:docMk/>
          <pc:sldMk cId="3367061011" sldId="918"/>
        </pc:sldMkLst>
      </pc:sldChg>
      <pc:sldChg chg="del">
        <pc:chgData name="Chris Droessler" userId="625c3661-9d64-47fa-b83c-4b49393bd161" providerId="ADAL" clId="{FBB4C61D-DEC3-864F-AF35-8278C85BA9B0}" dt="2020-01-10T12:16:16.028" v="75" actId="2696"/>
        <pc:sldMkLst>
          <pc:docMk/>
          <pc:sldMk cId="1565210986" sldId="919"/>
        </pc:sldMkLst>
      </pc:sldChg>
      <pc:sldChg chg="del">
        <pc:chgData name="Chris Droessler" userId="625c3661-9d64-47fa-b83c-4b49393bd161" providerId="ADAL" clId="{FBB4C61D-DEC3-864F-AF35-8278C85BA9B0}" dt="2020-01-09T16:07:01.074" v="37" actId="2696"/>
        <pc:sldMkLst>
          <pc:docMk/>
          <pc:sldMk cId="3258558535" sldId="922"/>
        </pc:sldMkLst>
      </pc:sldChg>
      <pc:sldChg chg="del">
        <pc:chgData name="Chris Droessler" userId="625c3661-9d64-47fa-b83c-4b49393bd161" providerId="ADAL" clId="{FBB4C61D-DEC3-864F-AF35-8278C85BA9B0}" dt="2020-01-09T16:07:41.200" v="56" actId="2696"/>
        <pc:sldMkLst>
          <pc:docMk/>
          <pc:sldMk cId="235783534" sldId="931"/>
        </pc:sldMkLst>
      </pc:sldChg>
      <pc:sldChg chg="del">
        <pc:chgData name="Chris Droessler" userId="625c3661-9d64-47fa-b83c-4b49393bd161" providerId="ADAL" clId="{FBB4C61D-DEC3-864F-AF35-8278C85BA9B0}" dt="2020-01-09T16:07:11.692" v="43" actId="2696"/>
        <pc:sldMkLst>
          <pc:docMk/>
          <pc:sldMk cId="1098451025" sldId="932"/>
        </pc:sldMkLst>
      </pc:sldChg>
      <pc:sldChg chg="del">
        <pc:chgData name="Chris Droessler" userId="625c3661-9d64-47fa-b83c-4b49393bd161" providerId="ADAL" clId="{FBB4C61D-DEC3-864F-AF35-8278C85BA9B0}" dt="2020-01-09T16:07:41.124" v="53" actId="2696"/>
        <pc:sldMkLst>
          <pc:docMk/>
          <pc:sldMk cId="2453974481" sldId="933"/>
        </pc:sldMkLst>
      </pc:sldChg>
      <pc:sldChg chg="del">
        <pc:chgData name="Chris Droessler" userId="625c3661-9d64-47fa-b83c-4b49393bd161" providerId="ADAL" clId="{FBB4C61D-DEC3-864F-AF35-8278C85BA9B0}" dt="2020-01-09T16:07:41.224" v="57" actId="2696"/>
        <pc:sldMkLst>
          <pc:docMk/>
          <pc:sldMk cId="3510810144" sldId="934"/>
        </pc:sldMkLst>
      </pc:sldChg>
      <pc:sldChg chg="del">
        <pc:chgData name="Chris Droessler" userId="625c3661-9d64-47fa-b83c-4b49393bd161" providerId="ADAL" clId="{FBB4C61D-DEC3-864F-AF35-8278C85BA9B0}" dt="2020-01-09T16:07:41.248" v="58" actId="2696"/>
        <pc:sldMkLst>
          <pc:docMk/>
          <pc:sldMk cId="2265878284" sldId="935"/>
        </pc:sldMkLst>
      </pc:sldChg>
      <pc:sldChg chg="del">
        <pc:chgData name="Chris Droessler" userId="625c3661-9d64-47fa-b83c-4b49393bd161" providerId="ADAL" clId="{FBB4C61D-DEC3-864F-AF35-8278C85BA9B0}" dt="2020-01-09T16:07:41.272" v="59" actId="2696"/>
        <pc:sldMkLst>
          <pc:docMk/>
          <pc:sldMk cId="874439031" sldId="936"/>
        </pc:sldMkLst>
      </pc:sldChg>
      <pc:sldChg chg="del">
        <pc:chgData name="Chris Droessler" userId="625c3661-9d64-47fa-b83c-4b49393bd161" providerId="ADAL" clId="{FBB4C61D-DEC3-864F-AF35-8278C85BA9B0}" dt="2020-01-09T16:07:41.295" v="60" actId="2696"/>
        <pc:sldMkLst>
          <pc:docMk/>
          <pc:sldMk cId="1896526470" sldId="937"/>
        </pc:sldMkLst>
      </pc:sldChg>
      <pc:sldChg chg="del">
        <pc:chgData name="Chris Droessler" userId="625c3661-9d64-47fa-b83c-4b49393bd161" providerId="ADAL" clId="{FBB4C61D-DEC3-864F-AF35-8278C85BA9B0}" dt="2020-01-16T12:30:40.618" v="431" actId="2696"/>
        <pc:sldMkLst>
          <pc:docMk/>
          <pc:sldMk cId="1389536493" sldId="938"/>
        </pc:sldMkLst>
      </pc:sldChg>
      <pc:sldChg chg="del">
        <pc:chgData name="Chris Droessler" userId="625c3661-9d64-47fa-b83c-4b49393bd161" providerId="ADAL" clId="{FBB4C61D-DEC3-864F-AF35-8278C85BA9B0}" dt="2020-01-16T12:30:40.645" v="432" actId="2696"/>
        <pc:sldMkLst>
          <pc:docMk/>
          <pc:sldMk cId="2089719893" sldId="939"/>
        </pc:sldMkLst>
      </pc:sldChg>
      <pc:sldChg chg="del">
        <pc:chgData name="Chris Droessler" userId="625c3661-9d64-47fa-b83c-4b49393bd161" providerId="ADAL" clId="{FBB4C61D-DEC3-864F-AF35-8278C85BA9B0}" dt="2020-01-09T16:07:04.612" v="38" actId="2696"/>
        <pc:sldMkLst>
          <pc:docMk/>
          <pc:sldMk cId="2757398017" sldId="940"/>
        </pc:sldMkLst>
      </pc:sldChg>
      <pc:sldChg chg="del">
        <pc:chgData name="Chris Droessler" userId="625c3661-9d64-47fa-b83c-4b49393bd161" providerId="ADAL" clId="{FBB4C61D-DEC3-864F-AF35-8278C85BA9B0}" dt="2020-01-09T16:07:04.640" v="39" actId="2696"/>
        <pc:sldMkLst>
          <pc:docMk/>
          <pc:sldMk cId="3025762252" sldId="941"/>
        </pc:sldMkLst>
      </pc:sldChg>
      <pc:sldChg chg="del">
        <pc:chgData name="Chris Droessler" userId="625c3661-9d64-47fa-b83c-4b49393bd161" providerId="ADAL" clId="{FBB4C61D-DEC3-864F-AF35-8278C85BA9B0}" dt="2020-01-09T16:07:04.668" v="40" actId="2696"/>
        <pc:sldMkLst>
          <pc:docMk/>
          <pc:sldMk cId="737555322" sldId="942"/>
        </pc:sldMkLst>
      </pc:sldChg>
      <pc:sldChg chg="del">
        <pc:chgData name="Chris Droessler" userId="625c3661-9d64-47fa-b83c-4b49393bd161" providerId="ADAL" clId="{FBB4C61D-DEC3-864F-AF35-8278C85BA9B0}" dt="2020-01-09T16:07:41.394" v="64" actId="2696"/>
        <pc:sldMkLst>
          <pc:docMk/>
          <pc:sldMk cId="3148350769" sldId="943"/>
        </pc:sldMkLst>
      </pc:sldChg>
      <pc:sldChg chg="del">
        <pc:chgData name="Chris Droessler" userId="625c3661-9d64-47fa-b83c-4b49393bd161" providerId="ADAL" clId="{FBB4C61D-DEC3-864F-AF35-8278C85BA9B0}" dt="2020-01-16T12:29:04.849" v="401" actId="2696"/>
        <pc:sldMkLst>
          <pc:docMk/>
          <pc:sldMk cId="2859524144" sldId="944"/>
        </pc:sldMkLst>
      </pc:sldChg>
      <pc:sldChg chg="addSp modSp ord">
        <pc:chgData name="Chris Droessler" userId="625c3661-9d64-47fa-b83c-4b49393bd161" providerId="ADAL" clId="{FBB4C61D-DEC3-864F-AF35-8278C85BA9B0}" dt="2020-01-10T12:46:41.022" v="217" actId="1076"/>
        <pc:sldMkLst>
          <pc:docMk/>
          <pc:sldMk cId="1955860665" sldId="945"/>
        </pc:sldMkLst>
        <pc:picChg chg="mod">
          <ac:chgData name="Chris Droessler" userId="625c3661-9d64-47fa-b83c-4b49393bd161" providerId="ADAL" clId="{FBB4C61D-DEC3-864F-AF35-8278C85BA9B0}" dt="2020-01-10T12:46:37.911" v="216" actId="1076"/>
          <ac:picMkLst>
            <pc:docMk/>
            <pc:sldMk cId="1955860665" sldId="945"/>
            <ac:picMk id="4" creationId="{2D1E78B0-48EF-DE42-B2C4-CDB09E4B6110}"/>
          </ac:picMkLst>
        </pc:picChg>
        <pc:picChg chg="add mod">
          <ac:chgData name="Chris Droessler" userId="625c3661-9d64-47fa-b83c-4b49393bd161" providerId="ADAL" clId="{FBB4C61D-DEC3-864F-AF35-8278C85BA9B0}" dt="2020-01-10T12:46:41.022" v="217" actId="1076"/>
          <ac:picMkLst>
            <pc:docMk/>
            <pc:sldMk cId="1955860665" sldId="945"/>
            <ac:picMk id="7170" creationId="{7E7FB53A-7F6A-6244-8914-980D6B10FD1E}"/>
          </ac:picMkLst>
        </pc:picChg>
      </pc:sldChg>
      <pc:sldChg chg="del">
        <pc:chgData name="Chris Droessler" userId="625c3661-9d64-47fa-b83c-4b49393bd161" providerId="ADAL" clId="{FBB4C61D-DEC3-864F-AF35-8278C85BA9B0}" dt="2020-01-09T16:07:41.073" v="51" actId="2696"/>
        <pc:sldMkLst>
          <pc:docMk/>
          <pc:sldMk cId="1615761494" sldId="946"/>
        </pc:sldMkLst>
      </pc:sldChg>
      <pc:sldChg chg="del">
        <pc:chgData name="Chris Droessler" userId="625c3661-9d64-47fa-b83c-4b49393bd161" providerId="ADAL" clId="{FBB4C61D-DEC3-864F-AF35-8278C85BA9B0}" dt="2020-01-09T16:07:41.098" v="52" actId="2696"/>
        <pc:sldMkLst>
          <pc:docMk/>
          <pc:sldMk cId="2593871143" sldId="947"/>
        </pc:sldMkLst>
      </pc:sldChg>
      <pc:sldChg chg="del">
        <pc:chgData name="Chris Droessler" userId="625c3661-9d64-47fa-b83c-4b49393bd161" providerId="ADAL" clId="{FBB4C61D-DEC3-864F-AF35-8278C85BA9B0}" dt="2020-01-09T16:07:40.922" v="45" actId="2696"/>
        <pc:sldMkLst>
          <pc:docMk/>
          <pc:sldMk cId="784313471" sldId="948"/>
        </pc:sldMkLst>
      </pc:sldChg>
      <pc:sldChg chg="del">
        <pc:chgData name="Chris Droessler" userId="625c3661-9d64-47fa-b83c-4b49393bd161" providerId="ADAL" clId="{FBB4C61D-DEC3-864F-AF35-8278C85BA9B0}" dt="2020-01-09T16:07:40.947" v="46" actId="2696"/>
        <pc:sldMkLst>
          <pc:docMk/>
          <pc:sldMk cId="2495099686" sldId="949"/>
        </pc:sldMkLst>
      </pc:sldChg>
      <pc:sldChg chg="del">
        <pc:chgData name="Chris Droessler" userId="625c3661-9d64-47fa-b83c-4b49393bd161" providerId="ADAL" clId="{FBB4C61D-DEC3-864F-AF35-8278C85BA9B0}" dt="2020-01-09T16:07:40.972" v="47" actId="2696"/>
        <pc:sldMkLst>
          <pc:docMk/>
          <pc:sldMk cId="3621945204" sldId="950"/>
        </pc:sldMkLst>
      </pc:sldChg>
      <pc:sldChg chg="del">
        <pc:chgData name="Chris Droessler" userId="625c3661-9d64-47fa-b83c-4b49393bd161" providerId="ADAL" clId="{FBB4C61D-DEC3-864F-AF35-8278C85BA9B0}" dt="2020-01-09T16:07:40.997" v="48" actId="2696"/>
        <pc:sldMkLst>
          <pc:docMk/>
          <pc:sldMk cId="3973769361" sldId="951"/>
        </pc:sldMkLst>
      </pc:sldChg>
      <pc:sldChg chg="del">
        <pc:chgData name="Chris Droessler" userId="625c3661-9d64-47fa-b83c-4b49393bd161" providerId="ADAL" clId="{FBB4C61D-DEC3-864F-AF35-8278C85BA9B0}" dt="2020-01-09T16:07:41.023" v="49" actId="2696"/>
        <pc:sldMkLst>
          <pc:docMk/>
          <pc:sldMk cId="2358810166" sldId="952"/>
        </pc:sldMkLst>
      </pc:sldChg>
      <pc:sldChg chg="del">
        <pc:chgData name="Chris Droessler" userId="625c3661-9d64-47fa-b83c-4b49393bd161" providerId="ADAL" clId="{FBB4C61D-DEC3-864F-AF35-8278C85BA9B0}" dt="2020-01-09T16:07:41.048" v="50" actId="2696"/>
        <pc:sldMkLst>
          <pc:docMk/>
          <pc:sldMk cId="765709712" sldId="953"/>
        </pc:sldMkLst>
      </pc:sldChg>
      <pc:sldChg chg="del">
        <pc:chgData name="Chris Droessler" userId="625c3661-9d64-47fa-b83c-4b49393bd161" providerId="ADAL" clId="{FBB4C61D-DEC3-864F-AF35-8278C85BA9B0}" dt="2020-01-09T16:07:40.897" v="44" actId="2696"/>
        <pc:sldMkLst>
          <pc:docMk/>
          <pc:sldMk cId="4256664032" sldId="954"/>
        </pc:sldMkLst>
      </pc:sldChg>
      <pc:sldChg chg="del">
        <pc:chgData name="Chris Droessler" userId="625c3661-9d64-47fa-b83c-4b49393bd161" providerId="ADAL" clId="{FBB4C61D-DEC3-864F-AF35-8278C85BA9B0}" dt="2020-01-16T12:30:40.593" v="430" actId="2696"/>
        <pc:sldMkLst>
          <pc:docMk/>
          <pc:sldMk cId="851088765" sldId="955"/>
        </pc:sldMkLst>
      </pc:sldChg>
      <pc:sldChg chg="del">
        <pc:chgData name="Chris Droessler" userId="625c3661-9d64-47fa-b83c-4b49393bd161" providerId="ADAL" clId="{FBB4C61D-DEC3-864F-AF35-8278C85BA9B0}" dt="2020-01-09T16:07:41.604" v="73" actId="2696"/>
        <pc:sldMkLst>
          <pc:docMk/>
          <pc:sldMk cId="3431447260" sldId="956"/>
        </pc:sldMkLst>
      </pc:sldChg>
      <pc:sldChg chg="del">
        <pc:chgData name="Chris Droessler" userId="625c3661-9d64-47fa-b83c-4b49393bd161" providerId="ADAL" clId="{FBB4C61D-DEC3-864F-AF35-8278C85BA9B0}" dt="2020-01-09T16:07:41.627" v="74" actId="2696"/>
        <pc:sldMkLst>
          <pc:docMk/>
          <pc:sldMk cId="3889225865" sldId="957"/>
        </pc:sldMkLst>
      </pc:sldChg>
      <pc:sldChg chg="add del">
        <pc:chgData name="Chris Droessler" userId="625c3661-9d64-47fa-b83c-4b49393bd161" providerId="ADAL" clId="{FBB4C61D-DEC3-864F-AF35-8278C85BA9B0}" dt="2020-01-16T12:30:40.542" v="428" actId="2696"/>
        <pc:sldMkLst>
          <pc:docMk/>
          <pc:sldMk cId="3259248312" sldId="958"/>
        </pc:sldMkLst>
      </pc:sldChg>
      <pc:sldChg chg="add del">
        <pc:chgData name="Chris Droessler" userId="625c3661-9d64-47fa-b83c-4b49393bd161" providerId="ADAL" clId="{FBB4C61D-DEC3-864F-AF35-8278C85BA9B0}" dt="2020-01-16T12:30:40.567" v="429" actId="2696"/>
        <pc:sldMkLst>
          <pc:docMk/>
          <pc:sldMk cId="249660120" sldId="959"/>
        </pc:sldMkLst>
      </pc:sldChg>
      <pc:sldChg chg="addSp delSp modSp add setBg modNotesTx">
        <pc:chgData name="Chris Droessler" userId="625c3661-9d64-47fa-b83c-4b49393bd161" providerId="ADAL" clId="{FBB4C61D-DEC3-864F-AF35-8278C85BA9B0}" dt="2020-01-16T12:32:09.526" v="464" actId="478"/>
        <pc:sldMkLst>
          <pc:docMk/>
          <pc:sldMk cId="446441057" sldId="960"/>
        </pc:sldMkLst>
        <pc:spChg chg="del">
          <ac:chgData name="Chris Droessler" userId="625c3661-9d64-47fa-b83c-4b49393bd161" providerId="ADAL" clId="{FBB4C61D-DEC3-864F-AF35-8278C85BA9B0}" dt="2020-01-16T12:32:09.526" v="464" actId="478"/>
          <ac:spMkLst>
            <pc:docMk/>
            <pc:sldMk cId="446441057" sldId="960"/>
            <ac:spMk id="3" creationId="{00000000-0000-0000-0000-000000000000}"/>
          </ac:spMkLst>
        </pc:spChg>
        <pc:picChg chg="add mod">
          <ac:chgData name="Chris Droessler" userId="625c3661-9d64-47fa-b83c-4b49393bd161" providerId="ADAL" clId="{FBB4C61D-DEC3-864F-AF35-8278C85BA9B0}" dt="2020-01-09T16:06:26.843" v="36" actId="14100"/>
          <ac:picMkLst>
            <pc:docMk/>
            <pc:sldMk cId="446441057" sldId="960"/>
            <ac:picMk id="4" creationId="{0F5EB216-E77C-C340-BC80-0230CD1090AF}"/>
          </ac:picMkLst>
        </pc:picChg>
        <pc:picChg chg="del">
          <ac:chgData name="Chris Droessler" userId="625c3661-9d64-47fa-b83c-4b49393bd161" providerId="ADAL" clId="{FBB4C61D-DEC3-864F-AF35-8278C85BA9B0}" dt="2020-01-09T16:05:11.523" v="23" actId="478"/>
          <ac:picMkLst>
            <pc:docMk/>
            <pc:sldMk cId="446441057" sldId="960"/>
            <ac:picMk id="7" creationId="{C34FA5AD-EDA3-CA4A-B82D-39A326CBC943}"/>
          </ac:picMkLst>
        </pc:picChg>
      </pc:sldChg>
      <pc:sldChg chg="add">
        <pc:chgData name="Chris Droessler" userId="625c3661-9d64-47fa-b83c-4b49393bd161" providerId="ADAL" clId="{FBB4C61D-DEC3-864F-AF35-8278C85BA9B0}" dt="2020-01-09T16:04:59.461" v="3"/>
        <pc:sldMkLst>
          <pc:docMk/>
          <pc:sldMk cId="1364932554" sldId="961"/>
        </pc:sldMkLst>
      </pc:sldChg>
      <pc:sldChg chg="add">
        <pc:chgData name="Chris Droessler" userId="625c3661-9d64-47fa-b83c-4b49393bd161" providerId="ADAL" clId="{FBB4C61D-DEC3-864F-AF35-8278C85BA9B0}" dt="2020-01-09T16:04:59.755" v="4"/>
        <pc:sldMkLst>
          <pc:docMk/>
          <pc:sldMk cId="3685503139" sldId="962"/>
        </pc:sldMkLst>
      </pc:sldChg>
      <pc:sldChg chg="addSp delSp modSp add ord setBg modNotesTx">
        <pc:chgData name="Chris Droessler" userId="625c3661-9d64-47fa-b83c-4b49393bd161" providerId="ADAL" clId="{FBB4C61D-DEC3-864F-AF35-8278C85BA9B0}" dt="2020-01-16T12:33:17.737" v="471" actId="20577"/>
        <pc:sldMkLst>
          <pc:docMk/>
          <pc:sldMk cId="3083735741" sldId="963"/>
        </pc:sldMkLst>
        <pc:spChg chg="del">
          <ac:chgData name="Chris Droessler" userId="625c3661-9d64-47fa-b83c-4b49393bd161" providerId="ADAL" clId="{FBB4C61D-DEC3-864F-AF35-8278C85BA9B0}" dt="2020-01-16T12:30:20.386" v="410" actId="478"/>
          <ac:spMkLst>
            <pc:docMk/>
            <pc:sldMk cId="3083735741" sldId="963"/>
            <ac:spMk id="3" creationId="{00000000-0000-0000-0000-000000000000}"/>
          </ac:spMkLst>
        </pc:spChg>
        <pc:picChg chg="add mod">
          <ac:chgData name="Chris Droessler" userId="625c3661-9d64-47fa-b83c-4b49393bd161" providerId="ADAL" clId="{FBB4C61D-DEC3-864F-AF35-8278C85BA9B0}" dt="2020-01-16T12:29:57.937" v="408" actId="14100"/>
          <ac:picMkLst>
            <pc:docMk/>
            <pc:sldMk cId="3083735741" sldId="963"/>
            <ac:picMk id="4" creationId="{52609948-5529-E443-AECE-B4103EB0F9C9}"/>
          </ac:picMkLst>
        </pc:picChg>
        <pc:picChg chg="del">
          <ac:chgData name="Chris Droessler" userId="625c3661-9d64-47fa-b83c-4b49393bd161" providerId="ADAL" clId="{FBB4C61D-DEC3-864F-AF35-8278C85BA9B0}" dt="2020-01-16T12:29:44.752" v="403" actId="478"/>
          <ac:picMkLst>
            <pc:docMk/>
            <pc:sldMk cId="3083735741" sldId="963"/>
            <ac:picMk id="7" creationId="{C34FA5AD-EDA3-CA4A-B82D-39A326CBC943}"/>
          </ac:picMkLst>
        </pc:picChg>
      </pc:sldChg>
      <pc:sldChg chg="add del">
        <pc:chgData name="Chris Droessler" userId="625c3661-9d64-47fa-b83c-4b49393bd161" providerId="ADAL" clId="{FBB4C61D-DEC3-864F-AF35-8278C85BA9B0}" dt="2020-01-16T12:30:40.086" v="411" actId="2696"/>
        <pc:sldMkLst>
          <pc:docMk/>
          <pc:sldMk cId="411966282" sldId="964"/>
        </pc:sldMkLst>
      </pc:sldChg>
      <pc:sldChg chg="add del">
        <pc:chgData name="Chris Droessler" userId="625c3661-9d64-47fa-b83c-4b49393bd161" providerId="ADAL" clId="{FBB4C61D-DEC3-864F-AF35-8278C85BA9B0}" dt="2020-01-16T12:30:40.114" v="412" actId="2696"/>
        <pc:sldMkLst>
          <pc:docMk/>
          <pc:sldMk cId="2483245063" sldId="965"/>
        </pc:sldMkLst>
      </pc:sldChg>
      <pc:sldChg chg="add del">
        <pc:chgData name="Chris Droessler" userId="625c3661-9d64-47fa-b83c-4b49393bd161" providerId="ADAL" clId="{FBB4C61D-DEC3-864F-AF35-8278C85BA9B0}" dt="2020-01-16T12:30:40.142" v="413" actId="2696"/>
        <pc:sldMkLst>
          <pc:docMk/>
          <pc:sldMk cId="3108068323" sldId="966"/>
        </pc:sldMkLst>
      </pc:sldChg>
      <pc:sldChg chg="add del">
        <pc:chgData name="Chris Droessler" userId="625c3661-9d64-47fa-b83c-4b49393bd161" providerId="ADAL" clId="{FBB4C61D-DEC3-864F-AF35-8278C85BA9B0}" dt="2020-01-16T12:30:40.169" v="414" actId="2696"/>
        <pc:sldMkLst>
          <pc:docMk/>
          <pc:sldMk cId="2005975964" sldId="967"/>
        </pc:sldMkLst>
      </pc:sldChg>
      <pc:sldChg chg="add del">
        <pc:chgData name="Chris Droessler" userId="625c3661-9d64-47fa-b83c-4b49393bd161" providerId="ADAL" clId="{FBB4C61D-DEC3-864F-AF35-8278C85BA9B0}" dt="2020-01-16T12:30:40.197" v="415" actId="2696"/>
        <pc:sldMkLst>
          <pc:docMk/>
          <pc:sldMk cId="3914859972" sldId="968"/>
        </pc:sldMkLst>
      </pc:sldChg>
      <pc:sldChg chg="add del">
        <pc:chgData name="Chris Droessler" userId="625c3661-9d64-47fa-b83c-4b49393bd161" providerId="ADAL" clId="{FBB4C61D-DEC3-864F-AF35-8278C85BA9B0}" dt="2020-01-16T12:30:40.224" v="416" actId="2696"/>
        <pc:sldMkLst>
          <pc:docMk/>
          <pc:sldMk cId="1700804001" sldId="969"/>
        </pc:sldMkLst>
      </pc:sldChg>
      <pc:sldChg chg="add del">
        <pc:chgData name="Chris Droessler" userId="625c3661-9d64-47fa-b83c-4b49393bd161" providerId="ADAL" clId="{FBB4C61D-DEC3-864F-AF35-8278C85BA9B0}" dt="2020-01-16T12:30:40.251" v="417" actId="2696"/>
        <pc:sldMkLst>
          <pc:docMk/>
          <pc:sldMk cId="3932217375" sldId="970"/>
        </pc:sldMkLst>
      </pc:sldChg>
      <pc:sldChg chg="add del">
        <pc:chgData name="Chris Droessler" userId="625c3661-9d64-47fa-b83c-4b49393bd161" providerId="ADAL" clId="{FBB4C61D-DEC3-864F-AF35-8278C85BA9B0}" dt="2020-01-16T12:30:40.278" v="418" actId="2696"/>
        <pc:sldMkLst>
          <pc:docMk/>
          <pc:sldMk cId="3169113304" sldId="971"/>
        </pc:sldMkLst>
      </pc:sldChg>
      <pc:sldChg chg="add del">
        <pc:chgData name="Chris Droessler" userId="625c3661-9d64-47fa-b83c-4b49393bd161" providerId="ADAL" clId="{FBB4C61D-DEC3-864F-AF35-8278C85BA9B0}" dt="2020-01-16T12:30:40.305" v="419" actId="2696"/>
        <pc:sldMkLst>
          <pc:docMk/>
          <pc:sldMk cId="100248634" sldId="972"/>
        </pc:sldMkLst>
      </pc:sldChg>
      <pc:sldChg chg="add del">
        <pc:chgData name="Chris Droessler" userId="625c3661-9d64-47fa-b83c-4b49393bd161" providerId="ADAL" clId="{FBB4C61D-DEC3-864F-AF35-8278C85BA9B0}" dt="2020-01-16T12:30:40.333" v="420" actId="2696"/>
        <pc:sldMkLst>
          <pc:docMk/>
          <pc:sldMk cId="4047070268" sldId="973"/>
        </pc:sldMkLst>
      </pc:sldChg>
      <pc:sldChg chg="add del">
        <pc:chgData name="Chris Droessler" userId="625c3661-9d64-47fa-b83c-4b49393bd161" providerId="ADAL" clId="{FBB4C61D-DEC3-864F-AF35-8278C85BA9B0}" dt="2020-01-16T12:30:40.360" v="421" actId="2696"/>
        <pc:sldMkLst>
          <pc:docMk/>
          <pc:sldMk cId="3441151599" sldId="974"/>
        </pc:sldMkLst>
      </pc:sldChg>
      <pc:sldChg chg="add del">
        <pc:chgData name="Chris Droessler" userId="625c3661-9d64-47fa-b83c-4b49393bd161" providerId="ADAL" clId="{FBB4C61D-DEC3-864F-AF35-8278C85BA9B0}" dt="2020-01-16T12:30:40.387" v="422" actId="2696"/>
        <pc:sldMkLst>
          <pc:docMk/>
          <pc:sldMk cId="2385327720" sldId="975"/>
        </pc:sldMkLst>
      </pc:sldChg>
      <pc:sldChg chg="add del">
        <pc:chgData name="Chris Droessler" userId="625c3661-9d64-47fa-b83c-4b49393bd161" providerId="ADAL" clId="{FBB4C61D-DEC3-864F-AF35-8278C85BA9B0}" dt="2020-01-16T12:30:40.413" v="423" actId="2696"/>
        <pc:sldMkLst>
          <pc:docMk/>
          <pc:sldMk cId="1666014121" sldId="976"/>
        </pc:sldMkLst>
      </pc:sldChg>
      <pc:sldChg chg="add del">
        <pc:chgData name="Chris Droessler" userId="625c3661-9d64-47fa-b83c-4b49393bd161" providerId="ADAL" clId="{FBB4C61D-DEC3-864F-AF35-8278C85BA9B0}" dt="2020-01-16T12:30:40.439" v="424" actId="2696"/>
        <pc:sldMkLst>
          <pc:docMk/>
          <pc:sldMk cId="2340247862" sldId="977"/>
        </pc:sldMkLst>
      </pc:sldChg>
      <pc:sldChg chg="add del">
        <pc:chgData name="Chris Droessler" userId="625c3661-9d64-47fa-b83c-4b49393bd161" providerId="ADAL" clId="{FBB4C61D-DEC3-864F-AF35-8278C85BA9B0}" dt="2020-01-16T12:30:40.465" v="425" actId="2696"/>
        <pc:sldMkLst>
          <pc:docMk/>
          <pc:sldMk cId="52061441" sldId="978"/>
        </pc:sldMkLst>
      </pc:sldChg>
      <pc:sldChg chg="add del">
        <pc:chgData name="Chris Droessler" userId="625c3661-9d64-47fa-b83c-4b49393bd161" providerId="ADAL" clId="{FBB4C61D-DEC3-864F-AF35-8278C85BA9B0}" dt="2020-01-16T12:30:40.491" v="426" actId="2696"/>
        <pc:sldMkLst>
          <pc:docMk/>
          <pc:sldMk cId="2031437293" sldId="979"/>
        </pc:sldMkLst>
      </pc:sldChg>
      <pc:sldChg chg="add del">
        <pc:chgData name="Chris Droessler" userId="625c3661-9d64-47fa-b83c-4b49393bd161" providerId="ADAL" clId="{FBB4C61D-DEC3-864F-AF35-8278C85BA9B0}" dt="2020-01-16T12:30:40.516" v="427" actId="2696"/>
        <pc:sldMkLst>
          <pc:docMk/>
          <pc:sldMk cId="2935813404" sldId="980"/>
        </pc:sldMkLst>
      </pc:sldChg>
      <pc:sldChg chg="addSp modSp add modNotesTx">
        <pc:chgData name="Chris Droessler" userId="625c3661-9d64-47fa-b83c-4b49393bd161" providerId="ADAL" clId="{FBB4C61D-DEC3-864F-AF35-8278C85BA9B0}" dt="2020-01-10T12:49:14.433" v="230" actId="14100"/>
        <pc:sldMkLst>
          <pc:docMk/>
          <pc:sldMk cId="3413008259" sldId="981"/>
        </pc:sldMkLst>
        <pc:spChg chg="mod">
          <ac:chgData name="Chris Droessler" userId="625c3661-9d64-47fa-b83c-4b49393bd161" providerId="ADAL" clId="{FBB4C61D-DEC3-864F-AF35-8278C85BA9B0}" dt="2020-01-10T12:48:30.071" v="220" actId="14100"/>
          <ac:spMkLst>
            <pc:docMk/>
            <pc:sldMk cId="3413008259" sldId="981"/>
            <ac:spMk id="2" creationId="{00000000-0000-0000-0000-000000000000}"/>
          </ac:spMkLst>
        </pc:spChg>
        <pc:spChg chg="mod">
          <ac:chgData name="Chris Droessler" userId="625c3661-9d64-47fa-b83c-4b49393bd161" providerId="ADAL" clId="{FBB4C61D-DEC3-864F-AF35-8278C85BA9B0}" dt="2020-01-10T12:49:06.349" v="228" actId="20577"/>
          <ac:spMkLst>
            <pc:docMk/>
            <pc:sldMk cId="3413008259" sldId="981"/>
            <ac:spMk id="3" creationId="{00000000-0000-0000-0000-000000000000}"/>
          </ac:spMkLst>
        </pc:spChg>
        <pc:picChg chg="add mod">
          <ac:chgData name="Chris Droessler" userId="625c3661-9d64-47fa-b83c-4b49393bd161" providerId="ADAL" clId="{FBB4C61D-DEC3-864F-AF35-8278C85BA9B0}" dt="2020-01-10T12:49:10.234" v="229" actId="14100"/>
          <ac:picMkLst>
            <pc:docMk/>
            <pc:sldMk cId="3413008259" sldId="981"/>
            <ac:picMk id="6146" creationId="{E9908CDF-2E30-9048-B36E-20E88EC8E2AB}"/>
          </ac:picMkLst>
        </pc:picChg>
        <pc:picChg chg="add mod">
          <ac:chgData name="Chris Droessler" userId="625c3661-9d64-47fa-b83c-4b49393bd161" providerId="ADAL" clId="{FBB4C61D-DEC3-864F-AF35-8278C85BA9B0}" dt="2020-01-10T12:49:14.433" v="230" actId="14100"/>
          <ac:picMkLst>
            <pc:docMk/>
            <pc:sldMk cId="3413008259" sldId="981"/>
            <ac:picMk id="6148" creationId="{D25A531D-DF18-5C4C-9D6A-2966A4569AD7}"/>
          </ac:picMkLst>
        </pc:picChg>
      </pc:sldChg>
      <pc:sldChg chg="addSp delSp modSp add modNotesTx">
        <pc:chgData name="Chris Droessler" userId="625c3661-9d64-47fa-b83c-4b49393bd161" providerId="ADAL" clId="{FBB4C61D-DEC3-864F-AF35-8278C85BA9B0}" dt="2020-01-10T12:55:58.197" v="237" actId="1076"/>
        <pc:sldMkLst>
          <pc:docMk/>
          <pc:sldMk cId="2133438890" sldId="982"/>
        </pc:sldMkLst>
        <pc:spChg chg="mod">
          <ac:chgData name="Chris Droessler" userId="625c3661-9d64-47fa-b83c-4b49393bd161" providerId="ADAL" clId="{FBB4C61D-DEC3-864F-AF35-8278C85BA9B0}" dt="2020-01-10T12:18:16.747" v="96"/>
          <ac:spMkLst>
            <pc:docMk/>
            <pc:sldMk cId="2133438890" sldId="982"/>
            <ac:spMk id="2" creationId="{00000000-0000-0000-0000-000000000000}"/>
          </ac:spMkLst>
        </pc:spChg>
        <pc:spChg chg="mod">
          <ac:chgData name="Chris Droessler" userId="625c3661-9d64-47fa-b83c-4b49393bd161" providerId="ADAL" clId="{FBB4C61D-DEC3-864F-AF35-8278C85BA9B0}" dt="2020-01-10T12:40:58.895" v="191"/>
          <ac:spMkLst>
            <pc:docMk/>
            <pc:sldMk cId="2133438890" sldId="982"/>
            <ac:spMk id="3" creationId="{00000000-0000-0000-0000-000000000000}"/>
          </ac:spMkLst>
        </pc:spChg>
        <pc:spChg chg="add del mod">
          <ac:chgData name="Chris Droessler" userId="625c3661-9d64-47fa-b83c-4b49393bd161" providerId="ADAL" clId="{FBB4C61D-DEC3-864F-AF35-8278C85BA9B0}" dt="2020-01-10T12:41:10.107" v="197"/>
          <ac:spMkLst>
            <pc:docMk/>
            <pc:sldMk cId="2133438890" sldId="982"/>
            <ac:spMk id="4" creationId="{74E7AD28-BD32-BE4C-8299-7E730252D0F0}"/>
          </ac:spMkLst>
        </pc:spChg>
        <pc:picChg chg="add mod">
          <ac:chgData name="Chris Droessler" userId="625c3661-9d64-47fa-b83c-4b49393bd161" providerId="ADAL" clId="{FBB4C61D-DEC3-864F-AF35-8278C85BA9B0}" dt="2020-01-10T12:55:58.197" v="237" actId="1076"/>
          <ac:picMkLst>
            <pc:docMk/>
            <pc:sldMk cId="2133438890" sldId="982"/>
            <ac:picMk id="5122" creationId="{FA4CEB7D-84DD-784E-9D07-154EF7F60C5F}"/>
          </ac:picMkLst>
        </pc:picChg>
        <pc:picChg chg="add mod">
          <ac:chgData name="Chris Droessler" userId="625c3661-9d64-47fa-b83c-4b49393bd161" providerId="ADAL" clId="{FBB4C61D-DEC3-864F-AF35-8278C85BA9B0}" dt="2020-01-10T12:55:53.349" v="236" actId="14100"/>
          <ac:picMkLst>
            <pc:docMk/>
            <pc:sldMk cId="2133438890" sldId="982"/>
            <ac:picMk id="5124" creationId="{B714E03A-350A-3244-939F-DAE5FA578A67}"/>
          </ac:picMkLst>
        </pc:picChg>
      </pc:sldChg>
      <pc:sldChg chg="addSp modSp add modNotesTx">
        <pc:chgData name="Chris Droessler" userId="625c3661-9d64-47fa-b83c-4b49393bd161" providerId="ADAL" clId="{FBB4C61D-DEC3-864F-AF35-8278C85BA9B0}" dt="2020-01-10T12:57:32.585" v="246" actId="1076"/>
        <pc:sldMkLst>
          <pc:docMk/>
          <pc:sldMk cId="83167984" sldId="983"/>
        </pc:sldMkLst>
        <pc:spChg chg="mod">
          <ac:chgData name="Chris Droessler" userId="625c3661-9d64-47fa-b83c-4b49393bd161" providerId="ADAL" clId="{FBB4C61D-DEC3-864F-AF35-8278C85BA9B0}" dt="2020-01-10T12:57:08.473" v="238"/>
          <ac:spMkLst>
            <pc:docMk/>
            <pc:sldMk cId="83167984" sldId="983"/>
            <ac:spMk id="2" creationId="{00000000-0000-0000-0000-000000000000}"/>
          </ac:spMkLst>
        </pc:spChg>
        <pc:spChg chg="mod">
          <ac:chgData name="Chris Droessler" userId="625c3661-9d64-47fa-b83c-4b49393bd161" providerId="ADAL" clId="{FBB4C61D-DEC3-864F-AF35-8278C85BA9B0}" dt="2020-01-10T12:39:43.059" v="180" actId="20577"/>
          <ac:spMkLst>
            <pc:docMk/>
            <pc:sldMk cId="83167984" sldId="983"/>
            <ac:spMk id="3" creationId="{00000000-0000-0000-0000-000000000000}"/>
          </ac:spMkLst>
        </pc:spChg>
        <pc:picChg chg="add mod">
          <ac:chgData name="Chris Droessler" userId="625c3661-9d64-47fa-b83c-4b49393bd161" providerId="ADAL" clId="{FBB4C61D-DEC3-864F-AF35-8278C85BA9B0}" dt="2020-01-10T12:40:03.233" v="183" actId="1076"/>
          <ac:picMkLst>
            <pc:docMk/>
            <pc:sldMk cId="83167984" sldId="983"/>
            <ac:picMk id="4" creationId="{99BA4A67-7733-FE4B-ABF4-D2D8ABCDA5DF}"/>
          </ac:picMkLst>
        </pc:picChg>
        <pc:picChg chg="add mod">
          <ac:chgData name="Chris Droessler" userId="625c3661-9d64-47fa-b83c-4b49393bd161" providerId="ADAL" clId="{FBB4C61D-DEC3-864F-AF35-8278C85BA9B0}" dt="2020-01-10T12:57:32.585" v="246" actId="1076"/>
          <ac:picMkLst>
            <pc:docMk/>
            <pc:sldMk cId="83167984" sldId="983"/>
            <ac:picMk id="4098" creationId="{F452C65A-0434-0A4D-9D87-FD938C4D8D0A}"/>
          </ac:picMkLst>
        </pc:picChg>
      </pc:sldChg>
      <pc:sldChg chg="addSp delSp modSp add modNotesTx">
        <pc:chgData name="Chris Droessler" userId="625c3661-9d64-47fa-b83c-4b49393bd161" providerId="ADAL" clId="{FBB4C61D-DEC3-864F-AF35-8278C85BA9B0}" dt="2020-01-10T13:16:42.419" v="298" actId="1076"/>
        <pc:sldMkLst>
          <pc:docMk/>
          <pc:sldMk cId="749169474" sldId="984"/>
        </pc:sldMkLst>
        <pc:spChg chg="mod">
          <ac:chgData name="Chris Droessler" userId="625c3661-9d64-47fa-b83c-4b49393bd161" providerId="ADAL" clId="{FBB4C61D-DEC3-864F-AF35-8278C85BA9B0}" dt="2020-01-10T12:34:55.539" v="142" actId="20577"/>
          <ac:spMkLst>
            <pc:docMk/>
            <pc:sldMk cId="749169474" sldId="984"/>
            <ac:spMk id="2" creationId="{00000000-0000-0000-0000-000000000000}"/>
          </ac:spMkLst>
        </pc:spChg>
        <pc:spChg chg="mod">
          <ac:chgData name="Chris Droessler" userId="625c3661-9d64-47fa-b83c-4b49393bd161" providerId="ADAL" clId="{FBB4C61D-DEC3-864F-AF35-8278C85BA9B0}" dt="2020-01-10T12:39:16.897" v="179" actId="14100"/>
          <ac:spMkLst>
            <pc:docMk/>
            <pc:sldMk cId="749169474" sldId="984"/>
            <ac:spMk id="3" creationId="{00000000-0000-0000-0000-000000000000}"/>
          </ac:spMkLst>
        </pc:spChg>
        <pc:spChg chg="add del mod">
          <ac:chgData name="Chris Droessler" userId="625c3661-9d64-47fa-b83c-4b49393bd161" providerId="ADAL" clId="{FBB4C61D-DEC3-864F-AF35-8278C85BA9B0}" dt="2020-01-10T12:37:57.910" v="152" actId="478"/>
          <ac:spMkLst>
            <pc:docMk/>
            <pc:sldMk cId="749169474" sldId="984"/>
            <ac:spMk id="4" creationId="{9343E614-3E21-C541-AFF0-A07EBBFA62A3}"/>
          </ac:spMkLst>
        </pc:spChg>
        <pc:picChg chg="add del mod">
          <ac:chgData name="Chris Droessler" userId="625c3661-9d64-47fa-b83c-4b49393bd161" providerId="ADAL" clId="{FBB4C61D-DEC3-864F-AF35-8278C85BA9B0}" dt="2020-01-10T12:38:08.686" v="156" actId="1076"/>
          <ac:picMkLst>
            <pc:docMk/>
            <pc:sldMk cId="749169474" sldId="984"/>
            <ac:picMk id="3074" creationId="{DAF4CF21-9B62-B045-B9BC-4AEBA782DF76}"/>
          </ac:picMkLst>
        </pc:picChg>
        <pc:picChg chg="add mod">
          <ac:chgData name="Chris Droessler" userId="625c3661-9d64-47fa-b83c-4b49393bd161" providerId="ADAL" clId="{FBB4C61D-DEC3-864F-AF35-8278C85BA9B0}" dt="2020-01-10T13:16:42.419" v="298" actId="1076"/>
          <ac:picMkLst>
            <pc:docMk/>
            <pc:sldMk cId="749169474" sldId="984"/>
            <ac:picMk id="3075" creationId="{E38A7697-4DE0-7444-AB37-54CB7A20AE15}"/>
          </ac:picMkLst>
        </pc:picChg>
        <pc:picChg chg="add mod">
          <ac:chgData name="Chris Droessler" userId="625c3661-9d64-47fa-b83c-4b49393bd161" providerId="ADAL" clId="{FBB4C61D-DEC3-864F-AF35-8278C85BA9B0}" dt="2020-01-10T12:38:10.037" v="157" actId="1076"/>
          <ac:picMkLst>
            <pc:docMk/>
            <pc:sldMk cId="749169474" sldId="984"/>
            <ac:picMk id="3077" creationId="{F38A2857-EF62-F34C-A9B5-2DE7EA3CCB65}"/>
          </ac:picMkLst>
        </pc:picChg>
      </pc:sldChg>
      <pc:sldChg chg="addSp modSp add modNotesTx">
        <pc:chgData name="Chris Droessler" userId="625c3661-9d64-47fa-b83c-4b49393bd161" providerId="ADAL" clId="{FBB4C61D-DEC3-864F-AF35-8278C85BA9B0}" dt="2020-01-10T13:01:00.056" v="277" actId="1076"/>
        <pc:sldMkLst>
          <pc:docMk/>
          <pc:sldMk cId="4072857890" sldId="985"/>
        </pc:sldMkLst>
        <pc:spChg chg="mod">
          <ac:chgData name="Chris Droessler" userId="625c3661-9d64-47fa-b83c-4b49393bd161" providerId="ADAL" clId="{FBB4C61D-DEC3-864F-AF35-8278C85BA9B0}" dt="2020-01-10T13:00:12.279" v="247" actId="20577"/>
          <ac:spMkLst>
            <pc:docMk/>
            <pc:sldMk cId="4072857890" sldId="985"/>
            <ac:spMk id="2" creationId="{00000000-0000-0000-0000-000000000000}"/>
          </ac:spMkLst>
        </pc:spChg>
        <pc:spChg chg="mod">
          <ac:chgData name="Chris Droessler" userId="625c3661-9d64-47fa-b83c-4b49393bd161" providerId="ADAL" clId="{FBB4C61D-DEC3-864F-AF35-8278C85BA9B0}" dt="2020-01-10T13:00:43.800" v="274" actId="20577"/>
          <ac:spMkLst>
            <pc:docMk/>
            <pc:sldMk cId="4072857890" sldId="985"/>
            <ac:spMk id="3" creationId="{00000000-0000-0000-0000-000000000000}"/>
          </ac:spMkLst>
        </pc:spChg>
        <pc:picChg chg="add mod">
          <ac:chgData name="Chris Droessler" userId="625c3661-9d64-47fa-b83c-4b49393bd161" providerId="ADAL" clId="{FBB4C61D-DEC3-864F-AF35-8278C85BA9B0}" dt="2020-01-10T12:29:06.693" v="136" actId="1076"/>
          <ac:picMkLst>
            <pc:docMk/>
            <pc:sldMk cId="4072857890" sldId="985"/>
            <ac:picMk id="2050" creationId="{0B584922-ED78-DB45-80BD-CA04AE90CB5F}"/>
          </ac:picMkLst>
        </pc:picChg>
        <pc:picChg chg="add mod">
          <ac:chgData name="Chris Droessler" userId="625c3661-9d64-47fa-b83c-4b49393bd161" providerId="ADAL" clId="{FBB4C61D-DEC3-864F-AF35-8278C85BA9B0}" dt="2020-01-10T13:01:00.056" v="277" actId="1076"/>
          <ac:picMkLst>
            <pc:docMk/>
            <pc:sldMk cId="4072857890" sldId="985"/>
            <ac:picMk id="2052" creationId="{7C39E2F9-77C7-9341-B3DD-756E598286E0}"/>
          </ac:picMkLst>
        </pc:picChg>
      </pc:sldChg>
      <pc:sldChg chg="addSp delSp modSp add modNotesTx">
        <pc:chgData name="Chris Droessler" userId="625c3661-9d64-47fa-b83c-4b49393bd161" providerId="ADAL" clId="{FBB4C61D-DEC3-864F-AF35-8278C85BA9B0}" dt="2020-01-10T13:17:37.429" v="300" actId="1076"/>
        <pc:sldMkLst>
          <pc:docMk/>
          <pc:sldMk cId="227261500" sldId="986"/>
        </pc:sldMkLst>
        <pc:spChg chg="mod">
          <ac:chgData name="Chris Droessler" userId="625c3661-9d64-47fa-b83c-4b49393bd161" providerId="ADAL" clId="{FBB4C61D-DEC3-864F-AF35-8278C85BA9B0}" dt="2020-01-10T13:15:39.771" v="288" actId="20577"/>
          <ac:spMkLst>
            <pc:docMk/>
            <pc:sldMk cId="227261500" sldId="986"/>
            <ac:spMk id="2" creationId="{00000000-0000-0000-0000-000000000000}"/>
          </ac:spMkLst>
        </pc:spChg>
        <pc:spChg chg="mod">
          <ac:chgData name="Chris Droessler" userId="625c3661-9d64-47fa-b83c-4b49393bd161" providerId="ADAL" clId="{FBB4C61D-DEC3-864F-AF35-8278C85BA9B0}" dt="2020-01-10T13:07:36.751" v="278" actId="20577"/>
          <ac:spMkLst>
            <pc:docMk/>
            <pc:sldMk cId="227261500" sldId="986"/>
            <ac:spMk id="3" creationId="{00000000-0000-0000-0000-000000000000}"/>
          </ac:spMkLst>
        </pc:spChg>
        <pc:picChg chg="add mod">
          <ac:chgData name="Chris Droessler" userId="625c3661-9d64-47fa-b83c-4b49393bd161" providerId="ADAL" clId="{FBB4C61D-DEC3-864F-AF35-8278C85BA9B0}" dt="2020-01-10T12:27:53.454" v="128" actId="1076"/>
          <ac:picMkLst>
            <pc:docMk/>
            <pc:sldMk cId="227261500" sldId="986"/>
            <ac:picMk id="1026" creationId="{104B8158-5133-5C41-8E0A-F3343CDC9154}"/>
          </ac:picMkLst>
        </pc:picChg>
        <pc:picChg chg="add del mod">
          <ac:chgData name="Chris Droessler" userId="625c3661-9d64-47fa-b83c-4b49393bd161" providerId="ADAL" clId="{FBB4C61D-DEC3-864F-AF35-8278C85BA9B0}" dt="2020-01-10T12:24:43.128" v="121" actId="478"/>
          <ac:picMkLst>
            <pc:docMk/>
            <pc:sldMk cId="227261500" sldId="986"/>
            <ac:picMk id="1028" creationId="{026720AE-EDE9-0046-ADB8-2A200BDF7309}"/>
          </ac:picMkLst>
        </pc:picChg>
        <pc:picChg chg="add mod">
          <ac:chgData name="Chris Droessler" userId="625c3661-9d64-47fa-b83c-4b49393bd161" providerId="ADAL" clId="{FBB4C61D-DEC3-864F-AF35-8278C85BA9B0}" dt="2020-01-10T12:28:11.636" v="131" actId="732"/>
          <ac:picMkLst>
            <pc:docMk/>
            <pc:sldMk cId="227261500" sldId="986"/>
            <ac:picMk id="1030" creationId="{503C0633-D321-1148-AB37-2C29E020512F}"/>
          </ac:picMkLst>
        </pc:picChg>
        <pc:picChg chg="add mod">
          <ac:chgData name="Chris Droessler" userId="625c3661-9d64-47fa-b83c-4b49393bd161" providerId="ADAL" clId="{FBB4C61D-DEC3-864F-AF35-8278C85BA9B0}" dt="2020-01-10T13:17:37.429" v="300" actId="1076"/>
          <ac:picMkLst>
            <pc:docMk/>
            <pc:sldMk cId="227261500" sldId="986"/>
            <ac:picMk id="1032" creationId="{43C5A691-1363-D94E-BF0E-97FE32CFE7BC}"/>
          </ac:picMkLst>
        </pc:picChg>
        <pc:picChg chg="add mod">
          <ac:chgData name="Chris Droessler" userId="625c3661-9d64-47fa-b83c-4b49393bd161" providerId="ADAL" clId="{FBB4C61D-DEC3-864F-AF35-8278C85BA9B0}" dt="2020-01-10T13:13:42.089" v="280"/>
          <ac:picMkLst>
            <pc:docMk/>
            <pc:sldMk cId="227261500" sldId="986"/>
            <ac:picMk id="1033" creationId="{D8D9C30F-C3A7-6C40-9F12-3D67143B8175}"/>
          </ac:picMkLst>
        </pc:picChg>
      </pc:sldChg>
      <pc:sldChg chg="addSp delSp modSp add modNotesTx">
        <pc:chgData name="Chris Droessler" userId="625c3661-9d64-47fa-b83c-4b49393bd161" providerId="ADAL" clId="{FBB4C61D-DEC3-864F-AF35-8278C85BA9B0}" dt="2020-01-16T12:26:30.499" v="399" actId="14100"/>
        <pc:sldMkLst>
          <pc:docMk/>
          <pc:sldMk cId="2259922933" sldId="987"/>
        </pc:sldMkLst>
        <pc:spChg chg="mod">
          <ac:chgData name="Chris Droessler" userId="625c3661-9d64-47fa-b83c-4b49393bd161" providerId="ADAL" clId="{FBB4C61D-DEC3-864F-AF35-8278C85BA9B0}" dt="2020-01-16T12:22:54.509" v="318" actId="20577"/>
          <ac:spMkLst>
            <pc:docMk/>
            <pc:sldMk cId="2259922933" sldId="987"/>
            <ac:spMk id="2" creationId="{00000000-0000-0000-0000-000000000000}"/>
          </ac:spMkLst>
        </pc:spChg>
        <pc:spChg chg="mod">
          <ac:chgData name="Chris Droessler" userId="625c3661-9d64-47fa-b83c-4b49393bd161" providerId="ADAL" clId="{FBB4C61D-DEC3-864F-AF35-8278C85BA9B0}" dt="2020-01-16T12:24:07.464" v="372" actId="20577"/>
          <ac:spMkLst>
            <pc:docMk/>
            <pc:sldMk cId="2259922933" sldId="987"/>
            <ac:spMk id="3" creationId="{00000000-0000-0000-0000-000000000000}"/>
          </ac:spMkLst>
        </pc:spChg>
        <pc:picChg chg="add mod modCrop">
          <ac:chgData name="Chris Droessler" userId="625c3661-9d64-47fa-b83c-4b49393bd161" providerId="ADAL" clId="{FBB4C61D-DEC3-864F-AF35-8278C85BA9B0}" dt="2020-01-16T12:26:30.499" v="399" actId="14100"/>
          <ac:picMkLst>
            <pc:docMk/>
            <pc:sldMk cId="2259922933" sldId="987"/>
            <ac:picMk id="5" creationId="{75639FAE-6E07-4541-8620-ACFB24DCD954}"/>
          </ac:picMkLst>
        </pc:picChg>
        <pc:picChg chg="add mod">
          <ac:chgData name="Chris Droessler" userId="625c3661-9d64-47fa-b83c-4b49393bd161" providerId="ADAL" clId="{FBB4C61D-DEC3-864F-AF35-8278C85BA9B0}" dt="2020-01-16T12:25:29.936" v="387" actId="1076"/>
          <ac:picMkLst>
            <pc:docMk/>
            <pc:sldMk cId="2259922933" sldId="987"/>
            <ac:picMk id="6" creationId="{534CCCE9-7BFE-BD44-9B31-3E787BECE1D0}"/>
          </ac:picMkLst>
        </pc:picChg>
        <pc:picChg chg="del">
          <ac:chgData name="Chris Droessler" userId="625c3661-9d64-47fa-b83c-4b49393bd161" providerId="ADAL" clId="{FBB4C61D-DEC3-864F-AF35-8278C85BA9B0}" dt="2020-01-16T12:22:41.717" v="304" actId="478"/>
          <ac:picMkLst>
            <pc:docMk/>
            <pc:sldMk cId="2259922933" sldId="987"/>
            <ac:picMk id="1026" creationId="{104B8158-5133-5C41-8E0A-F3343CDC9154}"/>
          </ac:picMkLst>
        </pc:picChg>
        <pc:picChg chg="del">
          <ac:chgData name="Chris Droessler" userId="625c3661-9d64-47fa-b83c-4b49393bd161" providerId="ADAL" clId="{FBB4C61D-DEC3-864F-AF35-8278C85BA9B0}" dt="2020-01-16T12:22:41.080" v="303" actId="478"/>
          <ac:picMkLst>
            <pc:docMk/>
            <pc:sldMk cId="2259922933" sldId="987"/>
            <ac:picMk id="1030" creationId="{503C0633-D321-1148-AB37-2C29E020512F}"/>
          </ac:picMkLst>
        </pc:picChg>
        <pc:picChg chg="del">
          <ac:chgData name="Chris Droessler" userId="625c3661-9d64-47fa-b83c-4b49393bd161" providerId="ADAL" clId="{FBB4C61D-DEC3-864F-AF35-8278C85BA9B0}" dt="2020-01-16T12:22:42.452" v="305" actId="478"/>
          <ac:picMkLst>
            <pc:docMk/>
            <pc:sldMk cId="2259922933" sldId="987"/>
            <ac:picMk id="1032" creationId="{43C5A691-1363-D94E-BF0E-97FE32CFE7BC}"/>
          </ac:picMkLst>
        </pc:picChg>
      </pc:sldChg>
      <pc:sldChg chg="add ord">
        <pc:chgData name="Chris Droessler" userId="625c3661-9d64-47fa-b83c-4b49393bd161" providerId="ADAL" clId="{FBB4C61D-DEC3-864F-AF35-8278C85BA9B0}" dt="2020-01-16T12:33:59.371" v="473"/>
        <pc:sldMkLst>
          <pc:docMk/>
          <pc:sldMk cId="1164703287" sldId="988"/>
        </pc:sldMkLst>
      </pc:sldChg>
      <pc:sldChg chg="add ord">
        <pc:chgData name="Chris Droessler" userId="625c3661-9d64-47fa-b83c-4b49393bd161" providerId="ADAL" clId="{FBB4C61D-DEC3-864F-AF35-8278C85BA9B0}" dt="2020-01-16T12:34:02.019" v="475"/>
        <pc:sldMkLst>
          <pc:docMk/>
          <pc:sldMk cId="2334219946" sldId="989"/>
        </pc:sldMkLst>
      </pc:sldChg>
      <pc:sldChg chg="add ord">
        <pc:chgData name="Chris Droessler" userId="625c3661-9d64-47fa-b83c-4b49393bd161" providerId="ADAL" clId="{FBB4C61D-DEC3-864F-AF35-8278C85BA9B0}" dt="2020-01-16T12:34:04.540" v="477"/>
        <pc:sldMkLst>
          <pc:docMk/>
          <pc:sldMk cId="1401312858" sldId="990"/>
        </pc:sldMkLst>
      </pc:sldChg>
      <pc:sldChg chg="add ord">
        <pc:chgData name="Chris Droessler" userId="625c3661-9d64-47fa-b83c-4b49393bd161" providerId="ADAL" clId="{FBB4C61D-DEC3-864F-AF35-8278C85BA9B0}" dt="2020-01-16T12:34:09.499" v="479"/>
        <pc:sldMkLst>
          <pc:docMk/>
          <pc:sldMk cId="1319772477" sldId="991"/>
        </pc:sldMkLst>
      </pc:sldChg>
      <pc:sldChg chg="add ord">
        <pc:chgData name="Chris Droessler" userId="625c3661-9d64-47fa-b83c-4b49393bd161" providerId="ADAL" clId="{FBB4C61D-DEC3-864F-AF35-8278C85BA9B0}" dt="2020-01-16T12:34:15.027" v="481"/>
        <pc:sldMkLst>
          <pc:docMk/>
          <pc:sldMk cId="1610590816" sldId="992"/>
        </pc:sldMkLst>
      </pc:sldChg>
      <pc:sldChg chg="add ord">
        <pc:chgData name="Chris Droessler" userId="625c3661-9d64-47fa-b83c-4b49393bd161" providerId="ADAL" clId="{FBB4C61D-DEC3-864F-AF35-8278C85BA9B0}" dt="2020-01-16T12:34:17.483" v="483"/>
        <pc:sldMkLst>
          <pc:docMk/>
          <pc:sldMk cId="4109713459" sldId="993"/>
        </pc:sldMkLst>
      </pc:sldChg>
      <pc:sldChg chg="add ord">
        <pc:chgData name="Chris Droessler" userId="625c3661-9d64-47fa-b83c-4b49393bd161" providerId="ADAL" clId="{FBB4C61D-DEC3-864F-AF35-8278C85BA9B0}" dt="2020-01-16T12:34:21.963" v="485"/>
        <pc:sldMkLst>
          <pc:docMk/>
          <pc:sldMk cId="3852606405" sldId="994"/>
        </pc:sldMkLst>
      </pc:sldChg>
      <pc:sldChg chg="modNotesTx">
        <pc:chgData name="Chris Droessler" userId="625c3661-9d64-47fa-b83c-4b49393bd161" providerId="ADAL" clId="{FBB4C61D-DEC3-864F-AF35-8278C85BA9B0}" dt="2020-01-16T15:46:04.739" v="500" actId="20577"/>
        <pc:sldMkLst>
          <pc:docMk/>
          <pc:sldMk cId="2369439601" sldId="996"/>
        </pc:sldMkLst>
      </pc:sldChg>
    </pc:docChg>
  </pc:docChgLst>
  <pc:docChgLst>
    <pc:chgData name="Chris Droessler" userId="625c3661-9d64-47fa-b83c-4b49393bd161" providerId="ADAL" clId="{19D48EC6-9A5B-E04B-8E9F-4C58D6877A52}"/>
    <pc:docChg chg="custSel addSld delSld modSld sldOrd">
      <pc:chgData name="Chris Droessler" userId="625c3661-9d64-47fa-b83c-4b49393bd161" providerId="ADAL" clId="{19D48EC6-9A5B-E04B-8E9F-4C58D6877A52}" dt="2019-10-17T12:22:10.615" v="111"/>
      <pc:docMkLst>
        <pc:docMk/>
      </pc:docMkLst>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4/16/20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4/16/20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egister.gotowebinar.com/register/9023679141012527373"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witchgerb@nccommunitycolleges.edu"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am02.safelinks.protection.outlook.com/?url=https%3A%2F%2Falbemarle.mediasite.mcnc.org%2Fmcnc%2FPlay%2Fe6736d19cab84ad6872427aba179bc1c1d&amp;data=02%7C01%7Cdroesslerc%40nccommunitycolleges.edu%7Ceb6efa531766496f467808d7e1768792%7C616f6b2af8af4525b6c8f74c6a2b182d%7C0%7C0%7C637225771860221012&amp;sdata=ASHSo3G6Jmixal2Mi75uB9EApZqHWsw7iTDemVYM5ls%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Wdpearce24@lenoircc.ed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d_myers@southwesterncc.ed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jdashley@randolph.ed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parrishd@edgecombe.edu"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esholar@cfcc.edu"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nam02.safelinks.protection.outlook.com/?url=http%3A%2F%2Fwww.cfcc.edu%2F&amp;data=02%7C01%7Cdroesslerc%40nccommunitycolleges.edu%7C51c543551d9447804d2308d7e16bbaea%7C616f6b2af8af4525b6c8f74c6a2b182d%7C0%7C0%7C637225725140317917&amp;sdata=JZU6%2BUPqYubW6WyBj3rItxRbovK4cYQi8fsoveOU7dQ%3D&amp;reserved=0" TargetMode="External"/><Relationship Id="rId4" Type="http://schemas.openxmlformats.org/officeDocument/2006/relationships/hyperlink" Target="mailto:ecsholar557@mail.cfcc.edu"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scuilettif@nccommunitycolleges.ed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smithga@faytechcc.ed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hgingras@email.pittcc.ed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jflynn@pamlicocc.edu"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jflynn@pamlicocc.edu"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jflynn@pamlicocc.edu"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jrharvell62@lenoircc.ed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kkiker7483@stanly.edu"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am02.safelinks.protection.outlook.com/?url=https%3A%2F%2Fwww.youtube.com%2Fchannel%2FUCI_abCaF8sBYMtmUBzVH9-Q%2F&amp;data=02%7C01%7Cdroesslerc%40nccommunitycolleges.edu%7C416bb19ab7454fe95d0208d7e169f168%7C616f6b2af8af4525b6c8f74c6a2b182d%7C0%7C0%7C637225717454021086&amp;sdata=kwvkz%2Fk%2F8LaxEEFPSx%2BACZf%2B7pRcysk4KIhNZabfbk8%3D&amp;reserved=0"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mailto:henryk@faytechcc.edu"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mnorfleet@wilsoncc.edu"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mcberg45@lenoircc.edu"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starlingm@edgecombe.edu"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witchgerb@nccommunitycolleges.ed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sawyers@cravencc.edu"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mailto:tmarcher6934@roanokechowan.ed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tmarcher6934@roanokechowan.edu"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mailto:tmarcher6934@roanokechowan.edu"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mailto:tmarcher6934@roanokechowan.edu"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mailto:tnealy@spcc.edu"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tnealy@spcc.edu"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watch?v=NNO9c4Sp9yw&amp;amp=&amp;t=4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DroesslerC@nccommunitycolleges.ed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tel:9103627499"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mailto:tgbutler27@cfcc.edu"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mailto:maniont@faytechcc.edu"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tel:(252)%20618-658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mailto:carrolla@edgecombe.edu"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maniont@faytechcc.edu"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mailto:maniont@faytechcc.edu"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mailto:maniont@faytechcc.edu"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mailto:maniont@faytechcc.edu"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maniont@faytechcc.edu"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nam02.safelinks.protection.outlook.com/?url=https%3A%2F%2Fcalendly.com%2Fzackary-hubbard&amp;data=02%7C01%7Cdroesslerc%40nccommunitycolleges.edu%7C35f51afdb1f74015590008d7e1611637%7C616f6b2af8af4525b6c8f74c6a2b182d%7C0%7C0%7C637225679622704829&amp;sdata=VWYKGAJchYRqHctJp%2FBLja7qcmY26SL6RbcuN74sxTU%3D&amp;reserved=0"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atkennedy02@lenoircc.ed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ilsoncc.edu/directory/bobby-brow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wilsoncc.edu/directory-department/faculty/" TargetMode="External"/><Relationship Id="rId4" Type="http://schemas.openxmlformats.org/officeDocument/2006/relationships/hyperlink" Target="https://outlook.office365.com/owa/calendar/6a3080f07957401abc522b9cdb39cead@wilsoncc.onmicrosoft.com/66e7f2bc998041e9be6ab39a8a03e9dc5024014054503164963/calendar.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bhensley299@cvcc.ed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Strategies in Enhancing Career and Technical Education</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Faculty sharing ideas on virtual instruction during the COVID-19 pandemic</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9:00 – 10:00  AM,  Thursday April 16, 2020</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College instructors are struggling to find course content that can be used in a virtual classroom.</a:t>
            </a:r>
          </a:p>
          <a:p>
            <a:r>
              <a:rPr lang="en-US" sz="1200" b="0" i="0" kern="1200" dirty="0">
                <a:solidFill>
                  <a:schemeClr val="tx1"/>
                </a:solidFill>
                <a:effectLst/>
                <a:latin typeface="+mn-lt"/>
                <a:ea typeface="+mn-ea"/>
                <a:cs typeface="+mn-cs"/>
              </a:rPr>
              <a:t>How are instructors finding and using these resources?</a:t>
            </a:r>
          </a:p>
          <a:p>
            <a:r>
              <a:rPr lang="en-US" sz="1200" b="0" i="0" kern="1200" dirty="0">
                <a:solidFill>
                  <a:schemeClr val="tx1"/>
                </a:solidFill>
                <a:effectLst/>
                <a:latin typeface="+mn-lt"/>
                <a:ea typeface="+mn-ea"/>
                <a:cs typeface="+mn-cs"/>
              </a:rPr>
              <a:t>How can we teach hands-on content when the students can’t come to the lab?</a:t>
            </a:r>
          </a:p>
          <a:p>
            <a:r>
              <a:rPr lang="en-US" sz="1200" b="0" i="0" kern="1200" dirty="0">
                <a:solidFill>
                  <a:schemeClr val="tx1"/>
                </a:solidFill>
                <a:effectLst/>
                <a:latin typeface="+mn-lt"/>
                <a:ea typeface="+mn-ea"/>
                <a:cs typeface="+mn-cs"/>
              </a:rPr>
              <a:t>This webinar features instructors who have found solutions and are willing to share.</a:t>
            </a:r>
          </a:p>
          <a:p>
            <a:r>
              <a:rPr lang="en-US" sz="1200" b="0" i="0" kern="1200" dirty="0">
                <a:solidFill>
                  <a:schemeClr val="tx1"/>
                </a:solidFill>
                <a:effectLst/>
                <a:latin typeface="+mn-lt"/>
                <a:ea typeface="+mn-ea"/>
                <a:cs typeface="+mn-cs"/>
              </a:rPr>
              <a:t>Tips, tricks and strategies for on-line teaching and learning.</a:t>
            </a:r>
          </a:p>
          <a:p>
            <a:r>
              <a:rPr lang="en-US" sz="1200" b="0" i="0" kern="1200" dirty="0">
                <a:solidFill>
                  <a:schemeClr val="tx1"/>
                </a:solidFill>
                <a:effectLst/>
                <a:latin typeface="+mn-lt"/>
                <a:ea typeface="+mn-ea"/>
                <a:cs typeface="+mn-cs"/>
              </a:rPr>
              <a:t>Faculty sharing content they are delivering, on-line canned materials, home-made materials, how to put the material on line, etc.</a:t>
            </a:r>
          </a:p>
          <a:p>
            <a:r>
              <a:rPr lang="en-US" sz="1200" b="0" i="0" kern="1200" dirty="0">
                <a:solidFill>
                  <a:schemeClr val="tx1"/>
                </a:solidFill>
                <a:effectLst/>
                <a:latin typeface="+mn-lt"/>
                <a:ea typeface="+mn-ea"/>
                <a:cs typeface="+mn-cs"/>
              </a:rPr>
              <a:t>How do we ensure that virtual learning will lead students to employment success in a physical world.</a:t>
            </a:r>
          </a:p>
          <a:p>
            <a:r>
              <a:rPr lang="en-US" sz="1200" b="0" i="0" kern="1200" dirty="0">
                <a:solidFill>
                  <a:schemeClr val="tx1"/>
                </a:solidFill>
                <a:effectLst/>
                <a:latin typeface="+mn-lt"/>
                <a:ea typeface="+mn-ea"/>
                <a:cs typeface="+mn-cs"/>
              </a:rPr>
              <a:t>This first webinar on April 16 will be about </a:t>
            </a:r>
            <a:r>
              <a:rPr lang="en-US" sz="1200" b="1" i="0" kern="1200" dirty="0">
                <a:solidFill>
                  <a:schemeClr val="tx1"/>
                </a:solidFill>
                <a:effectLst/>
                <a:latin typeface="+mn-lt"/>
                <a:ea typeface="+mn-ea"/>
                <a:cs typeface="+mn-cs"/>
              </a:rPr>
              <a:t>Mechanical and Transportation</a:t>
            </a:r>
            <a:r>
              <a:rPr lang="en-US" sz="1200" b="0" i="0" kern="1200" dirty="0">
                <a:solidFill>
                  <a:schemeClr val="tx1"/>
                </a:solidFill>
                <a:effectLst/>
                <a:latin typeface="+mn-lt"/>
                <a:ea typeface="+mn-ea"/>
                <a:cs typeface="+mn-cs"/>
              </a:rPr>
              <a:t> Programs of Study. Other program areas will follow in subsequent webinars.</a:t>
            </a:r>
          </a:p>
          <a:p>
            <a:r>
              <a:rPr lang="en-US" sz="1200" b="0" i="0" kern="1200" dirty="0">
                <a:solidFill>
                  <a:schemeClr val="tx1"/>
                </a:solidFill>
                <a:effectLst/>
                <a:latin typeface="+mn-lt"/>
                <a:ea typeface="+mn-ea"/>
                <a:cs typeface="+mn-cs"/>
              </a:rPr>
              <a:t>If you have materials to share, please send them to us.  All materials shared throughout the webinar will be shared.</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Register for this webinar:</a:t>
            </a:r>
          </a:p>
          <a:p>
            <a:r>
              <a:rPr lang="en-US" sz="1200" b="0" i="0" u="sng" kern="1200" dirty="0">
                <a:solidFill>
                  <a:schemeClr val="tx1"/>
                </a:solidFill>
                <a:effectLst/>
                <a:latin typeface="+mn-lt"/>
                <a:ea typeface="+mn-ea"/>
                <a:cs typeface="+mn-cs"/>
                <a:hlinkClick r:id="rId3"/>
              </a:rPr>
              <a:t>https://register.gotowebinar.com/register/9023679141012527373</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This webinar will be moderated by the NCCCS Perkins Team (Bob, Tony, Patti, Mary, Michelle, Chris) along with Dr. Frank </a:t>
            </a:r>
            <a:r>
              <a:rPr lang="en-US" sz="1200" b="0" i="0" kern="1200" dirty="0" err="1">
                <a:solidFill>
                  <a:schemeClr val="tx1"/>
                </a:solidFill>
                <a:effectLst/>
                <a:latin typeface="+mn-lt"/>
                <a:ea typeface="+mn-ea"/>
                <a:cs typeface="+mn-cs"/>
              </a:rPr>
              <a:t>Scuilletti</a:t>
            </a:r>
            <a:r>
              <a:rPr lang="en-US" sz="1200" b="0" i="0" kern="1200" dirty="0">
                <a:solidFill>
                  <a:schemeClr val="tx1"/>
                </a:solidFill>
                <a:effectLst/>
                <a:latin typeface="+mn-lt"/>
                <a:ea typeface="+mn-ea"/>
                <a:cs typeface="+mn-cs"/>
              </a:rPr>
              <a:t> and special guest Happy Gingras, author of </a:t>
            </a:r>
            <a:r>
              <a:rPr lang="en-US" sz="1200" b="0" i="1" kern="1200" dirty="0">
                <a:solidFill>
                  <a:schemeClr val="tx1"/>
                </a:solidFill>
                <a:effectLst/>
                <a:latin typeface="+mn-lt"/>
                <a:ea typeface="+mn-ea"/>
                <a:cs typeface="+mn-cs"/>
              </a:rPr>
              <a:t>“Going the Distance: A Handbook for Faculty Who Teach Online.”</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If you have any questions, please let us know.</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Dr. Bob </a:t>
            </a:r>
            <a:r>
              <a:rPr lang="en-US" sz="1200" b="1" i="0" kern="1200" dirty="0" err="1">
                <a:solidFill>
                  <a:schemeClr val="tx1"/>
                </a:solidFill>
                <a:effectLst/>
                <a:latin typeface="+mn-lt"/>
                <a:ea typeface="+mn-ea"/>
                <a:cs typeface="+mn-cs"/>
              </a:rPr>
              <a:t>Witchger</a:t>
            </a:r>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hlinkClick r:id="rId4"/>
              </a:rPr>
              <a:t>witchgerb@nccommunitycolleges.edu</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919-607-6376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a:t>
            </a:fld>
            <a:endParaRPr lang="en-US"/>
          </a:p>
        </p:txBody>
      </p:sp>
    </p:spTree>
    <p:extLst>
      <p:ext uri="{BB962C8B-B14F-4D97-AF65-F5344CB8AC3E}">
        <p14:creationId xmlns:p14="http://schemas.microsoft.com/office/powerpoint/2010/main" val="49225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What materials you are using = Tooling U, </a:t>
            </a:r>
            <a:r>
              <a:rPr lang="en-US" sz="1200" b="0" i="0" kern="1200" dirty="0" err="1">
                <a:solidFill>
                  <a:schemeClr val="tx1"/>
                </a:solidFill>
                <a:effectLst/>
                <a:latin typeface="+mn-lt"/>
                <a:ea typeface="+mn-ea"/>
                <a:cs typeface="+mn-cs"/>
              </a:rPr>
              <a:t>camInstructor</a:t>
            </a:r>
            <a:r>
              <a:rPr lang="en-US" sz="1200" b="0" i="0" kern="1200" dirty="0">
                <a:solidFill>
                  <a:schemeClr val="tx1"/>
                </a:solidFill>
                <a:effectLst/>
                <a:latin typeface="+mn-lt"/>
                <a:ea typeface="+mn-ea"/>
                <a:cs typeface="+mn-cs"/>
              </a:rPr>
              <a:t>, COA developed digital media (Videos, screencast) </a:t>
            </a:r>
            <a:br>
              <a:rPr lang="en-US" dirty="0"/>
            </a:br>
            <a:r>
              <a:rPr lang="en-US" sz="1200" b="0" i="0" kern="1200" dirty="0">
                <a:solidFill>
                  <a:schemeClr val="tx1"/>
                </a:solidFill>
                <a:effectLst/>
                <a:latin typeface="+mn-lt"/>
                <a:ea typeface="+mn-ea"/>
                <a:cs typeface="+mn-cs"/>
              </a:rPr>
              <a:t>Here is a link to one of our COA developed videos:</a:t>
            </a:r>
          </a:p>
          <a:p>
            <a:pPr rtl="0"/>
            <a:r>
              <a:rPr lang="en-US" sz="1200" b="0" i="0" kern="1200" dirty="0">
                <a:solidFill>
                  <a:schemeClr val="tx1"/>
                </a:solidFill>
                <a:effectLst/>
                <a:latin typeface="+mn-lt"/>
                <a:ea typeface="+mn-ea"/>
                <a:cs typeface="+mn-cs"/>
                <a:hlinkClick r:id="rId3"/>
              </a:rPr>
              <a:t>MAC 122 CNC Turning Calculating Coordinate Points</a:t>
            </a: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albemarle.mediasite.mcnc.org</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mcnc</a:t>
            </a:r>
            <a:r>
              <a:rPr lang="en-US" sz="1200" b="0" i="0" kern="1200" dirty="0">
                <a:solidFill>
                  <a:schemeClr val="tx1"/>
                </a:solidFill>
                <a:effectLst/>
                <a:latin typeface="+mn-lt"/>
                <a:ea typeface="+mn-ea"/>
                <a:cs typeface="+mn-cs"/>
              </a:rPr>
              <a:t>/Play/e6736d19cab84ad6872427aba179bc1c1d</a:t>
            </a:r>
          </a:p>
          <a:p>
            <a:pPr rtl="0"/>
            <a:endParaRPr lang="en-US" sz="1200" b="0" i="0" kern="1200" dirty="0">
              <a:solidFill>
                <a:schemeClr val="tx1"/>
              </a:solidFill>
              <a:effectLst/>
              <a:latin typeface="+mn-lt"/>
              <a:ea typeface="+mn-ea"/>
              <a:cs typeface="+mn-cs"/>
            </a:endParaRPr>
          </a:p>
          <a:p>
            <a:endParaRPr lang="en-US" dirty="0"/>
          </a:p>
          <a:p>
            <a:endParaRPr lang="en-US" dirty="0"/>
          </a:p>
          <a:p>
            <a:endParaRPr lang="en-US" dirty="0"/>
          </a:p>
          <a:p>
            <a:r>
              <a:rPr lang="en-US" sz="1200" b="0" i="0" kern="1200" dirty="0">
                <a:solidFill>
                  <a:schemeClr val="tx1"/>
                </a:solidFill>
                <a:effectLst/>
                <a:latin typeface="+mn-lt"/>
                <a:ea typeface="+mn-ea"/>
                <a:cs typeface="+mn-cs"/>
              </a:rPr>
              <a:t>T. David Chambers</a:t>
            </a:r>
          </a:p>
          <a:p>
            <a:r>
              <a:rPr lang="en-US" sz="1200" b="0" i="0" kern="1200" dirty="0">
                <a:solidFill>
                  <a:schemeClr val="tx1"/>
                </a:solidFill>
                <a:effectLst/>
                <a:latin typeface="+mn-lt"/>
                <a:ea typeface="+mn-ea"/>
                <a:cs typeface="+mn-cs"/>
              </a:rPr>
              <a:t>Machining Instructor/Program Coordinator</a:t>
            </a:r>
          </a:p>
          <a:p>
            <a:r>
              <a:rPr lang="en-US" sz="1200" b="0" i="0" kern="1200" dirty="0">
                <a:solidFill>
                  <a:schemeClr val="tx1"/>
                </a:solidFill>
                <a:effectLst/>
                <a:latin typeface="+mn-lt"/>
                <a:ea typeface="+mn-ea"/>
                <a:cs typeface="+mn-cs"/>
              </a:rPr>
              <a:t>Computer Integrated Machining</a:t>
            </a:r>
          </a:p>
          <a:p>
            <a:r>
              <a:rPr lang="en-US" sz="1200" b="0" i="0" kern="1200" dirty="0">
                <a:solidFill>
                  <a:schemeClr val="tx1"/>
                </a:solidFill>
                <a:effectLst/>
                <a:latin typeface="+mn-lt"/>
                <a:ea typeface="+mn-ea"/>
                <a:cs typeface="+mn-cs"/>
              </a:rPr>
              <a:t>252-453-3035 ext. 8112</a:t>
            </a:r>
          </a:p>
          <a:p>
            <a:r>
              <a:rPr lang="en-US" sz="1200" b="0" i="0" kern="1200" dirty="0">
                <a:solidFill>
                  <a:schemeClr val="tx1"/>
                </a:solidFill>
                <a:effectLst/>
                <a:latin typeface="+mn-lt"/>
                <a:ea typeface="+mn-ea"/>
                <a:cs typeface="+mn-cs"/>
              </a:rPr>
              <a:t>Regional Aviation &amp; Technical Training Center</a:t>
            </a:r>
          </a:p>
          <a:p>
            <a:r>
              <a:rPr lang="en-US" sz="1200" b="0" i="0" kern="1200" dirty="0">
                <a:solidFill>
                  <a:schemeClr val="tx1"/>
                </a:solidFill>
                <a:effectLst/>
                <a:latin typeface="+mn-lt"/>
                <a:ea typeface="+mn-ea"/>
                <a:cs typeface="+mn-cs"/>
              </a:rPr>
              <a:t>107 College Way Barco NC 27917</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3970995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1213834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3038832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206321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264520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2895238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343486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352026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3246198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396787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Essential Question</a:t>
            </a:r>
          </a:p>
          <a:p>
            <a:endParaRPr lang="en-US" dirty="0"/>
          </a:p>
          <a:p>
            <a:endParaRPr lang="en-US" dirty="0"/>
          </a:p>
          <a:p>
            <a:endParaRPr lang="en-US" dirty="0"/>
          </a:p>
          <a:p>
            <a:r>
              <a:rPr lang="en-US" dirty="0"/>
              <a:t>=======</a:t>
            </a:r>
          </a:p>
          <a:p>
            <a:endParaRPr lang="en-US" dirty="0"/>
          </a:p>
          <a:p>
            <a:r>
              <a:rPr lang="en-US" dirty="0"/>
              <a:t>Photo:  https://</a:t>
            </a:r>
            <a:r>
              <a:rPr lang="en-US" dirty="0" err="1"/>
              <a:t>blink.ucsd.edu</a:t>
            </a:r>
            <a:r>
              <a:rPr lang="en-US" dirty="0"/>
              <a:t>/_images/safety-tab/research/laboratory/</a:t>
            </a:r>
            <a:r>
              <a:rPr lang="en-US" dirty="0" err="1"/>
              <a:t>closed_lab.jpg</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1871132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David Pearce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Chair, Automotive Systems Technology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P.O. Box 188</a:t>
            </a:r>
          </a:p>
          <a:p>
            <a:r>
              <a:rPr lang="en-US" sz="1200" b="0" i="0" kern="1200" dirty="0">
                <a:solidFill>
                  <a:schemeClr val="tx1"/>
                </a:solidFill>
                <a:effectLst/>
                <a:latin typeface="+mn-lt"/>
                <a:ea typeface="+mn-ea"/>
                <a:cs typeface="+mn-cs"/>
              </a:rPr>
              <a:t>Kinston, NC 28502-0188</a:t>
            </a:r>
          </a:p>
          <a:p>
            <a:r>
              <a:rPr lang="en-US" sz="1200" b="0" i="0" kern="1200" dirty="0">
                <a:solidFill>
                  <a:schemeClr val="tx1"/>
                </a:solidFill>
                <a:effectLst/>
                <a:latin typeface="+mn-lt"/>
                <a:ea typeface="+mn-ea"/>
                <a:cs typeface="+mn-cs"/>
                <a:hlinkClick r:id="rId3" tooltip="mailto:Wdpearce24@lenoircc.edu&#10;Ctrl+Click or tap to follow the link"/>
              </a:rPr>
              <a:t>Wdpearce24@lenoircc.edu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 527-6223, </a:t>
            </a:r>
            <a:r>
              <a:rPr lang="en-US" sz="1200" b="0" i="0" kern="1200" dirty="0" err="1">
                <a:solidFill>
                  <a:schemeClr val="tx1"/>
                </a:solidFill>
                <a:effectLst/>
                <a:latin typeface="+mn-lt"/>
                <a:ea typeface="+mn-ea"/>
                <a:cs typeface="+mn-cs"/>
              </a:rPr>
              <a:t>ext</a:t>
            </a:r>
            <a:r>
              <a:rPr lang="en-US" sz="1200" b="0" i="0" kern="1200" dirty="0">
                <a:solidFill>
                  <a:schemeClr val="tx1"/>
                </a:solidFill>
                <a:effectLst/>
                <a:latin typeface="+mn-lt"/>
                <a:ea typeface="+mn-ea"/>
                <a:cs typeface="+mn-cs"/>
              </a:rPr>
              <a:t> 162</a:t>
            </a:r>
          </a:p>
          <a:p>
            <a:r>
              <a:rPr lang="en-US" sz="1200" b="0" i="0" kern="1200" dirty="0">
                <a:solidFill>
                  <a:schemeClr val="tx1"/>
                </a:solidFill>
                <a:effectLst/>
                <a:latin typeface="+mn-lt"/>
                <a:ea typeface="+mn-ea"/>
                <a:cs typeface="+mn-cs"/>
              </a:rPr>
              <a:t>Fax: (252) 527-2109</a:t>
            </a: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2144776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have been meeting using Google meet with the classes for class lectures.</a:t>
            </a:r>
          </a:p>
          <a:p>
            <a:r>
              <a:rPr lang="en-US" sz="1200" b="0" i="0" kern="1200" dirty="0">
                <a:solidFill>
                  <a:schemeClr val="tx1"/>
                </a:solidFill>
                <a:effectLst/>
                <a:latin typeface="+mn-lt"/>
                <a:ea typeface="+mn-ea"/>
                <a:cs typeface="+mn-cs"/>
              </a:rPr>
              <a:t>For the current teaching conditions online we are using my Automotive lab from Pearson combined with Moodle for the assignments of homework quizzes and tests  We are using the </a:t>
            </a:r>
            <a:r>
              <a:rPr lang="en-US" sz="1200" b="0" i="0" kern="1200" dirty="0" err="1">
                <a:solidFill>
                  <a:schemeClr val="tx1"/>
                </a:solidFill>
                <a:effectLst/>
                <a:latin typeface="+mn-lt"/>
                <a:ea typeface="+mn-ea"/>
                <a:cs typeface="+mn-cs"/>
              </a:rPr>
              <a:t>electude</a:t>
            </a:r>
            <a:r>
              <a:rPr lang="en-US" sz="1200" b="0" i="0" kern="1200" dirty="0">
                <a:solidFill>
                  <a:schemeClr val="tx1"/>
                </a:solidFill>
                <a:effectLst/>
                <a:latin typeface="+mn-lt"/>
                <a:ea typeface="+mn-ea"/>
                <a:cs typeface="+mn-cs"/>
              </a:rPr>
              <a:t> videos and simulations in some of our classes especially the high school level.</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have been using CDX Automotive  online in other courses as an additional resource.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br>
              <a:rPr lang="en-US" dirty="0"/>
            </a:b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David Myers</a:t>
            </a:r>
          </a:p>
          <a:p>
            <a:r>
              <a:rPr lang="en-US" sz="1200" b="0" i="0" kern="1200" dirty="0">
                <a:solidFill>
                  <a:schemeClr val="tx1"/>
                </a:solidFill>
                <a:effectLst/>
                <a:latin typeface="+mn-lt"/>
                <a:ea typeface="+mn-ea"/>
                <a:cs typeface="+mn-cs"/>
              </a:rPr>
              <a:t>Automotive Technology </a:t>
            </a:r>
          </a:p>
          <a:p>
            <a:r>
              <a:rPr lang="en-US" sz="1200" b="0" i="0" kern="1200" dirty="0">
                <a:solidFill>
                  <a:schemeClr val="tx1"/>
                </a:solidFill>
                <a:effectLst/>
                <a:latin typeface="+mn-lt"/>
                <a:ea typeface="+mn-ea"/>
                <a:cs typeface="+mn-cs"/>
              </a:rPr>
              <a:t>828.339.4237</a:t>
            </a:r>
          </a:p>
          <a:p>
            <a:r>
              <a:rPr lang="en-US" sz="1200" b="0" i="0" kern="1200" dirty="0">
                <a:solidFill>
                  <a:schemeClr val="tx1"/>
                </a:solidFill>
                <a:effectLst/>
                <a:latin typeface="+mn-lt"/>
                <a:ea typeface="+mn-ea"/>
                <a:cs typeface="+mn-cs"/>
              </a:rPr>
              <a:t>800.447.4091, ext. 4237</a:t>
            </a:r>
          </a:p>
          <a:p>
            <a:r>
              <a:rPr lang="en-US" sz="1200" b="0" i="0" kern="1200" dirty="0">
                <a:solidFill>
                  <a:schemeClr val="tx1"/>
                </a:solidFill>
                <a:effectLst/>
                <a:latin typeface="+mn-lt"/>
                <a:ea typeface="+mn-ea"/>
                <a:cs typeface="+mn-cs"/>
                <a:hlinkClick r:id="rId3"/>
              </a:rPr>
              <a:t>d_myers@southwesterncc.edu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A.A.S., Asheville-Buncombe Technical Community College</a:t>
            </a:r>
          </a:p>
          <a:p>
            <a:r>
              <a:rPr lang="en-US" sz="1200" b="0" i="0" kern="1200" dirty="0">
                <a:solidFill>
                  <a:schemeClr val="tx1"/>
                </a:solidFill>
                <a:effectLst/>
                <a:latin typeface="+mn-lt"/>
                <a:ea typeface="+mn-ea"/>
                <a:cs typeface="+mn-cs"/>
              </a:rPr>
              <a:t>Program Coordinator/Instructor</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3981183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Don Ashley &lt;</a:t>
            </a:r>
            <a:r>
              <a:rPr lang="en-US" dirty="0" err="1"/>
              <a:t>jdashley@randolph.edu</a:t>
            </a:r>
            <a:r>
              <a:rPr lang="en-US" dirty="0"/>
              <a:t>&gt;</a:t>
            </a:r>
          </a:p>
          <a:p>
            <a:r>
              <a:rPr lang="en-US" b="1" dirty="0"/>
              <a:t>Phone:</a:t>
            </a:r>
            <a:r>
              <a:rPr lang="en-US" dirty="0"/>
              <a:t> 336-633-0470</a:t>
            </a:r>
            <a:br>
              <a:rPr lang="en-US" dirty="0"/>
            </a:br>
            <a:r>
              <a:rPr lang="en-US" b="1" dirty="0"/>
              <a:t>Fax:</a:t>
            </a:r>
            <a:r>
              <a:rPr lang="en-US" dirty="0"/>
              <a:t> 336-629-4695</a:t>
            </a:r>
            <a:br>
              <a:rPr lang="en-US" dirty="0"/>
            </a:br>
            <a:r>
              <a:rPr lang="en-US" dirty="0">
                <a:hlinkClick r:id="rId3"/>
              </a:rPr>
              <a:t>jdashley@randolph.edu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544193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Doug Parrish, </a:t>
            </a:r>
            <a:r>
              <a:rPr lang="en-US" sz="1200" b="1" kern="1200" dirty="0" err="1">
                <a:solidFill>
                  <a:schemeClr val="tx1"/>
                </a:solidFill>
                <a:effectLst/>
                <a:latin typeface="+mn-lt"/>
                <a:ea typeface="+mn-ea"/>
                <a:cs typeface="+mn-cs"/>
              </a:rPr>
              <a:t>MAEd</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Department Chair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Instructor</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2009 West Wilson </a:t>
            </a:r>
            <a:r>
              <a:rPr lang="en-US" sz="1200" kern="1200" dirty="0" err="1">
                <a:solidFill>
                  <a:schemeClr val="tx1"/>
                </a:solidFill>
                <a:effectLst/>
                <a:latin typeface="+mn-lt"/>
                <a:ea typeface="+mn-ea"/>
                <a:cs typeface="+mn-cs"/>
              </a:rPr>
              <a:t>St.,Tarboro</a:t>
            </a:r>
            <a:r>
              <a:rPr lang="en-US" sz="1200" kern="1200" dirty="0">
                <a:solidFill>
                  <a:schemeClr val="tx1"/>
                </a:solidFill>
                <a:effectLst/>
                <a:latin typeface="+mn-lt"/>
                <a:ea typeface="+mn-ea"/>
                <a:cs typeface="+mn-cs"/>
              </a:rPr>
              <a:t> NC 27886</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(252) 618-6658 </a:t>
            </a:r>
            <a:r>
              <a:rPr lang="en-US" sz="1200" b="1"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 L120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hlinkClick r:id="rId3"/>
              </a:rPr>
              <a:t>parrishd@edgecombe.edu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3497763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200" b="0" i="0" kern="1200" dirty="0">
                <a:solidFill>
                  <a:schemeClr val="tx1"/>
                </a:solidFill>
                <a:effectLst/>
                <a:latin typeface="+mn-lt"/>
                <a:ea typeface="+mn-ea"/>
                <a:cs typeface="+mn-cs"/>
              </a:rPr>
              <a:t>Eddie </a:t>
            </a:r>
            <a:r>
              <a:rPr lang="en-US" sz="1200" b="0" i="0" kern="1200" dirty="0" err="1">
                <a:solidFill>
                  <a:schemeClr val="tx1"/>
                </a:solidFill>
                <a:effectLst/>
                <a:latin typeface="+mn-lt"/>
                <a:ea typeface="+mn-ea"/>
                <a:cs typeface="+mn-cs"/>
              </a:rPr>
              <a:t>Sholar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Program Director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Computer Integrated Machining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Office:  NB-147B</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Phone: (910) 362-7321</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Fax: (910) 362-7587</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Email: </a:t>
            </a:r>
            <a:r>
              <a:rPr lang="en-US" sz="1200" b="0" i="0" kern="1200" dirty="0">
                <a:solidFill>
                  <a:schemeClr val="tx1"/>
                </a:solidFill>
                <a:effectLst/>
                <a:latin typeface="+mn-lt"/>
                <a:ea typeface="+mn-ea"/>
                <a:cs typeface="+mn-cs"/>
                <a:hlinkClick r:id="rId3"/>
              </a:rPr>
              <a:t>esholar@cfcc.edu</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ecsholar557@mail.cfcc.edu</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Cape Fear Community College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North Campus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4500 Blue Clay Road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Castle Hayne, NC 28429-6114</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hlinkClick r:id="rId5"/>
              </a:rPr>
              <a:t>www.cfcc.edu</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356826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Frank </a:t>
            </a:r>
            <a:r>
              <a:rPr lang="en-US" sz="1200" u="none" strike="noStrike" kern="1200" dirty="0" err="1">
                <a:solidFill>
                  <a:schemeClr val="tx1"/>
                </a:solidFill>
                <a:effectLst/>
                <a:latin typeface="+mn-lt"/>
                <a:ea typeface="+mn-ea"/>
                <a:cs typeface="+mn-cs"/>
              </a:rPr>
              <a:t>Scuiletti</a:t>
            </a:r>
            <a:endParaRPr lang="en-US" sz="120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3" tooltip="mailto:scuilettif@nccommunitycolleges.edu"/>
              </a:rPr>
              <a:t>scuilettif@nccommunitycolleges.edu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678827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Gary Smith</a:t>
            </a:r>
          </a:p>
          <a:p>
            <a:r>
              <a:rPr lang="en-US" dirty="0"/>
              <a:t>Dept Chair/Computer-Integrated Machining</a:t>
            </a:r>
          </a:p>
          <a:p>
            <a:r>
              <a:rPr lang="en-US" dirty="0">
                <a:hlinkClick r:id="rId3"/>
              </a:rPr>
              <a:t>smithga@faytechcc.edu</a:t>
            </a:r>
            <a:endParaRPr lang="en-US" dirty="0"/>
          </a:p>
          <a:p>
            <a:r>
              <a:rPr lang="en-US" dirty="0"/>
              <a:t>(910) 678-8375</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4136356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Happy Gingras, </a:t>
            </a:r>
          </a:p>
          <a:p>
            <a:r>
              <a:rPr lang="en-US" dirty="0"/>
              <a:t>Director of Teaching &amp; Learning</a:t>
            </a:r>
          </a:p>
          <a:p>
            <a:r>
              <a:rPr lang="en-US" dirty="0"/>
              <a:t>252-493-7422</a:t>
            </a:r>
          </a:p>
          <a:p>
            <a:r>
              <a:rPr lang="en-US" dirty="0">
                <a:hlinkClick r:id="rId3"/>
              </a:rPr>
              <a:t>hgingras@email.pittcc.edu</a:t>
            </a:r>
            <a:r>
              <a:rPr lang="en-US" dirty="0"/>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Going the Distance: A Handbook for Faculty Who Teach Online</a:t>
            </a:r>
          </a:p>
          <a:p>
            <a:endParaRPr lang="en-US" sz="1200" b="0" i="1" kern="1200" dirty="0">
              <a:solidFill>
                <a:schemeClr val="tx1"/>
              </a:solidFill>
              <a:effectLst/>
              <a:latin typeface="+mn-lt"/>
              <a:ea typeface="+mn-ea"/>
              <a:cs typeface="+mn-cs"/>
            </a:endParaRPr>
          </a:p>
          <a:p>
            <a:r>
              <a:rPr lang="en-US" dirty="0"/>
              <a:t>https://</a:t>
            </a:r>
            <a:r>
              <a:rPr lang="en-US" dirty="0" err="1"/>
              <a:t>pittcc.edu</a:t>
            </a:r>
            <a:r>
              <a:rPr lang="en-US" dirty="0"/>
              <a:t>/distance-educators-publish-book-for-online-instructors/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214743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James Holton</a:t>
            </a:r>
          </a:p>
          <a:p>
            <a:r>
              <a:rPr lang="en-US" sz="1200" b="0" i="0" kern="1200" dirty="0">
                <a:solidFill>
                  <a:schemeClr val="tx1"/>
                </a:solidFill>
                <a:effectLst/>
                <a:latin typeface="+mn-lt"/>
                <a:ea typeface="+mn-ea"/>
                <a:cs typeface="+mn-cs"/>
              </a:rPr>
              <a:t>Instructor, Computer Integrated Machining</a:t>
            </a:r>
          </a:p>
          <a:p>
            <a:r>
              <a:rPr lang="en-US" sz="1200" b="0" i="0" kern="1200" dirty="0">
                <a:solidFill>
                  <a:schemeClr val="tx1"/>
                </a:solidFill>
                <a:effectLst/>
                <a:latin typeface="+mn-lt"/>
                <a:ea typeface="+mn-ea"/>
                <a:cs typeface="+mn-cs"/>
              </a:rPr>
              <a:t>Haywood Community College</a:t>
            </a:r>
          </a:p>
          <a:p>
            <a:r>
              <a:rPr lang="en-US" sz="1200" b="0" i="0" kern="1200" dirty="0">
                <a:solidFill>
                  <a:schemeClr val="tx1"/>
                </a:solidFill>
                <a:effectLst/>
                <a:latin typeface="+mn-lt"/>
                <a:ea typeface="+mn-ea"/>
                <a:cs typeface="+mn-cs"/>
              </a:rPr>
              <a:t>Regional High Tech Center 3007</a:t>
            </a:r>
          </a:p>
          <a:p>
            <a:r>
              <a:rPr lang="en-US" sz="1200" b="0" i="0" kern="1200" dirty="0">
                <a:solidFill>
                  <a:schemeClr val="tx1"/>
                </a:solidFill>
                <a:effectLst/>
                <a:latin typeface="+mn-lt"/>
                <a:ea typeface="+mn-ea"/>
                <a:cs typeface="+mn-cs"/>
              </a:rPr>
              <a:t>Phone: 828.564.5132</a:t>
            </a:r>
          </a:p>
          <a:p>
            <a:r>
              <a:rPr lang="en-US" sz="1200" b="0" i="0" kern="1200" dirty="0">
                <a:solidFill>
                  <a:schemeClr val="tx1"/>
                </a:solidFill>
                <a:effectLst/>
                <a:latin typeface="+mn-lt"/>
                <a:ea typeface="+mn-ea"/>
                <a:cs typeface="+mn-cs"/>
              </a:rPr>
              <a:t> </a:t>
            </a:r>
          </a:p>
          <a:p>
            <a:r>
              <a:rPr lang="en-US" dirty="0"/>
              <a:t>James Holton &lt;</a:t>
            </a:r>
            <a:r>
              <a:rPr lang="en-US" dirty="0" err="1"/>
              <a:t>jmholton@haywood.edu</a:t>
            </a:r>
            <a:r>
              <a:rPr lang="en-US" dirty="0"/>
              <a:t>&gt;</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3667119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I am a full-time instructor at Rowan-Cabarrus Community College at our CBTC Campus in Concord NC.</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 am the RCCC Construction Technologies AHR Program Lead Instructor and Student Activities Advisor for SkillsUSA, ASHRAE, and Student Club (ACE Technologies)</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Since we have gone to this Emergency Remote Teaching format, two of the most significant apps we have begun using is Zoom and Screencast-O-</a:t>
            </a:r>
            <a:r>
              <a:rPr lang="en-US" sz="1200" b="0" i="1" kern="1200" dirty="0" err="1">
                <a:solidFill>
                  <a:schemeClr val="tx1"/>
                </a:solidFill>
                <a:effectLst/>
                <a:latin typeface="+mn-lt"/>
                <a:ea typeface="+mn-ea"/>
                <a:cs typeface="+mn-cs"/>
              </a:rPr>
              <a:t>Matic</a:t>
            </a:r>
            <a:r>
              <a:rPr lang="en-US" sz="1200" b="0" i="1" kern="1200" dirty="0">
                <a:solidFill>
                  <a:schemeClr val="tx1"/>
                </a:solidFill>
                <a:effectLst/>
                <a:latin typeface="+mn-lt"/>
                <a:ea typeface="+mn-ea"/>
                <a:cs typeface="+mn-cs"/>
              </a:rPr>
              <a:t>.  Zoom is great to use for online remote meetings, as well as Teams as our college has shifted away from Skype.  Zoom and Teams are great for meetings between instructors, conference calls, committees, and classes and has some adaptable applications for student use on both Android and Apple devices.  We still have issues with connectivity with Apple devices. </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Screencast-O-</a:t>
            </a:r>
            <a:r>
              <a:rPr lang="en-US" sz="1200" b="0" i="1" kern="1200" dirty="0" err="1">
                <a:solidFill>
                  <a:schemeClr val="tx1"/>
                </a:solidFill>
                <a:effectLst/>
                <a:latin typeface="+mn-lt"/>
                <a:ea typeface="+mn-ea"/>
                <a:cs typeface="+mn-cs"/>
              </a:rPr>
              <a:t>Matic</a:t>
            </a:r>
            <a:r>
              <a:rPr lang="en-US" sz="1200" b="0" i="1" kern="1200" dirty="0">
                <a:solidFill>
                  <a:schemeClr val="tx1"/>
                </a:solidFill>
                <a:effectLst/>
                <a:latin typeface="+mn-lt"/>
                <a:ea typeface="+mn-ea"/>
                <a:cs typeface="+mn-cs"/>
              </a:rPr>
              <a:t> has been great to use in making videos to place on Blackboard for student access.  The basic version is free but limits videos to 15 minutes.  A very small fee per year gets you unlimited video time and saving to their website and creative applications and enhancements to the videos.  We have expressed a need to our college to purchase the app for all instructors to use as a teaching tool.  It is a free download without the need of an IT tech to do it. I have used Screencast-O-</a:t>
            </a:r>
            <a:r>
              <a:rPr lang="en-US" sz="1200" b="0" i="1" kern="1200" dirty="0" err="1">
                <a:solidFill>
                  <a:schemeClr val="tx1"/>
                </a:solidFill>
                <a:effectLst/>
                <a:latin typeface="+mn-lt"/>
                <a:ea typeface="+mn-ea"/>
                <a:cs typeface="+mn-cs"/>
              </a:rPr>
              <a:t>Matic</a:t>
            </a:r>
            <a:r>
              <a:rPr lang="en-US" sz="1200" b="0" i="1" kern="1200" dirty="0">
                <a:solidFill>
                  <a:schemeClr val="tx1"/>
                </a:solidFill>
                <a:effectLst/>
                <a:latin typeface="+mn-lt"/>
                <a:ea typeface="+mn-ea"/>
                <a:cs typeface="+mn-cs"/>
              </a:rPr>
              <a:t> to also add audio to PowerPoint presentations. With an audio icon on a particular slide, the students can hear an extended explanation and details on the slide subject.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One thing that I have done and have received good feedback from students on, is the use of short video updates from me placed in Blackboard.  It shows that I am still here and available and to encourage feedback from students.  This has gone well for students who have never had to take a true online course before and it has benefitted them as well as me in keeping in contact with them.</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Jon D. Crockett</a:t>
            </a:r>
          </a:p>
          <a:p>
            <a:r>
              <a:rPr lang="en-US" sz="1200" b="0" i="0" kern="1200" dirty="0">
                <a:solidFill>
                  <a:schemeClr val="tx1"/>
                </a:solidFill>
                <a:effectLst/>
                <a:latin typeface="+mn-lt"/>
                <a:ea typeface="+mn-ea"/>
                <a:cs typeface="+mn-cs"/>
              </a:rPr>
              <a:t>Jon D. Crockett</a:t>
            </a:r>
          </a:p>
          <a:p>
            <a:r>
              <a:rPr lang="en-US" sz="1200" b="0" i="0" kern="1200" dirty="0">
                <a:solidFill>
                  <a:schemeClr val="tx1"/>
                </a:solidFill>
                <a:effectLst/>
                <a:latin typeface="+mn-lt"/>
                <a:ea typeface="+mn-ea"/>
                <a:cs typeface="+mn-cs"/>
              </a:rPr>
              <a:t>RCCC Construction Technologies Group</a:t>
            </a:r>
          </a:p>
          <a:p>
            <a:r>
              <a:rPr lang="en-US" sz="1200" b="0" i="0" kern="1200" dirty="0">
                <a:solidFill>
                  <a:schemeClr val="tx1"/>
                </a:solidFill>
                <a:effectLst/>
                <a:latin typeface="+mn-lt"/>
                <a:ea typeface="+mn-ea"/>
                <a:cs typeface="+mn-cs"/>
              </a:rPr>
              <a:t>AHR Program F-T Lead Instructor</a:t>
            </a:r>
          </a:p>
          <a:p>
            <a:r>
              <a:rPr lang="en-US" sz="1200" b="0" i="0" kern="1200" dirty="0" err="1">
                <a:solidFill>
                  <a:schemeClr val="tx1"/>
                </a:solidFill>
                <a:effectLst/>
                <a:latin typeface="+mn-lt"/>
                <a:ea typeface="+mn-ea"/>
                <a:cs typeface="+mn-cs"/>
              </a:rPr>
              <a:t>Ofice</a:t>
            </a:r>
            <a:r>
              <a:rPr lang="en-US" sz="1200" b="0" i="0" kern="1200" dirty="0">
                <a:solidFill>
                  <a:schemeClr val="tx1"/>
                </a:solidFill>
                <a:effectLst/>
                <a:latin typeface="+mn-lt"/>
                <a:ea typeface="+mn-ea"/>
                <a:cs typeface="+mn-cs"/>
              </a:rPr>
              <a:t>: 704-216-3909</a:t>
            </a:r>
          </a:p>
          <a:p>
            <a:br>
              <a:rPr lang="en-US" dirty="0"/>
            </a:br>
            <a:r>
              <a:rPr lang="en-US" dirty="0" err="1"/>
              <a:t>mailto:jon.crockett@rccc.edu</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296693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are welcome to attend these webinars highlighting some great careers in North Carolina</a:t>
            </a:r>
          </a:p>
          <a:p>
            <a:endParaRPr lang="en-US" dirty="0">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1296462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Joseph A. Flynn</a:t>
            </a:r>
          </a:p>
          <a:p>
            <a:r>
              <a:rPr lang="en-US" sz="1200" b="0" i="0" kern="1200" dirty="0">
                <a:solidFill>
                  <a:schemeClr val="tx1"/>
                </a:solidFill>
                <a:effectLst/>
                <a:latin typeface="+mn-lt"/>
                <a:ea typeface="+mn-ea"/>
                <a:cs typeface="+mn-cs"/>
              </a:rPr>
              <a:t>Coordinator of Welding Technology</a:t>
            </a:r>
          </a:p>
          <a:p>
            <a:r>
              <a:rPr lang="en-US" sz="1200" b="0" i="0" kern="1200" dirty="0">
                <a:solidFill>
                  <a:schemeClr val="tx1"/>
                </a:solidFill>
                <a:effectLst/>
                <a:latin typeface="+mn-lt"/>
                <a:ea typeface="+mn-ea"/>
                <a:cs typeface="+mn-cs"/>
              </a:rPr>
              <a:t>Lead Welding Instructor</a:t>
            </a:r>
          </a:p>
          <a:p>
            <a:r>
              <a:rPr lang="en-US" sz="1200" b="0" i="0" kern="1200" dirty="0">
                <a:solidFill>
                  <a:schemeClr val="tx1"/>
                </a:solidFill>
                <a:effectLst/>
                <a:latin typeface="+mn-lt"/>
                <a:ea typeface="+mn-ea"/>
                <a:cs typeface="+mn-cs"/>
              </a:rPr>
              <a:t>Pamlico Community College</a:t>
            </a:r>
          </a:p>
          <a:p>
            <a:r>
              <a:rPr lang="en-US" sz="1200" b="0" i="0" u="sng" kern="1200" dirty="0">
                <a:solidFill>
                  <a:schemeClr val="tx1"/>
                </a:solidFill>
                <a:effectLst/>
                <a:latin typeface="+mn-lt"/>
                <a:ea typeface="+mn-ea"/>
                <a:cs typeface="+mn-cs"/>
                <a:hlinkClick r:id="rId3"/>
              </a:rPr>
              <a:t>jflynn@pamlicocc.edu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(252)249-1851 x 3058</a:t>
            </a:r>
          </a:p>
          <a:p>
            <a:r>
              <a:rPr lang="en-US" sz="1200" b="0" i="0" kern="1200" dirty="0">
                <a:solidFill>
                  <a:schemeClr val="tx1"/>
                </a:solidFill>
                <a:effectLst/>
                <a:latin typeface="+mn-lt"/>
                <a:ea typeface="+mn-ea"/>
                <a:cs typeface="+mn-cs"/>
              </a:rPr>
              <a:t>Fax: (252)249-2377</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1364441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Joseph A. Flynn</a:t>
            </a:r>
          </a:p>
          <a:p>
            <a:r>
              <a:rPr lang="en-US" sz="1200" b="0" i="0" kern="1200" dirty="0">
                <a:solidFill>
                  <a:schemeClr val="tx1"/>
                </a:solidFill>
                <a:effectLst/>
                <a:latin typeface="+mn-lt"/>
                <a:ea typeface="+mn-ea"/>
                <a:cs typeface="+mn-cs"/>
              </a:rPr>
              <a:t>Coordinator of Welding Technology</a:t>
            </a:r>
          </a:p>
          <a:p>
            <a:r>
              <a:rPr lang="en-US" sz="1200" b="0" i="0" kern="1200" dirty="0">
                <a:solidFill>
                  <a:schemeClr val="tx1"/>
                </a:solidFill>
                <a:effectLst/>
                <a:latin typeface="+mn-lt"/>
                <a:ea typeface="+mn-ea"/>
                <a:cs typeface="+mn-cs"/>
              </a:rPr>
              <a:t>Lead Welding Instructor</a:t>
            </a:r>
          </a:p>
          <a:p>
            <a:r>
              <a:rPr lang="en-US" sz="1200" b="0" i="0" kern="1200" dirty="0">
                <a:solidFill>
                  <a:schemeClr val="tx1"/>
                </a:solidFill>
                <a:effectLst/>
                <a:latin typeface="+mn-lt"/>
                <a:ea typeface="+mn-ea"/>
                <a:cs typeface="+mn-cs"/>
              </a:rPr>
              <a:t>Pamlico Community College</a:t>
            </a:r>
          </a:p>
          <a:p>
            <a:r>
              <a:rPr lang="en-US" sz="1200" b="0" i="0" u="sng" kern="1200" dirty="0">
                <a:solidFill>
                  <a:schemeClr val="tx1"/>
                </a:solidFill>
                <a:effectLst/>
                <a:latin typeface="+mn-lt"/>
                <a:ea typeface="+mn-ea"/>
                <a:cs typeface="+mn-cs"/>
                <a:hlinkClick r:id="rId3"/>
              </a:rPr>
              <a:t>jflynn@pamlicocc.edu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(252)249-1851 x 3058</a:t>
            </a:r>
          </a:p>
          <a:p>
            <a:r>
              <a:rPr lang="en-US" sz="1200" b="0" i="0" kern="1200" dirty="0">
                <a:solidFill>
                  <a:schemeClr val="tx1"/>
                </a:solidFill>
                <a:effectLst/>
                <a:latin typeface="+mn-lt"/>
                <a:ea typeface="+mn-ea"/>
                <a:cs typeface="+mn-cs"/>
              </a:rPr>
              <a:t>Fax: (252)249-2377</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3478635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Joseph A. Flynn</a:t>
            </a:r>
          </a:p>
          <a:p>
            <a:r>
              <a:rPr lang="en-US" sz="1200" b="0" i="0" kern="1200" dirty="0">
                <a:solidFill>
                  <a:schemeClr val="tx1"/>
                </a:solidFill>
                <a:effectLst/>
                <a:latin typeface="+mn-lt"/>
                <a:ea typeface="+mn-ea"/>
                <a:cs typeface="+mn-cs"/>
              </a:rPr>
              <a:t>Coordinator of Welding Technology</a:t>
            </a:r>
          </a:p>
          <a:p>
            <a:r>
              <a:rPr lang="en-US" sz="1200" b="0" i="0" kern="1200" dirty="0">
                <a:solidFill>
                  <a:schemeClr val="tx1"/>
                </a:solidFill>
                <a:effectLst/>
                <a:latin typeface="+mn-lt"/>
                <a:ea typeface="+mn-ea"/>
                <a:cs typeface="+mn-cs"/>
              </a:rPr>
              <a:t>Lead Welding Instructor</a:t>
            </a:r>
          </a:p>
          <a:p>
            <a:r>
              <a:rPr lang="en-US" sz="1200" b="0" i="0" kern="1200" dirty="0">
                <a:solidFill>
                  <a:schemeClr val="tx1"/>
                </a:solidFill>
                <a:effectLst/>
                <a:latin typeface="+mn-lt"/>
                <a:ea typeface="+mn-ea"/>
                <a:cs typeface="+mn-cs"/>
              </a:rPr>
              <a:t>Pamlico Community College</a:t>
            </a:r>
          </a:p>
          <a:p>
            <a:r>
              <a:rPr lang="en-US" sz="1200" b="0" i="0" u="sng" kern="1200" dirty="0">
                <a:solidFill>
                  <a:schemeClr val="tx1"/>
                </a:solidFill>
                <a:effectLst/>
                <a:latin typeface="+mn-lt"/>
                <a:ea typeface="+mn-ea"/>
                <a:cs typeface="+mn-cs"/>
                <a:hlinkClick r:id="rId3"/>
              </a:rPr>
              <a:t>jflynn@pamlicocc.edu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Phone: (252)249-1851 x 3058</a:t>
            </a:r>
          </a:p>
          <a:p>
            <a:r>
              <a:rPr lang="en-US" sz="1200" b="0" i="0" kern="1200" dirty="0">
                <a:solidFill>
                  <a:schemeClr val="tx1"/>
                </a:solidFill>
                <a:effectLst/>
                <a:latin typeface="+mn-lt"/>
                <a:ea typeface="+mn-ea"/>
                <a:cs typeface="+mn-cs"/>
              </a:rPr>
              <a:t>Fax: (252)249-2377</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2090700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 mainly teach high-school students at our satellite campus, and up until the COVID situation I taught students basic welding and brought them up to general fabrication and advanced welding. This included class projects in which students had to problem solve and critically think like they would in a real world setting. Since we have had to transfer to online learning I have used my normal resources such as PowerPoints, visual examples, tests, and some videos I made myself to make the transition. I have also used open resources to supplement content.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Justin R. Harvell</a:t>
            </a:r>
          </a:p>
          <a:p>
            <a:r>
              <a:rPr lang="en-US" sz="1200" b="0" i="0" kern="1200" dirty="0">
                <a:solidFill>
                  <a:schemeClr val="tx1"/>
                </a:solidFill>
                <a:effectLst/>
                <a:latin typeface="+mn-lt"/>
                <a:ea typeface="+mn-ea"/>
                <a:cs typeface="+mn-cs"/>
              </a:rPr>
              <a:t>Welding Instructor</a:t>
            </a:r>
          </a:p>
          <a:p>
            <a:r>
              <a:rPr lang="en-US" sz="1200" b="0" i="0" u="sng" kern="1200" dirty="0">
                <a:solidFill>
                  <a:schemeClr val="tx1"/>
                </a:solidFill>
                <a:effectLst/>
                <a:latin typeface="+mn-lt"/>
                <a:ea typeface="+mn-ea"/>
                <a:cs typeface="+mn-cs"/>
                <a:hlinkClick r:id="rId3"/>
              </a:rPr>
              <a:t>jrharvell62@lenoircc.edu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(252)-747-3434 Ext.762</a:t>
            </a:r>
          </a:p>
          <a:p>
            <a:r>
              <a:rPr lang="en-US" sz="1200" b="0" i="0" kern="1200" dirty="0">
                <a:solidFill>
                  <a:schemeClr val="tx1"/>
                </a:solidFill>
                <a:effectLst/>
                <a:latin typeface="+mn-lt"/>
                <a:ea typeface="+mn-ea"/>
                <a:cs typeface="+mn-cs"/>
              </a:rPr>
              <a:t>AWS CWI 18020611</a:t>
            </a:r>
          </a:p>
          <a:p>
            <a:r>
              <a:rPr lang="en-US" sz="1200" b="0" i="0" kern="1200" dirty="0">
                <a:solidFill>
                  <a:schemeClr val="tx1"/>
                </a:solidFill>
                <a:effectLst/>
                <a:latin typeface="+mn-lt"/>
                <a:ea typeface="+mn-ea"/>
                <a:cs typeface="+mn-cs"/>
              </a:rPr>
              <a:t>AWS CWE 1802003E</a:t>
            </a: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2698932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 facilitate the online component through CANVAS at Stanly. </a:t>
            </a:r>
          </a:p>
          <a:p>
            <a:endParaRPr lang="en-US" sz="1200" b="0" i="0" kern="1200" dirty="0">
              <a:solidFill>
                <a:schemeClr val="tx1"/>
              </a:solidFill>
              <a:effectLst/>
              <a:latin typeface="+mn-lt"/>
              <a:ea typeface="+mn-ea"/>
              <a:cs typeface="+mn-cs"/>
            </a:endParaRPr>
          </a:p>
          <a:p>
            <a:r>
              <a:rPr lang="en-US" b="1" dirty="0"/>
              <a:t>Karen </a:t>
            </a:r>
            <a:r>
              <a:rPr lang="en-US" b="1" dirty="0" err="1"/>
              <a:t>Kiker</a:t>
            </a:r>
            <a:endParaRPr lang="en-US" b="1" dirty="0"/>
          </a:p>
          <a:p>
            <a:r>
              <a:rPr lang="en-US" dirty="0"/>
              <a:t>Title: CE Coordinator/Faculty Associate, AMIT</a:t>
            </a:r>
            <a:br>
              <a:rPr lang="en-US" dirty="0"/>
            </a:br>
            <a:r>
              <a:rPr lang="en-US" dirty="0"/>
              <a:t>Location: Advanced Manufacturing Technology Building; Room 158</a:t>
            </a:r>
            <a:br>
              <a:rPr lang="en-US" dirty="0"/>
            </a:br>
            <a:r>
              <a:rPr lang="en-US" dirty="0"/>
              <a:t>Phone: 704-991-0233</a:t>
            </a:r>
            <a:br>
              <a:rPr lang="en-US" dirty="0"/>
            </a:br>
            <a:r>
              <a:rPr lang="en-US" dirty="0"/>
              <a:t>Email: </a:t>
            </a:r>
            <a:r>
              <a:rPr lang="en-US" dirty="0">
                <a:hlinkClick r:id="rId3"/>
              </a:rPr>
              <a:t>kkiker7483@stanly.edu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2966478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My school’s President allowed me to venture onto campus for a few hours when this all started so that I was able to film a couple YouTube videos for my students. I only ended up doing 3 because I don’t have the greatest camera, was doing it alone, and don’t have video editing software. Here’s the channel, spoiler alert: they aren’t the greatest </a:t>
            </a:r>
            <a:r>
              <a:rPr lang="en-US" sz="1200" b="0" i="0" kern="1200" dirty="0" err="1">
                <a:solidFill>
                  <a:schemeClr val="tx1"/>
                </a:solidFill>
                <a:effectLst/>
                <a:latin typeface="+mn-lt"/>
                <a:ea typeface="+mn-ea"/>
                <a:cs typeface="+mn-cs"/>
              </a:rPr>
              <a:t>quality.</a:t>
            </a:r>
            <a:r>
              <a:rPr lang="en-US" sz="1200" b="0" i="0" u="sng" kern="1200" dirty="0" err="1">
                <a:solidFill>
                  <a:schemeClr val="tx1"/>
                </a:solidFill>
                <a:effectLst/>
                <a:latin typeface="+mn-lt"/>
                <a:ea typeface="+mn-ea"/>
                <a:cs typeface="+mn-cs"/>
                <a:hlinkClick r:id="rId3"/>
              </a:rPr>
              <a:t>https</a:t>
            </a:r>
            <a:r>
              <a:rPr lang="en-US" sz="1200" b="0" i="0" u="sng" kern="1200" dirty="0">
                <a:solidFill>
                  <a:schemeClr val="tx1"/>
                </a:solidFill>
                <a:effectLst/>
                <a:latin typeface="+mn-lt"/>
                <a:ea typeface="+mn-ea"/>
                <a:cs typeface="+mn-cs"/>
                <a:hlinkClick r:id="rId3"/>
              </a:rPr>
              <a:t>://www.youtube.com/channel/UCI_abCaF8sBYMtmUBzVH9-Q/</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I’ve also been using some online resources available to students learning the machining trade.</a:t>
            </a:r>
          </a:p>
          <a:p>
            <a:r>
              <a:rPr lang="en-US" sz="1200" b="0" i="0" kern="1200" dirty="0">
                <a:solidFill>
                  <a:schemeClr val="tx1"/>
                </a:solidFill>
                <a:effectLst/>
                <a:latin typeface="+mn-lt"/>
                <a:ea typeface="+mn-ea"/>
                <a:cs typeface="+mn-cs"/>
              </a:rPr>
              <a:t> </a:t>
            </a:r>
          </a:p>
          <a:p>
            <a:endParaRPr lang="en-US" dirty="0"/>
          </a:p>
          <a:p>
            <a:r>
              <a:rPr lang="en-US" dirty="0"/>
              <a:t>Kevin Henry</a:t>
            </a:r>
          </a:p>
          <a:p>
            <a:r>
              <a:rPr lang="en-US" dirty="0"/>
              <a:t>Machining Tech Instructor</a:t>
            </a:r>
          </a:p>
          <a:p>
            <a:r>
              <a:rPr lang="en-US" dirty="0">
                <a:hlinkClick r:id="rId4"/>
              </a:rPr>
              <a:t>henryk@faytechcc.edu</a:t>
            </a:r>
            <a:endParaRPr lang="en-US" dirty="0"/>
          </a:p>
          <a:p>
            <a:r>
              <a:rPr lang="en-US" dirty="0"/>
              <a:t>(910) 678-0025</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36</a:t>
            </a:fld>
            <a:endParaRPr lang="en-US"/>
          </a:p>
        </p:txBody>
      </p:sp>
    </p:spTree>
    <p:extLst>
      <p:ext uri="{BB962C8B-B14F-4D97-AF65-F5344CB8AC3E}">
        <p14:creationId xmlns:p14="http://schemas.microsoft.com/office/powerpoint/2010/main" val="1277820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Currently using </a:t>
            </a:r>
            <a:r>
              <a:rPr lang="en-US" sz="1200" b="0" i="0" kern="1200" dirty="0" err="1">
                <a:solidFill>
                  <a:schemeClr val="tx1"/>
                </a:solidFill>
                <a:effectLst/>
                <a:latin typeface="+mn-lt"/>
                <a:ea typeface="+mn-ea"/>
                <a:cs typeface="+mn-cs"/>
              </a:rPr>
              <a:t>Webadvisor</a:t>
            </a:r>
            <a:r>
              <a:rPr lang="en-US" sz="1200" b="0" i="0" kern="1200" dirty="0">
                <a:solidFill>
                  <a:schemeClr val="tx1"/>
                </a:solidFill>
                <a:effectLst/>
                <a:latin typeface="+mn-lt"/>
                <a:ea typeface="+mn-ea"/>
                <a:cs typeface="+mn-cs"/>
              </a:rPr>
              <a:t> as a means to bulk email assignments, announcements and updates to students.</a:t>
            </a:r>
          </a:p>
          <a:p>
            <a:r>
              <a:rPr lang="en-US" sz="1200" b="0" i="0" kern="1200" dirty="0">
                <a:solidFill>
                  <a:schemeClr val="tx1"/>
                </a:solidFill>
                <a:effectLst/>
                <a:latin typeface="+mn-lt"/>
                <a:ea typeface="+mn-ea"/>
                <a:cs typeface="+mn-cs"/>
              </a:rPr>
              <a:t>Using Moodle platform to load exams and enter grades on assigned textbook chapter quizzes. </a:t>
            </a:r>
          </a:p>
          <a:p>
            <a:r>
              <a:rPr lang="en-US" sz="1200" b="0" i="0" kern="1200" dirty="0">
                <a:solidFill>
                  <a:schemeClr val="tx1"/>
                </a:solidFill>
                <a:effectLst/>
                <a:latin typeface="+mn-lt"/>
                <a:ea typeface="+mn-ea"/>
                <a:cs typeface="+mn-cs"/>
              </a:rPr>
              <a:t>Will also enter grades of practical tasks whenever students return.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Using </a:t>
            </a:r>
            <a:r>
              <a:rPr lang="en-US" sz="1200" b="0" i="0" kern="1200" dirty="0" err="1">
                <a:solidFill>
                  <a:schemeClr val="tx1"/>
                </a:solidFill>
                <a:effectLst/>
                <a:latin typeface="+mn-lt"/>
                <a:ea typeface="+mn-ea"/>
                <a:cs typeface="+mn-cs"/>
              </a:rPr>
              <a:t>Electude</a:t>
            </a:r>
            <a:r>
              <a:rPr lang="en-US" sz="1200" b="0" i="0" kern="1200" dirty="0">
                <a:solidFill>
                  <a:schemeClr val="tx1"/>
                </a:solidFill>
                <a:effectLst/>
                <a:latin typeface="+mn-lt"/>
                <a:ea typeface="+mn-ea"/>
                <a:cs typeface="+mn-cs"/>
              </a:rPr>
              <a:t> LMS for assignments and automatic record of student progress therein.</a:t>
            </a:r>
          </a:p>
          <a:p>
            <a:r>
              <a:rPr lang="en-US" sz="1200" b="0" i="0" kern="1200" dirty="0">
                <a:solidFill>
                  <a:schemeClr val="tx1"/>
                </a:solidFill>
                <a:effectLst/>
                <a:latin typeface="+mn-lt"/>
                <a:ea typeface="+mn-ea"/>
                <a:cs typeface="+mn-cs"/>
              </a:rPr>
              <a:t>Trial run in TRN110 of LJ Create STEM Automotive interactive LMS​.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Lee (James) Ashburn</a:t>
            </a:r>
          </a:p>
          <a:p>
            <a:r>
              <a:rPr lang="en-US" dirty="0"/>
              <a:t>(252) 638-7347</a:t>
            </a:r>
          </a:p>
          <a:p>
            <a:r>
              <a:rPr lang="en-US" sz="1200" b="0" i="0" kern="1200" dirty="0" err="1">
                <a:solidFill>
                  <a:schemeClr val="tx1"/>
                </a:solidFill>
                <a:effectLst/>
                <a:latin typeface="+mn-lt"/>
                <a:ea typeface="+mn-ea"/>
                <a:cs typeface="+mn-cs"/>
              </a:rPr>
              <a:t>ashburnl@cravencc.edu</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3297151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Margie Norfleet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Dean of Industrial Technologies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Lee Technology Center</a:t>
            </a:r>
          </a:p>
          <a:p>
            <a:r>
              <a:rPr lang="en-US" sz="1200" b="0" i="0" kern="1200" dirty="0">
                <a:solidFill>
                  <a:schemeClr val="tx1"/>
                </a:solidFill>
                <a:effectLst/>
                <a:latin typeface="+mn-lt"/>
                <a:ea typeface="+mn-ea"/>
                <a:cs typeface="+mn-cs"/>
              </a:rPr>
              <a:t>4801 Ward Boulevard</a:t>
            </a:r>
          </a:p>
          <a:p>
            <a:r>
              <a:rPr lang="en-US" sz="1200" b="0" i="0" kern="1200" dirty="0">
                <a:solidFill>
                  <a:schemeClr val="tx1"/>
                </a:solidFill>
                <a:effectLst/>
                <a:latin typeface="+mn-lt"/>
                <a:ea typeface="+mn-ea"/>
                <a:cs typeface="+mn-cs"/>
              </a:rPr>
              <a:t>Wilson, NC  27893</a:t>
            </a:r>
          </a:p>
          <a:p>
            <a:r>
              <a:rPr lang="en-US" sz="1200" b="0" i="0" kern="1200" dirty="0">
                <a:solidFill>
                  <a:schemeClr val="tx1"/>
                </a:solidFill>
                <a:effectLst/>
                <a:latin typeface="+mn-lt"/>
                <a:ea typeface="+mn-ea"/>
                <a:cs typeface="+mn-cs"/>
              </a:rPr>
              <a:t>252-246-1210</a:t>
            </a:r>
          </a:p>
          <a:p>
            <a:r>
              <a:rPr lang="en-US" sz="1200" b="0" i="0" u="sng" kern="1200" dirty="0">
                <a:solidFill>
                  <a:schemeClr val="tx1"/>
                </a:solidFill>
                <a:effectLst/>
                <a:latin typeface="+mn-lt"/>
                <a:ea typeface="+mn-ea"/>
                <a:cs typeface="+mn-cs"/>
                <a:hlinkClick r:id="rId3"/>
              </a:rPr>
              <a:t>mnorfleet@wilsoncc.edu</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3713508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Matthew Berg</a:t>
            </a:r>
          </a:p>
          <a:p>
            <a:r>
              <a:rPr lang="en-US" sz="1200" b="0" i="0" kern="1200" dirty="0">
                <a:solidFill>
                  <a:schemeClr val="tx1"/>
                </a:solidFill>
                <a:effectLst/>
                <a:latin typeface="+mn-lt"/>
                <a:ea typeface="+mn-ea"/>
                <a:cs typeface="+mn-cs"/>
              </a:rPr>
              <a:t>Program Chair/ Instructor</a:t>
            </a:r>
          </a:p>
          <a:p>
            <a:r>
              <a:rPr lang="en-US" sz="1200" b="0" i="0" kern="1200" dirty="0">
                <a:solidFill>
                  <a:schemeClr val="tx1"/>
                </a:solidFill>
                <a:effectLst/>
                <a:latin typeface="+mn-lt"/>
                <a:ea typeface="+mn-ea"/>
                <a:cs typeface="+mn-cs"/>
              </a:rPr>
              <a:t>Mechanical Engineering Technology</a:t>
            </a:r>
          </a:p>
          <a:p>
            <a:r>
              <a:rPr lang="en-US" sz="1200" b="0" i="0" kern="1200" dirty="0">
                <a:solidFill>
                  <a:schemeClr val="tx1"/>
                </a:solidFill>
                <a:effectLst/>
                <a:latin typeface="+mn-lt"/>
                <a:ea typeface="+mn-ea"/>
                <a:cs typeface="+mn-cs"/>
              </a:rPr>
              <a:t>Lenoir Community College</a:t>
            </a:r>
          </a:p>
          <a:p>
            <a:r>
              <a:rPr lang="en-US" sz="1200" b="0" i="0" kern="1200" dirty="0">
                <a:solidFill>
                  <a:schemeClr val="tx1"/>
                </a:solidFill>
                <a:effectLst/>
                <a:latin typeface="+mn-lt"/>
                <a:ea typeface="+mn-ea"/>
                <a:cs typeface="+mn-cs"/>
              </a:rPr>
              <a:t>Kinston, NC</a:t>
            </a:r>
          </a:p>
          <a:p>
            <a:r>
              <a:rPr lang="en-US" sz="1200" b="0" i="0" kern="1200" dirty="0">
                <a:solidFill>
                  <a:schemeClr val="tx1"/>
                </a:solidFill>
                <a:effectLst/>
                <a:latin typeface="+mn-lt"/>
                <a:ea typeface="+mn-ea"/>
                <a:cs typeface="+mn-cs"/>
              </a:rPr>
              <a:t>(252)527-6223 ext. 606</a:t>
            </a:r>
          </a:p>
          <a:p>
            <a:r>
              <a:rPr lang="en-US" sz="1200" b="0" i="0" u="sng" kern="1200" dirty="0">
                <a:solidFill>
                  <a:schemeClr val="tx1"/>
                </a:solidFill>
                <a:effectLst/>
                <a:latin typeface="+mn-lt"/>
                <a:ea typeface="+mn-ea"/>
                <a:cs typeface="+mn-cs"/>
                <a:hlinkClick r:id="rId3"/>
              </a:rPr>
              <a:t>mcberg45@lenoircc.edu</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39</a:t>
            </a:fld>
            <a:endParaRPr lang="en-US"/>
          </a:p>
        </p:txBody>
      </p:sp>
    </p:spTree>
    <p:extLst>
      <p:ext uri="{BB962C8B-B14F-4D97-AF65-F5344CB8AC3E}">
        <p14:creationId xmlns:p14="http://schemas.microsoft.com/office/powerpoint/2010/main" val="1390957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Michael G </a:t>
            </a:r>
            <a:r>
              <a:rPr lang="en-US" sz="1200" b="1" kern="1200" dirty="0" err="1">
                <a:solidFill>
                  <a:schemeClr val="tx1"/>
                </a:solidFill>
                <a:effectLst/>
                <a:latin typeface="+mn-lt"/>
                <a:ea typeface="+mn-ea"/>
                <a:cs typeface="+mn-cs"/>
              </a:rPr>
              <a:t>StarlingDean</a:t>
            </a:r>
            <a:r>
              <a:rPr lang="en-US" sz="1200" b="1" kern="1200" dirty="0">
                <a:solidFill>
                  <a:schemeClr val="tx1"/>
                </a:solidFill>
                <a:effectLst/>
                <a:latin typeface="+mn-lt"/>
                <a:ea typeface="+mn-ea"/>
                <a:cs typeface="+mn-cs"/>
              </a:rPr>
              <a:t> - Business, Industry, &amp; Technologies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Work-Based Learning Coordinator</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2009 West Wilson </a:t>
            </a:r>
            <a:r>
              <a:rPr lang="en-US" sz="1200" kern="1200" dirty="0" err="1">
                <a:solidFill>
                  <a:schemeClr val="tx1"/>
                </a:solidFill>
                <a:effectLst/>
                <a:latin typeface="+mn-lt"/>
                <a:ea typeface="+mn-ea"/>
                <a:cs typeface="+mn-cs"/>
              </a:rPr>
              <a:t>St.,Tarboro</a:t>
            </a:r>
            <a:r>
              <a:rPr lang="en-US" sz="1200" kern="1200" dirty="0">
                <a:solidFill>
                  <a:schemeClr val="tx1"/>
                </a:solidFill>
                <a:effectLst/>
                <a:latin typeface="+mn-lt"/>
                <a:ea typeface="+mn-ea"/>
                <a:cs typeface="+mn-cs"/>
              </a:rPr>
              <a:t> NC 27886</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(252) 618-6612 </a:t>
            </a:r>
            <a:r>
              <a:rPr lang="en-US" sz="1200" b="1"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 H-156</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hlinkClick r:id="rId3"/>
              </a:rPr>
              <a:t>starlingm@edgecombe.edu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422802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Robert J. </a:t>
            </a:r>
            <a:r>
              <a:rPr lang="en-US" sz="1200" b="0" i="0" kern="1200" dirty="0" err="1">
                <a:solidFill>
                  <a:schemeClr val="tx1"/>
                </a:solidFill>
                <a:effectLst/>
                <a:latin typeface="+mn-lt"/>
                <a:ea typeface="+mn-ea"/>
                <a:cs typeface="+mn-cs"/>
              </a:rPr>
              <a:t>Witchger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Ed.D</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Director Career and Technical Education</a:t>
            </a:r>
          </a:p>
          <a:p>
            <a:r>
              <a:rPr lang="en-US" sz="1200" b="0" i="0" kern="1200" dirty="0">
                <a:solidFill>
                  <a:schemeClr val="tx1"/>
                </a:solidFill>
                <a:effectLst/>
                <a:latin typeface="+mn-lt"/>
                <a:ea typeface="+mn-ea"/>
                <a:cs typeface="+mn-cs"/>
              </a:rPr>
              <a:t>North Carolina Community College System</a:t>
            </a:r>
          </a:p>
          <a:p>
            <a:r>
              <a:rPr lang="en-US" sz="1200" b="0" i="0" kern="1200" dirty="0">
                <a:solidFill>
                  <a:schemeClr val="tx1"/>
                </a:solidFill>
                <a:effectLst/>
                <a:latin typeface="+mn-lt"/>
                <a:ea typeface="+mn-ea"/>
                <a:cs typeface="+mn-cs"/>
              </a:rPr>
              <a:t>200 W. Jones Street</a:t>
            </a:r>
          </a:p>
          <a:p>
            <a:r>
              <a:rPr lang="en-US" sz="1200" b="0" i="0" kern="1200" dirty="0">
                <a:solidFill>
                  <a:schemeClr val="tx1"/>
                </a:solidFill>
                <a:effectLst/>
                <a:latin typeface="+mn-lt"/>
                <a:ea typeface="+mn-ea"/>
                <a:cs typeface="+mn-cs"/>
              </a:rPr>
              <a:t>(919) 807-7126</a:t>
            </a:r>
          </a:p>
          <a:p>
            <a:r>
              <a:rPr lang="en-US" sz="1200" b="0" i="0" u="sng" kern="1200" dirty="0">
                <a:solidFill>
                  <a:schemeClr val="tx1"/>
                </a:solidFill>
                <a:effectLst/>
                <a:latin typeface="+mn-lt"/>
                <a:ea typeface="+mn-ea"/>
                <a:cs typeface="+mn-cs"/>
                <a:hlinkClick r:id="rId3"/>
              </a:rPr>
              <a:t>witchgerb@nccommunitycolleges.edu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3531442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Regina D Hartley &lt;</a:t>
            </a:r>
            <a:r>
              <a:rPr lang="en-US" dirty="0" err="1"/>
              <a:t>rdhartley@haywood.edu</a:t>
            </a:r>
            <a:r>
              <a:rPr lang="en-US" dirty="0"/>
              <a:t>&gt;</a:t>
            </a:r>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2053741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Ricky Meadows &lt;</a:t>
            </a:r>
            <a:r>
              <a:rPr lang="en-US" dirty="0" err="1"/>
              <a:t>meadowsr@cravencc.edu</a:t>
            </a:r>
            <a:r>
              <a:rPr lang="en-US" dirty="0"/>
              <a:t>&gt;</a:t>
            </a:r>
          </a:p>
          <a:p>
            <a:r>
              <a:rPr lang="en-US" dirty="0"/>
              <a:t>(252) 638-4550</a:t>
            </a:r>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3669019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Both Dean Meadows and myself feel that the group will have the most benefit from hearing some tangible examples and references from our Automotive Systems Technology SME, Lee Ashburn, also speaking on the call tomorrow- however, we did have to “flip” some of our other Career program course curriculums with implementation of online lecture platforms and lab simulation options- seated courses with physical lab time that were affected by the COVID closures included:</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Welding</a:t>
            </a:r>
          </a:p>
          <a:p>
            <a:r>
              <a:rPr lang="en-US" sz="1200" b="0" i="0" kern="1200" dirty="0">
                <a:solidFill>
                  <a:schemeClr val="tx1"/>
                </a:solidFill>
                <a:effectLst/>
                <a:latin typeface="+mn-lt"/>
                <a:ea typeface="+mn-ea"/>
                <a:cs typeface="+mn-cs"/>
              </a:rPr>
              <a:t>·        Machining</a:t>
            </a:r>
          </a:p>
          <a:p>
            <a:r>
              <a:rPr lang="en-US" sz="1200" b="0" i="0" kern="1200" dirty="0">
                <a:solidFill>
                  <a:schemeClr val="tx1"/>
                </a:solidFill>
                <a:effectLst/>
                <a:latin typeface="+mn-lt"/>
                <a:ea typeface="+mn-ea"/>
                <a:cs typeface="+mn-cs"/>
              </a:rPr>
              <a:t>·        Maintenance</a:t>
            </a:r>
          </a:p>
          <a:p>
            <a:r>
              <a:rPr lang="en-US" sz="1200" b="0" i="0" kern="1200" dirty="0">
                <a:solidFill>
                  <a:schemeClr val="tx1"/>
                </a:solidFill>
                <a:effectLst/>
                <a:latin typeface="+mn-lt"/>
                <a:ea typeface="+mn-ea"/>
                <a:cs typeface="+mn-cs"/>
              </a:rPr>
              <a:t>·        Industrials Systems Technology</a:t>
            </a:r>
          </a:p>
          <a:p>
            <a:r>
              <a:rPr lang="en-US" sz="1200" b="0" i="0" kern="1200" dirty="0">
                <a:solidFill>
                  <a:schemeClr val="tx1"/>
                </a:solidFill>
                <a:effectLst/>
                <a:latin typeface="+mn-lt"/>
                <a:ea typeface="+mn-ea"/>
                <a:cs typeface="+mn-cs"/>
              </a:rPr>
              <a:t>·        Electronics</a:t>
            </a:r>
          </a:p>
          <a:p>
            <a:r>
              <a:rPr lang="en-US" sz="1200" b="0" i="0" kern="1200" dirty="0">
                <a:solidFill>
                  <a:schemeClr val="tx1"/>
                </a:solidFill>
                <a:effectLst/>
                <a:latin typeface="+mn-lt"/>
                <a:ea typeface="+mn-ea"/>
                <a:cs typeface="+mn-cs"/>
              </a:rPr>
              <a:t>·        Mechatronics</a:t>
            </a:r>
          </a:p>
          <a:p>
            <a:r>
              <a:rPr lang="en-US" sz="1200" b="0" i="0" kern="1200" dirty="0">
                <a:solidFill>
                  <a:schemeClr val="tx1"/>
                </a:solidFill>
                <a:effectLst/>
                <a:latin typeface="+mn-lt"/>
                <a:ea typeface="+mn-ea"/>
                <a:cs typeface="+mn-cs"/>
              </a:rPr>
              <a:t>·        Blueprint Reading</a:t>
            </a:r>
          </a:p>
          <a:p>
            <a:r>
              <a:rPr lang="en-US" sz="1200" b="0" i="0" kern="1200" dirty="0">
                <a:solidFill>
                  <a:schemeClr val="tx1"/>
                </a:solidFill>
                <a:effectLst/>
                <a:latin typeface="+mn-lt"/>
                <a:ea typeface="+mn-ea"/>
                <a:cs typeface="+mn-cs"/>
              </a:rPr>
              <a:t>·        Sustainability</a:t>
            </a:r>
          </a:p>
          <a:p>
            <a:r>
              <a:rPr lang="en-US" sz="1200" b="0" i="0" kern="1200" dirty="0">
                <a:solidFill>
                  <a:schemeClr val="tx1"/>
                </a:solidFill>
                <a:effectLst/>
                <a:latin typeface="+mn-lt"/>
                <a:ea typeface="+mn-ea"/>
                <a:cs typeface="+mn-cs"/>
              </a:rPr>
              <a:t>·        CAD</a:t>
            </a:r>
          </a:p>
          <a:p>
            <a:r>
              <a:rPr lang="en-US" sz="1200" b="0" i="0" kern="1200" dirty="0">
                <a:solidFill>
                  <a:schemeClr val="tx1"/>
                </a:solidFill>
                <a:effectLst/>
                <a:latin typeface="+mn-lt"/>
                <a:ea typeface="+mn-ea"/>
                <a:cs typeface="+mn-cs"/>
              </a:rPr>
              <a:t>·        Electric</a:t>
            </a:r>
          </a:p>
          <a:p>
            <a:r>
              <a:rPr lang="en-US" sz="1200" b="0" i="0" kern="1200" dirty="0">
                <a:solidFill>
                  <a:schemeClr val="tx1"/>
                </a:solidFill>
                <a:effectLst/>
                <a:latin typeface="+mn-lt"/>
                <a:ea typeface="+mn-ea"/>
                <a:cs typeface="+mn-cs"/>
              </a:rPr>
              <a:t>·        Hydraulics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Heating and Air</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Some challenges that our faculty have experienced is merging a hands-on pedagogy quickly into a tech-friendly adaptable version that is user friendly for students who tend to be more comfortable in a lab/industrial setting and ensuring that students feel connected to the content, learning outcomes, faculty members, and each other….and exceptionally difficult undertaking during State quarantine.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Looking forward to good conversation tomorrow with my Perkins friends- take good care.</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Sarah Sawyer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Executive Director of Career Programs</a:t>
            </a:r>
          </a:p>
          <a:p>
            <a:r>
              <a:rPr lang="en-US" sz="1200" b="0" i="0" kern="1200" dirty="0">
                <a:solidFill>
                  <a:schemeClr val="tx1"/>
                </a:solidFill>
                <a:effectLst/>
                <a:latin typeface="+mn-lt"/>
                <a:ea typeface="+mn-ea"/>
                <a:cs typeface="+mn-cs"/>
              </a:rPr>
              <a:t>Craven Community College</a:t>
            </a:r>
          </a:p>
          <a:p>
            <a:r>
              <a:rPr lang="en-US" sz="1200" b="0" i="0" kern="1200" dirty="0">
                <a:solidFill>
                  <a:schemeClr val="tx1"/>
                </a:solidFill>
                <a:effectLst/>
                <a:latin typeface="+mn-lt"/>
                <a:ea typeface="+mn-ea"/>
                <a:cs typeface="+mn-cs"/>
              </a:rPr>
              <a:t>800 College Court</a:t>
            </a:r>
          </a:p>
          <a:p>
            <a:r>
              <a:rPr lang="en-US" sz="1200" b="0" i="0" kern="1200" dirty="0">
                <a:solidFill>
                  <a:schemeClr val="tx1"/>
                </a:solidFill>
                <a:effectLst/>
                <a:latin typeface="+mn-lt"/>
                <a:ea typeface="+mn-ea"/>
                <a:cs typeface="+mn-cs"/>
              </a:rPr>
              <a:t>Advanced Manufacturing Center, 122D</a:t>
            </a:r>
          </a:p>
          <a:p>
            <a:r>
              <a:rPr lang="en-US" sz="1200" b="0" i="0" kern="1200" dirty="0">
                <a:solidFill>
                  <a:schemeClr val="tx1"/>
                </a:solidFill>
                <a:effectLst/>
                <a:latin typeface="+mn-lt"/>
                <a:ea typeface="+mn-ea"/>
                <a:cs typeface="+mn-cs"/>
              </a:rPr>
              <a:t>New Bern, NC  28562</a:t>
            </a:r>
          </a:p>
          <a:p>
            <a:r>
              <a:rPr lang="en-US" sz="1200" b="0" i="0" kern="1200" dirty="0">
                <a:solidFill>
                  <a:schemeClr val="tx1"/>
                </a:solidFill>
                <a:effectLst/>
                <a:latin typeface="+mn-lt"/>
                <a:ea typeface="+mn-ea"/>
                <a:cs typeface="+mn-cs"/>
              </a:rPr>
              <a:t>Email:  </a:t>
            </a:r>
            <a:r>
              <a:rPr lang="en-US" sz="1200" b="0" i="0" u="sng" kern="1200" dirty="0">
                <a:solidFill>
                  <a:schemeClr val="tx1"/>
                </a:solidFill>
                <a:effectLst/>
                <a:latin typeface="+mn-lt"/>
                <a:ea typeface="+mn-ea"/>
                <a:cs typeface="+mn-cs"/>
                <a:hlinkClick r:id="rId3"/>
              </a:rPr>
              <a:t>sawyers@cravencc.edu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Office: 252-638-7372</a:t>
            </a:r>
          </a:p>
          <a:p>
            <a:r>
              <a:rPr lang="en-US" sz="1200" b="0" i="0" kern="1200" dirty="0">
                <a:solidFill>
                  <a:schemeClr val="tx1"/>
                </a:solidFill>
                <a:effectLst/>
                <a:latin typeface="+mn-lt"/>
                <a:ea typeface="+mn-ea"/>
                <a:cs typeface="+mn-cs"/>
              </a:rPr>
              <a:t> </a:t>
            </a:r>
          </a:p>
          <a:p>
            <a:r>
              <a:rPr lang="en-US" sz="1200" b="0" i="1" kern="1200" dirty="0">
                <a:solidFill>
                  <a:schemeClr val="tx1"/>
                </a:solidFill>
                <a:effectLst/>
                <a:latin typeface="+mn-lt"/>
                <a:ea typeface="+mn-ea"/>
                <a:cs typeface="+mn-cs"/>
              </a:rPr>
              <a:t>Hours: M-TH 8:00-5:30; Fridays 8-2:30pm</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803006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Teikeshia</a:t>
            </a:r>
            <a:r>
              <a:rPr lang="en-US" sz="1200" b="0" i="0" kern="1200" dirty="0">
                <a:solidFill>
                  <a:schemeClr val="tx1"/>
                </a:solidFill>
                <a:effectLst/>
                <a:latin typeface="+mn-lt"/>
                <a:ea typeface="+mn-ea"/>
                <a:cs typeface="+mn-cs"/>
              </a:rPr>
              <a:t> Archer, Division Director</a:t>
            </a:r>
            <a:br>
              <a:rPr lang="en-US" dirty="0"/>
            </a:br>
            <a:r>
              <a:rPr lang="en-US" sz="1200" b="0" i="0" kern="1200" dirty="0">
                <a:solidFill>
                  <a:schemeClr val="tx1"/>
                </a:solidFill>
                <a:effectLst/>
                <a:latin typeface="+mn-lt"/>
                <a:ea typeface="+mn-ea"/>
                <a:cs typeface="+mn-cs"/>
              </a:rPr>
              <a:t>Business &amp; Vocational/Industrial Technologies</a:t>
            </a:r>
            <a:br>
              <a:rPr lang="en-US" dirty="0"/>
            </a:br>
            <a:r>
              <a:rPr lang="en-US" sz="1200" b="0" i="0" kern="1200" dirty="0">
                <a:solidFill>
                  <a:schemeClr val="tx1"/>
                </a:solidFill>
                <a:effectLst/>
                <a:latin typeface="+mn-lt"/>
                <a:ea typeface="+mn-ea"/>
                <a:cs typeface="+mn-cs"/>
              </a:rPr>
              <a:t>Roanoke-Chowan Community College</a:t>
            </a:r>
            <a:br>
              <a:rPr lang="en-US" dirty="0"/>
            </a:br>
            <a:r>
              <a:rPr lang="en-US" sz="1200" b="0" i="0" kern="1200" dirty="0">
                <a:solidFill>
                  <a:schemeClr val="tx1"/>
                </a:solidFill>
                <a:effectLst/>
                <a:latin typeface="+mn-lt"/>
                <a:ea typeface="+mn-ea"/>
                <a:cs typeface="+mn-cs"/>
              </a:rPr>
              <a:t>109 Community College Road</a:t>
            </a:r>
            <a:br>
              <a:rPr lang="en-US" dirty="0"/>
            </a:br>
            <a:r>
              <a:rPr lang="en-US" sz="1200" b="0" i="0" kern="1200" dirty="0">
                <a:solidFill>
                  <a:schemeClr val="tx1"/>
                </a:solidFill>
                <a:effectLst/>
                <a:latin typeface="+mn-lt"/>
                <a:ea typeface="+mn-ea"/>
                <a:cs typeface="+mn-cs"/>
              </a:rPr>
              <a:t>Ahoskie, NC  27910</a:t>
            </a:r>
            <a:br>
              <a:rPr lang="en-US" dirty="0"/>
            </a:br>
            <a:r>
              <a:rPr lang="en-US" sz="1200" b="0" i="0" kern="1200" dirty="0">
                <a:solidFill>
                  <a:schemeClr val="tx1"/>
                </a:solidFill>
                <a:effectLst/>
                <a:latin typeface="+mn-lt"/>
                <a:ea typeface="+mn-ea"/>
                <a:cs typeface="+mn-cs"/>
              </a:rPr>
              <a:t>(252) 862-1218</a:t>
            </a:r>
            <a:br>
              <a:rPr lang="en-US" dirty="0"/>
            </a:br>
            <a:r>
              <a:rPr lang="en-US" sz="1200" b="0" i="0" kern="1200" dirty="0">
                <a:solidFill>
                  <a:schemeClr val="tx1"/>
                </a:solidFill>
                <a:effectLst/>
                <a:latin typeface="+mn-lt"/>
                <a:ea typeface="+mn-ea"/>
                <a:cs typeface="+mn-cs"/>
                <a:hlinkClick r:id="rId3"/>
              </a:rPr>
              <a:t>tmarcher6934@roanokechowan.edu</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2323700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Teikeshia</a:t>
            </a:r>
            <a:r>
              <a:rPr lang="en-US" sz="1200" b="0" i="0" kern="1200" dirty="0">
                <a:solidFill>
                  <a:schemeClr val="tx1"/>
                </a:solidFill>
                <a:effectLst/>
                <a:latin typeface="+mn-lt"/>
                <a:ea typeface="+mn-ea"/>
                <a:cs typeface="+mn-cs"/>
              </a:rPr>
              <a:t> Archer, Division Director</a:t>
            </a:r>
            <a:br>
              <a:rPr lang="en-US" dirty="0"/>
            </a:br>
            <a:r>
              <a:rPr lang="en-US" sz="1200" b="0" i="0" kern="1200" dirty="0">
                <a:solidFill>
                  <a:schemeClr val="tx1"/>
                </a:solidFill>
                <a:effectLst/>
                <a:latin typeface="+mn-lt"/>
                <a:ea typeface="+mn-ea"/>
                <a:cs typeface="+mn-cs"/>
              </a:rPr>
              <a:t>Business &amp; Vocational/Industrial Technologies</a:t>
            </a:r>
            <a:br>
              <a:rPr lang="en-US" dirty="0"/>
            </a:br>
            <a:r>
              <a:rPr lang="en-US" sz="1200" b="0" i="0" kern="1200" dirty="0">
                <a:solidFill>
                  <a:schemeClr val="tx1"/>
                </a:solidFill>
                <a:effectLst/>
                <a:latin typeface="+mn-lt"/>
                <a:ea typeface="+mn-ea"/>
                <a:cs typeface="+mn-cs"/>
              </a:rPr>
              <a:t>Roanoke-Chowan Community College</a:t>
            </a:r>
            <a:br>
              <a:rPr lang="en-US" dirty="0"/>
            </a:br>
            <a:r>
              <a:rPr lang="en-US" sz="1200" b="0" i="0" kern="1200" dirty="0">
                <a:solidFill>
                  <a:schemeClr val="tx1"/>
                </a:solidFill>
                <a:effectLst/>
                <a:latin typeface="+mn-lt"/>
                <a:ea typeface="+mn-ea"/>
                <a:cs typeface="+mn-cs"/>
              </a:rPr>
              <a:t>109 Community College Road</a:t>
            </a:r>
            <a:br>
              <a:rPr lang="en-US" dirty="0"/>
            </a:br>
            <a:r>
              <a:rPr lang="en-US" sz="1200" b="0" i="0" kern="1200" dirty="0">
                <a:solidFill>
                  <a:schemeClr val="tx1"/>
                </a:solidFill>
                <a:effectLst/>
                <a:latin typeface="+mn-lt"/>
                <a:ea typeface="+mn-ea"/>
                <a:cs typeface="+mn-cs"/>
              </a:rPr>
              <a:t>Ahoskie, NC  27910</a:t>
            </a:r>
            <a:br>
              <a:rPr lang="en-US" dirty="0"/>
            </a:br>
            <a:r>
              <a:rPr lang="en-US" sz="1200" b="0" i="0" kern="1200" dirty="0">
                <a:solidFill>
                  <a:schemeClr val="tx1"/>
                </a:solidFill>
                <a:effectLst/>
                <a:latin typeface="+mn-lt"/>
                <a:ea typeface="+mn-ea"/>
                <a:cs typeface="+mn-cs"/>
              </a:rPr>
              <a:t>(252) 862-1218</a:t>
            </a:r>
            <a:br>
              <a:rPr lang="en-US" dirty="0"/>
            </a:br>
            <a:r>
              <a:rPr lang="en-US" sz="1200" b="0" i="0" kern="1200" dirty="0">
                <a:solidFill>
                  <a:schemeClr val="tx1"/>
                </a:solidFill>
                <a:effectLst/>
                <a:latin typeface="+mn-lt"/>
                <a:ea typeface="+mn-ea"/>
                <a:cs typeface="+mn-cs"/>
                <a:hlinkClick r:id="rId3"/>
              </a:rPr>
              <a:t>tmarcher6934@roanokechowan.edu</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45</a:t>
            </a:fld>
            <a:endParaRPr lang="en-US"/>
          </a:p>
        </p:txBody>
      </p:sp>
    </p:spTree>
    <p:extLst>
      <p:ext uri="{BB962C8B-B14F-4D97-AF65-F5344CB8AC3E}">
        <p14:creationId xmlns:p14="http://schemas.microsoft.com/office/powerpoint/2010/main" val="1141040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Teikeshia</a:t>
            </a:r>
            <a:r>
              <a:rPr lang="en-US" sz="1200" b="0" i="0" kern="1200" dirty="0">
                <a:solidFill>
                  <a:schemeClr val="tx1"/>
                </a:solidFill>
                <a:effectLst/>
                <a:latin typeface="+mn-lt"/>
                <a:ea typeface="+mn-ea"/>
                <a:cs typeface="+mn-cs"/>
              </a:rPr>
              <a:t> Archer, Division Director</a:t>
            </a:r>
            <a:br>
              <a:rPr lang="en-US" dirty="0"/>
            </a:br>
            <a:r>
              <a:rPr lang="en-US" sz="1200" b="0" i="0" kern="1200" dirty="0">
                <a:solidFill>
                  <a:schemeClr val="tx1"/>
                </a:solidFill>
                <a:effectLst/>
                <a:latin typeface="+mn-lt"/>
                <a:ea typeface="+mn-ea"/>
                <a:cs typeface="+mn-cs"/>
              </a:rPr>
              <a:t>Business &amp; Vocational/Industrial Technologies</a:t>
            </a:r>
            <a:br>
              <a:rPr lang="en-US" dirty="0"/>
            </a:br>
            <a:r>
              <a:rPr lang="en-US" sz="1200" b="0" i="0" kern="1200" dirty="0">
                <a:solidFill>
                  <a:schemeClr val="tx1"/>
                </a:solidFill>
                <a:effectLst/>
                <a:latin typeface="+mn-lt"/>
                <a:ea typeface="+mn-ea"/>
                <a:cs typeface="+mn-cs"/>
              </a:rPr>
              <a:t>Roanoke-Chowan Community College</a:t>
            </a:r>
            <a:br>
              <a:rPr lang="en-US" dirty="0"/>
            </a:br>
            <a:r>
              <a:rPr lang="en-US" sz="1200" b="0" i="0" kern="1200" dirty="0">
                <a:solidFill>
                  <a:schemeClr val="tx1"/>
                </a:solidFill>
                <a:effectLst/>
                <a:latin typeface="+mn-lt"/>
                <a:ea typeface="+mn-ea"/>
                <a:cs typeface="+mn-cs"/>
              </a:rPr>
              <a:t>109 Community College Road</a:t>
            </a:r>
            <a:br>
              <a:rPr lang="en-US" dirty="0"/>
            </a:br>
            <a:r>
              <a:rPr lang="en-US" sz="1200" b="0" i="0" kern="1200" dirty="0">
                <a:solidFill>
                  <a:schemeClr val="tx1"/>
                </a:solidFill>
                <a:effectLst/>
                <a:latin typeface="+mn-lt"/>
                <a:ea typeface="+mn-ea"/>
                <a:cs typeface="+mn-cs"/>
              </a:rPr>
              <a:t>Ahoskie, NC  27910</a:t>
            </a:r>
            <a:br>
              <a:rPr lang="en-US" dirty="0"/>
            </a:br>
            <a:r>
              <a:rPr lang="en-US" sz="1200" b="0" i="0" kern="1200" dirty="0">
                <a:solidFill>
                  <a:schemeClr val="tx1"/>
                </a:solidFill>
                <a:effectLst/>
                <a:latin typeface="+mn-lt"/>
                <a:ea typeface="+mn-ea"/>
                <a:cs typeface="+mn-cs"/>
              </a:rPr>
              <a:t>(252) 862-1218</a:t>
            </a:r>
            <a:br>
              <a:rPr lang="en-US" dirty="0"/>
            </a:br>
            <a:r>
              <a:rPr lang="en-US" sz="1200" b="0" i="0" kern="1200" dirty="0">
                <a:solidFill>
                  <a:schemeClr val="tx1"/>
                </a:solidFill>
                <a:effectLst/>
                <a:latin typeface="+mn-lt"/>
                <a:ea typeface="+mn-ea"/>
                <a:cs typeface="+mn-cs"/>
                <a:hlinkClick r:id="rId3"/>
              </a:rPr>
              <a:t>tmarcher6934@roanokechowan.edu</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2023016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Teikeshia</a:t>
            </a:r>
            <a:r>
              <a:rPr lang="en-US" sz="1200" b="0" i="0" kern="1200" dirty="0">
                <a:solidFill>
                  <a:schemeClr val="tx1"/>
                </a:solidFill>
                <a:effectLst/>
                <a:latin typeface="+mn-lt"/>
                <a:ea typeface="+mn-ea"/>
                <a:cs typeface="+mn-cs"/>
              </a:rPr>
              <a:t> Archer, Division Director</a:t>
            </a:r>
            <a:br>
              <a:rPr lang="en-US" dirty="0"/>
            </a:br>
            <a:r>
              <a:rPr lang="en-US" sz="1200" b="0" i="0" kern="1200" dirty="0">
                <a:solidFill>
                  <a:schemeClr val="tx1"/>
                </a:solidFill>
                <a:effectLst/>
                <a:latin typeface="+mn-lt"/>
                <a:ea typeface="+mn-ea"/>
                <a:cs typeface="+mn-cs"/>
              </a:rPr>
              <a:t>Business &amp; Vocational/Industrial Technologies</a:t>
            </a:r>
            <a:br>
              <a:rPr lang="en-US" dirty="0"/>
            </a:br>
            <a:r>
              <a:rPr lang="en-US" sz="1200" b="0" i="0" kern="1200" dirty="0">
                <a:solidFill>
                  <a:schemeClr val="tx1"/>
                </a:solidFill>
                <a:effectLst/>
                <a:latin typeface="+mn-lt"/>
                <a:ea typeface="+mn-ea"/>
                <a:cs typeface="+mn-cs"/>
              </a:rPr>
              <a:t>Roanoke-Chowan Community College</a:t>
            </a:r>
            <a:br>
              <a:rPr lang="en-US" dirty="0"/>
            </a:br>
            <a:r>
              <a:rPr lang="en-US" sz="1200" b="0" i="0" kern="1200" dirty="0">
                <a:solidFill>
                  <a:schemeClr val="tx1"/>
                </a:solidFill>
                <a:effectLst/>
                <a:latin typeface="+mn-lt"/>
                <a:ea typeface="+mn-ea"/>
                <a:cs typeface="+mn-cs"/>
              </a:rPr>
              <a:t>109 Community College Road</a:t>
            </a:r>
            <a:br>
              <a:rPr lang="en-US" dirty="0"/>
            </a:br>
            <a:r>
              <a:rPr lang="en-US" sz="1200" b="0" i="0" kern="1200" dirty="0">
                <a:solidFill>
                  <a:schemeClr val="tx1"/>
                </a:solidFill>
                <a:effectLst/>
                <a:latin typeface="+mn-lt"/>
                <a:ea typeface="+mn-ea"/>
                <a:cs typeface="+mn-cs"/>
              </a:rPr>
              <a:t>Ahoskie, NC  27910</a:t>
            </a:r>
            <a:br>
              <a:rPr lang="en-US" dirty="0"/>
            </a:br>
            <a:r>
              <a:rPr lang="en-US" sz="1200" b="0" i="0" kern="1200" dirty="0">
                <a:solidFill>
                  <a:schemeClr val="tx1"/>
                </a:solidFill>
                <a:effectLst/>
                <a:latin typeface="+mn-lt"/>
                <a:ea typeface="+mn-ea"/>
                <a:cs typeface="+mn-cs"/>
              </a:rPr>
              <a:t>(252) 862-1218</a:t>
            </a:r>
            <a:br>
              <a:rPr lang="en-US" dirty="0"/>
            </a:br>
            <a:r>
              <a:rPr lang="en-US" sz="1200" b="0" i="0" kern="1200" dirty="0">
                <a:solidFill>
                  <a:schemeClr val="tx1"/>
                </a:solidFill>
                <a:effectLst/>
                <a:latin typeface="+mn-lt"/>
                <a:ea typeface="+mn-ea"/>
                <a:cs typeface="+mn-cs"/>
                <a:hlinkClick r:id="rId3"/>
              </a:rPr>
              <a:t>tmarcher6934@roanokechowan.edu</a:t>
            </a:r>
            <a:endParaRPr lang="en-US" dirty="0"/>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47</a:t>
            </a:fld>
            <a:endParaRPr lang="en-US"/>
          </a:p>
        </p:txBody>
      </p:sp>
    </p:spTree>
    <p:extLst>
      <p:ext uri="{BB962C8B-B14F-4D97-AF65-F5344CB8AC3E}">
        <p14:creationId xmlns:p14="http://schemas.microsoft.com/office/powerpoint/2010/main" val="2006994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Terrence “TJ” </a:t>
            </a:r>
            <a:r>
              <a:rPr lang="en-US" sz="1200" b="1" i="0" kern="1200" dirty="0" err="1">
                <a:solidFill>
                  <a:schemeClr val="tx1"/>
                </a:solidFill>
                <a:effectLst/>
                <a:latin typeface="+mn-lt"/>
                <a:ea typeface="+mn-ea"/>
                <a:cs typeface="+mn-cs"/>
              </a:rPr>
              <a:t>Nealy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Director of SP Studios &amp; Digital Media Tech. Program Lead</a:t>
            </a:r>
          </a:p>
          <a:p>
            <a:r>
              <a:rPr lang="en-US" sz="1200" b="0" i="0" kern="1200" dirty="0">
                <a:solidFill>
                  <a:schemeClr val="tx1"/>
                </a:solidFill>
                <a:effectLst/>
                <a:latin typeface="+mn-lt"/>
                <a:ea typeface="+mn-ea"/>
                <a:cs typeface="+mn-cs"/>
              </a:rPr>
              <a:t>(704) 290-5807</a:t>
            </a:r>
          </a:p>
          <a:p>
            <a:r>
              <a:rPr lang="en-US" sz="1200" b="0" i="0" kern="1200" dirty="0">
                <a:solidFill>
                  <a:schemeClr val="tx1"/>
                </a:solidFill>
                <a:effectLst/>
                <a:latin typeface="+mn-lt"/>
                <a:ea typeface="+mn-ea"/>
                <a:cs typeface="+mn-cs"/>
                <a:hlinkClick r:id="rId3" tooltip="mailto:tnealy@spcc.edu"/>
              </a:rPr>
              <a:t>tnealy@spcc.edu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OCH A 1926</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3220204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Terrence “TJ” </a:t>
            </a:r>
            <a:r>
              <a:rPr lang="en-US" sz="1200" b="1" i="0" kern="1200" dirty="0" err="1">
                <a:solidFill>
                  <a:schemeClr val="tx1"/>
                </a:solidFill>
                <a:effectLst/>
                <a:latin typeface="+mn-lt"/>
                <a:ea typeface="+mn-ea"/>
                <a:cs typeface="+mn-cs"/>
              </a:rPr>
              <a:t>Nealy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Director of SP Studios &amp; Digital Media Tech. Program Lead</a:t>
            </a:r>
          </a:p>
          <a:p>
            <a:r>
              <a:rPr lang="en-US" sz="1200" b="0" i="0" kern="1200" dirty="0">
                <a:solidFill>
                  <a:schemeClr val="tx1"/>
                </a:solidFill>
                <a:effectLst/>
                <a:latin typeface="+mn-lt"/>
                <a:ea typeface="+mn-ea"/>
                <a:cs typeface="+mn-cs"/>
              </a:rPr>
              <a:t>(704) 290-5807</a:t>
            </a:r>
          </a:p>
          <a:p>
            <a:r>
              <a:rPr lang="en-US" sz="1200" b="0" i="0" kern="1200" dirty="0">
                <a:solidFill>
                  <a:schemeClr val="tx1"/>
                </a:solidFill>
                <a:effectLst/>
                <a:latin typeface="+mn-lt"/>
                <a:ea typeface="+mn-ea"/>
                <a:cs typeface="+mn-cs"/>
                <a:hlinkClick r:id="rId3" tooltip="mailto:tnealy@spcc.edu"/>
              </a:rPr>
              <a:t>tnealy@spcc.edu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OCH A 1926</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49</a:t>
            </a:fld>
            <a:endParaRPr lang="en-US"/>
          </a:p>
        </p:txBody>
      </p:sp>
    </p:spTree>
    <p:extLst>
      <p:ext uri="{BB962C8B-B14F-4D97-AF65-F5344CB8AC3E}">
        <p14:creationId xmlns:p14="http://schemas.microsoft.com/office/powerpoint/2010/main" val="971270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are some examples of things Wake Tech instructors are doing in our early college CTE high schools.</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Culinary Arts: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Attached is a short movie created by one of our Culinary students.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Email sent from instructor-Chef Nikolic</a:t>
            </a:r>
          </a:p>
          <a:p>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Sent:</a:t>
            </a:r>
            <a:r>
              <a:rPr lang="en-US" sz="1200" b="0" i="0" kern="1200" dirty="0">
                <a:solidFill>
                  <a:schemeClr val="tx1"/>
                </a:solidFill>
                <a:effectLst/>
                <a:latin typeface="+mn-lt"/>
                <a:ea typeface="+mn-ea"/>
                <a:cs typeface="+mn-cs"/>
              </a:rPr>
              <a:t> Wednesday, April 15, 2020 8:57 AM</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Subject:</a:t>
            </a:r>
            <a:r>
              <a:rPr lang="en-US" sz="1200" b="0" i="0" kern="1200" dirty="0">
                <a:solidFill>
                  <a:schemeClr val="tx1"/>
                </a:solidFill>
                <a:effectLst/>
                <a:latin typeface="+mn-lt"/>
                <a:ea typeface="+mn-ea"/>
                <a:cs typeface="+mn-cs"/>
              </a:rPr>
              <a:t> Culinary Skills II (2020SP.CUL.240.2701): Class Notebook Scavenger Hunt</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Class,</a:t>
            </a:r>
          </a:p>
          <a:p>
            <a:r>
              <a:rPr lang="en-US" sz="1200" b="0" i="0" kern="1200" dirty="0">
                <a:solidFill>
                  <a:schemeClr val="tx1"/>
                </a:solidFill>
                <a:effectLst/>
                <a:latin typeface="+mn-lt"/>
                <a:ea typeface="+mn-ea"/>
                <a:cs typeface="+mn-cs"/>
              </a:rPr>
              <a:t>I hope you all have had a chance to read the email I sent yesterday, in regards to our Class Notebook within our Microsoft Team. It's a great platform and will give us a chance to minimize the different platforms we use for class. One of my favorite features within our Notebook is that collaboration can be done </a:t>
            </a:r>
            <a:r>
              <a:rPr lang="en-US" sz="1200" b="0" i="1" kern="1200" dirty="0">
                <a:solidFill>
                  <a:schemeClr val="tx1"/>
                </a:solidFill>
                <a:effectLst/>
                <a:latin typeface="+mn-lt"/>
                <a:ea typeface="+mn-ea"/>
                <a:cs typeface="+mn-cs"/>
              </a:rPr>
              <a:t>offline</a:t>
            </a:r>
            <a:r>
              <a:rPr lang="en-US" sz="1200" b="0" i="0" kern="1200" dirty="0">
                <a:solidFill>
                  <a:schemeClr val="tx1"/>
                </a:solidFill>
                <a:effectLst/>
                <a:latin typeface="+mn-lt"/>
                <a:ea typeface="+mn-ea"/>
                <a:cs typeface="+mn-cs"/>
              </a:rPr>
              <a:t>! Moving forward with your Menu Project, I would like you each to use your folder within our Notebook, to upload your Menu Rough Drafts.</a:t>
            </a:r>
          </a:p>
          <a:p>
            <a:r>
              <a:rPr lang="en-US" sz="1200" b="0" i="0" kern="1200" dirty="0">
                <a:solidFill>
                  <a:schemeClr val="tx1"/>
                </a:solidFill>
                <a:effectLst/>
                <a:latin typeface="+mn-lt"/>
                <a:ea typeface="+mn-ea"/>
                <a:cs typeface="+mn-cs"/>
              </a:rPr>
              <a:t>I created a small "scavenger hunt" for you all. Sometime today, please locate within your file, the note and sticker I posted. Then go to the "collaboration" folder and insert your sticker, along with a note, and please sign your name! I have already made an entry, so you will know you have found the correct space. Please keep in mind that everyone can see what you write within our collaboration!</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Thank You and Have a Wonderful Day!</a:t>
            </a:r>
          </a:p>
          <a:p>
            <a:r>
              <a:rPr lang="en-US" sz="1200" b="0" i="0" kern="1200" dirty="0">
                <a:solidFill>
                  <a:schemeClr val="tx1"/>
                </a:solidFill>
                <a:effectLst/>
                <a:latin typeface="+mn-lt"/>
                <a:ea typeface="+mn-ea"/>
                <a:cs typeface="+mn-cs"/>
              </a:rPr>
              <a:t>Chef</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Our early college CTE faculty are using Microsoft Teams to interact with students in some group sessions. Below is information shared from the Bio Pharm instructor about rules and protocols for meeting times.</a:t>
            </a:r>
          </a:p>
          <a:p>
            <a:br>
              <a:rPr lang="en-US" dirty="0"/>
            </a:br>
            <a:r>
              <a:rPr lang="en-US" dirty="0"/>
              <a:t>----</a:t>
            </a:r>
          </a:p>
          <a:p>
            <a:r>
              <a:rPr lang="en-US" sz="1200" b="0" i="0" kern="1200" dirty="0">
                <a:solidFill>
                  <a:schemeClr val="tx1"/>
                </a:solidFill>
                <a:effectLst/>
                <a:latin typeface="+mn-lt"/>
                <a:ea typeface="+mn-ea"/>
                <a:cs typeface="+mn-cs"/>
              </a:rPr>
              <a:t>Here is an another Wake Tech example that was shared from the Electrical Systems Technology instructor :</a:t>
            </a:r>
          </a:p>
          <a:p>
            <a:r>
              <a:rPr lang="en-US" sz="1200" b="0" i="0" kern="1200" dirty="0">
                <a:solidFill>
                  <a:schemeClr val="tx1"/>
                </a:solidFill>
                <a:effectLst/>
                <a:latin typeface="+mn-lt"/>
                <a:ea typeface="+mn-ea"/>
                <a:cs typeface="+mn-cs"/>
              </a:rPr>
              <a:t>Electrical Code</a:t>
            </a:r>
          </a:p>
          <a:p>
            <a:r>
              <a:rPr lang="en-US" sz="1200" b="0" i="0" u="sng" kern="1200" dirty="0">
                <a:solidFill>
                  <a:schemeClr val="tx1"/>
                </a:solidFill>
                <a:effectLst/>
                <a:latin typeface="+mn-lt"/>
                <a:ea typeface="+mn-ea"/>
                <a:cs typeface="+mn-cs"/>
                <a:hlinkClick r:id="rId3"/>
              </a:rPr>
              <a:t>https://www.youtube.com/watch?v=NNO9c4Sp9yw&amp;amp=&amp;t=4s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endParaRPr lang="en-US" dirty="0"/>
          </a:p>
          <a:p>
            <a:endParaRPr lang="en-US" dirty="0"/>
          </a:p>
          <a:p>
            <a:r>
              <a:rPr lang="en-US" dirty="0"/>
              <a:t>====</a:t>
            </a:r>
          </a:p>
          <a:p>
            <a:r>
              <a:rPr lang="en-US" dirty="0"/>
              <a:t>Terri A. Allen &lt;taallen2@waketech.edu&gt;</a:t>
            </a:r>
          </a:p>
          <a:p>
            <a:r>
              <a:rPr lang="en-US" dirty="0"/>
              <a:t>Dean, Educational Pathways &amp; Partnerships</a:t>
            </a:r>
          </a:p>
          <a:p>
            <a:r>
              <a:rPr lang="en-US" dirty="0"/>
              <a:t>919-866-5382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50</a:t>
            </a:fld>
            <a:endParaRPr lang="en-US"/>
          </a:p>
        </p:txBody>
      </p:sp>
    </p:spTree>
    <p:extLst>
      <p:ext uri="{BB962C8B-B14F-4D97-AF65-F5344CB8AC3E}">
        <p14:creationId xmlns:p14="http://schemas.microsoft.com/office/powerpoint/2010/main" val="374328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Chris Droessler</a:t>
            </a:r>
          </a:p>
          <a:p>
            <a:r>
              <a:rPr lang="en-US" sz="1200" b="0" i="0" kern="1200" dirty="0">
                <a:solidFill>
                  <a:schemeClr val="tx1"/>
                </a:solidFill>
                <a:effectLst/>
                <a:latin typeface="+mn-lt"/>
                <a:ea typeface="+mn-ea"/>
                <a:cs typeface="+mn-cs"/>
              </a:rPr>
              <a:t>Career and Technical Education Coordinator</a:t>
            </a:r>
          </a:p>
          <a:p>
            <a:r>
              <a:rPr lang="en-US" sz="1200" b="0" i="0" kern="1200" dirty="0">
                <a:solidFill>
                  <a:schemeClr val="tx1"/>
                </a:solidFill>
                <a:effectLst/>
                <a:latin typeface="+mn-lt"/>
                <a:ea typeface="+mn-ea"/>
                <a:cs typeface="+mn-cs"/>
              </a:rPr>
              <a:t>North Carolina Community College System</a:t>
            </a:r>
          </a:p>
          <a:p>
            <a:r>
              <a:rPr lang="en-US" sz="1200" b="0" i="0" u="sng" kern="1200" dirty="0">
                <a:solidFill>
                  <a:schemeClr val="tx1"/>
                </a:solidFill>
                <a:effectLst/>
                <a:latin typeface="+mn-lt"/>
                <a:ea typeface="+mn-ea"/>
                <a:cs typeface="+mn-cs"/>
                <a:hlinkClick r:id="rId3"/>
              </a:rPr>
              <a:t>DroesslerC@nccommunitycolleges.edu</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3699259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a:p>
        </p:txBody>
      </p:sp>
    </p:spTree>
    <p:extLst>
      <p:ext uri="{BB962C8B-B14F-4D97-AF65-F5344CB8AC3E}">
        <p14:creationId xmlns:p14="http://schemas.microsoft.com/office/powerpoint/2010/main" val="3738547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2813280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865057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2060758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55</a:t>
            </a:fld>
            <a:endParaRPr lang="en-US"/>
          </a:p>
        </p:txBody>
      </p:sp>
    </p:spTree>
    <p:extLst>
      <p:ext uri="{BB962C8B-B14F-4D97-AF65-F5344CB8AC3E}">
        <p14:creationId xmlns:p14="http://schemas.microsoft.com/office/powerpoint/2010/main" val="1414889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56</a:t>
            </a:fld>
            <a:endParaRPr lang="en-US"/>
          </a:p>
        </p:txBody>
      </p:sp>
    </p:spTree>
    <p:extLst>
      <p:ext uri="{BB962C8B-B14F-4D97-AF65-F5344CB8AC3E}">
        <p14:creationId xmlns:p14="http://schemas.microsoft.com/office/powerpoint/2010/main" val="2734863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57</a:t>
            </a:fld>
            <a:endParaRPr lang="en-US"/>
          </a:p>
        </p:txBody>
      </p:sp>
    </p:spTree>
    <p:extLst>
      <p:ext uri="{BB962C8B-B14F-4D97-AF65-F5344CB8AC3E}">
        <p14:creationId xmlns:p14="http://schemas.microsoft.com/office/powerpoint/2010/main" val="3661465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58</a:t>
            </a:fld>
            <a:endParaRPr lang="en-US"/>
          </a:p>
        </p:txBody>
      </p:sp>
    </p:spTree>
    <p:extLst>
      <p:ext uri="{BB962C8B-B14F-4D97-AF65-F5344CB8AC3E}">
        <p14:creationId xmlns:p14="http://schemas.microsoft.com/office/powerpoint/2010/main" val="25139923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I am using </a:t>
            </a:r>
            <a:r>
              <a:rPr lang="en-US" sz="1200" b="0" i="0" u="none" strike="noStrike" kern="1200" dirty="0" err="1">
                <a:solidFill>
                  <a:schemeClr val="tx1"/>
                </a:solidFill>
                <a:effectLst/>
                <a:latin typeface="+mn-lt"/>
                <a:ea typeface="+mn-ea"/>
                <a:cs typeface="+mn-cs"/>
              </a:rPr>
              <a:t>Electude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Mindtap</a:t>
            </a:r>
            <a:r>
              <a:rPr lang="en-US" sz="1200" b="0" i="0" u="none" strike="noStrike" kern="1200" dirty="0">
                <a:solidFill>
                  <a:schemeClr val="tx1"/>
                </a:solidFill>
                <a:effectLst/>
                <a:latin typeface="+mn-lt"/>
                <a:ea typeface="+mn-ea"/>
                <a:cs typeface="+mn-cs"/>
              </a:rPr>
              <a:t> from Cengage, and we are partnered with Subaru U and I open a collaborate virtual office every morning. I have a few students who are working in shops for more hours, so I tried to offer something similar to work based learning that some offer. See attached Job sheets and inspection sheet.</a:t>
            </a:r>
          </a:p>
          <a:p>
            <a:r>
              <a:rPr lang="en-US" sz="1200" b="0" i="0" u="none" strike="noStrike" kern="1200" dirty="0">
                <a:solidFill>
                  <a:schemeClr val="tx1"/>
                </a:solidFill>
                <a:effectLst/>
                <a:latin typeface="+mn-lt"/>
                <a:ea typeface="+mn-ea"/>
                <a:cs typeface="+mn-cs"/>
              </a:rPr>
              <a:t>-  help you may need now and in the future. A PC/Laptop lab access</a:t>
            </a:r>
          </a:p>
          <a:p>
            <a:endParaRPr lang="en-US" b="1" dirty="0"/>
          </a:p>
          <a:p>
            <a:endParaRPr lang="en-US" b="1" dirty="0"/>
          </a:p>
          <a:p>
            <a:r>
              <a:rPr lang="en-US" b="1" dirty="0"/>
              <a:t>Thomas Butler</a:t>
            </a:r>
          </a:p>
          <a:p>
            <a:r>
              <a:rPr lang="en-US" dirty="0"/>
              <a:t>Program Director, </a:t>
            </a:r>
          </a:p>
          <a:p>
            <a:r>
              <a:rPr lang="en-US" dirty="0"/>
              <a:t>Automotive Systems Technology </a:t>
            </a:r>
          </a:p>
          <a:p>
            <a:r>
              <a:rPr lang="en-US" dirty="0">
                <a:hlinkClick r:id="rId3"/>
              </a:rPr>
              <a:t>910-362-7499</a:t>
            </a:r>
            <a:r>
              <a:rPr lang="en-US" dirty="0"/>
              <a:t> </a:t>
            </a:r>
          </a:p>
          <a:p>
            <a:r>
              <a:rPr lang="en-US" dirty="0">
                <a:hlinkClick r:id="rId4"/>
              </a:rPr>
              <a:t>tgbutler27@cfcc.edu</a:t>
            </a:r>
            <a:r>
              <a:rPr lang="en-US" dirty="0"/>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59</a:t>
            </a:fld>
            <a:endParaRPr lang="en-US"/>
          </a:p>
        </p:txBody>
      </p:sp>
    </p:spTree>
    <p:extLst>
      <p:ext uri="{BB962C8B-B14F-4D97-AF65-F5344CB8AC3E}">
        <p14:creationId xmlns:p14="http://schemas.microsoft.com/office/powerpoint/2010/main" val="27210187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Tyler Manion</a:t>
            </a:r>
          </a:p>
          <a:p>
            <a:r>
              <a:rPr lang="en-US" dirty="0"/>
              <a:t>Auto Systems Tech Instructor  </a:t>
            </a:r>
          </a:p>
          <a:p>
            <a:r>
              <a:rPr lang="en-US" dirty="0">
                <a:hlinkClick r:id="rId3"/>
              </a:rPr>
              <a:t>maniont@faytechcc.edu</a:t>
            </a:r>
            <a:r>
              <a:rPr lang="en-US" dirty="0"/>
              <a:t>  </a:t>
            </a:r>
          </a:p>
          <a:p>
            <a:r>
              <a:rPr lang="en-US" dirty="0"/>
              <a:t>(910) 6780040</a:t>
            </a:r>
          </a:p>
        </p:txBody>
      </p:sp>
      <p:sp>
        <p:nvSpPr>
          <p:cNvPr id="4" name="Slide Number Placeholder 3"/>
          <p:cNvSpPr>
            <a:spLocks noGrp="1"/>
          </p:cNvSpPr>
          <p:nvPr>
            <p:ph type="sldNum" sz="quarter" idx="10"/>
          </p:nvPr>
        </p:nvSpPr>
        <p:spPr/>
        <p:txBody>
          <a:bodyPr/>
          <a:lstStyle/>
          <a:p>
            <a:fld id="{FB46C6A2-84B9-4F4B-9D29-2CFB53138DBA}" type="slidenum">
              <a:rPr lang="en-US" smtClean="0"/>
              <a:pPr/>
              <a:t>60</a:t>
            </a:fld>
            <a:endParaRPr lang="en-US"/>
          </a:p>
        </p:txBody>
      </p:sp>
    </p:spTree>
    <p:extLst>
      <p:ext uri="{BB962C8B-B14F-4D97-AF65-F5344CB8AC3E}">
        <p14:creationId xmlns:p14="http://schemas.microsoft.com/office/powerpoint/2010/main" val="243648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Enjoyed talking with you today. here is the link to some of the Electrical videos that I made for my students.</a:t>
            </a:r>
            <a:br>
              <a:rPr lang="en-US" dirty="0"/>
            </a:br>
            <a:r>
              <a:rPr lang="en-US" sz="1200" b="0" i="0" kern="1200" dirty="0">
                <a:solidFill>
                  <a:schemeClr val="tx1"/>
                </a:solidFill>
                <a:effectLst/>
                <a:latin typeface="+mn-lt"/>
                <a:ea typeface="+mn-ea"/>
                <a:cs typeface="+mn-cs"/>
              </a:rPr>
              <a:t>It also shows the extent of some of the </a:t>
            </a:r>
            <a:r>
              <a:rPr lang="en-US" sz="1200" b="0" i="0" kern="1200" dirty="0" err="1">
                <a:solidFill>
                  <a:schemeClr val="tx1"/>
                </a:solidFill>
                <a:effectLst/>
                <a:latin typeface="+mn-lt"/>
                <a:ea typeface="+mn-ea"/>
                <a:cs typeface="+mn-cs"/>
              </a:rPr>
              <a:t>Electude</a:t>
            </a:r>
            <a:r>
              <a:rPr lang="en-US" sz="1200" b="0" i="0" kern="1200" dirty="0">
                <a:solidFill>
                  <a:schemeClr val="tx1"/>
                </a:solidFill>
                <a:effectLst/>
                <a:latin typeface="+mn-lt"/>
                <a:ea typeface="+mn-ea"/>
                <a:cs typeface="+mn-cs"/>
              </a:rPr>
              <a:t> Modules.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drive.google.com</a:t>
            </a:r>
            <a:r>
              <a:rPr lang="en-US" sz="1200" b="0" i="0" kern="1200" dirty="0">
                <a:solidFill>
                  <a:schemeClr val="tx1"/>
                </a:solidFill>
                <a:effectLst/>
                <a:latin typeface="+mn-lt"/>
                <a:ea typeface="+mn-ea"/>
                <a:cs typeface="+mn-cs"/>
              </a:rPr>
              <a:t>/drive/folders/1H-IV-ikpUdhuvImbr-RubdmkDk7_RUOF</a:t>
            </a:r>
          </a:p>
          <a:p>
            <a:endParaRPr lang="en-US" sz="1200" b="0" i="0" kern="1200" dirty="0">
              <a:solidFill>
                <a:schemeClr val="tx1"/>
              </a:solidFill>
              <a:effectLst/>
              <a:latin typeface="+mn-lt"/>
              <a:ea typeface="+mn-ea"/>
              <a:cs typeface="+mn-cs"/>
            </a:endParaRPr>
          </a:p>
          <a:p>
            <a:r>
              <a:rPr lang="en-US" dirty="0" err="1"/>
              <a:t>Alson</a:t>
            </a:r>
            <a:r>
              <a:rPr lang="en-US" dirty="0"/>
              <a:t> Carroll</a:t>
            </a:r>
            <a:endParaRPr lang="en-US" sz="1200" b="0" i="0" kern="1200" dirty="0">
              <a:solidFill>
                <a:schemeClr val="tx1"/>
              </a:solidFill>
              <a:effectLst/>
              <a:latin typeface="+mn-lt"/>
              <a:ea typeface="+mn-ea"/>
              <a:cs typeface="+mn-cs"/>
            </a:endParaRPr>
          </a:p>
          <a:p>
            <a:r>
              <a:rPr lang="en-US" dirty="0" err="1"/>
              <a:t>carrolla@edgecombe.edu</a:t>
            </a:r>
            <a:r>
              <a:rPr lang="en-US" dirty="0"/>
              <a:t> &lt;</a:t>
            </a:r>
            <a:r>
              <a:rPr lang="en-US" dirty="0" err="1"/>
              <a:t>carrolla@edgecombe.edu</a:t>
            </a:r>
            <a:r>
              <a:rPr lang="en-US" dirty="0"/>
              <a:t>&gt;</a:t>
            </a:r>
          </a:p>
          <a:p>
            <a:r>
              <a:rPr lang="en-US" dirty="0">
                <a:hlinkClick r:id="rId3"/>
              </a:rPr>
              <a:t>(252) 618-6581</a:t>
            </a:r>
            <a:endParaRPr lang="en-US" dirty="0"/>
          </a:p>
          <a:p>
            <a:r>
              <a:rPr lang="en-US" dirty="0">
                <a:hlinkClick r:id="rId4"/>
              </a:rPr>
              <a:t>carrolla@edgecombe.edu</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3319666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Manion</a:t>
            </a:r>
          </a:p>
          <a:p>
            <a:r>
              <a:rPr lang="en-US" dirty="0"/>
              <a:t>Auto Systems Tech Instructor  </a:t>
            </a:r>
          </a:p>
          <a:p>
            <a:r>
              <a:rPr lang="en-US" dirty="0">
                <a:hlinkClick r:id="rId3"/>
              </a:rPr>
              <a:t>maniont@faytechcc.edu</a:t>
            </a:r>
            <a:r>
              <a:rPr lang="en-US" dirty="0"/>
              <a:t>  </a:t>
            </a:r>
          </a:p>
          <a:p>
            <a:r>
              <a:rPr lang="en-US" dirty="0"/>
              <a:t>(910) 6780040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61</a:t>
            </a:fld>
            <a:endParaRPr lang="en-US"/>
          </a:p>
        </p:txBody>
      </p:sp>
    </p:spTree>
    <p:extLst>
      <p:ext uri="{BB962C8B-B14F-4D97-AF65-F5344CB8AC3E}">
        <p14:creationId xmlns:p14="http://schemas.microsoft.com/office/powerpoint/2010/main" val="4011090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Manion</a:t>
            </a:r>
          </a:p>
          <a:p>
            <a:r>
              <a:rPr lang="en-US" dirty="0"/>
              <a:t>Auto Systems Tech Instructor  </a:t>
            </a:r>
          </a:p>
          <a:p>
            <a:r>
              <a:rPr lang="en-US" dirty="0">
                <a:hlinkClick r:id="rId3"/>
              </a:rPr>
              <a:t>maniont@faytechcc.edu</a:t>
            </a:r>
            <a:r>
              <a:rPr lang="en-US" dirty="0"/>
              <a:t>  </a:t>
            </a:r>
          </a:p>
          <a:p>
            <a:r>
              <a:rPr lang="en-US" dirty="0"/>
              <a:t>(910) 6780040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62</a:t>
            </a:fld>
            <a:endParaRPr lang="en-US"/>
          </a:p>
        </p:txBody>
      </p:sp>
    </p:spTree>
    <p:extLst>
      <p:ext uri="{BB962C8B-B14F-4D97-AF65-F5344CB8AC3E}">
        <p14:creationId xmlns:p14="http://schemas.microsoft.com/office/powerpoint/2010/main" val="35144352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Manion</a:t>
            </a:r>
          </a:p>
          <a:p>
            <a:r>
              <a:rPr lang="en-US" dirty="0"/>
              <a:t>Auto Systems Tech Instructor  </a:t>
            </a:r>
          </a:p>
          <a:p>
            <a:r>
              <a:rPr lang="en-US" dirty="0">
                <a:hlinkClick r:id="rId3"/>
              </a:rPr>
              <a:t>maniont@faytechcc.edu</a:t>
            </a:r>
            <a:r>
              <a:rPr lang="en-US" dirty="0"/>
              <a:t>  </a:t>
            </a:r>
          </a:p>
          <a:p>
            <a:r>
              <a:rPr lang="en-US" dirty="0"/>
              <a:t>(910) 6780040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63</a:t>
            </a:fld>
            <a:endParaRPr lang="en-US"/>
          </a:p>
        </p:txBody>
      </p:sp>
    </p:spTree>
    <p:extLst>
      <p:ext uri="{BB962C8B-B14F-4D97-AF65-F5344CB8AC3E}">
        <p14:creationId xmlns:p14="http://schemas.microsoft.com/office/powerpoint/2010/main" val="2633200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Manion</a:t>
            </a:r>
          </a:p>
          <a:p>
            <a:r>
              <a:rPr lang="en-US" dirty="0"/>
              <a:t>Auto Systems Tech Instructor  </a:t>
            </a:r>
          </a:p>
          <a:p>
            <a:r>
              <a:rPr lang="en-US" dirty="0">
                <a:hlinkClick r:id="rId3"/>
              </a:rPr>
              <a:t>maniont@faytechcc.edu</a:t>
            </a:r>
            <a:r>
              <a:rPr lang="en-US" dirty="0"/>
              <a:t>  </a:t>
            </a:r>
          </a:p>
          <a:p>
            <a:r>
              <a:rPr lang="en-US" dirty="0"/>
              <a:t>(910) 6780040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64</a:t>
            </a:fld>
            <a:endParaRPr lang="en-US"/>
          </a:p>
        </p:txBody>
      </p:sp>
    </p:spTree>
    <p:extLst>
      <p:ext uri="{BB962C8B-B14F-4D97-AF65-F5344CB8AC3E}">
        <p14:creationId xmlns:p14="http://schemas.microsoft.com/office/powerpoint/2010/main" val="2969673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Manion</a:t>
            </a:r>
          </a:p>
          <a:p>
            <a:r>
              <a:rPr lang="en-US" dirty="0"/>
              <a:t>Auto Systems Tech Instructor  </a:t>
            </a:r>
          </a:p>
          <a:p>
            <a:r>
              <a:rPr lang="en-US" dirty="0">
                <a:hlinkClick r:id="rId3"/>
              </a:rPr>
              <a:t>maniont@faytechcc.edu</a:t>
            </a:r>
            <a:r>
              <a:rPr lang="en-US" dirty="0"/>
              <a:t>  </a:t>
            </a:r>
          </a:p>
          <a:p>
            <a:r>
              <a:rPr lang="en-US" dirty="0"/>
              <a:t>(910) 6780040</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65</a:t>
            </a:fld>
            <a:endParaRPr lang="en-US"/>
          </a:p>
        </p:txBody>
      </p:sp>
    </p:spTree>
    <p:extLst>
      <p:ext uri="{BB962C8B-B14F-4D97-AF65-F5344CB8AC3E}">
        <p14:creationId xmlns:p14="http://schemas.microsoft.com/office/powerpoint/2010/main" val="40891196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Attached is a guide for using our </a:t>
            </a:r>
            <a:r>
              <a:rPr lang="en-US" sz="1200" b="0" i="0" kern="1200" dirty="0" err="1">
                <a:solidFill>
                  <a:schemeClr val="tx1"/>
                </a:solidFill>
                <a:effectLst/>
                <a:latin typeface="+mn-lt"/>
                <a:ea typeface="+mn-ea"/>
                <a:cs typeface="+mn-cs"/>
              </a:rPr>
              <a:t>openlabs</a:t>
            </a:r>
            <a:r>
              <a:rPr lang="en-US" sz="1200" b="0" i="0" kern="1200" dirty="0">
                <a:solidFill>
                  <a:schemeClr val="tx1"/>
                </a:solidFill>
                <a:effectLst/>
                <a:latin typeface="+mn-lt"/>
                <a:ea typeface="+mn-ea"/>
                <a:cs typeface="+mn-cs"/>
              </a:rPr>
              <a:t> that were created on our </a:t>
            </a:r>
            <a:r>
              <a:rPr lang="en-US" sz="1200" b="0" i="0" kern="1200" dirty="0" err="1">
                <a:solidFill>
                  <a:schemeClr val="tx1"/>
                </a:solidFill>
                <a:effectLst/>
                <a:latin typeface="+mn-lt"/>
                <a:ea typeface="+mn-ea"/>
                <a:cs typeface="+mn-cs"/>
              </a:rPr>
              <a:t>Netlab</a:t>
            </a:r>
            <a:r>
              <a:rPr lang="en-US" sz="1200" b="0" i="0" kern="1200" dirty="0">
                <a:solidFill>
                  <a:schemeClr val="tx1"/>
                </a:solidFill>
                <a:effectLst/>
                <a:latin typeface="+mn-lt"/>
                <a:ea typeface="+mn-ea"/>
                <a:cs typeface="+mn-cs"/>
              </a:rPr>
              <a:t> environment.  Since we can no longer have students in our networking, hardware, or cybersecurity labs we have transitioned a great deal of our lab work to our </a:t>
            </a:r>
            <a:r>
              <a:rPr lang="en-US" sz="1200" b="0" i="0" kern="1200" dirty="0" err="1">
                <a:solidFill>
                  <a:schemeClr val="tx1"/>
                </a:solidFill>
                <a:effectLst/>
                <a:latin typeface="+mn-lt"/>
                <a:ea typeface="+mn-ea"/>
                <a:cs typeface="+mn-cs"/>
              </a:rPr>
              <a:t>netlab</a:t>
            </a:r>
            <a:r>
              <a:rPr lang="en-US" sz="1200" b="0" i="0" kern="1200" dirty="0">
                <a:solidFill>
                  <a:schemeClr val="tx1"/>
                </a:solidFill>
                <a:effectLst/>
                <a:latin typeface="+mn-lt"/>
                <a:ea typeface="+mn-ea"/>
                <a:cs typeface="+mn-cs"/>
              </a:rPr>
              <a:t> environment.  We created new open labs, were students can access a virtual machine with all of the necessary tools and software to complete their assignments pre-loaded and ready to go.  For students who have issues with </a:t>
            </a:r>
            <a:r>
              <a:rPr lang="en-US" sz="1200" b="0" i="0" kern="1200" dirty="0" err="1">
                <a:solidFill>
                  <a:schemeClr val="tx1"/>
                </a:solidFill>
                <a:effectLst/>
                <a:latin typeface="+mn-lt"/>
                <a:ea typeface="+mn-ea"/>
                <a:cs typeface="+mn-cs"/>
              </a:rPr>
              <a:t>netlab</a:t>
            </a:r>
            <a:r>
              <a:rPr lang="en-US" sz="1200" b="0" i="0" kern="1200" dirty="0">
                <a:solidFill>
                  <a:schemeClr val="tx1"/>
                </a:solidFill>
                <a:effectLst/>
                <a:latin typeface="+mn-lt"/>
                <a:ea typeface="+mn-ea"/>
                <a:cs typeface="+mn-cs"/>
              </a:rPr>
              <a:t> we distribute pre-built virtual machines for use with Oracle’s VirtualBox.  This works particularly well for many of our rural students who do not have a reliable internet connection to access </a:t>
            </a:r>
            <a:r>
              <a:rPr lang="en-US" sz="1200" b="0" i="0" kern="1200" dirty="0" err="1">
                <a:solidFill>
                  <a:schemeClr val="tx1"/>
                </a:solidFill>
                <a:effectLst/>
                <a:latin typeface="+mn-lt"/>
                <a:ea typeface="+mn-ea"/>
                <a:cs typeface="+mn-cs"/>
              </a:rPr>
              <a:t>netlab</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Zackary Hubbard &lt;</a:t>
            </a:r>
            <a:r>
              <a:rPr lang="en-US" sz="1200" b="0" i="0" kern="1200" dirty="0" err="1">
                <a:solidFill>
                  <a:schemeClr val="tx1"/>
                </a:solidFill>
                <a:effectLst/>
                <a:latin typeface="+mn-lt"/>
                <a:ea typeface="+mn-ea"/>
                <a:cs typeface="+mn-cs"/>
              </a:rPr>
              <a:t>zackary.hubbard@rccc.edu</a:t>
            </a:r>
            <a:r>
              <a:rPr lang="en-US" sz="1200" b="0" i="0" kern="1200" dirty="0">
                <a:solidFill>
                  <a:schemeClr val="tx1"/>
                </a:solidFill>
                <a:effectLst/>
                <a:latin typeface="+mn-lt"/>
                <a:ea typeface="+mn-ea"/>
                <a:cs typeface="+mn-cs"/>
              </a:rPr>
              <a:t>&gt; </a:t>
            </a:r>
          </a:p>
          <a:p>
            <a:r>
              <a:rPr lang="en-US" sz="1200" b="0" i="0" kern="1200" dirty="0">
                <a:solidFill>
                  <a:schemeClr val="tx1"/>
                </a:solidFill>
                <a:effectLst/>
                <a:latin typeface="+mn-lt"/>
                <a:ea typeface="+mn-ea"/>
                <a:cs typeface="+mn-cs"/>
              </a:rPr>
              <a:t> </a:t>
            </a:r>
          </a:p>
          <a:p>
            <a:r>
              <a:rPr lang="en-US" sz="1200" b="0" i="1" kern="1200" dirty="0">
                <a:solidFill>
                  <a:schemeClr val="tx1"/>
                </a:solidFill>
                <a:effectLst/>
                <a:latin typeface="+mn-lt"/>
                <a:ea typeface="+mn-ea"/>
                <a:cs typeface="+mn-cs"/>
              </a:rPr>
              <a:t>Zack Hubbard</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Program Chair - Information Technology, Healthcare Management Technology</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Rowan-Cabarrus Community College</a:t>
            </a:r>
            <a:br>
              <a:rPr lang="en-US" sz="1200" b="0" i="1"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Office - (704)216-3555</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Would you like to schedule a meeting or phone call?  If so, please use this link:</a:t>
            </a:r>
            <a:endParaRPr lang="en-US" sz="1200" b="0" i="0" kern="1200" dirty="0">
              <a:solidFill>
                <a:schemeClr val="tx1"/>
              </a:solidFill>
              <a:effectLst/>
              <a:latin typeface="+mn-lt"/>
              <a:ea typeface="+mn-ea"/>
              <a:cs typeface="+mn-cs"/>
            </a:endParaRPr>
          </a:p>
          <a:p>
            <a:r>
              <a:rPr lang="en-US" sz="1200" b="0" i="1" u="sng" kern="1200" dirty="0">
                <a:solidFill>
                  <a:schemeClr val="tx1"/>
                </a:solidFill>
                <a:effectLst/>
                <a:latin typeface="+mn-lt"/>
                <a:ea typeface="+mn-ea"/>
                <a:cs typeface="+mn-cs"/>
                <a:hlinkClick r:id="rId3"/>
              </a:rPr>
              <a:t>https://calendly.com/zackary-hubbard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66</a:t>
            </a:fld>
            <a:endParaRPr lang="en-US"/>
          </a:p>
        </p:txBody>
      </p:sp>
    </p:spTree>
    <p:extLst>
      <p:ext uri="{BB962C8B-B14F-4D97-AF65-F5344CB8AC3E}">
        <p14:creationId xmlns:p14="http://schemas.microsoft.com/office/powerpoint/2010/main" val="24831719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http://</a:t>
            </a:r>
            <a:r>
              <a:rPr lang="en-US" dirty="0" err="1"/>
              <a:t>www.ncperkins.org</a:t>
            </a:r>
            <a:r>
              <a:rPr lang="en-US" dirty="0"/>
              <a:t>/course/</a:t>
            </a:r>
            <a:r>
              <a:rPr lang="en-US" dirty="0" err="1"/>
              <a:t>view.php?id</a:t>
            </a:r>
            <a:r>
              <a:rPr lang="en-US" dirty="0"/>
              <a:t>=6</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67</a:t>
            </a:fld>
            <a:endParaRPr lang="en-US"/>
          </a:p>
        </p:txBody>
      </p:sp>
    </p:spTree>
    <p:extLst>
      <p:ext uri="{BB962C8B-B14F-4D97-AF65-F5344CB8AC3E}">
        <p14:creationId xmlns:p14="http://schemas.microsoft.com/office/powerpoint/2010/main" val="1868525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Alice Kennedy</a:t>
            </a:r>
            <a:br>
              <a:rPr lang="en-US" b="1" dirty="0"/>
            </a:br>
            <a:r>
              <a:rPr lang="en-US" b="1" dirty="0"/>
              <a:t>Radiography Program Chair/Instructor</a:t>
            </a:r>
            <a:br>
              <a:rPr lang="en-US" dirty="0"/>
            </a:br>
            <a:r>
              <a:rPr lang="en-US" dirty="0"/>
              <a:t>Health Sciences (Building 013), Room 105</a:t>
            </a:r>
            <a:br>
              <a:rPr lang="en-US" dirty="0"/>
            </a:br>
            <a:r>
              <a:rPr lang="en-US" dirty="0"/>
              <a:t>Phone: (252) 527-6223, ext. 813</a:t>
            </a:r>
            <a:br>
              <a:rPr lang="en-US" dirty="0"/>
            </a:br>
            <a:r>
              <a:rPr lang="en-US" dirty="0"/>
              <a:t>Fax: (252) 520-9598</a:t>
            </a:r>
            <a:br>
              <a:rPr lang="en-US" dirty="0"/>
            </a:br>
            <a:r>
              <a:rPr lang="en-US" dirty="0"/>
              <a:t>Email: </a:t>
            </a:r>
            <a:r>
              <a:rPr lang="en-US" b="1" dirty="0">
                <a:hlinkClick r:id="rId3"/>
              </a:rPr>
              <a:t>atkennedy02@lenoircc.edu</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269313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My name is Bobby Brown and I am an Automotive Instructor for Wilson Community College. Currently, in the Automotive area, we are using </a:t>
            </a:r>
            <a:r>
              <a:rPr lang="en-US" sz="1200" b="0" i="0" kern="1200" dirty="0" err="1">
                <a:solidFill>
                  <a:schemeClr val="tx1"/>
                </a:solidFill>
                <a:effectLst/>
                <a:latin typeface="+mn-lt"/>
                <a:ea typeface="+mn-ea"/>
                <a:cs typeface="+mn-cs"/>
              </a:rPr>
              <a:t>Electude</a:t>
            </a:r>
            <a:r>
              <a:rPr lang="en-US" sz="1200" b="0" i="0" kern="1200" dirty="0">
                <a:solidFill>
                  <a:schemeClr val="tx1"/>
                </a:solidFill>
                <a:effectLst/>
                <a:latin typeface="+mn-lt"/>
                <a:ea typeface="+mn-ea"/>
                <a:cs typeface="+mn-cs"/>
              </a:rPr>
              <a:t> for visual enhancement and simulation and </a:t>
            </a:r>
            <a:r>
              <a:rPr lang="en-US" sz="1200" b="0" i="0" kern="1200" dirty="0" err="1">
                <a:solidFill>
                  <a:schemeClr val="tx1"/>
                </a:solidFill>
                <a:effectLst/>
                <a:latin typeface="+mn-lt"/>
                <a:ea typeface="+mn-ea"/>
                <a:cs typeface="+mn-cs"/>
              </a:rPr>
              <a:t>cengage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Simlabs</a:t>
            </a:r>
            <a:r>
              <a:rPr lang="en-US" sz="1200" b="0" i="0" kern="1200" dirty="0">
                <a:solidFill>
                  <a:schemeClr val="tx1"/>
                </a:solidFill>
                <a:effectLst/>
                <a:latin typeface="+mn-lt"/>
                <a:ea typeface="+mn-ea"/>
                <a:cs typeface="+mn-cs"/>
              </a:rPr>
              <a:t>) for some simulation of particular areas.</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a:p>
            <a:r>
              <a:rPr lang="en-US" dirty="0">
                <a:hlinkClick r:id="rId3"/>
              </a:rPr>
              <a:t>Bobby Brown</a:t>
            </a:r>
            <a:endParaRPr lang="en-US" dirty="0"/>
          </a:p>
          <a:p>
            <a:r>
              <a:rPr lang="en-US" dirty="0"/>
              <a:t>Automotive Systems Technology Instructor</a:t>
            </a:r>
          </a:p>
          <a:p>
            <a:r>
              <a:rPr lang="en-US" dirty="0">
                <a:hlinkClick r:id="rId4"/>
              </a:rPr>
              <a:t>Faculty Schedule</a:t>
            </a:r>
            <a:endParaRPr lang="en-US" dirty="0"/>
          </a:p>
          <a:p>
            <a:r>
              <a:rPr lang="en-US" dirty="0"/>
              <a:t>Department: </a:t>
            </a:r>
            <a:r>
              <a:rPr lang="en-US" dirty="0">
                <a:hlinkClick r:id="rId5"/>
              </a:rPr>
              <a:t>Faculty</a:t>
            </a:r>
            <a:r>
              <a:rPr lang="en-US" dirty="0"/>
              <a:t> </a:t>
            </a:r>
          </a:p>
          <a:p>
            <a:r>
              <a:rPr lang="en-US" dirty="0"/>
              <a:t>Phone: (252) 246-1308</a:t>
            </a:r>
          </a:p>
          <a:p>
            <a:r>
              <a:rPr lang="en-US" dirty="0"/>
              <a:t>Email: </a:t>
            </a:r>
            <a:r>
              <a:rPr lang="en-US" dirty="0" err="1"/>
              <a:t>rbrown@wilsoncc.edu</a:t>
            </a:r>
            <a:endParaRPr lang="en-US" dirty="0"/>
          </a:p>
          <a:p>
            <a:r>
              <a:rPr lang="en-US" dirty="0"/>
              <a:t>Office: Lee Technology Center -R101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827172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 Brandon Hensley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Senior Project Manager for Technical Programs</a:t>
            </a:r>
          </a:p>
          <a:p>
            <a:r>
              <a:rPr lang="en-US" sz="1200" b="0" i="0" kern="1200" dirty="0">
                <a:solidFill>
                  <a:schemeClr val="tx1"/>
                </a:solidFill>
                <a:effectLst/>
                <a:latin typeface="+mn-lt"/>
                <a:ea typeface="+mn-ea"/>
                <a:cs typeface="+mn-cs"/>
              </a:rPr>
              <a:t>Catawba Valley Community College</a:t>
            </a:r>
          </a:p>
          <a:p>
            <a:r>
              <a:rPr lang="en-US" sz="1200" b="0" i="0" kern="1200" dirty="0">
                <a:solidFill>
                  <a:schemeClr val="tx1"/>
                </a:solidFill>
                <a:effectLst/>
                <a:latin typeface="+mn-lt"/>
                <a:ea typeface="+mn-ea"/>
                <a:cs typeface="+mn-cs"/>
              </a:rPr>
              <a:t>2550 Hwy 70 SE Hickory, NC 28602</a:t>
            </a:r>
          </a:p>
          <a:p>
            <a:r>
              <a:rPr lang="en-US" sz="1200" b="0" i="0" kern="1200" dirty="0">
                <a:solidFill>
                  <a:schemeClr val="tx1"/>
                </a:solidFill>
                <a:effectLst/>
                <a:latin typeface="+mn-lt"/>
                <a:ea typeface="+mn-ea"/>
                <a:cs typeface="+mn-cs"/>
              </a:rPr>
              <a:t>828-327-7000 x4749 | Office: WSC 1079</a:t>
            </a:r>
          </a:p>
          <a:p>
            <a:r>
              <a:rPr lang="en-US" sz="1200" b="0" i="0" u="sng" kern="1200" dirty="0">
                <a:solidFill>
                  <a:schemeClr val="tx1"/>
                </a:solidFill>
                <a:effectLst/>
                <a:latin typeface="+mn-lt"/>
                <a:ea typeface="+mn-ea"/>
                <a:cs typeface="+mn-cs"/>
                <a:hlinkClick r:id="rId3"/>
              </a:rPr>
              <a:t>bhensley299@cvcc.edu</a:t>
            </a: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1682407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2" y="2910751"/>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8"/>
            <a:ext cx="6025812" cy="809325"/>
          </a:xfrm>
          <a:prstGeom prst="rect">
            <a:avLst/>
          </a:prstGeom>
          <a:noFill/>
        </p:spPr>
        <p:txBody>
          <a:bodyPr wrap="square" lIns="51435" tIns="25718" rIns="51435" bIns="25718">
            <a:spAutoFit/>
          </a:bodyPr>
          <a:lstStyle/>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7"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4" y="126367"/>
            <a:ext cx="1138936" cy="127406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4/16/20</a:t>
            </a:fld>
            <a:endParaRPr lang="en-US"/>
          </a:p>
        </p:txBody>
      </p:sp>
      <p:sp>
        <p:nvSpPr>
          <p:cNvPr id="6" name="Slide Number Placeholder 5"/>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723900" cy="1095375"/>
          </a:xfrm>
          <a:prstGeom prst="rect">
            <a:avLst/>
          </a:prstGeom>
        </p:spPr>
      </p:pic>
      <p:cxnSp>
        <p:nvCxnSpPr>
          <p:cNvPr id="10" name="Straight Connector 9" title="Gold Line"/>
          <p:cNvCxnSpPr/>
          <p:nvPr userDrawn="1"/>
        </p:nvCxnSpPr>
        <p:spPr>
          <a:xfrm flipV="1">
            <a:off x="1455549" y="1287266"/>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6F7DFE38-2115-F841-AF07-ED23EB631C55}"/>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CE3A4B08-F8E9-3A46-9CFE-D29C59ED6E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21656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5"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4/16/20</a:t>
            </a:fld>
            <a:endParaRPr lang="en-US"/>
          </a:p>
        </p:txBody>
      </p:sp>
      <p:sp>
        <p:nvSpPr>
          <p:cNvPr id="6" name="Slide Number Placeholder 5"/>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9" name="Footer Placeholder 4">
            <a:extLst>
              <a:ext uri="{FF2B5EF4-FFF2-40B4-BE49-F238E27FC236}">
                <a16:creationId xmlns:a16="http://schemas.microsoft.com/office/drawing/2014/main" id="{CE1BAFAC-38AE-FB49-8239-20207C72DA64}"/>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A36E0417-F744-C74A-9895-80FF29D24C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063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4767264"/>
            <a:ext cx="2133600" cy="273844"/>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141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5"/>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61"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
        <p:nvSpPr>
          <p:cNvPr id="13"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247693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normAutofit/>
          </a:bodyPr>
          <a:lstStyle>
            <a:lvl1pPr algn="ctr">
              <a:defRPr sz="255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15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pic>
        <p:nvPicPr>
          <p:cNvPr id="6" name="Picture 5">
            <a:extLst>
              <a:ext uri="{FF2B5EF4-FFF2-40B4-BE49-F238E27FC236}">
                <a16:creationId xmlns:a16="http://schemas.microsoft.com/office/drawing/2014/main" id="{0C0193E7-8C3A-8341-BD12-4B1D3DA4EE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Tree>
    <p:extLst>
      <p:ext uri="{BB962C8B-B14F-4D97-AF65-F5344CB8AC3E}">
        <p14:creationId xmlns:p14="http://schemas.microsoft.com/office/powerpoint/2010/main" val="18174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46" y="126366"/>
            <a:ext cx="1014811" cy="858438"/>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7"/>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5"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29155" y="1878807"/>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spTree>
    <p:extLst>
      <p:ext uri="{BB962C8B-B14F-4D97-AF65-F5344CB8AC3E}">
        <p14:creationId xmlns:p14="http://schemas.microsoft.com/office/powerpoint/2010/main" val="14299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
        <p:nvSpPr>
          <p:cNvPr id="12" name="Title 1"/>
          <p:cNvSpPr>
            <a:spLocks noGrp="1"/>
          </p:cNvSpPr>
          <p:nvPr>
            <p:ph type="title"/>
          </p:nvPr>
        </p:nvSpPr>
        <p:spPr>
          <a:xfrm>
            <a:off x="1297861" y="126367"/>
            <a:ext cx="7364361" cy="994172"/>
          </a:xfrm>
        </p:spPr>
        <p:txBody>
          <a:bodyPr>
            <a:normAutofit/>
          </a:bodyPr>
          <a:lstStyle>
            <a:lvl1pPr>
              <a:defRPr sz="2400"/>
            </a:lvl1pPr>
          </a:lstStyle>
          <a:p>
            <a:r>
              <a:rPr lang="en-US" dirty="0"/>
              <a:t>Click to edit Master 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46" y="126366"/>
            <a:ext cx="752475" cy="857250"/>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25054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4"/>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4/16/20</a:t>
            </a:fld>
            <a:endParaRPr lang="en-US"/>
          </a:p>
        </p:txBody>
      </p:sp>
      <p:sp>
        <p:nvSpPr>
          <p:cNvPr id="7" name="Slide Number Placeholder 6"/>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10" name="Footer Placeholder 4">
            <a:extLst>
              <a:ext uri="{FF2B5EF4-FFF2-40B4-BE49-F238E27FC236}">
                <a16:creationId xmlns:a16="http://schemas.microsoft.com/office/drawing/2014/main" id="{3997739B-6BCB-944F-885D-A4626BD40C6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a:extLst>
              <a:ext uri="{FF2B5EF4-FFF2-40B4-BE49-F238E27FC236}">
                <a16:creationId xmlns:a16="http://schemas.microsoft.com/office/drawing/2014/main" id="{D9633E34-A1D4-BB4A-85A7-17288D2EA0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75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4"/>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6"/>
            <a:ext cx="2057400" cy="273844"/>
          </a:xfrm>
          <a:prstGeom prst="rect">
            <a:avLst/>
          </a:prstGeom>
        </p:spPr>
        <p:txBody>
          <a:bodyPr/>
          <a:lstStyle/>
          <a:p>
            <a:fld id="{47CC054E-03C2-4BA4-B0DC-8A52C253DBFA}" type="datetimeFigureOut">
              <a:rPr lang="en-US" smtClean="0"/>
              <a:t>4/16/20</a:t>
            </a:fld>
            <a:endParaRPr lang="en-US"/>
          </a:p>
        </p:txBody>
      </p:sp>
      <p:sp>
        <p:nvSpPr>
          <p:cNvPr id="7" name="Slide Number Placeholder 6"/>
          <p:cNvSpPr>
            <a:spLocks noGrp="1"/>
          </p:cNvSpPr>
          <p:nvPr>
            <p:ph type="sldNum" sz="quarter" idx="12"/>
          </p:nvPr>
        </p:nvSpPr>
        <p:spPr>
          <a:xfrm>
            <a:off x="3543300" y="4662186"/>
            <a:ext cx="2057400" cy="273844"/>
          </a:xfrm>
          <a:prstGeom prst="rect">
            <a:avLst/>
          </a:prstGeom>
        </p:spPr>
        <p:txBody>
          <a:bodyPr/>
          <a:lstStyle/>
          <a:p>
            <a:fld id="{DD5DC98F-6F3D-4D37-8801-59C812F9270D}" type="slidenum">
              <a:rPr lang="en-US" smtClean="0"/>
              <a:t>‹#›</a:t>
            </a:fld>
            <a:endParaRPr lang="en-US"/>
          </a:p>
        </p:txBody>
      </p:sp>
      <p:sp>
        <p:nvSpPr>
          <p:cNvPr id="10" name="Footer Placeholder 4">
            <a:extLst>
              <a:ext uri="{FF2B5EF4-FFF2-40B4-BE49-F238E27FC236}">
                <a16:creationId xmlns:a16="http://schemas.microsoft.com/office/drawing/2014/main" id="{A120F348-F657-2C44-82AB-394B493775BA}"/>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a:extLst>
              <a:ext uri="{FF2B5EF4-FFF2-40B4-BE49-F238E27FC236}">
                <a16:creationId xmlns:a16="http://schemas.microsoft.com/office/drawing/2014/main" id="{AA0FAF21-9DD7-5947-9DAA-3DFB804948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228600" cy="266700"/>
          </a:xfrm>
          <a:prstGeom prst="rect">
            <a:avLst/>
          </a:prstGeom>
        </p:spPr>
      </p:pic>
    </p:spTree>
    <p:extLst>
      <p:ext uri="{BB962C8B-B14F-4D97-AF65-F5344CB8AC3E}">
        <p14:creationId xmlns:p14="http://schemas.microsoft.com/office/powerpoint/2010/main" val="358584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HelvLight" pitchFamily="2" charset="0"/>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HelvLight" pitchFamily="2" charset="0"/>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HelvLight" pitchFamily="2" charset="0"/>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HelvLight" pitchFamily="2" charset="0"/>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HelvLight" pitchFamily="2" charset="0"/>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hyperlink" Target="https://cfcc.edu/"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mailto:jlmulder7174@roanokechowan.edu" TargetMode="External"/><Relationship Id="rId5" Type="http://schemas.openxmlformats.org/officeDocument/2006/relationships/hyperlink" Target="mailto:fkhorne7076@roanokechowan.edu" TargetMode="External"/><Relationship Id="rId4" Type="http://schemas.openxmlformats.org/officeDocument/2006/relationships/hyperlink" Target="mailto:tmarcher6934@roanokechowan.ed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hyperlink" Target="mailto:jlmulder7174@roanokechowan.edu" TargetMode="External"/><Relationship Id="rId4" Type="http://schemas.openxmlformats.org/officeDocument/2006/relationships/hyperlink" Target="mailto:fkhorne7076@roanokechowan.ed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cfcc.edu/"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6.emf"/><Relationship Id="rId4" Type="http://schemas.openxmlformats.org/officeDocument/2006/relationships/package" Target="../embeddings/Microsoft_Word_Document.docx"/></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7.emf"/><Relationship Id="rId4" Type="http://schemas.openxmlformats.org/officeDocument/2006/relationships/package" Target="../embeddings/Microsoft_Word_Document1.docx"/></Relationships>
</file>

<file path=ppt/slides/_rels/slide5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9.emf"/><Relationship Id="rId4" Type="http://schemas.openxmlformats.org/officeDocument/2006/relationships/package" Target="../embeddings/Microsoft_Word_Document2.docx"/></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0.emf"/><Relationship Id="rId4" Type="http://schemas.openxmlformats.org/officeDocument/2006/relationships/package" Target="../embeddings/Microsoft_Word_Document3.docx"/></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81.emf"/><Relationship Id="rId4" Type="http://schemas.openxmlformats.org/officeDocument/2006/relationships/package" Target="../embeddings/Microsoft_Word_Document4.docx"/></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82.emf"/><Relationship Id="rId4" Type="http://schemas.openxmlformats.org/officeDocument/2006/relationships/package" Target="../embeddings/Microsoft_Word_Document5.docx"/></Relationships>
</file>

<file path=ppt/slides/_rels/slide5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mailto:wti@worldpac.com" TargetMode="External"/><Relationship Id="rId5" Type="http://schemas.openxmlformats.org/officeDocument/2006/relationships/hyperlink" Target="https://nam02.safelinks.protection.outlook.com/?url=http%3A%2F%2Fwww.worldpac.com%2Ftraining%2Fclasses%2Fonline%2F&amp;data=02%7C01%7Cdroesslerc%40nccommunitycolleges.edu%7C1dd3aca270684d51517508d7e1f9a95f%7C616f6b2af8af4525b6c8f74c6a2b182d%7C0%7C0%7C637226334734813684&amp;sdata=FXUm2TmsrwzDLqtaCCl7ZH2UDEZ7E%2FXoycJLsWfhQiw%3D&amp;reserved=0" TargetMode="External"/><Relationship Id="rId4" Type="http://schemas.openxmlformats.org/officeDocument/2006/relationships/hyperlink" Target="https://nam02.safelinks.protection.outlook.com/?url=https%3A%2F%2Fregister.gotowebinar.com%2Fregister%2F6616731639572388107&amp;data=02%7C01%7Cdroesslerc%40nccommunitycolleges.edu%7C1dd3aca270684d51517508d7e1f9a95f%7C616f6b2af8af4525b6c8f74c6a2b182d%7C0%7C0%7C637226334734813684&amp;sdata=WcNA%2FuhlqXn6lrsOqrMSiBvwZpSk9JkI5Puwm75Qb3w%3D&amp;reserve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2916-B5F0-0A46-809C-1D50375B3971}"/>
              </a:ext>
            </a:extLst>
          </p:cNvPr>
          <p:cNvSpPr>
            <a:spLocks noGrp="1"/>
          </p:cNvSpPr>
          <p:nvPr>
            <p:ph type="ctrTitle"/>
          </p:nvPr>
        </p:nvSpPr>
        <p:spPr>
          <a:xfrm>
            <a:off x="914402" y="1916866"/>
            <a:ext cx="7336465" cy="1071375"/>
          </a:xfrm>
        </p:spPr>
        <p:txBody>
          <a:bodyPr/>
          <a:lstStyle/>
          <a:p>
            <a:r>
              <a:rPr lang="en-US" dirty="0"/>
              <a:t>Strategies in Enhancing Career and Technical Education</a:t>
            </a:r>
          </a:p>
        </p:txBody>
      </p:sp>
      <p:sp>
        <p:nvSpPr>
          <p:cNvPr id="3" name="Subtitle 2">
            <a:extLst>
              <a:ext uri="{FF2B5EF4-FFF2-40B4-BE49-F238E27FC236}">
                <a16:creationId xmlns:a16="http://schemas.microsoft.com/office/drawing/2014/main" id="{9D8E6224-9849-2441-B171-4753A63F7D60}"/>
              </a:ext>
            </a:extLst>
          </p:cNvPr>
          <p:cNvSpPr>
            <a:spLocks noGrp="1"/>
          </p:cNvSpPr>
          <p:nvPr>
            <p:ph type="subTitle" idx="1"/>
          </p:nvPr>
        </p:nvSpPr>
        <p:spPr>
          <a:xfrm>
            <a:off x="914402" y="2988241"/>
            <a:ext cx="7336465" cy="1241822"/>
          </a:xfrm>
        </p:spPr>
        <p:txBody>
          <a:bodyPr/>
          <a:lstStyle/>
          <a:p>
            <a:r>
              <a:rPr lang="en-US" dirty="0"/>
              <a:t>Faculty sharing ideas on virtual instruction during the COVID-19 pandemic</a:t>
            </a:r>
          </a:p>
        </p:txBody>
      </p:sp>
      <p:sp>
        <p:nvSpPr>
          <p:cNvPr id="4" name="Rectangle 3">
            <a:extLst>
              <a:ext uri="{FF2B5EF4-FFF2-40B4-BE49-F238E27FC236}">
                <a16:creationId xmlns:a16="http://schemas.microsoft.com/office/drawing/2014/main" id="{1B7CA76B-146A-C840-917B-5A470A432DE7}"/>
              </a:ext>
            </a:extLst>
          </p:cNvPr>
          <p:cNvSpPr/>
          <p:nvPr/>
        </p:nvSpPr>
        <p:spPr>
          <a:xfrm>
            <a:off x="2452147" y="1472451"/>
            <a:ext cx="4260975" cy="369332"/>
          </a:xfrm>
          <a:prstGeom prst="rect">
            <a:avLst/>
          </a:prstGeom>
        </p:spPr>
        <p:txBody>
          <a:bodyPr wrap="none">
            <a:spAutoFit/>
          </a:bodyPr>
          <a:lstStyle/>
          <a:p>
            <a:r>
              <a:rPr lang="en-US" b="1" dirty="0">
                <a:solidFill>
                  <a:srgbClr val="000000"/>
                </a:solidFill>
                <a:latin typeface="Calibri" panose="020F0502020204030204" pitchFamily="34" charset="0"/>
              </a:rPr>
              <a:t>9:00 – 10:00  AM,  Thursday, April 16, 2020</a:t>
            </a:r>
            <a:endParaRPr lang="en-US" dirty="0"/>
          </a:p>
        </p:txBody>
      </p:sp>
      <p:sp>
        <p:nvSpPr>
          <p:cNvPr id="5" name="Rectangle 4">
            <a:extLst>
              <a:ext uri="{FF2B5EF4-FFF2-40B4-BE49-F238E27FC236}">
                <a16:creationId xmlns:a16="http://schemas.microsoft.com/office/drawing/2014/main" id="{E8DEE4AC-9612-DD46-A5A9-4F37573ADF11}"/>
              </a:ext>
            </a:extLst>
          </p:cNvPr>
          <p:cNvSpPr>
            <a:spLocks noChangeArrowheads="1"/>
          </p:cNvSpPr>
          <p:nvPr/>
        </p:nvSpPr>
        <p:spPr bwMode="auto">
          <a:xfrm>
            <a:off x="1153634" y="4160635"/>
            <a:ext cx="6858000" cy="860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4288" indent="-14288" algn="ctr">
              <a:spcBef>
                <a:spcPct val="20000"/>
              </a:spcBef>
            </a:pPr>
            <a:r>
              <a:rPr lang="en-US" sz="2400" dirty="0"/>
              <a:t>Download the PowerPoint and view the recording:</a:t>
            </a:r>
            <a:br>
              <a:rPr lang="en-US" sz="2400" dirty="0"/>
            </a:br>
            <a:r>
              <a:rPr lang="en-US" sz="2400" dirty="0" err="1"/>
              <a:t>www.ncperkins.org</a:t>
            </a:r>
            <a:r>
              <a:rPr lang="en-US" sz="2400" dirty="0"/>
              <a:t>/presentations</a:t>
            </a:r>
          </a:p>
        </p:txBody>
      </p:sp>
      <p:sp>
        <p:nvSpPr>
          <p:cNvPr id="6" name="Rectangle 5">
            <a:extLst>
              <a:ext uri="{FF2B5EF4-FFF2-40B4-BE49-F238E27FC236}">
                <a16:creationId xmlns:a16="http://schemas.microsoft.com/office/drawing/2014/main" id="{ADF724A7-3789-5247-AF09-B7C283156278}"/>
              </a:ext>
            </a:extLst>
          </p:cNvPr>
          <p:cNvSpPr/>
          <p:nvPr/>
        </p:nvSpPr>
        <p:spPr>
          <a:xfrm>
            <a:off x="1301858" y="4152573"/>
            <a:ext cx="6555783" cy="8688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566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Brandon Hensley</a:t>
            </a:r>
          </a:p>
        </p:txBody>
      </p:sp>
      <p:sp>
        <p:nvSpPr>
          <p:cNvPr id="3" name="Subtitle 2"/>
          <p:cNvSpPr>
            <a:spLocks noGrp="1"/>
          </p:cNvSpPr>
          <p:nvPr>
            <p:ph type="subTitle" idx="1"/>
          </p:nvPr>
        </p:nvSpPr>
        <p:spPr/>
        <p:txBody>
          <a:bodyPr>
            <a:normAutofit/>
          </a:bodyPr>
          <a:lstStyle/>
          <a:p>
            <a:r>
              <a:rPr lang="en-US" dirty="0"/>
              <a:t>Sr. Project Manager for Technical Programs</a:t>
            </a:r>
          </a:p>
          <a:p>
            <a:r>
              <a:rPr lang="en-US" dirty="0"/>
              <a:t>Catawba Valley Community College</a:t>
            </a:r>
          </a:p>
        </p:txBody>
      </p:sp>
      <p:pic>
        <p:nvPicPr>
          <p:cNvPr id="19458" name="Picture 2" descr="https://www.nccommunitycolleges.edu/sites/default/files/styles/400_wide/public/college-logos/catawbavalleycc.png?itok=cJNQmVE9">
            <a:extLst>
              <a:ext uri="{FF2B5EF4-FFF2-40B4-BE49-F238E27FC236}">
                <a16:creationId xmlns:a16="http://schemas.microsoft.com/office/drawing/2014/main" id="{E74EEED3-DEC6-0149-AB72-3D128C756EB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937"/>
          <a:stretch/>
        </p:blipFill>
        <p:spPr bwMode="auto">
          <a:xfrm>
            <a:off x="2854125" y="3957968"/>
            <a:ext cx="3457018" cy="118553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data:image/jpeg;base64,/9j/4AAQSkZJRgABAQAAAQABAAD/2wCEAAkGBxMTEhUSExIWFRUXGBUVGBcXFRYVGBYVFRcXFxUYFRUYHSggGBolGxUVITEhJSkrLi4uFx8zODMtNygtLisBCgoKDg0OGhAQGy0mICUrLS0tLS0tLS0tLy0tLS0tLS0tLS0tLS0tLS0tLS0tLS0tLSstLS0tLS0tLS0tLS0rLf/AABEIAPUAzgMBIgACEQEDEQH/xAAcAAABBQEBAQAAAAAAAAAAAAAFAgMEBgcBAAj/xABKEAACAQIEAwUEBQgHBgcBAAABAgADEQQSITEFQVEGImFxkRMygaFCUrHB0QcUI3KS0uHwFTNTVGKCokNEg5OywhZjc7PT4vEk/8QAGgEAAgMBAQAAAAAAAAAAAAAAAwQBAgUABv/EAC8RAAICAQQBAwIFAwUAAAAAAAABAgMRBBIhMUEFIlETYTJxgbHBFEKRI1Kh0eH/2gAMAwEAAhEDEQA/AKpwziL4V7atSJ1H1fEeP2yzYxkroGQg9CPsgniPD7gkC45iCMNXeg111XmszZVKz3x7NlSdLw+jrFqFU1F2Ojr98VxmktVMy+Yk9qqVxmG/MHf4wNVDUiRup5dPKFgsvPkpa0k/MWBSsTaTq1IE3EYalG0ZjWGR7xatOlIpVkkHg8kU7mRlXWEqSgC50EtGOSkpKIqgn0m0Aj354TtoINrYgsfDkJ1HkP4RMc9sOYfiJHOFcJxg9YN7PGl7VRWX9GdCenQnwiOPYdKeIZaRulxbW9uovzlZU5WQ0NS1LaXTA8V8ZYcLjgy7zNqNYra56Q9gMZ4zPujKBq1qM0WtsRIWMC1Fs3wI3HlIqV785xmiX1JZGFUiu8UpvSNm1HJuR/A+ED1sWRzl1qqGUqwuDuDKnxngzU7uneT5r5+HjNCjUKftl2KanTyit0eiGmPN94Z4fiDveVrDoM2sP0WFoW1cFNHy+Q/RxfjHmxN+cr5r25xyliSYtGmcn7TQssqgvcFlPektsXaD6RkTFVdd5qwr2x5MO21WT9hNr4Tmvp+ECY/Bg8rGA+Hdra6aPaoPHRvUfhD1DtNQqe+pU+IuPUTIjVbW/n8jS/qK5rD/AOQBXwz02zLp4iefGhhZxY9ZYa70XHcqD1gnF4VeojUZbu0KTjt/C+ANWpi9wZ1BpHK1MA6RdGlpeMxELJJA91ikS8eqUY5Rwx9ZKTZXdxkThsJc/wA6nkBG+IVbnKNhueRPh4DYesIYmp7NQBuwNvBdmbzOoHx8IN9neXk9q2opD3Pc/wBCNaGeGYO6gkgc9YNrUshswsdDY+Oo+REmYWm7WAH/AOeUqrFB5aDfTc+iTUSx0N/I3jbnVb9YSo8Cqlbm48pHr8KrLrlzjw3HlKPVJsL/AEsksj9V7iKwGJYeQgyjjATlOh8dJKXEhRL2xjNZRNd0q2WHDcSHWTU4gvOUNnN7g2jtLiTrvEJaRM0YeoL+5F7GMB2jtNwRrKTT44Rykml2i6gwMtJLwMR1tL8k/i/Axq9L4r+EBpUYaXIh3C9oEPP10i8XhadXvKQG+2GqslD22Lj5A20Rn76XyBqd4SwokL2JU2MmUQZrQ244MizdnEuyZVxNhIPebWKqui7m56Rj8+PKUsn4IqynkF1sKDuvykVsEBtpLSaR5qfSIOFP1flaZUbzas00WV2nS848uHvvCGLqJT3YX6DUwb+clzoLRmEnIQuqjDjImtTGwi0fS0dFA9Iv82tDRWRGyKfZEUi+sn4eiLXvZbEk9EG9vEnQeJHWQWoZmsPj5c5O4g+RFpjdwHbwT/ZL6d74p0hYvCyAmuVFeQdXUuxba526C1gPICw+Ej4qmUUt0+06CTUXaN8UokimnVx9n8YFvyMxS4Qrg3CDUs9Q6bj8TLnwvCKNAIPw6WAA5aQrw8WMRnJyZq1QUUG6GF02iKlC3KSqbaCN4ltNZRrgLko3bDg4/r6YsV98DmOvwlaCn1F5pWIF9DtKhg8EBUq0yNEK5fJr2HoBHNI972sQ1kVFb0CBTMYrCWipgRaAcfS1tHbK9qEoz3A+dCx4U4tacAXGlSTMGj3GUkfGcRJNw7ZZ2Ml45RPB66nrGq9c2tGzXkerVMJlJYREst5Zxp1EMUgA96T8BjVFwBbxgpMtXHLwC8R2zqn3aaL6t+EhPxLEVd3Nug7o+U4uDCn3QfE6wlg8KX0A/ARfbXDlIbirZPEmDkwhJA3Jh7C8PFMC+5k7CcPVPE9Y9XS4g3dueETKtRBeKFhB1WveGMaVtYnWDMRgCdVjtbzEyL7lGzDH+F0AdW21Zv8A011b1It6Qfi6pqOzndjfy6AeAFh8JOr4gLSsNM5A/wAifi1vSR6GGZzZVv8AzzMs/gpU+7GIwvvD0jnFQQ9HS/eb1sLbyTiuFVKYzWGlrlSDlvtcbrroCRYna8a4hUL1KDNoCLZbbEA5jfxNtPKUm8RwHrjvsUk+B6pxcJa2lt8ylbeo1+GkaftIwN1qI3Vctj621k2pw8VbXU3HMWP2xv8A8P5b5xfw9mo/1bRROJqbZ+Cbgu0mZC97BfeuQLX6xKdq3ZsqqpHPMcvoZM4HwhRSrKRo4sw8xlsPKB8d2c7xtTB8Tnt5gi4+yR7SzU8Fgo8TD6EAE9CCD6RHCcItSrifrA0gfDusR98FYDgYGp0X6S3JB9fKG+y9cA4lQAFDoBaw2QX+6G02FZlC+py68Mg8Wo5BbnKxVS5uZZuN1szSv1RrHrJbhKNe0jFJ5Vi2M8guYEIkKRIoCSadCdqKBCKHBDY0F0jbOB5z2aKWjeDaJTI7Ek85Kw+HJ2Bj1OlaPUz1NvvlGTgkJwc/SB+EIYTCECwW3wl+y0DfUGxAPdbS5IBOnu3B722h1nkShoBztbusL5r2sSANbEjqASItLTTfbHf6+HwUdcM19o1xGmyITaX5FomxBGpAGh+lly8tAc6WPPMImvhKRBLDQEg6X230HLnOjpWmAs1SkYHXr1WYmx9IV4bXqlGBBvoBpzbSasvCcKT7ovmK7cwWBI6juNrtoY83DKFMgFQL3YadCij43qKAI5HKELa65oxbH5jUygGygIPh/G8v/AOFsiKpXxJ6mWehwXDFgyhSRZrjW99QQefL1hNwqgXG5C6C+rGwv0HiZ2WCuoU4qKfCK1j+HAqGVe8t79GQ++rDmpF9JnvHU9jiKdO5sC5F9DY5bcv5tNkq1qav7M+9YG2lzmYKLC99SwFz3dd5mX5V8H3qFamvdAZGa1rN3GUHns/lfSdLlchNLD6XGSKuNyAtyEjYjizspfPlItkX7z47wNT4nemV8LR6nwR8qsam4uQdvXrFNqXZqqxvom4LtfWQENYknyvfwhE8dq5RXuAR3XVb2K8m895ATgIIt7RTztmN7/s/fInEeF1qS584y3AsBy6lpzUS26cVyXJOKe1QG9wRvA3C8Q5zldvaNt5Aa+kGvxFadNaachYzQfybcNpDB56uUNUdmF98uXQH4U3byhaE4yyA1E1JJMrOJw7nXKYOq4Bz9E+k2f8Ao+iM3d91lQ6fSfIR8P0i/OdOAoC912OX3bkmwbQC5Oh+RjDkwG6Jiv8ARz/VPpJmG4S4Fyp9Jrhw2GHTT/Cx666DVe6e9todZ3F4Kn7MsoHPkRtobg6g35GVTwyylF8IySsuXzg+q14U4436RgIHZTCylwCa5PCLWraNlTFUKJdgqi5JsIJvBeKzwF+CYM132OUb/hLLi+B07AZYX7PcHFGmBbXmepkjGJM2yyUpZRpVbYLb/k8aynejU5/Rqje9wOg122jjYtRa9J+7lI7j6ZQQvoGPrEniuL/u6+rTh4ziv7svq34R73fJmZj/ALSHU4kndtSrKFKnRKgvkKFb9f6tRrfnzN4xiOOU2uDQrEE3Iy1bXta4Gw06Se3HcT/dx+034Rs8exH92H7Tfuy25kYXwN0cZScf1b2veze03ux57asx9OgsziePoCCadRiugOVvrK3IdUX0kkcexFwPzUftt+5JScSxB/3dR51bf9snJGANhO0FNSqhKijQbPlA93Y6fH4w9UxAI1HMHnupDD5gRs4/Ef2Cf84/uTq42vzo0x/xm/8AjkZOks9DFapSVS2XKF79lBADLswUfS0ErHbDjOHTDVEqUmbPTsFPJmC5TdrgMMiNffu33Jvcvz6oAWZKagakmq1gBzJNPQTMPyhdozjFWitMKiMXVsxJcgEbEDKLE+PltIlPHkNp9NOx5S4RQK9MocwN13B89oe4fxxWpezYa8jBlNbovkB6SJUwhBunpKPEuwu2UXlFoSmgyktp59DGe0/GlcLTp7DXfpzlfX2x0sZPwXDrd6obnp085XalyycylwhOAwzP3muABc9T0Am5YHGYc00CUrqo0C5mAJKMRoddUX4C2xIORimbhdhoT/2/efhD/DMbVoHNSqGm1rXFtfMEEH4iV+vtY/V6W7qtyfP3NIPEUN/0VXvFWP8AW6lcuU6HQ9xdfDxMd/pBT/squ972qg3tlvca3tpfz6yqYH8oWIQAVaaVP8WqMfMDuk+QEKYb8oSt7wSmb27wqEed1vpCK6L8idnp19fcM/kF0xi62oVddPcqHTXQdBqdBprG+IcUfIVXD1judKNQ6kkn6PUmeodqg2grYS561GU+jWhNcTiiLgUCDsbuQfI3l96Yq4OHccGT43hWKdy35piNT/YVf3ZylwPFc8HiP+TUH/bNa9vi+lD0qfvRLYnGdKHo/wC/LbgfJlw7O4k/7nX+KMPuhns12eqJUz1MJVXoSJc/zvG/Vo/sv+/PfnmN+rS/Zb9+Ul7lgvCTi8kmlhza2RhI2K4ax2Vvl+MQcdjfq0/2D+9OfnuN+qn7H/2gPoxCfWlnJOZo0zTrGNkxkXOEzk8TOXkZOEVuXn9xjROv8/zzjlU7ef3GUzj/AGssSmHI0uDUsCP+GNj+sdOgO8rKSiuRijTzultgi1YjEKilnYKo3LEAepld4j21oKP0Qaq3kaajzLC/oPiJSsQ7Oczszt1Ykn1MZNOLyvfg26fR4Lmx5JnFeNVsSR7Ru7e4RRlQEbG27HxJPhaDcTSzDodx5xNasE7xBIHTx0kR+NAbUyf81vuMH7pPJor6NUdnQ5Rw4N9LE8uh5iM1MGQZxOMi+ZqRA0uQb+XIQzgsfh6n0sp/xCwPx2Bl8yXZm31Vye6t/oCKeEaT8PQyDMwLHkOV/LnLDTwQ30tBHF+IKpAGtzlUc2O1/AeMhybA1U7nzwvI3RKr3ndQTdtSBflpfoNI6MbTOgqIT+uv4weaArG76hbhQNBra5+Uk4fA08lsgNibXF4N4N6G9LEUsElojLFogAsBYdIoLKBWsnkWE+FcUrYc3pOR1U6o36y7fHfxkBBHZyk0+Ck6ozWJLKNN7P8AainibIR7OrY9w6hrC5yNz0BNjr52vD0xjB1ijB1Yqym4I3BmqdmeLDE0Q5sHU5XA+t1HgRr6jlHKrd3DPM+o6D6Hvh+H9gmg0HkIpVnaew8hFgwxlnVSLtG887mnEYBDGIJnmMQTJIO3nCYkmD+NcUWhSNQ77KOrHYeW5PgDIbwXhBzaiiu9teNG5wyaCw9ob6m+oTwFrX63tte9RAnvbF2ZmNySSSeZOpM5ziM5OTPX6SiNNaS/U7OETonZQdQy9BSLEXEbGEUXAUayVPWkZIcIvwDKuCHu20It+B+31jI4Pl1VreYuPiIXcc4lDeWU2ikqK3y0NYfEVKaFRqCPdUG1z0H0ed7ekhphSamdtW28hrf5X9YTpDc/CcRO8fDT48/w+E7cQqI9ikW20cojQxNotNpVhj06BPARYEg46ojoGkQI5IJGesL9luMHD182pUgBx1W/2jcfxgg7zlFrOPI/aJdPHKA21xsi4S6Zt+GqhlVlIIIBBHMER0iZ52U4/wCxIpVD+iY6H+zY8/1Tz6b9ZoCtHoT3LJ4/VaaWnntfXhnZ289aKVRLiwEJiCZ0mNsZxU47TNe1/Ffa1ioPcp3RfFvpt6i3ko6y59o+I+xoO4NmPcX9ZuY8hc/CZY7QNsvBs+l0d2v8l/I7g31I+P8APyjzGQ8NU73r90luYtLs34P2jgijG1McEqGiz1p6dnbSpYSRGKYs1ut/UfyTJQ3tz6c/SSKXAsS7K1PD1WsQT+jYAg6MMxAGxPOXSb6B22RgsyeCNQKjU9b2G5FwNDy15+E5TSwAh+h2HxjPc0wqjQZnXXfUhbkbnlC9H8ntc+9Vpr5Bm+Ryyyqk/ArLX6ePc1+/7FLtFATRMP8Ak8pC2etUPXKFT7Q0KUexeDXX2Rb9Z3PyBA+UutPJi0/WdPHrL/T/ALMojlGmW90FrdATbztNI432edVzYQU6ZGtloUS/7TKS3wIPnKRTxuI9oy16zFQp7ruct7ixVfdvoeWk50NdkQ9WU09sf8v/AM/k5gcAG1ZrDoPvMnUlw98pC+v8YOwzYdh38xudRnZR/pIknNg1NhSpbfUUn1IJg3HAtPVWTeWyW/BKL+6xXyNx6H8ZXK+HNOsyNuul+oOoPpaWrDYikuqKo8gAPQaQR2tClqdS9iboeV7agf8AVKpDGl1Mt+2T4IVLE+n2/wAJoHYHiprU3RiT7PLlJH0WvYA8wMvzmX+1B325Dr0v0EKcD4u2HYOtwb7ZWIIPJjbVYSD2vIzraVfU4rvwbQIoQH2Z48uKQnuq6nvKDfQ7EeH4Q3eOJ55R5SyuVcnGXaABMadopjGSZIIo/b3F5qi0xsi3P6z9f8oX1Mp3tgfCWDtff85q3/w+mRbSrOu99j8jFnzJnq6I7KIJfH78ilchh529RJqtbzO0DvUI35EQjSrqBnJ0ErKJeuxZaJ1Mx3PpB1LHhthJKVINxGYWJ9FqxWCo06rUUo1KzLuz1si20swSnSJANxu3OO+xNNc60KAUjMMyNXawC7GrUZd3+ruGB2icXh2qNTrKyBqlLDnV8rFjRRTYAEm5Vhp47xwYGo5sXbQ/2NRgAfGpkGwN7baxpRXwY07uFum/v2XzsTii+GDEKGBKsVRUFwFPuoABvD15UPyd1r0qi9GDW6FyxI+FgPSW2HXRiW8Ta+4uetI+KxGRc2Vm8FFz6SPhuIu1/wBA6jlm0vqN7jTc9dpJTBPKzsHNUxLEWWmg6MS3qR8PQzldKul64pmx2UEG5AUgNz1A9Os47BNrGwlB7fcKVwtYA3U9+xy5l03I5+P8LWocUoimGFYVVGVcyXrFizFF/q8xYllI8wZCxFVMQlRFN7XU6WsykgjXmCpkPkmLw8mVYWphVY5qYI8WY+et4TV8Dplop8ST9pvBvavDCgyl17pbKdOZBIP+kyPg/wAye3dPjZyBFpwwPwnlFmw9bCLcgBXsLKGZlPWwJ7vLpAvbXEAohAsc4I8NG/n4x3/+NACitfldy32mAO1GKD5VBGl2sTbQCUrj7iLZe1k7hOGLkB10ZWZdTqVOVgeY+dxDi8Kp/Useo3HkYF7M8QDimo2pCotyALhmBU2GxsT6GWb2onXLEuA2mtm4csX2ezYbEI4YuhOVg1rhWIuQ1tQNDY9N+R08GZS9fWaXw1iaSE72EvS30A1bbabA7mMVagUFjsASfIC5+UccwT2kcjDVbfVA+BIDH0vDvhClcd0kvlmbcV4qtWq7lvfJ/wAvIDyAA9INKX2qA+Wvyk2ph0b3ivqBEjCge4o8wCx+UUyj1cU0scYQJxVPS4sfKQ2rkgLDeK4c7a2IPW1r+d5X8TTZWykG99PHyhoYZnaqW2XAVovYAR9axMHoZLoykkMVzZcv6TqDDYVlawNF6ZsWB/RYiqLXB2y+z9B0EGvjKj6M2b9bvfMxeAObA0rm3s8RiKfwdKFRfn7SR6FXWx0+cvkpCEWs48v9zQfyYViHqISTcZtddRlA+QMuHGeMewamvs8/tLgd4LY5qaKNjck1QeWisdTYGgdgMUBigvIg/YQPmRNG4jhqbhWqBiKZzjKzjbqFIzLzKm4NtjCwfBja2G25pFcPbCowXIlIM6ZlDM12YVmuBcKcpoUqj3I0JX3gReE3aTEVB3KuU5Gcj2a9zLRpZLrYsFbEYgA3v/UsARrLJQp0FUeyw1x3E0pg92mhRDdtwFGUefjrJXEVjoKAUdS67/qjXnLi2ABRp4uolWmxqXFRMjuG1p1KlahUuLrfInesDtkbUkXjUOztV1RjTFOqtR63fNIqTXqU69RGNMktZqeXvbEKRcKJZnTEN9Ommn0VLEaePj907WwzMT+mcXvYLZbAnTbU2uJx2AL/AOHqhVleogBFEAZXqALhqhq0gWLKWGZmvck5SFzG2YzqGGSmzkMM9UiqwFhdhTSkWVbkgWpDmeesfHC6W5BY9WZib9TrvHVw6jZQN+WouSTY9Lk6eMg7gon5TcDfCO9tVam3q4Q/JjMfItPontXg8+DxKgXPsahA6sqllHqBMCqpbWUb5HdOswY7QpVhS9vb9HmyXsbg2BuRtbW1+ukZXC5ySXNz8ZoXZ7BK2CSkw7roSf8AiEtceIJFvISlYvBPRqGm4sRz5MOTL4H+G8j8inEmS8KBTFl0HrrJuH4ieZgzD1eRhHB8Keo1qasx3soJsPG20E457CKW1cBbhl6tVE+syj1M15dBaUjsZ2Yem3t64yke4lxccsz20v0HrLsDCQjgXsnuZXXMj42lnpuh+krD1Fo+0QZcEZfRsDa1jt6SbTaK7XcPNGr7VfcfXybmPjvBlDFRWyGGaVNiaCNVIC4rhNcw94aw3TrXEar07ykW0w0kpIrApBrkennr986ikaQhXwmRi42OjD7CPGM11G42Osu5DlKUofdBLg92wmIUf7OvhqvwdK9Nvn7P0iBYatpF9mySuMQG18P7QedGvRf/AKTU9ZGRb3vrCrlFIvDkvv8Awiw9k8eFxVKw0zDU9B3jp/lm1XmAcLJFRD/iA9dDN5oVcyq/1lDeov8AfCw6MrX5c038DpMSz218uRPO2wnGaRyh5u3yH2C8uIDT0h9Wo1vrNb1zEdNtoo1AutlF731JJA3tYayHjOI4dHyOwL75bFyM3Ua2uLaSXhq6sLoRbw0sfEcpXcs4JwySTPXiM0SWknC6gDAqdiLHyOhnzriaBTutuND5jQz6GLTFu0WFy4muOlWoR5FiR8iIG14NP05bnJFr4WmWki9EUeigSTVw9OqMtRFceIvbyO4+EB9mMWWQofoWt+qdh8CD8CJYKQlovKFrYOE2mJ4f2awYN/YC/i9Qj0LWlswdJEUKiqq9FAUeggLCtb1P2wthqkkC2EAZ2Mq0cDTiCvtGzHWjLyxUDdoQrIUYXBmc4vDtSbqvIy9cbrXNoBrKCLGQ45CRk4gihjJMGKBg7GcOIN09JCFZhodDAyrGoXZLXgMD7bUjTx/jJtfs9T0BXfoSNfhuYOwfGPZhVOgHz8ZYaONSone2vbQ2sRsR4xeWUxmE/gB8L4QaWLVBcpWpYmib7gvQqZf9QX0gthseol1pNSWpTqe0J9nURwDYk5WBy6dRcfGUzjGFFJ8gYECxBB5Ha9ucNCWUM1PmWft/J3CvY29PObXwHEZsPTP+G37JKj7JhVEgkC9z05+k1rsfVY4YKyVFsTYlSulhrdh1vDwEtesxiyzl4gOCdwesFVcbSUnPWpggE2NYFgo3OXMfsgjE/lBwCXAqlyOVOlUPozhVPrLtmbGEpdLJFTCsj1Gc97OxY9STcfIiEuy9V2eo2uUAKfFt1+IF/wBodZVuKflFov7mDZz1qMqH/QGv5Xg2r+UDGHSmlGkvIBCSP2mt8opGCjPc2OrTXTWNpqmIeoCctiLbWvsDpuLXNusTXFgSzWUm+rZRpa2vwHOYxiu0eOqe9iamv1CKX/thYPNRmOZyWPViWPqdYZ2rwFh6bN/iZs79osJT0OIpm3JCah+OTNczPOP4pK2JqVEPcYqRcW+goOnmDK+lSeNQjaBnNy4NHTaSFD3Jtss3Z9rVQB9IEene+6WlTM94RjfZ1kdtrkeVwVv8L3mgLCVdGd6iv9RP5RJov9p+2EcJVgqkftP2ybhm1hDPDSmOCNUTpE1a1pxAMMYrnQx8yJjG0kkFT4o12MHNJ/ENzB7SSRtxBuMw4I1EIsZHcaH4zjkR8DxKk4CVUBU9eR8DDGD4Nh3vkrVUHQMCPgWUyl1UNNip1+8ciJP4fWBNhVKC19dfQxeUfg0E9r+xcDwmhTtmrVKgvszgepUCB+O8XwyU/wBFQp+1J0LU1dbA94kEd425m/2yBUamRcszAbs57vpzlb9oXa53Py8B4SIR8hFLPCDadqcbbKtdkH/lLTo+hpqCJz+lMS/v13f9c5z6tcyBSWSFMlzfgahpYP8AEgrh+LYgAj2ikEEG9NNjuLgAyMlFZHWpHBUg5Sb7HKqaofhRIFhFhpF9pO55UYTRILRto3nnM04hvIvnH0F43Scc5LGQ87SGyIwFUaA+kLjmOomgymcEwvtKli3dWzED6Wug8Bp/O4t4aMVJ4yYnqk4uaiu12PU5Kw7ayJTO/wDPISQrWF4UywuK9hI5qXg9MQTJCtOOHDIeNOklkyFi9pJBWsckGOsOYxIJrpaccQmjDjf4yQ8bb8ftknAfiKB1vsRrf7RAubpDuMXut5Hr0ldLSskNaef9jHcViGe2Y7chtE0BGybx2mZR9DtaWSUpiw0ZVosGCaHkxzPFCpGSZzNOwXUsEoNO5pHV44GkYCKWR0NFAxoGKzSpdC3eNMx3NwIsOeQ1jGOzFlUnYXYDlfYee/rLwWWKauzZW5Fs7GY4AmkbDP3l8wO8t+ttfgZcFBma4NjTyuN1Ob0t8pptIqQCLWOvLnGDzjbfY5SXf+eQjNetynqlUC9rb/cJHE44lYdpNV5BoiS1nHD5MiYkzk9JIBWJgrEienpxwNqbxqp+P2zs9JOBONf9Gf1T9krjGenpJyeGeWOLPT0EzWrFhotTPT0GxiLF3np6ekBjwMcVp6enMmLFhp289PSoXIhq5Gg08YvCU7E87a68yeZnp6HguDC105Oza3wgiux8jND4PUJw1I/4FHoLfdPT0sJCWa5Pn9wnQZ6ekkkugZKDT09IOP/Z">
            <a:extLst>
              <a:ext uri="{FF2B5EF4-FFF2-40B4-BE49-F238E27FC236}">
                <a16:creationId xmlns:a16="http://schemas.microsoft.com/office/drawing/2014/main" id="{3317A9A8-298B-CA40-9D24-E88D2C5CCB1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94145" y="-452541"/>
            <a:ext cx="3922420" cy="33632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B81D1AC-3623-D84E-8E46-92EB3077ED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6997" y="5420138"/>
            <a:ext cx="778358" cy="1037811"/>
          </a:xfrm>
          <a:prstGeom prst="rect">
            <a:avLst/>
          </a:prstGeom>
        </p:spPr>
      </p:pic>
    </p:spTree>
    <p:extLst>
      <p:ext uri="{BB962C8B-B14F-4D97-AF65-F5344CB8AC3E}">
        <p14:creationId xmlns:p14="http://schemas.microsoft.com/office/powerpoint/2010/main" val="291143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 David Chambers</a:t>
            </a:r>
          </a:p>
        </p:txBody>
      </p:sp>
      <p:sp>
        <p:nvSpPr>
          <p:cNvPr id="3" name="Subtitle 2"/>
          <p:cNvSpPr>
            <a:spLocks noGrp="1"/>
          </p:cNvSpPr>
          <p:nvPr>
            <p:ph type="subTitle" idx="1"/>
          </p:nvPr>
        </p:nvSpPr>
        <p:spPr/>
        <p:txBody>
          <a:bodyPr>
            <a:normAutofit lnSpcReduction="10000"/>
          </a:bodyPr>
          <a:lstStyle/>
          <a:p>
            <a:r>
              <a:rPr lang="en-US" dirty="0"/>
              <a:t>Instructor/Program Coordinator Computer Integrated Machining </a:t>
            </a:r>
          </a:p>
          <a:p>
            <a:r>
              <a:rPr lang="en-US" dirty="0"/>
              <a:t>College of The Albemarle</a:t>
            </a:r>
          </a:p>
        </p:txBody>
      </p:sp>
      <p:pic>
        <p:nvPicPr>
          <p:cNvPr id="15362" name="Picture 2" descr="https://jkf-arch.com/wp-content/uploads/2018/07/Logo.jpg">
            <a:extLst>
              <a:ext uri="{FF2B5EF4-FFF2-40B4-BE49-F238E27FC236}">
                <a16:creationId xmlns:a16="http://schemas.microsoft.com/office/drawing/2014/main" id="{E08B641F-D86C-3940-9F16-8CEBBB917A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91064" y="4152573"/>
            <a:ext cx="3183140" cy="15264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14E1F19-661A-0943-8369-413CAAF4A7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3411" y="5223948"/>
            <a:ext cx="1079672" cy="607315"/>
          </a:xfrm>
          <a:prstGeom prst="rect">
            <a:avLst/>
          </a:prstGeom>
        </p:spPr>
      </p:pic>
      <p:pic>
        <p:nvPicPr>
          <p:cNvPr id="5" name="Picture 4">
            <a:extLst>
              <a:ext uri="{FF2B5EF4-FFF2-40B4-BE49-F238E27FC236}">
                <a16:creationId xmlns:a16="http://schemas.microsoft.com/office/drawing/2014/main" id="{54DD946E-F812-4C4E-9F87-0DA506ABA7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7363" y="5369828"/>
            <a:ext cx="1099439" cy="618435"/>
          </a:xfrm>
          <a:prstGeom prst="rect">
            <a:avLst/>
          </a:prstGeom>
        </p:spPr>
      </p:pic>
      <p:pic>
        <p:nvPicPr>
          <p:cNvPr id="6" name="Picture 5">
            <a:extLst>
              <a:ext uri="{FF2B5EF4-FFF2-40B4-BE49-F238E27FC236}">
                <a16:creationId xmlns:a16="http://schemas.microsoft.com/office/drawing/2014/main" id="{A9265638-A2B9-D545-8AF8-272825066B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038" y="5223948"/>
            <a:ext cx="1133797" cy="637761"/>
          </a:xfrm>
          <a:prstGeom prst="rect">
            <a:avLst/>
          </a:prstGeom>
        </p:spPr>
      </p:pic>
      <p:pic>
        <p:nvPicPr>
          <p:cNvPr id="7" name="Picture 6">
            <a:extLst>
              <a:ext uri="{FF2B5EF4-FFF2-40B4-BE49-F238E27FC236}">
                <a16:creationId xmlns:a16="http://schemas.microsoft.com/office/drawing/2014/main" id="{3227E22C-00ED-CF4C-8792-8D1107BB97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63084" y="5381206"/>
            <a:ext cx="1180916" cy="664265"/>
          </a:xfrm>
          <a:prstGeom prst="rect">
            <a:avLst/>
          </a:prstGeom>
        </p:spPr>
      </p:pic>
    </p:spTree>
    <p:extLst>
      <p:ext uri="{BB962C8B-B14F-4D97-AF65-F5344CB8AC3E}">
        <p14:creationId xmlns:p14="http://schemas.microsoft.com/office/powerpoint/2010/main" val="12784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David Pearce</a:t>
            </a:r>
          </a:p>
        </p:txBody>
      </p:sp>
      <p:sp>
        <p:nvSpPr>
          <p:cNvPr id="3" name="Subtitle 2"/>
          <p:cNvSpPr>
            <a:spLocks noGrp="1"/>
          </p:cNvSpPr>
          <p:nvPr>
            <p:ph type="subTitle" idx="1"/>
          </p:nvPr>
        </p:nvSpPr>
        <p:spPr>
          <a:xfrm>
            <a:off x="0" y="2910751"/>
            <a:ext cx="9144000" cy="1241822"/>
          </a:xfrm>
        </p:spPr>
        <p:txBody>
          <a:bodyPr>
            <a:normAutofit/>
          </a:bodyPr>
          <a:lstStyle/>
          <a:p>
            <a:r>
              <a:rPr lang="en-US" dirty="0"/>
              <a:t>Program Chair, Automotive Systems Technology</a:t>
            </a:r>
            <a:br>
              <a:rPr lang="en-US" dirty="0"/>
            </a:br>
            <a:r>
              <a:rPr lang="en-US" dirty="0"/>
              <a:t>Lenoir Community College</a:t>
            </a:r>
          </a:p>
        </p:txBody>
      </p:sp>
      <p:pic>
        <p:nvPicPr>
          <p:cNvPr id="5" name="Picture 4">
            <a:extLst>
              <a:ext uri="{FF2B5EF4-FFF2-40B4-BE49-F238E27FC236}">
                <a16:creationId xmlns:a16="http://schemas.microsoft.com/office/drawing/2014/main" id="{E9056027-487A-5445-A9CE-17BD0AB177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6637752" y="-148082"/>
            <a:ext cx="2960640" cy="3157025"/>
          </a:xfrm>
          <a:prstGeom prst="rect">
            <a:avLst/>
          </a:prstGeom>
        </p:spPr>
      </p:pic>
      <p:pic>
        <p:nvPicPr>
          <p:cNvPr id="6" name="Picture 2" descr="https://www.nccommunitycolleges.edu/sites/default/files/styles/400_wide/public/college-logos/lenoircc.png?itok=ZDKzP0qv">
            <a:extLst>
              <a:ext uri="{FF2B5EF4-FFF2-40B4-BE49-F238E27FC236}">
                <a16:creationId xmlns:a16="http://schemas.microsoft.com/office/drawing/2014/main" id="{433AF61F-0243-E44B-9209-196C9FCA292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3352" y="3887997"/>
            <a:ext cx="3181847" cy="1161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46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847B71-A1ED-EA4B-ABF3-DE15FBDDF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1016342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12A009-FDEF-904E-8323-2DCF6780C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316531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D3557-70E3-7A47-83DF-692BB1B6EC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4147652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E075C-68C3-7B49-BFED-4718F4BB92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108839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8049C-AE19-CD44-BC71-1A7DC95219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3421762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B8F7B-A7C4-FF4B-9B11-0A98A3FB8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51686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1377E-7CA7-9546-B35F-58320F8DD6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146389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A0176A-9DCA-F842-A9D2-0576F1624AEF}"/>
              </a:ext>
            </a:extLst>
          </p:cNvPr>
          <p:cNvSpPr>
            <a:spLocks noGrp="1"/>
          </p:cNvSpPr>
          <p:nvPr>
            <p:ph idx="1"/>
          </p:nvPr>
        </p:nvSpPr>
        <p:spPr/>
        <p:txBody>
          <a:bodyPr/>
          <a:lstStyle/>
          <a:p>
            <a:r>
              <a:rPr lang="en-US" dirty="0"/>
              <a:t>Include </a:t>
            </a:r>
            <a:r>
              <a:rPr lang="en-US" b="1" dirty="0"/>
              <a:t>nc211.org </a:t>
            </a:r>
            <a:r>
              <a:rPr lang="en-US" dirty="0"/>
              <a:t>in your course syllabus. This is a list of community resources that might be needed by your students, like food banks, consumer services, healthcare, etc. </a:t>
            </a:r>
          </a:p>
          <a:p>
            <a:endParaRPr lang="en-US" dirty="0"/>
          </a:p>
        </p:txBody>
      </p:sp>
      <p:sp>
        <p:nvSpPr>
          <p:cNvPr id="3" name="Title 2">
            <a:extLst>
              <a:ext uri="{FF2B5EF4-FFF2-40B4-BE49-F238E27FC236}">
                <a16:creationId xmlns:a16="http://schemas.microsoft.com/office/drawing/2014/main" id="{1664A933-0050-3D4A-BE46-FEF95D00BC42}"/>
              </a:ext>
            </a:extLst>
          </p:cNvPr>
          <p:cNvSpPr>
            <a:spLocks noGrp="1"/>
          </p:cNvSpPr>
          <p:nvPr>
            <p:ph type="title"/>
          </p:nvPr>
        </p:nvSpPr>
        <p:spPr/>
        <p:txBody>
          <a:bodyPr/>
          <a:lstStyle/>
          <a:p>
            <a:r>
              <a:rPr lang="en-US" dirty="0"/>
              <a:t>Mentioned at the end of the webinar</a:t>
            </a:r>
          </a:p>
        </p:txBody>
      </p:sp>
    </p:spTree>
    <p:extLst>
      <p:ext uri="{BB962C8B-B14F-4D97-AF65-F5344CB8AC3E}">
        <p14:creationId xmlns:p14="http://schemas.microsoft.com/office/powerpoint/2010/main" val="1734017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3170BA-7FA0-DD46-9916-D788A51329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2808461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B5E6D2-EEE2-D042-97D4-92ECB1ADE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177561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David Myers</a:t>
            </a:r>
          </a:p>
        </p:txBody>
      </p:sp>
      <p:sp>
        <p:nvSpPr>
          <p:cNvPr id="3" name="Subtitle 2"/>
          <p:cNvSpPr>
            <a:spLocks noGrp="1"/>
          </p:cNvSpPr>
          <p:nvPr>
            <p:ph type="subTitle" idx="1"/>
          </p:nvPr>
        </p:nvSpPr>
        <p:spPr>
          <a:xfrm>
            <a:off x="0" y="2910751"/>
            <a:ext cx="9144000" cy="1241822"/>
          </a:xfrm>
        </p:spPr>
        <p:txBody>
          <a:bodyPr>
            <a:normAutofit/>
          </a:bodyPr>
          <a:lstStyle/>
          <a:p>
            <a:r>
              <a:rPr lang="en-US" dirty="0"/>
              <a:t>Automotive Technology Program Coordinator/Instructor</a:t>
            </a:r>
          </a:p>
          <a:p>
            <a:r>
              <a:rPr lang="en-US" dirty="0"/>
              <a:t>Southwestern Community College</a:t>
            </a:r>
          </a:p>
        </p:txBody>
      </p:sp>
      <p:pic>
        <p:nvPicPr>
          <p:cNvPr id="4" name="Picture 3">
            <a:extLst>
              <a:ext uri="{FF2B5EF4-FFF2-40B4-BE49-F238E27FC236}">
                <a16:creationId xmlns:a16="http://schemas.microsoft.com/office/drawing/2014/main" id="{3C4A46AA-41C3-EA46-AAEF-A7EA923CBD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8609" y="-212820"/>
            <a:ext cx="2775835" cy="3009029"/>
          </a:xfrm>
          <a:prstGeom prst="rect">
            <a:avLst/>
          </a:prstGeom>
        </p:spPr>
      </p:pic>
      <p:pic>
        <p:nvPicPr>
          <p:cNvPr id="6146" name="Picture 2" descr="https://i0.wp.com/www.theonefeather.com/wp-content/uploads/2018/02/southwestern.png?fit=320%2C150&amp;ssl=1">
            <a:extLst>
              <a:ext uri="{FF2B5EF4-FFF2-40B4-BE49-F238E27FC236}">
                <a16:creationId xmlns:a16="http://schemas.microsoft.com/office/drawing/2014/main" id="{B2814C46-A7DC-C148-8AE1-5ED9BB828F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0625" b="30536"/>
          <a:stretch/>
        </p:blipFill>
        <p:spPr bwMode="auto">
          <a:xfrm>
            <a:off x="2049897" y="3998376"/>
            <a:ext cx="5065474" cy="92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206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Don Ashley</a:t>
            </a:r>
          </a:p>
        </p:txBody>
      </p:sp>
      <p:sp>
        <p:nvSpPr>
          <p:cNvPr id="3" name="Subtitle 2"/>
          <p:cNvSpPr>
            <a:spLocks noGrp="1"/>
          </p:cNvSpPr>
          <p:nvPr>
            <p:ph type="subTitle" idx="1"/>
          </p:nvPr>
        </p:nvSpPr>
        <p:spPr>
          <a:xfrm>
            <a:off x="0" y="2910751"/>
            <a:ext cx="9144000" cy="1241822"/>
          </a:xfrm>
        </p:spPr>
        <p:txBody>
          <a:bodyPr>
            <a:normAutofit/>
          </a:bodyPr>
          <a:lstStyle/>
          <a:p>
            <a:r>
              <a:rPr lang="en-US" dirty="0"/>
              <a:t>Department Head, Automotive Systems Technology</a:t>
            </a:r>
          </a:p>
          <a:p>
            <a:r>
              <a:rPr lang="en-US" dirty="0"/>
              <a:t>Randolph Community College</a:t>
            </a:r>
            <a:endParaRPr lang="en-US" b="1" dirty="0"/>
          </a:p>
        </p:txBody>
      </p:sp>
      <p:pic>
        <p:nvPicPr>
          <p:cNvPr id="5122" name="Picture 2" descr="https://www.ncbionetwork.org/sites/default/files/college-logos/randolphcc.png">
            <a:extLst>
              <a:ext uri="{FF2B5EF4-FFF2-40B4-BE49-F238E27FC236}">
                <a16:creationId xmlns:a16="http://schemas.microsoft.com/office/drawing/2014/main" id="{09DE2B3B-EAAB-9B4A-9031-073FCAF99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940" y="4241702"/>
            <a:ext cx="3052119" cy="6983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randolph.edu/images/sobipro/entries/220/thumb_don-ashley-web.jpg">
            <a:extLst>
              <a:ext uri="{FF2B5EF4-FFF2-40B4-BE49-F238E27FC236}">
                <a16:creationId xmlns:a16="http://schemas.microsoft.com/office/drawing/2014/main" id="{2D40F4FE-E801-FF4E-AA33-2C8075CBB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995" y="-135927"/>
            <a:ext cx="2187147" cy="306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7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Doug Parrish</a:t>
            </a:r>
          </a:p>
        </p:txBody>
      </p:sp>
      <p:sp>
        <p:nvSpPr>
          <p:cNvPr id="3" name="Subtitle 2"/>
          <p:cNvSpPr>
            <a:spLocks noGrp="1"/>
          </p:cNvSpPr>
          <p:nvPr>
            <p:ph type="subTitle" idx="1"/>
          </p:nvPr>
        </p:nvSpPr>
        <p:spPr>
          <a:xfrm>
            <a:off x="0" y="2910751"/>
            <a:ext cx="9144000" cy="1241822"/>
          </a:xfrm>
        </p:spPr>
        <p:txBody>
          <a:bodyPr>
            <a:normAutofit/>
          </a:bodyPr>
          <a:lstStyle/>
          <a:p>
            <a:r>
              <a:rPr lang="en-US" sz="2800" dirty="0"/>
              <a:t>Department Chair, Industrial &amp; Technical Trades </a:t>
            </a:r>
          </a:p>
          <a:p>
            <a:r>
              <a:rPr lang="en-US" dirty="0"/>
              <a:t>Edgecombe Community College</a:t>
            </a:r>
          </a:p>
          <a:p>
            <a:endParaRPr lang="en-US" dirty="0"/>
          </a:p>
        </p:txBody>
      </p:sp>
      <p:pic>
        <p:nvPicPr>
          <p:cNvPr id="5" name="Picture 2" descr="https://www.nccommunitycolleges.edu/sites/default/files/styles/400_wide/public/college-logos/edgecombecc.png?itok=_NinVf-L">
            <a:extLst>
              <a:ext uri="{FF2B5EF4-FFF2-40B4-BE49-F238E27FC236}">
                <a16:creationId xmlns:a16="http://schemas.microsoft.com/office/drawing/2014/main" id="{BC3FB12B-B8B0-FA4F-A1FA-9964FF2421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977" b="11720"/>
          <a:stretch/>
        </p:blipFill>
        <p:spPr bwMode="auto">
          <a:xfrm>
            <a:off x="2613387" y="4062808"/>
            <a:ext cx="3938494" cy="100673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s://www.edgecombe.edu/files/2019/09/parrish-doug-169x225.jpg">
            <a:extLst>
              <a:ext uri="{FF2B5EF4-FFF2-40B4-BE49-F238E27FC236}">
                <a16:creationId xmlns:a16="http://schemas.microsoft.com/office/drawing/2014/main" id="{CB87C7B2-E6B2-2847-985F-A232E9E7DD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4775" y="0"/>
            <a:ext cx="2050494" cy="272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853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Eddie </a:t>
            </a:r>
            <a:r>
              <a:rPr lang="en-US" dirty="0" err="1"/>
              <a:t>Sholar</a:t>
            </a:r>
            <a:endParaRPr lang="en-US" dirty="0"/>
          </a:p>
        </p:txBody>
      </p:sp>
      <p:sp>
        <p:nvSpPr>
          <p:cNvPr id="3" name="Subtitle 2"/>
          <p:cNvSpPr>
            <a:spLocks noGrp="1"/>
          </p:cNvSpPr>
          <p:nvPr>
            <p:ph type="subTitle" idx="1"/>
          </p:nvPr>
        </p:nvSpPr>
        <p:spPr>
          <a:xfrm>
            <a:off x="0" y="2910751"/>
            <a:ext cx="9144000" cy="1241822"/>
          </a:xfrm>
        </p:spPr>
        <p:txBody>
          <a:bodyPr/>
          <a:lstStyle/>
          <a:p>
            <a:r>
              <a:rPr lang="en-US" dirty="0"/>
              <a:t>Program Director Computer Integrated Machining</a:t>
            </a:r>
          </a:p>
          <a:p>
            <a:r>
              <a:rPr lang="en-US" dirty="0"/>
              <a:t>Cape Fear Community College</a:t>
            </a:r>
          </a:p>
        </p:txBody>
      </p:sp>
      <p:pic>
        <p:nvPicPr>
          <p:cNvPr id="4098" name="Picture 2" descr="Cape Fear Community College">
            <a:hlinkClick r:id="rId3"/>
            <a:extLst>
              <a:ext uri="{FF2B5EF4-FFF2-40B4-BE49-F238E27FC236}">
                <a16:creationId xmlns:a16="http://schemas.microsoft.com/office/drawing/2014/main" id="{7E94AD89-A2DD-BA44-9935-C6A697C7E8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1784" y="3748270"/>
            <a:ext cx="34417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media-exp1.licdn.com/dms/image/C4E03AQEfWgtQnk8w8g/profile-displayphoto-shrink_200_200/0?e=1591833600&amp;v=beta&amp;t=WnMF9pUQej7n0Rsmc2Qo-3wciNjabPKPzcgDyk8ofoA">
            <a:extLst>
              <a:ext uri="{FF2B5EF4-FFF2-40B4-BE49-F238E27FC236}">
                <a16:creationId xmlns:a16="http://schemas.microsoft.com/office/drawing/2014/main" id="{106192F8-B6F3-C449-8CFA-BFB6FB41A3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73546" y="0"/>
            <a:ext cx="2070454" cy="2070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444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a:t>Frank </a:t>
            </a:r>
            <a:r>
              <a:rPr lang="en-US" dirty="0" err="1"/>
              <a:t>Scuiletti</a:t>
            </a:r>
            <a:endParaRPr lang="en-US" dirty="0"/>
          </a:p>
        </p:txBody>
      </p:sp>
      <p:sp>
        <p:nvSpPr>
          <p:cNvPr id="3" name="Subtitle 2"/>
          <p:cNvSpPr>
            <a:spLocks noGrp="1"/>
          </p:cNvSpPr>
          <p:nvPr>
            <p:ph type="subTitle" idx="1"/>
          </p:nvPr>
        </p:nvSpPr>
        <p:spPr>
          <a:xfrm>
            <a:off x="385763" y="2520225"/>
            <a:ext cx="8343900" cy="1241822"/>
          </a:xfrm>
        </p:spPr>
        <p:txBody>
          <a:bodyPr>
            <a:noAutofit/>
          </a:bodyPr>
          <a:lstStyle/>
          <a:p>
            <a:r>
              <a:rPr lang="en-US" sz="2800" dirty="0"/>
              <a:t>Program Coordinator: Construction, Engineering, Industrial, Transport, Criminal Justice, </a:t>
            </a:r>
            <a:br>
              <a:rPr lang="en-US" sz="2800" dirty="0"/>
            </a:br>
            <a:r>
              <a:rPr lang="en-US" sz="2800" dirty="0"/>
              <a:t>Fire Protection, &amp; Work-Based Learning</a:t>
            </a:r>
            <a:endParaRPr lang="en-US" sz="3200" dirty="0"/>
          </a:p>
        </p:txBody>
      </p:sp>
      <p:pic>
        <p:nvPicPr>
          <p:cNvPr id="4" name="Picture 3">
            <a:extLst>
              <a:ext uri="{FF2B5EF4-FFF2-40B4-BE49-F238E27FC236}">
                <a16:creationId xmlns:a16="http://schemas.microsoft.com/office/drawing/2014/main" id="{2D1E78B0-48EF-DE42-B2C4-CDB09E4B61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4329" y="3828307"/>
            <a:ext cx="3271292" cy="1243091"/>
          </a:xfrm>
          <a:prstGeom prst="rect">
            <a:avLst/>
          </a:prstGeom>
        </p:spPr>
      </p:pic>
      <p:pic>
        <p:nvPicPr>
          <p:cNvPr id="6" name="Picture 5">
            <a:extLst>
              <a:ext uri="{FF2B5EF4-FFF2-40B4-BE49-F238E27FC236}">
                <a16:creationId xmlns:a16="http://schemas.microsoft.com/office/drawing/2014/main" id="{9BC7862B-77F1-0E4D-AB61-D7BE821456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5456" y="-19776"/>
            <a:ext cx="2218544" cy="2218544"/>
          </a:xfrm>
          <a:prstGeom prst="rect">
            <a:avLst/>
          </a:prstGeom>
        </p:spPr>
      </p:pic>
    </p:spTree>
    <p:extLst>
      <p:ext uri="{BB962C8B-B14F-4D97-AF65-F5344CB8AC3E}">
        <p14:creationId xmlns:p14="http://schemas.microsoft.com/office/powerpoint/2010/main" val="2302627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Gary Smith</a:t>
            </a:r>
          </a:p>
        </p:txBody>
      </p:sp>
      <p:sp>
        <p:nvSpPr>
          <p:cNvPr id="3" name="Subtitle 2"/>
          <p:cNvSpPr>
            <a:spLocks noGrp="1"/>
          </p:cNvSpPr>
          <p:nvPr>
            <p:ph type="subTitle" idx="1"/>
          </p:nvPr>
        </p:nvSpPr>
        <p:spPr/>
        <p:txBody>
          <a:bodyPr/>
          <a:lstStyle/>
          <a:p>
            <a:r>
              <a:rPr lang="en-US" dirty="0"/>
              <a:t>Computer-Integrated Machining Dept. Chair</a:t>
            </a:r>
          </a:p>
          <a:p>
            <a:r>
              <a:rPr lang="en-US" dirty="0"/>
              <a:t>Fayetteville Tech Community College</a:t>
            </a:r>
          </a:p>
        </p:txBody>
      </p:sp>
      <p:pic>
        <p:nvPicPr>
          <p:cNvPr id="1026" name="Picture 2" descr="https://www.nccommunitycolleges.edu/sites/default/files/styles/400_wide/public/college-logos/fayettevilletechcc.png?itok=HuJNJJL_">
            <a:extLst>
              <a:ext uri="{FF2B5EF4-FFF2-40B4-BE49-F238E27FC236}">
                <a16:creationId xmlns:a16="http://schemas.microsoft.com/office/drawing/2014/main" id="{3D6EDC2D-344D-BE4E-B3D5-ACF0623978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0030" y="3752746"/>
            <a:ext cx="2225207" cy="1390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iad3-1.xx.fbcdn.net/v/t1.0-0/p180x540/71677288_2753320774699231_4448895251691601920_o.jpg?_nc_cat=106&amp;_nc_sid=8024bb&amp;_nc_oc=AQmomR4qOjXtbLuuTC7WqS-u5V3rAb7rDtdg7o-nR8u1f9b6NqkBFA0sGSVcyIs9XyQ&amp;_nc_ht=scontent-iad3-1.xx&amp;_nc_tp=6&amp;oh=f619f6755ca6ac4d677586407cf0512d&amp;oe=5EB3F44E">
            <a:extLst>
              <a:ext uri="{FF2B5EF4-FFF2-40B4-BE49-F238E27FC236}">
                <a16:creationId xmlns:a16="http://schemas.microsoft.com/office/drawing/2014/main" id="{2BD6B401-61B5-A54F-964A-A05290ED969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12835" y="-424886"/>
            <a:ext cx="2531165" cy="333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866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Happy Gingras</a:t>
            </a:r>
          </a:p>
        </p:txBody>
      </p:sp>
      <p:sp>
        <p:nvSpPr>
          <p:cNvPr id="3" name="Subtitle 2"/>
          <p:cNvSpPr>
            <a:spLocks noGrp="1"/>
          </p:cNvSpPr>
          <p:nvPr>
            <p:ph type="subTitle" idx="1"/>
          </p:nvPr>
        </p:nvSpPr>
        <p:spPr/>
        <p:txBody>
          <a:bodyPr>
            <a:normAutofit/>
          </a:bodyPr>
          <a:lstStyle/>
          <a:p>
            <a:r>
              <a:rPr lang="en-US" dirty="0"/>
              <a:t>Director of Teaching &amp; Learning</a:t>
            </a:r>
          </a:p>
          <a:p>
            <a:r>
              <a:rPr lang="en-US" dirty="0"/>
              <a:t>Pitt Community College</a:t>
            </a:r>
          </a:p>
        </p:txBody>
      </p:sp>
      <p:pic>
        <p:nvPicPr>
          <p:cNvPr id="5" name="Picture 4">
            <a:extLst>
              <a:ext uri="{FF2B5EF4-FFF2-40B4-BE49-F238E27FC236}">
                <a16:creationId xmlns:a16="http://schemas.microsoft.com/office/drawing/2014/main" id="{8C272A9D-2A10-C747-9F6E-BD9F4F825B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2436" y="3881318"/>
            <a:ext cx="2660396" cy="1078539"/>
          </a:xfrm>
          <a:prstGeom prst="rect">
            <a:avLst/>
          </a:prstGeom>
        </p:spPr>
      </p:pic>
      <p:pic>
        <p:nvPicPr>
          <p:cNvPr id="6148" name="Picture 4" descr="https://www.ncccspa.org/uploads/2/7/0/6/27064019/published/happy-gingras-1-1-orig_1.jpg?1543019358">
            <a:extLst>
              <a:ext uri="{FF2B5EF4-FFF2-40B4-BE49-F238E27FC236}">
                <a16:creationId xmlns:a16="http://schemas.microsoft.com/office/drawing/2014/main" id="{02D739FD-724E-B54C-B9C9-A0B8777398B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9133" y="0"/>
            <a:ext cx="2974868" cy="27697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mages-na.ssl-images-amazon.com/images/I/51ymalOxQvL._SX331_BO1,204,203,200_.jpg">
            <a:extLst>
              <a:ext uri="{FF2B5EF4-FFF2-40B4-BE49-F238E27FC236}">
                <a16:creationId xmlns:a16="http://schemas.microsoft.com/office/drawing/2014/main" id="{AFB74721-4723-8143-9BD2-CE08C80D99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269" y="1839376"/>
            <a:ext cx="2015352" cy="3020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7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James Holton</a:t>
            </a:r>
          </a:p>
        </p:txBody>
      </p:sp>
      <p:sp>
        <p:nvSpPr>
          <p:cNvPr id="3" name="Subtitle 2"/>
          <p:cNvSpPr>
            <a:spLocks noGrp="1"/>
          </p:cNvSpPr>
          <p:nvPr>
            <p:ph type="subTitle" idx="1"/>
          </p:nvPr>
        </p:nvSpPr>
        <p:spPr/>
        <p:txBody>
          <a:bodyPr/>
          <a:lstStyle/>
          <a:p>
            <a:r>
              <a:rPr lang="en-US" dirty="0"/>
              <a:t>Instructor, Computer Integrated Machining</a:t>
            </a:r>
          </a:p>
          <a:p>
            <a:r>
              <a:rPr lang="en-US" dirty="0"/>
              <a:t>Haywood Community College</a:t>
            </a:r>
          </a:p>
        </p:txBody>
      </p:sp>
      <p:pic>
        <p:nvPicPr>
          <p:cNvPr id="4" name="Picture 2" descr="data:image/jpeg;base64,/9j/4AAQSkZJRgABAQAAAQABAAD/2wCEAAkGBxATEA4SEBIVEBAQERcQEBAQFxUVDxEQFREWFxURFRUYHSghGR0lGxMVITEhJS0rLzEuFx8zODMtNygtOisBCgoKDg0OGxAQGy8mHyUtLS0tLS8rKzUvLS0vLS0tLS0rLS03LS0tLS0tLS0tLS0tLS0tLS0tLS0tLS0tKy0tLf/AABEIAOEA4QMBIgACEQEDEQH/xAAcAAEAAgMBAQEAAAAAAAAAAAAABgcBBQgDBAL/xABIEAACAgEBBAUEDgcHBQEAAAABAgADEQQFBhIhBxMxQVEiYXGBFBcjMjQ1QlRydJGSobRSYoKisbPSFiQzk8PR00NTY7LBc//EABkBAQADAQEAAAAAAAAAAAAAAAACAwQBBf/EACgRAQEBAAIABwACAAcAAAAAAAABAgMRBBIhMTJBURMiFCNSYZGhsf/aAAwDAQACEQMRAD8AvGIiAiIgIiICIiAiIgIiICIiAiIgIiICIiAiIgIiICIiAiIgIiICIiAiIgIiICIiAiIgIiICIiAiIgIiICIiAiIgIiICIiAiIgIiICIiAiIgIiICIiAiIgIiICIiAiIgIiICIiAiIgIiICIiAiIgIiICIiAiIgIiICIiAiIgIiICIiAiIgIiICIiAiIgIiICIiAiIgIiICImDAZjMo/pA332lp9p62ijUmumtqwicFZChtPWx5lSe1ifXI/7Y21/nZ/y6v6JXeSS9M+vEZl6dIZmZVPRHvTrdXqNUmquNqpSGQFUXDF8E+So7paok83udrsbmp3GYiVL0v7za7S6vTJpdQ1KPp+NlUIQW6xhxeUp7hGr1Oze5md1bUTmr2wNr/PbPu1f0SQ9Hu+O0b9p6Om/VPZVYX40K1gNiixhzCg9oEhOSd9Kc+Jzb0vSJgTDtjJ8JY0P1mYzIHvJ0paHTlkqzq7RkEUkCpSO5rTy+6GkD1/S/tFz7lXRQv0Wsf7zED8JC8mYq1zYz71fMxmc5WdJG1yc+yseZa6sf+s9dP0n7WXtvR/NZUhH7oBnP5Yr/wAVh0TEprY/TNaCBq9KrL3vp2KsPRW/I/eEszYG8ul1iF9NaHx79DysrPg6HmP4SU1KuxyZ17VuYiR7ebfDRaEf3iz3Q81pr8q5vOF7h5zgTtvSVsnukGYzKW2t0y6hiRpdNXWvyXvYu585RMAfaZH9R0nbXb/rqnmrqrA/EGQvJFOvEYjonMZnOVXSVtcHPsrPmauoj8Fm52b0w69D7vVTev6oap/vDiH7sTkjk8Tir1iQzdbpH0OsZa8nT6huQpuwOM+COOTejkfNJkDJy9r5qX2ZiInXSIiAmDMzBgc3dKfxztD6VX5SmRaSnpT+OdofSq/KUyLTLr3ry+X51ZvQP8L1n1df5ku0Skugf4XrPq6/zJdsu4/i2+H+EZlH9O/w7SfVf9Vpd2ZVPS1utrdXrNM+mp6xE0/A7l60VW6xjg8TA9nhmd5Pilzy3FkU5JV0W/HGg+lZ+WtnltTcTaOnqa6ypWrQZsNNiWFB4soOcecTY9GOydUu1NDa2mvWpWs4rWqsFQzp7AMuVwOZA9cpz7xhxjU3O46DY4GZQ/SVv++qezTaVimkU8LuvJtSRyOT/wBvtwO/tPKT/pe26dPs8pWxFmrbqAR2rWQWsb7o4f2xKAk+TX1GjxPLZ/WMTMxJX0bbtrrtaEtGaKU664dnEAQFrz5yfsUyqTtkzm611Gh0mydTavFTp7rV/SqqsdfRlQRPltqZWKupRl5Mjgq49KnmJ1nTUqqqooVVGFVRhQPADukB6Y9367dDZqQo6/S8LhxgM1RYK6N4gA8Q86+eWXj6nbTrw3We5VDz69lbSu09qXUOa7U7GXvHejD5SnvBnyRK2WWy9xet++19+xrtZo1UamrydShOeox7+xB8rlhhnuJ7SMSjb7md2d2Lu54ndzl2Y95PfJ10N67Gvs07c6tXp2R0PYXQcSn7ptH7UhW0tJ1N+op5+43WU8+33OxlyfuyerbJV/Lu6zNPnnrptNZY3DUj2v8AoVKzvjxwoJmKKmd0RBl7GWtB4uzBVH2kTpvdHdujQ6ZKalHF23W48u2zHNif4DuE5jPmR4eHzuadZs++rHXU208XvetrdM+jiAzPmnVu2Nl06ml6b0D1uCGB7R4Mp7iO0Edk5c2pojRffSxy1Fr0k+PA5Xi9eMxvHld5uHyPllydEu/D2ldDqmLWAZ01rnL2KBk1OT2sAMg94z3jnTc9tFrHptquQ4el1tTHLykYNj14xGddVDi3cadaxPDSXh0Rx2OocehhkfxnvNL1CIiAmDMzBgc3dKfxztD6VX5SmRaSnpT+OdofSq/KUyLTLr3ryuX51ZvQP8L1n1df5ktLeHbw04VVXrL7P8Osc/2jjnjzd8p/ocvuTUavqKutdqVHNgqJ7p75vN6JYK7say6yxtRYtfEcMy+UXAPJQOWE8AT6Qe2Q3ybmfLierbwW+SdNbdtfVs3FZqVqI7EB97kEe8rDc/pc58eoUWHL6tXb/wAgvx9pXlJDq9xSF9yuyR8mxcA/tDs+wz4dJu8EGobXI9VddZsF6OnVqFBLZz6sZ/CYrxc111qf9p9X7fDoK9TSXbTFHLABjR1drcI/UI4h9ndPE7Z1XFzvsDA4OTgL6VAwPs9U879IvVpqKLBqNK/NL1BBU/oWDtRhnHP8Oyfu7UW8NZvU2Iw9zd/f48Et5/Yc9nZKdebP9b3EXtv/ALuazX0aB6zXfdUbFc12ItJrfhIs8rHleQvZy5nzSK6Po9SvytoauusDmaNIetvP7RHCnrBm5uSvtXiz4Mq8v2g3P7BPr2TqlrZSun6+wHySWYop7iK1Xt9JPqmmeL79Ov8A1G4zq92IXvzuvXpbNN7GFzLdT1rVWgNbSckDiKDHlAE47fJPqm/QPoSq7RsZWUs1VY4gQcKrse3zv+EkX9p76EfUbQ4KNMFISvhIvts+Stalsk+nH8SNvulvVp9elz6cOFqcI3WKFOSuRgAnuM38XWvV3PHmb7n/AA32J4a/RV3VWVXKHqsUo6HsZT2g4n0RNDQi/tebI+Z1/v8A+81G9G7Gx9Hpn1DbOFwQqOrq4jYeJwvLLd2c+gSfZmq3k23Vo9O+ouDGtCqsKwGbLuFHIkd5EjZEbmdKr2dvTsmi1LqNjaiu2vJR1HNSVKnGW8CR65BNvs9+q1V6U2ot9z2hWQ8Q42LYOBjvlxe2/sz9HUf5a/1R7b2zP0dR/lr/AFyuzv7ZtTOp1dRV3R9s522ps8PW4UXcZLKwUFEZwckeKidJrIVsTpK0Gq1FOnqFwsuJVC6ALkIWOTxcuSmTUSeJJFvDiZnpe2ZHNZuLsu2yy2zSVvZYxd3PFlmJySeckcxmS6W2dox7XmyPmdf73+8e15sj5lX+9/vJPGY8sPLPx+NPQqIiIMKihVHgoGAPsE9JjMzOukREBMGZmDA5u6U/jnaH0qvylMi0lPSn8c7Q+lV+UpkWmXXvXlcvzqzegb4XrPq6/wAyXbKS6Bvhes+rr/Ml2iXcfxbvD/CGJSPTu59maVcnhOmyVz5JItbBIl3yjunj4dpPqp/mtO8nxd5/hUL2BvFqtGzNp34Q/wDiVuOKmz6SHkfTyPnlg7nb8HVavTaI6OiqvUO/XcJZkYLTYw4KjyQkgZPPs+yqJKuiz440H0rPy1sonux8XJqak7WjvPu/paAj+yE0wsfq1XUE9UX4SeEP8k4UnBz2Twp20+mUddtLSpSvYEdbrWUfJRQuSfDt9Ele+GwV1ujv07ci4DVt+hapyjfaAD5iZzNrNI9VllVqGuypijoe0MO30+Oe8c5HXBjOvNJ01cu7x3uRs98NsLq9dqNQgYI7DqlsOWVAqr4nhyVLYHLypPOgXXAW6+gnm6V3Iv0GdXP79cqqbPdzbVuj1NWoq5shwVPJbEPJqyR3EfiAe6Tmur2yY5P8zzV1PI90g7TfT7N1l1bmuxEArdcZV3sVFIzy7WE0+g6VdlOgay16Hx5VdlVhYHwzWrKfUZAuk3f6vWoun0vF7HDh7LHHCbWUeSoU8woJzzwcgeHO7W50275czPfbQf2+2t89s+7V/TJduztXU7S2XtrTX2NfqEQXU8YUEjhyqDhA+XV+/Kski3C3g9ha6m5jilvcr/8A8mIy+P1SFb0A+MpzfX1Y+Pkvm9b6I6DkA+MSV9Im7R0erbqx/ddQTbpmX3gBOWqB/VJ5eYjzyKSNnVV7z5b03G6GuFO0NDafepqEDHwR24GPqDEzqFTORsS5dzOlXT9QlW0Gau2sBOvCM9doAwC3ACVbx5Y78+FnHqT0afDckn9atUmc97x797SXWa1adXYlSam1K1ArIVFtZQBlezlJ3vP0saNKXGhY33kEISjpVWxHJ2LgcWPAZz5pR5J7SSSeZJ5knvJPeZ3k1+O+I5frNST+3+1vntn3av6IO/8Atb57Z92r+iRqbndHYL63WUadRlWYNe3clCkcZJ9HIedhK+6z51u3rt0buu9raLRtexa5tPW1rHGWcoCxOOXbNrPxWmAABgAYAHYAO6fuaY9OERE66TBmZgwOb+lP452h9Kr8pTIrL+3j6L9Lq9VfqbL70e4qWWs18A4a1QY4kJ7EHfNd7TGi+c6n7af+OUXF7Yd+H3rVsR/oH+F6z6uv8yXaJEdztw9Ps+y2ym22w2oEIt4MABs5HCo5yXSzE6nVaeLNznqsyjunj4dpPqp/mtLwzInvfuHpdoW1232XI1dfVgUsgUrxFsniQ8+c7udzp3lzdZ6jnGSvot+ONB9Kz8tbLG9pnZ3/AH9V9+r/AIpsdgdGOj0mpp1NVuoayosVFjVlDxIynICA9jHvlUxe2THh9zUqbkSE9IG4FevBtqIp1argWfItUdiWD+Ddo8/ZJuDGZdZL7t2szU6rlXbexNTpLOr1VTUtnCk/4b+dH7G9XrxPgnWeq01dilLFWxGGCrgMpHnBkS2j0Y7JtORQaWPfQ7IPu81/CVXi/GTfhf8AS55iXa/QzoT2ajUqPAtUf9Oe2m6HdnKcvZqLR4M6Kp+4gP4yH8dV/wCG2osyd7l9G2p1bLZqVfTaXOSWHDfaPBFIyo/WPqz3XBsXc7Z2lIajTIrjssby7fvtkib4CWTj/V3H4aS96aXam6+lv0i6R68UIqrUq8mq4FwjI3cQP/o55lG73bg6zRFm4TqNPnyb6lJ4R/5VHND5+zzzo3MwRJaxNLeTizuerkYHPZMidLbY3I2bqSWu0ycZ7bK812E+JZCM+uRvU9DuzmOUt1NfmDoyj7yE/jKrx36ZdeF19KNxEu6voa0A99qNSw8OKof6c3mzOjXZVJB9j9cw551DNYM+PCfJ/CJx1yeF39qM3b3a1etcLpqiy5w1xyKE8eJ+zPmGT5pfu5G59Oz6Sqe6XWYN15GC5HYAPkqOeB6e0yQ00qgCoAqjkFUAADwAHZPTMtziRq4+HOGYiJNcREQEREDSa3U3B7QvvBfQuc81VmrDADh5ghm7++NRrrBqBgN1KMtLkAcPG/yvHkTWOXLym8OW7xEr8l/RqdILTbYjN5FXYflWdZzUHlgcIyOXbyPLE11Ot1BKgk+XjTZx/wBdCvWWDly5C3zeQPGSfExiLi37c6aDU6tha4FhFgurWunAw9R4OI4xk8i54u7h8xmdZq3Flo6wrYtla0U8sWowTJxjJBJcEjs4e7E32IxOfx39daDWaphc4Ww8YsrWukYIdGC8XLGe9ueeWJIIxElnPQ0raj+8OrWlCLFFdQAIdCgJJ5ZPMtz7uEevy9lP1mOM9b1/B1HLHU8WOLGM44PL4s9vLzTfzGJzyf7iM6/XXL7KVWbyuI1MFHuYrTNgHLnyK4znmxn1bR1ltdwK5ZBWq9WByNlhcK2cZ98iL+3N7iMSP8d/XOmjr1LpXpmsckC5ktsYAAqFtALcuXlKn4T8PqL2rpKN5T32cJIHC9Y650U8uSkKgz24IM32IxJeS/rrTabWO6UNkjj1LoQRghAbMKRju4QPVPbT1t19oNjlVVWCnh4cuXz2Du4RibPEzidmBqtlG0tZ1jZFR6kYGOsYAN1rcu3BUYHfxebH3a12FdhQZYKSo8WAJA+2e8Tsz1Ohoa9Sepuaq5rmCA81B4GI8ojCjJxz4fN55+Dq26vWGqw2olHHXZybFvC/EoIGDgKhx3FvskGIxI+S/o1er2gmKXWxerN3C7ggrjgbkT6Qs+fXaz3anFgWt6+MeWFVyXHMHhPFy7uU3uIi4t+xoNZrGW5gzsuLa1rrBUcSMFy+GHl+UzA47MT1r1J9lujWYAYBaywBI6pTyThy3MnnnuPhNziZjyX9CIiWBERAREQEREBERAREQEREBERAREQEREBERAREQEREBERAREQEREBERAREQEREBERAREQEREBERAREQEREBERAREQEREBERAREQEREBERAREQEREBERAREQEREBERAREQEREBERAREQEREBERAREQEREBERAREQEREBERAREQEREBERAREQEREBERAREQEREBERAREQEREBERAREQEREBERAREQEREBERAREQEREBERAREQEREBERAREQEREBERA//2Q==">
            <a:extLst>
              <a:ext uri="{FF2B5EF4-FFF2-40B4-BE49-F238E27FC236}">
                <a16:creationId xmlns:a16="http://schemas.microsoft.com/office/drawing/2014/main" id="{3B52CACC-EC7A-9F47-B726-EEB963CAC8E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53884" y="3912323"/>
            <a:ext cx="2857500" cy="1075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172046-BF35-394D-B3B7-A21612C229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7635" y="-1"/>
            <a:ext cx="2226365" cy="2226365"/>
          </a:xfrm>
          <a:prstGeom prst="rect">
            <a:avLst/>
          </a:prstGeom>
        </p:spPr>
      </p:pic>
    </p:spTree>
    <p:extLst>
      <p:ext uri="{BB962C8B-B14F-4D97-AF65-F5344CB8AC3E}">
        <p14:creationId xmlns:p14="http://schemas.microsoft.com/office/powerpoint/2010/main" val="4184404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s://blink.ucsd.edu/_images/safety-tab/research/laboratory/closed_lab.jpg">
            <a:extLst>
              <a:ext uri="{FF2B5EF4-FFF2-40B4-BE49-F238E27FC236}">
                <a16:creationId xmlns:a16="http://schemas.microsoft.com/office/drawing/2014/main" id="{7AF91B6B-603F-A740-9FBD-2564E5C2425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71538" y="1206267"/>
            <a:ext cx="7429500" cy="480877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92C3B-B1D4-C345-A941-60CFF8CBD372}"/>
              </a:ext>
            </a:extLst>
          </p:cNvPr>
          <p:cNvSpPr>
            <a:spLocks noGrp="1"/>
          </p:cNvSpPr>
          <p:nvPr>
            <p:ph type="title"/>
          </p:nvPr>
        </p:nvSpPr>
        <p:spPr/>
        <p:txBody>
          <a:bodyPr/>
          <a:lstStyle/>
          <a:p>
            <a:r>
              <a:rPr lang="en-US" dirty="0"/>
              <a:t>College labs are closed, so how do we teach?</a:t>
            </a:r>
          </a:p>
        </p:txBody>
      </p:sp>
    </p:spTree>
    <p:extLst>
      <p:ext uri="{BB962C8B-B14F-4D97-AF65-F5344CB8AC3E}">
        <p14:creationId xmlns:p14="http://schemas.microsoft.com/office/powerpoint/2010/main" val="4161018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Jon D. Crockett</a:t>
            </a:r>
          </a:p>
        </p:txBody>
      </p:sp>
      <p:sp>
        <p:nvSpPr>
          <p:cNvPr id="3" name="Subtitle 2"/>
          <p:cNvSpPr>
            <a:spLocks noGrp="1"/>
          </p:cNvSpPr>
          <p:nvPr>
            <p:ph type="subTitle" idx="1"/>
          </p:nvPr>
        </p:nvSpPr>
        <p:spPr/>
        <p:txBody>
          <a:bodyPr/>
          <a:lstStyle/>
          <a:p>
            <a:r>
              <a:rPr lang="en-US" dirty="0"/>
              <a:t>Construction Technologies Programs</a:t>
            </a:r>
          </a:p>
          <a:p>
            <a:r>
              <a:rPr lang="en-US" dirty="0"/>
              <a:t>Rowan-Cabarrus Community College</a:t>
            </a:r>
          </a:p>
        </p:txBody>
      </p:sp>
      <p:pic>
        <p:nvPicPr>
          <p:cNvPr id="5" name="Picture 4">
            <a:extLst>
              <a:ext uri="{FF2B5EF4-FFF2-40B4-BE49-F238E27FC236}">
                <a16:creationId xmlns:a16="http://schemas.microsoft.com/office/drawing/2014/main" id="{C9FCD531-5BD2-924B-8977-322BDE29D1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1861" y="-145773"/>
            <a:ext cx="2372139" cy="3056524"/>
          </a:xfrm>
          <a:prstGeom prst="rect">
            <a:avLst/>
          </a:prstGeom>
        </p:spPr>
      </p:pic>
      <p:pic>
        <p:nvPicPr>
          <p:cNvPr id="6" name="Picture 5">
            <a:extLst>
              <a:ext uri="{FF2B5EF4-FFF2-40B4-BE49-F238E27FC236}">
                <a16:creationId xmlns:a16="http://schemas.microsoft.com/office/drawing/2014/main" id="{549B87FB-D2F3-7743-A161-1B6EC7CD59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3969" y="3778382"/>
            <a:ext cx="2837329" cy="1232887"/>
          </a:xfrm>
          <a:prstGeom prst="rect">
            <a:avLst/>
          </a:prstGeom>
        </p:spPr>
      </p:pic>
    </p:spTree>
    <p:extLst>
      <p:ext uri="{BB962C8B-B14F-4D97-AF65-F5344CB8AC3E}">
        <p14:creationId xmlns:p14="http://schemas.microsoft.com/office/powerpoint/2010/main" val="1727757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Joseph A. Flynn</a:t>
            </a:r>
          </a:p>
        </p:txBody>
      </p:sp>
      <p:sp>
        <p:nvSpPr>
          <p:cNvPr id="3" name="Subtitle 2"/>
          <p:cNvSpPr>
            <a:spLocks noGrp="1"/>
          </p:cNvSpPr>
          <p:nvPr>
            <p:ph type="subTitle" idx="1"/>
          </p:nvPr>
        </p:nvSpPr>
        <p:spPr>
          <a:xfrm>
            <a:off x="800102" y="2910751"/>
            <a:ext cx="7336465" cy="1241822"/>
          </a:xfrm>
        </p:spPr>
        <p:txBody>
          <a:bodyPr>
            <a:normAutofit lnSpcReduction="10000"/>
          </a:bodyPr>
          <a:lstStyle/>
          <a:p>
            <a:r>
              <a:rPr lang="en-US" sz="2800" dirty="0"/>
              <a:t>Coordinator of Welding Technology</a:t>
            </a:r>
          </a:p>
          <a:p>
            <a:r>
              <a:rPr lang="en-US" dirty="0"/>
              <a:t>Lead Welding Instructor</a:t>
            </a:r>
          </a:p>
          <a:p>
            <a:r>
              <a:rPr lang="en-US" dirty="0"/>
              <a:t>Pamlico Community College</a:t>
            </a:r>
          </a:p>
        </p:txBody>
      </p:sp>
      <p:pic>
        <p:nvPicPr>
          <p:cNvPr id="5" name="Picture 4">
            <a:extLst>
              <a:ext uri="{FF2B5EF4-FFF2-40B4-BE49-F238E27FC236}">
                <a16:creationId xmlns:a16="http://schemas.microsoft.com/office/drawing/2014/main" id="{9DEEC745-4A67-284E-8F31-8945355F67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9618" y="-224773"/>
            <a:ext cx="1966925" cy="3368022"/>
          </a:xfrm>
          <a:prstGeom prst="rect">
            <a:avLst/>
          </a:prstGeom>
        </p:spPr>
      </p:pic>
      <p:pic>
        <p:nvPicPr>
          <p:cNvPr id="1026" name="Picture 2" descr="https://www.nccommunitycolleges.edu/sites/default/files/styles/400_wide/public/college-logos/pamlicocc.png?itok=3N_tZnvf">
            <a:extLst>
              <a:ext uri="{FF2B5EF4-FFF2-40B4-BE49-F238E27FC236}">
                <a16:creationId xmlns:a16="http://schemas.microsoft.com/office/drawing/2014/main" id="{4FC69B1C-C20E-1E47-9CFA-D80B6D7051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96"/>
          <a:stretch/>
        </p:blipFill>
        <p:spPr bwMode="auto">
          <a:xfrm>
            <a:off x="2565952" y="4151342"/>
            <a:ext cx="3834848" cy="107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779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3871A0-F0FC-7744-B667-B882962544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8357" y="-370611"/>
            <a:ext cx="4880919" cy="6316483"/>
          </a:xfrm>
          <a:prstGeom prst="rect">
            <a:avLst/>
          </a:prstGeom>
        </p:spPr>
      </p:pic>
      <p:sp>
        <p:nvSpPr>
          <p:cNvPr id="7" name="Rectangle 6">
            <a:extLst>
              <a:ext uri="{FF2B5EF4-FFF2-40B4-BE49-F238E27FC236}">
                <a16:creationId xmlns:a16="http://schemas.microsoft.com/office/drawing/2014/main" id="{B49F064B-3EF9-A542-A244-4E359D042B52}"/>
              </a:ext>
            </a:extLst>
          </p:cNvPr>
          <p:cNvSpPr/>
          <p:nvPr/>
        </p:nvSpPr>
        <p:spPr>
          <a:xfrm>
            <a:off x="2718485" y="86497"/>
            <a:ext cx="3966519" cy="49056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271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470D8-E50C-114D-81CA-53EB473468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386602"/>
            <a:ext cx="5140411" cy="6652296"/>
          </a:xfrm>
          <a:prstGeom prst="rect">
            <a:avLst/>
          </a:prstGeom>
        </p:spPr>
      </p:pic>
      <p:sp>
        <p:nvSpPr>
          <p:cNvPr id="4" name="Rectangle 3">
            <a:extLst>
              <a:ext uri="{FF2B5EF4-FFF2-40B4-BE49-F238E27FC236}">
                <a16:creationId xmlns:a16="http://schemas.microsoft.com/office/drawing/2014/main" id="{963F163F-F9D0-FD4F-9BF6-0F48F0AA58FA}"/>
              </a:ext>
            </a:extLst>
          </p:cNvPr>
          <p:cNvSpPr/>
          <p:nvPr/>
        </p:nvSpPr>
        <p:spPr>
          <a:xfrm>
            <a:off x="2792627" y="98854"/>
            <a:ext cx="4090087" cy="49056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868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Justin Harvell</a:t>
            </a:r>
          </a:p>
        </p:txBody>
      </p:sp>
      <p:sp>
        <p:nvSpPr>
          <p:cNvPr id="3" name="Subtitle 2"/>
          <p:cNvSpPr>
            <a:spLocks noGrp="1"/>
          </p:cNvSpPr>
          <p:nvPr>
            <p:ph type="subTitle" idx="1"/>
          </p:nvPr>
        </p:nvSpPr>
        <p:spPr/>
        <p:txBody>
          <a:bodyPr/>
          <a:lstStyle/>
          <a:p>
            <a:r>
              <a:rPr lang="en-US" dirty="0"/>
              <a:t>Welding Instructor</a:t>
            </a:r>
            <a:br>
              <a:rPr lang="en-US" dirty="0"/>
            </a:br>
            <a:r>
              <a:rPr lang="en-US" dirty="0"/>
              <a:t>Lenoir Community College</a:t>
            </a:r>
          </a:p>
        </p:txBody>
      </p:sp>
      <p:pic>
        <p:nvPicPr>
          <p:cNvPr id="4" name="Picture 2" descr="https://www.nccommunitycolleges.edu/sites/default/files/styles/400_wide/public/college-logos/lenoircc.png?itok=ZDKzP0qv">
            <a:extLst>
              <a:ext uri="{FF2B5EF4-FFF2-40B4-BE49-F238E27FC236}">
                <a16:creationId xmlns:a16="http://schemas.microsoft.com/office/drawing/2014/main" id="{C5C87B79-0729-B34D-B03B-20FC9C369E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3352" y="3887997"/>
            <a:ext cx="3181847" cy="1161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9E5346D-1CA8-9D49-B0CC-0295A2F763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566247" y="-183327"/>
            <a:ext cx="3218581" cy="2369433"/>
          </a:xfrm>
          <a:prstGeom prst="rect">
            <a:avLst/>
          </a:prstGeom>
        </p:spPr>
      </p:pic>
    </p:spTree>
    <p:extLst>
      <p:ext uri="{BB962C8B-B14F-4D97-AF65-F5344CB8AC3E}">
        <p14:creationId xmlns:p14="http://schemas.microsoft.com/office/powerpoint/2010/main" val="1564146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Karen </a:t>
            </a:r>
            <a:r>
              <a:rPr lang="en-US" dirty="0" err="1"/>
              <a:t>Kiker</a:t>
            </a:r>
            <a:endParaRPr lang="en-US" dirty="0"/>
          </a:p>
        </p:txBody>
      </p:sp>
      <p:sp>
        <p:nvSpPr>
          <p:cNvPr id="3" name="Subtitle 2"/>
          <p:cNvSpPr>
            <a:spLocks noGrp="1"/>
          </p:cNvSpPr>
          <p:nvPr>
            <p:ph type="subTitle" idx="1"/>
          </p:nvPr>
        </p:nvSpPr>
        <p:spPr/>
        <p:txBody>
          <a:bodyPr>
            <a:normAutofit/>
          </a:bodyPr>
          <a:lstStyle/>
          <a:p>
            <a:r>
              <a:rPr lang="en-US" dirty="0"/>
              <a:t>CE Coordinator/Faculty Associate, AMIT</a:t>
            </a:r>
          </a:p>
          <a:p>
            <a:r>
              <a:rPr lang="en-US" dirty="0"/>
              <a:t>Stanly Community College</a:t>
            </a:r>
          </a:p>
        </p:txBody>
      </p:sp>
      <p:pic>
        <p:nvPicPr>
          <p:cNvPr id="12290" name="Picture 2" descr="https://www.nccommunitycolleges.edu/sites/default/files/styles/400_wide/public/college-logos/stanlycc.png?itok=1XuAbm8N">
            <a:extLst>
              <a:ext uri="{FF2B5EF4-FFF2-40B4-BE49-F238E27FC236}">
                <a16:creationId xmlns:a16="http://schemas.microsoft.com/office/drawing/2014/main" id="{2354ACAE-375E-AC43-A8F4-F53266C8161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643"/>
          <a:stretch/>
        </p:blipFill>
        <p:spPr bwMode="auto">
          <a:xfrm>
            <a:off x="3379869" y="3818964"/>
            <a:ext cx="2405529" cy="121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817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Kevin Henry</a:t>
            </a:r>
          </a:p>
        </p:txBody>
      </p:sp>
      <p:sp>
        <p:nvSpPr>
          <p:cNvPr id="3" name="Subtitle 2"/>
          <p:cNvSpPr>
            <a:spLocks noGrp="1"/>
          </p:cNvSpPr>
          <p:nvPr>
            <p:ph type="subTitle" idx="1"/>
          </p:nvPr>
        </p:nvSpPr>
        <p:spPr/>
        <p:txBody>
          <a:bodyPr/>
          <a:lstStyle/>
          <a:p>
            <a:r>
              <a:rPr lang="en-US" dirty="0"/>
              <a:t>Computer-Integrated Machining Instructor</a:t>
            </a:r>
          </a:p>
          <a:p>
            <a:r>
              <a:rPr lang="en-US" dirty="0"/>
              <a:t>Fayetteville Tech Community College</a:t>
            </a:r>
          </a:p>
        </p:txBody>
      </p:sp>
      <p:pic>
        <p:nvPicPr>
          <p:cNvPr id="1026" name="Picture 2" descr="https://www.nccommunitycolleges.edu/sites/default/files/styles/400_wide/public/college-logos/fayettevilletechcc.png?itok=HuJNJJL_">
            <a:extLst>
              <a:ext uri="{FF2B5EF4-FFF2-40B4-BE49-F238E27FC236}">
                <a16:creationId xmlns:a16="http://schemas.microsoft.com/office/drawing/2014/main" id="{3D6EDC2D-344D-BE4E-B3D5-ACF0623978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0030" y="3752746"/>
            <a:ext cx="2225207" cy="13907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media-exp1.licdn.com/dms/image/C4E03AQEjRkBhFQimOA/profile-displayphoto-shrink_200_200/0?e=1591833600&amp;v=beta&amp;t=9iyJ0wWUBTtU8nsuCzs1BqAJyTOyZuGzaOBViQzkL8Y">
            <a:extLst>
              <a:ext uri="{FF2B5EF4-FFF2-40B4-BE49-F238E27FC236}">
                <a16:creationId xmlns:a16="http://schemas.microsoft.com/office/drawing/2014/main" id="{C6606256-8EC7-B34D-B002-096403EC69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94779" y="-484654"/>
            <a:ext cx="3087757" cy="3087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109A79-1709-D345-92C5-39466E1781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3398" y="429559"/>
            <a:ext cx="1273226" cy="1680882"/>
          </a:xfrm>
          <a:prstGeom prst="rect">
            <a:avLst/>
          </a:prstGeom>
        </p:spPr>
      </p:pic>
    </p:spTree>
    <p:extLst>
      <p:ext uri="{BB962C8B-B14F-4D97-AF65-F5344CB8AC3E}">
        <p14:creationId xmlns:p14="http://schemas.microsoft.com/office/powerpoint/2010/main" val="1176496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Lee Ashburn</a:t>
            </a:r>
          </a:p>
        </p:txBody>
      </p:sp>
      <p:sp>
        <p:nvSpPr>
          <p:cNvPr id="3" name="Subtitle 2"/>
          <p:cNvSpPr>
            <a:spLocks noGrp="1"/>
          </p:cNvSpPr>
          <p:nvPr>
            <p:ph type="subTitle" idx="1"/>
          </p:nvPr>
        </p:nvSpPr>
        <p:spPr>
          <a:xfrm>
            <a:off x="251796" y="2910751"/>
            <a:ext cx="7336465" cy="1241822"/>
          </a:xfrm>
        </p:spPr>
        <p:txBody>
          <a:bodyPr/>
          <a:lstStyle/>
          <a:p>
            <a:r>
              <a:rPr lang="en-US" dirty="0"/>
              <a:t>Automotive Systems Technology</a:t>
            </a:r>
            <a:br>
              <a:rPr lang="en-US" dirty="0"/>
            </a:br>
            <a:r>
              <a:rPr lang="en-US" dirty="0"/>
              <a:t>Craven Community College</a:t>
            </a:r>
          </a:p>
        </p:txBody>
      </p:sp>
      <p:pic>
        <p:nvPicPr>
          <p:cNvPr id="5" name="Picture 4">
            <a:extLst>
              <a:ext uri="{FF2B5EF4-FFF2-40B4-BE49-F238E27FC236}">
                <a16:creationId xmlns:a16="http://schemas.microsoft.com/office/drawing/2014/main" id="{BCC5791B-B892-944E-B7B2-D4308DC347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4052" y="21829"/>
            <a:ext cx="2729947" cy="4108578"/>
          </a:xfrm>
          <a:prstGeom prst="rect">
            <a:avLst/>
          </a:prstGeom>
        </p:spPr>
      </p:pic>
      <p:pic>
        <p:nvPicPr>
          <p:cNvPr id="5122" name="Picture 2" descr="https://www.nccommunitycolleges.edu/sites/default/files/styles/400_wide/public/college-logos/cravencc.png?itok=9M9WS9fz">
            <a:extLst>
              <a:ext uri="{FF2B5EF4-FFF2-40B4-BE49-F238E27FC236}">
                <a16:creationId xmlns:a16="http://schemas.microsoft.com/office/drawing/2014/main" id="{646EE0AE-9CB9-CD42-A4D3-8255FF18C9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7651" y="3788265"/>
            <a:ext cx="2929965" cy="143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53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Margie Norfleet</a:t>
            </a:r>
          </a:p>
        </p:txBody>
      </p:sp>
      <p:sp>
        <p:nvSpPr>
          <p:cNvPr id="3" name="Subtitle 2"/>
          <p:cNvSpPr>
            <a:spLocks noGrp="1"/>
          </p:cNvSpPr>
          <p:nvPr>
            <p:ph type="subTitle" idx="1"/>
          </p:nvPr>
        </p:nvSpPr>
        <p:spPr/>
        <p:txBody>
          <a:bodyPr>
            <a:normAutofit/>
          </a:bodyPr>
          <a:lstStyle/>
          <a:p>
            <a:r>
              <a:rPr lang="en-US" dirty="0"/>
              <a:t>Dean of Industrial Technologies</a:t>
            </a:r>
          </a:p>
          <a:p>
            <a:r>
              <a:rPr lang="en-US" dirty="0"/>
              <a:t>Wilson Community College</a:t>
            </a:r>
          </a:p>
        </p:txBody>
      </p:sp>
      <p:pic>
        <p:nvPicPr>
          <p:cNvPr id="4" name="Picture 2" descr="https://www.nccommunitycolleges.edu/sites/default/files/styles/400_wide/public/college-logos/wilsoncc.png?itok=SZUbDade">
            <a:extLst>
              <a:ext uri="{FF2B5EF4-FFF2-40B4-BE49-F238E27FC236}">
                <a16:creationId xmlns:a16="http://schemas.microsoft.com/office/drawing/2014/main" id="{1DF1E854-D3CE-134D-B5DD-92B3DA8CA1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8087" y="3743128"/>
            <a:ext cx="2163807" cy="151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09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0" dirty="0"/>
              <a:t>Matthew Berg</a:t>
            </a:r>
            <a:endParaRPr lang="en-US" dirty="0"/>
          </a:p>
        </p:txBody>
      </p:sp>
      <p:sp>
        <p:nvSpPr>
          <p:cNvPr id="3" name="Subtitle 2"/>
          <p:cNvSpPr>
            <a:spLocks noGrp="1"/>
          </p:cNvSpPr>
          <p:nvPr>
            <p:ph type="subTitle" idx="1"/>
          </p:nvPr>
        </p:nvSpPr>
        <p:spPr/>
        <p:txBody>
          <a:bodyPr>
            <a:normAutofit lnSpcReduction="10000"/>
          </a:bodyPr>
          <a:lstStyle/>
          <a:p>
            <a:r>
              <a:rPr lang="en-US" sz="2800" dirty="0"/>
              <a:t>Program Chair/ Instructor</a:t>
            </a:r>
          </a:p>
          <a:p>
            <a:r>
              <a:rPr lang="en-US" sz="2800" dirty="0"/>
              <a:t>Mechanical Engineering Technology</a:t>
            </a:r>
          </a:p>
          <a:p>
            <a:r>
              <a:rPr lang="en-US" sz="2800" dirty="0"/>
              <a:t>Lenoir Community College</a:t>
            </a:r>
          </a:p>
        </p:txBody>
      </p:sp>
      <p:pic>
        <p:nvPicPr>
          <p:cNvPr id="4" name="Picture 2" descr="https://www.nccommunitycolleges.edu/sites/default/files/styles/400_wide/public/college-logos/lenoircc.png?itok=ZDKzP0qv">
            <a:extLst>
              <a:ext uri="{FF2B5EF4-FFF2-40B4-BE49-F238E27FC236}">
                <a16:creationId xmlns:a16="http://schemas.microsoft.com/office/drawing/2014/main" id="{4E9C72B3-5534-4A42-96DB-A590773592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08635" y="4082979"/>
            <a:ext cx="2947997" cy="1076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6A96A62-3D84-1143-80A0-76CA84551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621" y="0"/>
            <a:ext cx="1603379" cy="2231756"/>
          </a:xfrm>
          <a:prstGeom prst="rect">
            <a:avLst/>
          </a:prstGeom>
        </p:spPr>
      </p:pic>
    </p:spTree>
    <p:extLst>
      <p:ext uri="{BB962C8B-B14F-4D97-AF65-F5344CB8AC3E}">
        <p14:creationId xmlns:p14="http://schemas.microsoft.com/office/powerpoint/2010/main" val="42970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781878" y="1295420"/>
            <a:ext cx="7705889" cy="1382540"/>
          </a:xfrm>
        </p:spPr>
        <p:txBody>
          <a:bodyPr>
            <a:normAutofit/>
          </a:bodyPr>
          <a:lstStyle/>
          <a:p>
            <a:r>
              <a:rPr lang="en-US" dirty="0"/>
              <a:t>Monthly webinars to expose great </a:t>
            </a:r>
            <a:r>
              <a:rPr lang="en-US"/>
              <a:t>careers in NC</a:t>
            </a:r>
            <a:endParaRPr lang="en-US" dirty="0"/>
          </a:p>
          <a:p>
            <a:r>
              <a:rPr lang="en-US" dirty="0"/>
              <a:t>Next meeting is April 23 @ 9am (usually third Thursday)</a:t>
            </a:r>
          </a:p>
          <a:p>
            <a:r>
              <a:rPr lang="en-US" dirty="0"/>
              <a:t>Careers using Drone Technology – Unmanned Aircraft</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a:xfrm>
            <a:off x="1297862" y="126367"/>
            <a:ext cx="6732956" cy="997604"/>
          </a:xfrm>
        </p:spPr>
        <p:txBody>
          <a:bodyPr/>
          <a:lstStyle/>
          <a:p>
            <a:r>
              <a:rPr lang="en-US" dirty="0"/>
              <a:t>Raising the Awareness of Career Pathways 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7063" y="2588551"/>
            <a:ext cx="6050705" cy="2295988"/>
          </a:xfrm>
          <a:prstGeom prst="rect">
            <a:avLst/>
          </a:prstGeom>
        </p:spPr>
      </p:pic>
      <p:sp>
        <p:nvSpPr>
          <p:cNvPr id="5" name="Rectangle 4">
            <a:extLst>
              <a:ext uri="{FF2B5EF4-FFF2-40B4-BE49-F238E27FC236}">
                <a16:creationId xmlns:a16="http://schemas.microsoft.com/office/drawing/2014/main" id="{D4A2742A-214E-AF4E-84BB-772094E1028F}"/>
              </a:ext>
            </a:extLst>
          </p:cNvPr>
          <p:cNvSpPr>
            <a:spLocks noChangeArrowheads="1"/>
          </p:cNvSpPr>
          <p:nvPr/>
        </p:nvSpPr>
        <p:spPr bwMode="auto">
          <a:xfrm>
            <a:off x="-791817" y="4625578"/>
            <a:ext cx="6858000" cy="860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203722" indent="-1203722" algn="ctr">
              <a:spcBef>
                <a:spcPct val="20000"/>
              </a:spcBef>
              <a:tabLst>
                <a:tab pos="1203722" algn="l"/>
              </a:tabLst>
            </a:pPr>
            <a:r>
              <a:rPr lang="en-US" sz="2400" dirty="0" err="1"/>
              <a:t>www.ncperkins.org</a:t>
            </a:r>
            <a:r>
              <a:rPr lang="en-US" sz="2400" dirty="0"/>
              <a:t>/presentations</a:t>
            </a:r>
          </a:p>
        </p:txBody>
      </p:sp>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4167953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Michael G Starling</a:t>
            </a:r>
          </a:p>
        </p:txBody>
      </p:sp>
      <p:sp>
        <p:nvSpPr>
          <p:cNvPr id="3" name="Subtitle 2"/>
          <p:cNvSpPr>
            <a:spLocks noGrp="1"/>
          </p:cNvSpPr>
          <p:nvPr>
            <p:ph type="subTitle" idx="1"/>
          </p:nvPr>
        </p:nvSpPr>
        <p:spPr/>
        <p:txBody>
          <a:bodyPr>
            <a:normAutofit lnSpcReduction="10000"/>
          </a:bodyPr>
          <a:lstStyle/>
          <a:p>
            <a:r>
              <a:rPr lang="en-US" dirty="0"/>
              <a:t>Dean - Business, Industry, &amp; Technologies</a:t>
            </a:r>
            <a:br>
              <a:rPr lang="en-US" dirty="0"/>
            </a:br>
            <a:r>
              <a:rPr lang="en-US" dirty="0"/>
              <a:t>Work-Based Learning Coordinator</a:t>
            </a:r>
          </a:p>
          <a:p>
            <a:r>
              <a:rPr lang="en-US" dirty="0"/>
              <a:t>Edgecombe Community College</a:t>
            </a:r>
          </a:p>
        </p:txBody>
      </p:sp>
      <p:pic>
        <p:nvPicPr>
          <p:cNvPr id="4" name="Picture 2" descr="https://www.nccommunitycolleges.edu/sites/default/files/styles/400_wide/public/college-logos/edgecombecc.png?itok=_NinVf-L">
            <a:extLst>
              <a:ext uri="{FF2B5EF4-FFF2-40B4-BE49-F238E27FC236}">
                <a16:creationId xmlns:a16="http://schemas.microsoft.com/office/drawing/2014/main" id="{D7C6A405-F088-8B4C-BC92-4DDE5FCD40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977" b="11720"/>
          <a:stretch/>
        </p:blipFill>
        <p:spPr bwMode="auto">
          <a:xfrm>
            <a:off x="2613387" y="4062808"/>
            <a:ext cx="3938494" cy="100673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edgecombe.edu/files/2019/09/starling-mike-169x225.jpg">
            <a:extLst>
              <a:ext uri="{FF2B5EF4-FFF2-40B4-BE49-F238E27FC236}">
                <a16:creationId xmlns:a16="http://schemas.microsoft.com/office/drawing/2014/main" id="{F5BDB82E-279F-F548-A2CB-424637A1E50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35688" y="-1"/>
            <a:ext cx="1908312" cy="291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18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Regina Hartley, </a:t>
            </a:r>
            <a:r>
              <a:rPr lang="en-US" dirty="0" err="1"/>
              <a:t>Ph.D</a:t>
            </a:r>
            <a:endParaRPr lang="en-US" dirty="0"/>
          </a:p>
        </p:txBody>
      </p:sp>
      <p:sp>
        <p:nvSpPr>
          <p:cNvPr id="3" name="Subtitle 2"/>
          <p:cNvSpPr>
            <a:spLocks noGrp="1"/>
          </p:cNvSpPr>
          <p:nvPr>
            <p:ph type="subTitle" idx="1"/>
          </p:nvPr>
        </p:nvSpPr>
        <p:spPr/>
        <p:txBody>
          <a:bodyPr/>
          <a:lstStyle/>
          <a:p>
            <a:r>
              <a:rPr lang="en-US" dirty="0"/>
              <a:t>Dean of Business &amp; Industry</a:t>
            </a:r>
            <a:br>
              <a:rPr lang="en-US" dirty="0"/>
            </a:br>
            <a:r>
              <a:rPr lang="en-US" dirty="0"/>
              <a:t>Haywood Community College</a:t>
            </a:r>
          </a:p>
        </p:txBody>
      </p:sp>
      <p:pic>
        <p:nvPicPr>
          <p:cNvPr id="5" name="Picture 4">
            <a:extLst>
              <a:ext uri="{FF2B5EF4-FFF2-40B4-BE49-F238E27FC236}">
                <a16:creationId xmlns:a16="http://schemas.microsoft.com/office/drawing/2014/main" id="{9A9E85C4-1388-534D-A190-554AD765C7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3410" y="0"/>
            <a:ext cx="2080590" cy="2912826"/>
          </a:xfrm>
          <a:prstGeom prst="rect">
            <a:avLst/>
          </a:prstGeom>
        </p:spPr>
      </p:pic>
      <p:pic>
        <p:nvPicPr>
          <p:cNvPr id="2050" name="Picture 2" descr="data:image/jpeg;base64,/9j/4AAQSkZJRgABAQAAAQABAAD/2wCEAAkGBxATEA4SEBIVEBAQERcQEBAQFxUVDxEQFREWFxURFRUYHSghGR0lGxMVITEhJS0rLzEuFx8zODMtNygtOisBCgoKDg0OGxAQGy8mHyUtLS0tLS8rKzUvLS0vLS0tLS0rLS03LS0tLS0tLS0tLS0tLS0tLS0tLS0tLS0tKy0tLf/AABEIAOEA4QMBIgACEQEDEQH/xAAcAAEAAgMBAQEAAAAAAAAAAAAABgcBBQgDBAL/xABIEAACAgEBBAUEDgcHBQEAAAABAgADEQQFBhIhBxMxQVEiYXGBFBcjMjQ1QlRydJGSobRSYoKisbPSFiQzk8PR00NTY7LBc//EABkBAQADAQEAAAAAAAAAAAAAAAACAwQBBf/EACgRAQEBAAIABwACAAcAAAAAAAABAgMRBBIhMTJBURMiFCNSYZGhsf/aAAwDAQACEQMRAD8AvGIiAiIgIiICIiAiIgIiICIiAiIgIiICIiAiIgIiICIiAiIgIiICIiAiIgIiICIiAiIgIiICIiAiIgIiICIiAiIgIiICIiAiIgIiICIiAiIgIiICIiAiIgIiICIiAiIgIiICIiAiIgIiICIiAiIgIiICIiAiIgIiICIiAiIgIiICIiAiIgIiICIiAiIgIiICIiAiIgIiICImDAZjMo/pA332lp9p62ijUmumtqwicFZChtPWx5lSe1ifXI/7Y21/nZ/y6v6JXeSS9M+vEZl6dIZmZVPRHvTrdXqNUmquNqpSGQFUXDF8E+So7paok83udrsbmp3GYiVL0v7za7S6vTJpdQ1KPp+NlUIQW6xhxeUp7hGr1Oze5md1bUTmr2wNr/PbPu1f0SQ9Hu+O0b9p6Om/VPZVYX40K1gNiixhzCg9oEhOSd9Kc+Jzb0vSJgTDtjJ8JY0P1mYzIHvJ0paHTlkqzq7RkEUkCpSO5rTy+6GkD1/S/tFz7lXRQv0Wsf7zED8JC8mYq1zYz71fMxmc5WdJG1yc+yseZa6sf+s9dP0n7WXtvR/NZUhH7oBnP5Yr/wAVh0TEprY/TNaCBq9KrL3vp2KsPRW/I/eEszYG8ul1iF9NaHx79DysrPg6HmP4SU1KuxyZ17VuYiR7ebfDRaEf3iz3Q81pr8q5vOF7h5zgTtvSVsnukGYzKW2t0y6hiRpdNXWvyXvYu585RMAfaZH9R0nbXb/rqnmrqrA/EGQvJFOvEYjonMZnOVXSVtcHPsrPmauoj8Fm52b0w69D7vVTev6oap/vDiH7sTkjk8Tir1iQzdbpH0OsZa8nT6huQpuwOM+COOTejkfNJkDJy9r5qX2ZiInXSIiAmDMzBgc3dKfxztD6VX5SmRaSnpT+OdofSq/KUyLTLr3ry+X51ZvQP8L1n1df5ku0Skugf4XrPq6/zJdsu4/i2+H+EZlH9O/w7SfVf9Vpd2ZVPS1utrdXrNM+mp6xE0/A7l60VW6xjg8TA9nhmd5Pilzy3FkU5JV0W/HGg+lZ+WtnltTcTaOnqa6ypWrQZsNNiWFB4soOcecTY9GOydUu1NDa2mvWpWs4rWqsFQzp7AMuVwOZA9cpz7xhxjU3O46DY4GZQ/SVv++qezTaVimkU8LuvJtSRyOT/wBvtwO/tPKT/pe26dPs8pWxFmrbqAR2rWQWsb7o4f2xKAk+TX1GjxPLZ/WMTMxJX0bbtrrtaEtGaKU664dnEAQFrz5yfsUyqTtkzm611Gh0mydTavFTp7rV/SqqsdfRlQRPltqZWKupRl5Mjgq49KnmJ1nTUqqqooVVGFVRhQPADukB6Y9367dDZqQo6/S8LhxgM1RYK6N4gA8Q86+eWXj6nbTrw3We5VDz69lbSu09qXUOa7U7GXvHejD5SnvBnyRK2WWy9xet++19+xrtZo1UamrydShOeox7+xB8rlhhnuJ7SMSjb7md2d2Lu54ndzl2Y95PfJ10N67Gvs07c6tXp2R0PYXQcSn7ptH7UhW0tJ1N+op5+43WU8+33OxlyfuyerbJV/Lu6zNPnnrptNZY3DUj2v8AoVKzvjxwoJmKKmd0RBl7GWtB4uzBVH2kTpvdHdujQ6ZKalHF23W48u2zHNif4DuE5jPmR4eHzuadZs++rHXU208XvetrdM+jiAzPmnVu2Nl06ml6b0D1uCGB7R4Mp7iO0Edk5c2pojRffSxy1Fr0k+PA5Xi9eMxvHld5uHyPllydEu/D2ldDqmLWAZ01rnL2KBk1OT2sAMg94z3jnTc9tFrHptquQ4el1tTHLykYNj14xGddVDi3cadaxPDSXh0Rx2OocehhkfxnvNL1CIiAmDMzBgc3dKfxztD6VX5SmRaSnpT+OdofSq/KUyLTLr3ryuX51ZvQP8L1n1df5ktLeHbw04VVXrL7P8Osc/2jjnjzd8p/ocvuTUavqKutdqVHNgqJ7p75vN6JYK7say6yxtRYtfEcMy+UXAPJQOWE8AT6Qe2Q3ybmfLierbwW+SdNbdtfVs3FZqVqI7EB97kEe8rDc/pc58eoUWHL6tXb/wAgvx9pXlJDq9xSF9yuyR8mxcA/tDs+wz4dJu8EGobXI9VddZsF6OnVqFBLZz6sZ/CYrxc111qf9p9X7fDoK9TSXbTFHLABjR1drcI/UI4h9ndPE7Z1XFzvsDA4OTgL6VAwPs9U879IvVpqKLBqNK/NL1BBU/oWDtRhnHP8Oyfu7UW8NZvU2Iw9zd/f48Et5/Yc9nZKdebP9b3EXtv/ALuazX0aB6zXfdUbFc12ItJrfhIs8rHleQvZy5nzSK6Po9SvytoauusDmaNIetvP7RHCnrBm5uSvtXiz4Mq8v2g3P7BPr2TqlrZSun6+wHySWYop7iK1Xt9JPqmmeL79Ov8A1G4zq92IXvzuvXpbNN7GFzLdT1rVWgNbSckDiKDHlAE47fJPqm/QPoSq7RsZWUs1VY4gQcKrse3zv+EkX9p76EfUbQ4KNMFISvhIvts+Stalsk+nH8SNvulvVp9elz6cOFqcI3WKFOSuRgAnuM38XWvV3PHmb7n/AA32J4a/RV3VWVXKHqsUo6HsZT2g4n0RNDQi/tebI+Z1/v8A+81G9G7Gx9Hpn1DbOFwQqOrq4jYeJwvLLd2c+gSfZmq3k23Vo9O+ouDGtCqsKwGbLuFHIkd5EjZEbmdKr2dvTsmi1LqNjaiu2vJR1HNSVKnGW8CR65BNvs9+q1V6U2ot9z2hWQ8Q42LYOBjvlxe2/sz9HUf5a/1R7b2zP0dR/lr/AFyuzv7ZtTOp1dRV3R9s522ps8PW4UXcZLKwUFEZwckeKidJrIVsTpK0Gq1FOnqFwsuJVC6ALkIWOTxcuSmTUSeJJFvDiZnpe2ZHNZuLsu2yy2zSVvZYxd3PFlmJySeckcxmS6W2dox7XmyPmdf73+8e15sj5lX+9/vJPGY8sPLPx+NPQqIiIMKihVHgoGAPsE9JjMzOukREBMGZmDA5u6U/jnaH0qvylMi0lPSn8c7Q+lV+UpkWmXXvXlcvzqzegb4XrPq6/wAyXbKS6Bvhes+rr/Ml2iXcfxbvD/CGJSPTu59maVcnhOmyVz5JItbBIl3yjunj4dpPqp/mtO8nxd5/hUL2BvFqtGzNp34Q/wDiVuOKmz6SHkfTyPnlg7nb8HVavTaI6OiqvUO/XcJZkYLTYw4KjyQkgZPPs+yqJKuiz440H0rPy1sonux8XJqak7WjvPu/paAj+yE0wsfq1XUE9UX4SeEP8k4UnBz2Twp20+mUddtLSpSvYEdbrWUfJRQuSfDt9Ele+GwV1ujv07ci4DVt+hapyjfaAD5iZzNrNI9VllVqGuypijoe0MO30+Oe8c5HXBjOvNJ01cu7x3uRs98NsLq9dqNQgYI7DqlsOWVAqr4nhyVLYHLypPOgXXAW6+gnm6V3Iv0GdXP79cqqbPdzbVuj1NWoq5shwVPJbEPJqyR3EfiAe6Tmur2yY5P8zzV1PI90g7TfT7N1l1bmuxEArdcZV3sVFIzy7WE0+g6VdlOgay16Hx5VdlVhYHwzWrKfUZAuk3f6vWoun0vF7HDh7LHHCbWUeSoU8woJzzwcgeHO7W50275czPfbQf2+2t89s+7V/TJduztXU7S2XtrTX2NfqEQXU8YUEjhyqDhA+XV+/Kski3C3g9ha6m5jilvcr/8A8mIy+P1SFb0A+MpzfX1Y+Pkvm9b6I6DkA+MSV9Im7R0erbqx/ddQTbpmX3gBOWqB/VJ5eYjzyKSNnVV7z5b03G6GuFO0NDafepqEDHwR24GPqDEzqFTORsS5dzOlXT9QlW0Gau2sBOvCM9doAwC3ACVbx5Y78+FnHqT0afDckn9atUmc97x797SXWa1adXYlSam1K1ArIVFtZQBlezlJ3vP0saNKXGhY33kEISjpVWxHJ2LgcWPAZz5pR5J7SSSeZJ5knvJPeZ3k1+O+I5frNST+3+1vntn3av6IO/8Atb57Z92r+iRqbndHYL63WUadRlWYNe3clCkcZJ9HIedhK+6z51u3rt0buu9raLRtexa5tPW1rHGWcoCxOOXbNrPxWmAABgAYAHYAO6fuaY9OERE66TBmZgwOb+lP452h9Kr8pTIrL+3j6L9Lq9VfqbL70e4qWWs18A4a1QY4kJ7EHfNd7TGi+c6n7af+OUXF7Yd+H3rVsR/oH+F6z6uv8yXaJEdztw9Ps+y2ym22w2oEIt4MABs5HCo5yXSzE6nVaeLNznqsyjunj4dpPqp/mtLwzInvfuHpdoW1232XI1dfVgUsgUrxFsniQ8+c7udzp3lzdZ6jnGSvot+ONB9Kz8tbLG9pnZ3/AH9V9+r/AIpsdgdGOj0mpp1NVuoayosVFjVlDxIynICA9jHvlUxe2THh9zUqbkSE9IG4FevBtqIp1argWfItUdiWD+Ddo8/ZJuDGZdZL7t2szU6rlXbexNTpLOr1VTUtnCk/4b+dH7G9XrxPgnWeq01dilLFWxGGCrgMpHnBkS2j0Y7JtORQaWPfQ7IPu81/CVXi/GTfhf8AS55iXa/QzoT2ajUqPAtUf9Oe2m6HdnKcvZqLR4M6Kp+4gP4yH8dV/wCG2osyd7l9G2p1bLZqVfTaXOSWHDfaPBFIyo/WPqz3XBsXc7Z2lIajTIrjssby7fvtkib4CWTj/V3H4aS96aXam6+lv0i6R68UIqrUq8mq4FwjI3cQP/o55lG73bg6zRFm4TqNPnyb6lJ4R/5VHND5+zzzo3MwRJaxNLeTizuerkYHPZMidLbY3I2bqSWu0ycZ7bK812E+JZCM+uRvU9DuzmOUt1NfmDoyj7yE/jKrx36ZdeF19KNxEu6voa0A99qNSw8OKof6c3mzOjXZVJB9j9cw551DNYM+PCfJ/CJx1yeF39qM3b3a1etcLpqiy5w1xyKE8eJ+zPmGT5pfu5G59Oz6Sqe6XWYN15GC5HYAPkqOeB6e0yQ00qgCoAqjkFUAADwAHZPTMtziRq4+HOGYiJNcREQEREDSa3U3B7QvvBfQuc81VmrDADh5ghm7++NRrrBqBgN1KMtLkAcPG/yvHkTWOXLym8OW7xEr8l/RqdILTbYjN5FXYflWdZzUHlgcIyOXbyPLE11Ot1BKgk+XjTZx/wBdCvWWDly5C3zeQPGSfExiLi37c6aDU6tha4FhFgurWunAw9R4OI4xk8i54u7h8xmdZq3Flo6wrYtla0U8sWowTJxjJBJcEjs4e7E32IxOfx39daDWaphc4Ww8YsrWukYIdGC8XLGe9ueeWJIIxElnPQ0raj+8OrWlCLFFdQAIdCgJJ5ZPMtz7uEevy9lP1mOM9b1/B1HLHU8WOLGM44PL4s9vLzTfzGJzyf7iM6/XXL7KVWbyuI1MFHuYrTNgHLnyK4znmxn1bR1ltdwK5ZBWq9WByNlhcK2cZ98iL+3N7iMSP8d/XOmjr1LpXpmsckC5ktsYAAqFtALcuXlKn4T8PqL2rpKN5T32cJIHC9Y650U8uSkKgz24IM32IxJeS/rrTabWO6UNkjj1LoQRghAbMKRju4QPVPbT1t19oNjlVVWCnh4cuXz2Du4RibPEzidmBqtlG0tZ1jZFR6kYGOsYAN1rcu3BUYHfxebH3a12FdhQZYKSo8WAJA+2e8Tsz1Ohoa9Sepuaq5rmCA81B4GI8ojCjJxz4fN55+Dq26vWGqw2olHHXZybFvC/EoIGDgKhx3FvskGIxI+S/o1er2gmKXWxerN3C7ggrjgbkT6Qs+fXaz3anFgWt6+MeWFVyXHMHhPFy7uU3uIi4t+xoNZrGW5gzsuLa1rrBUcSMFy+GHl+UzA47MT1r1J9lujWYAYBaywBI6pTyThy3MnnnuPhNziZjyX9CIiWBERAREQEREBERAREQEREBERAREQEREBERAREQEREBERAREQEREBERAREQEREBERAREQEREBERAREQEREBERAREQEREBERAREQEREBERAREQEREBERAREQEREBERAREQEREBERAREQEREBERAREQEREBERAREQEREBERAREQEREBERAREQEREBERAREQEREBERAREQEREBERAREQEREBERAREQEREBERAREQEREBERAREQEREBERAREQEREBERA//2Q==">
            <a:extLst>
              <a:ext uri="{FF2B5EF4-FFF2-40B4-BE49-F238E27FC236}">
                <a16:creationId xmlns:a16="http://schemas.microsoft.com/office/drawing/2014/main" id="{96D9FF1C-C146-3949-A573-0C6015A5912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53884" y="3912323"/>
            <a:ext cx="2857500" cy="107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5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Ricky Meadows</a:t>
            </a:r>
          </a:p>
        </p:txBody>
      </p:sp>
      <p:sp>
        <p:nvSpPr>
          <p:cNvPr id="3" name="Subtitle 2"/>
          <p:cNvSpPr>
            <a:spLocks noGrp="1"/>
          </p:cNvSpPr>
          <p:nvPr>
            <p:ph type="subTitle" idx="1"/>
          </p:nvPr>
        </p:nvSpPr>
        <p:spPr/>
        <p:txBody>
          <a:bodyPr/>
          <a:lstStyle/>
          <a:p>
            <a:r>
              <a:rPr lang="en-US" dirty="0"/>
              <a:t>Craven Community College</a:t>
            </a:r>
          </a:p>
          <a:p>
            <a:r>
              <a:rPr lang="en-US" dirty="0"/>
              <a:t>Dean, Career Programs</a:t>
            </a:r>
          </a:p>
        </p:txBody>
      </p:sp>
      <p:pic>
        <p:nvPicPr>
          <p:cNvPr id="4" name="Picture 2" descr="https://www.nccommunitycolleges.edu/sites/default/files/styles/400_wide/public/college-logos/cravencc.png?itok=9M9WS9fz">
            <a:extLst>
              <a:ext uri="{FF2B5EF4-FFF2-40B4-BE49-F238E27FC236}">
                <a16:creationId xmlns:a16="http://schemas.microsoft.com/office/drawing/2014/main" id="{8490D687-3135-6D4A-A9E4-749AE7EB09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7651" y="3788265"/>
            <a:ext cx="2929965" cy="143568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havenews.com/galleryimage/NC/20190419/NEWS/419009992/PH/0/18/PH-419009992.jpg&amp;maxW=900&amp;maxH=900&amp;cacheBuster=%7BFDCCF933-DCC2-4150-AD54-AFA894E33F11%7D?Q=75&amp;maxW=1170&amp;maxH=1170">
            <a:extLst>
              <a:ext uri="{FF2B5EF4-FFF2-40B4-BE49-F238E27FC236}">
                <a16:creationId xmlns:a16="http://schemas.microsoft.com/office/drawing/2014/main" id="{02498B33-0E77-CC46-A01D-AE872333EDB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24871" y="0"/>
            <a:ext cx="2319130" cy="304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764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Sarah Sawyer</a:t>
            </a:r>
          </a:p>
        </p:txBody>
      </p:sp>
      <p:sp>
        <p:nvSpPr>
          <p:cNvPr id="3" name="Subtitle 2"/>
          <p:cNvSpPr>
            <a:spLocks noGrp="1"/>
          </p:cNvSpPr>
          <p:nvPr>
            <p:ph type="subTitle" idx="1"/>
          </p:nvPr>
        </p:nvSpPr>
        <p:spPr/>
        <p:txBody>
          <a:bodyPr/>
          <a:lstStyle/>
          <a:p>
            <a:r>
              <a:rPr lang="en-US" dirty="0"/>
              <a:t>Executive Director of Career Programs</a:t>
            </a:r>
          </a:p>
          <a:p>
            <a:r>
              <a:rPr lang="en-US" dirty="0"/>
              <a:t>Craven Community College</a:t>
            </a:r>
          </a:p>
        </p:txBody>
      </p:sp>
      <p:pic>
        <p:nvPicPr>
          <p:cNvPr id="4" name="Picture 2" descr="https://www.nccommunitycolleges.edu/sites/default/files/styles/400_wide/public/college-logos/cravencc.png?itok=9M9WS9fz">
            <a:extLst>
              <a:ext uri="{FF2B5EF4-FFF2-40B4-BE49-F238E27FC236}">
                <a16:creationId xmlns:a16="http://schemas.microsoft.com/office/drawing/2014/main" id="{B57524EA-65A9-E54E-84DE-9463C6F605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7651" y="3788265"/>
            <a:ext cx="2929965" cy="14356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5153E9C-6EED-934E-B3F4-3FD5449126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4331" y="0"/>
            <a:ext cx="2549669" cy="2557670"/>
          </a:xfrm>
          <a:prstGeom prst="rect">
            <a:avLst/>
          </a:prstGeom>
        </p:spPr>
      </p:pic>
    </p:spTree>
    <p:extLst>
      <p:ext uri="{BB962C8B-B14F-4D97-AF65-F5344CB8AC3E}">
        <p14:creationId xmlns:p14="http://schemas.microsoft.com/office/powerpoint/2010/main" val="1463450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Teikeshia</a:t>
            </a:r>
            <a:r>
              <a:rPr lang="en-US" dirty="0"/>
              <a:t> Archer</a:t>
            </a:r>
          </a:p>
        </p:txBody>
      </p:sp>
      <p:sp>
        <p:nvSpPr>
          <p:cNvPr id="3" name="Subtitle 2"/>
          <p:cNvSpPr>
            <a:spLocks noGrp="1"/>
          </p:cNvSpPr>
          <p:nvPr>
            <p:ph type="subTitle" idx="1"/>
          </p:nvPr>
        </p:nvSpPr>
        <p:spPr/>
        <p:txBody>
          <a:bodyPr>
            <a:normAutofit lnSpcReduction="10000"/>
          </a:bodyPr>
          <a:lstStyle/>
          <a:p>
            <a:r>
              <a:rPr lang="en-US" dirty="0"/>
              <a:t>Division Director</a:t>
            </a:r>
            <a:br>
              <a:rPr lang="en-US" dirty="0"/>
            </a:br>
            <a:r>
              <a:rPr lang="en-US" dirty="0"/>
              <a:t>Business &amp; Vocational/Industrial Technologies</a:t>
            </a:r>
          </a:p>
          <a:p>
            <a:r>
              <a:rPr lang="en-US" dirty="0"/>
              <a:t>Roanoke-Chowan Community College</a:t>
            </a:r>
          </a:p>
        </p:txBody>
      </p:sp>
      <p:pic>
        <p:nvPicPr>
          <p:cNvPr id="17410" name="Picture 2" descr="https://www.nccommunitycolleges.edu/sites/default/files/styles/400_wide/public/college-logos/roanokechowancc.png?itok=y3c2au8s">
            <a:extLst>
              <a:ext uri="{FF2B5EF4-FFF2-40B4-BE49-F238E27FC236}">
                <a16:creationId xmlns:a16="http://schemas.microsoft.com/office/drawing/2014/main" id="{E8F091E8-54B6-5149-A9BC-90F15C2AF1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289"/>
          <a:stretch/>
        </p:blipFill>
        <p:spPr bwMode="auto">
          <a:xfrm>
            <a:off x="2363304" y="4002637"/>
            <a:ext cx="4408557" cy="1221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647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2109" y="270343"/>
            <a:ext cx="2835714" cy="2857143"/>
          </a:xfrm>
          <a:prstGeom prst="rect">
            <a:avLst/>
          </a:prstGeom>
        </p:spPr>
      </p:pic>
      <p:sp>
        <p:nvSpPr>
          <p:cNvPr id="3" name="TextBox 2"/>
          <p:cNvSpPr txBox="1"/>
          <p:nvPr/>
        </p:nvSpPr>
        <p:spPr>
          <a:xfrm>
            <a:off x="204849" y="3544785"/>
            <a:ext cx="8550234" cy="1546577"/>
          </a:xfrm>
          <a:prstGeom prst="rect">
            <a:avLst/>
          </a:prstGeom>
          <a:noFill/>
        </p:spPr>
        <p:txBody>
          <a:bodyPr wrap="square" rtlCol="0">
            <a:spAutoFit/>
          </a:bodyPr>
          <a:lstStyle/>
          <a:p>
            <a:pPr algn="ctr"/>
            <a:r>
              <a:rPr lang="en-US" sz="2700" b="1" dirty="0"/>
              <a:t>Helping Students Successfully Transition to Online Classes</a:t>
            </a:r>
          </a:p>
          <a:p>
            <a:pPr algn="ctr"/>
            <a:endParaRPr lang="en-US" sz="1350" b="1" dirty="0"/>
          </a:p>
          <a:p>
            <a:pPr algn="ctr"/>
            <a:r>
              <a:rPr lang="en-US" sz="1350" b="1" dirty="0"/>
              <a:t>Perkins Contact:  Teikeshia Archer, Division Director</a:t>
            </a:r>
          </a:p>
          <a:p>
            <a:pPr algn="ctr"/>
            <a:r>
              <a:rPr lang="en-US" sz="1350" b="1" dirty="0">
                <a:hlinkClick r:id="rId4"/>
              </a:rPr>
              <a:t>tmarcher6934@roanokechowan.edu</a:t>
            </a:r>
            <a:endParaRPr lang="en-US" sz="1350" b="1" dirty="0"/>
          </a:p>
          <a:p>
            <a:pPr algn="ctr"/>
            <a:r>
              <a:rPr lang="en-US" sz="1350" b="1" dirty="0"/>
              <a:t>252-862-1218</a:t>
            </a:r>
          </a:p>
          <a:p>
            <a:endParaRPr lang="en-US" sz="1350" dirty="0"/>
          </a:p>
        </p:txBody>
      </p:sp>
      <p:sp>
        <p:nvSpPr>
          <p:cNvPr id="4" name="TextBox 3"/>
          <p:cNvSpPr txBox="1"/>
          <p:nvPr/>
        </p:nvSpPr>
        <p:spPr>
          <a:xfrm>
            <a:off x="374073" y="2083736"/>
            <a:ext cx="2930237" cy="923330"/>
          </a:xfrm>
          <a:prstGeom prst="rect">
            <a:avLst/>
          </a:prstGeom>
          <a:noFill/>
        </p:spPr>
        <p:txBody>
          <a:bodyPr wrap="square" rtlCol="0">
            <a:spAutoFit/>
          </a:bodyPr>
          <a:lstStyle/>
          <a:p>
            <a:r>
              <a:rPr lang="en-US" sz="1350" b="1" dirty="0"/>
              <a:t>Keith Horne, Faculty – Industrial Systems Technology &amp; Mechatronics</a:t>
            </a:r>
          </a:p>
          <a:p>
            <a:r>
              <a:rPr lang="en-US" sz="1350" dirty="0">
                <a:hlinkClick r:id="rId5"/>
              </a:rPr>
              <a:t>fkhorne7076@roanokechowan.edu</a:t>
            </a:r>
            <a:endParaRPr lang="en-US" sz="1350" dirty="0"/>
          </a:p>
          <a:p>
            <a:r>
              <a:rPr lang="en-US" sz="1350" dirty="0"/>
              <a:t>252-862-1319</a:t>
            </a:r>
          </a:p>
        </p:txBody>
      </p:sp>
      <p:sp>
        <p:nvSpPr>
          <p:cNvPr id="5" name="TextBox 4"/>
          <p:cNvSpPr txBox="1"/>
          <p:nvPr/>
        </p:nvSpPr>
        <p:spPr>
          <a:xfrm>
            <a:off x="5998764" y="2083735"/>
            <a:ext cx="2930237" cy="923330"/>
          </a:xfrm>
          <a:prstGeom prst="rect">
            <a:avLst/>
          </a:prstGeom>
          <a:noFill/>
        </p:spPr>
        <p:txBody>
          <a:bodyPr wrap="square" rtlCol="0">
            <a:spAutoFit/>
          </a:bodyPr>
          <a:lstStyle/>
          <a:p>
            <a:r>
              <a:rPr lang="en-US" sz="1350" b="1" dirty="0"/>
              <a:t>John Mulder, Faculty - HVAC </a:t>
            </a:r>
          </a:p>
          <a:p>
            <a:r>
              <a:rPr lang="en-US" sz="1350" b="1" dirty="0"/>
              <a:t>Lead Faculty - Vocational Technologies</a:t>
            </a:r>
          </a:p>
          <a:p>
            <a:r>
              <a:rPr lang="en-US" sz="1350" dirty="0">
                <a:hlinkClick r:id="rId6"/>
              </a:rPr>
              <a:t>jlmulder7174@roanokechowan.edu</a:t>
            </a:r>
            <a:endParaRPr lang="en-US" sz="1350" dirty="0"/>
          </a:p>
          <a:p>
            <a:r>
              <a:rPr lang="en-US" sz="1350" dirty="0"/>
              <a:t>252-862-1372</a:t>
            </a:r>
          </a:p>
        </p:txBody>
      </p:sp>
    </p:spTree>
    <p:extLst>
      <p:ext uri="{BB962C8B-B14F-4D97-AF65-F5344CB8AC3E}">
        <p14:creationId xmlns:p14="http://schemas.microsoft.com/office/powerpoint/2010/main" val="1240394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7512" y="2369531"/>
            <a:ext cx="8478982" cy="2192908"/>
          </a:xfrm>
          <a:prstGeom prst="rect">
            <a:avLst/>
          </a:prstGeom>
          <a:noFill/>
        </p:spPr>
        <p:txBody>
          <a:bodyPr wrap="square" rtlCol="0">
            <a:spAutoFit/>
          </a:bodyPr>
          <a:lstStyle/>
          <a:p>
            <a:pPr marL="214313" indent="-214313">
              <a:buFont typeface="Arial" panose="020B0604020202020204" pitchFamily="34" charset="0"/>
              <a:buChar char="•"/>
            </a:pPr>
            <a:r>
              <a:rPr lang="en-US" sz="1950" dirty="0"/>
              <a:t>SMC Training Software (offered free for this semester)</a:t>
            </a:r>
          </a:p>
          <a:p>
            <a:pPr marL="214313" indent="-214313">
              <a:buFont typeface="Arial" panose="020B0604020202020204" pitchFamily="34" charset="0"/>
              <a:buChar char="•"/>
            </a:pPr>
            <a:endParaRPr lang="en-US" sz="1950" dirty="0"/>
          </a:p>
          <a:p>
            <a:pPr marL="214313" indent="-214313">
              <a:buFont typeface="Arial" panose="020B0604020202020204" pitchFamily="34" charset="0"/>
              <a:buChar char="•"/>
            </a:pPr>
            <a:r>
              <a:rPr lang="en-US" sz="1950" dirty="0"/>
              <a:t>Uploading Sketches</a:t>
            </a:r>
          </a:p>
          <a:p>
            <a:pPr marL="214313" indent="-214313">
              <a:buFont typeface="Arial" panose="020B0604020202020204" pitchFamily="34" charset="0"/>
              <a:buChar char="•"/>
            </a:pPr>
            <a:endParaRPr lang="en-US" sz="1950" dirty="0"/>
          </a:p>
          <a:p>
            <a:pPr marL="214313" indent="-214313">
              <a:buFont typeface="Arial" panose="020B0604020202020204" pitchFamily="34" charset="0"/>
              <a:buChar char="•"/>
            </a:pPr>
            <a:r>
              <a:rPr lang="en-US" sz="1950" dirty="0"/>
              <a:t>Availability to Students On-Campus</a:t>
            </a:r>
          </a:p>
          <a:p>
            <a:pPr marL="214313" indent="-214313">
              <a:buFont typeface="Arial" panose="020B0604020202020204" pitchFamily="34" charset="0"/>
              <a:buChar char="•"/>
            </a:pPr>
            <a:endParaRPr lang="en-US" sz="1950" dirty="0"/>
          </a:p>
          <a:p>
            <a:pPr marL="214313" indent="-214313">
              <a:buFont typeface="Arial" panose="020B0604020202020204" pitchFamily="34" charset="0"/>
              <a:buChar char="•"/>
            </a:pPr>
            <a:r>
              <a:rPr lang="en-US" sz="1950" dirty="0"/>
              <a:t>Communicating Effectively with Students Who Have Limited/No Internet Access</a:t>
            </a:r>
          </a:p>
        </p:txBody>
      </p:sp>
      <p:pic>
        <p:nvPicPr>
          <p:cNvPr id="6" name="Picture 5"/>
          <p:cNvPicPr>
            <a:picLocks noChangeAspect="1"/>
          </p:cNvPicPr>
          <p:nvPr/>
        </p:nvPicPr>
        <p:blipFill>
          <a:blip r:embed="rId3"/>
          <a:stretch>
            <a:fillRect/>
          </a:stretch>
        </p:blipFill>
        <p:spPr>
          <a:xfrm>
            <a:off x="5523973" y="3025819"/>
            <a:ext cx="2157413" cy="857250"/>
          </a:xfrm>
          <a:prstGeom prst="rect">
            <a:avLst/>
          </a:prstGeom>
        </p:spPr>
      </p:pic>
      <p:sp>
        <p:nvSpPr>
          <p:cNvPr id="7" name="TextBox 6"/>
          <p:cNvSpPr txBox="1"/>
          <p:nvPr/>
        </p:nvSpPr>
        <p:spPr>
          <a:xfrm>
            <a:off x="605642" y="231569"/>
            <a:ext cx="7962405" cy="1015663"/>
          </a:xfrm>
          <a:prstGeom prst="rect">
            <a:avLst/>
          </a:prstGeom>
          <a:noFill/>
        </p:spPr>
        <p:txBody>
          <a:bodyPr wrap="square" rtlCol="0">
            <a:spAutoFit/>
          </a:bodyPr>
          <a:lstStyle/>
          <a:p>
            <a:pPr algn="ctr"/>
            <a:r>
              <a:rPr lang="en-US" sz="2700" b="1" dirty="0"/>
              <a:t>Transitioning Courses to Moodle LMS</a:t>
            </a:r>
          </a:p>
          <a:p>
            <a:pPr algn="ctr"/>
            <a:endParaRPr lang="en-US" sz="600" b="1" dirty="0"/>
          </a:p>
          <a:p>
            <a:pPr algn="ctr"/>
            <a:r>
              <a:rPr lang="en-US" sz="2700" b="1" i="1" dirty="0"/>
              <a:t>Speakers:</a:t>
            </a:r>
          </a:p>
        </p:txBody>
      </p:sp>
      <p:sp>
        <p:nvSpPr>
          <p:cNvPr id="2" name="TextBox 1"/>
          <p:cNvSpPr txBox="1"/>
          <p:nvPr/>
        </p:nvSpPr>
        <p:spPr>
          <a:xfrm>
            <a:off x="1068780" y="1224148"/>
            <a:ext cx="2930237" cy="923330"/>
          </a:xfrm>
          <a:prstGeom prst="rect">
            <a:avLst/>
          </a:prstGeom>
          <a:noFill/>
        </p:spPr>
        <p:txBody>
          <a:bodyPr wrap="square" rtlCol="0">
            <a:spAutoFit/>
          </a:bodyPr>
          <a:lstStyle/>
          <a:p>
            <a:r>
              <a:rPr lang="en-US" sz="1350" b="1" dirty="0"/>
              <a:t>Keith Horne, Faculty – Industrial Systems Technology &amp; Mechatronics</a:t>
            </a:r>
          </a:p>
          <a:p>
            <a:r>
              <a:rPr lang="en-US" sz="1350" dirty="0">
                <a:hlinkClick r:id="rId4"/>
              </a:rPr>
              <a:t>fkhorne7076@roanokechowan.edu</a:t>
            </a:r>
            <a:endParaRPr lang="en-US" sz="1350" dirty="0"/>
          </a:p>
          <a:p>
            <a:r>
              <a:rPr lang="en-US" sz="1350" dirty="0"/>
              <a:t>252-862-1319</a:t>
            </a:r>
          </a:p>
        </p:txBody>
      </p:sp>
      <p:sp>
        <p:nvSpPr>
          <p:cNvPr id="8" name="TextBox 7"/>
          <p:cNvSpPr txBox="1"/>
          <p:nvPr/>
        </p:nvSpPr>
        <p:spPr>
          <a:xfrm>
            <a:off x="5039591" y="1213004"/>
            <a:ext cx="2930237" cy="923330"/>
          </a:xfrm>
          <a:prstGeom prst="rect">
            <a:avLst/>
          </a:prstGeom>
          <a:noFill/>
        </p:spPr>
        <p:txBody>
          <a:bodyPr wrap="square" rtlCol="0">
            <a:spAutoFit/>
          </a:bodyPr>
          <a:lstStyle/>
          <a:p>
            <a:r>
              <a:rPr lang="en-US" sz="1350" b="1" dirty="0"/>
              <a:t>John Mulder, Faculty - HVAC </a:t>
            </a:r>
          </a:p>
          <a:p>
            <a:r>
              <a:rPr lang="en-US" sz="1350" b="1" dirty="0"/>
              <a:t>Lead Faculty - Vocational Technologies</a:t>
            </a:r>
          </a:p>
          <a:p>
            <a:r>
              <a:rPr lang="en-US" sz="1350" dirty="0">
                <a:hlinkClick r:id="rId5"/>
              </a:rPr>
              <a:t>jlmulder7174@roanokechowan.edu</a:t>
            </a:r>
            <a:endParaRPr lang="en-US" sz="1350" dirty="0"/>
          </a:p>
          <a:p>
            <a:r>
              <a:rPr lang="en-US" sz="1350" dirty="0"/>
              <a:t>252-862-1372</a:t>
            </a:r>
          </a:p>
        </p:txBody>
      </p:sp>
    </p:spTree>
    <p:extLst>
      <p:ext uri="{BB962C8B-B14F-4D97-AF65-F5344CB8AC3E}">
        <p14:creationId xmlns:p14="http://schemas.microsoft.com/office/powerpoint/2010/main" val="1938080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426" y="543297"/>
            <a:ext cx="7606146" cy="1131079"/>
          </a:xfrm>
          <a:prstGeom prst="rect">
            <a:avLst/>
          </a:prstGeom>
          <a:noFill/>
        </p:spPr>
        <p:txBody>
          <a:bodyPr wrap="square" rtlCol="0">
            <a:spAutoFit/>
          </a:bodyPr>
          <a:lstStyle/>
          <a:p>
            <a:pPr algn="ctr"/>
            <a:r>
              <a:rPr lang="en-US" sz="2700" u="sng" dirty="0"/>
              <a:t>Contact Information for Free Trial Software</a:t>
            </a:r>
          </a:p>
          <a:p>
            <a:endParaRPr lang="en-US" sz="1350" dirty="0"/>
          </a:p>
          <a:p>
            <a:endParaRPr lang="en-US" sz="1350" dirty="0"/>
          </a:p>
          <a:p>
            <a:endParaRPr lang="en-US" sz="1350" dirty="0"/>
          </a:p>
        </p:txBody>
      </p:sp>
      <p:pic>
        <p:nvPicPr>
          <p:cNvPr id="3" name="Picture 2"/>
          <p:cNvPicPr>
            <a:picLocks noChangeAspect="1"/>
          </p:cNvPicPr>
          <p:nvPr/>
        </p:nvPicPr>
        <p:blipFill>
          <a:blip r:embed="rId3"/>
          <a:stretch>
            <a:fillRect/>
          </a:stretch>
        </p:blipFill>
        <p:spPr>
          <a:xfrm>
            <a:off x="2848871" y="1006437"/>
            <a:ext cx="2910476" cy="1156481"/>
          </a:xfrm>
          <a:prstGeom prst="rect">
            <a:avLst/>
          </a:prstGeom>
        </p:spPr>
      </p:pic>
      <p:pic>
        <p:nvPicPr>
          <p:cNvPr id="4" name="Picture 3"/>
          <p:cNvPicPr>
            <a:picLocks noChangeAspect="1"/>
          </p:cNvPicPr>
          <p:nvPr/>
        </p:nvPicPr>
        <p:blipFill>
          <a:blip r:embed="rId4"/>
          <a:stretch>
            <a:fillRect/>
          </a:stretch>
        </p:blipFill>
        <p:spPr>
          <a:xfrm>
            <a:off x="1923803" y="2514227"/>
            <a:ext cx="4760614" cy="2169893"/>
          </a:xfrm>
          <a:prstGeom prst="rect">
            <a:avLst/>
          </a:prstGeom>
        </p:spPr>
      </p:pic>
    </p:spTree>
    <p:extLst>
      <p:ext uri="{BB962C8B-B14F-4D97-AF65-F5344CB8AC3E}">
        <p14:creationId xmlns:p14="http://schemas.microsoft.com/office/powerpoint/2010/main" val="952518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Terrence “TJ” </a:t>
            </a:r>
            <a:r>
              <a:rPr lang="en-US" dirty="0" err="1"/>
              <a:t>Nealy</a:t>
            </a:r>
            <a:endParaRPr lang="en-US" dirty="0"/>
          </a:p>
        </p:txBody>
      </p:sp>
      <p:sp>
        <p:nvSpPr>
          <p:cNvPr id="3" name="Subtitle 2"/>
          <p:cNvSpPr>
            <a:spLocks noGrp="1"/>
          </p:cNvSpPr>
          <p:nvPr>
            <p:ph type="subTitle" idx="1"/>
          </p:nvPr>
        </p:nvSpPr>
        <p:spPr/>
        <p:txBody>
          <a:bodyPr>
            <a:normAutofit fontScale="92500" lnSpcReduction="20000"/>
          </a:bodyPr>
          <a:lstStyle/>
          <a:p>
            <a:r>
              <a:rPr lang="en-US" dirty="0"/>
              <a:t>Director of SP Studios &amp; Digital Media Tech. Program Lead</a:t>
            </a:r>
          </a:p>
          <a:p>
            <a:r>
              <a:rPr lang="en-US" dirty="0"/>
              <a:t>South Piedmont Community College</a:t>
            </a:r>
            <a:br>
              <a:rPr lang="en-US" dirty="0"/>
            </a:br>
            <a:endParaRPr lang="en-US" dirty="0"/>
          </a:p>
        </p:txBody>
      </p:sp>
      <p:pic>
        <p:nvPicPr>
          <p:cNvPr id="5" name="Picture 4">
            <a:extLst>
              <a:ext uri="{FF2B5EF4-FFF2-40B4-BE49-F238E27FC236}">
                <a16:creationId xmlns:a16="http://schemas.microsoft.com/office/drawing/2014/main" id="{882F49F8-0984-3640-B92F-AC549C05CD14}"/>
              </a:ext>
            </a:extLst>
          </p:cNvPr>
          <p:cNvPicPr>
            <a:picLocks noChangeAspect="1"/>
          </p:cNvPicPr>
          <p:nvPr/>
        </p:nvPicPr>
        <p:blipFill rotWithShape="1">
          <a:blip r:embed="rId3">
            <a:extLst>
              <a:ext uri="{28A0092B-C50C-407E-A947-70E740481C1C}">
                <a14:useLocalDpi xmlns:a14="http://schemas.microsoft.com/office/drawing/2010/main" val="0"/>
              </a:ext>
            </a:extLst>
          </a:blip>
          <a:srcRect l="16883" b="50728"/>
          <a:stretch/>
        </p:blipFill>
        <p:spPr>
          <a:xfrm>
            <a:off x="6774872" y="-689979"/>
            <a:ext cx="3860951" cy="3433180"/>
          </a:xfrm>
          <a:prstGeom prst="rect">
            <a:avLst/>
          </a:prstGeom>
        </p:spPr>
      </p:pic>
      <p:pic>
        <p:nvPicPr>
          <p:cNvPr id="3074" name="Picture 2" descr="https://www.nccommunitycolleges.edu/sites/default/files/styles/400_wide/public/college-logos/southpiedmontcc.png?itok=P-HVqCpb">
            <a:extLst>
              <a:ext uri="{FF2B5EF4-FFF2-40B4-BE49-F238E27FC236}">
                <a16:creationId xmlns:a16="http://schemas.microsoft.com/office/drawing/2014/main" id="{7BEAE93F-19BE-004E-851E-E23FF3E4F6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35"/>
          <a:stretch/>
        </p:blipFill>
        <p:spPr bwMode="auto">
          <a:xfrm>
            <a:off x="3590636" y="3856593"/>
            <a:ext cx="2560782" cy="138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606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84FCBF-2026-1C48-865F-9AE889BFB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25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 Bob </a:t>
            </a:r>
            <a:r>
              <a:rPr lang="en-US" dirty="0" err="1"/>
              <a:t>Witchger</a:t>
            </a:r>
            <a:endParaRPr lang="en-US" dirty="0"/>
          </a:p>
        </p:txBody>
      </p:sp>
      <p:sp>
        <p:nvSpPr>
          <p:cNvPr id="3" name="Subtitle 2"/>
          <p:cNvSpPr>
            <a:spLocks noGrp="1"/>
          </p:cNvSpPr>
          <p:nvPr>
            <p:ph type="subTitle" idx="1"/>
          </p:nvPr>
        </p:nvSpPr>
        <p:spPr/>
        <p:txBody>
          <a:bodyPr/>
          <a:lstStyle/>
          <a:p>
            <a:r>
              <a:rPr lang="en-US" dirty="0"/>
              <a:t>Career and Technical Education Director</a:t>
            </a:r>
          </a:p>
          <a:p>
            <a:r>
              <a:rPr lang="en-US" dirty="0"/>
              <a:t>NC Community College System</a:t>
            </a:r>
          </a:p>
        </p:txBody>
      </p:sp>
      <p:pic>
        <p:nvPicPr>
          <p:cNvPr id="4" name="Picture 3">
            <a:extLst>
              <a:ext uri="{FF2B5EF4-FFF2-40B4-BE49-F238E27FC236}">
                <a16:creationId xmlns:a16="http://schemas.microsoft.com/office/drawing/2014/main" id="{8D132574-4B76-AF49-9DF7-17578B3B17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8222" y="3869594"/>
            <a:ext cx="2948824" cy="1120553"/>
          </a:xfrm>
          <a:prstGeom prst="rect">
            <a:avLst/>
          </a:prstGeom>
        </p:spPr>
      </p:pic>
      <p:pic>
        <p:nvPicPr>
          <p:cNvPr id="6" name="Picture 5">
            <a:extLst>
              <a:ext uri="{FF2B5EF4-FFF2-40B4-BE49-F238E27FC236}">
                <a16:creationId xmlns:a16="http://schemas.microsoft.com/office/drawing/2014/main" id="{EDBCFC9F-A619-D540-B458-9A51B9DC53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4699" y="-20902"/>
            <a:ext cx="2459302" cy="2459302"/>
          </a:xfrm>
          <a:prstGeom prst="rect">
            <a:avLst/>
          </a:prstGeom>
        </p:spPr>
      </p:pic>
    </p:spTree>
    <p:extLst>
      <p:ext uri="{BB962C8B-B14F-4D97-AF65-F5344CB8AC3E}">
        <p14:creationId xmlns:p14="http://schemas.microsoft.com/office/powerpoint/2010/main" val="2733898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Terri Allen</a:t>
            </a:r>
          </a:p>
        </p:txBody>
      </p:sp>
      <p:sp>
        <p:nvSpPr>
          <p:cNvPr id="3" name="Subtitle 2"/>
          <p:cNvSpPr>
            <a:spLocks noGrp="1"/>
          </p:cNvSpPr>
          <p:nvPr>
            <p:ph type="subTitle" idx="1"/>
          </p:nvPr>
        </p:nvSpPr>
        <p:spPr/>
        <p:txBody>
          <a:bodyPr/>
          <a:lstStyle/>
          <a:p>
            <a:r>
              <a:rPr lang="en-US" dirty="0"/>
              <a:t>Dean, Educational Pathways &amp; Partnerships</a:t>
            </a:r>
          </a:p>
          <a:p>
            <a:r>
              <a:rPr lang="en-US" dirty="0"/>
              <a:t>Wake Technical Community College</a:t>
            </a:r>
          </a:p>
        </p:txBody>
      </p:sp>
      <p:pic>
        <p:nvPicPr>
          <p:cNvPr id="2050" name="Picture 2" descr="data:image/jpeg;base64,/9j/4AAQSkZJRgABAQAAAQABAAD/2wCEAAkGBw8NDg8NDRAVDw4NDw8PDQ8QFw8QDg0OFREWFxgWFRUYHSgsGBolGxUXIjEhJikrLi46Fx8zODMtNygtLisBCgoKDg0OFhAPFisdHSUtMC0tLS0rLS0rKystLSsrNzc1Ky0vLS0wMTcyLS0rMTgtKy0tLS0tLSstLSstLSsrK//AABEIAIsBawMBIgACEQEDEQH/xAAbAAEBAAMBAQEAAAAAAAAAAAAAAQUGBwQDAv/EAE8QAAEDAgMEBAYLDQYHAAAAAAEAAgMEEQUSIQYTMUEHUWGBFCIjMnF0FRY1UlWRkpOhs8EXJDM0QkNTgqKytNHwVGJydbHiJWRzo8LS4f/EABgBAQEBAQEAAAAAAAAAAAAAAAABAgME/8QAJBEBAAIBAwMEAwAAAAAAAAAAAAERAgMhMVFh8BITQdFCcZH/2gAMAwEAAhEDEQA/AO4oiiCooqgIiiCooiCqKogIoiCoiICIiAiIgIiIIqiICIogqKKoCIogqiKoCIiAiiIKiIgiqiIKiiqAiiIKiiqAoqogIqiCIqiD4VVVHCAZXBgc4NBPNxX2XjxegFVC+I6Ei7D7144FePZqvdLGYZdJ6c5JAeJA0BWPVWVStbWzC+NVVxw5TI4NzuDW35uPJfZa3Tff9aZTrT0hyx9T5Ov7fiTLKqiOSIbIiqLaIiqICIiCKoiAoqiCIqiAiIgiKogiqIgiKogiqIgiKogiqIgiKogiKogKKogiKogIiIIiqIIiqIIvnUR52PYCWlzS0OGhbcWuF9VHcDbjbT0oNcwupmdFLSFxFVSm7CfzrQbgG/EHh3hfGvm3UkWJxA5H2ZVM5jkbjrFrdyuKPd5PEom5ZIXZKmPsvYg/1zBWUp6Vkwkc0h1NVsDi3mJDxI/riF54iZ287fUund8NocQIiZFAc0lXZsZHvCNT8RVpItyY6SJ2VlO0S1TxzJ4NPp1PoAXn2fldC+ShlsZIMzqdzvymHq/rmvjigcxjKGM5qmrcX1DxyBOvdpb0BL/Lz9f0r4erBZpKqplqsxEDAYoWXOV/Wbf1x7Fnlj8MLWE00TfJ07Gtc/rlOtu021PpWRXXCKhjLlEVRbREVRBEVRBEVRBEVRBEVRBEVRBEVRBFURBFURBEVRAUVRAUVRBEVRAUVRBFURBEVRAUVRARREFRRYTaqsxCCOM4bTMqXueRKJHZQxttCBcX17VYi0mai33q4xFNmIvDVWimbyEh0a7v809yxeIUhZucMpi8NeTJK8kktjvwusIdodovg6m+c/3p7YdouPsdTfOf71J0L+YSNaOktm2jonNbHVQfhaW3aXxjiD1//Sv1aNoNfG1xnqWMbG12uVxAAAHLhr6Fq/th2i+Dqb5z/enth2i+DqbTh5Th+2nsb3cHvR0lvdBSiGMMvd2rnu5uedSfjXoWgQY9tE5zQcOp8txmtIbht9fy1vpJy3tra+W/O3C6s4+nYjL1P2i1XYPax2Kxzb2IQT08hZJECXWHLj3juW0qNKi0qs28EWNNwrdtMXiRyTZjmbO5uYADhaxaPSVuiCotc272mOE0gnYwSzSStihjcSA4nUk25AA/GFnaOV0kUb3tyOexjnM45HEAkX7EH2Razt3tR7FU7XxsEtRM8RwRuvYnmSBqfQvTsZtCMUoo6rKGSXcyeMG4ZK3jbsIsR6UGdRRa7t5tI7CaMVLIxK50zIg1xLWgEOJOnY0/Gg2NF8aSbexRyWtvGMfbjbM0G30r4YxikNFA+oqX5I4xcnm48g0cyepB7UWtbD7Rz4pFLUS0/g8W8tTG5cZY+s9o6xovNt5tdLhRpY4IBUSVbntaHOLQMuUWAA1JLwg25Fzv22498DftP/kntux74G/af/JCnREXwopXvijfKzdyOY1z475t24jUX52X3QEWmbQ7R4tT1UkNJhZqIGZd3Nmd5S7QSbAaWJIt2LAVvSLitPJFDPhbY5ZyRCxzpM0hBA007R8aDqSLnXtvx34FPyn/AMlt2L4u+kw+WufF5SKn3phLrWfl80ut187IMsquaUO3OM1EbZoMJEkUgux7XPyuF7aadi+/ttx74G/af/JCnREWC2TxStq45HV9H4G9jwI25s28ba97EaWK+u0u0lNhcO+qnWzXEcbdZJXdTR9vAIMwi5vHtjjdX5ShwtrYT5jpy9xeOvi37VYukWqo5Gx4zQOp2uNhPFmLB+ob3HocT2IOjovhS1cc0TZ4nCSJ7c7Ht1Dm9i1/YTah+LRTyPiERhnMYDSXBzbXF780Gzoi1fa/al+HT0ELYhIK2YxvLiWljQWjxbcT430INoREQEURBVFUQFCL6ciqiDC+1PDv7JH8RWPxLBcPglpYvAo3eFzGK+oyWjc+/b5tu9bUtf2k/GsK9cf/AA0q1EzfLGURXDVaCqw+Ztc72NjHgNe2jGp8oDNu8/DTmbLcPanh39kj+Jc6wL8Hjf8AnkX8WV19b1Np2Z0943Y/DsGpaVznU8LYnOGVxaLXF72XvVRcnWqcxph7FbTOZ5tPirbt5NEp1/eB+cC6RV1DYY5Jn6NiY57vQ0XK0Xphw5zqSGvh0moJWvDhxa0uFj3ODSm3u0QlwSF8GsmKCKONo43fYub6QbhRWiSYTLUYdUbQa+EeyG+jOv4FriHH0Zz/ANtdtwTEG1dLBUs82aJj/QSNQe268dDgEceGMw0gFgpty7qc4t8Z3e4k961XorxTcUdZRVBs7CpZCc2loXZj+81/0IPhtR/xTaCiw8eNDQgz1A4jSzjf02Y39ZdLXPOiindUOrsXlHj1szmxE8RE06/TYfqBbBt9jvsdh80zTaZ43UHXvHC1+4XPciNaoT7M4++fzqPCAY4vevqL2J7db/JBX4wA+w2PVFA7xaXEvLUvvQ83OXuOZvoDetefo/2qwnDKCOGSotO8mSo8SU+OeV8uthZeTpG2nw6vhhmo6j78pJWyQeJI24uLi5HYD3Irry5/02e5cfrkX1cq2vZjF24hRQVbPzrPHHvJBo5vcQVqnTZ7lx+uRfVyqo2kYnDRYfHU1LwyKKniLieJ8QWAHMngAtEw+gqNp6kVlY10OFwuPg9OdHT25n7T3DrXxw3CKraVrJKoupsOp4hHSxjzppQzLvNeIB59y92wmOS4dUnAsSOV7DajlOjZGng0E8jy+Lioro8MTY2tYxoaxgDWtbYBoHIBc46V/wAewX1iT6yBdKXL+mKDe1OERZi3eSzMzN0c3M6EXHako6fcJdc/+5e34Trflj+S9GHdHLaeeKcYhVv3MjX5HPGV+U3sdOBVG8oiIC5p0le6+C/43/WRrpa5p0le6+C/43/WRoOlrXukL3Ir/V3/AGLYVr3SF7kV/q7/ALEHw6MyPYej/wADvrHLZ8w61ybY/YFtZQU9Sa6qh3rXHdxPAjZZxGg7lmfuXt+E6z5Y/koroF1yzZ6nGPY1VVlSM9Lh5EcEbvNLsxDdOoZXOPpaui4Xh3g1LHSiR8u7jLBLKc0j+Orj3rQuh2URyYpSP0lZUCQg8S27mn4i0fKCI6WBbQcB9C8+IUENVG6GojbLG8Wc1wuF6UVHmpqSOnhEMLAyKNhaxjdA0LQOhQ/e1Z61/wCK6LJ5p9B/0XFOj/ZD2TiqZPC56bdzlmWB2VrtL3PaoO25h1rm/Sqfv3BvWXfvxL7fcuHwnV/LWsbU7L+xlbhf3zNU76oH4c5smV8fm+m/0IrtSIiqCIiCIqiCIqiCLAbSfjWFeuP/AIaVbAtf2k/GsK9cf/DSrWPLOXDQMC/B43/nkX8WV15chwL8Hjf+eRfxZXXlvV587MaXHnWRFVFydXmxShZVU81NJ5k0bo3dmYWv6Rx7lxjYKknqsRpqCoHk8GkqHubrZsgfax/XFwu3veGi7iGgcSbABfCmp4A580LI88tt5IwMzSEcMzh53eg9K4r0kwTUOJTtp9G41TtjcPfEvaHj03A+Wu0PeGi7iGgcSbABfCSngnMcjmRymJ2aJ5DHmN3W08j2hB59nsNbRUcFM381G1p7XW1Px3WiY832Zx+GgIvS4YBNUg+a5+hyn0+KPRddLLgLAnU8O1fMQxsc+QNa1zrbx9mhzgOGZ3O3ag8HtdoP7FT/ADMP/qo/ZugIINHT6gjSKIHXtssoTbU6AcTyCAoOadHj3YZiddgkl8jnGopfRYcPSzL8kr2dNvuXH65F9XIt6EMZfvQ1pkAybyzS8NvfLm42vyVmijlaWSNbI24u1wa9twb6g8wUHwwcAUtOALAQRaDS3iBYLb7ZNuKU92eLVwXdTycDfjlJ5A9fJbQCOA5cR1IHDhfUcR1INN6ONqJK6KSlqwW1tF4k+YWLwDluep1xYrB9MM7YanCJn6Mimle88dA6EnvsCulRwxte5zWtbJJYyEBoe+2gLiOKlRBHLZsrGvtqGvDXW7bFBpv3VcJ/SSfNuT7quE/pJPm3LaH0NG02dFAD1FsQP+iseH0jvNhhdbjZkRt9CD70NYyoijniN45Wh7DqLtPYvuoy1rNtZulhawtyVuL2vqOI5hAXNOkr3XwTtfJbt8pGumLz1LYbsfMGXjN43Py3Y482k8D6EHoWvdIXuRX+rvPctga4EXBuDwI1BX4nkY0eULQ12hzkAHs1Qcw2L6QsOosOpqWd7xLE1weGsLgCXk6HvWb+6rhP6ST5ty2tuGUpFxBEQeBDI7H6E9jKW9txFfjbJHe3xKDxbNbT0mKNkdSOLhC5rZMzS0guBI/0PxLUdsMBq6GuGN4UzeOIPhcDbkvb+UQB5wNhccbgFdDp6eOIERsbGCbkMDWgnr0X0BB4G/LvVGj4b0pYdKzy7nU8o0ex7ScruYBC8eLdJPhB8FwWF9TVP0a8tOSP+9b7TYLdK7BKKc56ilglcPypYonn43BfSjjpaduSBsMLfexCNjfiag/GEMqG0kba1zX1Qj8s5mjS/Xh9C0foU/Fq31s/uhdIXmptywmOLdtJcXOYzICXHiSBz7UHoXN+lb8dwb1l378S6Q4gC5NgOJPALzSGCQsLzG9zHZoy7I4sf1tvwPoQepRVEERVRBVFUQRFUQRYbHaWSSow57GlzYapz5SODGbiRtz3kDvWaRWJpJi3JdmKaSZuNsiaXu9mmOsOOVtUST3AFdZWu7JbNOw6SvkdKJPDquSoaA0t3bXOcQ066nxvoWxrWeVzszp41G4oqiw2wAp21lZOKgZ46QRtihdqwuc3MXlvM8hfhZZKkwqCCR0kLN2XgBzWXbGe3INL9q+Ndhb3S+EU8u5myhjyW7yOVgOgc244ciCvpQUk7XGSon3riLBjG7uFg68tySe0lBjmU7ayuqhUDPHR7mOGF2seZ8Qe57m8z41hf3qlRTMoqulfTDdsqpHQTwt0jf5NzmyBvIgt4jjmXtrcLe6bwmml3ExaGSXbvIpmjhmbcai+hBSjwt++FRVS7+VjXNiDW7uKEO84tbc3ceFyUGP2rp3yz0DInmOTezujcOAkZA5zb9bSRY9hKxu0OISV1HOxodC2mhe+s4g79o0iB5i4zE9VutbTV0O9mpps1vBnSOy2vnzxlnHlxuritCKinnpwcm/jewvtexcLXtzQebHTbD6g/wDLP/cWIpK6ekjbQC8kzmt8Akdch0Lh+WeuPn1gBbDX0e+p5KfNl3kTo81r2u217c194og1rRxLGhoPPhZBhNjoTFFUxlxeY62obndq51iNSvRs8daz12b7F6sMoPB9942bfVEs/C2XORp22txXllwuZksktJOIhOQ6WORm9YZLWzNs4WNgL+hAwj8ar/8AqxfVNWKkEsVZWVcOZ+5dC2aAa72Dd3JaPfjiOvgs9heH+Dtfd5kkleZJpCAM77W0A4AAAWX6pKLdyzy5r+EOY61rZcrcvHmgx9DUMmrzLG7NHJRROYRwIMjl9Cf+KD1E/XhfrD8DZT1M1RG4hs7QN1bxY3Zi4lvUCTe3pXq8B++vCs35gwZLf3817/Ygxm12HwupaiZ0TDKI9JC0F4sRbVZTDqCGBt4YmR5w3NkaG5rDnbjxTFaPwmCSDNl3jcua17dy9LG2AHUAEGAxKU4bK+qa10lPUaSxt1cyptZjmjqcbNPbY9a92CUL4mulnOapqDnmI1azqjb/AHWjTt1K++K0PhMQjzZLSRSXtfzJGvtbttZexAWu4RRx1hmqqloleZ5Yo2SeMyCKN5aGhp0BNrk8TdbEsPLhMscsktHOId87PNHIzexOktbO0ZgWk89bGyD20GHxUwcIW5GvdmyXJY02t4oPmjsCxOEUUdZvaqpaJnmaWNjX+MyGNjy0Na08Dpcnjqsth1LJEHb6YzPebkkBjG6cGNHAd5XikwqWOR8lHOIhKc0kUjN7GX83Ns4FpPPVB8qCEUta6mi0gmhMwj4the1wBy9QN+HYvq33Td6k360r0Ybhphc+aWQzTygB8hAaA0cGtaPNavlW4bM6o8JgnbE7dbpwdHvQRmzXHjCyDKrD7NHxKj1yo/fXuoIpmAieVspJ8UtZurDqtmN1jocJqoTJuKpjWSSvlDXQ5y0vNyL5xdB69ofxKr9WqPq3LCYbFSuZC04a67mxgyGGPLcgeMTfhzus/U0jpqaSnkeC+WF8TpA2wu5pbmDb9vC68UOH1zGtYKuOzGtaPIcgLfpEH62kkdu4oWOLPCZmQve3RzWG5dY8iQLX7V48SpaGkDc1K4NjAk30TH+JY8TI3W+muqzOJULKmMxPuASHNc3R7Hg3DmnrBWNmwqqmYYJ6troXDK/JEGTPb1F2YgekBB9dqHXw+pI1Bhce0iy8NBHTOdGPY1zCcvlHQxhrT1k3WZxOh39NJTh2TeRlgdbNl0425ryxUda3KDVRlrbXG4sSB27xBlkREBERAUREBVFEBVREBVREFUREBVREFREQEREBERARFEFREQEREBFEQVFEQVFEQVFEQVFEQVFEQVFFUBFFUBFEQVFEQVFEQEVUQEREBFUQRFVEBFUQRFUQRFUQRVEQFFUQRFUQRFUQRFUQEREBRVEBERAUVRBFURAUVRBFURAUVRBEVRAUVRBEVRB//9k=">
            <a:extLst>
              <a:ext uri="{FF2B5EF4-FFF2-40B4-BE49-F238E27FC236}">
                <a16:creationId xmlns:a16="http://schemas.microsoft.com/office/drawing/2014/main" id="{9CFEBC5E-4129-E54F-8054-BD17D60B0D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12"/>
          <a:stretch/>
        </p:blipFill>
        <p:spPr bwMode="auto">
          <a:xfrm>
            <a:off x="2749626" y="3939658"/>
            <a:ext cx="3666016" cy="128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457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Thomas Butler</a:t>
            </a:r>
          </a:p>
        </p:txBody>
      </p:sp>
      <p:sp>
        <p:nvSpPr>
          <p:cNvPr id="3" name="Subtitle 2"/>
          <p:cNvSpPr>
            <a:spLocks noGrp="1"/>
          </p:cNvSpPr>
          <p:nvPr>
            <p:ph type="subTitle" idx="1"/>
          </p:nvPr>
        </p:nvSpPr>
        <p:spPr/>
        <p:txBody>
          <a:bodyPr/>
          <a:lstStyle/>
          <a:p>
            <a:r>
              <a:rPr lang="en-US" dirty="0"/>
              <a:t>Program Director Automotive Systems Technology</a:t>
            </a:r>
          </a:p>
        </p:txBody>
      </p:sp>
      <p:pic>
        <p:nvPicPr>
          <p:cNvPr id="4098" name="Picture 2" descr="Cape Fear Community College">
            <a:hlinkClick r:id="rId3"/>
            <a:extLst>
              <a:ext uri="{FF2B5EF4-FFF2-40B4-BE49-F238E27FC236}">
                <a16:creationId xmlns:a16="http://schemas.microsoft.com/office/drawing/2014/main" id="{7E94AD89-A2DD-BA44-9935-C6A697C7E8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1784" y="3748270"/>
            <a:ext cx="34417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media-exp1.licdn.com/dms/image/C4E03AQFMENkjOW4G-Q/profile-displayphoto-shrink_200_200/0?e=1591833600&amp;v=beta&amp;t=wrENumew-sMlEgF5J85Gtv8LwP0sN8oLJGNidVi8Zrs">
            <a:extLst>
              <a:ext uri="{FF2B5EF4-FFF2-40B4-BE49-F238E27FC236}">
                <a16:creationId xmlns:a16="http://schemas.microsoft.com/office/drawing/2014/main" id="{BFE9E25D-1E71-7749-9352-535B27FC53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65544" y="0"/>
            <a:ext cx="2623930" cy="262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238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0F230D1-9F59-7D47-A1C3-98FD3EF4E49C}"/>
              </a:ext>
            </a:extLst>
          </p:cNvPr>
          <p:cNvGraphicFramePr>
            <a:graphicFrameLocks noChangeAspect="1"/>
          </p:cNvGraphicFramePr>
          <p:nvPr>
            <p:extLst/>
          </p:nvPr>
        </p:nvGraphicFramePr>
        <p:xfrm>
          <a:off x="87086" y="63498"/>
          <a:ext cx="8982486" cy="5239784"/>
        </p:xfrm>
        <a:graphic>
          <a:graphicData uri="http://schemas.openxmlformats.org/presentationml/2006/ole">
            <mc:AlternateContent xmlns:mc="http://schemas.openxmlformats.org/markup-compatibility/2006">
              <mc:Choice xmlns:v="urn:schemas-microsoft-com:vml" Requires="v">
                <p:oleObj spid="_x0000_s1025" name="Document" r:id="rId4" imgW="5943600" imgH="3467100" progId="Word.Document.12">
                  <p:embed/>
                </p:oleObj>
              </mc:Choice>
              <mc:Fallback>
                <p:oleObj name="Document" r:id="rId4" imgW="5943600" imgH="3467100" progId="Word.Document.12">
                  <p:embed/>
                  <p:pic>
                    <p:nvPicPr>
                      <p:cNvPr id="4" name="Object 3">
                        <a:extLst>
                          <a:ext uri="{FF2B5EF4-FFF2-40B4-BE49-F238E27FC236}">
                            <a16:creationId xmlns:a16="http://schemas.microsoft.com/office/drawing/2014/main" id="{00F230D1-9F59-7D47-A1C3-98FD3EF4E49C}"/>
                          </a:ext>
                        </a:extLst>
                      </p:cNvPr>
                      <p:cNvPicPr/>
                      <p:nvPr/>
                    </p:nvPicPr>
                    <p:blipFill>
                      <a:blip r:embed="rId5"/>
                      <a:stretch>
                        <a:fillRect/>
                      </a:stretch>
                    </p:blipFill>
                    <p:spPr>
                      <a:xfrm>
                        <a:off x="87086" y="63498"/>
                        <a:ext cx="8982486" cy="5239784"/>
                      </a:xfrm>
                      <a:prstGeom prst="rect">
                        <a:avLst/>
                      </a:prstGeom>
                    </p:spPr>
                  </p:pic>
                </p:oleObj>
              </mc:Fallback>
            </mc:AlternateContent>
          </a:graphicData>
        </a:graphic>
      </p:graphicFrame>
    </p:spTree>
    <p:extLst>
      <p:ext uri="{BB962C8B-B14F-4D97-AF65-F5344CB8AC3E}">
        <p14:creationId xmlns:p14="http://schemas.microsoft.com/office/powerpoint/2010/main" val="3217298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6ADB42A-7A50-2840-A60C-D7D676881F7D}"/>
              </a:ext>
            </a:extLst>
          </p:cNvPr>
          <p:cNvGraphicFramePr>
            <a:graphicFrameLocks noChangeAspect="1"/>
          </p:cNvGraphicFramePr>
          <p:nvPr>
            <p:extLst/>
          </p:nvPr>
        </p:nvGraphicFramePr>
        <p:xfrm>
          <a:off x="3130863" y="0"/>
          <a:ext cx="3844096" cy="5093626"/>
        </p:xfrm>
        <a:graphic>
          <a:graphicData uri="http://schemas.openxmlformats.org/presentationml/2006/ole">
            <mc:AlternateContent xmlns:mc="http://schemas.openxmlformats.org/markup-compatibility/2006">
              <mc:Choice xmlns:v="urn:schemas-microsoft-com:vml" Requires="v">
                <p:oleObj spid="_x0000_s2049" name="Document" r:id="rId4" imgW="5943600" imgH="7874000" progId="Word.Document.12">
                  <p:embed/>
                </p:oleObj>
              </mc:Choice>
              <mc:Fallback>
                <p:oleObj name="Document" r:id="rId4" imgW="5943600" imgH="7874000" progId="Word.Document.12">
                  <p:embed/>
                  <p:pic>
                    <p:nvPicPr>
                      <p:cNvPr id="2" name="Object 1">
                        <a:extLst>
                          <a:ext uri="{FF2B5EF4-FFF2-40B4-BE49-F238E27FC236}">
                            <a16:creationId xmlns:a16="http://schemas.microsoft.com/office/drawing/2014/main" id="{06ADB42A-7A50-2840-A60C-D7D676881F7D}"/>
                          </a:ext>
                        </a:extLst>
                      </p:cNvPr>
                      <p:cNvPicPr/>
                      <p:nvPr/>
                    </p:nvPicPr>
                    <p:blipFill>
                      <a:blip r:embed="rId5"/>
                      <a:stretch>
                        <a:fillRect/>
                      </a:stretch>
                    </p:blipFill>
                    <p:spPr>
                      <a:xfrm>
                        <a:off x="3130863" y="0"/>
                        <a:ext cx="3844096" cy="5093626"/>
                      </a:xfrm>
                      <a:prstGeom prst="rect">
                        <a:avLst/>
                      </a:prstGeom>
                    </p:spPr>
                  </p:pic>
                </p:oleObj>
              </mc:Fallback>
            </mc:AlternateContent>
          </a:graphicData>
        </a:graphic>
      </p:graphicFrame>
    </p:spTree>
    <p:extLst>
      <p:ext uri="{BB962C8B-B14F-4D97-AF65-F5344CB8AC3E}">
        <p14:creationId xmlns:p14="http://schemas.microsoft.com/office/powerpoint/2010/main" val="636028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295BAC-9033-F24D-91CC-4F9FDBA2E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738" y="0"/>
            <a:ext cx="3974523" cy="5143500"/>
          </a:xfrm>
          <a:prstGeom prst="rect">
            <a:avLst/>
          </a:prstGeom>
        </p:spPr>
      </p:pic>
    </p:spTree>
    <p:extLst>
      <p:ext uri="{BB962C8B-B14F-4D97-AF65-F5344CB8AC3E}">
        <p14:creationId xmlns:p14="http://schemas.microsoft.com/office/powerpoint/2010/main" val="3405642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F75A855-C1FB-F441-A9F9-8A514A87958E}"/>
              </a:ext>
            </a:extLst>
          </p:cNvPr>
          <p:cNvGraphicFramePr>
            <a:graphicFrameLocks noChangeAspect="1"/>
          </p:cNvGraphicFramePr>
          <p:nvPr>
            <p:extLst/>
          </p:nvPr>
        </p:nvGraphicFramePr>
        <p:xfrm>
          <a:off x="2764465" y="107709"/>
          <a:ext cx="4455042" cy="5349394"/>
        </p:xfrm>
        <a:graphic>
          <a:graphicData uri="http://schemas.openxmlformats.org/presentationml/2006/ole">
            <mc:AlternateContent xmlns:mc="http://schemas.openxmlformats.org/markup-compatibility/2006">
              <mc:Choice xmlns:v="urn:schemas-microsoft-com:vml" Requires="v">
                <p:oleObj spid="_x0000_s3073" name="Document" r:id="rId4" imgW="5943600" imgH="7137400" progId="Word.Document.12">
                  <p:embed/>
                </p:oleObj>
              </mc:Choice>
              <mc:Fallback>
                <p:oleObj name="Document" r:id="rId4" imgW="5943600" imgH="7137400" progId="Word.Document.12">
                  <p:embed/>
                  <p:pic>
                    <p:nvPicPr>
                      <p:cNvPr id="2" name="Object 1">
                        <a:extLst>
                          <a:ext uri="{FF2B5EF4-FFF2-40B4-BE49-F238E27FC236}">
                            <a16:creationId xmlns:a16="http://schemas.microsoft.com/office/drawing/2014/main" id="{BF75A855-C1FB-F441-A9F9-8A514A87958E}"/>
                          </a:ext>
                        </a:extLst>
                      </p:cNvPr>
                      <p:cNvPicPr/>
                      <p:nvPr/>
                    </p:nvPicPr>
                    <p:blipFill>
                      <a:blip r:embed="rId5"/>
                      <a:stretch>
                        <a:fillRect/>
                      </a:stretch>
                    </p:blipFill>
                    <p:spPr>
                      <a:xfrm>
                        <a:off x="2764465" y="107709"/>
                        <a:ext cx="4455042" cy="5349394"/>
                      </a:xfrm>
                      <a:prstGeom prst="rect">
                        <a:avLst/>
                      </a:prstGeom>
                    </p:spPr>
                  </p:pic>
                </p:oleObj>
              </mc:Fallback>
            </mc:AlternateContent>
          </a:graphicData>
        </a:graphic>
      </p:graphicFrame>
    </p:spTree>
    <p:extLst>
      <p:ext uri="{BB962C8B-B14F-4D97-AF65-F5344CB8AC3E}">
        <p14:creationId xmlns:p14="http://schemas.microsoft.com/office/powerpoint/2010/main" val="2869537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48BD079-7C34-304A-A55E-8E385C795608}"/>
              </a:ext>
            </a:extLst>
          </p:cNvPr>
          <p:cNvGraphicFramePr>
            <a:graphicFrameLocks noChangeAspect="1"/>
          </p:cNvGraphicFramePr>
          <p:nvPr>
            <p:extLst/>
          </p:nvPr>
        </p:nvGraphicFramePr>
        <p:xfrm>
          <a:off x="3101974" y="102607"/>
          <a:ext cx="3745393" cy="5177217"/>
        </p:xfrm>
        <a:graphic>
          <a:graphicData uri="http://schemas.openxmlformats.org/presentationml/2006/ole">
            <mc:AlternateContent xmlns:mc="http://schemas.openxmlformats.org/markup-compatibility/2006">
              <mc:Choice xmlns:v="urn:schemas-microsoft-com:vml" Requires="v">
                <p:oleObj spid="_x0000_s4097" name="Document" r:id="rId4" imgW="5943600" imgH="8216900" progId="Word.Document.12">
                  <p:embed/>
                </p:oleObj>
              </mc:Choice>
              <mc:Fallback>
                <p:oleObj name="Document" r:id="rId4" imgW="5943600" imgH="8216900" progId="Word.Document.12">
                  <p:embed/>
                  <p:pic>
                    <p:nvPicPr>
                      <p:cNvPr id="3" name="Object 2">
                        <a:extLst>
                          <a:ext uri="{FF2B5EF4-FFF2-40B4-BE49-F238E27FC236}">
                            <a16:creationId xmlns:a16="http://schemas.microsoft.com/office/drawing/2014/main" id="{248BD079-7C34-304A-A55E-8E385C795608}"/>
                          </a:ext>
                        </a:extLst>
                      </p:cNvPr>
                      <p:cNvPicPr/>
                      <p:nvPr/>
                    </p:nvPicPr>
                    <p:blipFill>
                      <a:blip r:embed="rId5"/>
                      <a:stretch>
                        <a:fillRect/>
                      </a:stretch>
                    </p:blipFill>
                    <p:spPr>
                      <a:xfrm>
                        <a:off x="3101974" y="102607"/>
                        <a:ext cx="3745393" cy="5177217"/>
                      </a:xfrm>
                      <a:prstGeom prst="rect">
                        <a:avLst/>
                      </a:prstGeom>
                    </p:spPr>
                  </p:pic>
                </p:oleObj>
              </mc:Fallback>
            </mc:AlternateContent>
          </a:graphicData>
        </a:graphic>
      </p:graphicFrame>
    </p:spTree>
    <p:extLst>
      <p:ext uri="{BB962C8B-B14F-4D97-AF65-F5344CB8AC3E}">
        <p14:creationId xmlns:p14="http://schemas.microsoft.com/office/powerpoint/2010/main" val="1020557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1C73BAD-342A-1E42-830A-5B588951F511}"/>
              </a:ext>
            </a:extLst>
          </p:cNvPr>
          <p:cNvGraphicFramePr>
            <a:graphicFrameLocks noChangeAspect="1"/>
          </p:cNvGraphicFramePr>
          <p:nvPr>
            <p:extLst/>
          </p:nvPr>
        </p:nvGraphicFramePr>
        <p:xfrm>
          <a:off x="3029357" y="153868"/>
          <a:ext cx="5200354" cy="4800904"/>
        </p:xfrm>
        <a:graphic>
          <a:graphicData uri="http://schemas.openxmlformats.org/presentationml/2006/ole">
            <mc:AlternateContent xmlns:mc="http://schemas.openxmlformats.org/markup-compatibility/2006">
              <mc:Choice xmlns:v="urn:schemas-microsoft-com:vml" Requires="v">
                <p:oleObj spid="_x0000_s5121" name="Document" r:id="rId4" imgW="5943600" imgH="5486400" progId="Word.Document.12">
                  <p:embed/>
                </p:oleObj>
              </mc:Choice>
              <mc:Fallback>
                <p:oleObj name="Document" r:id="rId4" imgW="5943600" imgH="5486400" progId="Word.Document.12">
                  <p:embed/>
                  <p:pic>
                    <p:nvPicPr>
                      <p:cNvPr id="2" name="Object 1">
                        <a:extLst>
                          <a:ext uri="{FF2B5EF4-FFF2-40B4-BE49-F238E27FC236}">
                            <a16:creationId xmlns:a16="http://schemas.microsoft.com/office/drawing/2014/main" id="{F1C73BAD-342A-1E42-830A-5B588951F511}"/>
                          </a:ext>
                        </a:extLst>
                      </p:cNvPr>
                      <p:cNvPicPr/>
                      <p:nvPr/>
                    </p:nvPicPr>
                    <p:blipFill>
                      <a:blip r:embed="rId5"/>
                      <a:stretch>
                        <a:fillRect/>
                      </a:stretch>
                    </p:blipFill>
                    <p:spPr>
                      <a:xfrm>
                        <a:off x="3029357" y="153868"/>
                        <a:ext cx="5200354" cy="4800904"/>
                      </a:xfrm>
                      <a:prstGeom prst="rect">
                        <a:avLst/>
                      </a:prstGeom>
                    </p:spPr>
                  </p:pic>
                </p:oleObj>
              </mc:Fallback>
            </mc:AlternateContent>
          </a:graphicData>
        </a:graphic>
      </p:graphicFrame>
    </p:spTree>
    <p:extLst>
      <p:ext uri="{BB962C8B-B14F-4D97-AF65-F5344CB8AC3E}">
        <p14:creationId xmlns:p14="http://schemas.microsoft.com/office/powerpoint/2010/main" val="1573524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E9A7E1D6-B559-3442-AB99-8F7914ABFA70}"/>
              </a:ext>
            </a:extLst>
          </p:cNvPr>
          <p:cNvGraphicFramePr>
            <a:graphicFrameLocks noChangeAspect="1"/>
          </p:cNvGraphicFramePr>
          <p:nvPr>
            <p:extLst/>
          </p:nvPr>
        </p:nvGraphicFramePr>
        <p:xfrm>
          <a:off x="3087688" y="51161"/>
          <a:ext cx="3887270" cy="5324459"/>
        </p:xfrm>
        <a:graphic>
          <a:graphicData uri="http://schemas.openxmlformats.org/presentationml/2006/ole">
            <mc:AlternateContent xmlns:mc="http://schemas.openxmlformats.org/markup-compatibility/2006">
              <mc:Choice xmlns:v="urn:schemas-microsoft-com:vml" Requires="v">
                <p:oleObj spid="_x0000_s6145" name="Document" r:id="rId4" imgW="5943600" imgH="8140700" progId="Word.Document.12">
                  <p:embed/>
                </p:oleObj>
              </mc:Choice>
              <mc:Fallback>
                <p:oleObj name="Document" r:id="rId4" imgW="5943600" imgH="8140700" progId="Word.Document.12">
                  <p:embed/>
                  <p:pic>
                    <p:nvPicPr>
                      <p:cNvPr id="3" name="Object 2">
                        <a:extLst>
                          <a:ext uri="{FF2B5EF4-FFF2-40B4-BE49-F238E27FC236}">
                            <a16:creationId xmlns:a16="http://schemas.microsoft.com/office/drawing/2014/main" id="{E9A7E1D6-B559-3442-AB99-8F7914ABFA70}"/>
                          </a:ext>
                        </a:extLst>
                      </p:cNvPr>
                      <p:cNvPicPr/>
                      <p:nvPr/>
                    </p:nvPicPr>
                    <p:blipFill>
                      <a:blip r:embed="rId5"/>
                      <a:stretch>
                        <a:fillRect/>
                      </a:stretch>
                    </p:blipFill>
                    <p:spPr>
                      <a:xfrm>
                        <a:off x="3087688" y="51161"/>
                        <a:ext cx="3887270" cy="5324459"/>
                      </a:xfrm>
                      <a:prstGeom prst="rect">
                        <a:avLst/>
                      </a:prstGeom>
                    </p:spPr>
                  </p:pic>
                </p:oleObj>
              </mc:Fallback>
            </mc:AlternateContent>
          </a:graphicData>
        </a:graphic>
      </p:graphicFrame>
    </p:spTree>
    <p:extLst>
      <p:ext uri="{BB962C8B-B14F-4D97-AF65-F5344CB8AC3E}">
        <p14:creationId xmlns:p14="http://schemas.microsoft.com/office/powerpoint/2010/main" val="83833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31505-7020-064F-BBCC-EABAD360D538}"/>
              </a:ext>
            </a:extLst>
          </p:cNvPr>
          <p:cNvPicPr>
            <a:picLocks noChangeAspect="1"/>
          </p:cNvPicPr>
          <p:nvPr/>
        </p:nvPicPr>
        <p:blipFill>
          <a:blip r:embed="rId3"/>
          <a:stretch>
            <a:fillRect/>
          </a:stretch>
        </p:blipFill>
        <p:spPr>
          <a:xfrm>
            <a:off x="5986129" y="1862071"/>
            <a:ext cx="2450562" cy="1017975"/>
          </a:xfrm>
          <a:prstGeom prst="rect">
            <a:avLst/>
          </a:prstGeom>
        </p:spPr>
      </p:pic>
      <p:sp>
        <p:nvSpPr>
          <p:cNvPr id="4" name="TextBox 3">
            <a:extLst>
              <a:ext uri="{FF2B5EF4-FFF2-40B4-BE49-F238E27FC236}">
                <a16:creationId xmlns:a16="http://schemas.microsoft.com/office/drawing/2014/main" id="{249836C5-9D04-F74D-908F-837CFFF72629}"/>
              </a:ext>
            </a:extLst>
          </p:cNvPr>
          <p:cNvSpPr txBox="1"/>
          <p:nvPr/>
        </p:nvSpPr>
        <p:spPr>
          <a:xfrm>
            <a:off x="773175" y="103059"/>
            <a:ext cx="7695415" cy="4893647"/>
          </a:xfrm>
          <a:prstGeom prst="rect">
            <a:avLst/>
          </a:prstGeom>
          <a:noFill/>
        </p:spPr>
        <p:txBody>
          <a:bodyPr wrap="square" rtlCol="0">
            <a:spAutoFit/>
          </a:bodyPr>
          <a:lstStyle/>
          <a:p>
            <a:r>
              <a:rPr lang="en-US" sz="1200" dirty="0"/>
              <a:t>In continuing efforts to keep the automotive service and repair community engaged and learning during this extraordinary time, I am pleased to announce the </a:t>
            </a:r>
            <a:r>
              <a:rPr lang="en-US" sz="1200" b="1" dirty="0"/>
              <a:t>World Professional Automotive Community Webinar</a:t>
            </a:r>
            <a:r>
              <a:rPr lang="en-US" sz="1200" dirty="0"/>
              <a:t>s powered by CTI+WTI. Now is a great time to support each other and share available resources so we can all benefit while things are quiet. </a:t>
            </a:r>
            <a:br>
              <a:rPr lang="en-US" sz="1200" dirty="0"/>
            </a:br>
            <a:endParaRPr lang="en-US" sz="1200" dirty="0"/>
          </a:p>
          <a:p>
            <a:r>
              <a:rPr lang="en-US" sz="1200" b="1" dirty="0"/>
              <a:t>No charge</a:t>
            </a:r>
            <a:r>
              <a:rPr lang="en-US" sz="1200" dirty="0"/>
              <a:t> live trainings offer advanced-level technical and business management education five nights a week. Courses are delivered by CTI and WTI instructors, industry leaders and automotive experts from OE and premium aftermarket suppliers and manufacturers. Classes focus on relevant topics, including:</a:t>
            </a:r>
          </a:p>
          <a:p>
            <a:pPr marL="628650" lvl="1" indent="-171450">
              <a:buFont typeface="Arial" panose="020B0604020202020204" pitchFamily="34" charset="0"/>
              <a:buChar char="•"/>
            </a:pPr>
            <a:r>
              <a:rPr lang="en-US" sz="1200" dirty="0"/>
              <a:t>COVID-19 Stimulus Package for the Professional Automotive Community</a:t>
            </a:r>
          </a:p>
          <a:p>
            <a:pPr marL="628650" lvl="1" indent="-171450">
              <a:buFont typeface="Arial" panose="020B0604020202020204" pitchFamily="34" charset="0"/>
              <a:buChar char="•"/>
            </a:pPr>
            <a:r>
              <a:rPr lang="en-US" sz="1200" dirty="0"/>
              <a:t>Modern BMW Maintenance</a:t>
            </a:r>
          </a:p>
          <a:p>
            <a:pPr marL="628650" lvl="1" indent="-171450">
              <a:buFont typeface="Arial" panose="020B0604020202020204" pitchFamily="34" charset="0"/>
              <a:buChar char="•"/>
            </a:pPr>
            <a:r>
              <a:rPr lang="en-US" sz="1200" dirty="0"/>
              <a:t>Marketing and Social Media During a Crisis</a:t>
            </a:r>
          </a:p>
          <a:p>
            <a:pPr marL="628650" lvl="1" indent="-171450">
              <a:buFont typeface="Arial" panose="020B0604020202020204" pitchFamily="34" charset="0"/>
              <a:buChar char="•"/>
            </a:pPr>
            <a:r>
              <a:rPr lang="en-US" sz="1200" dirty="0"/>
              <a:t>Ford Programming</a:t>
            </a:r>
          </a:p>
          <a:p>
            <a:pPr marL="628650" lvl="1" indent="-171450">
              <a:buFont typeface="Arial" panose="020B0604020202020204" pitchFamily="34" charset="0"/>
              <a:buChar char="•"/>
            </a:pPr>
            <a:r>
              <a:rPr lang="en-US" sz="1200" dirty="0"/>
              <a:t>Turbo Oil Consumption Diagnostics</a:t>
            </a:r>
          </a:p>
          <a:p>
            <a:pPr marL="628650" lvl="1" indent="-171450">
              <a:buFont typeface="Arial" panose="020B0604020202020204" pitchFamily="34" charset="0"/>
              <a:buChar char="•"/>
            </a:pPr>
            <a:r>
              <a:rPr lang="en-US" sz="1200" dirty="0"/>
              <a:t>And Many More</a:t>
            </a:r>
          </a:p>
          <a:p>
            <a:r>
              <a:rPr lang="en-US" sz="1200" dirty="0"/>
              <a:t>One-hour webinar classes (M-F, 5:00PM PDT/8:00PM EDT):</a:t>
            </a:r>
          </a:p>
          <a:p>
            <a:pPr marL="628650" lvl="1" indent="-171450">
              <a:buFont typeface="Arial" panose="020B0604020202020204" pitchFamily="34" charset="0"/>
              <a:buChar char="•"/>
            </a:pPr>
            <a:r>
              <a:rPr lang="en-US" sz="1200" dirty="0"/>
              <a:t>Introduction by an Industry Leader</a:t>
            </a:r>
          </a:p>
          <a:p>
            <a:pPr marL="628650" lvl="1" indent="-171450">
              <a:buFont typeface="Arial" panose="020B0604020202020204" pitchFamily="34" charset="0"/>
              <a:buChar char="•"/>
            </a:pPr>
            <a:r>
              <a:rPr lang="en-US" sz="1200" dirty="0"/>
              <a:t>30-45 Minute Training Session</a:t>
            </a:r>
          </a:p>
          <a:p>
            <a:pPr marL="628650" lvl="1" indent="-171450">
              <a:buFont typeface="Arial" panose="020B0604020202020204" pitchFamily="34" charset="0"/>
              <a:buChar char="•"/>
            </a:pPr>
            <a:r>
              <a:rPr lang="en-US" sz="1200" dirty="0"/>
              <a:t>Q&amp;A session</a:t>
            </a:r>
          </a:p>
          <a:p>
            <a:endParaRPr lang="en-US" sz="1200" b="1" dirty="0"/>
          </a:p>
          <a:p>
            <a:r>
              <a:rPr lang="en-US" sz="1200" b="1" dirty="0"/>
              <a:t>World Professional Automotive Community Webinars</a:t>
            </a:r>
            <a:r>
              <a:rPr lang="en-US" sz="1200" dirty="0"/>
              <a:t> kicked off Tuesday, April 7 at 5:00 PM PDT / 8:00 PM EDT with an introduction from Bob Cushing, Executive Vice President, Professional, for Advance Auto Parts and </a:t>
            </a:r>
            <a:r>
              <a:rPr lang="en-US" sz="1200" dirty="0" err="1"/>
              <a:t>Worldpac</a:t>
            </a:r>
            <a:r>
              <a:rPr lang="en-US" sz="1200" dirty="0"/>
              <a:t>, Inc. Tonight at 8:00 pm EDT, we are featuring </a:t>
            </a:r>
            <a:r>
              <a:rPr lang="en-US" sz="1200" dirty="0">
                <a:hlinkClick r:id="rId4"/>
              </a:rPr>
              <a:t>Ford Programming </a:t>
            </a:r>
            <a:r>
              <a:rPr lang="en-US" sz="1200" dirty="0"/>
              <a:t>class! Please join us.  </a:t>
            </a:r>
          </a:p>
          <a:p>
            <a:br>
              <a:rPr lang="en-US" sz="1200" dirty="0"/>
            </a:br>
            <a:r>
              <a:rPr lang="en-US" sz="1200" dirty="0"/>
              <a:t>Pre-register now and attend as many as desired at no charge!  </a:t>
            </a:r>
            <a:r>
              <a:rPr lang="en-US" sz="1200" dirty="0">
                <a:hlinkClick r:id="rId5"/>
              </a:rPr>
              <a:t>http://www.worldpac.com/training/classes/online/</a:t>
            </a:r>
            <a:r>
              <a:rPr lang="en-US" sz="1200" dirty="0"/>
              <a:t> </a:t>
            </a:r>
            <a:br>
              <a:rPr lang="en-US" sz="1200" dirty="0"/>
            </a:br>
            <a:endParaRPr lang="en-US" sz="1200" dirty="0"/>
          </a:p>
          <a:p>
            <a:r>
              <a:rPr lang="en-US" sz="1200" dirty="0"/>
              <a:t>If you have any questions, please email us </a:t>
            </a:r>
            <a:r>
              <a:rPr lang="en-US" sz="1200" dirty="0">
                <a:hlinkClick r:id="rId6"/>
              </a:rPr>
              <a:t>wti@worldpac.com</a:t>
            </a:r>
            <a:r>
              <a:rPr lang="en-US" sz="1200" dirty="0"/>
              <a:t> </a:t>
            </a:r>
          </a:p>
        </p:txBody>
      </p:sp>
    </p:spTree>
    <p:extLst>
      <p:ext uri="{BB962C8B-B14F-4D97-AF65-F5344CB8AC3E}">
        <p14:creationId xmlns:p14="http://schemas.microsoft.com/office/powerpoint/2010/main" val="1702287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Chris Droessler</a:t>
            </a:r>
          </a:p>
        </p:txBody>
      </p:sp>
      <p:sp>
        <p:nvSpPr>
          <p:cNvPr id="3" name="Subtitle 2"/>
          <p:cNvSpPr>
            <a:spLocks noGrp="1"/>
          </p:cNvSpPr>
          <p:nvPr>
            <p:ph type="subTitle" idx="1"/>
          </p:nvPr>
        </p:nvSpPr>
        <p:spPr/>
        <p:txBody>
          <a:bodyPr/>
          <a:lstStyle/>
          <a:p>
            <a:r>
              <a:rPr lang="en-US" dirty="0"/>
              <a:t>Career and Technical Education</a:t>
            </a:r>
          </a:p>
          <a:p>
            <a:r>
              <a:rPr lang="en-US" dirty="0"/>
              <a:t>NC Community College System</a:t>
            </a:r>
          </a:p>
        </p:txBody>
      </p:sp>
      <p:pic>
        <p:nvPicPr>
          <p:cNvPr id="4" name="Picture 3">
            <a:extLst>
              <a:ext uri="{FF2B5EF4-FFF2-40B4-BE49-F238E27FC236}">
                <a16:creationId xmlns:a16="http://schemas.microsoft.com/office/drawing/2014/main" id="{8D132574-4B76-AF49-9DF7-17578B3B17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8222" y="3869594"/>
            <a:ext cx="2948824" cy="1120553"/>
          </a:xfrm>
          <a:prstGeom prst="rect">
            <a:avLst/>
          </a:prstGeom>
        </p:spPr>
      </p:pic>
      <p:pic>
        <p:nvPicPr>
          <p:cNvPr id="9" name="Picture 8">
            <a:extLst>
              <a:ext uri="{FF2B5EF4-FFF2-40B4-BE49-F238E27FC236}">
                <a16:creationId xmlns:a16="http://schemas.microsoft.com/office/drawing/2014/main" id="{D25DA30E-5BEB-664E-857B-49869C3F04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8741" y="0"/>
            <a:ext cx="2545259" cy="2910751"/>
          </a:xfrm>
          <a:prstGeom prst="rect">
            <a:avLst/>
          </a:prstGeom>
        </p:spPr>
      </p:pic>
    </p:spTree>
    <p:extLst>
      <p:ext uri="{BB962C8B-B14F-4D97-AF65-F5344CB8AC3E}">
        <p14:creationId xmlns:p14="http://schemas.microsoft.com/office/powerpoint/2010/main" val="3705284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Tyler Manion</a:t>
            </a:r>
          </a:p>
        </p:txBody>
      </p:sp>
      <p:sp>
        <p:nvSpPr>
          <p:cNvPr id="3" name="Subtitle 2"/>
          <p:cNvSpPr>
            <a:spLocks noGrp="1"/>
          </p:cNvSpPr>
          <p:nvPr>
            <p:ph type="subTitle" idx="1"/>
          </p:nvPr>
        </p:nvSpPr>
        <p:spPr/>
        <p:txBody>
          <a:bodyPr/>
          <a:lstStyle/>
          <a:p>
            <a:r>
              <a:rPr lang="en-US" dirty="0"/>
              <a:t>Automotive Systems Technology Instructor</a:t>
            </a:r>
          </a:p>
          <a:p>
            <a:r>
              <a:rPr lang="en-US" dirty="0"/>
              <a:t>Fayetteville Tech Community College</a:t>
            </a:r>
          </a:p>
        </p:txBody>
      </p:sp>
      <p:pic>
        <p:nvPicPr>
          <p:cNvPr id="1026" name="Picture 2" descr="https://www.nccommunitycolleges.edu/sites/default/files/styles/400_wide/public/college-logos/fayettevilletechcc.png?itok=HuJNJJL_">
            <a:extLst>
              <a:ext uri="{FF2B5EF4-FFF2-40B4-BE49-F238E27FC236}">
                <a16:creationId xmlns:a16="http://schemas.microsoft.com/office/drawing/2014/main" id="{3D6EDC2D-344D-BE4E-B3D5-ACF0623978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0030" y="3752746"/>
            <a:ext cx="2225207" cy="13907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5E3E23-F509-2349-9CF6-CDD2B35DD411}"/>
              </a:ext>
            </a:extLst>
          </p:cNvPr>
          <p:cNvPicPr>
            <a:picLocks noChangeAspect="1"/>
          </p:cNvPicPr>
          <p:nvPr/>
        </p:nvPicPr>
        <p:blipFill rotWithShape="1">
          <a:blip r:embed="rId4">
            <a:extLst>
              <a:ext uri="{28A0092B-C50C-407E-A947-70E740481C1C}">
                <a14:useLocalDpi xmlns:a14="http://schemas.microsoft.com/office/drawing/2010/main" val="0"/>
              </a:ext>
            </a:extLst>
          </a:blip>
          <a:srcRect l="24936"/>
          <a:stretch/>
        </p:blipFill>
        <p:spPr>
          <a:xfrm>
            <a:off x="7170163" y="0"/>
            <a:ext cx="2527152" cy="2244436"/>
          </a:xfrm>
          <a:prstGeom prst="rect">
            <a:avLst/>
          </a:prstGeom>
        </p:spPr>
      </p:pic>
    </p:spTree>
    <p:extLst>
      <p:ext uri="{BB962C8B-B14F-4D97-AF65-F5344CB8AC3E}">
        <p14:creationId xmlns:p14="http://schemas.microsoft.com/office/powerpoint/2010/main" val="1870345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31657-BF1C-B34E-B653-3227DF1F1C00}"/>
              </a:ext>
            </a:extLst>
          </p:cNvPr>
          <p:cNvSpPr>
            <a:spLocks noGrp="1"/>
          </p:cNvSpPr>
          <p:nvPr>
            <p:ph idx="1"/>
          </p:nvPr>
        </p:nvSpPr>
        <p:spPr/>
        <p:txBody>
          <a:bodyPr>
            <a:normAutofit lnSpcReduction="10000"/>
          </a:bodyPr>
          <a:lstStyle/>
          <a:p>
            <a:pPr marL="0" indent="0">
              <a:buNone/>
            </a:pPr>
            <a:r>
              <a:rPr lang="en-US" dirty="0"/>
              <a:t>Black Board Collaborate </a:t>
            </a:r>
          </a:p>
          <a:p>
            <a:pPr lvl="1"/>
            <a:r>
              <a:rPr lang="en-US" dirty="0"/>
              <a:t>Record Lectures</a:t>
            </a:r>
          </a:p>
          <a:p>
            <a:pPr lvl="1"/>
            <a:r>
              <a:rPr lang="en-US" dirty="0"/>
              <a:t>Still have Face to Face Contact Via video</a:t>
            </a:r>
          </a:p>
          <a:p>
            <a:pPr lvl="1"/>
            <a:r>
              <a:rPr lang="en-US" dirty="0"/>
              <a:t>Use of Polls for interaction</a:t>
            </a:r>
          </a:p>
          <a:p>
            <a:pPr lvl="1"/>
            <a:r>
              <a:rPr lang="en-US" dirty="0"/>
              <a:t>Chat feature for working out complex explanations </a:t>
            </a:r>
          </a:p>
          <a:p>
            <a:pPr marL="0" indent="0">
              <a:buNone/>
            </a:pPr>
            <a:r>
              <a:rPr lang="en-US" dirty="0"/>
              <a:t>Black Board Discussion Board</a:t>
            </a:r>
          </a:p>
          <a:p>
            <a:pPr lvl="1"/>
            <a:r>
              <a:rPr lang="en-US" dirty="0"/>
              <a:t>Use for researchable questions which can get fairly in-depth from my use</a:t>
            </a:r>
          </a:p>
          <a:p>
            <a:pPr lvl="1"/>
            <a:r>
              <a:rPr lang="en-US" dirty="0"/>
              <a:t>Use to let the students converse over a topic more freely and openly</a:t>
            </a:r>
          </a:p>
          <a:p>
            <a:pPr marL="0" indent="0">
              <a:buNone/>
            </a:pPr>
            <a:r>
              <a:rPr lang="en-US" dirty="0"/>
              <a:t>Black Board Assignments</a:t>
            </a:r>
          </a:p>
          <a:p>
            <a:pPr lvl="1"/>
            <a:r>
              <a:rPr lang="en-US" dirty="0"/>
              <a:t>Use for easy navigation and implementation of assignments to go along with all of the above mentioned</a:t>
            </a:r>
          </a:p>
        </p:txBody>
      </p:sp>
      <p:sp>
        <p:nvSpPr>
          <p:cNvPr id="2" name="Title 1">
            <a:extLst>
              <a:ext uri="{FF2B5EF4-FFF2-40B4-BE49-F238E27FC236}">
                <a16:creationId xmlns:a16="http://schemas.microsoft.com/office/drawing/2014/main" id="{0F1FD74C-11E5-7748-909B-1AC0E3F27897}"/>
              </a:ext>
            </a:extLst>
          </p:cNvPr>
          <p:cNvSpPr>
            <a:spLocks noGrp="1"/>
          </p:cNvSpPr>
          <p:nvPr>
            <p:ph type="title"/>
          </p:nvPr>
        </p:nvSpPr>
        <p:spPr/>
        <p:txBody>
          <a:bodyPr/>
          <a:lstStyle/>
          <a:p>
            <a:r>
              <a:rPr lang="en-US" dirty="0"/>
              <a:t>Blackboard</a:t>
            </a:r>
          </a:p>
        </p:txBody>
      </p:sp>
    </p:spTree>
    <p:extLst>
      <p:ext uri="{BB962C8B-B14F-4D97-AF65-F5344CB8AC3E}">
        <p14:creationId xmlns:p14="http://schemas.microsoft.com/office/powerpoint/2010/main" val="34464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31657-BF1C-B34E-B653-3227DF1F1C00}"/>
              </a:ext>
            </a:extLst>
          </p:cNvPr>
          <p:cNvSpPr>
            <a:spLocks noGrp="1"/>
          </p:cNvSpPr>
          <p:nvPr>
            <p:ph idx="1"/>
          </p:nvPr>
        </p:nvSpPr>
        <p:spPr/>
        <p:txBody>
          <a:bodyPr/>
          <a:lstStyle/>
          <a:p>
            <a:r>
              <a:rPr lang="en-US"/>
              <a:t>Interactive videos done by James Halderman to go with our textbook published by Pearson Group. </a:t>
            </a:r>
          </a:p>
          <a:p>
            <a:r>
              <a:rPr lang="en-US"/>
              <a:t>All resources have been made free during COVID-19</a:t>
            </a:r>
            <a:endParaRPr lang="en-US" dirty="0"/>
          </a:p>
        </p:txBody>
      </p:sp>
      <p:sp>
        <p:nvSpPr>
          <p:cNvPr id="2" name="Title 1">
            <a:extLst>
              <a:ext uri="{FF2B5EF4-FFF2-40B4-BE49-F238E27FC236}">
                <a16:creationId xmlns:a16="http://schemas.microsoft.com/office/drawing/2014/main" id="{0F1FD74C-11E5-7748-909B-1AC0E3F27897}"/>
              </a:ext>
            </a:extLst>
          </p:cNvPr>
          <p:cNvSpPr>
            <a:spLocks noGrp="1"/>
          </p:cNvSpPr>
          <p:nvPr>
            <p:ph type="title"/>
          </p:nvPr>
        </p:nvSpPr>
        <p:spPr/>
        <p:txBody>
          <a:bodyPr/>
          <a:lstStyle/>
          <a:p>
            <a:r>
              <a:rPr lang="en-US"/>
              <a:t>Pearson/James Halderman Automotive Publications</a:t>
            </a:r>
            <a:endParaRPr lang="en-US" dirty="0"/>
          </a:p>
        </p:txBody>
      </p:sp>
    </p:spTree>
    <p:extLst>
      <p:ext uri="{BB962C8B-B14F-4D97-AF65-F5344CB8AC3E}">
        <p14:creationId xmlns:p14="http://schemas.microsoft.com/office/powerpoint/2010/main" val="3390980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020BE6-336A-764B-B5BF-0A8528C3CB81}"/>
              </a:ext>
            </a:extLst>
          </p:cNvPr>
          <p:cNvPicPr>
            <a:picLocks noChangeAspect="1"/>
          </p:cNvPicPr>
          <p:nvPr/>
        </p:nvPicPr>
        <p:blipFill rotWithShape="1">
          <a:blip r:embed="rId3"/>
          <a:srcRect l="8381" t="9091" r="9091"/>
          <a:stretch/>
        </p:blipFill>
        <p:spPr>
          <a:xfrm>
            <a:off x="2847109" y="1260389"/>
            <a:ext cx="6266799" cy="3883111"/>
          </a:xfrm>
          <a:prstGeom prst="rect">
            <a:avLst/>
          </a:prstGeom>
        </p:spPr>
      </p:pic>
      <p:sp>
        <p:nvSpPr>
          <p:cNvPr id="3" name="Content Placeholder 2">
            <a:extLst>
              <a:ext uri="{FF2B5EF4-FFF2-40B4-BE49-F238E27FC236}">
                <a16:creationId xmlns:a16="http://schemas.microsoft.com/office/drawing/2014/main" id="{9D2FCDBD-D496-E947-B1BC-D6BCE5BC6FD7}"/>
              </a:ext>
            </a:extLst>
          </p:cNvPr>
          <p:cNvSpPr>
            <a:spLocks noGrp="1"/>
          </p:cNvSpPr>
          <p:nvPr>
            <p:ph idx="1"/>
          </p:nvPr>
        </p:nvSpPr>
        <p:spPr>
          <a:xfrm>
            <a:off x="0" y="1346885"/>
            <a:ext cx="2992582" cy="3557623"/>
          </a:xfrm>
        </p:spPr>
        <p:txBody>
          <a:bodyPr/>
          <a:lstStyle/>
          <a:p>
            <a:pPr lvl="1"/>
            <a:r>
              <a:rPr lang="en-US" dirty="0"/>
              <a:t>Multitude of Simulators to act as in class lab simulators </a:t>
            </a:r>
          </a:p>
          <a:p>
            <a:pPr lvl="1"/>
            <a:r>
              <a:rPr lang="en-US" dirty="0"/>
              <a:t>Easy Grading</a:t>
            </a:r>
          </a:p>
          <a:p>
            <a:pPr lvl="1"/>
            <a:r>
              <a:rPr lang="en-US" dirty="0"/>
              <a:t>Streams well over Collaborate with students for review</a:t>
            </a:r>
          </a:p>
        </p:txBody>
      </p:sp>
      <p:sp>
        <p:nvSpPr>
          <p:cNvPr id="2" name="Title 1">
            <a:extLst>
              <a:ext uri="{FF2B5EF4-FFF2-40B4-BE49-F238E27FC236}">
                <a16:creationId xmlns:a16="http://schemas.microsoft.com/office/drawing/2014/main" id="{BCBF1C42-C49C-1444-940F-0034F71EF525}"/>
              </a:ext>
            </a:extLst>
          </p:cNvPr>
          <p:cNvSpPr>
            <a:spLocks noGrp="1"/>
          </p:cNvSpPr>
          <p:nvPr>
            <p:ph type="title"/>
          </p:nvPr>
        </p:nvSpPr>
        <p:spPr/>
        <p:txBody>
          <a:bodyPr/>
          <a:lstStyle/>
          <a:p>
            <a:r>
              <a:rPr lang="en-US"/>
              <a:t>Electude Automotive Resources	</a:t>
            </a:r>
            <a:endParaRPr lang="en-US" dirty="0"/>
          </a:p>
        </p:txBody>
      </p:sp>
    </p:spTree>
    <p:extLst>
      <p:ext uri="{BB962C8B-B14F-4D97-AF65-F5344CB8AC3E}">
        <p14:creationId xmlns:p14="http://schemas.microsoft.com/office/powerpoint/2010/main" val="2871137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A6C285D6-0E1D-5C4E-B064-5C973C34AF82}"/>
              </a:ext>
            </a:extLst>
          </p:cNvPr>
          <p:cNvPicPr>
            <a:picLocks noChangeAspect="1"/>
          </p:cNvPicPr>
          <p:nvPr/>
        </p:nvPicPr>
        <p:blipFill rotWithShape="1">
          <a:blip r:embed="rId3"/>
          <a:srcRect r="15556" b="1"/>
          <a:stretch/>
        </p:blipFill>
        <p:spPr>
          <a:xfrm>
            <a:off x="2216" y="0"/>
            <a:ext cx="9143999" cy="5143500"/>
          </a:xfrm>
          <a:prstGeom prst="rect">
            <a:avLst/>
          </a:prstGeom>
        </p:spPr>
      </p:pic>
    </p:spTree>
    <p:extLst>
      <p:ext uri="{BB962C8B-B14F-4D97-AF65-F5344CB8AC3E}">
        <p14:creationId xmlns:p14="http://schemas.microsoft.com/office/powerpoint/2010/main" val="12471790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C23731-AB47-9F4C-A972-4FB4C4CCD81A}"/>
              </a:ext>
            </a:extLst>
          </p:cNvPr>
          <p:cNvSpPr>
            <a:spLocks noGrp="1"/>
          </p:cNvSpPr>
          <p:nvPr>
            <p:ph idx="1"/>
          </p:nvPr>
        </p:nvSpPr>
        <p:spPr/>
        <p:txBody>
          <a:bodyPr/>
          <a:lstStyle/>
          <a:p>
            <a:r>
              <a:rPr lang="en-US"/>
              <a:t>The National Coalition of Certification Centers is a value-driven organization and the future model for Career and Technical Education, creating highly-skilled, job-ready professionals through a growing network of educational partners and global industry leaders.</a:t>
            </a:r>
          </a:p>
          <a:p>
            <a:r>
              <a:rPr lang="en-US"/>
              <a:t>Snap-On Train the Trainer: Electrical, Steering and Suspension, and Torque Tool use, along with many others.</a:t>
            </a:r>
          </a:p>
          <a:p>
            <a:r>
              <a:rPr lang="en-US"/>
              <a:t>Can be used if this Online Platform needs to be extended or reimplemented. </a:t>
            </a:r>
            <a:endParaRPr lang="en-US" dirty="0"/>
          </a:p>
        </p:txBody>
      </p:sp>
      <p:sp>
        <p:nvSpPr>
          <p:cNvPr id="2" name="Title 1">
            <a:extLst>
              <a:ext uri="{FF2B5EF4-FFF2-40B4-BE49-F238E27FC236}">
                <a16:creationId xmlns:a16="http://schemas.microsoft.com/office/drawing/2014/main" id="{1DA630E2-F5FD-E548-95C7-687A91F4DBF9}"/>
              </a:ext>
            </a:extLst>
          </p:cNvPr>
          <p:cNvSpPr>
            <a:spLocks noGrp="1"/>
          </p:cNvSpPr>
          <p:nvPr>
            <p:ph type="title"/>
          </p:nvPr>
        </p:nvSpPr>
        <p:spPr/>
        <p:txBody>
          <a:bodyPr/>
          <a:lstStyle/>
          <a:p>
            <a:r>
              <a:rPr lang="en-US"/>
              <a:t>NC3 Training Material	</a:t>
            </a:r>
          </a:p>
        </p:txBody>
      </p:sp>
    </p:spTree>
    <p:extLst>
      <p:ext uri="{BB962C8B-B14F-4D97-AF65-F5344CB8AC3E}">
        <p14:creationId xmlns:p14="http://schemas.microsoft.com/office/powerpoint/2010/main" val="2087542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Zack Hubbard</a:t>
            </a:r>
          </a:p>
        </p:txBody>
      </p:sp>
      <p:sp>
        <p:nvSpPr>
          <p:cNvPr id="3" name="Subtitle 2"/>
          <p:cNvSpPr>
            <a:spLocks noGrp="1"/>
          </p:cNvSpPr>
          <p:nvPr>
            <p:ph type="subTitle" idx="1"/>
          </p:nvPr>
        </p:nvSpPr>
        <p:spPr/>
        <p:txBody>
          <a:bodyPr/>
          <a:lstStyle/>
          <a:p>
            <a:r>
              <a:rPr lang="en-US" dirty="0"/>
              <a:t>Program Chair – Information Technology</a:t>
            </a:r>
          </a:p>
          <a:p>
            <a:r>
              <a:rPr lang="en-US" dirty="0"/>
              <a:t>Rowan-Cabarrus Community College</a:t>
            </a:r>
          </a:p>
        </p:txBody>
      </p:sp>
      <p:pic>
        <p:nvPicPr>
          <p:cNvPr id="5" name="Picture 4">
            <a:extLst>
              <a:ext uri="{FF2B5EF4-FFF2-40B4-BE49-F238E27FC236}">
                <a16:creationId xmlns:a16="http://schemas.microsoft.com/office/drawing/2014/main" id="{F7502628-A79C-2A4C-9B41-13C4D56A9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33323" y="-172277"/>
            <a:ext cx="2610678" cy="3140944"/>
          </a:xfrm>
          <a:prstGeom prst="rect">
            <a:avLst/>
          </a:prstGeom>
        </p:spPr>
      </p:pic>
      <p:pic>
        <p:nvPicPr>
          <p:cNvPr id="7" name="Picture 6">
            <a:extLst>
              <a:ext uri="{FF2B5EF4-FFF2-40B4-BE49-F238E27FC236}">
                <a16:creationId xmlns:a16="http://schemas.microsoft.com/office/drawing/2014/main" id="{8ABA1615-56CD-284C-A004-D529D0F13D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3969" y="3778382"/>
            <a:ext cx="2837329" cy="1232887"/>
          </a:xfrm>
          <a:prstGeom prst="rect">
            <a:avLst/>
          </a:prstGeom>
        </p:spPr>
      </p:pic>
    </p:spTree>
    <p:extLst>
      <p:ext uri="{BB962C8B-B14F-4D97-AF65-F5344CB8AC3E}">
        <p14:creationId xmlns:p14="http://schemas.microsoft.com/office/powerpoint/2010/main" val="1910117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Perkins/CTE State Staff</a:t>
            </a:r>
          </a:p>
        </p:txBody>
      </p:sp>
      <p:sp>
        <p:nvSpPr>
          <p:cNvPr id="3" name="Content Placeholder 2"/>
          <p:cNvSpPr>
            <a:spLocks noGrp="1"/>
          </p:cNvSpPr>
          <p:nvPr>
            <p:ph idx="1"/>
          </p:nvPr>
        </p:nvSpPr>
        <p:spPr>
          <a:xfrm>
            <a:off x="1964872" y="1200150"/>
            <a:ext cx="5437414" cy="3943350"/>
          </a:xfrm>
        </p:spPr>
        <p:txBody>
          <a:bodyPr>
            <a:noAutofit/>
          </a:bodyPr>
          <a:lstStyle/>
          <a:p>
            <a:pPr marL="0" indent="0">
              <a:spcBef>
                <a:spcPts val="300"/>
              </a:spcBef>
              <a:spcAft>
                <a:spcPts val="400"/>
              </a:spcAft>
              <a:buNone/>
              <a:tabLst>
                <a:tab pos="555625" algn="l"/>
                <a:tab pos="5026025" algn="r"/>
              </a:tabLst>
            </a:pPr>
            <a:r>
              <a:rPr lang="en-US" sz="1600" b="1" dirty="0"/>
              <a:t>Dr. Bob </a:t>
            </a:r>
            <a:r>
              <a:rPr lang="en-US" sz="1600" b="1" dirty="0" err="1"/>
              <a:t>Witchger</a:t>
            </a:r>
            <a:r>
              <a:rPr lang="en-US" sz="1600" b="1" dirty="0"/>
              <a:t>	</a:t>
            </a:r>
            <a:r>
              <a:rPr lang="en-US" sz="1400" dirty="0"/>
              <a:t>Director, Career &amp; Technical Education</a:t>
            </a:r>
            <a:br>
              <a:rPr lang="en-US" sz="1400" dirty="0"/>
            </a:br>
            <a:r>
              <a:rPr lang="en-US" sz="1400" dirty="0"/>
              <a:t>	</a:t>
            </a:r>
            <a:r>
              <a:rPr lang="en-US" sz="1400" dirty="0" err="1"/>
              <a:t>WitchgerB@nccommunitycolleges.edu</a:t>
            </a:r>
            <a:r>
              <a:rPr lang="en-US" sz="1400" dirty="0"/>
              <a:t>	919-807-7126</a:t>
            </a:r>
          </a:p>
          <a:p>
            <a:pPr marL="0" indent="0">
              <a:spcBef>
                <a:spcPts val="300"/>
              </a:spcBef>
              <a:spcAft>
                <a:spcPts val="400"/>
              </a:spcAft>
              <a:buNone/>
              <a:tabLst>
                <a:tab pos="555625" algn="l"/>
                <a:tab pos="5026025" algn="r"/>
              </a:tabLst>
            </a:pPr>
            <a:r>
              <a:rPr lang="en-US" sz="1600" b="1" dirty="0"/>
              <a:t>Dr. Tony R. </a:t>
            </a:r>
            <a:r>
              <a:rPr lang="en-US" sz="1600" b="1" dirty="0" err="1"/>
              <a:t>Reggi</a:t>
            </a:r>
            <a:r>
              <a:rPr lang="en-US" sz="1400" dirty="0"/>
              <a:t>	Coordinator, Career &amp; Technical Education</a:t>
            </a:r>
            <a:br>
              <a:rPr lang="en-US" sz="1400" dirty="0"/>
            </a:br>
            <a:r>
              <a:rPr lang="en-US" sz="1400" dirty="0"/>
              <a:t>	</a:t>
            </a:r>
            <a:r>
              <a:rPr lang="en-US" sz="1400" dirty="0" err="1"/>
              <a:t>ReggiA@nccommunitycolleges.edu</a:t>
            </a:r>
            <a:r>
              <a:rPr lang="en-US" sz="1400" dirty="0"/>
              <a:t>	919-807-7131</a:t>
            </a:r>
          </a:p>
          <a:p>
            <a:pPr marL="0" indent="0">
              <a:spcBef>
                <a:spcPts val="300"/>
              </a:spcBef>
              <a:spcAft>
                <a:spcPts val="400"/>
              </a:spcAft>
              <a:buNone/>
              <a:tabLst>
                <a:tab pos="555625" algn="l"/>
                <a:tab pos="5026025" algn="r"/>
              </a:tabLst>
            </a:pPr>
            <a:r>
              <a:rPr lang="en-US" sz="1600" b="1" dirty="0"/>
              <a:t>Patti </a:t>
            </a:r>
            <a:r>
              <a:rPr lang="en-US" sz="1600" b="1" dirty="0" err="1"/>
              <a:t>Coultas</a:t>
            </a:r>
            <a:r>
              <a:rPr lang="en-US" sz="1400" dirty="0"/>
              <a:t>	Coordinator, Career &amp; Technical Education</a:t>
            </a:r>
            <a:br>
              <a:rPr lang="en-US" sz="1400" dirty="0"/>
            </a:br>
            <a:r>
              <a:rPr lang="en-US" sz="1400" dirty="0"/>
              <a:t>	</a:t>
            </a:r>
            <a:r>
              <a:rPr lang="en-US" sz="1400" dirty="0" err="1"/>
              <a:t>CoultasP@nccommunitycolleges.edu</a:t>
            </a:r>
            <a:r>
              <a:rPr lang="en-US" sz="1400" dirty="0"/>
              <a:t>	919-807-7130</a:t>
            </a:r>
          </a:p>
          <a:p>
            <a:pPr marL="0" indent="0">
              <a:spcBef>
                <a:spcPts val="300"/>
              </a:spcBef>
              <a:spcAft>
                <a:spcPts val="400"/>
              </a:spcAft>
              <a:buNone/>
              <a:tabLst>
                <a:tab pos="555625" algn="l"/>
                <a:tab pos="5026025" algn="r"/>
              </a:tabLst>
            </a:pPr>
            <a:r>
              <a:rPr lang="en-US" sz="1600" b="1" dirty="0"/>
              <a:t>Dr. Mary Olvera</a:t>
            </a:r>
            <a:r>
              <a:rPr lang="en-US" sz="1800" dirty="0"/>
              <a:t>	</a:t>
            </a:r>
            <a:r>
              <a:rPr lang="en-US" sz="1400" dirty="0"/>
              <a:t>Coordinator, Career &amp; Technical Education</a:t>
            </a:r>
            <a:br>
              <a:rPr lang="en-US" sz="1400" dirty="0"/>
            </a:br>
            <a:r>
              <a:rPr lang="en-US" sz="1400" dirty="0"/>
              <a:t>	</a:t>
            </a:r>
            <a:r>
              <a:rPr lang="en-US" sz="1400" dirty="0" err="1"/>
              <a:t>OlveraM@nccommunitycolleges.edu</a:t>
            </a:r>
            <a:r>
              <a:rPr lang="en-US" sz="1400" dirty="0"/>
              <a:t>	919-807-7120</a:t>
            </a:r>
          </a:p>
          <a:p>
            <a:pPr marL="0" indent="0">
              <a:spcBef>
                <a:spcPts val="300"/>
              </a:spcBef>
              <a:spcAft>
                <a:spcPts val="400"/>
              </a:spcAft>
              <a:buNone/>
              <a:tabLst>
                <a:tab pos="555625" algn="l"/>
                <a:tab pos="5026025" algn="r"/>
              </a:tabLst>
            </a:pPr>
            <a:r>
              <a:rPr lang="en-US" sz="1600" b="1" dirty="0"/>
              <a:t>Michelle Lair</a:t>
            </a:r>
            <a:r>
              <a:rPr lang="en-US" sz="1600" dirty="0"/>
              <a:t>	</a:t>
            </a:r>
            <a:r>
              <a:rPr lang="en-US" sz="1400" dirty="0"/>
              <a:t>Coordinator, Career &amp; Technical Education</a:t>
            </a:r>
            <a:br>
              <a:rPr lang="en-US" sz="1400" dirty="0"/>
            </a:br>
            <a:r>
              <a:rPr lang="en-US" sz="1400" dirty="0"/>
              <a:t>	</a:t>
            </a:r>
            <a:r>
              <a:rPr lang="en-US" sz="1400" dirty="0" err="1"/>
              <a:t>LairM@nccommunitycolleges.edu</a:t>
            </a:r>
            <a:r>
              <a:rPr lang="en-US" sz="1400" dirty="0"/>
              <a:t>	919-807-7227</a:t>
            </a:r>
          </a:p>
          <a:p>
            <a:pPr marL="0" indent="0">
              <a:spcBef>
                <a:spcPts val="300"/>
              </a:spcBef>
              <a:spcAft>
                <a:spcPts val="400"/>
              </a:spcAft>
              <a:buNone/>
              <a:tabLst>
                <a:tab pos="555625" algn="l"/>
                <a:tab pos="5026025" algn="r"/>
              </a:tabLst>
            </a:pPr>
            <a:r>
              <a:rPr lang="en-US" sz="1600" b="1" dirty="0"/>
              <a:t>Chris </a:t>
            </a:r>
            <a:r>
              <a:rPr lang="en-US" sz="1600" b="1" dirty="0" err="1"/>
              <a:t>Droessler</a:t>
            </a:r>
            <a:r>
              <a:rPr lang="en-US" sz="1400" dirty="0"/>
              <a:t>	Coordinator, Career &amp; Technical Education</a:t>
            </a:r>
            <a:br>
              <a:rPr lang="en-US" sz="1400" dirty="0"/>
            </a:br>
            <a:r>
              <a:rPr lang="en-US" sz="1400" dirty="0"/>
              <a:t>	</a:t>
            </a:r>
            <a:r>
              <a:rPr lang="en-US" sz="1400" dirty="0" err="1"/>
              <a:t>DroesslerC@nccommunitycolleges.edu</a:t>
            </a:r>
            <a:r>
              <a:rPr lang="en-US" sz="1400" dirty="0"/>
              <a:t>	919-807-7068</a:t>
            </a:r>
          </a:p>
          <a:p>
            <a:pPr marL="0" indent="0">
              <a:spcBef>
                <a:spcPts val="300"/>
              </a:spcBef>
              <a:spcAft>
                <a:spcPts val="400"/>
              </a:spcAft>
              <a:buNone/>
              <a:tabLst>
                <a:tab pos="555625" algn="l"/>
                <a:tab pos="5026025" algn="r"/>
              </a:tabLst>
            </a:pPr>
            <a:r>
              <a:rPr lang="en-US" sz="1600" b="1" dirty="0"/>
              <a:t>Darice McDougald</a:t>
            </a:r>
            <a:r>
              <a:rPr lang="en-US" sz="1400" dirty="0"/>
              <a:t>	CTE Administrative Assistant</a:t>
            </a:r>
            <a:br>
              <a:rPr lang="en-US" sz="1400" dirty="0"/>
            </a:br>
            <a:r>
              <a:rPr lang="en-US" sz="1400" dirty="0"/>
              <a:t>	McDougaldD@nccommunitycolleges.edu	919-807-7219</a:t>
            </a:r>
          </a:p>
        </p:txBody>
      </p:sp>
    </p:spTree>
    <p:extLst>
      <p:ext uri="{BB962C8B-B14F-4D97-AF65-F5344CB8AC3E}">
        <p14:creationId xmlns:p14="http://schemas.microsoft.com/office/powerpoint/2010/main" val="48487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 Carroll</a:t>
            </a:r>
          </a:p>
        </p:txBody>
      </p:sp>
      <p:sp>
        <p:nvSpPr>
          <p:cNvPr id="3" name="Subtitle 2"/>
          <p:cNvSpPr>
            <a:spLocks noGrp="1"/>
          </p:cNvSpPr>
          <p:nvPr>
            <p:ph type="subTitle" idx="1"/>
          </p:nvPr>
        </p:nvSpPr>
        <p:spPr>
          <a:xfrm>
            <a:off x="0" y="2910751"/>
            <a:ext cx="9144000" cy="1241822"/>
          </a:xfrm>
        </p:spPr>
        <p:txBody>
          <a:bodyPr>
            <a:normAutofit/>
          </a:bodyPr>
          <a:lstStyle/>
          <a:p>
            <a:r>
              <a:rPr lang="en-US" dirty="0"/>
              <a:t>Program Coordinator, Automotive Systems Technology</a:t>
            </a:r>
          </a:p>
          <a:p>
            <a:r>
              <a:rPr lang="en-US" dirty="0"/>
              <a:t>Edgecombe Community College</a:t>
            </a:r>
          </a:p>
        </p:txBody>
      </p:sp>
      <p:pic>
        <p:nvPicPr>
          <p:cNvPr id="7170" name="Picture 2" descr="https://www.nccommunitycolleges.edu/sites/default/files/styles/400_wide/public/college-logos/edgecombecc.png?itok=_NinVf-L">
            <a:extLst>
              <a:ext uri="{FF2B5EF4-FFF2-40B4-BE49-F238E27FC236}">
                <a16:creationId xmlns:a16="http://schemas.microsoft.com/office/drawing/2014/main" id="{AFCADE83-EA44-9747-820D-66B3547549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977" b="11720"/>
          <a:stretch/>
        </p:blipFill>
        <p:spPr bwMode="auto">
          <a:xfrm>
            <a:off x="2613387" y="4062808"/>
            <a:ext cx="3938494" cy="10067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edgecombe.edu/files/2019/09/carroll-al-169x225.jpg">
            <a:extLst>
              <a:ext uri="{FF2B5EF4-FFF2-40B4-BE49-F238E27FC236}">
                <a16:creationId xmlns:a16="http://schemas.microsoft.com/office/drawing/2014/main" id="{88F01EC0-973E-9D42-A185-60BC15011C7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03165" y="-240292"/>
            <a:ext cx="2040835" cy="306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4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Alice T. Kennedy</a:t>
            </a:r>
          </a:p>
        </p:txBody>
      </p:sp>
      <p:sp>
        <p:nvSpPr>
          <p:cNvPr id="3" name="Subtitle 2"/>
          <p:cNvSpPr>
            <a:spLocks noGrp="1"/>
          </p:cNvSpPr>
          <p:nvPr>
            <p:ph type="subTitle" idx="1"/>
          </p:nvPr>
        </p:nvSpPr>
        <p:spPr/>
        <p:txBody>
          <a:bodyPr/>
          <a:lstStyle/>
          <a:p>
            <a:r>
              <a:rPr lang="en-US" dirty="0"/>
              <a:t>Radiography Program Chair</a:t>
            </a:r>
          </a:p>
          <a:p>
            <a:r>
              <a:rPr lang="en-US" dirty="0"/>
              <a:t>Lenoir Community College</a:t>
            </a:r>
          </a:p>
        </p:txBody>
      </p:sp>
      <p:pic>
        <p:nvPicPr>
          <p:cNvPr id="1026" name="Picture 2" descr="https://www.nccommunitycolleges.edu/sites/default/files/styles/400_wide/public/college-logos/lenoircc.png?itok=ZDKzP0qv">
            <a:extLst>
              <a:ext uri="{FF2B5EF4-FFF2-40B4-BE49-F238E27FC236}">
                <a16:creationId xmlns:a16="http://schemas.microsoft.com/office/drawing/2014/main" id="{61052858-9C72-984D-AE95-80883D04C4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3352" y="3887997"/>
            <a:ext cx="3181847" cy="11613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23DA43-F9DF-4243-BE61-FF311E2D4C47}"/>
              </a:ext>
            </a:extLst>
          </p:cNvPr>
          <p:cNvSpPr txBox="1"/>
          <p:nvPr/>
        </p:nvSpPr>
        <p:spPr>
          <a:xfrm>
            <a:off x="9144000" y="0"/>
            <a:ext cx="301450"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305623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Bobby Brown</a:t>
            </a:r>
          </a:p>
        </p:txBody>
      </p:sp>
      <p:sp>
        <p:nvSpPr>
          <p:cNvPr id="3" name="Subtitle 2"/>
          <p:cNvSpPr>
            <a:spLocks noGrp="1"/>
          </p:cNvSpPr>
          <p:nvPr>
            <p:ph type="subTitle" idx="1"/>
          </p:nvPr>
        </p:nvSpPr>
        <p:spPr/>
        <p:txBody>
          <a:bodyPr/>
          <a:lstStyle/>
          <a:p>
            <a:r>
              <a:rPr lang="en-US" dirty="0"/>
              <a:t>Automotive Systems Technology Instructor</a:t>
            </a:r>
            <a:br>
              <a:rPr lang="en-US" dirty="0"/>
            </a:br>
            <a:r>
              <a:rPr lang="en-US" dirty="0"/>
              <a:t>Wilson Community College</a:t>
            </a:r>
          </a:p>
        </p:txBody>
      </p:sp>
      <p:pic>
        <p:nvPicPr>
          <p:cNvPr id="4098" name="Picture 2" descr="https://www.nccommunitycolleges.edu/sites/default/files/styles/400_wide/public/college-logos/wilsoncc.png?itok=SZUbDade">
            <a:extLst>
              <a:ext uri="{FF2B5EF4-FFF2-40B4-BE49-F238E27FC236}">
                <a16:creationId xmlns:a16="http://schemas.microsoft.com/office/drawing/2014/main" id="{4B1EE9C8-8093-974E-B6E3-5E0808AA76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5647" y="3743128"/>
            <a:ext cx="2096247" cy="14673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wilsoncc.edu/wp-content/uploads/2019/01/Bobby-Brown.jpg">
            <a:extLst>
              <a:ext uri="{FF2B5EF4-FFF2-40B4-BE49-F238E27FC236}">
                <a16:creationId xmlns:a16="http://schemas.microsoft.com/office/drawing/2014/main" id="{6333A967-5581-2043-BC34-7EED7CE41D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20070" y="0"/>
            <a:ext cx="2623930" cy="291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367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5895</Words>
  <Application>Microsoft Macintosh PowerPoint</Application>
  <PresentationFormat>On-screen Show (16:9)</PresentationFormat>
  <Paragraphs>754</Paragraphs>
  <Slides>67</Slides>
  <Notes>66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3" baseType="lpstr">
      <vt:lpstr>Arial</vt:lpstr>
      <vt:lpstr>Calibri</vt:lpstr>
      <vt:lpstr>Calibri Light</vt:lpstr>
      <vt:lpstr>HelvLight</vt:lpstr>
      <vt:lpstr>Office Theme</vt:lpstr>
      <vt:lpstr>Document</vt:lpstr>
      <vt:lpstr>Strategies in Enhancing Career and Technical Education</vt:lpstr>
      <vt:lpstr>Mentioned at the end of the webinar</vt:lpstr>
      <vt:lpstr>College labs are closed, so how do we teach?</vt:lpstr>
      <vt:lpstr>Raising the Awareness of Career Pathways in North Carolina</vt:lpstr>
      <vt:lpstr>Dr. Bob Witchger</vt:lpstr>
      <vt:lpstr>Chris Droessler</vt:lpstr>
      <vt:lpstr>Al Carroll</vt:lpstr>
      <vt:lpstr>Alice T. Kennedy</vt:lpstr>
      <vt:lpstr>Bobby Brown</vt:lpstr>
      <vt:lpstr>Brandon Hensley</vt:lpstr>
      <vt:lpstr>T David Chambers</vt:lpstr>
      <vt:lpstr>David Pearce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 Myers</vt:lpstr>
      <vt:lpstr>Don Ashley</vt:lpstr>
      <vt:lpstr>Doug Parrish</vt:lpstr>
      <vt:lpstr>Eddie Sholar</vt:lpstr>
      <vt:lpstr>Frank Scuiletti</vt:lpstr>
      <vt:lpstr>Gary Smith</vt:lpstr>
      <vt:lpstr>Happy Gingras</vt:lpstr>
      <vt:lpstr>James Holton</vt:lpstr>
      <vt:lpstr>Jon D. Crockett</vt:lpstr>
      <vt:lpstr>Joseph A. Flynn</vt:lpstr>
      <vt:lpstr>PowerPoint Presentation</vt:lpstr>
      <vt:lpstr>PowerPoint Presentation</vt:lpstr>
      <vt:lpstr>Justin Harvell</vt:lpstr>
      <vt:lpstr>Karen Kiker</vt:lpstr>
      <vt:lpstr>Kevin Henry</vt:lpstr>
      <vt:lpstr>Lee Ashburn</vt:lpstr>
      <vt:lpstr>Margie Norfleet</vt:lpstr>
      <vt:lpstr>Matthew Berg</vt:lpstr>
      <vt:lpstr>Michael G Starling</vt:lpstr>
      <vt:lpstr>Regina Hartley, Ph.D</vt:lpstr>
      <vt:lpstr>Ricky Meadows</vt:lpstr>
      <vt:lpstr>Sarah Sawyer</vt:lpstr>
      <vt:lpstr>Teikeshia Archer</vt:lpstr>
      <vt:lpstr>PowerPoint Presentation</vt:lpstr>
      <vt:lpstr>PowerPoint Presentation</vt:lpstr>
      <vt:lpstr>PowerPoint Presentation</vt:lpstr>
      <vt:lpstr>Terrence “TJ” Nealy</vt:lpstr>
      <vt:lpstr>PowerPoint Presentation</vt:lpstr>
      <vt:lpstr>Terri Allen</vt:lpstr>
      <vt:lpstr>Thomas Butler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Tyler Manion</vt:lpstr>
      <vt:lpstr>Blackboard</vt:lpstr>
      <vt:lpstr>Pearson/James Halderman Automotive Publications</vt:lpstr>
      <vt:lpstr>Electude Automotive Resources </vt:lpstr>
      <vt:lpstr>PowerPoint Presentation</vt:lpstr>
      <vt:lpstr>NC3 Training Material </vt:lpstr>
      <vt:lpstr>Zack Hubbard</vt:lpstr>
      <vt:lpstr>Perkins/CTE State Staff</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2020-04-16T10:55:09Z</cp:lastPrinted>
  <dcterms:created xsi:type="dcterms:W3CDTF">2017-04-24T19:18:55Z</dcterms:created>
  <dcterms:modified xsi:type="dcterms:W3CDTF">2020-04-16T14:31:20Z</dcterms:modified>
</cp:coreProperties>
</file>