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778" r:id="rId2"/>
    <p:sldId id="1165" r:id="rId3"/>
    <p:sldId id="1540" r:id="rId4"/>
    <p:sldId id="1515" r:id="rId5"/>
    <p:sldId id="1560" r:id="rId6"/>
    <p:sldId id="1517" r:id="rId7"/>
    <p:sldId id="1561" r:id="rId8"/>
    <p:sldId id="1532" r:id="rId9"/>
    <p:sldId id="1562" r:id="rId10"/>
    <p:sldId id="1534" r:id="rId11"/>
    <p:sldId id="1551" r:id="rId12"/>
    <p:sldId id="1563" r:id="rId13"/>
    <p:sldId id="1483" r:id="rId14"/>
    <p:sldId id="1488" r:id="rId15"/>
    <p:sldId id="1575" r:id="rId16"/>
    <p:sldId id="1576" r:id="rId17"/>
    <p:sldId id="1578" r:id="rId18"/>
    <p:sldId id="1577" r:id="rId19"/>
    <p:sldId id="1579" r:id="rId20"/>
    <p:sldId id="1565" r:id="rId21"/>
    <p:sldId id="1595" r:id="rId22"/>
    <p:sldId id="1597" r:id="rId23"/>
    <p:sldId id="1598" r:id="rId24"/>
    <p:sldId id="1599" r:id="rId25"/>
    <p:sldId id="1600" r:id="rId26"/>
    <p:sldId id="1601" r:id="rId27"/>
    <p:sldId id="1605" r:id="rId28"/>
    <p:sldId id="1477" r:id="rId29"/>
    <p:sldId id="1584" r:id="rId30"/>
    <p:sldId id="1593" r:id="rId31"/>
    <p:sldId id="1594" r:id="rId32"/>
    <p:sldId id="1589" r:id="rId33"/>
    <p:sldId id="1590" r:id="rId34"/>
    <p:sldId id="1591" r:id="rId35"/>
    <p:sldId id="1592" r:id="rId36"/>
    <p:sldId id="281" r:id="rId37"/>
    <p:sldId id="280" r:id="rId38"/>
    <p:sldId id="283" r:id="rId39"/>
    <p:sldId id="1567" r:id="rId40"/>
    <p:sldId id="1587" r:id="rId41"/>
    <p:sldId id="1566" r:id="rId42"/>
    <p:sldId id="1588" r:id="rId43"/>
    <p:sldId id="1586" r:id="rId44"/>
    <p:sldId id="1583" r:id="rId45"/>
    <p:sldId id="263" r:id="rId46"/>
    <p:sldId id="258" r:id="rId47"/>
    <p:sldId id="256" r:id="rId48"/>
    <p:sldId id="259" r:id="rId49"/>
    <p:sldId id="262" r:id="rId50"/>
    <p:sldId id="273" r:id="rId51"/>
    <p:sldId id="264" r:id="rId52"/>
    <p:sldId id="257" r:id="rId53"/>
    <p:sldId id="266" r:id="rId54"/>
    <p:sldId id="269" r:id="rId55"/>
    <p:sldId id="276" r:id="rId56"/>
    <p:sldId id="271" r:id="rId57"/>
    <p:sldId id="272" r:id="rId58"/>
    <p:sldId id="291" r:id="rId59"/>
    <p:sldId id="1529" r:id="rId60"/>
    <p:sldId id="1606" r:id="rId61"/>
    <p:sldId id="1571" r:id="rId62"/>
    <p:sldId id="1572" r:id="rId63"/>
    <p:sldId id="1573" r:id="rId64"/>
    <p:sldId id="1574" r:id="rId65"/>
    <p:sldId id="1569" r:id="rId66"/>
    <p:sldId id="1405" r:id="rId67"/>
    <p:sldId id="704" r:id="rId68"/>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531FF"/>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1F8B8F-6AAF-0640-B642-2F796A0A0109}" v="2327" dt="2021-10-20T11:22:38.327"/>
    <p1510:client id="{0D67B5D0-4D6D-5045-90D1-7801FBCAF034}" v="30" dt="2021-10-20T20:07:46.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46" autoAdjust="0"/>
    <p:restoredTop sz="70588" autoAdjust="0"/>
  </p:normalViewPr>
  <p:slideViewPr>
    <p:cSldViewPr snapToGrid="0">
      <p:cViewPr varScale="1">
        <p:scale>
          <a:sx n="70" d="100"/>
          <a:sy n="70" d="100"/>
        </p:scale>
        <p:origin x="2240" y="1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072"/>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2B911A00-F99B-3449-9653-07BACD4B4ACC}"/>
    <pc:docChg chg="undo custSel addSld delSld modSld">
      <pc:chgData name="Chris Droessler" userId="625c3661-9d64-47fa-b83c-4b49393bd161" providerId="ADAL" clId="{2B911A00-F99B-3449-9653-07BACD4B4ACC}" dt="2021-09-14T14:10:26.943" v="689" actId="20577"/>
      <pc:docMkLst>
        <pc:docMk/>
      </pc:docMkLst>
      <pc:sldChg chg="addSp delSp modSp del">
        <pc:chgData name="Chris Droessler" userId="625c3661-9d64-47fa-b83c-4b49393bd161" providerId="ADAL" clId="{2B911A00-F99B-3449-9653-07BACD4B4ACC}" dt="2021-09-13T19:16:19.180" v="666" actId="2696"/>
        <pc:sldMkLst>
          <pc:docMk/>
          <pc:sldMk cId="2384883291" sldId="281"/>
        </pc:sldMkLst>
        <pc:spChg chg="mod">
          <ac:chgData name="Chris Droessler" userId="625c3661-9d64-47fa-b83c-4b49393bd161" providerId="ADAL" clId="{2B911A00-F99B-3449-9653-07BACD4B4ACC}" dt="2021-09-13T18:43:04.522" v="106"/>
          <ac:spMkLst>
            <pc:docMk/>
            <pc:sldMk cId="2384883291" sldId="281"/>
            <ac:spMk id="2" creationId="{00000000-0000-0000-0000-000000000000}"/>
          </ac:spMkLst>
        </pc:spChg>
        <pc:spChg chg="mod">
          <ac:chgData name="Chris Droessler" userId="625c3661-9d64-47fa-b83c-4b49393bd161" providerId="ADAL" clId="{2B911A00-F99B-3449-9653-07BACD4B4ACC}" dt="2021-09-13T18:43:36.515" v="119" actId="20577"/>
          <ac:spMkLst>
            <pc:docMk/>
            <pc:sldMk cId="2384883291" sldId="281"/>
            <ac:spMk id="3" creationId="{00000000-0000-0000-0000-000000000000}"/>
          </ac:spMkLst>
        </pc:spChg>
        <pc:spChg chg="add del mod">
          <ac:chgData name="Chris Droessler" userId="625c3661-9d64-47fa-b83c-4b49393bd161" providerId="ADAL" clId="{2B911A00-F99B-3449-9653-07BACD4B4ACC}" dt="2021-09-13T18:43:24.447" v="114"/>
          <ac:spMkLst>
            <pc:docMk/>
            <pc:sldMk cId="2384883291" sldId="281"/>
            <ac:spMk id="4" creationId="{927EB79B-5E82-AA4C-836A-3A4A5D7ED303}"/>
          </ac:spMkLst>
        </pc:spChg>
      </pc:sldChg>
      <pc:sldChg chg="modSp modNotesTx">
        <pc:chgData name="Chris Droessler" userId="625c3661-9d64-47fa-b83c-4b49393bd161" providerId="ADAL" clId="{2B911A00-F99B-3449-9653-07BACD4B4ACC}" dt="2021-09-13T16:07:34.619" v="90"/>
        <pc:sldMkLst>
          <pc:docMk/>
          <pc:sldMk cId="2992403768" sldId="1543"/>
        </pc:sldMkLst>
        <pc:spChg chg="mod">
          <ac:chgData name="Chris Droessler" userId="625c3661-9d64-47fa-b83c-4b49393bd161" providerId="ADAL" clId="{2B911A00-F99B-3449-9653-07BACD4B4ACC}" dt="2021-09-13T16:07:34.619" v="90"/>
          <ac:spMkLst>
            <pc:docMk/>
            <pc:sldMk cId="2992403768" sldId="1543"/>
            <ac:spMk id="2" creationId="{00000000-0000-0000-0000-000000000000}"/>
          </ac:spMkLst>
        </pc:spChg>
      </pc:sldChg>
      <pc:sldChg chg="modSp modNotesTx">
        <pc:chgData name="Chris Droessler" userId="625c3661-9d64-47fa-b83c-4b49393bd161" providerId="ADAL" clId="{2B911A00-F99B-3449-9653-07BACD4B4ACC}" dt="2021-09-13T11:37:07.198" v="46" actId="5793"/>
        <pc:sldMkLst>
          <pc:docMk/>
          <pc:sldMk cId="2367475308" sldId="1549"/>
        </pc:sldMkLst>
        <pc:spChg chg="mod">
          <ac:chgData name="Chris Droessler" userId="625c3661-9d64-47fa-b83c-4b49393bd161" providerId="ADAL" clId="{2B911A00-F99B-3449-9653-07BACD4B4ACC}" dt="2021-09-13T11:36:16.336" v="44"/>
          <ac:spMkLst>
            <pc:docMk/>
            <pc:sldMk cId="2367475308" sldId="1549"/>
            <ac:spMk id="2" creationId="{00000000-0000-0000-0000-000000000000}"/>
          </ac:spMkLst>
        </pc:spChg>
      </pc:sldChg>
      <pc:sldChg chg="modNotesTx">
        <pc:chgData name="Chris Droessler" userId="625c3661-9d64-47fa-b83c-4b49393bd161" providerId="ADAL" clId="{2B911A00-F99B-3449-9653-07BACD4B4ACC}" dt="2021-09-13T11:37:18.821" v="48" actId="5793"/>
        <pc:sldMkLst>
          <pc:docMk/>
          <pc:sldMk cId="1908802170" sldId="1550"/>
        </pc:sldMkLst>
      </pc:sldChg>
      <pc:sldChg chg="addSp delSp modSp modNotesTx">
        <pc:chgData name="Chris Droessler" userId="625c3661-9d64-47fa-b83c-4b49393bd161" providerId="ADAL" clId="{2B911A00-F99B-3449-9653-07BACD4B4ACC}" dt="2021-09-14T14:10:26.943" v="689" actId="20577"/>
        <pc:sldMkLst>
          <pc:docMk/>
          <pc:sldMk cId="3492499135" sldId="1552"/>
        </pc:sldMkLst>
        <pc:spChg chg="mod">
          <ac:chgData name="Chris Droessler" userId="625c3661-9d64-47fa-b83c-4b49393bd161" providerId="ADAL" clId="{2B911A00-F99B-3449-9653-07BACD4B4ACC}" dt="2021-09-13T13:43:17.962" v="57" actId="5793"/>
          <ac:spMkLst>
            <pc:docMk/>
            <pc:sldMk cId="3492499135" sldId="1552"/>
            <ac:spMk id="2" creationId="{00000000-0000-0000-0000-000000000000}"/>
          </ac:spMkLst>
        </pc:spChg>
        <pc:spChg chg="mod">
          <ac:chgData name="Chris Droessler" userId="625c3661-9d64-47fa-b83c-4b49393bd161" providerId="ADAL" clId="{2B911A00-F99B-3449-9653-07BACD4B4ACC}" dt="2021-09-13T13:46:53.038" v="67" actId="27636"/>
          <ac:spMkLst>
            <pc:docMk/>
            <pc:sldMk cId="3492499135" sldId="1552"/>
            <ac:spMk id="3" creationId="{00000000-0000-0000-0000-000000000000}"/>
          </ac:spMkLst>
        </pc:spChg>
        <pc:picChg chg="add mod">
          <ac:chgData name="Chris Droessler" userId="625c3661-9d64-47fa-b83c-4b49393bd161" providerId="ADAL" clId="{2B911A00-F99B-3449-9653-07BACD4B4ACC}" dt="2021-09-14T14:10:06.345" v="687" actId="14100"/>
          <ac:picMkLst>
            <pc:docMk/>
            <pc:sldMk cId="3492499135" sldId="1552"/>
            <ac:picMk id="5" creationId="{65689952-238B-374B-9C20-8AEE5656A33C}"/>
          </ac:picMkLst>
        </pc:picChg>
        <pc:picChg chg="add del mod">
          <ac:chgData name="Chris Droessler" userId="625c3661-9d64-47fa-b83c-4b49393bd161" providerId="ADAL" clId="{2B911A00-F99B-3449-9653-07BACD4B4ACC}" dt="2021-09-14T14:09:57.777" v="685" actId="478"/>
          <ac:picMkLst>
            <pc:docMk/>
            <pc:sldMk cId="3492499135" sldId="1552"/>
            <ac:picMk id="1026" creationId="{3AAEDE14-71A0-0147-A659-7DE1758F3FAA}"/>
          </ac:picMkLst>
        </pc:picChg>
        <pc:picChg chg="add mod">
          <ac:chgData name="Chris Droessler" userId="625c3661-9d64-47fa-b83c-4b49393bd161" providerId="ADAL" clId="{2B911A00-F99B-3449-9653-07BACD4B4ACC}" dt="2021-09-13T13:51:36.106" v="87" actId="1035"/>
          <ac:picMkLst>
            <pc:docMk/>
            <pc:sldMk cId="3492499135" sldId="1552"/>
            <ac:picMk id="1028" creationId="{AB87A34B-79A0-6940-BF74-13ACF8EE0C8C}"/>
          </ac:picMkLst>
        </pc:picChg>
      </pc:sldChg>
      <pc:sldChg chg="addSp delSp modSp add modNotesTx">
        <pc:chgData name="Chris Droessler" userId="625c3661-9d64-47fa-b83c-4b49393bd161" providerId="ADAL" clId="{2B911A00-F99B-3449-9653-07BACD4B4ACC}" dt="2021-09-13T11:39:02.463" v="49" actId="478"/>
        <pc:sldMkLst>
          <pc:docMk/>
          <pc:sldMk cId="2773661964" sldId="1556"/>
        </pc:sldMkLst>
        <pc:spChg chg="mod">
          <ac:chgData name="Chris Droessler" userId="625c3661-9d64-47fa-b83c-4b49393bd161" providerId="ADAL" clId="{2B911A00-F99B-3449-9653-07BACD4B4ACC}" dt="2021-09-13T11:29:50.754" v="10" actId="20577"/>
          <ac:spMkLst>
            <pc:docMk/>
            <pc:sldMk cId="2773661964" sldId="1556"/>
            <ac:spMk id="2" creationId="{00000000-0000-0000-0000-000000000000}"/>
          </ac:spMkLst>
        </pc:spChg>
        <pc:spChg chg="mod">
          <ac:chgData name="Chris Droessler" userId="625c3661-9d64-47fa-b83c-4b49393bd161" providerId="ADAL" clId="{2B911A00-F99B-3449-9653-07BACD4B4ACC}" dt="2021-09-13T11:33:02.805" v="32" actId="20577"/>
          <ac:spMkLst>
            <pc:docMk/>
            <pc:sldMk cId="2773661964" sldId="1556"/>
            <ac:spMk id="3" creationId="{00000000-0000-0000-0000-000000000000}"/>
          </ac:spMkLst>
        </pc:spChg>
        <pc:spChg chg="add del mod">
          <ac:chgData name="Chris Droessler" userId="625c3661-9d64-47fa-b83c-4b49393bd161" providerId="ADAL" clId="{2B911A00-F99B-3449-9653-07BACD4B4ACC}" dt="2021-09-13T11:39:02.463" v="49" actId="478"/>
          <ac:spMkLst>
            <pc:docMk/>
            <pc:sldMk cId="2773661964" sldId="1556"/>
            <ac:spMk id="6" creationId="{5BF95A42-15A1-EE47-8632-DD3422971B0A}"/>
          </ac:spMkLst>
        </pc:spChg>
        <pc:picChg chg="add">
          <ac:chgData name="Chris Droessler" userId="625c3661-9d64-47fa-b83c-4b49393bd161" providerId="ADAL" clId="{2B911A00-F99B-3449-9653-07BACD4B4ACC}" dt="2021-09-13T11:32:21.538" v="21"/>
          <ac:picMkLst>
            <pc:docMk/>
            <pc:sldMk cId="2773661964" sldId="1556"/>
            <ac:picMk id="4" creationId="{BF676C06-2747-554F-921D-FA274866617C}"/>
          </ac:picMkLst>
        </pc:picChg>
        <pc:picChg chg="add">
          <ac:chgData name="Chris Droessler" userId="625c3661-9d64-47fa-b83c-4b49393bd161" providerId="ADAL" clId="{2B911A00-F99B-3449-9653-07BACD4B4ACC}" dt="2021-09-13T11:32:21.538" v="21"/>
          <ac:picMkLst>
            <pc:docMk/>
            <pc:sldMk cId="2773661964" sldId="1556"/>
            <ac:picMk id="5" creationId="{A76577C8-D008-7841-A270-9957F03B859B}"/>
          </ac:picMkLst>
        </pc:picChg>
        <pc:picChg chg="add mod modCrop">
          <ac:chgData name="Chris Droessler" userId="625c3661-9d64-47fa-b83c-4b49393bd161" providerId="ADAL" clId="{2B911A00-F99B-3449-9653-07BACD4B4ACC}" dt="2021-09-13T11:33:44.931" v="39" actId="732"/>
          <ac:picMkLst>
            <pc:docMk/>
            <pc:sldMk cId="2773661964" sldId="1556"/>
            <ac:picMk id="1026" creationId="{B79A3F9C-10D9-244C-8F9C-068BFC2D1DBC}"/>
          </ac:picMkLst>
        </pc:picChg>
      </pc:sldChg>
      <pc:sldChg chg="addSp delSp modSp add">
        <pc:chgData name="Chris Droessler" userId="625c3661-9d64-47fa-b83c-4b49393bd161" providerId="ADAL" clId="{2B911A00-F99B-3449-9653-07BACD4B4ACC}" dt="2021-09-13T17:07:41.378" v="103" actId="114"/>
        <pc:sldMkLst>
          <pc:docMk/>
          <pc:sldMk cId="4031475819" sldId="1557"/>
        </pc:sldMkLst>
        <pc:spChg chg="del">
          <ac:chgData name="Chris Droessler" userId="625c3661-9d64-47fa-b83c-4b49393bd161" providerId="ADAL" clId="{2B911A00-F99B-3449-9653-07BACD4B4ACC}" dt="2021-09-13T16:08:13.612" v="92"/>
          <ac:spMkLst>
            <pc:docMk/>
            <pc:sldMk cId="4031475819" sldId="1557"/>
            <ac:spMk id="2" creationId="{1C806039-32A9-D745-B629-82B5A96EEFB3}"/>
          </ac:spMkLst>
        </pc:spChg>
        <pc:spChg chg="mod">
          <ac:chgData name="Chris Droessler" userId="625c3661-9d64-47fa-b83c-4b49393bd161" providerId="ADAL" clId="{2B911A00-F99B-3449-9653-07BACD4B4ACC}" dt="2021-09-13T17:07:41.378" v="103" actId="114"/>
          <ac:spMkLst>
            <pc:docMk/>
            <pc:sldMk cId="4031475819" sldId="1557"/>
            <ac:spMk id="3" creationId="{42B9ADFC-FF6A-6E48-A265-22D9D06D8FD2}"/>
          </ac:spMkLst>
        </pc:spChg>
        <pc:picChg chg="add mod">
          <ac:chgData name="Chris Droessler" userId="625c3661-9d64-47fa-b83c-4b49393bd161" providerId="ADAL" clId="{2B911A00-F99B-3449-9653-07BACD4B4ACC}" dt="2021-09-13T16:08:13.612" v="92"/>
          <ac:picMkLst>
            <pc:docMk/>
            <pc:sldMk cId="4031475819" sldId="1557"/>
            <ac:picMk id="5" creationId="{842997E9-9EC5-D74D-9858-E4B5B35BB6AD}"/>
          </ac:picMkLst>
        </pc:picChg>
      </pc:sldChg>
      <pc:sldChg chg="addSp delSp modSp add del">
        <pc:chgData name="Chris Droessler" userId="625c3661-9d64-47fa-b83c-4b49393bd161" providerId="ADAL" clId="{2B911A00-F99B-3449-9653-07BACD4B4ACC}" dt="2021-09-13T19:16:19.185" v="667" actId="2696"/>
        <pc:sldMkLst>
          <pc:docMk/>
          <pc:sldMk cId="600935233" sldId="1558"/>
        </pc:sldMkLst>
        <pc:spChg chg="del">
          <ac:chgData name="Chris Droessler" userId="625c3661-9d64-47fa-b83c-4b49393bd161" providerId="ADAL" clId="{2B911A00-F99B-3449-9653-07BACD4B4ACC}" dt="2021-09-13T18:44:35.999" v="128" actId="478"/>
          <ac:spMkLst>
            <pc:docMk/>
            <pc:sldMk cId="600935233" sldId="1558"/>
            <ac:spMk id="2" creationId="{25A1FE3A-5723-2B47-870F-8761EE8D85AD}"/>
          </ac:spMkLst>
        </pc:spChg>
        <pc:spChg chg="del mod">
          <ac:chgData name="Chris Droessler" userId="625c3661-9d64-47fa-b83c-4b49393bd161" providerId="ADAL" clId="{2B911A00-F99B-3449-9653-07BACD4B4ACC}" dt="2021-09-13T18:45:58.136" v="137" actId="478"/>
          <ac:spMkLst>
            <pc:docMk/>
            <pc:sldMk cId="600935233" sldId="1558"/>
            <ac:spMk id="3" creationId="{2F54193D-4CE6-C242-B518-2F29869D3CBC}"/>
          </ac:spMkLst>
        </pc:spChg>
        <pc:spChg chg="add mod">
          <ac:chgData name="Chris Droessler" userId="625c3661-9d64-47fa-b83c-4b49393bd161" providerId="ADAL" clId="{2B911A00-F99B-3449-9653-07BACD4B4ACC}" dt="2021-09-13T19:04:04.822" v="498" actId="1076"/>
          <ac:spMkLst>
            <pc:docMk/>
            <pc:sldMk cId="600935233" sldId="1558"/>
            <ac:spMk id="7" creationId="{7F2B10EF-A433-7349-9916-7B4F875E65F4}"/>
          </ac:spMkLst>
        </pc:spChg>
        <pc:spChg chg="add del mod">
          <ac:chgData name="Chris Droessler" userId="625c3661-9d64-47fa-b83c-4b49393bd161" providerId="ADAL" clId="{2B911A00-F99B-3449-9653-07BACD4B4ACC}" dt="2021-09-13T18:46:08.028" v="140" actId="478"/>
          <ac:spMkLst>
            <pc:docMk/>
            <pc:sldMk cId="600935233" sldId="1558"/>
            <ac:spMk id="9" creationId="{1083F6BB-799D-3343-BD0F-F66531180EB4}"/>
          </ac:spMkLst>
        </pc:spChg>
        <pc:spChg chg="add mod">
          <ac:chgData name="Chris Droessler" userId="625c3661-9d64-47fa-b83c-4b49393bd161" providerId="ADAL" clId="{2B911A00-F99B-3449-9653-07BACD4B4ACC}" dt="2021-09-13T19:04:02.454" v="497" actId="1076"/>
          <ac:spMkLst>
            <pc:docMk/>
            <pc:sldMk cId="600935233" sldId="1558"/>
            <ac:spMk id="10" creationId="{08F290BE-6A8E-3946-AFA7-106E3F8BE8C8}"/>
          </ac:spMkLst>
        </pc:spChg>
        <pc:picChg chg="add">
          <ac:chgData name="Chris Droessler" userId="625c3661-9d64-47fa-b83c-4b49393bd161" providerId="ADAL" clId="{2B911A00-F99B-3449-9653-07BACD4B4ACC}" dt="2021-09-13T18:44:32.096" v="127"/>
          <ac:picMkLst>
            <pc:docMk/>
            <pc:sldMk cId="600935233" sldId="1558"/>
            <ac:picMk id="4" creationId="{36AB21B1-DC64-084F-A09F-827393FD3AF0}"/>
          </ac:picMkLst>
        </pc:picChg>
        <pc:picChg chg="add">
          <ac:chgData name="Chris Droessler" userId="625c3661-9d64-47fa-b83c-4b49393bd161" providerId="ADAL" clId="{2B911A00-F99B-3449-9653-07BACD4B4ACC}" dt="2021-09-13T18:44:43.017" v="129"/>
          <ac:picMkLst>
            <pc:docMk/>
            <pc:sldMk cId="600935233" sldId="1558"/>
            <ac:picMk id="5" creationId="{06F6BC3B-9302-9B4B-B723-D42B792A8C41}"/>
          </ac:picMkLst>
        </pc:picChg>
        <pc:picChg chg="add mod">
          <ac:chgData name="Chris Droessler" userId="625c3661-9d64-47fa-b83c-4b49393bd161" providerId="ADAL" clId="{2B911A00-F99B-3449-9653-07BACD4B4ACC}" dt="2021-09-13T18:46:01.933" v="138" actId="14100"/>
          <ac:picMkLst>
            <pc:docMk/>
            <pc:sldMk cId="600935233" sldId="1558"/>
            <ac:picMk id="6" creationId="{5EFFE29B-8AE4-9445-ACA4-F86483B228F1}"/>
          </ac:picMkLst>
        </pc:picChg>
      </pc:sldChg>
      <pc:sldChg chg="add">
        <pc:chgData name="Chris Droessler" userId="625c3661-9d64-47fa-b83c-4b49393bd161" providerId="ADAL" clId="{2B911A00-F99B-3449-9653-07BACD4B4ACC}" dt="2021-09-13T19:16:28.277" v="682"/>
        <pc:sldMkLst>
          <pc:docMk/>
          <pc:sldMk cId="2831255593" sldId="1558"/>
        </pc:sldMkLst>
      </pc:sldChg>
      <pc:sldChg chg="addSp modSp add del">
        <pc:chgData name="Chris Droessler" userId="625c3661-9d64-47fa-b83c-4b49393bd161" providerId="ADAL" clId="{2B911A00-F99B-3449-9653-07BACD4B4ACC}" dt="2021-09-13T19:16:19.190" v="668" actId="2696"/>
        <pc:sldMkLst>
          <pc:docMk/>
          <pc:sldMk cId="1539579283" sldId="1559"/>
        </pc:sldMkLst>
        <pc:spChg chg="add mod">
          <ac:chgData name="Chris Droessler" userId="625c3661-9d64-47fa-b83c-4b49393bd161" providerId="ADAL" clId="{2B911A00-F99B-3449-9653-07BACD4B4ACC}" dt="2021-09-13T19:04:24.646" v="500" actId="404"/>
          <ac:spMkLst>
            <pc:docMk/>
            <pc:sldMk cId="1539579283" sldId="1559"/>
            <ac:spMk id="2" creationId="{18F5EA19-04AC-F24C-985C-C542307DCC10}"/>
          </ac:spMkLst>
        </pc:spChg>
        <pc:spChg chg="add mod">
          <ac:chgData name="Chris Droessler" userId="625c3661-9d64-47fa-b83c-4b49393bd161" providerId="ADAL" clId="{2B911A00-F99B-3449-9653-07BACD4B4ACC}" dt="2021-09-13T18:48:51.749" v="189" actId="20577"/>
          <ac:spMkLst>
            <pc:docMk/>
            <pc:sldMk cId="1539579283" sldId="1559"/>
            <ac:spMk id="3" creationId="{55CD866F-B716-C841-86CF-9B0FE6666B0F}"/>
          </ac:spMkLst>
        </pc:spChg>
      </pc:sldChg>
      <pc:sldChg chg="add">
        <pc:chgData name="Chris Droessler" userId="625c3661-9d64-47fa-b83c-4b49393bd161" providerId="ADAL" clId="{2B911A00-F99B-3449-9653-07BACD4B4ACC}" dt="2021-09-13T19:16:29.480" v="683"/>
        <pc:sldMkLst>
          <pc:docMk/>
          <pc:sldMk cId="1612887369" sldId="1559"/>
        </pc:sldMkLst>
      </pc:sldChg>
      <pc:sldChg chg="addSp delSp modSp add del">
        <pc:chgData name="Chris Droessler" userId="625c3661-9d64-47fa-b83c-4b49393bd161" providerId="ADAL" clId="{2B911A00-F99B-3449-9653-07BACD4B4ACC}" dt="2021-09-13T19:16:19.198" v="669" actId="2696"/>
        <pc:sldMkLst>
          <pc:docMk/>
          <pc:sldMk cId="2710843768" sldId="1560"/>
        </pc:sldMkLst>
        <pc:spChg chg="del mod">
          <ac:chgData name="Chris Droessler" userId="625c3661-9d64-47fa-b83c-4b49393bd161" providerId="ADAL" clId="{2B911A00-F99B-3449-9653-07BACD4B4ACC}" dt="2021-09-13T18:51:56.785" v="234"/>
          <ac:spMkLst>
            <pc:docMk/>
            <pc:sldMk cId="2710843768" sldId="1560"/>
            <ac:spMk id="2" creationId="{B26CB292-2FC3-8346-87C5-4F7B19F7E00C}"/>
          </ac:spMkLst>
        </pc:spChg>
        <pc:spChg chg="mod">
          <ac:chgData name="Chris Droessler" userId="625c3661-9d64-47fa-b83c-4b49393bd161" providerId="ADAL" clId="{2B911A00-F99B-3449-9653-07BACD4B4ACC}" dt="2021-09-13T18:49:29.365" v="193" actId="20577"/>
          <ac:spMkLst>
            <pc:docMk/>
            <pc:sldMk cId="2710843768" sldId="1560"/>
            <ac:spMk id="3" creationId="{DEB2F253-163E-054F-A198-77089BAC6488}"/>
          </ac:spMkLst>
        </pc:spChg>
        <pc:spChg chg="del">
          <ac:chgData name="Chris Droessler" userId="625c3661-9d64-47fa-b83c-4b49393bd161" providerId="ADAL" clId="{2B911A00-F99B-3449-9653-07BACD4B4ACC}" dt="2021-09-13T18:50:40.050" v="212" actId="478"/>
          <ac:spMkLst>
            <pc:docMk/>
            <pc:sldMk cId="2710843768" sldId="1560"/>
            <ac:spMk id="60" creationId="{DDA92AEF-1689-0040-A779-90F12273B412}"/>
          </ac:spMkLst>
        </pc:spChg>
        <pc:spChg chg="mod">
          <ac:chgData name="Chris Droessler" userId="625c3661-9d64-47fa-b83c-4b49393bd161" providerId="ADAL" clId="{2B911A00-F99B-3449-9653-07BACD4B4ACC}" dt="2021-09-13T18:50:39.116" v="211" actId="6549"/>
          <ac:spMkLst>
            <pc:docMk/>
            <pc:sldMk cId="2710843768" sldId="1560"/>
            <ac:spMk id="61" creationId="{893EE2E6-3C6C-E147-B751-6D5C6CE715CF}"/>
          </ac:spMkLst>
        </pc:spChg>
        <pc:spChg chg="add del mod">
          <ac:chgData name="Chris Droessler" userId="625c3661-9d64-47fa-b83c-4b49393bd161" providerId="ADAL" clId="{2B911A00-F99B-3449-9653-07BACD4B4ACC}" dt="2021-09-13T18:51:56.785" v="234"/>
          <ac:spMkLst>
            <pc:docMk/>
            <pc:sldMk cId="2710843768" sldId="1560"/>
            <ac:spMk id="103" creationId="{A105CBBC-5333-0243-B1BF-772BA690CCFF}"/>
          </ac:spMkLst>
        </pc:spChg>
        <pc:spChg chg="add del mod">
          <ac:chgData name="Chris Droessler" userId="625c3661-9d64-47fa-b83c-4b49393bd161" providerId="ADAL" clId="{2B911A00-F99B-3449-9653-07BACD4B4ACC}" dt="2021-09-13T18:51:57.353" v="235"/>
          <ac:spMkLst>
            <pc:docMk/>
            <pc:sldMk cId="2710843768" sldId="1560"/>
            <ac:spMk id="104" creationId="{7C479895-27B3-AF47-B123-C090671CA29D}"/>
          </ac:spMkLst>
        </pc:spChg>
        <pc:spChg chg="add del mod">
          <ac:chgData name="Chris Droessler" userId="625c3661-9d64-47fa-b83c-4b49393bd161" providerId="ADAL" clId="{2B911A00-F99B-3449-9653-07BACD4B4ACC}" dt="2021-09-13T18:51:57.353" v="235"/>
          <ac:spMkLst>
            <pc:docMk/>
            <pc:sldMk cId="2710843768" sldId="1560"/>
            <ac:spMk id="105" creationId="{1816691A-1E22-4744-BD2A-13B0FD057562}"/>
          </ac:spMkLst>
        </pc:spChg>
        <pc:spChg chg="add del mod">
          <ac:chgData name="Chris Droessler" userId="625c3661-9d64-47fa-b83c-4b49393bd161" providerId="ADAL" clId="{2B911A00-F99B-3449-9653-07BACD4B4ACC}" dt="2021-09-13T18:51:57.569" v="236"/>
          <ac:spMkLst>
            <pc:docMk/>
            <pc:sldMk cId="2710843768" sldId="1560"/>
            <ac:spMk id="106" creationId="{C5CC105E-C9A4-8B4E-BEE7-906713C2D42E}"/>
          </ac:spMkLst>
        </pc:spChg>
        <pc:spChg chg="add del mod">
          <ac:chgData name="Chris Droessler" userId="625c3661-9d64-47fa-b83c-4b49393bd161" providerId="ADAL" clId="{2B911A00-F99B-3449-9653-07BACD4B4ACC}" dt="2021-09-13T18:51:57.569" v="236"/>
          <ac:spMkLst>
            <pc:docMk/>
            <pc:sldMk cId="2710843768" sldId="1560"/>
            <ac:spMk id="107" creationId="{422DF3D5-8481-314E-BFEC-093A63A6AD46}"/>
          </ac:spMkLst>
        </pc:spChg>
        <pc:spChg chg="add mod">
          <ac:chgData name="Chris Droessler" userId="625c3661-9d64-47fa-b83c-4b49393bd161" providerId="ADAL" clId="{2B911A00-F99B-3449-9653-07BACD4B4ACC}" dt="2021-09-13T19:05:13.552" v="502" actId="948"/>
          <ac:spMkLst>
            <pc:docMk/>
            <pc:sldMk cId="2710843768" sldId="1560"/>
            <ac:spMk id="108" creationId="{5385655C-74BF-7F4A-998D-3E7A0C03D41D}"/>
          </ac:spMkLst>
        </pc:spChg>
        <pc:spChg chg="add mod">
          <ac:chgData name="Chris Droessler" userId="625c3661-9d64-47fa-b83c-4b49393bd161" providerId="ADAL" clId="{2B911A00-F99B-3449-9653-07BACD4B4ACC}" dt="2021-09-13T19:12:17.735" v="556" actId="404"/>
          <ac:spMkLst>
            <pc:docMk/>
            <pc:sldMk cId="2710843768" sldId="1560"/>
            <ac:spMk id="110" creationId="{C6E35303-55DE-334A-83C3-FAEB9CA2B698}"/>
          </ac:spMkLst>
        </pc:spChg>
        <pc:spChg chg="add mod">
          <ac:chgData name="Chris Droessler" userId="625c3661-9d64-47fa-b83c-4b49393bd161" providerId="ADAL" clId="{2B911A00-F99B-3449-9653-07BACD4B4ACC}" dt="2021-09-13T19:12:48.140" v="560" actId="113"/>
          <ac:spMkLst>
            <pc:docMk/>
            <pc:sldMk cId="2710843768" sldId="1560"/>
            <ac:spMk id="111" creationId="{677E250C-D80E-0748-9E1B-4EDDC80EF70F}"/>
          </ac:spMkLst>
        </pc:spChg>
        <pc:spChg chg="add mod">
          <ac:chgData name="Chris Droessler" userId="625c3661-9d64-47fa-b83c-4b49393bd161" providerId="ADAL" clId="{2B911A00-F99B-3449-9653-07BACD4B4ACC}" dt="2021-09-13T19:13:43.763" v="600" actId="1037"/>
          <ac:spMkLst>
            <pc:docMk/>
            <pc:sldMk cId="2710843768" sldId="1560"/>
            <ac:spMk id="112" creationId="{74A7E8BA-937D-E54A-BF7A-D5298F00BEB5}"/>
          </ac:spMkLst>
        </pc:spChg>
        <pc:spChg chg="add mod">
          <ac:chgData name="Chris Droessler" userId="625c3661-9d64-47fa-b83c-4b49393bd161" providerId="ADAL" clId="{2B911A00-F99B-3449-9653-07BACD4B4ACC}" dt="2021-09-13T19:14:20.808" v="639" actId="1038"/>
          <ac:spMkLst>
            <pc:docMk/>
            <pc:sldMk cId="2710843768" sldId="1560"/>
            <ac:spMk id="113" creationId="{218545F4-3701-AA4F-94C4-AF582855754C}"/>
          </ac:spMkLst>
        </pc:spChg>
        <pc:spChg chg="add mod">
          <ac:chgData name="Chris Droessler" userId="625c3661-9d64-47fa-b83c-4b49393bd161" providerId="ADAL" clId="{2B911A00-F99B-3449-9653-07BACD4B4ACC}" dt="2021-09-13T19:13:47.741" v="608" actId="1038"/>
          <ac:spMkLst>
            <pc:docMk/>
            <pc:sldMk cId="2710843768" sldId="1560"/>
            <ac:spMk id="114" creationId="{C9AB68AF-8390-AE43-8B72-8FAEF074C2EB}"/>
          </ac:spMkLst>
        </pc:spChg>
        <pc:spChg chg="add mod">
          <ac:chgData name="Chris Droessler" userId="625c3661-9d64-47fa-b83c-4b49393bd161" providerId="ADAL" clId="{2B911A00-F99B-3449-9653-07BACD4B4ACC}" dt="2021-09-13T19:12:17.735" v="556" actId="404"/>
          <ac:spMkLst>
            <pc:docMk/>
            <pc:sldMk cId="2710843768" sldId="1560"/>
            <ac:spMk id="115" creationId="{22A1D2CA-4729-E940-A11C-6C6E21AAE14E}"/>
          </ac:spMkLst>
        </pc:spChg>
        <pc:spChg chg="add mod">
          <ac:chgData name="Chris Droessler" userId="625c3661-9d64-47fa-b83c-4b49393bd161" providerId="ADAL" clId="{2B911A00-F99B-3449-9653-07BACD4B4ACC}" dt="2021-09-13T19:14:11.856" v="630" actId="1036"/>
          <ac:spMkLst>
            <pc:docMk/>
            <pc:sldMk cId="2710843768" sldId="1560"/>
            <ac:spMk id="116" creationId="{E361B69A-FF81-7640-A1B9-2F0B6246C615}"/>
          </ac:spMkLst>
        </pc:spChg>
        <pc:spChg chg="add mod">
          <ac:chgData name="Chris Droessler" userId="625c3661-9d64-47fa-b83c-4b49393bd161" providerId="ADAL" clId="{2B911A00-F99B-3449-9653-07BACD4B4ACC}" dt="2021-09-13T19:14:41.455" v="665" actId="14100"/>
          <ac:spMkLst>
            <pc:docMk/>
            <pc:sldMk cId="2710843768" sldId="1560"/>
            <ac:spMk id="117" creationId="{1FF2DB89-C28C-DB48-9D3D-39E5B7194645}"/>
          </ac:spMkLst>
        </pc:spChg>
        <pc:spChg chg="add mod">
          <ac:chgData name="Chris Droessler" userId="625c3661-9d64-47fa-b83c-4b49393bd161" providerId="ADAL" clId="{2B911A00-F99B-3449-9653-07BACD4B4ACC}" dt="2021-09-13T19:14:15.752" v="632" actId="1037"/>
          <ac:spMkLst>
            <pc:docMk/>
            <pc:sldMk cId="2710843768" sldId="1560"/>
            <ac:spMk id="118" creationId="{E3E60201-5BFE-8940-9621-4C903D62DF57}"/>
          </ac:spMkLst>
        </pc:spChg>
        <pc:spChg chg="add mod">
          <ac:chgData name="Chris Droessler" userId="625c3661-9d64-47fa-b83c-4b49393bd161" providerId="ADAL" clId="{2B911A00-F99B-3449-9653-07BACD4B4ACC}" dt="2021-09-13T19:14:38.623" v="664" actId="1037"/>
          <ac:spMkLst>
            <pc:docMk/>
            <pc:sldMk cId="2710843768" sldId="1560"/>
            <ac:spMk id="119" creationId="{32E3B500-2070-7C4E-8AAF-F40B4422F8FF}"/>
          </ac:spMkLst>
        </pc:spChg>
        <pc:grpChg chg="add del">
          <ac:chgData name="Chris Droessler" userId="625c3661-9d64-47fa-b83c-4b49393bd161" providerId="ADAL" clId="{2B911A00-F99B-3449-9653-07BACD4B4ACC}" dt="2021-09-13T18:50:36.775" v="209" actId="478"/>
          <ac:grpSpMkLst>
            <pc:docMk/>
            <pc:sldMk cId="2710843768" sldId="1560"/>
            <ac:grpSpMk id="4" creationId="{955C1094-01C5-7047-B0D9-79A78BEF341D}"/>
          </ac:grpSpMkLst>
        </pc:grpChg>
        <pc:grpChg chg="add del mod">
          <ac:chgData name="Chris Droessler" userId="625c3661-9d64-47fa-b83c-4b49393bd161" providerId="ADAL" clId="{2B911A00-F99B-3449-9653-07BACD4B4ACC}" dt="2021-09-13T18:50:35.922" v="208" actId="478"/>
          <ac:grpSpMkLst>
            <pc:docMk/>
            <pc:sldMk cId="2710843768" sldId="1560"/>
            <ac:grpSpMk id="15" creationId="{7A8EFE2F-18A1-D64C-84F6-2BEB7C9FD71D}"/>
          </ac:grpSpMkLst>
        </pc:grpChg>
        <pc:grpChg chg="add del mod">
          <ac:chgData name="Chris Droessler" userId="625c3661-9d64-47fa-b83c-4b49393bd161" providerId="ADAL" clId="{2B911A00-F99B-3449-9653-07BACD4B4ACC}" dt="2021-09-13T18:50:35.043" v="207" actId="478"/>
          <ac:grpSpMkLst>
            <pc:docMk/>
            <pc:sldMk cId="2710843768" sldId="1560"/>
            <ac:grpSpMk id="26" creationId="{EFC2C8AB-7CBF-EC40-A114-0B0018A36DA5}"/>
          </ac:grpSpMkLst>
        </pc:grpChg>
        <pc:grpChg chg="add del mod">
          <ac:chgData name="Chris Droessler" userId="625c3661-9d64-47fa-b83c-4b49393bd161" providerId="ADAL" clId="{2B911A00-F99B-3449-9653-07BACD4B4ACC}" dt="2021-09-13T18:50:41.938" v="214" actId="478"/>
          <ac:grpSpMkLst>
            <pc:docMk/>
            <pc:sldMk cId="2710843768" sldId="1560"/>
            <ac:grpSpMk id="37" creationId="{DF6DFFFC-4608-D941-AC38-CAADF9F9A863}"/>
          </ac:grpSpMkLst>
        </pc:grpChg>
        <pc:grpChg chg="add del mod">
          <ac:chgData name="Chris Droessler" userId="625c3661-9d64-47fa-b83c-4b49393bd161" providerId="ADAL" clId="{2B911A00-F99B-3449-9653-07BACD4B4ACC}" dt="2021-09-13T18:50:41.082" v="213" actId="478"/>
          <ac:grpSpMkLst>
            <pc:docMk/>
            <pc:sldMk cId="2710843768" sldId="1560"/>
            <ac:grpSpMk id="48" creationId="{07FB7E2E-3C1C-0A44-AE45-2E7C246ADED5}"/>
          </ac:grpSpMkLst>
        </pc:grpChg>
        <pc:grpChg chg="add del mod">
          <ac:chgData name="Chris Droessler" userId="625c3661-9d64-47fa-b83c-4b49393bd161" providerId="ADAL" clId="{2B911A00-F99B-3449-9653-07BACD4B4ACC}" dt="2021-09-13T18:50:43.562" v="215" actId="478"/>
          <ac:grpSpMkLst>
            <pc:docMk/>
            <pc:sldMk cId="2710843768" sldId="1560"/>
            <ac:grpSpMk id="59" creationId="{3FEE4D6E-39FC-894E-BAD7-9B502F282650}"/>
          </ac:grpSpMkLst>
        </pc:grpChg>
        <pc:grpChg chg="add del mod">
          <ac:chgData name="Chris Droessler" userId="625c3661-9d64-47fa-b83c-4b49393bd161" providerId="ADAL" clId="{2B911A00-F99B-3449-9653-07BACD4B4ACC}" dt="2021-09-13T18:50:38.227" v="210" actId="478"/>
          <ac:grpSpMkLst>
            <pc:docMk/>
            <pc:sldMk cId="2710843768" sldId="1560"/>
            <ac:grpSpMk id="70" creationId="{4CEB67B4-5403-5949-99F2-45FE0235D430}"/>
          </ac:grpSpMkLst>
        </pc:grpChg>
        <pc:grpChg chg="add del mod">
          <ac:chgData name="Chris Droessler" userId="625c3661-9d64-47fa-b83c-4b49393bd161" providerId="ADAL" clId="{2B911A00-F99B-3449-9653-07BACD4B4ACC}" dt="2021-09-13T18:50:31.571" v="206" actId="478"/>
          <ac:grpSpMkLst>
            <pc:docMk/>
            <pc:sldMk cId="2710843768" sldId="1560"/>
            <ac:grpSpMk id="81" creationId="{7835255B-1EBC-034E-8DB5-01FD4B03DD79}"/>
          </ac:grpSpMkLst>
        </pc:grpChg>
        <pc:grpChg chg="add del mod">
          <ac:chgData name="Chris Droessler" userId="625c3661-9d64-47fa-b83c-4b49393bd161" providerId="ADAL" clId="{2B911A00-F99B-3449-9653-07BACD4B4ACC}" dt="2021-09-13T19:11:39.909" v="546" actId="478"/>
          <ac:grpSpMkLst>
            <pc:docMk/>
            <pc:sldMk cId="2710843768" sldId="1560"/>
            <ac:grpSpMk id="92" creationId="{EB3115D8-01CF-6F4C-8F7C-C93273C00089}"/>
          </ac:grpSpMkLst>
        </pc:grpChg>
        <pc:grpChg chg="add mod">
          <ac:chgData name="Chris Droessler" userId="625c3661-9d64-47fa-b83c-4b49393bd161" providerId="ADAL" clId="{2B911A00-F99B-3449-9653-07BACD4B4ACC}" dt="2021-09-13T19:12:10.060" v="552" actId="1035"/>
          <ac:grpSpMkLst>
            <pc:docMk/>
            <pc:sldMk cId="2710843768" sldId="1560"/>
            <ac:grpSpMk id="109" creationId="{2FAE42EF-2E0E-174B-99B3-7402FA1D067A}"/>
          </ac:grpSpMkLst>
        </pc:grpChg>
      </pc:sldChg>
      <pc:sldChg chg="modSp add del">
        <pc:chgData name="Chris Droessler" userId="625c3661-9d64-47fa-b83c-4b49393bd161" providerId="ADAL" clId="{2B911A00-F99B-3449-9653-07BACD4B4ACC}" dt="2021-09-13T19:16:19.202" v="670" actId="2696"/>
        <pc:sldMkLst>
          <pc:docMk/>
          <pc:sldMk cId="745745353" sldId="1561"/>
        </pc:sldMkLst>
        <pc:spChg chg="mod">
          <ac:chgData name="Chris Droessler" userId="625c3661-9d64-47fa-b83c-4b49393bd161" providerId="ADAL" clId="{2B911A00-F99B-3449-9653-07BACD4B4ACC}" dt="2021-09-13T18:53:14.993" v="272" actId="12"/>
          <ac:spMkLst>
            <pc:docMk/>
            <pc:sldMk cId="745745353" sldId="1561"/>
            <ac:spMk id="2" creationId="{BCE5543F-704C-9B4F-8B95-BE624C8D6A56}"/>
          </ac:spMkLst>
        </pc:spChg>
        <pc:spChg chg="mod">
          <ac:chgData name="Chris Droessler" userId="625c3661-9d64-47fa-b83c-4b49393bd161" providerId="ADAL" clId="{2B911A00-F99B-3449-9653-07BACD4B4ACC}" dt="2021-09-13T18:53:01.199" v="265" actId="27636"/>
          <ac:spMkLst>
            <pc:docMk/>
            <pc:sldMk cId="745745353" sldId="1561"/>
            <ac:spMk id="3" creationId="{86B93425-7EA1-B447-B0DB-9374F3A6C74A}"/>
          </ac:spMkLst>
        </pc:spChg>
      </pc:sldChg>
      <pc:sldChg chg="modSp add del">
        <pc:chgData name="Chris Droessler" userId="625c3661-9d64-47fa-b83c-4b49393bd161" providerId="ADAL" clId="{2B911A00-F99B-3449-9653-07BACD4B4ACC}" dt="2021-09-13T19:16:19.207" v="671" actId="2696"/>
        <pc:sldMkLst>
          <pc:docMk/>
          <pc:sldMk cId="1904800481" sldId="1562"/>
        </pc:sldMkLst>
        <pc:spChg chg="mod">
          <ac:chgData name="Chris Droessler" userId="625c3661-9d64-47fa-b83c-4b49393bd161" providerId="ADAL" clId="{2B911A00-F99B-3449-9653-07BACD4B4ACC}" dt="2021-09-13T19:06:10.359" v="504" actId="948"/>
          <ac:spMkLst>
            <pc:docMk/>
            <pc:sldMk cId="1904800481" sldId="1562"/>
            <ac:spMk id="2" creationId="{0C90885A-F010-7F48-89FE-8583F4FD6BD5}"/>
          </ac:spMkLst>
        </pc:spChg>
        <pc:spChg chg="mod">
          <ac:chgData name="Chris Droessler" userId="625c3661-9d64-47fa-b83c-4b49393bd161" providerId="ADAL" clId="{2B911A00-F99B-3449-9653-07BACD4B4ACC}" dt="2021-09-13T18:53:54.092" v="281" actId="20577"/>
          <ac:spMkLst>
            <pc:docMk/>
            <pc:sldMk cId="1904800481" sldId="1562"/>
            <ac:spMk id="3" creationId="{FA876B04-5220-9949-A72B-ADDFA907C64A}"/>
          </ac:spMkLst>
        </pc:spChg>
      </pc:sldChg>
      <pc:sldChg chg="modSp add del">
        <pc:chgData name="Chris Droessler" userId="625c3661-9d64-47fa-b83c-4b49393bd161" providerId="ADAL" clId="{2B911A00-F99B-3449-9653-07BACD4B4ACC}" dt="2021-09-13T19:16:19.211" v="672" actId="2696"/>
        <pc:sldMkLst>
          <pc:docMk/>
          <pc:sldMk cId="1262044401" sldId="1563"/>
        </pc:sldMkLst>
        <pc:spChg chg="mod">
          <ac:chgData name="Chris Droessler" userId="625c3661-9d64-47fa-b83c-4b49393bd161" providerId="ADAL" clId="{2B911A00-F99B-3449-9653-07BACD4B4ACC}" dt="2021-09-13T19:06:32.613" v="505" actId="948"/>
          <ac:spMkLst>
            <pc:docMk/>
            <pc:sldMk cId="1262044401" sldId="1563"/>
            <ac:spMk id="2" creationId="{1F76B512-46D8-0A4F-99B1-AA579BDDA24B}"/>
          </ac:spMkLst>
        </pc:spChg>
        <pc:spChg chg="mod">
          <ac:chgData name="Chris Droessler" userId="625c3661-9d64-47fa-b83c-4b49393bd161" providerId="ADAL" clId="{2B911A00-F99B-3449-9653-07BACD4B4ACC}" dt="2021-09-13T18:55:08.257" v="317" actId="20577"/>
          <ac:spMkLst>
            <pc:docMk/>
            <pc:sldMk cId="1262044401" sldId="1563"/>
            <ac:spMk id="3" creationId="{E39D58BC-6A88-CD48-BDDE-5816178BF9F1}"/>
          </ac:spMkLst>
        </pc:spChg>
      </pc:sldChg>
      <pc:sldChg chg="modSp add del">
        <pc:chgData name="Chris Droessler" userId="625c3661-9d64-47fa-b83c-4b49393bd161" providerId="ADAL" clId="{2B911A00-F99B-3449-9653-07BACD4B4ACC}" dt="2021-09-13T19:16:19.214" v="673" actId="2696"/>
        <pc:sldMkLst>
          <pc:docMk/>
          <pc:sldMk cId="3519236991" sldId="1564"/>
        </pc:sldMkLst>
        <pc:spChg chg="mod">
          <ac:chgData name="Chris Droessler" userId="625c3661-9d64-47fa-b83c-4b49393bd161" providerId="ADAL" clId="{2B911A00-F99B-3449-9653-07BACD4B4ACC}" dt="2021-09-13T18:56:25.823" v="357" actId="20577"/>
          <ac:spMkLst>
            <pc:docMk/>
            <pc:sldMk cId="3519236991" sldId="1564"/>
            <ac:spMk id="2" creationId="{3A27CFA2-B49E-F34D-B3D6-8059DDE0F98E}"/>
          </ac:spMkLst>
        </pc:spChg>
        <pc:spChg chg="mod">
          <ac:chgData name="Chris Droessler" userId="625c3661-9d64-47fa-b83c-4b49393bd161" providerId="ADAL" clId="{2B911A00-F99B-3449-9653-07BACD4B4ACC}" dt="2021-09-13T18:56:08.199" v="338" actId="20577"/>
          <ac:spMkLst>
            <pc:docMk/>
            <pc:sldMk cId="3519236991" sldId="1564"/>
            <ac:spMk id="3" creationId="{06FFD13B-E5DD-894E-ADC2-93E124CD3EFF}"/>
          </ac:spMkLst>
        </pc:spChg>
      </pc:sldChg>
      <pc:sldChg chg="modSp add del">
        <pc:chgData name="Chris Droessler" userId="625c3661-9d64-47fa-b83c-4b49393bd161" providerId="ADAL" clId="{2B911A00-F99B-3449-9653-07BACD4B4ACC}" dt="2021-09-13T19:16:19.218" v="674" actId="2696"/>
        <pc:sldMkLst>
          <pc:docMk/>
          <pc:sldMk cId="1308394758" sldId="1565"/>
        </pc:sldMkLst>
        <pc:spChg chg="mod">
          <ac:chgData name="Chris Droessler" userId="625c3661-9d64-47fa-b83c-4b49393bd161" providerId="ADAL" clId="{2B911A00-F99B-3449-9653-07BACD4B4ACC}" dt="2021-09-13T18:57:05.814" v="370" actId="20577"/>
          <ac:spMkLst>
            <pc:docMk/>
            <pc:sldMk cId="1308394758" sldId="1565"/>
            <ac:spMk id="2" creationId="{8FFDBCD5-89DB-0D4C-81A0-09AC007ADFF7}"/>
          </ac:spMkLst>
        </pc:spChg>
        <pc:spChg chg="mod">
          <ac:chgData name="Chris Droessler" userId="625c3661-9d64-47fa-b83c-4b49393bd161" providerId="ADAL" clId="{2B911A00-F99B-3449-9653-07BACD4B4ACC}" dt="2021-09-13T18:56:58.805" v="366" actId="20577"/>
          <ac:spMkLst>
            <pc:docMk/>
            <pc:sldMk cId="1308394758" sldId="1565"/>
            <ac:spMk id="3" creationId="{C2F47064-72F0-5345-8855-ED43B03B99D6}"/>
          </ac:spMkLst>
        </pc:spChg>
      </pc:sldChg>
      <pc:sldChg chg="modSp add del">
        <pc:chgData name="Chris Droessler" userId="625c3661-9d64-47fa-b83c-4b49393bd161" providerId="ADAL" clId="{2B911A00-F99B-3449-9653-07BACD4B4ACC}" dt="2021-09-13T19:16:19.221" v="675" actId="2696"/>
        <pc:sldMkLst>
          <pc:docMk/>
          <pc:sldMk cId="1894527240" sldId="1566"/>
        </pc:sldMkLst>
        <pc:spChg chg="mod">
          <ac:chgData name="Chris Droessler" userId="625c3661-9d64-47fa-b83c-4b49393bd161" providerId="ADAL" clId="{2B911A00-F99B-3449-9653-07BACD4B4ACC}" dt="2021-09-13T18:57:53.628" v="387" actId="20577"/>
          <ac:spMkLst>
            <pc:docMk/>
            <pc:sldMk cId="1894527240" sldId="1566"/>
            <ac:spMk id="2" creationId="{AB4B6A84-CC09-C64D-94F7-2CEE3B6B0162}"/>
          </ac:spMkLst>
        </pc:spChg>
        <pc:spChg chg="mod">
          <ac:chgData name="Chris Droessler" userId="625c3661-9d64-47fa-b83c-4b49393bd161" providerId="ADAL" clId="{2B911A00-F99B-3449-9653-07BACD4B4ACC}" dt="2021-09-13T18:57:42.172" v="381" actId="20577"/>
          <ac:spMkLst>
            <pc:docMk/>
            <pc:sldMk cId="1894527240" sldId="1566"/>
            <ac:spMk id="3" creationId="{4453B8D9-7253-FA45-88D1-AC75CD2AB572}"/>
          </ac:spMkLst>
        </pc:spChg>
      </pc:sldChg>
      <pc:sldChg chg="modSp add del">
        <pc:chgData name="Chris Droessler" userId="625c3661-9d64-47fa-b83c-4b49393bd161" providerId="ADAL" clId="{2B911A00-F99B-3449-9653-07BACD4B4ACC}" dt="2021-09-13T19:16:19.224" v="676" actId="2696"/>
        <pc:sldMkLst>
          <pc:docMk/>
          <pc:sldMk cId="2618909659" sldId="1567"/>
        </pc:sldMkLst>
        <pc:spChg chg="mod">
          <ac:chgData name="Chris Droessler" userId="625c3661-9d64-47fa-b83c-4b49393bd161" providerId="ADAL" clId="{2B911A00-F99B-3449-9653-07BACD4B4ACC}" dt="2021-09-13T19:10:31.155" v="537" actId="113"/>
          <ac:spMkLst>
            <pc:docMk/>
            <pc:sldMk cId="2618909659" sldId="1567"/>
            <ac:spMk id="2" creationId="{513374F2-D32C-A44D-B75D-CE2D94CBEAC2}"/>
          </ac:spMkLst>
        </pc:spChg>
        <pc:spChg chg="mod">
          <ac:chgData name="Chris Droessler" userId="625c3661-9d64-47fa-b83c-4b49393bd161" providerId="ADAL" clId="{2B911A00-F99B-3449-9653-07BACD4B4ACC}" dt="2021-09-13T18:58:17.243" v="390" actId="20577"/>
          <ac:spMkLst>
            <pc:docMk/>
            <pc:sldMk cId="2618909659" sldId="1567"/>
            <ac:spMk id="3" creationId="{8347A1DD-EE4E-ED48-BC19-11B8A4EB21DF}"/>
          </ac:spMkLst>
        </pc:spChg>
      </pc:sldChg>
      <pc:sldChg chg="modSp add del">
        <pc:chgData name="Chris Droessler" userId="625c3661-9d64-47fa-b83c-4b49393bd161" providerId="ADAL" clId="{2B911A00-F99B-3449-9653-07BACD4B4ACC}" dt="2021-09-13T19:16:19.228" v="677" actId="2696"/>
        <pc:sldMkLst>
          <pc:docMk/>
          <pc:sldMk cId="126124260" sldId="1568"/>
        </pc:sldMkLst>
        <pc:spChg chg="mod">
          <ac:chgData name="Chris Droessler" userId="625c3661-9d64-47fa-b83c-4b49393bd161" providerId="ADAL" clId="{2B911A00-F99B-3449-9653-07BACD4B4ACC}" dt="2021-09-13T19:10:35.819" v="538" actId="113"/>
          <ac:spMkLst>
            <pc:docMk/>
            <pc:sldMk cId="126124260" sldId="1568"/>
            <ac:spMk id="2" creationId="{009CC98E-D7B2-1C47-8AAA-FE9755DBCAFF}"/>
          </ac:spMkLst>
        </pc:spChg>
        <pc:spChg chg="mod">
          <ac:chgData name="Chris Droessler" userId="625c3661-9d64-47fa-b83c-4b49393bd161" providerId="ADAL" clId="{2B911A00-F99B-3449-9653-07BACD4B4ACC}" dt="2021-09-13T18:59:42.917" v="421"/>
          <ac:spMkLst>
            <pc:docMk/>
            <pc:sldMk cId="126124260" sldId="1568"/>
            <ac:spMk id="3" creationId="{E02EBB6D-44A8-7940-8A84-F47F15B83EF4}"/>
          </ac:spMkLst>
        </pc:spChg>
      </pc:sldChg>
      <pc:sldChg chg="modSp add del">
        <pc:chgData name="Chris Droessler" userId="625c3661-9d64-47fa-b83c-4b49393bd161" providerId="ADAL" clId="{2B911A00-F99B-3449-9653-07BACD4B4ACC}" dt="2021-09-13T19:16:19.231" v="678" actId="2696"/>
        <pc:sldMkLst>
          <pc:docMk/>
          <pc:sldMk cId="2711988416" sldId="1569"/>
        </pc:sldMkLst>
        <pc:spChg chg="mod">
          <ac:chgData name="Chris Droessler" userId="625c3661-9d64-47fa-b83c-4b49393bd161" providerId="ADAL" clId="{2B911A00-F99B-3449-9653-07BACD4B4ACC}" dt="2021-09-13T19:10:39.139" v="539" actId="113"/>
          <ac:spMkLst>
            <pc:docMk/>
            <pc:sldMk cId="2711988416" sldId="1569"/>
            <ac:spMk id="2" creationId="{F55F2367-49BA-4F48-9697-C37776A20C60}"/>
          </ac:spMkLst>
        </pc:spChg>
        <pc:spChg chg="mod">
          <ac:chgData name="Chris Droessler" userId="625c3661-9d64-47fa-b83c-4b49393bd161" providerId="ADAL" clId="{2B911A00-F99B-3449-9653-07BACD4B4ACC}" dt="2021-09-13T19:00:34.867" v="437"/>
          <ac:spMkLst>
            <pc:docMk/>
            <pc:sldMk cId="2711988416" sldId="1569"/>
            <ac:spMk id="3" creationId="{BF6AFD54-145E-B34E-981E-84FFC6191DF6}"/>
          </ac:spMkLst>
        </pc:spChg>
      </pc:sldChg>
      <pc:sldChg chg="modSp add del">
        <pc:chgData name="Chris Droessler" userId="625c3661-9d64-47fa-b83c-4b49393bd161" providerId="ADAL" clId="{2B911A00-F99B-3449-9653-07BACD4B4ACC}" dt="2021-09-13T19:16:19.233" v="679" actId="2696"/>
        <pc:sldMkLst>
          <pc:docMk/>
          <pc:sldMk cId="870413317" sldId="1570"/>
        </pc:sldMkLst>
        <pc:spChg chg="mod">
          <ac:chgData name="Chris Droessler" userId="625c3661-9d64-47fa-b83c-4b49393bd161" providerId="ADAL" clId="{2B911A00-F99B-3449-9653-07BACD4B4ACC}" dt="2021-09-13T19:10:42.114" v="540" actId="113"/>
          <ac:spMkLst>
            <pc:docMk/>
            <pc:sldMk cId="870413317" sldId="1570"/>
            <ac:spMk id="2" creationId="{DEE62B58-E935-544D-8908-2042B9D802D7}"/>
          </ac:spMkLst>
        </pc:spChg>
        <pc:spChg chg="mod">
          <ac:chgData name="Chris Droessler" userId="625c3661-9d64-47fa-b83c-4b49393bd161" providerId="ADAL" clId="{2B911A00-F99B-3449-9653-07BACD4B4ACC}" dt="2021-09-13T19:01:26.395" v="452"/>
          <ac:spMkLst>
            <pc:docMk/>
            <pc:sldMk cId="870413317" sldId="1570"/>
            <ac:spMk id="3" creationId="{E39B1336-930F-124B-B8AB-17E7A6D1AB9C}"/>
          </ac:spMkLst>
        </pc:spChg>
      </pc:sldChg>
      <pc:sldChg chg="modSp add del">
        <pc:chgData name="Chris Droessler" userId="625c3661-9d64-47fa-b83c-4b49393bd161" providerId="ADAL" clId="{2B911A00-F99B-3449-9653-07BACD4B4ACC}" dt="2021-09-13T19:16:19.236" v="680" actId="2696"/>
        <pc:sldMkLst>
          <pc:docMk/>
          <pc:sldMk cId="4028969758" sldId="1571"/>
        </pc:sldMkLst>
        <pc:spChg chg="mod">
          <ac:chgData name="Chris Droessler" userId="625c3661-9d64-47fa-b83c-4b49393bd161" providerId="ADAL" clId="{2B911A00-F99B-3449-9653-07BACD4B4ACC}" dt="2021-09-13T19:10:45.146" v="541" actId="113"/>
          <ac:spMkLst>
            <pc:docMk/>
            <pc:sldMk cId="4028969758" sldId="1571"/>
            <ac:spMk id="2" creationId="{CAE31A24-1E62-2B43-A2E6-9013433B4307}"/>
          </ac:spMkLst>
        </pc:spChg>
        <pc:spChg chg="mod">
          <ac:chgData name="Chris Droessler" userId="625c3661-9d64-47fa-b83c-4b49393bd161" providerId="ADAL" clId="{2B911A00-F99B-3449-9653-07BACD4B4ACC}" dt="2021-09-13T19:02:10.712" v="466"/>
          <ac:spMkLst>
            <pc:docMk/>
            <pc:sldMk cId="4028969758" sldId="1571"/>
            <ac:spMk id="3" creationId="{878B3EF5-E707-8B4A-A669-42983E5947FC}"/>
          </ac:spMkLst>
        </pc:spChg>
      </pc:sldChg>
      <pc:sldChg chg="modSp add del">
        <pc:chgData name="Chris Droessler" userId="625c3661-9d64-47fa-b83c-4b49393bd161" providerId="ADAL" clId="{2B911A00-F99B-3449-9653-07BACD4B4ACC}" dt="2021-09-13T19:16:19.238" v="681" actId="2696"/>
        <pc:sldMkLst>
          <pc:docMk/>
          <pc:sldMk cId="350962382" sldId="1572"/>
        </pc:sldMkLst>
        <pc:spChg chg="mod">
          <ac:chgData name="Chris Droessler" userId="625c3661-9d64-47fa-b83c-4b49393bd161" providerId="ADAL" clId="{2B911A00-F99B-3449-9653-07BACD4B4ACC}" dt="2021-09-13T19:10:49.002" v="542" actId="113"/>
          <ac:spMkLst>
            <pc:docMk/>
            <pc:sldMk cId="350962382" sldId="1572"/>
            <ac:spMk id="2" creationId="{1BBE923D-DEA3-2147-903E-D84A3DF7E58E}"/>
          </ac:spMkLst>
        </pc:spChg>
        <pc:spChg chg="mod">
          <ac:chgData name="Chris Droessler" userId="625c3661-9d64-47fa-b83c-4b49393bd161" providerId="ADAL" clId="{2B911A00-F99B-3449-9653-07BACD4B4ACC}" dt="2021-09-13T19:02:50.479" v="474"/>
          <ac:spMkLst>
            <pc:docMk/>
            <pc:sldMk cId="350962382" sldId="1572"/>
            <ac:spMk id="3" creationId="{1330742D-2B8E-5341-81FD-C5949FA9637C}"/>
          </ac:spMkLst>
        </pc:spChg>
      </pc:sldChg>
    </pc:docChg>
  </pc:docChgLst>
  <pc:docChgLst>
    <pc:chgData name="Chris Droessler" userId="625c3661-9d64-47fa-b83c-4b49393bd161" providerId="ADAL" clId="{F7190A85-11E0-4506-93B1-542A0392E495}"/>
    <pc:docChg chg="undo custSel mod addSld delSld modSld sldOrd">
      <pc:chgData name="Chris Droessler" userId="625c3661-9d64-47fa-b83c-4b49393bd161" providerId="ADAL" clId="{F7190A85-11E0-4506-93B1-542A0392E495}" dt="2021-08-17T15:27:40.004" v="1597" actId="47"/>
      <pc:docMkLst>
        <pc:docMk/>
      </pc:docMkLst>
      <pc:sldChg chg="del">
        <pc:chgData name="Chris Droessler" userId="625c3661-9d64-47fa-b83c-4b49393bd161" providerId="ADAL" clId="{F7190A85-11E0-4506-93B1-542A0392E495}" dt="2021-08-11T13:18:58.508" v="383" actId="47"/>
        <pc:sldMkLst>
          <pc:docMk/>
          <pc:sldMk cId="3454271346" sldId="995"/>
        </pc:sldMkLst>
      </pc:sldChg>
      <pc:sldChg chg="ord">
        <pc:chgData name="Chris Droessler" userId="625c3661-9d64-47fa-b83c-4b49393bd161" providerId="ADAL" clId="{F7190A85-11E0-4506-93B1-542A0392E495}" dt="2021-08-11T13:19:39.191" v="389"/>
        <pc:sldMkLst>
          <pc:docMk/>
          <pc:sldMk cId="971287941" sldId="1092"/>
        </pc:sldMkLst>
      </pc:sldChg>
      <pc:sldChg chg="modSp add mod">
        <pc:chgData name="Chris Droessler" userId="625c3661-9d64-47fa-b83c-4b49393bd161" providerId="ADAL" clId="{F7190A85-11E0-4506-93B1-542A0392E495}" dt="2021-08-11T14:09:03.858" v="650" actId="20577"/>
        <pc:sldMkLst>
          <pc:docMk/>
          <pc:sldMk cId="1199515106" sldId="1200"/>
        </pc:sldMkLst>
        <pc:spChg chg="mod">
          <ac:chgData name="Chris Droessler" userId="625c3661-9d64-47fa-b83c-4b49393bd161" providerId="ADAL" clId="{F7190A85-11E0-4506-93B1-542A0392E495}" dt="2021-08-11T14:09:03.858" v="650" actId="20577"/>
          <ac:spMkLst>
            <pc:docMk/>
            <pc:sldMk cId="1199515106" sldId="1200"/>
            <ac:spMk id="2" creationId="{4757E851-22C0-416A-AB72-C8671A494E41}"/>
          </ac:spMkLst>
        </pc:spChg>
        <pc:spChg chg="mod">
          <ac:chgData name="Chris Droessler" userId="625c3661-9d64-47fa-b83c-4b49393bd161" providerId="ADAL" clId="{F7190A85-11E0-4506-93B1-542A0392E495}" dt="2021-08-11T14:08:00.574" v="606" actId="27636"/>
          <ac:spMkLst>
            <pc:docMk/>
            <pc:sldMk cId="1199515106" sldId="1200"/>
            <ac:spMk id="3" creationId="{604887A8-E170-4FBD-A33F-F3D2550FDA11}"/>
          </ac:spMkLst>
        </pc:spChg>
      </pc:sldChg>
      <pc:sldChg chg="addSp modSp mod modNotesTx">
        <pc:chgData name="Chris Droessler" userId="625c3661-9d64-47fa-b83c-4b49393bd161" providerId="ADAL" clId="{F7190A85-11E0-4506-93B1-542A0392E495}" dt="2021-08-16T13:46:39.822" v="1190"/>
        <pc:sldMkLst>
          <pc:docMk/>
          <pc:sldMk cId="1719095742" sldId="1228"/>
        </pc:sldMkLst>
        <pc:spChg chg="mod">
          <ac:chgData name="Chris Droessler" userId="625c3661-9d64-47fa-b83c-4b49393bd161" providerId="ADAL" clId="{F7190A85-11E0-4506-93B1-542A0392E495}" dt="2021-08-11T13:24:05.195" v="392"/>
          <ac:spMkLst>
            <pc:docMk/>
            <pc:sldMk cId="1719095742" sldId="1228"/>
            <ac:spMk id="2" creationId="{3AC57214-C085-3147-8845-C162872C3A4A}"/>
          </ac:spMkLst>
        </pc:spChg>
        <pc:spChg chg="mod">
          <ac:chgData name="Chris Droessler" userId="625c3661-9d64-47fa-b83c-4b49393bd161" providerId="ADAL" clId="{F7190A85-11E0-4506-93B1-542A0392E495}" dt="2021-08-11T13:24:09.762" v="393"/>
          <ac:spMkLst>
            <pc:docMk/>
            <pc:sldMk cId="1719095742" sldId="1228"/>
            <ac:spMk id="5" creationId="{ED00BF12-6869-344C-9646-6D57277B1F09}"/>
          </ac:spMkLst>
        </pc:spChg>
        <pc:picChg chg="add mod modCrop">
          <ac:chgData name="Chris Droessler" userId="625c3661-9d64-47fa-b83c-4b49393bd161" providerId="ADAL" clId="{F7190A85-11E0-4506-93B1-542A0392E495}" dt="2021-08-11T13:24:55.009" v="412" actId="1076"/>
          <ac:picMkLst>
            <pc:docMk/>
            <pc:sldMk cId="1719095742" sldId="1228"/>
            <ac:picMk id="6" creationId="{964ECD64-51C1-4189-A424-AB3BD7BEA55D}"/>
          </ac:picMkLst>
        </pc:picChg>
      </pc:sldChg>
      <pc:sldChg chg="add del">
        <pc:chgData name="Chris Droessler" userId="625c3661-9d64-47fa-b83c-4b49393bd161" providerId="ADAL" clId="{F7190A85-11E0-4506-93B1-542A0392E495}" dt="2021-08-10T19:46:08.793" v="48" actId="47"/>
        <pc:sldMkLst>
          <pc:docMk/>
          <pc:sldMk cId="317809921" sldId="1264"/>
        </pc:sldMkLst>
      </pc:sldChg>
      <pc:sldChg chg="ord">
        <pc:chgData name="Chris Droessler" userId="625c3661-9d64-47fa-b83c-4b49393bd161" providerId="ADAL" clId="{F7190A85-11E0-4506-93B1-542A0392E495}" dt="2021-08-11T13:18:01.002" v="381"/>
        <pc:sldMkLst>
          <pc:docMk/>
          <pc:sldMk cId="3883007539" sldId="1339"/>
        </pc:sldMkLst>
      </pc:sldChg>
      <pc:sldChg chg="addSp delSp modSp mod ord setBg modClrScheme chgLayout modNotesTx">
        <pc:chgData name="Chris Droessler" userId="625c3661-9d64-47fa-b83c-4b49393bd161" providerId="ADAL" clId="{F7190A85-11E0-4506-93B1-542A0392E495}" dt="2021-08-11T14:02:34.418" v="574"/>
        <pc:sldMkLst>
          <pc:docMk/>
          <pc:sldMk cId="3349267367" sldId="1350"/>
        </pc:sldMkLst>
        <pc:spChg chg="del">
          <ac:chgData name="Chris Droessler" userId="625c3661-9d64-47fa-b83c-4b49393bd161" providerId="ADAL" clId="{F7190A85-11E0-4506-93B1-542A0392E495}" dt="2021-08-11T13:42:17.925" v="484" actId="478"/>
          <ac:spMkLst>
            <pc:docMk/>
            <pc:sldMk cId="3349267367" sldId="1350"/>
            <ac:spMk id="3" creationId="{00000000-0000-0000-0000-000000000000}"/>
          </ac:spMkLst>
        </pc:spChg>
        <pc:picChg chg="add mod">
          <ac:chgData name="Chris Droessler" userId="625c3661-9d64-47fa-b83c-4b49393bd161" providerId="ADAL" clId="{F7190A85-11E0-4506-93B1-542A0392E495}" dt="2021-08-11T13:42:38.190" v="486" actId="14100"/>
          <ac:picMkLst>
            <pc:docMk/>
            <pc:sldMk cId="3349267367" sldId="1350"/>
            <ac:picMk id="7170" creationId="{E7307861-D715-442D-B526-09052309DF37}"/>
          </ac:picMkLst>
        </pc:picChg>
      </pc:sldChg>
      <pc:sldChg chg="ord">
        <pc:chgData name="Chris Droessler" userId="625c3661-9d64-47fa-b83c-4b49393bd161" providerId="ADAL" clId="{F7190A85-11E0-4506-93B1-542A0392E495}" dt="2021-08-11T13:19:28.078" v="387"/>
        <pc:sldMkLst>
          <pc:docMk/>
          <pc:sldMk cId="4017884504" sldId="1477"/>
        </pc:sldMkLst>
      </pc:sldChg>
      <pc:sldChg chg="ord">
        <pc:chgData name="Chris Droessler" userId="625c3661-9d64-47fa-b83c-4b49393bd161" providerId="ADAL" clId="{F7190A85-11E0-4506-93B1-542A0392E495}" dt="2021-08-10T19:50:27.502" v="67"/>
        <pc:sldMkLst>
          <pc:docMk/>
          <pc:sldMk cId="3135967245" sldId="1483"/>
        </pc:sldMkLst>
      </pc:sldChg>
      <pc:sldChg chg="addSp delSp modSp mod ord modNotesTx">
        <pc:chgData name="Chris Droessler" userId="625c3661-9d64-47fa-b83c-4b49393bd161" providerId="ADAL" clId="{F7190A85-11E0-4506-93B1-542A0392E495}" dt="2021-08-17T15:26:56.197" v="1596"/>
        <pc:sldMkLst>
          <pc:docMk/>
          <pc:sldMk cId="1612089043" sldId="1487"/>
        </pc:sldMkLst>
        <pc:spChg chg="mod">
          <ac:chgData name="Chris Droessler" userId="625c3661-9d64-47fa-b83c-4b49393bd161" providerId="ADAL" clId="{F7190A85-11E0-4506-93B1-542A0392E495}" dt="2021-08-16T17:30:22.333" v="1572"/>
          <ac:spMkLst>
            <pc:docMk/>
            <pc:sldMk cId="1612089043" sldId="1487"/>
            <ac:spMk id="2" creationId="{00000000-0000-0000-0000-000000000000}"/>
          </ac:spMkLst>
        </pc:spChg>
        <pc:spChg chg="mod">
          <ac:chgData name="Chris Droessler" userId="625c3661-9d64-47fa-b83c-4b49393bd161" providerId="ADAL" clId="{F7190A85-11E0-4506-93B1-542A0392E495}" dt="2021-08-16T17:30:43.008" v="1576" actId="27636"/>
          <ac:spMkLst>
            <pc:docMk/>
            <pc:sldMk cId="1612089043" sldId="1487"/>
            <ac:spMk id="3" creationId="{00000000-0000-0000-0000-000000000000}"/>
          </ac:spMkLst>
        </pc:spChg>
        <pc:picChg chg="add del mod">
          <ac:chgData name="Chris Droessler" userId="625c3661-9d64-47fa-b83c-4b49393bd161" providerId="ADAL" clId="{F7190A85-11E0-4506-93B1-542A0392E495}" dt="2021-08-16T17:32:21.148" v="1585" actId="478"/>
          <ac:picMkLst>
            <pc:docMk/>
            <pc:sldMk cId="1612089043" sldId="1487"/>
            <ac:picMk id="1026" creationId="{472E7316-B1E6-49F5-8B0A-EB064FC2DD4A}"/>
          </ac:picMkLst>
        </pc:picChg>
        <pc:picChg chg="add mod">
          <ac:chgData name="Chris Droessler" userId="625c3661-9d64-47fa-b83c-4b49393bd161" providerId="ADAL" clId="{F7190A85-11E0-4506-93B1-542A0392E495}" dt="2021-08-16T17:32:44.642" v="1594" actId="1036"/>
          <ac:picMkLst>
            <pc:docMk/>
            <pc:sldMk cId="1612089043" sldId="1487"/>
            <ac:picMk id="1028" creationId="{35287B3F-8B37-4AAB-926D-A50AD8BBAD4F}"/>
          </ac:picMkLst>
        </pc:picChg>
      </pc:sldChg>
      <pc:sldChg chg="addSp modSp mod modNotesTx">
        <pc:chgData name="Chris Droessler" userId="625c3661-9d64-47fa-b83c-4b49393bd161" providerId="ADAL" clId="{F7190A85-11E0-4506-93B1-542A0392E495}" dt="2021-08-16T13:46:48.382" v="1192"/>
        <pc:sldMkLst>
          <pc:docMk/>
          <pc:sldMk cId="991018751" sldId="1498"/>
        </pc:sldMkLst>
        <pc:spChg chg="mod">
          <ac:chgData name="Chris Droessler" userId="625c3661-9d64-47fa-b83c-4b49393bd161" providerId="ADAL" clId="{F7190A85-11E0-4506-93B1-542A0392E495}" dt="2021-08-11T12:49:09.912" v="190"/>
          <ac:spMkLst>
            <pc:docMk/>
            <pc:sldMk cId="991018751" sldId="1498"/>
            <ac:spMk id="2" creationId="{9E3D1396-D25C-F843-87C1-8554878AAEF2}"/>
          </ac:spMkLst>
        </pc:spChg>
        <pc:spChg chg="mod">
          <ac:chgData name="Chris Droessler" userId="625c3661-9d64-47fa-b83c-4b49393bd161" providerId="ADAL" clId="{F7190A85-11E0-4506-93B1-542A0392E495}" dt="2021-08-11T12:48:59.428" v="189"/>
          <ac:spMkLst>
            <pc:docMk/>
            <pc:sldMk cId="991018751" sldId="1498"/>
            <ac:spMk id="3" creationId="{8597A4B7-2454-6747-917B-97694A75FFF9}"/>
          </ac:spMkLst>
        </pc:spChg>
        <pc:spChg chg="mod">
          <ac:chgData name="Chris Droessler" userId="625c3661-9d64-47fa-b83c-4b49393bd161" providerId="ADAL" clId="{F7190A85-11E0-4506-93B1-542A0392E495}" dt="2021-08-11T12:49:16.231" v="192" actId="20577"/>
          <ac:spMkLst>
            <pc:docMk/>
            <pc:sldMk cId="991018751" sldId="1498"/>
            <ac:spMk id="5" creationId="{1C362891-CDF1-8F49-ABFD-345605C8CAE7}"/>
          </ac:spMkLst>
        </pc:spChg>
        <pc:picChg chg="add mod">
          <ac:chgData name="Chris Droessler" userId="625c3661-9d64-47fa-b83c-4b49393bd161" providerId="ADAL" clId="{F7190A85-11E0-4506-93B1-542A0392E495}" dt="2021-08-11T13:13:10.625" v="290" actId="14100"/>
          <ac:picMkLst>
            <pc:docMk/>
            <pc:sldMk cId="991018751" sldId="1498"/>
            <ac:picMk id="6" creationId="{136E6914-5CD6-4773-9F1D-EF9C1B694BEE}"/>
          </ac:picMkLst>
        </pc:picChg>
      </pc:sldChg>
      <pc:sldChg chg="modSp mod modNotesTx">
        <pc:chgData name="Chris Droessler" userId="625c3661-9d64-47fa-b83c-4b49393bd161" providerId="ADAL" clId="{F7190A85-11E0-4506-93B1-542A0392E495}" dt="2021-08-16T12:29:38.822" v="767" actId="20577"/>
        <pc:sldMkLst>
          <pc:docMk/>
          <pc:sldMk cId="2149282642" sldId="1499"/>
        </pc:sldMkLst>
        <pc:spChg chg="mod">
          <ac:chgData name="Chris Droessler" userId="625c3661-9d64-47fa-b83c-4b49393bd161" providerId="ADAL" clId="{F7190A85-11E0-4506-93B1-542A0392E495}" dt="2021-08-16T12:29:38.822" v="767" actId="20577"/>
          <ac:spMkLst>
            <pc:docMk/>
            <pc:sldMk cId="2149282642" sldId="1499"/>
            <ac:spMk id="3" creationId="{00000000-0000-0000-0000-000000000000}"/>
          </ac:spMkLst>
        </pc:spChg>
        <pc:picChg chg="mod modCrop">
          <ac:chgData name="Chris Droessler" userId="625c3661-9d64-47fa-b83c-4b49393bd161" providerId="ADAL" clId="{F7190A85-11E0-4506-93B1-542A0392E495}" dt="2021-08-11T14:18:34.551" v="674" actId="732"/>
          <ac:picMkLst>
            <pc:docMk/>
            <pc:sldMk cId="2149282642" sldId="1499"/>
            <ac:picMk id="6" creationId="{828FB3BB-4E32-4DA6-BAE5-80FF1AFBFBC7}"/>
          </ac:picMkLst>
        </pc:picChg>
      </pc:sldChg>
      <pc:sldChg chg="addSp delSp modSp mod modNotesTx">
        <pc:chgData name="Chris Droessler" userId="625c3661-9d64-47fa-b83c-4b49393bd161" providerId="ADAL" clId="{F7190A85-11E0-4506-93B1-542A0392E495}" dt="2021-08-11T14:26:55.981" v="719" actId="732"/>
        <pc:sldMkLst>
          <pc:docMk/>
          <pc:sldMk cId="2335467377" sldId="1500"/>
        </pc:sldMkLst>
        <pc:spChg chg="mod">
          <ac:chgData name="Chris Droessler" userId="625c3661-9d64-47fa-b83c-4b49393bd161" providerId="ADAL" clId="{F7190A85-11E0-4506-93B1-542A0392E495}" dt="2021-08-11T14:24:51.790" v="701" actId="20577"/>
          <ac:spMkLst>
            <pc:docMk/>
            <pc:sldMk cId="2335467377" sldId="1500"/>
            <ac:spMk id="3" creationId="{00000000-0000-0000-0000-000000000000}"/>
          </ac:spMkLst>
        </pc:spChg>
        <pc:picChg chg="del mod modCrop">
          <ac:chgData name="Chris Droessler" userId="625c3661-9d64-47fa-b83c-4b49393bd161" providerId="ADAL" clId="{F7190A85-11E0-4506-93B1-542A0392E495}" dt="2021-08-11T14:25:31.167" v="706" actId="478"/>
          <ac:picMkLst>
            <pc:docMk/>
            <pc:sldMk cId="2335467377" sldId="1500"/>
            <ac:picMk id="6" creationId="{AB3C64D6-620D-444C-A554-71CC4CE536BC}"/>
          </ac:picMkLst>
        </pc:picChg>
        <pc:picChg chg="add mod modCrop">
          <ac:chgData name="Chris Droessler" userId="625c3661-9d64-47fa-b83c-4b49393bd161" providerId="ADAL" clId="{F7190A85-11E0-4506-93B1-542A0392E495}" dt="2021-08-11T14:26:55.981" v="719" actId="732"/>
          <ac:picMkLst>
            <pc:docMk/>
            <pc:sldMk cId="2335467377" sldId="1500"/>
            <ac:picMk id="7" creationId="{18489193-1DB8-4604-8383-B06C1776C44B}"/>
          </ac:picMkLst>
        </pc:picChg>
      </pc:sldChg>
      <pc:sldChg chg="modSp mod ord modNotesTx">
        <pc:chgData name="Chris Droessler" userId="625c3661-9d64-47fa-b83c-4b49393bd161" providerId="ADAL" clId="{F7190A85-11E0-4506-93B1-542A0392E495}" dt="2021-08-16T12:30:59.763" v="769" actId="20577"/>
        <pc:sldMkLst>
          <pc:docMk/>
          <pc:sldMk cId="3720011558" sldId="1501"/>
        </pc:sldMkLst>
        <pc:spChg chg="mod">
          <ac:chgData name="Chris Droessler" userId="625c3661-9d64-47fa-b83c-4b49393bd161" providerId="ADAL" clId="{F7190A85-11E0-4506-93B1-542A0392E495}" dt="2021-08-11T12:37:34.017" v="105" actId="20577"/>
          <ac:spMkLst>
            <pc:docMk/>
            <pc:sldMk cId="3720011558" sldId="1501"/>
            <ac:spMk id="2" creationId="{00000000-0000-0000-0000-000000000000}"/>
          </ac:spMkLst>
        </pc:spChg>
        <pc:spChg chg="mod">
          <ac:chgData name="Chris Droessler" userId="625c3661-9d64-47fa-b83c-4b49393bd161" providerId="ADAL" clId="{F7190A85-11E0-4506-93B1-542A0392E495}" dt="2021-08-16T12:30:59.763" v="769" actId="20577"/>
          <ac:spMkLst>
            <pc:docMk/>
            <pc:sldMk cId="3720011558" sldId="1501"/>
            <ac:spMk id="3" creationId="{00000000-0000-0000-0000-000000000000}"/>
          </ac:spMkLst>
        </pc:spChg>
      </pc:sldChg>
      <pc:sldChg chg="addSp delSp modSp mod modNotesTx">
        <pc:chgData name="Chris Droessler" userId="625c3661-9d64-47fa-b83c-4b49393bd161" providerId="ADAL" clId="{F7190A85-11E0-4506-93B1-542A0392E495}" dt="2021-08-16T16:39:24.442" v="1567"/>
        <pc:sldMkLst>
          <pc:docMk/>
          <pc:sldMk cId="6494351" sldId="1502"/>
        </pc:sldMkLst>
        <pc:picChg chg="add mod modCrop">
          <ac:chgData name="Chris Droessler" userId="625c3661-9d64-47fa-b83c-4b49393bd161" providerId="ADAL" clId="{F7190A85-11E0-4506-93B1-542A0392E495}" dt="2021-08-16T16:39:13.111" v="1564" actId="14100"/>
          <ac:picMkLst>
            <pc:docMk/>
            <pc:sldMk cId="6494351" sldId="1502"/>
            <ac:picMk id="6" creationId="{C9E4186B-2536-4615-B254-1EC95C057112}"/>
          </ac:picMkLst>
        </pc:picChg>
        <pc:picChg chg="del">
          <ac:chgData name="Chris Droessler" userId="625c3661-9d64-47fa-b83c-4b49393bd161" providerId="ADAL" clId="{F7190A85-11E0-4506-93B1-542A0392E495}" dt="2021-08-16T16:38:46.550" v="1549" actId="478"/>
          <ac:picMkLst>
            <pc:docMk/>
            <pc:sldMk cId="6494351" sldId="1502"/>
            <ac:picMk id="7" creationId="{BC6689C6-149E-4FFD-81B6-A9A84AADFFE7}"/>
          </ac:picMkLst>
        </pc:picChg>
      </pc:sldChg>
      <pc:sldChg chg="addSp modSp mod modNotesTx">
        <pc:chgData name="Chris Droessler" userId="625c3661-9d64-47fa-b83c-4b49393bd161" providerId="ADAL" clId="{F7190A85-11E0-4506-93B1-542A0392E495}" dt="2021-08-16T16:27:55.241" v="1544" actId="732"/>
        <pc:sldMkLst>
          <pc:docMk/>
          <pc:sldMk cId="3492596351" sldId="1503"/>
        </pc:sldMkLst>
        <pc:spChg chg="mod">
          <ac:chgData name="Chris Droessler" userId="625c3661-9d64-47fa-b83c-4b49393bd161" providerId="ADAL" clId="{F7190A85-11E0-4506-93B1-542A0392E495}" dt="2021-08-10T19:53:06.759" v="76" actId="20577"/>
          <ac:spMkLst>
            <pc:docMk/>
            <pc:sldMk cId="3492596351" sldId="1503"/>
            <ac:spMk id="2" creationId="{00000000-0000-0000-0000-000000000000}"/>
          </ac:spMkLst>
        </pc:spChg>
        <pc:spChg chg="mod">
          <ac:chgData name="Chris Droessler" userId="625c3661-9d64-47fa-b83c-4b49393bd161" providerId="ADAL" clId="{F7190A85-11E0-4506-93B1-542A0392E495}" dt="2021-08-11T12:41:00.387" v="175" actId="20577"/>
          <ac:spMkLst>
            <pc:docMk/>
            <pc:sldMk cId="3492596351" sldId="1503"/>
            <ac:spMk id="3" creationId="{00000000-0000-0000-0000-000000000000}"/>
          </ac:spMkLst>
        </pc:spChg>
        <pc:picChg chg="add mod modCrop">
          <ac:chgData name="Chris Droessler" userId="625c3661-9d64-47fa-b83c-4b49393bd161" providerId="ADAL" clId="{F7190A85-11E0-4506-93B1-542A0392E495}" dt="2021-08-16T16:27:55.241" v="1544" actId="732"/>
          <ac:picMkLst>
            <pc:docMk/>
            <pc:sldMk cId="3492596351" sldId="1503"/>
            <ac:picMk id="5" creationId="{3C90BCE8-2355-4092-9A05-EC715BF93F42}"/>
          </ac:picMkLst>
        </pc:picChg>
        <pc:picChg chg="add mod">
          <ac:chgData name="Chris Droessler" userId="625c3661-9d64-47fa-b83c-4b49393bd161" providerId="ADAL" clId="{F7190A85-11E0-4506-93B1-542A0392E495}" dt="2021-08-11T12:45:28.743" v="179" actId="1076"/>
          <ac:picMkLst>
            <pc:docMk/>
            <pc:sldMk cId="3492596351" sldId="1503"/>
            <ac:picMk id="2050" creationId="{8B215D28-4CDA-4463-AE36-BDF2742E1AED}"/>
          </ac:picMkLst>
        </pc:picChg>
      </pc:sldChg>
      <pc:sldChg chg="modSp mod">
        <pc:chgData name="Chris Droessler" userId="625c3661-9d64-47fa-b83c-4b49393bd161" providerId="ADAL" clId="{F7190A85-11E0-4506-93B1-542A0392E495}" dt="2021-08-11T14:20:58.069" v="697" actId="732"/>
        <pc:sldMkLst>
          <pc:docMk/>
          <pc:sldMk cId="342937180" sldId="1504"/>
        </pc:sldMkLst>
        <pc:picChg chg="mod modCrop">
          <ac:chgData name="Chris Droessler" userId="625c3661-9d64-47fa-b83c-4b49393bd161" providerId="ADAL" clId="{F7190A85-11E0-4506-93B1-542A0392E495}" dt="2021-08-11T14:20:58.069" v="697" actId="732"/>
          <ac:picMkLst>
            <pc:docMk/>
            <pc:sldMk cId="342937180" sldId="1504"/>
            <ac:picMk id="5" creationId="{1BFF8880-B232-4FDF-BD9C-24A50E814D2D}"/>
          </ac:picMkLst>
        </pc:picChg>
      </pc:sldChg>
      <pc:sldChg chg="addSp modSp mod modNotesTx">
        <pc:chgData name="Chris Droessler" userId="625c3661-9d64-47fa-b83c-4b49393bd161" providerId="ADAL" clId="{F7190A85-11E0-4506-93B1-542A0392E495}" dt="2021-08-16T12:31:17.318" v="770" actId="20577"/>
        <pc:sldMkLst>
          <pc:docMk/>
          <pc:sldMk cId="2736774700" sldId="1505"/>
        </pc:sldMkLst>
        <pc:spChg chg="mod">
          <ac:chgData name="Chris Droessler" userId="625c3661-9d64-47fa-b83c-4b49393bd161" providerId="ADAL" clId="{F7190A85-11E0-4506-93B1-542A0392E495}" dt="2021-08-10T19:44:13.228" v="31" actId="20577"/>
          <ac:spMkLst>
            <pc:docMk/>
            <pc:sldMk cId="2736774700" sldId="1505"/>
            <ac:spMk id="2" creationId="{00000000-0000-0000-0000-000000000000}"/>
          </ac:spMkLst>
        </pc:spChg>
        <pc:spChg chg="mod">
          <ac:chgData name="Chris Droessler" userId="625c3661-9d64-47fa-b83c-4b49393bd161" providerId="ADAL" clId="{F7190A85-11E0-4506-93B1-542A0392E495}" dt="2021-08-16T12:31:17.318" v="770" actId="20577"/>
          <ac:spMkLst>
            <pc:docMk/>
            <pc:sldMk cId="2736774700" sldId="1505"/>
            <ac:spMk id="3" creationId="{00000000-0000-0000-0000-000000000000}"/>
          </ac:spMkLst>
        </pc:spChg>
        <pc:picChg chg="add mod">
          <ac:chgData name="Chris Droessler" userId="625c3661-9d64-47fa-b83c-4b49393bd161" providerId="ADAL" clId="{F7190A85-11E0-4506-93B1-542A0392E495}" dt="2021-08-10T19:56:22.691" v="87"/>
          <ac:picMkLst>
            <pc:docMk/>
            <pc:sldMk cId="2736774700" sldId="1505"/>
            <ac:picMk id="6" creationId="{C6387295-8369-4C36-BDE4-993AD7213EE3}"/>
          </ac:picMkLst>
        </pc:picChg>
      </pc:sldChg>
      <pc:sldChg chg="modNotesTx">
        <pc:chgData name="Chris Droessler" userId="625c3661-9d64-47fa-b83c-4b49393bd161" providerId="ADAL" clId="{F7190A85-11E0-4506-93B1-542A0392E495}" dt="2021-08-16T13:50:18.371" v="1197"/>
        <pc:sldMkLst>
          <pc:docMk/>
          <pc:sldMk cId="2562921347" sldId="1506"/>
        </pc:sldMkLst>
      </pc:sldChg>
      <pc:sldChg chg="modSp mod modNotesTx">
        <pc:chgData name="Chris Droessler" userId="625c3661-9d64-47fa-b83c-4b49393bd161" providerId="ADAL" clId="{F7190A85-11E0-4506-93B1-542A0392E495}" dt="2021-08-16T13:55:11.342" v="1353" actId="113"/>
        <pc:sldMkLst>
          <pc:docMk/>
          <pc:sldMk cId="1645376354" sldId="1507"/>
        </pc:sldMkLst>
        <pc:spChg chg="mod">
          <ac:chgData name="Chris Droessler" userId="625c3661-9d64-47fa-b83c-4b49393bd161" providerId="ADAL" clId="{F7190A85-11E0-4506-93B1-542A0392E495}" dt="2021-08-16T13:55:11.342" v="1353" actId="113"/>
          <ac:spMkLst>
            <pc:docMk/>
            <pc:sldMk cId="1645376354" sldId="1507"/>
            <ac:spMk id="2" creationId="{61766D65-A45E-4113-85C6-A005D7546A4F}"/>
          </ac:spMkLst>
        </pc:spChg>
      </pc:sldChg>
      <pc:sldChg chg="modSp mod">
        <pc:chgData name="Chris Droessler" userId="625c3661-9d64-47fa-b83c-4b49393bd161" providerId="ADAL" clId="{F7190A85-11E0-4506-93B1-542A0392E495}" dt="2021-08-16T13:50:59.357" v="1213" actId="732"/>
        <pc:sldMkLst>
          <pc:docMk/>
          <pc:sldMk cId="3615656486" sldId="1508"/>
        </pc:sldMkLst>
        <pc:picChg chg="mod modCrop">
          <ac:chgData name="Chris Droessler" userId="625c3661-9d64-47fa-b83c-4b49393bd161" providerId="ADAL" clId="{F7190A85-11E0-4506-93B1-542A0392E495}" dt="2021-08-16T13:50:59.357" v="1213" actId="732"/>
          <ac:picMkLst>
            <pc:docMk/>
            <pc:sldMk cId="3615656486" sldId="1508"/>
            <ac:picMk id="5" creationId="{DAC97582-18EF-4B03-9298-3D2B3CB25750}"/>
          </ac:picMkLst>
        </pc:picChg>
      </pc:sldChg>
      <pc:sldChg chg="new del">
        <pc:chgData name="Chris Droessler" userId="625c3661-9d64-47fa-b83c-4b49393bd161" providerId="ADAL" clId="{F7190A85-11E0-4506-93B1-542A0392E495}" dt="2021-08-09T17:42:07.902" v="18" actId="47"/>
        <pc:sldMkLst>
          <pc:docMk/>
          <pc:sldMk cId="1137271761" sldId="1509"/>
        </pc:sldMkLst>
      </pc:sldChg>
      <pc:sldChg chg="addSp modSp add mod ord modNotesTx">
        <pc:chgData name="Chris Droessler" userId="625c3661-9d64-47fa-b83c-4b49393bd161" providerId="ADAL" clId="{F7190A85-11E0-4506-93B1-542A0392E495}" dt="2021-08-16T12:30:34.908" v="768" actId="20577"/>
        <pc:sldMkLst>
          <pc:docMk/>
          <pc:sldMk cId="1972179842" sldId="1509"/>
        </pc:sldMkLst>
        <pc:spChg chg="mod">
          <ac:chgData name="Chris Droessler" userId="625c3661-9d64-47fa-b83c-4b49393bd161" providerId="ADAL" clId="{F7190A85-11E0-4506-93B1-542A0392E495}" dt="2021-08-09T17:42:26.080" v="21"/>
          <ac:spMkLst>
            <pc:docMk/>
            <pc:sldMk cId="1972179842" sldId="1509"/>
            <ac:spMk id="2" creationId="{00000000-0000-0000-0000-000000000000}"/>
          </ac:spMkLst>
        </pc:spChg>
        <pc:spChg chg="mod">
          <ac:chgData name="Chris Droessler" userId="625c3661-9d64-47fa-b83c-4b49393bd161" providerId="ADAL" clId="{F7190A85-11E0-4506-93B1-542A0392E495}" dt="2021-08-16T12:30:34.908" v="768" actId="20577"/>
          <ac:spMkLst>
            <pc:docMk/>
            <pc:sldMk cId="1972179842" sldId="1509"/>
            <ac:spMk id="3" creationId="{00000000-0000-0000-0000-000000000000}"/>
          </ac:spMkLst>
        </pc:spChg>
        <pc:spChg chg="add mod">
          <ac:chgData name="Chris Droessler" userId="625c3661-9d64-47fa-b83c-4b49393bd161" providerId="ADAL" clId="{F7190A85-11E0-4506-93B1-542A0392E495}" dt="2021-08-11T12:38:08.342" v="109" actId="1076"/>
          <ac:spMkLst>
            <pc:docMk/>
            <pc:sldMk cId="1972179842" sldId="1509"/>
            <ac:spMk id="4" creationId="{9367F34F-987C-44F9-B6B0-FB72AEE094B2}"/>
          </ac:spMkLst>
        </pc:spChg>
        <pc:picChg chg="add mod">
          <ac:chgData name="Chris Droessler" userId="625c3661-9d64-47fa-b83c-4b49393bd161" providerId="ADAL" clId="{F7190A85-11E0-4506-93B1-542A0392E495}" dt="2021-08-11T12:39:16.971" v="128" actId="732"/>
          <ac:picMkLst>
            <pc:docMk/>
            <pc:sldMk cId="1972179842" sldId="1509"/>
            <ac:picMk id="1025" creationId="{820EEF32-469D-40A1-9C1E-4C9D56E8BC25}"/>
          </ac:picMkLst>
        </pc:picChg>
      </pc:sldChg>
      <pc:sldChg chg="addSp delSp modSp add mod modClrScheme chgLayout">
        <pc:chgData name="Chris Droessler" userId="625c3661-9d64-47fa-b83c-4b49393bd161" providerId="ADAL" clId="{F7190A85-11E0-4506-93B1-542A0392E495}" dt="2021-08-10T19:50:10.204" v="57" actId="962"/>
        <pc:sldMkLst>
          <pc:docMk/>
          <pc:sldMk cId="3635555996" sldId="1510"/>
        </pc:sldMkLst>
        <pc:spChg chg="del mod ord">
          <ac:chgData name="Chris Droessler" userId="625c3661-9d64-47fa-b83c-4b49393bd161" providerId="ADAL" clId="{F7190A85-11E0-4506-93B1-542A0392E495}" dt="2021-08-10T19:50:01.214" v="51" actId="478"/>
          <ac:spMkLst>
            <pc:docMk/>
            <pc:sldMk cId="3635555996" sldId="1510"/>
            <ac:spMk id="2" creationId="{00000000-0000-0000-0000-000000000000}"/>
          </ac:spMkLst>
        </pc:spChg>
        <pc:spChg chg="del mod ord">
          <ac:chgData name="Chris Droessler" userId="625c3661-9d64-47fa-b83c-4b49393bd161" providerId="ADAL" clId="{F7190A85-11E0-4506-93B1-542A0392E495}" dt="2021-08-10T19:50:01.214" v="51" actId="478"/>
          <ac:spMkLst>
            <pc:docMk/>
            <pc:sldMk cId="3635555996" sldId="1510"/>
            <ac:spMk id="3" creationId="{00000000-0000-0000-0000-000000000000}"/>
          </ac:spMkLst>
        </pc:spChg>
        <pc:picChg chg="del">
          <ac:chgData name="Chris Droessler" userId="625c3661-9d64-47fa-b83c-4b49393bd161" providerId="ADAL" clId="{F7190A85-11E0-4506-93B1-542A0392E495}" dt="2021-08-10T19:50:01.214" v="51" actId="478"/>
          <ac:picMkLst>
            <pc:docMk/>
            <pc:sldMk cId="3635555996" sldId="1510"/>
            <ac:picMk id="5" creationId="{AE6709CE-ECEF-4C57-A1FE-1702C38BA02B}"/>
          </ac:picMkLst>
        </pc:picChg>
        <pc:picChg chg="del">
          <ac:chgData name="Chris Droessler" userId="625c3661-9d64-47fa-b83c-4b49393bd161" providerId="ADAL" clId="{F7190A85-11E0-4506-93B1-542A0392E495}" dt="2021-08-10T19:50:01.214" v="51" actId="478"/>
          <ac:picMkLst>
            <pc:docMk/>
            <pc:sldMk cId="3635555996" sldId="1510"/>
            <ac:picMk id="6" creationId="{C6387295-8369-4C36-BDE4-993AD7213EE3}"/>
          </ac:picMkLst>
        </pc:picChg>
        <pc:picChg chg="add mod">
          <ac:chgData name="Chris Droessler" userId="625c3661-9d64-47fa-b83c-4b49393bd161" providerId="ADAL" clId="{F7190A85-11E0-4506-93B1-542A0392E495}" dt="2021-08-10T19:50:10.204" v="57" actId="962"/>
          <ac:picMkLst>
            <pc:docMk/>
            <pc:sldMk cId="3635555996" sldId="1510"/>
            <ac:picMk id="7" creationId="{5C78AD72-5456-45EB-AD99-572B135C1838}"/>
          </ac:picMkLst>
        </pc:picChg>
      </pc:sldChg>
      <pc:sldChg chg="addSp modSp add mod">
        <pc:chgData name="Chris Droessler" userId="625c3661-9d64-47fa-b83c-4b49393bd161" providerId="ADAL" clId="{F7190A85-11E0-4506-93B1-542A0392E495}" dt="2021-08-10T19:50:14.223" v="61" actId="962"/>
        <pc:sldMkLst>
          <pc:docMk/>
          <pc:sldMk cId="3333542586" sldId="1511"/>
        </pc:sldMkLst>
        <pc:picChg chg="add mod">
          <ac:chgData name="Chris Droessler" userId="625c3661-9d64-47fa-b83c-4b49393bd161" providerId="ADAL" clId="{F7190A85-11E0-4506-93B1-542A0392E495}" dt="2021-08-10T19:50:14.223" v="61" actId="962"/>
          <ac:picMkLst>
            <pc:docMk/>
            <pc:sldMk cId="3333542586" sldId="1511"/>
            <ac:picMk id="3" creationId="{E3A4A9A8-1A26-4310-9EF6-68C64F9535E6}"/>
          </ac:picMkLst>
        </pc:picChg>
      </pc:sldChg>
      <pc:sldChg chg="addSp modSp add mod">
        <pc:chgData name="Chris Droessler" userId="625c3661-9d64-47fa-b83c-4b49393bd161" providerId="ADAL" clId="{F7190A85-11E0-4506-93B1-542A0392E495}" dt="2021-08-10T19:50:17.930" v="65" actId="962"/>
        <pc:sldMkLst>
          <pc:docMk/>
          <pc:sldMk cId="1661263409" sldId="1512"/>
        </pc:sldMkLst>
        <pc:picChg chg="add mod">
          <ac:chgData name="Chris Droessler" userId="625c3661-9d64-47fa-b83c-4b49393bd161" providerId="ADAL" clId="{F7190A85-11E0-4506-93B1-542A0392E495}" dt="2021-08-10T19:50:17.930" v="65" actId="962"/>
          <ac:picMkLst>
            <pc:docMk/>
            <pc:sldMk cId="1661263409" sldId="1512"/>
            <ac:picMk id="3" creationId="{78BAB141-6904-44A6-9B8F-1CDF52CBE71A}"/>
          </ac:picMkLst>
        </pc:picChg>
      </pc:sldChg>
      <pc:sldChg chg="add del">
        <pc:chgData name="Chris Droessler" userId="625c3661-9d64-47fa-b83c-4b49393bd161" providerId="ADAL" clId="{F7190A85-11E0-4506-93B1-542A0392E495}" dt="2021-08-11T13:19:19.931" v="385" actId="47"/>
        <pc:sldMkLst>
          <pc:docMk/>
          <pc:sldMk cId="2392689090" sldId="1513"/>
        </pc:sldMkLst>
      </pc:sldChg>
      <pc:sldChg chg="addSp delSp modSp new mod modClrScheme chgLayout modNotesTx">
        <pc:chgData name="Chris Droessler" userId="625c3661-9d64-47fa-b83c-4b49393bd161" providerId="ADAL" clId="{F7190A85-11E0-4506-93B1-542A0392E495}" dt="2021-08-11T19:49:03.394" v="766" actId="732"/>
        <pc:sldMkLst>
          <pc:docMk/>
          <pc:sldMk cId="2387038496" sldId="1514"/>
        </pc:sldMkLst>
        <pc:spChg chg="del">
          <ac:chgData name="Chris Droessler" userId="625c3661-9d64-47fa-b83c-4b49393bd161" providerId="ADAL" clId="{F7190A85-11E0-4506-93B1-542A0392E495}" dt="2021-08-10T20:01:45.269" v="95" actId="700"/>
          <ac:spMkLst>
            <pc:docMk/>
            <pc:sldMk cId="2387038496" sldId="1514"/>
            <ac:spMk id="2" creationId="{7D4CC74B-7A46-4C8C-B9B1-6D04355E3318}"/>
          </ac:spMkLst>
        </pc:spChg>
        <pc:spChg chg="del">
          <ac:chgData name="Chris Droessler" userId="625c3661-9d64-47fa-b83c-4b49393bd161" providerId="ADAL" clId="{F7190A85-11E0-4506-93B1-542A0392E495}" dt="2021-08-10T20:01:45.269" v="95" actId="700"/>
          <ac:spMkLst>
            <pc:docMk/>
            <pc:sldMk cId="2387038496" sldId="1514"/>
            <ac:spMk id="3" creationId="{5F2AF7A9-AEAC-4CA3-A8B0-D252161EE383}"/>
          </ac:spMkLst>
        </pc:spChg>
        <pc:picChg chg="add mod modCrop">
          <ac:chgData name="Chris Droessler" userId="625c3661-9d64-47fa-b83c-4b49393bd161" providerId="ADAL" clId="{F7190A85-11E0-4506-93B1-542A0392E495}" dt="2021-08-11T19:49:03.394" v="766" actId="732"/>
          <ac:picMkLst>
            <pc:docMk/>
            <pc:sldMk cId="2387038496" sldId="1514"/>
            <ac:picMk id="3" creationId="{6FF0B785-C49F-4E7B-AC2D-EDD7252BE68B}"/>
          </ac:picMkLst>
        </pc:picChg>
        <pc:picChg chg="add del mod">
          <ac:chgData name="Chris Droessler" userId="625c3661-9d64-47fa-b83c-4b49393bd161" providerId="ADAL" clId="{F7190A85-11E0-4506-93B1-542A0392E495}" dt="2021-08-11T19:48:01.780" v="729" actId="478"/>
          <ac:picMkLst>
            <pc:docMk/>
            <pc:sldMk cId="2387038496" sldId="1514"/>
            <ac:picMk id="5" creationId="{90C6D488-D78A-4BA3-8D49-F0CAE6346916}"/>
          </ac:picMkLst>
        </pc:picChg>
      </pc:sldChg>
      <pc:sldChg chg="addSp delSp modSp add mod ord modNotesTx">
        <pc:chgData name="Chris Droessler" userId="625c3661-9d64-47fa-b83c-4b49393bd161" providerId="ADAL" clId="{F7190A85-11E0-4506-93B1-542A0392E495}" dt="2021-08-16T13:46:44.438" v="1191"/>
        <pc:sldMkLst>
          <pc:docMk/>
          <pc:sldMk cId="827933489" sldId="1515"/>
        </pc:sldMkLst>
        <pc:spChg chg="mod">
          <ac:chgData name="Chris Droessler" userId="625c3661-9d64-47fa-b83c-4b49393bd161" providerId="ADAL" clId="{F7190A85-11E0-4506-93B1-542A0392E495}" dt="2021-08-11T12:51:09.597" v="200"/>
          <ac:spMkLst>
            <pc:docMk/>
            <pc:sldMk cId="827933489" sldId="1515"/>
            <ac:spMk id="2" creationId="{9E3D1396-D25C-F843-87C1-8554878AAEF2}"/>
          </ac:spMkLst>
        </pc:spChg>
        <pc:spChg chg="mod">
          <ac:chgData name="Chris Droessler" userId="625c3661-9d64-47fa-b83c-4b49393bd161" providerId="ADAL" clId="{F7190A85-11E0-4506-93B1-542A0392E495}" dt="2021-08-11T12:50:59.138" v="199"/>
          <ac:spMkLst>
            <pc:docMk/>
            <pc:sldMk cId="827933489" sldId="1515"/>
            <ac:spMk id="3" creationId="{8597A4B7-2454-6747-917B-97694A75FFF9}"/>
          </ac:spMkLst>
        </pc:spChg>
        <pc:spChg chg="mod">
          <ac:chgData name="Chris Droessler" userId="625c3661-9d64-47fa-b83c-4b49393bd161" providerId="ADAL" clId="{F7190A85-11E0-4506-93B1-542A0392E495}" dt="2021-08-11T12:51:12.428" v="201" actId="20577"/>
          <ac:spMkLst>
            <pc:docMk/>
            <pc:sldMk cId="827933489" sldId="1515"/>
            <ac:spMk id="5" creationId="{1C362891-CDF1-8F49-ABFD-345605C8CAE7}"/>
          </ac:spMkLst>
        </pc:spChg>
        <pc:picChg chg="add del mod">
          <ac:chgData name="Chris Droessler" userId="625c3661-9d64-47fa-b83c-4b49393bd161" providerId="ADAL" clId="{F7190A85-11E0-4506-93B1-542A0392E495}" dt="2021-08-11T13:07:30.188" v="263" actId="21"/>
          <ac:picMkLst>
            <pc:docMk/>
            <pc:sldMk cId="827933489" sldId="1515"/>
            <ac:picMk id="4098" creationId="{CF6B5E75-B4AC-406C-B026-2D368E6D41D4}"/>
          </ac:picMkLst>
        </pc:picChg>
        <pc:picChg chg="add mod">
          <ac:chgData name="Chris Droessler" userId="625c3661-9d64-47fa-b83c-4b49393bd161" providerId="ADAL" clId="{F7190A85-11E0-4506-93B1-542A0392E495}" dt="2021-08-11T13:12:52.545" v="280" actId="1076"/>
          <ac:picMkLst>
            <pc:docMk/>
            <pc:sldMk cId="827933489" sldId="1515"/>
            <ac:picMk id="4100" creationId="{44E1A72E-F7AD-4CB2-AA09-9C83C4536484}"/>
          </ac:picMkLst>
        </pc:picChg>
      </pc:sldChg>
      <pc:sldChg chg="addSp modSp add mod modNotesTx">
        <pc:chgData name="Chris Droessler" userId="625c3661-9d64-47fa-b83c-4b49393bd161" providerId="ADAL" clId="{F7190A85-11E0-4506-93B1-542A0392E495}" dt="2021-08-16T13:46:52.439" v="1193"/>
        <pc:sldMkLst>
          <pc:docMk/>
          <pc:sldMk cId="1546475372" sldId="1516"/>
        </pc:sldMkLst>
        <pc:spChg chg="mod">
          <ac:chgData name="Chris Droessler" userId="625c3661-9d64-47fa-b83c-4b49393bd161" providerId="ADAL" clId="{F7190A85-11E0-4506-93B1-542A0392E495}" dt="2021-08-11T12:50:01.028" v="196"/>
          <ac:spMkLst>
            <pc:docMk/>
            <pc:sldMk cId="1546475372" sldId="1516"/>
            <ac:spMk id="2" creationId="{9E3D1396-D25C-F843-87C1-8554878AAEF2}"/>
          </ac:spMkLst>
        </pc:spChg>
        <pc:spChg chg="mod">
          <ac:chgData name="Chris Droessler" userId="625c3661-9d64-47fa-b83c-4b49393bd161" providerId="ADAL" clId="{F7190A85-11E0-4506-93B1-542A0392E495}" dt="2021-08-11T12:49:47.308" v="195"/>
          <ac:spMkLst>
            <pc:docMk/>
            <pc:sldMk cId="1546475372" sldId="1516"/>
            <ac:spMk id="3" creationId="{8597A4B7-2454-6747-917B-97694A75FFF9}"/>
          </ac:spMkLst>
        </pc:spChg>
        <pc:spChg chg="mod">
          <ac:chgData name="Chris Droessler" userId="625c3661-9d64-47fa-b83c-4b49393bd161" providerId="ADAL" clId="{F7190A85-11E0-4506-93B1-542A0392E495}" dt="2021-08-11T12:50:09.241" v="197"/>
          <ac:spMkLst>
            <pc:docMk/>
            <pc:sldMk cId="1546475372" sldId="1516"/>
            <ac:spMk id="5" creationId="{1C362891-CDF1-8F49-ABFD-345605C8CAE7}"/>
          </ac:spMkLst>
        </pc:spChg>
        <pc:picChg chg="add mod">
          <ac:chgData name="Chris Droessler" userId="625c3661-9d64-47fa-b83c-4b49393bd161" providerId="ADAL" clId="{F7190A85-11E0-4506-93B1-542A0392E495}" dt="2021-08-11T15:14:01.253" v="725" actId="167"/>
          <ac:picMkLst>
            <pc:docMk/>
            <pc:sldMk cId="1546475372" sldId="1516"/>
            <ac:picMk id="1026" creationId="{833EF5DE-2D7C-4E9A-AA75-2C8AF01111F3}"/>
          </ac:picMkLst>
        </pc:picChg>
        <pc:picChg chg="add mod">
          <ac:chgData name="Chris Droessler" userId="625c3661-9d64-47fa-b83c-4b49393bd161" providerId="ADAL" clId="{F7190A85-11E0-4506-93B1-542A0392E495}" dt="2021-08-11T15:14:08.112" v="727" actId="1076"/>
          <ac:picMkLst>
            <pc:docMk/>
            <pc:sldMk cId="1546475372" sldId="1516"/>
            <ac:picMk id="3074" creationId="{1CA48012-47F0-4364-A322-222ABBF951CC}"/>
          </ac:picMkLst>
        </pc:picChg>
      </pc:sldChg>
      <pc:sldChg chg="delSp modSp add mod chgLayout modNotesTx">
        <pc:chgData name="Chris Droessler" userId="625c3661-9d64-47fa-b83c-4b49393bd161" providerId="ADAL" clId="{F7190A85-11E0-4506-93B1-542A0392E495}" dt="2021-08-16T13:46:56.046" v="1194"/>
        <pc:sldMkLst>
          <pc:docMk/>
          <pc:sldMk cId="3909602946" sldId="1517"/>
        </pc:sldMkLst>
        <pc:spChg chg="mod ord">
          <ac:chgData name="Chris Droessler" userId="625c3661-9d64-47fa-b83c-4b49393bd161" providerId="ADAL" clId="{F7190A85-11E0-4506-93B1-542A0392E495}" dt="2021-08-11T13:16:44.362" v="376" actId="14100"/>
          <ac:spMkLst>
            <pc:docMk/>
            <pc:sldMk cId="3909602946" sldId="1517"/>
            <ac:spMk id="2" creationId="{9E3D1396-D25C-F843-87C1-8554878AAEF2}"/>
          </ac:spMkLst>
        </pc:spChg>
        <pc:spChg chg="mod ord">
          <ac:chgData name="Chris Droessler" userId="625c3661-9d64-47fa-b83c-4b49393bd161" providerId="ADAL" clId="{F7190A85-11E0-4506-93B1-542A0392E495}" dt="2021-08-11T13:15:15.127" v="364" actId="700"/>
          <ac:spMkLst>
            <pc:docMk/>
            <pc:sldMk cId="3909602946" sldId="1517"/>
            <ac:spMk id="3" creationId="{8597A4B7-2454-6747-917B-97694A75FFF9}"/>
          </ac:spMkLst>
        </pc:spChg>
        <pc:spChg chg="del">
          <ac:chgData name="Chris Droessler" userId="625c3661-9d64-47fa-b83c-4b49393bd161" providerId="ADAL" clId="{F7190A85-11E0-4506-93B1-542A0392E495}" dt="2021-08-11T13:15:04.283" v="361" actId="478"/>
          <ac:spMkLst>
            <pc:docMk/>
            <pc:sldMk cId="3909602946" sldId="1517"/>
            <ac:spMk id="5" creationId="{1C362891-CDF1-8F49-ABFD-345605C8CAE7}"/>
          </ac:spMkLst>
        </pc:spChg>
        <pc:picChg chg="del">
          <ac:chgData name="Chris Droessler" userId="625c3661-9d64-47fa-b83c-4b49393bd161" providerId="ADAL" clId="{F7190A85-11E0-4506-93B1-542A0392E495}" dt="2021-08-11T13:15:45.313" v="369" actId="478"/>
          <ac:picMkLst>
            <pc:docMk/>
            <pc:sldMk cId="3909602946" sldId="1517"/>
            <ac:picMk id="3074" creationId="{1CA48012-47F0-4364-A322-222ABBF951CC}"/>
          </ac:picMkLst>
        </pc:picChg>
      </pc:sldChg>
      <pc:sldChg chg="add">
        <pc:chgData name="Chris Droessler" userId="625c3661-9d64-47fa-b83c-4b49393bd161" providerId="ADAL" clId="{F7190A85-11E0-4506-93B1-542A0392E495}" dt="2021-08-11T13:18:55.125" v="382"/>
        <pc:sldMkLst>
          <pc:docMk/>
          <pc:sldMk cId="247372015" sldId="1518"/>
        </pc:sldMkLst>
      </pc:sldChg>
      <pc:sldChg chg="modSp add mod ord">
        <pc:chgData name="Chris Droessler" userId="625c3661-9d64-47fa-b83c-4b49393bd161" providerId="ADAL" clId="{F7190A85-11E0-4506-93B1-542A0392E495}" dt="2021-08-11T14:19:02.237" v="685" actId="14100"/>
        <pc:sldMkLst>
          <pc:docMk/>
          <pc:sldMk cId="1483610171" sldId="1519"/>
        </pc:sldMkLst>
        <pc:picChg chg="mod modCrop">
          <ac:chgData name="Chris Droessler" userId="625c3661-9d64-47fa-b83c-4b49393bd161" providerId="ADAL" clId="{F7190A85-11E0-4506-93B1-542A0392E495}" dt="2021-08-11T14:19:02.237" v="685" actId="14100"/>
          <ac:picMkLst>
            <pc:docMk/>
            <pc:sldMk cId="1483610171" sldId="1519"/>
            <ac:picMk id="6" creationId="{D47D915D-AB96-4FC6-95BB-1D12A3A7D1E8}"/>
          </ac:picMkLst>
        </pc:picChg>
      </pc:sldChg>
      <pc:sldChg chg="addSp delSp modSp add mod setBg modNotesTx">
        <pc:chgData name="Chris Droessler" userId="625c3661-9d64-47fa-b83c-4b49393bd161" providerId="ADAL" clId="{F7190A85-11E0-4506-93B1-542A0392E495}" dt="2021-08-11T13:37:40.630" v="448"/>
        <pc:sldMkLst>
          <pc:docMk/>
          <pc:sldMk cId="3404973598" sldId="1520"/>
        </pc:sldMkLst>
        <pc:picChg chg="del">
          <ac:chgData name="Chris Droessler" userId="625c3661-9d64-47fa-b83c-4b49393bd161" providerId="ADAL" clId="{F7190A85-11E0-4506-93B1-542A0392E495}" dt="2021-08-11T13:27:06.269" v="415" actId="478"/>
          <ac:picMkLst>
            <pc:docMk/>
            <pc:sldMk cId="3404973598" sldId="1520"/>
            <ac:picMk id="5" creationId="{90C6D488-D78A-4BA3-8D49-F0CAE6346916}"/>
          </ac:picMkLst>
        </pc:picChg>
        <pc:picChg chg="add mod">
          <ac:chgData name="Chris Droessler" userId="625c3661-9d64-47fa-b83c-4b49393bd161" providerId="ADAL" clId="{F7190A85-11E0-4506-93B1-542A0392E495}" dt="2021-08-11T13:27:09.158" v="416"/>
          <ac:picMkLst>
            <pc:docMk/>
            <pc:sldMk cId="3404973598" sldId="1520"/>
            <ac:picMk id="1026" creationId="{9ADFA7BE-A614-49C1-A5CE-E82EF64F3E25}"/>
          </ac:picMkLst>
        </pc:picChg>
      </pc:sldChg>
      <pc:sldChg chg="addSp delSp modSp add setBg modNotesTx">
        <pc:chgData name="Chris Droessler" userId="625c3661-9d64-47fa-b83c-4b49393bd161" providerId="ADAL" clId="{F7190A85-11E0-4506-93B1-542A0392E495}" dt="2021-08-11T13:38:02.022" v="454"/>
        <pc:sldMkLst>
          <pc:docMk/>
          <pc:sldMk cId="1668849517" sldId="1521"/>
        </pc:sldMkLst>
        <pc:picChg chg="del">
          <ac:chgData name="Chris Droessler" userId="625c3661-9d64-47fa-b83c-4b49393bd161" providerId="ADAL" clId="{F7190A85-11E0-4506-93B1-542A0392E495}" dt="2021-08-11T13:28:07.956" v="422" actId="478"/>
          <ac:picMkLst>
            <pc:docMk/>
            <pc:sldMk cId="1668849517" sldId="1521"/>
            <ac:picMk id="1026" creationId="{9ADFA7BE-A614-49C1-A5CE-E82EF64F3E25}"/>
          </ac:picMkLst>
        </pc:picChg>
        <pc:picChg chg="add mod">
          <ac:chgData name="Chris Droessler" userId="625c3661-9d64-47fa-b83c-4b49393bd161" providerId="ADAL" clId="{F7190A85-11E0-4506-93B1-542A0392E495}" dt="2021-08-11T13:37:57.269" v="453" actId="1038"/>
          <ac:picMkLst>
            <pc:docMk/>
            <pc:sldMk cId="1668849517" sldId="1521"/>
            <ac:picMk id="2050" creationId="{0763BA7B-8ABE-479B-B38E-4B7CA7658946}"/>
          </ac:picMkLst>
        </pc:picChg>
      </pc:sldChg>
      <pc:sldChg chg="addSp delSp modSp add ord setBg modNotesTx">
        <pc:chgData name="Chris Droessler" userId="625c3661-9d64-47fa-b83c-4b49393bd161" providerId="ADAL" clId="{F7190A85-11E0-4506-93B1-542A0392E495}" dt="2021-08-11T13:39:22.421" v="475"/>
        <pc:sldMkLst>
          <pc:docMk/>
          <pc:sldMk cId="1071003481" sldId="1522"/>
        </pc:sldMkLst>
        <pc:picChg chg="del">
          <ac:chgData name="Chris Droessler" userId="625c3661-9d64-47fa-b83c-4b49393bd161" providerId="ADAL" clId="{F7190A85-11E0-4506-93B1-542A0392E495}" dt="2021-08-11T13:29:05.617" v="427" actId="478"/>
          <ac:picMkLst>
            <pc:docMk/>
            <pc:sldMk cId="1071003481" sldId="1522"/>
            <ac:picMk id="2050" creationId="{0763BA7B-8ABE-479B-B38E-4B7CA7658946}"/>
          </ac:picMkLst>
        </pc:picChg>
        <pc:picChg chg="add mod">
          <ac:chgData name="Chris Droessler" userId="625c3661-9d64-47fa-b83c-4b49393bd161" providerId="ADAL" clId="{F7190A85-11E0-4506-93B1-542A0392E495}" dt="2021-08-11T13:38:18.663" v="461" actId="1035"/>
          <ac:picMkLst>
            <pc:docMk/>
            <pc:sldMk cId="1071003481" sldId="1522"/>
            <ac:picMk id="3074" creationId="{4F467D93-0FE1-406E-BFD5-5F4BE9800E86}"/>
          </ac:picMkLst>
        </pc:picChg>
      </pc:sldChg>
      <pc:sldChg chg="addSp delSp modSp add del modNotesTx">
        <pc:chgData name="Chris Droessler" userId="625c3661-9d64-47fa-b83c-4b49393bd161" providerId="ADAL" clId="{F7190A85-11E0-4506-93B1-542A0392E495}" dt="2021-08-11T13:39:33.683" v="476" actId="47"/>
        <pc:sldMkLst>
          <pc:docMk/>
          <pc:sldMk cId="916116566" sldId="1523"/>
        </pc:sldMkLst>
        <pc:picChg chg="del">
          <ac:chgData name="Chris Droessler" userId="625c3661-9d64-47fa-b83c-4b49393bd161" providerId="ADAL" clId="{F7190A85-11E0-4506-93B1-542A0392E495}" dt="2021-08-11T13:29:57.420" v="435" actId="478"/>
          <ac:picMkLst>
            <pc:docMk/>
            <pc:sldMk cId="916116566" sldId="1523"/>
            <ac:picMk id="3074" creationId="{4F467D93-0FE1-406E-BFD5-5F4BE9800E86}"/>
          </ac:picMkLst>
        </pc:picChg>
        <pc:picChg chg="add mod">
          <ac:chgData name="Chris Droessler" userId="625c3661-9d64-47fa-b83c-4b49393bd161" providerId="ADAL" clId="{F7190A85-11E0-4506-93B1-542A0392E495}" dt="2021-08-11T13:38:32.917" v="464" actId="14100"/>
          <ac:picMkLst>
            <pc:docMk/>
            <pc:sldMk cId="916116566" sldId="1523"/>
            <ac:picMk id="4098" creationId="{B43EA5DA-D356-4184-AE4E-6B3B62E6A0E5}"/>
          </ac:picMkLst>
        </pc:picChg>
      </pc:sldChg>
      <pc:sldChg chg="addSp delSp modSp add modNotesTx">
        <pc:chgData name="Chris Droessler" userId="625c3661-9d64-47fa-b83c-4b49393bd161" providerId="ADAL" clId="{F7190A85-11E0-4506-93B1-542A0392E495}" dt="2021-08-11T13:38:54.319" v="471" actId="14100"/>
        <pc:sldMkLst>
          <pc:docMk/>
          <pc:sldMk cId="4140562014" sldId="1524"/>
        </pc:sldMkLst>
        <pc:picChg chg="del">
          <ac:chgData name="Chris Droessler" userId="625c3661-9d64-47fa-b83c-4b49393bd161" providerId="ADAL" clId="{F7190A85-11E0-4506-93B1-542A0392E495}" dt="2021-08-11T13:33:12.025" v="439" actId="478"/>
          <ac:picMkLst>
            <pc:docMk/>
            <pc:sldMk cId="4140562014" sldId="1524"/>
            <ac:picMk id="4098" creationId="{B43EA5DA-D356-4184-AE4E-6B3B62E6A0E5}"/>
          </ac:picMkLst>
        </pc:picChg>
        <pc:picChg chg="add mod">
          <ac:chgData name="Chris Droessler" userId="625c3661-9d64-47fa-b83c-4b49393bd161" providerId="ADAL" clId="{F7190A85-11E0-4506-93B1-542A0392E495}" dt="2021-08-11T13:38:54.319" v="471" actId="14100"/>
          <ac:picMkLst>
            <pc:docMk/>
            <pc:sldMk cId="4140562014" sldId="1524"/>
            <ac:picMk id="5122" creationId="{05356C62-C21F-4CAE-ADF2-B4A5527BA072}"/>
          </ac:picMkLst>
        </pc:picChg>
      </pc:sldChg>
      <pc:sldChg chg="addSp delSp modSp add modNotesTx">
        <pc:chgData name="Chris Droessler" userId="625c3661-9d64-47fa-b83c-4b49393bd161" providerId="ADAL" clId="{F7190A85-11E0-4506-93B1-542A0392E495}" dt="2021-08-11T13:39:05.924" v="473" actId="1076"/>
        <pc:sldMkLst>
          <pc:docMk/>
          <pc:sldMk cId="3991847527" sldId="1525"/>
        </pc:sldMkLst>
        <pc:picChg chg="del">
          <ac:chgData name="Chris Droessler" userId="625c3661-9d64-47fa-b83c-4b49393bd161" providerId="ADAL" clId="{F7190A85-11E0-4506-93B1-542A0392E495}" dt="2021-08-11T13:36:54.927" v="443" actId="478"/>
          <ac:picMkLst>
            <pc:docMk/>
            <pc:sldMk cId="3991847527" sldId="1525"/>
            <ac:picMk id="5122" creationId="{05356C62-C21F-4CAE-ADF2-B4A5527BA072}"/>
          </ac:picMkLst>
        </pc:picChg>
        <pc:picChg chg="add mod">
          <ac:chgData name="Chris Droessler" userId="625c3661-9d64-47fa-b83c-4b49393bd161" providerId="ADAL" clId="{F7190A85-11E0-4506-93B1-542A0392E495}" dt="2021-08-11T13:39:05.924" v="473" actId="1076"/>
          <ac:picMkLst>
            <pc:docMk/>
            <pc:sldMk cId="3991847527" sldId="1525"/>
            <ac:picMk id="6146" creationId="{E97311A3-9902-44EE-ADA9-4331038D79B1}"/>
          </ac:picMkLst>
        </pc:picChg>
      </pc:sldChg>
      <pc:sldChg chg="addSp delSp modSp add mod modClrScheme chgLayout modNotesTx">
        <pc:chgData name="Chris Droessler" userId="625c3661-9d64-47fa-b83c-4b49393bd161" providerId="ADAL" clId="{F7190A85-11E0-4506-93B1-542A0392E495}" dt="2021-08-11T14:20:07.068" v="695" actId="732"/>
        <pc:sldMkLst>
          <pc:docMk/>
          <pc:sldMk cId="748547492" sldId="1526"/>
        </pc:sldMkLst>
        <pc:spChg chg="del mod ord">
          <ac:chgData name="Chris Droessler" userId="625c3661-9d64-47fa-b83c-4b49393bd161" providerId="ADAL" clId="{F7190A85-11E0-4506-93B1-542A0392E495}" dt="2021-08-11T13:46:25.119" v="489" actId="478"/>
          <ac:spMkLst>
            <pc:docMk/>
            <pc:sldMk cId="748547492" sldId="1526"/>
            <ac:spMk id="2" creationId="{00000000-0000-0000-0000-000000000000}"/>
          </ac:spMkLst>
        </pc:spChg>
        <pc:spChg chg="del mod ord">
          <ac:chgData name="Chris Droessler" userId="625c3661-9d64-47fa-b83c-4b49393bd161" providerId="ADAL" clId="{F7190A85-11E0-4506-93B1-542A0392E495}" dt="2021-08-11T13:46:25.119" v="489" actId="478"/>
          <ac:spMkLst>
            <pc:docMk/>
            <pc:sldMk cId="748547492" sldId="1526"/>
            <ac:spMk id="3" creationId="{00000000-0000-0000-0000-000000000000}"/>
          </ac:spMkLst>
        </pc:spChg>
        <pc:spChg chg="del">
          <ac:chgData name="Chris Droessler" userId="625c3661-9d64-47fa-b83c-4b49393bd161" providerId="ADAL" clId="{F7190A85-11E0-4506-93B1-542A0392E495}" dt="2021-08-11T13:46:25.119" v="489" actId="478"/>
          <ac:spMkLst>
            <pc:docMk/>
            <pc:sldMk cId="748547492" sldId="1526"/>
            <ac:spMk id="4" creationId="{9367F34F-987C-44F9-B6B0-FB72AEE094B2}"/>
          </ac:spMkLst>
        </pc:spChg>
        <pc:spChg chg="add mod ord">
          <ac:chgData name="Chris Droessler" userId="625c3661-9d64-47fa-b83c-4b49393bd161" providerId="ADAL" clId="{F7190A85-11E0-4506-93B1-542A0392E495}" dt="2021-08-11T13:50:38.100" v="505" actId="700"/>
          <ac:spMkLst>
            <pc:docMk/>
            <pc:sldMk cId="748547492" sldId="1526"/>
            <ac:spMk id="6" creationId="{92061F49-987B-44D7-9E27-4573FFEF6073}"/>
          </ac:spMkLst>
        </pc:spChg>
        <pc:spChg chg="add del mod ord">
          <ac:chgData name="Chris Droessler" userId="625c3661-9d64-47fa-b83c-4b49393bd161" providerId="ADAL" clId="{F7190A85-11E0-4506-93B1-542A0392E495}" dt="2021-08-11T13:50:38.100" v="505" actId="700"/>
          <ac:spMkLst>
            <pc:docMk/>
            <pc:sldMk cId="748547492" sldId="1526"/>
            <ac:spMk id="7" creationId="{3C651F56-4509-4604-BC4C-ABC8957E8331}"/>
          </ac:spMkLst>
        </pc:spChg>
        <pc:picChg chg="del">
          <ac:chgData name="Chris Droessler" userId="625c3661-9d64-47fa-b83c-4b49393bd161" providerId="ADAL" clId="{F7190A85-11E0-4506-93B1-542A0392E495}" dt="2021-08-11T13:46:25.119" v="489" actId="478"/>
          <ac:picMkLst>
            <pc:docMk/>
            <pc:sldMk cId="748547492" sldId="1526"/>
            <ac:picMk id="5" creationId="{AE6709CE-ECEF-4C57-A1FE-1702C38BA02B}"/>
          </ac:picMkLst>
        </pc:picChg>
        <pc:picChg chg="del">
          <ac:chgData name="Chris Droessler" userId="625c3661-9d64-47fa-b83c-4b49393bd161" providerId="ADAL" clId="{F7190A85-11E0-4506-93B1-542A0392E495}" dt="2021-08-11T13:46:25.119" v="489" actId="478"/>
          <ac:picMkLst>
            <pc:docMk/>
            <pc:sldMk cId="748547492" sldId="1526"/>
            <ac:picMk id="1025" creationId="{820EEF32-469D-40A1-9C1E-4C9D56E8BC25}"/>
          </ac:picMkLst>
        </pc:picChg>
        <pc:picChg chg="add mod">
          <ac:chgData name="Chris Droessler" userId="625c3661-9d64-47fa-b83c-4b49393bd161" providerId="ADAL" clId="{F7190A85-11E0-4506-93B1-542A0392E495}" dt="2021-08-11T14:20:07.068" v="695" actId="732"/>
          <ac:picMkLst>
            <pc:docMk/>
            <pc:sldMk cId="748547492" sldId="1526"/>
            <ac:picMk id="8194" creationId="{29E75B8F-ADDF-453A-AF8B-062C74F01E54}"/>
          </ac:picMkLst>
        </pc:picChg>
      </pc:sldChg>
      <pc:sldChg chg="addSp delSp modSp add modNotesTx">
        <pc:chgData name="Chris Droessler" userId="625c3661-9d64-47fa-b83c-4b49393bd161" providerId="ADAL" clId="{F7190A85-11E0-4506-93B1-542A0392E495}" dt="2021-08-11T14:20:29.561" v="696" actId="732"/>
        <pc:sldMkLst>
          <pc:docMk/>
          <pc:sldMk cId="2674300256" sldId="1527"/>
        </pc:sldMkLst>
        <pc:picChg chg="del">
          <ac:chgData name="Chris Droessler" userId="625c3661-9d64-47fa-b83c-4b49393bd161" providerId="ADAL" clId="{F7190A85-11E0-4506-93B1-542A0392E495}" dt="2021-08-11T13:52:08.063" v="521" actId="478"/>
          <ac:picMkLst>
            <pc:docMk/>
            <pc:sldMk cId="2674300256" sldId="1527"/>
            <ac:picMk id="8194" creationId="{29E75B8F-ADDF-453A-AF8B-062C74F01E54}"/>
          </ac:picMkLst>
        </pc:picChg>
        <pc:picChg chg="add mod">
          <ac:chgData name="Chris Droessler" userId="625c3661-9d64-47fa-b83c-4b49393bd161" providerId="ADAL" clId="{F7190A85-11E0-4506-93B1-542A0392E495}" dt="2021-08-11T14:20:29.561" v="696" actId="732"/>
          <ac:picMkLst>
            <pc:docMk/>
            <pc:sldMk cId="2674300256" sldId="1527"/>
            <ac:picMk id="9218" creationId="{FE9C3C36-9AC7-4983-BAE6-99D8C18C0A9E}"/>
          </ac:picMkLst>
        </pc:picChg>
      </pc:sldChg>
      <pc:sldChg chg="addSp delSp modSp add mod modClrScheme chgLayout modNotesTx">
        <pc:chgData name="Chris Droessler" userId="625c3661-9d64-47fa-b83c-4b49393bd161" providerId="ADAL" clId="{F7190A85-11E0-4506-93B1-542A0392E495}" dt="2021-08-11T14:21:23.851" v="699" actId="732"/>
        <pc:sldMkLst>
          <pc:docMk/>
          <pc:sldMk cId="2166838463" sldId="1528"/>
        </pc:sldMkLst>
        <pc:spChg chg="del mod ord">
          <ac:chgData name="Chris Droessler" userId="625c3661-9d64-47fa-b83c-4b49393bd161" providerId="ADAL" clId="{F7190A85-11E0-4506-93B1-542A0392E495}" dt="2021-08-11T14:00:04.986" v="539" actId="478"/>
          <ac:spMkLst>
            <pc:docMk/>
            <pc:sldMk cId="2166838463" sldId="1528"/>
            <ac:spMk id="2" creationId="{00000000-0000-0000-0000-000000000000}"/>
          </ac:spMkLst>
        </pc:spChg>
        <pc:spChg chg="del mod ord">
          <ac:chgData name="Chris Droessler" userId="625c3661-9d64-47fa-b83c-4b49393bd161" providerId="ADAL" clId="{F7190A85-11E0-4506-93B1-542A0392E495}" dt="2021-08-11T14:00:04.986" v="539" actId="478"/>
          <ac:spMkLst>
            <pc:docMk/>
            <pc:sldMk cId="2166838463" sldId="1528"/>
            <ac:spMk id="3" creationId="{00000000-0000-0000-0000-000000000000}"/>
          </ac:spMkLst>
        </pc:spChg>
        <pc:picChg chg="del">
          <ac:chgData name="Chris Droessler" userId="625c3661-9d64-47fa-b83c-4b49393bd161" providerId="ADAL" clId="{F7190A85-11E0-4506-93B1-542A0392E495}" dt="2021-08-11T14:00:04.986" v="539" actId="478"/>
          <ac:picMkLst>
            <pc:docMk/>
            <pc:sldMk cId="2166838463" sldId="1528"/>
            <ac:picMk id="2050" creationId="{8B215D28-4CDA-4463-AE36-BDF2742E1AED}"/>
          </ac:picMkLst>
        </pc:picChg>
        <pc:picChg chg="add mod">
          <ac:chgData name="Chris Droessler" userId="625c3661-9d64-47fa-b83c-4b49393bd161" providerId="ADAL" clId="{F7190A85-11E0-4506-93B1-542A0392E495}" dt="2021-08-11T14:21:23.851" v="699" actId="732"/>
          <ac:picMkLst>
            <pc:docMk/>
            <pc:sldMk cId="2166838463" sldId="1528"/>
            <ac:picMk id="10242" creationId="{E8BF156B-DB32-4217-8B39-35160ED55017}"/>
          </ac:picMkLst>
        </pc:picChg>
      </pc:sldChg>
      <pc:sldChg chg="add">
        <pc:chgData name="Chris Droessler" userId="625c3661-9d64-47fa-b83c-4b49393bd161" providerId="ADAL" clId="{F7190A85-11E0-4506-93B1-542A0392E495}" dt="2021-08-11T14:02:31.494" v="572" actId="2890"/>
        <pc:sldMkLst>
          <pc:docMk/>
          <pc:sldMk cId="1275255596" sldId="1529"/>
        </pc:sldMkLst>
      </pc:sldChg>
      <pc:sldChg chg="add">
        <pc:chgData name="Chris Droessler" userId="625c3661-9d64-47fa-b83c-4b49393bd161" providerId="ADAL" clId="{F7190A85-11E0-4506-93B1-542A0392E495}" dt="2021-08-11T19:47:59.077" v="728" actId="2890"/>
        <pc:sldMkLst>
          <pc:docMk/>
          <pc:sldMk cId="1791267136" sldId="1530"/>
        </pc:sldMkLst>
      </pc:sldChg>
      <pc:sldChg chg="addSp delSp modSp add mod setBg">
        <pc:chgData name="Chris Droessler" userId="625c3661-9d64-47fa-b83c-4b49393bd161" providerId="ADAL" clId="{F7190A85-11E0-4506-93B1-542A0392E495}" dt="2021-08-11T19:48:31.337" v="745"/>
        <pc:sldMkLst>
          <pc:docMk/>
          <pc:sldMk cId="2766129124" sldId="1531"/>
        </pc:sldMkLst>
        <pc:picChg chg="del">
          <ac:chgData name="Chris Droessler" userId="625c3661-9d64-47fa-b83c-4b49393bd161" providerId="ADAL" clId="{F7190A85-11E0-4506-93B1-542A0392E495}" dt="2021-08-11T19:48:10.695" v="735" actId="478"/>
          <ac:picMkLst>
            <pc:docMk/>
            <pc:sldMk cId="2766129124" sldId="1531"/>
            <ac:picMk id="3" creationId="{6FF0B785-C49F-4E7B-AC2D-EDD7252BE68B}"/>
          </ac:picMkLst>
        </pc:picChg>
        <pc:picChg chg="add mod">
          <ac:chgData name="Chris Droessler" userId="625c3661-9d64-47fa-b83c-4b49393bd161" providerId="ADAL" clId="{F7190A85-11E0-4506-93B1-542A0392E495}" dt="2021-08-11T19:48:24.465" v="744" actId="1037"/>
          <ac:picMkLst>
            <pc:docMk/>
            <pc:sldMk cId="2766129124" sldId="1531"/>
            <ac:picMk id="4" creationId="{CB47E585-9051-49B0-AFAC-65A63E0ABCBE}"/>
          </ac:picMkLst>
        </pc:picChg>
      </pc:sldChg>
      <pc:sldChg chg="addSp delSp modSp new mod ord modClrScheme chgLayout modNotesTx">
        <pc:chgData name="Chris Droessler" userId="625c3661-9d64-47fa-b83c-4b49393bd161" providerId="ADAL" clId="{F7190A85-11E0-4506-93B1-542A0392E495}" dt="2021-08-16T13:17:18.746" v="955" actId="403"/>
        <pc:sldMkLst>
          <pc:docMk/>
          <pc:sldMk cId="2986537392" sldId="1532"/>
        </pc:sldMkLst>
        <pc:spChg chg="del">
          <ac:chgData name="Chris Droessler" userId="625c3661-9d64-47fa-b83c-4b49393bd161" providerId="ADAL" clId="{F7190A85-11E0-4506-93B1-542A0392E495}" dt="2021-08-16T12:58:58.156" v="772" actId="700"/>
          <ac:spMkLst>
            <pc:docMk/>
            <pc:sldMk cId="2986537392" sldId="1532"/>
            <ac:spMk id="2" creationId="{C5F58385-7C95-4104-882C-0873CAF63AF0}"/>
          </ac:spMkLst>
        </pc:spChg>
        <pc:spChg chg="del">
          <ac:chgData name="Chris Droessler" userId="625c3661-9d64-47fa-b83c-4b49393bd161" providerId="ADAL" clId="{F7190A85-11E0-4506-93B1-542A0392E495}" dt="2021-08-16T12:58:58.156" v="772" actId="700"/>
          <ac:spMkLst>
            <pc:docMk/>
            <pc:sldMk cId="2986537392" sldId="1532"/>
            <ac:spMk id="3" creationId="{312ED3F0-C6E7-4C35-A88A-178130BEAED0}"/>
          </ac:spMkLst>
        </pc:spChg>
        <pc:spChg chg="add mod">
          <ac:chgData name="Chris Droessler" userId="625c3661-9d64-47fa-b83c-4b49393bd161" providerId="ADAL" clId="{F7190A85-11E0-4506-93B1-542A0392E495}" dt="2021-08-16T13:07:53.783" v="899" actId="1036"/>
          <ac:spMkLst>
            <pc:docMk/>
            <pc:sldMk cId="2986537392" sldId="1532"/>
            <ac:spMk id="8" creationId="{7D657695-8946-4157-8DEC-C3D8F474F2C5}"/>
          </ac:spMkLst>
        </pc:spChg>
        <pc:spChg chg="add mod">
          <ac:chgData name="Chris Droessler" userId="625c3661-9d64-47fa-b83c-4b49393bd161" providerId="ADAL" clId="{F7190A85-11E0-4506-93B1-542A0392E495}" dt="2021-08-16T13:17:18.746" v="955" actId="403"/>
          <ac:spMkLst>
            <pc:docMk/>
            <pc:sldMk cId="2986537392" sldId="1532"/>
            <ac:spMk id="9" creationId="{D34B1693-1A46-49F4-AC89-53D58429FD9C}"/>
          </ac:spMkLst>
        </pc:spChg>
        <pc:picChg chg="add mod modCrop">
          <ac:chgData name="Chris Droessler" userId="625c3661-9d64-47fa-b83c-4b49393bd161" providerId="ADAL" clId="{F7190A85-11E0-4506-93B1-542A0392E495}" dt="2021-08-16T13:05:51.480" v="845" actId="1035"/>
          <ac:picMkLst>
            <pc:docMk/>
            <pc:sldMk cId="2986537392" sldId="1532"/>
            <ac:picMk id="5" creationId="{054A132F-6377-42FD-85A8-EC351029DE25}"/>
          </ac:picMkLst>
        </pc:picChg>
        <pc:picChg chg="add del mod">
          <ac:chgData name="Chris Droessler" userId="625c3661-9d64-47fa-b83c-4b49393bd161" providerId="ADAL" clId="{F7190A85-11E0-4506-93B1-542A0392E495}" dt="2021-08-16T13:05:05.521" v="820" actId="478"/>
          <ac:picMkLst>
            <pc:docMk/>
            <pc:sldMk cId="2986537392" sldId="1532"/>
            <ac:picMk id="7" creationId="{33BABDA1-CF25-408E-8FC4-E32E4CC9CD34}"/>
          </ac:picMkLst>
        </pc:picChg>
      </pc:sldChg>
      <pc:sldChg chg="addSp delSp modSp add mod ord">
        <pc:chgData name="Chris Droessler" userId="625c3661-9d64-47fa-b83c-4b49393bd161" providerId="ADAL" clId="{F7190A85-11E0-4506-93B1-542A0392E495}" dt="2021-08-16T13:17:46.492" v="956"/>
        <pc:sldMkLst>
          <pc:docMk/>
          <pc:sldMk cId="185371355" sldId="1533"/>
        </pc:sldMkLst>
        <pc:spChg chg="add mod">
          <ac:chgData name="Chris Droessler" userId="625c3661-9d64-47fa-b83c-4b49393bd161" providerId="ADAL" clId="{F7190A85-11E0-4506-93B1-542A0392E495}" dt="2021-08-16T13:08:00.850" v="900"/>
          <ac:spMkLst>
            <pc:docMk/>
            <pc:sldMk cId="185371355" sldId="1533"/>
            <ac:spMk id="4" creationId="{86D858E0-598E-4553-AC6C-CC51B3370133}"/>
          </ac:spMkLst>
        </pc:spChg>
        <pc:spChg chg="add mod">
          <ac:chgData name="Chris Droessler" userId="625c3661-9d64-47fa-b83c-4b49393bd161" providerId="ADAL" clId="{F7190A85-11E0-4506-93B1-542A0392E495}" dt="2021-08-16T13:17:46.492" v="956"/>
          <ac:spMkLst>
            <pc:docMk/>
            <pc:sldMk cId="185371355" sldId="1533"/>
            <ac:spMk id="6" creationId="{C82BFFF6-568E-417E-A3ED-24EE3041F602}"/>
          </ac:spMkLst>
        </pc:spChg>
        <pc:picChg chg="del">
          <ac:chgData name="Chris Droessler" userId="625c3661-9d64-47fa-b83c-4b49393bd161" providerId="ADAL" clId="{F7190A85-11E0-4506-93B1-542A0392E495}" dt="2021-08-16T13:05:03.502" v="819" actId="478"/>
          <ac:picMkLst>
            <pc:docMk/>
            <pc:sldMk cId="185371355" sldId="1533"/>
            <ac:picMk id="5" creationId="{054A132F-6377-42FD-85A8-EC351029DE25}"/>
          </ac:picMkLst>
        </pc:picChg>
        <pc:picChg chg="mod modCrop">
          <ac:chgData name="Chris Droessler" userId="625c3661-9d64-47fa-b83c-4b49393bd161" providerId="ADAL" clId="{F7190A85-11E0-4506-93B1-542A0392E495}" dt="2021-08-16T13:06:46.889" v="854" actId="14100"/>
          <ac:picMkLst>
            <pc:docMk/>
            <pc:sldMk cId="185371355" sldId="1533"/>
            <ac:picMk id="7" creationId="{33BABDA1-CF25-408E-8FC4-E32E4CC9CD34}"/>
          </ac:picMkLst>
        </pc:picChg>
      </pc:sldChg>
      <pc:sldChg chg="addSp delSp modSp new mod modNotesTx">
        <pc:chgData name="Chris Droessler" userId="625c3661-9d64-47fa-b83c-4b49393bd161" providerId="ADAL" clId="{F7190A85-11E0-4506-93B1-542A0392E495}" dt="2021-08-16T13:35:59.929" v="1184" actId="732"/>
        <pc:sldMkLst>
          <pc:docMk/>
          <pc:sldMk cId="145283134" sldId="1534"/>
        </pc:sldMkLst>
        <pc:picChg chg="add mod modCrop">
          <ac:chgData name="Chris Droessler" userId="625c3661-9d64-47fa-b83c-4b49393bd161" providerId="ADAL" clId="{F7190A85-11E0-4506-93B1-542A0392E495}" dt="2021-08-16T13:34:39.355" v="1104" actId="1037"/>
          <ac:picMkLst>
            <pc:docMk/>
            <pc:sldMk cId="145283134" sldId="1534"/>
            <ac:picMk id="3" creationId="{B2D26A53-3515-44AA-AD94-15C7D352A9E9}"/>
          </ac:picMkLst>
        </pc:picChg>
        <pc:picChg chg="add mod modCrop">
          <ac:chgData name="Chris Droessler" userId="625c3661-9d64-47fa-b83c-4b49393bd161" providerId="ADAL" clId="{F7190A85-11E0-4506-93B1-542A0392E495}" dt="2021-08-16T13:35:38.200" v="1172" actId="1036"/>
          <ac:picMkLst>
            <pc:docMk/>
            <pc:sldMk cId="145283134" sldId="1534"/>
            <ac:picMk id="5" creationId="{51D4D18B-88FD-431C-A991-5B99BCF4A908}"/>
          </ac:picMkLst>
        </pc:picChg>
        <pc:picChg chg="add del mod modCrop">
          <ac:chgData name="Chris Droessler" userId="625c3661-9d64-47fa-b83c-4b49393bd161" providerId="ADAL" clId="{F7190A85-11E0-4506-93B1-542A0392E495}" dt="2021-08-16T13:34:23.256" v="1100" actId="478"/>
          <ac:picMkLst>
            <pc:docMk/>
            <pc:sldMk cId="145283134" sldId="1534"/>
            <ac:picMk id="7" creationId="{3D5869AC-799E-4EBB-85F8-F04778B7B883}"/>
          </ac:picMkLst>
        </pc:picChg>
        <pc:picChg chg="add mod modCrop">
          <ac:chgData name="Chris Droessler" userId="625c3661-9d64-47fa-b83c-4b49393bd161" providerId="ADAL" clId="{F7190A85-11E0-4506-93B1-542A0392E495}" dt="2021-08-16T13:35:59.929" v="1184" actId="732"/>
          <ac:picMkLst>
            <pc:docMk/>
            <pc:sldMk cId="145283134" sldId="1534"/>
            <ac:picMk id="9" creationId="{A2B0E6C5-6ACA-43CE-9FC5-8335AE1A0AD5}"/>
          </ac:picMkLst>
        </pc:picChg>
      </pc:sldChg>
      <pc:sldChg chg="add del">
        <pc:chgData name="Chris Droessler" userId="625c3661-9d64-47fa-b83c-4b49393bd161" providerId="ADAL" clId="{F7190A85-11E0-4506-93B1-542A0392E495}" dt="2021-08-16T13:36:51.035" v="1185" actId="47"/>
        <pc:sldMkLst>
          <pc:docMk/>
          <pc:sldMk cId="1103168305" sldId="1535"/>
        </pc:sldMkLst>
      </pc:sldChg>
      <pc:sldChg chg="addSp delSp modSp add del mod ord chgLayout modNotesTx">
        <pc:chgData name="Chris Droessler" userId="625c3661-9d64-47fa-b83c-4b49393bd161" providerId="ADAL" clId="{F7190A85-11E0-4506-93B1-542A0392E495}" dt="2021-08-16T16:11:44.469" v="1481" actId="47"/>
        <pc:sldMkLst>
          <pc:docMk/>
          <pc:sldMk cId="1568176359" sldId="1535"/>
        </pc:sldMkLst>
        <pc:spChg chg="add mod ord">
          <ac:chgData name="Chris Droessler" userId="625c3661-9d64-47fa-b83c-4b49393bd161" providerId="ADAL" clId="{F7190A85-11E0-4506-93B1-542A0392E495}" dt="2021-08-16T15:58:52.598" v="1434" actId="20577"/>
          <ac:spMkLst>
            <pc:docMk/>
            <pc:sldMk cId="1568176359" sldId="1535"/>
            <ac:spMk id="2" creationId="{56E6B52C-2412-4E2D-8EB2-79DFFD356B92}"/>
          </ac:spMkLst>
        </pc:spChg>
        <pc:spChg chg="add mod ord">
          <ac:chgData name="Chris Droessler" userId="625c3661-9d64-47fa-b83c-4b49393bd161" providerId="ADAL" clId="{F7190A85-11E0-4506-93B1-542A0392E495}" dt="2021-08-16T15:58:37.351" v="1387" actId="700"/>
          <ac:spMkLst>
            <pc:docMk/>
            <pc:sldMk cId="1568176359" sldId="1535"/>
            <ac:spMk id="4" creationId="{F641696A-2F4F-4AA1-BBA6-885EAF67982D}"/>
          </ac:spMkLst>
        </pc:spChg>
        <pc:picChg chg="del">
          <ac:chgData name="Chris Droessler" userId="625c3661-9d64-47fa-b83c-4b49393bd161" providerId="ADAL" clId="{F7190A85-11E0-4506-93B1-542A0392E495}" dt="2021-08-16T15:54:39.877" v="1356" actId="478"/>
          <ac:picMkLst>
            <pc:docMk/>
            <pc:sldMk cId="1568176359" sldId="1535"/>
            <ac:picMk id="7" creationId="{C34FA5AD-EDA3-CA4A-B82D-39A326CBC943}"/>
          </ac:picMkLst>
        </pc:picChg>
      </pc:sldChg>
      <pc:sldChg chg="add del">
        <pc:chgData name="Chris Droessler" userId="625c3661-9d64-47fa-b83c-4b49393bd161" providerId="ADAL" clId="{F7190A85-11E0-4506-93B1-542A0392E495}" dt="2021-08-16T13:36:52.422" v="1186" actId="47"/>
        <pc:sldMkLst>
          <pc:docMk/>
          <pc:sldMk cId="2495374449" sldId="1536"/>
        </pc:sldMkLst>
      </pc:sldChg>
      <pc:sldChg chg="add del">
        <pc:chgData name="Chris Droessler" userId="625c3661-9d64-47fa-b83c-4b49393bd161" providerId="ADAL" clId="{F7190A85-11E0-4506-93B1-542A0392E495}" dt="2021-08-17T15:27:40.004" v="1597" actId="47"/>
        <pc:sldMkLst>
          <pc:docMk/>
          <pc:sldMk cId="3842278090" sldId="1536"/>
        </pc:sldMkLst>
      </pc:sldChg>
      <pc:sldChg chg="addSp delSp modSp add mod modClrScheme chgLayout modNotesTx">
        <pc:chgData name="Chris Droessler" userId="625c3661-9d64-47fa-b83c-4b49393bd161" providerId="ADAL" clId="{F7190A85-11E0-4506-93B1-542A0392E495}" dt="2021-08-16T16:24:29.405" v="1518" actId="20577"/>
        <pc:sldMkLst>
          <pc:docMk/>
          <pc:sldMk cId="2504152033" sldId="1537"/>
        </pc:sldMkLst>
        <pc:spChg chg="del mod ord">
          <ac:chgData name="Chris Droessler" userId="625c3661-9d64-47fa-b83c-4b49393bd161" providerId="ADAL" clId="{F7190A85-11E0-4506-93B1-542A0392E495}" dt="2021-08-16T16:01:24.858" v="1437" actId="478"/>
          <ac:spMkLst>
            <pc:docMk/>
            <pc:sldMk cId="2504152033" sldId="1537"/>
            <ac:spMk id="2" creationId="{56E6B52C-2412-4E2D-8EB2-79DFFD356B92}"/>
          </ac:spMkLst>
        </pc:spChg>
        <pc:spChg chg="del">
          <ac:chgData name="Chris Droessler" userId="625c3661-9d64-47fa-b83c-4b49393bd161" providerId="ADAL" clId="{F7190A85-11E0-4506-93B1-542A0392E495}" dt="2021-08-16T16:01:22.301" v="1436" actId="700"/>
          <ac:spMkLst>
            <pc:docMk/>
            <pc:sldMk cId="2504152033" sldId="1537"/>
            <ac:spMk id="4" creationId="{F641696A-2F4F-4AA1-BBA6-885EAF67982D}"/>
          </ac:spMkLst>
        </pc:spChg>
        <pc:picChg chg="add mod modCrop">
          <ac:chgData name="Chris Droessler" userId="625c3661-9d64-47fa-b83c-4b49393bd161" providerId="ADAL" clId="{F7190A85-11E0-4506-93B1-542A0392E495}" dt="2021-08-16T16:08:01.894" v="1461" actId="14100"/>
          <ac:picMkLst>
            <pc:docMk/>
            <pc:sldMk cId="2504152033" sldId="1537"/>
            <ac:picMk id="9" creationId="{5D97E51C-B096-4270-80C3-CC514BAA1F5A}"/>
          </ac:picMkLst>
        </pc:picChg>
      </pc:sldChg>
      <pc:sldChg chg="addSp modSp add mod modNotesTx">
        <pc:chgData name="Chris Droessler" userId="625c3661-9d64-47fa-b83c-4b49393bd161" providerId="ADAL" clId="{F7190A85-11E0-4506-93B1-542A0392E495}" dt="2021-08-16T16:24:40.620" v="1519"/>
        <pc:sldMkLst>
          <pc:docMk/>
          <pc:sldMk cId="1427295211" sldId="1538"/>
        </pc:sldMkLst>
        <pc:picChg chg="add mod modCrop">
          <ac:chgData name="Chris Droessler" userId="625c3661-9d64-47fa-b83c-4b49393bd161" providerId="ADAL" clId="{F7190A85-11E0-4506-93B1-542A0392E495}" dt="2021-08-16T16:09:03.034" v="1480" actId="1036"/>
          <ac:picMkLst>
            <pc:docMk/>
            <pc:sldMk cId="1427295211" sldId="1538"/>
            <ac:picMk id="4" creationId="{84421979-3891-49C5-A179-0E1E0E19DC51}"/>
          </ac:picMkLst>
        </pc:picChg>
      </pc:sldChg>
      <pc:sldChg chg="add">
        <pc:chgData name="Chris Droessler" userId="625c3661-9d64-47fa-b83c-4b49393bd161" providerId="ADAL" clId="{F7190A85-11E0-4506-93B1-542A0392E495}" dt="2021-08-16T17:29:22.001" v="1568" actId="2890"/>
        <pc:sldMkLst>
          <pc:docMk/>
          <pc:sldMk cId="1049209657" sldId="1539"/>
        </pc:sldMkLst>
      </pc:sldChg>
    </pc:docChg>
  </pc:docChgLst>
  <pc:docChgLst>
    <pc:chgData name="Chris Droessler" userId="625c3661-9d64-47fa-b83c-4b49393bd161" providerId="ADAL" clId="{4155BE58-1285-44C1-9E84-D23B52A1AD9C}"/>
    <pc:docChg chg="undo custSel addSld delSld modSld sldOrd">
      <pc:chgData name="Chris Droessler" userId="625c3661-9d64-47fa-b83c-4b49393bd161" providerId="ADAL" clId="{4155BE58-1285-44C1-9E84-D23B52A1AD9C}" dt="2021-09-10T12:01:19.380" v="2106" actId="14100"/>
      <pc:docMkLst>
        <pc:docMk/>
      </pc:docMkLst>
      <pc:sldChg chg="modSp mod">
        <pc:chgData name="Chris Droessler" userId="625c3661-9d64-47fa-b83c-4b49393bd161" providerId="ADAL" clId="{4155BE58-1285-44C1-9E84-D23B52A1AD9C}" dt="2021-08-27T13:13:08.508" v="233"/>
        <pc:sldMkLst>
          <pc:docMk/>
          <pc:sldMk cId="4251408589" sldId="704"/>
        </pc:sldMkLst>
        <pc:spChg chg="mod">
          <ac:chgData name="Chris Droessler" userId="625c3661-9d64-47fa-b83c-4b49393bd161" providerId="ADAL" clId="{4155BE58-1285-44C1-9E84-D23B52A1AD9C}" dt="2021-08-27T13:13:08.508" v="233"/>
          <ac:spMkLst>
            <pc:docMk/>
            <pc:sldMk cId="4251408589" sldId="704"/>
            <ac:spMk id="2" creationId="{D323E2E6-2EF3-C942-8A91-325510536B92}"/>
          </ac:spMkLst>
        </pc:spChg>
      </pc:sldChg>
      <pc:sldChg chg="modSp mod">
        <pc:chgData name="Chris Droessler" userId="625c3661-9d64-47fa-b83c-4b49393bd161" providerId="ADAL" clId="{4155BE58-1285-44C1-9E84-D23B52A1AD9C}" dt="2021-09-01T12:59:50.780" v="1503" actId="20577"/>
        <pc:sldMkLst>
          <pc:docMk/>
          <pc:sldMk cId="3589999828" sldId="778"/>
        </pc:sldMkLst>
        <pc:spChg chg="mod">
          <ac:chgData name="Chris Droessler" userId="625c3661-9d64-47fa-b83c-4b49393bd161" providerId="ADAL" clId="{4155BE58-1285-44C1-9E84-D23B52A1AD9C}" dt="2021-09-01T12:59:50.780" v="1503" actId="20577"/>
          <ac:spMkLst>
            <pc:docMk/>
            <pc:sldMk cId="3589999828" sldId="778"/>
            <ac:spMk id="2" creationId="{00000000-0000-0000-0000-000000000000}"/>
          </ac:spMkLst>
        </pc:spChg>
      </pc:sldChg>
      <pc:sldChg chg="del">
        <pc:chgData name="Chris Droessler" userId="625c3661-9d64-47fa-b83c-4b49393bd161" providerId="ADAL" clId="{4155BE58-1285-44C1-9E84-D23B52A1AD9C}" dt="2021-08-27T12:50:56.078" v="0" actId="47"/>
        <pc:sldMkLst>
          <pc:docMk/>
          <pc:sldMk cId="971287941" sldId="1092"/>
        </pc:sldMkLst>
      </pc:sldChg>
      <pc:sldChg chg="del">
        <pc:chgData name="Chris Droessler" userId="625c3661-9d64-47fa-b83c-4b49393bd161" providerId="ADAL" clId="{4155BE58-1285-44C1-9E84-D23B52A1AD9C}" dt="2021-08-27T12:51:18.037" v="2" actId="47"/>
        <pc:sldMkLst>
          <pc:docMk/>
          <pc:sldMk cId="1199515106" sldId="1200"/>
        </pc:sldMkLst>
      </pc:sldChg>
      <pc:sldChg chg="delSp modSp del mod">
        <pc:chgData name="Chris Droessler" userId="625c3661-9d64-47fa-b83c-4b49393bd161" providerId="ADAL" clId="{4155BE58-1285-44C1-9E84-D23B52A1AD9C}" dt="2021-08-30T14:05:39.635" v="245" actId="47"/>
        <pc:sldMkLst>
          <pc:docMk/>
          <pc:sldMk cId="1719095742" sldId="1228"/>
        </pc:sldMkLst>
        <pc:spChg chg="mod">
          <ac:chgData name="Chris Droessler" userId="625c3661-9d64-47fa-b83c-4b49393bd161" providerId="ADAL" clId="{4155BE58-1285-44C1-9E84-D23B52A1AD9C}" dt="2021-08-27T12:51:29.271" v="8" actId="20577"/>
          <ac:spMkLst>
            <pc:docMk/>
            <pc:sldMk cId="1719095742" sldId="1228"/>
            <ac:spMk id="2" creationId="{3AC57214-C085-3147-8845-C162872C3A4A}"/>
          </ac:spMkLst>
        </pc:spChg>
        <pc:spChg chg="mod">
          <ac:chgData name="Chris Droessler" userId="625c3661-9d64-47fa-b83c-4b49393bd161" providerId="ADAL" clId="{4155BE58-1285-44C1-9E84-D23B52A1AD9C}" dt="2021-08-27T12:51:25.954" v="5" actId="20577"/>
          <ac:spMkLst>
            <pc:docMk/>
            <pc:sldMk cId="1719095742" sldId="1228"/>
            <ac:spMk id="5" creationId="{ED00BF12-6869-344C-9646-6D57277B1F09}"/>
          </ac:spMkLst>
        </pc:spChg>
        <pc:picChg chg="del">
          <ac:chgData name="Chris Droessler" userId="625c3661-9d64-47fa-b83c-4b49393bd161" providerId="ADAL" clId="{4155BE58-1285-44C1-9E84-D23B52A1AD9C}" dt="2021-08-27T12:51:30.700" v="9" actId="478"/>
          <ac:picMkLst>
            <pc:docMk/>
            <pc:sldMk cId="1719095742" sldId="1228"/>
            <ac:picMk id="6" creationId="{964ECD64-51C1-4189-A424-AB3BD7BEA55D}"/>
          </ac:picMkLst>
        </pc:picChg>
      </pc:sldChg>
      <pc:sldChg chg="del">
        <pc:chgData name="Chris Droessler" userId="625c3661-9d64-47fa-b83c-4b49393bd161" providerId="ADAL" clId="{4155BE58-1285-44C1-9E84-D23B52A1AD9C}" dt="2021-08-27T12:52:37.750" v="27" actId="47"/>
        <pc:sldMkLst>
          <pc:docMk/>
          <pc:sldMk cId="3349267367" sldId="1350"/>
        </pc:sldMkLst>
      </pc:sldChg>
      <pc:sldChg chg="ord">
        <pc:chgData name="Chris Droessler" userId="625c3661-9d64-47fa-b83c-4b49393bd161" providerId="ADAL" clId="{4155BE58-1285-44C1-9E84-D23B52A1AD9C}" dt="2021-08-31T17:12:56.103" v="1490"/>
        <pc:sldMkLst>
          <pc:docMk/>
          <pc:sldMk cId="461162008" sldId="1406"/>
        </pc:sldMkLst>
      </pc:sldChg>
      <pc:sldChg chg="ord">
        <pc:chgData name="Chris Droessler" userId="625c3661-9d64-47fa-b83c-4b49393bd161" providerId="ADAL" clId="{4155BE58-1285-44C1-9E84-D23B52A1AD9C}" dt="2021-08-31T17:12:51.966" v="1488"/>
        <pc:sldMkLst>
          <pc:docMk/>
          <pc:sldMk cId="4017884504" sldId="1477"/>
        </pc:sldMkLst>
      </pc:sldChg>
      <pc:sldChg chg="ord">
        <pc:chgData name="Chris Droessler" userId="625c3661-9d64-47fa-b83c-4b49393bd161" providerId="ADAL" clId="{4155BE58-1285-44C1-9E84-D23B52A1AD9C}" dt="2021-08-31T17:13:08.399" v="1492"/>
        <pc:sldMkLst>
          <pc:docMk/>
          <pc:sldMk cId="3135967245" sldId="1483"/>
        </pc:sldMkLst>
      </pc:sldChg>
      <pc:sldChg chg="del">
        <pc:chgData name="Chris Droessler" userId="625c3661-9d64-47fa-b83c-4b49393bd161" providerId="ADAL" clId="{4155BE58-1285-44C1-9E84-D23B52A1AD9C}" dt="2021-08-27T12:52:35.157" v="26" actId="47"/>
        <pc:sldMkLst>
          <pc:docMk/>
          <pc:sldMk cId="1612089043" sldId="1487"/>
        </pc:sldMkLst>
      </pc:sldChg>
      <pc:sldChg chg="del">
        <pc:chgData name="Chris Droessler" userId="625c3661-9d64-47fa-b83c-4b49393bd161" providerId="ADAL" clId="{4155BE58-1285-44C1-9E84-D23B52A1AD9C}" dt="2021-08-27T12:51:45.713" v="14" actId="47"/>
        <pc:sldMkLst>
          <pc:docMk/>
          <pc:sldMk cId="991018751" sldId="1498"/>
        </pc:sldMkLst>
      </pc:sldChg>
      <pc:sldChg chg="del">
        <pc:chgData name="Chris Droessler" userId="625c3661-9d64-47fa-b83c-4b49393bd161" providerId="ADAL" clId="{4155BE58-1285-44C1-9E84-D23B52A1AD9C}" dt="2021-08-27T12:52:23.956" v="24" actId="47"/>
        <pc:sldMkLst>
          <pc:docMk/>
          <pc:sldMk cId="2149282642" sldId="1499"/>
        </pc:sldMkLst>
      </pc:sldChg>
      <pc:sldChg chg="del">
        <pc:chgData name="Chris Droessler" userId="625c3661-9d64-47fa-b83c-4b49393bd161" providerId="ADAL" clId="{4155BE58-1285-44C1-9E84-D23B52A1AD9C}" dt="2021-08-27T12:52:23.956" v="24" actId="47"/>
        <pc:sldMkLst>
          <pc:docMk/>
          <pc:sldMk cId="2335467377" sldId="1500"/>
        </pc:sldMkLst>
      </pc:sldChg>
      <pc:sldChg chg="del">
        <pc:chgData name="Chris Droessler" userId="625c3661-9d64-47fa-b83c-4b49393bd161" providerId="ADAL" clId="{4155BE58-1285-44C1-9E84-D23B52A1AD9C}" dt="2021-08-27T12:52:30.705" v="25" actId="47"/>
        <pc:sldMkLst>
          <pc:docMk/>
          <pc:sldMk cId="3720011558" sldId="1501"/>
        </pc:sldMkLst>
      </pc:sldChg>
      <pc:sldChg chg="del">
        <pc:chgData name="Chris Droessler" userId="625c3661-9d64-47fa-b83c-4b49393bd161" providerId="ADAL" clId="{4155BE58-1285-44C1-9E84-D23B52A1AD9C}" dt="2021-08-27T12:52:35.157" v="26" actId="47"/>
        <pc:sldMkLst>
          <pc:docMk/>
          <pc:sldMk cId="6494351" sldId="1502"/>
        </pc:sldMkLst>
      </pc:sldChg>
      <pc:sldChg chg="del">
        <pc:chgData name="Chris Droessler" userId="625c3661-9d64-47fa-b83c-4b49393bd161" providerId="ADAL" clId="{4155BE58-1285-44C1-9E84-D23B52A1AD9C}" dt="2021-08-27T12:52:35.157" v="26" actId="47"/>
        <pc:sldMkLst>
          <pc:docMk/>
          <pc:sldMk cId="3492596351" sldId="1503"/>
        </pc:sldMkLst>
      </pc:sldChg>
      <pc:sldChg chg="del">
        <pc:chgData name="Chris Droessler" userId="625c3661-9d64-47fa-b83c-4b49393bd161" providerId="ADAL" clId="{4155BE58-1285-44C1-9E84-D23B52A1AD9C}" dt="2021-08-27T12:52:35.157" v="26" actId="47"/>
        <pc:sldMkLst>
          <pc:docMk/>
          <pc:sldMk cId="342937180" sldId="1504"/>
        </pc:sldMkLst>
      </pc:sldChg>
      <pc:sldChg chg="del">
        <pc:chgData name="Chris Droessler" userId="625c3661-9d64-47fa-b83c-4b49393bd161" providerId="ADAL" clId="{4155BE58-1285-44C1-9E84-D23B52A1AD9C}" dt="2021-08-27T12:52:30.705" v="25" actId="47"/>
        <pc:sldMkLst>
          <pc:docMk/>
          <pc:sldMk cId="2736774700" sldId="1505"/>
        </pc:sldMkLst>
      </pc:sldChg>
      <pc:sldChg chg="addSp modSp">
        <pc:chgData name="Chris Droessler" userId="625c3661-9d64-47fa-b83c-4b49393bd161" providerId="ADAL" clId="{4155BE58-1285-44C1-9E84-D23B52A1AD9C}" dt="2021-09-01T14:03:37.574" v="1681"/>
        <pc:sldMkLst>
          <pc:docMk/>
          <pc:sldMk cId="2562921347" sldId="1506"/>
        </pc:sldMkLst>
        <pc:picChg chg="add mod">
          <ac:chgData name="Chris Droessler" userId="625c3661-9d64-47fa-b83c-4b49393bd161" providerId="ADAL" clId="{4155BE58-1285-44C1-9E84-D23B52A1AD9C}" dt="2021-09-01T14:03:37.574" v="1681"/>
          <ac:picMkLst>
            <pc:docMk/>
            <pc:sldMk cId="2562921347" sldId="1506"/>
            <ac:picMk id="4" creationId="{5CB4A13E-7C5F-445A-BBE8-5F983EB33E39}"/>
          </ac:picMkLst>
        </pc:picChg>
      </pc:sldChg>
      <pc:sldChg chg="modSp mod">
        <pc:chgData name="Chris Droessler" userId="625c3661-9d64-47fa-b83c-4b49393bd161" providerId="ADAL" clId="{4155BE58-1285-44C1-9E84-D23B52A1AD9C}" dt="2021-09-01T13:14:56.775" v="1666" actId="20577"/>
        <pc:sldMkLst>
          <pc:docMk/>
          <pc:sldMk cId="1645376354" sldId="1507"/>
        </pc:sldMkLst>
        <pc:spChg chg="mod">
          <ac:chgData name="Chris Droessler" userId="625c3661-9d64-47fa-b83c-4b49393bd161" providerId="ADAL" clId="{4155BE58-1285-44C1-9E84-D23B52A1AD9C}" dt="2021-09-01T13:14:56.775" v="1666" actId="20577"/>
          <ac:spMkLst>
            <pc:docMk/>
            <pc:sldMk cId="1645376354" sldId="1507"/>
            <ac:spMk id="2" creationId="{61766D65-A45E-4113-85C6-A005D7546A4F}"/>
          </ac:spMkLst>
        </pc:spChg>
        <pc:spChg chg="mod">
          <ac:chgData name="Chris Droessler" userId="625c3661-9d64-47fa-b83c-4b49393bd161" providerId="ADAL" clId="{4155BE58-1285-44C1-9E84-D23B52A1AD9C}" dt="2021-08-30T16:46:49.478" v="980" actId="20577"/>
          <ac:spMkLst>
            <pc:docMk/>
            <pc:sldMk cId="1645376354" sldId="1507"/>
            <ac:spMk id="3" creationId="{FCAD791D-FB89-4A76-880F-893AC5822766}"/>
          </ac:spMkLst>
        </pc:spChg>
      </pc:sldChg>
      <pc:sldChg chg="del">
        <pc:chgData name="Chris Droessler" userId="625c3661-9d64-47fa-b83c-4b49393bd161" providerId="ADAL" clId="{4155BE58-1285-44C1-9E84-D23B52A1AD9C}" dt="2021-08-27T12:52:30.705" v="25" actId="47"/>
        <pc:sldMkLst>
          <pc:docMk/>
          <pc:sldMk cId="1972179842" sldId="1509"/>
        </pc:sldMkLst>
      </pc:sldChg>
      <pc:sldChg chg="del">
        <pc:chgData name="Chris Droessler" userId="625c3661-9d64-47fa-b83c-4b49393bd161" providerId="ADAL" clId="{4155BE58-1285-44C1-9E84-D23B52A1AD9C}" dt="2021-08-27T12:52:30.705" v="25" actId="47"/>
        <pc:sldMkLst>
          <pc:docMk/>
          <pc:sldMk cId="3635555996" sldId="1510"/>
        </pc:sldMkLst>
      </pc:sldChg>
      <pc:sldChg chg="del">
        <pc:chgData name="Chris Droessler" userId="625c3661-9d64-47fa-b83c-4b49393bd161" providerId="ADAL" clId="{4155BE58-1285-44C1-9E84-D23B52A1AD9C}" dt="2021-08-27T12:52:30.705" v="25" actId="47"/>
        <pc:sldMkLst>
          <pc:docMk/>
          <pc:sldMk cId="3333542586" sldId="1511"/>
        </pc:sldMkLst>
      </pc:sldChg>
      <pc:sldChg chg="del">
        <pc:chgData name="Chris Droessler" userId="625c3661-9d64-47fa-b83c-4b49393bd161" providerId="ADAL" clId="{4155BE58-1285-44C1-9E84-D23B52A1AD9C}" dt="2021-08-27T12:52:30.705" v="25" actId="47"/>
        <pc:sldMkLst>
          <pc:docMk/>
          <pc:sldMk cId="1661263409" sldId="1512"/>
        </pc:sldMkLst>
      </pc:sldChg>
      <pc:sldChg chg="del">
        <pc:chgData name="Chris Droessler" userId="625c3661-9d64-47fa-b83c-4b49393bd161" providerId="ADAL" clId="{4155BE58-1285-44C1-9E84-D23B52A1AD9C}" dt="2021-08-27T12:52:23.956" v="24" actId="47"/>
        <pc:sldMkLst>
          <pc:docMk/>
          <pc:sldMk cId="2387038496" sldId="1514"/>
        </pc:sldMkLst>
      </pc:sldChg>
      <pc:sldChg chg="addSp delSp modSp mod modClrScheme chgLayout">
        <pc:chgData name="Chris Droessler" userId="625c3661-9d64-47fa-b83c-4b49393bd161" providerId="ADAL" clId="{4155BE58-1285-44C1-9E84-D23B52A1AD9C}" dt="2021-09-01T13:00:14.915" v="1506" actId="20577"/>
        <pc:sldMkLst>
          <pc:docMk/>
          <pc:sldMk cId="827933489" sldId="1515"/>
        </pc:sldMkLst>
        <pc:spChg chg="mod ord">
          <ac:chgData name="Chris Droessler" userId="625c3661-9d64-47fa-b83c-4b49393bd161" providerId="ADAL" clId="{4155BE58-1285-44C1-9E84-D23B52A1AD9C}" dt="2021-08-30T14:07:28.502" v="271" actId="20577"/>
          <ac:spMkLst>
            <pc:docMk/>
            <pc:sldMk cId="827933489" sldId="1515"/>
            <ac:spMk id="2" creationId="{9E3D1396-D25C-F843-87C1-8554878AAEF2}"/>
          </ac:spMkLst>
        </pc:spChg>
        <pc:spChg chg="mod ord">
          <ac:chgData name="Chris Droessler" userId="625c3661-9d64-47fa-b83c-4b49393bd161" providerId="ADAL" clId="{4155BE58-1285-44C1-9E84-D23B52A1AD9C}" dt="2021-08-30T14:04:58.510" v="241" actId="700"/>
          <ac:spMkLst>
            <pc:docMk/>
            <pc:sldMk cId="827933489" sldId="1515"/>
            <ac:spMk id="3" creationId="{8597A4B7-2454-6747-917B-97694A75FFF9}"/>
          </ac:spMkLst>
        </pc:spChg>
        <pc:spChg chg="add mod ord">
          <ac:chgData name="Chris Droessler" userId="625c3661-9d64-47fa-b83c-4b49393bd161" providerId="ADAL" clId="{4155BE58-1285-44C1-9E84-D23B52A1AD9C}" dt="2021-09-01T13:00:14.915" v="1506" actId="20577"/>
          <ac:spMkLst>
            <pc:docMk/>
            <pc:sldMk cId="827933489" sldId="1515"/>
            <ac:spMk id="4" creationId="{0A7F7A33-A5DC-4035-945E-DDEDC945980F}"/>
          </ac:spMkLst>
        </pc:spChg>
        <pc:picChg chg="del">
          <ac:chgData name="Chris Droessler" userId="625c3661-9d64-47fa-b83c-4b49393bd161" providerId="ADAL" clId="{4155BE58-1285-44C1-9E84-D23B52A1AD9C}" dt="2021-08-27T12:51:43.089" v="13" actId="478"/>
          <ac:picMkLst>
            <pc:docMk/>
            <pc:sldMk cId="827933489" sldId="1515"/>
            <ac:picMk id="4100" creationId="{44E1A72E-F7AD-4CB2-AA09-9C83C4536484}"/>
          </ac:picMkLst>
        </pc:picChg>
      </pc:sldChg>
      <pc:sldChg chg="del">
        <pc:chgData name="Chris Droessler" userId="625c3661-9d64-47fa-b83c-4b49393bd161" providerId="ADAL" clId="{4155BE58-1285-44C1-9E84-D23B52A1AD9C}" dt="2021-08-27T12:51:52.061" v="15" actId="47"/>
        <pc:sldMkLst>
          <pc:docMk/>
          <pc:sldMk cId="1546475372" sldId="1516"/>
        </pc:sldMkLst>
      </pc:sldChg>
      <pc:sldChg chg="modSp mod">
        <pc:chgData name="Chris Droessler" userId="625c3661-9d64-47fa-b83c-4b49393bd161" providerId="ADAL" clId="{4155BE58-1285-44C1-9E84-D23B52A1AD9C}" dt="2021-08-31T17:12:28.007" v="1486" actId="255"/>
        <pc:sldMkLst>
          <pc:docMk/>
          <pc:sldMk cId="3909602946" sldId="1517"/>
        </pc:sldMkLst>
        <pc:spChg chg="mod">
          <ac:chgData name="Chris Droessler" userId="625c3661-9d64-47fa-b83c-4b49393bd161" providerId="ADAL" clId="{4155BE58-1285-44C1-9E84-D23B52A1AD9C}" dt="2021-08-31T17:12:28.007" v="1486" actId="255"/>
          <ac:spMkLst>
            <pc:docMk/>
            <pc:sldMk cId="3909602946" sldId="1517"/>
            <ac:spMk id="2" creationId="{9E3D1396-D25C-F843-87C1-8554878AAEF2}"/>
          </ac:spMkLst>
        </pc:spChg>
        <pc:spChg chg="mod">
          <ac:chgData name="Chris Droessler" userId="625c3661-9d64-47fa-b83c-4b49393bd161" providerId="ADAL" clId="{4155BE58-1285-44C1-9E84-D23B52A1AD9C}" dt="2021-08-30T14:04:21.642" v="235"/>
          <ac:spMkLst>
            <pc:docMk/>
            <pc:sldMk cId="3909602946" sldId="1517"/>
            <ac:spMk id="3" creationId="{8597A4B7-2454-6747-917B-97694A75FFF9}"/>
          </ac:spMkLst>
        </pc:spChg>
      </pc:sldChg>
      <pc:sldChg chg="del">
        <pc:chgData name="Chris Droessler" userId="625c3661-9d64-47fa-b83c-4b49393bd161" providerId="ADAL" clId="{4155BE58-1285-44C1-9E84-D23B52A1AD9C}" dt="2021-08-27T12:51:11.761" v="1" actId="47"/>
        <pc:sldMkLst>
          <pc:docMk/>
          <pc:sldMk cId="1483610171" sldId="1519"/>
        </pc:sldMkLst>
      </pc:sldChg>
      <pc:sldChg chg="del">
        <pc:chgData name="Chris Droessler" userId="625c3661-9d64-47fa-b83c-4b49393bd161" providerId="ADAL" clId="{4155BE58-1285-44C1-9E84-D23B52A1AD9C}" dt="2021-08-27T12:52:23.956" v="24" actId="47"/>
        <pc:sldMkLst>
          <pc:docMk/>
          <pc:sldMk cId="3404973598" sldId="1520"/>
        </pc:sldMkLst>
      </pc:sldChg>
      <pc:sldChg chg="del">
        <pc:chgData name="Chris Droessler" userId="625c3661-9d64-47fa-b83c-4b49393bd161" providerId="ADAL" clId="{4155BE58-1285-44C1-9E84-D23B52A1AD9C}" dt="2021-08-27T12:52:23.956" v="24" actId="47"/>
        <pc:sldMkLst>
          <pc:docMk/>
          <pc:sldMk cId="1668849517" sldId="1521"/>
        </pc:sldMkLst>
      </pc:sldChg>
      <pc:sldChg chg="del">
        <pc:chgData name="Chris Droessler" userId="625c3661-9d64-47fa-b83c-4b49393bd161" providerId="ADAL" clId="{4155BE58-1285-44C1-9E84-D23B52A1AD9C}" dt="2021-08-27T12:52:23.956" v="24" actId="47"/>
        <pc:sldMkLst>
          <pc:docMk/>
          <pc:sldMk cId="1071003481" sldId="1522"/>
        </pc:sldMkLst>
      </pc:sldChg>
      <pc:sldChg chg="del">
        <pc:chgData name="Chris Droessler" userId="625c3661-9d64-47fa-b83c-4b49393bd161" providerId="ADAL" clId="{4155BE58-1285-44C1-9E84-D23B52A1AD9C}" dt="2021-08-27T12:52:23.956" v="24" actId="47"/>
        <pc:sldMkLst>
          <pc:docMk/>
          <pc:sldMk cId="4140562014" sldId="1524"/>
        </pc:sldMkLst>
      </pc:sldChg>
      <pc:sldChg chg="del">
        <pc:chgData name="Chris Droessler" userId="625c3661-9d64-47fa-b83c-4b49393bd161" providerId="ADAL" clId="{4155BE58-1285-44C1-9E84-D23B52A1AD9C}" dt="2021-08-27T12:52:23.956" v="24" actId="47"/>
        <pc:sldMkLst>
          <pc:docMk/>
          <pc:sldMk cId="3991847527" sldId="1525"/>
        </pc:sldMkLst>
      </pc:sldChg>
      <pc:sldChg chg="del">
        <pc:chgData name="Chris Droessler" userId="625c3661-9d64-47fa-b83c-4b49393bd161" providerId="ADAL" clId="{4155BE58-1285-44C1-9E84-D23B52A1AD9C}" dt="2021-08-27T12:52:30.705" v="25" actId="47"/>
        <pc:sldMkLst>
          <pc:docMk/>
          <pc:sldMk cId="748547492" sldId="1526"/>
        </pc:sldMkLst>
      </pc:sldChg>
      <pc:sldChg chg="del">
        <pc:chgData name="Chris Droessler" userId="625c3661-9d64-47fa-b83c-4b49393bd161" providerId="ADAL" clId="{4155BE58-1285-44C1-9E84-D23B52A1AD9C}" dt="2021-08-27T12:52:30.705" v="25" actId="47"/>
        <pc:sldMkLst>
          <pc:docMk/>
          <pc:sldMk cId="2674300256" sldId="1527"/>
        </pc:sldMkLst>
      </pc:sldChg>
      <pc:sldChg chg="del">
        <pc:chgData name="Chris Droessler" userId="625c3661-9d64-47fa-b83c-4b49393bd161" providerId="ADAL" clId="{4155BE58-1285-44C1-9E84-D23B52A1AD9C}" dt="2021-08-27T12:52:35.157" v="26" actId="47"/>
        <pc:sldMkLst>
          <pc:docMk/>
          <pc:sldMk cId="2166838463" sldId="1528"/>
        </pc:sldMkLst>
      </pc:sldChg>
      <pc:sldChg chg="del">
        <pc:chgData name="Chris Droessler" userId="625c3661-9d64-47fa-b83c-4b49393bd161" providerId="ADAL" clId="{4155BE58-1285-44C1-9E84-D23B52A1AD9C}" dt="2021-08-27T12:52:23.956" v="24" actId="47"/>
        <pc:sldMkLst>
          <pc:docMk/>
          <pc:sldMk cId="1791267136" sldId="1530"/>
        </pc:sldMkLst>
      </pc:sldChg>
      <pc:sldChg chg="del">
        <pc:chgData name="Chris Droessler" userId="625c3661-9d64-47fa-b83c-4b49393bd161" providerId="ADAL" clId="{4155BE58-1285-44C1-9E84-D23B52A1AD9C}" dt="2021-08-27T12:52:23.956" v="24" actId="47"/>
        <pc:sldMkLst>
          <pc:docMk/>
          <pc:sldMk cId="2766129124" sldId="1531"/>
        </pc:sldMkLst>
      </pc:sldChg>
      <pc:sldChg chg="addSp delSp modSp mod modNotesTx">
        <pc:chgData name="Chris Droessler" userId="625c3661-9d64-47fa-b83c-4b49393bd161" providerId="ADAL" clId="{4155BE58-1285-44C1-9E84-D23B52A1AD9C}" dt="2021-08-30T14:51:19.296" v="740" actId="20577"/>
        <pc:sldMkLst>
          <pc:docMk/>
          <pc:sldMk cId="2986537392" sldId="1532"/>
        </pc:sldMkLst>
        <pc:spChg chg="mod">
          <ac:chgData name="Chris Droessler" userId="625c3661-9d64-47fa-b83c-4b49393bd161" providerId="ADAL" clId="{4155BE58-1285-44C1-9E84-D23B52A1AD9C}" dt="2021-08-30T14:34:31.861" v="704" actId="20577"/>
          <ac:spMkLst>
            <pc:docMk/>
            <pc:sldMk cId="2986537392" sldId="1532"/>
            <ac:spMk id="9" creationId="{D34B1693-1A46-49F4-AC89-53D58429FD9C}"/>
          </ac:spMkLst>
        </pc:spChg>
        <pc:picChg chg="add del mod">
          <ac:chgData name="Chris Droessler" userId="625c3661-9d64-47fa-b83c-4b49393bd161" providerId="ADAL" clId="{4155BE58-1285-44C1-9E84-D23B52A1AD9C}" dt="2021-08-30T14:46:56.913" v="713" actId="478"/>
          <ac:picMkLst>
            <pc:docMk/>
            <pc:sldMk cId="2986537392" sldId="1532"/>
            <ac:picMk id="3" creationId="{5691D817-BB4B-42B4-97F5-F8C836163D07}"/>
          </ac:picMkLst>
        </pc:picChg>
        <pc:picChg chg="del mod">
          <ac:chgData name="Chris Droessler" userId="625c3661-9d64-47fa-b83c-4b49393bd161" providerId="ADAL" clId="{4155BE58-1285-44C1-9E84-D23B52A1AD9C}" dt="2021-08-30T14:28:26.390" v="643" actId="478"/>
          <ac:picMkLst>
            <pc:docMk/>
            <pc:sldMk cId="2986537392" sldId="1532"/>
            <ac:picMk id="5" creationId="{054A132F-6377-42FD-85A8-EC351029DE25}"/>
          </ac:picMkLst>
        </pc:picChg>
        <pc:picChg chg="add mod">
          <ac:chgData name="Chris Droessler" userId="625c3661-9d64-47fa-b83c-4b49393bd161" providerId="ADAL" clId="{4155BE58-1285-44C1-9E84-D23B52A1AD9C}" dt="2021-08-30T14:47:11.291" v="735" actId="1036"/>
          <ac:picMkLst>
            <pc:docMk/>
            <pc:sldMk cId="2986537392" sldId="1532"/>
            <ac:picMk id="6" creationId="{46F46DF5-DBF0-4B77-A41E-DE6E94A716EC}"/>
          </ac:picMkLst>
        </pc:picChg>
      </pc:sldChg>
      <pc:sldChg chg="addSp delSp modSp del mod modNotesTx">
        <pc:chgData name="Chris Droessler" userId="625c3661-9d64-47fa-b83c-4b49393bd161" providerId="ADAL" clId="{4155BE58-1285-44C1-9E84-D23B52A1AD9C}" dt="2021-08-30T19:41:40.536" v="1315" actId="47"/>
        <pc:sldMkLst>
          <pc:docMk/>
          <pc:sldMk cId="185371355" sldId="1533"/>
        </pc:sldMkLst>
        <pc:spChg chg="mod">
          <ac:chgData name="Chris Droessler" userId="625c3661-9d64-47fa-b83c-4b49393bd161" providerId="ADAL" clId="{4155BE58-1285-44C1-9E84-D23B52A1AD9C}" dt="2021-08-30T14:24:52.567" v="633" actId="20577"/>
          <ac:spMkLst>
            <pc:docMk/>
            <pc:sldMk cId="185371355" sldId="1533"/>
            <ac:spMk id="6" creationId="{C82BFFF6-568E-417E-A3ED-24EE3041F602}"/>
          </ac:spMkLst>
        </pc:spChg>
        <pc:picChg chg="add mod">
          <ac:chgData name="Chris Droessler" userId="625c3661-9d64-47fa-b83c-4b49393bd161" providerId="ADAL" clId="{4155BE58-1285-44C1-9E84-D23B52A1AD9C}" dt="2021-08-30T14:47:14.161" v="738" actId="1035"/>
          <ac:picMkLst>
            <pc:docMk/>
            <pc:sldMk cId="185371355" sldId="1533"/>
            <ac:picMk id="3" creationId="{29E8C262-1AA2-4288-8F43-880291F1EA9B}"/>
          </ac:picMkLst>
        </pc:picChg>
        <pc:picChg chg="del mod">
          <ac:chgData name="Chris Droessler" userId="625c3661-9d64-47fa-b83c-4b49393bd161" providerId="ADAL" clId="{4155BE58-1285-44C1-9E84-D23B52A1AD9C}" dt="2021-08-30T14:24:41.032" v="615" actId="478"/>
          <ac:picMkLst>
            <pc:docMk/>
            <pc:sldMk cId="185371355" sldId="1533"/>
            <ac:picMk id="7" creationId="{33BABDA1-CF25-408E-8FC4-E32E4CC9CD34}"/>
          </ac:picMkLst>
        </pc:picChg>
      </pc:sldChg>
      <pc:sldChg chg="addSp delSp modSp mod modNotesTx">
        <pc:chgData name="Chris Droessler" userId="625c3661-9d64-47fa-b83c-4b49393bd161" providerId="ADAL" clId="{4155BE58-1285-44C1-9E84-D23B52A1AD9C}" dt="2021-08-30T14:33:49.232" v="659" actId="20577"/>
        <pc:sldMkLst>
          <pc:docMk/>
          <pc:sldMk cId="145283134" sldId="1534"/>
        </pc:sldMkLst>
        <pc:picChg chg="del mod">
          <ac:chgData name="Chris Droessler" userId="625c3661-9d64-47fa-b83c-4b49393bd161" providerId="ADAL" clId="{4155BE58-1285-44C1-9E84-D23B52A1AD9C}" dt="2021-08-30T14:33:22.752" v="645" actId="478"/>
          <ac:picMkLst>
            <pc:docMk/>
            <pc:sldMk cId="145283134" sldId="1534"/>
            <ac:picMk id="3" creationId="{B2D26A53-3515-44AA-AD94-15C7D352A9E9}"/>
          </ac:picMkLst>
        </pc:picChg>
        <pc:picChg chg="add del mod">
          <ac:chgData name="Chris Droessler" userId="625c3661-9d64-47fa-b83c-4b49393bd161" providerId="ADAL" clId="{4155BE58-1285-44C1-9E84-D23B52A1AD9C}" dt="2021-08-30T14:33:30.584" v="652" actId="478"/>
          <ac:picMkLst>
            <pc:docMk/>
            <pc:sldMk cId="145283134" sldId="1534"/>
            <ac:picMk id="4" creationId="{986D80A0-85C1-4CA6-90F2-CD88D7A04E53}"/>
          </ac:picMkLst>
        </pc:picChg>
        <pc:picChg chg="del mod">
          <ac:chgData name="Chris Droessler" userId="625c3661-9d64-47fa-b83c-4b49393bd161" providerId="ADAL" clId="{4155BE58-1285-44C1-9E84-D23B52A1AD9C}" dt="2021-08-30T14:33:23.783" v="646" actId="478"/>
          <ac:picMkLst>
            <pc:docMk/>
            <pc:sldMk cId="145283134" sldId="1534"/>
            <ac:picMk id="5" creationId="{51D4D18B-88FD-431C-A991-5B99BCF4A908}"/>
          </ac:picMkLst>
        </pc:picChg>
        <pc:picChg chg="add mod">
          <ac:chgData name="Chris Droessler" userId="625c3661-9d64-47fa-b83c-4b49393bd161" providerId="ADAL" clId="{4155BE58-1285-44C1-9E84-D23B52A1AD9C}" dt="2021-08-30T14:33:33.066" v="656" actId="962"/>
          <ac:picMkLst>
            <pc:docMk/>
            <pc:sldMk cId="145283134" sldId="1534"/>
            <ac:picMk id="7" creationId="{E9E19697-E386-4442-9247-B78C72953940}"/>
          </ac:picMkLst>
        </pc:picChg>
        <pc:picChg chg="del mod">
          <ac:chgData name="Chris Droessler" userId="625c3661-9d64-47fa-b83c-4b49393bd161" providerId="ADAL" clId="{4155BE58-1285-44C1-9E84-D23B52A1AD9C}" dt="2021-08-30T14:33:24.439" v="647" actId="478"/>
          <ac:picMkLst>
            <pc:docMk/>
            <pc:sldMk cId="145283134" sldId="1534"/>
            <ac:picMk id="9" creationId="{A2B0E6C5-6ACA-43CE-9FC5-8335AE1A0AD5}"/>
          </ac:picMkLst>
        </pc:picChg>
      </pc:sldChg>
      <pc:sldChg chg="del">
        <pc:chgData name="Chris Droessler" userId="625c3661-9d64-47fa-b83c-4b49393bd161" providerId="ADAL" clId="{4155BE58-1285-44C1-9E84-D23B52A1AD9C}" dt="2021-08-27T12:52:35.157" v="26" actId="47"/>
        <pc:sldMkLst>
          <pc:docMk/>
          <pc:sldMk cId="2504152033" sldId="1537"/>
        </pc:sldMkLst>
      </pc:sldChg>
      <pc:sldChg chg="del">
        <pc:chgData name="Chris Droessler" userId="625c3661-9d64-47fa-b83c-4b49393bd161" providerId="ADAL" clId="{4155BE58-1285-44C1-9E84-D23B52A1AD9C}" dt="2021-08-27T12:52:35.157" v="26" actId="47"/>
        <pc:sldMkLst>
          <pc:docMk/>
          <pc:sldMk cId="1427295211" sldId="1538"/>
        </pc:sldMkLst>
      </pc:sldChg>
      <pc:sldChg chg="add">
        <pc:chgData name="Chris Droessler" userId="625c3661-9d64-47fa-b83c-4b49393bd161" providerId="ADAL" clId="{4155BE58-1285-44C1-9E84-D23B52A1AD9C}" dt="2021-08-27T12:52:58.932" v="28"/>
        <pc:sldMkLst>
          <pc:docMk/>
          <pc:sldMk cId="1193291478" sldId="1540"/>
        </pc:sldMkLst>
      </pc:sldChg>
      <pc:sldChg chg="addSp modSp add mod modNotesTx">
        <pc:chgData name="Chris Droessler" userId="625c3661-9d64-47fa-b83c-4b49393bd161" providerId="ADAL" clId="{4155BE58-1285-44C1-9E84-D23B52A1AD9C}" dt="2021-08-31T15:37:24.882" v="1332" actId="20577"/>
        <pc:sldMkLst>
          <pc:docMk/>
          <pc:sldMk cId="2803116195" sldId="1541"/>
        </pc:sldMkLst>
        <pc:spChg chg="mod">
          <ac:chgData name="Chris Droessler" userId="625c3661-9d64-47fa-b83c-4b49393bd161" providerId="ADAL" clId="{4155BE58-1285-44C1-9E84-D23B52A1AD9C}" dt="2021-08-31T15:37:12.704" v="1329" actId="20577"/>
          <ac:spMkLst>
            <pc:docMk/>
            <pc:sldMk cId="2803116195" sldId="1541"/>
            <ac:spMk id="2" creationId="{00000000-0000-0000-0000-000000000000}"/>
          </ac:spMkLst>
        </pc:spChg>
        <pc:spChg chg="mod">
          <ac:chgData name="Chris Droessler" userId="625c3661-9d64-47fa-b83c-4b49393bd161" providerId="ADAL" clId="{4155BE58-1285-44C1-9E84-D23B52A1AD9C}" dt="2021-08-30T14:52:03.120" v="743"/>
          <ac:spMkLst>
            <pc:docMk/>
            <pc:sldMk cId="2803116195" sldId="1541"/>
            <ac:spMk id="3" creationId="{00000000-0000-0000-0000-000000000000}"/>
          </ac:spMkLst>
        </pc:spChg>
        <pc:picChg chg="add mod modCrop">
          <ac:chgData name="Chris Droessler" userId="625c3661-9d64-47fa-b83c-4b49393bd161" providerId="ADAL" clId="{4155BE58-1285-44C1-9E84-D23B52A1AD9C}" dt="2021-08-31T15:20:27.759" v="1320" actId="732"/>
          <ac:picMkLst>
            <pc:docMk/>
            <pc:sldMk cId="2803116195" sldId="1541"/>
            <ac:picMk id="5" creationId="{ED7DCD87-B07D-4C54-91F2-2DCAEBAF8F2D}"/>
          </ac:picMkLst>
        </pc:picChg>
        <pc:picChg chg="add mod">
          <ac:chgData name="Chris Droessler" userId="625c3661-9d64-47fa-b83c-4b49393bd161" providerId="ADAL" clId="{4155BE58-1285-44C1-9E84-D23B52A1AD9C}" dt="2021-08-30T15:06:47.691" v="850" actId="1036"/>
          <ac:picMkLst>
            <pc:docMk/>
            <pc:sldMk cId="2803116195" sldId="1541"/>
            <ac:picMk id="1026" creationId="{2BA312C4-86D0-49C3-8437-626CD946B07F}"/>
          </ac:picMkLst>
        </pc:picChg>
      </pc:sldChg>
      <pc:sldChg chg="addSp delSp modSp add mod modNotesTx">
        <pc:chgData name="Chris Droessler" userId="625c3661-9d64-47fa-b83c-4b49393bd161" providerId="ADAL" clId="{4155BE58-1285-44C1-9E84-D23B52A1AD9C}" dt="2021-08-30T17:08:15.455" v="1296" actId="478"/>
        <pc:sldMkLst>
          <pc:docMk/>
          <pc:sldMk cId="2674400185" sldId="1542"/>
        </pc:sldMkLst>
        <pc:spChg chg="mod">
          <ac:chgData name="Chris Droessler" userId="625c3661-9d64-47fa-b83c-4b49393bd161" providerId="ADAL" clId="{4155BE58-1285-44C1-9E84-D23B52A1AD9C}" dt="2021-08-27T12:57:26.704" v="157"/>
          <ac:spMkLst>
            <pc:docMk/>
            <pc:sldMk cId="2674400185" sldId="1542"/>
            <ac:spMk id="2" creationId="{00000000-0000-0000-0000-000000000000}"/>
          </ac:spMkLst>
        </pc:spChg>
        <pc:spChg chg="mod">
          <ac:chgData name="Chris Droessler" userId="625c3661-9d64-47fa-b83c-4b49393bd161" providerId="ADAL" clId="{4155BE58-1285-44C1-9E84-D23B52A1AD9C}" dt="2021-08-30T14:59:22.854" v="786"/>
          <ac:spMkLst>
            <pc:docMk/>
            <pc:sldMk cId="2674400185" sldId="1542"/>
            <ac:spMk id="3" creationId="{00000000-0000-0000-0000-000000000000}"/>
          </ac:spMkLst>
        </pc:spChg>
        <pc:picChg chg="add mod">
          <ac:chgData name="Chris Droessler" userId="625c3661-9d64-47fa-b83c-4b49393bd161" providerId="ADAL" clId="{4155BE58-1285-44C1-9E84-D23B52A1AD9C}" dt="2021-08-30T14:58:42.809" v="783" actId="1038"/>
          <ac:picMkLst>
            <pc:docMk/>
            <pc:sldMk cId="2674400185" sldId="1542"/>
            <ac:picMk id="5" creationId="{5903C068-4FE1-41EE-A550-3EB8325867E7}"/>
          </ac:picMkLst>
        </pc:picChg>
        <pc:picChg chg="add mod">
          <ac:chgData name="Chris Droessler" userId="625c3661-9d64-47fa-b83c-4b49393bd161" providerId="ADAL" clId="{4155BE58-1285-44C1-9E84-D23B52A1AD9C}" dt="2021-08-30T14:58:42.809" v="783" actId="1038"/>
          <ac:picMkLst>
            <pc:docMk/>
            <pc:sldMk cId="2674400185" sldId="1542"/>
            <ac:picMk id="7" creationId="{D97498C3-4C58-4013-B0A9-5A2C97962C86}"/>
          </ac:picMkLst>
        </pc:picChg>
        <pc:picChg chg="add mod">
          <ac:chgData name="Chris Droessler" userId="625c3661-9d64-47fa-b83c-4b49393bd161" providerId="ADAL" clId="{4155BE58-1285-44C1-9E84-D23B52A1AD9C}" dt="2021-08-30T17:07:11.839" v="1294" actId="1076"/>
          <ac:picMkLst>
            <pc:docMk/>
            <pc:sldMk cId="2674400185" sldId="1542"/>
            <ac:picMk id="8" creationId="{22C9A285-5E79-4F14-8CF3-781DFCFF4067}"/>
          </ac:picMkLst>
        </pc:picChg>
        <pc:picChg chg="add del mod">
          <ac:chgData name="Chris Droessler" userId="625c3661-9d64-47fa-b83c-4b49393bd161" providerId="ADAL" clId="{4155BE58-1285-44C1-9E84-D23B52A1AD9C}" dt="2021-08-30T17:08:15.455" v="1296" actId="478"/>
          <ac:picMkLst>
            <pc:docMk/>
            <pc:sldMk cId="2674400185" sldId="1542"/>
            <ac:picMk id="9" creationId="{F174932D-DBD6-4A19-B85F-CA1C1F260D72}"/>
          </ac:picMkLst>
        </pc:picChg>
        <pc:picChg chg="del">
          <ac:chgData name="Chris Droessler" userId="625c3661-9d64-47fa-b83c-4b49393bd161" providerId="ADAL" clId="{4155BE58-1285-44C1-9E84-D23B52A1AD9C}" dt="2021-08-27T12:55:01.581" v="129" actId="478"/>
          <ac:picMkLst>
            <pc:docMk/>
            <pc:sldMk cId="2674400185" sldId="1542"/>
            <ac:picMk id="1026" creationId="{2BA312C4-86D0-49C3-8437-626CD946B07F}"/>
          </ac:picMkLst>
        </pc:picChg>
        <pc:picChg chg="add mod">
          <ac:chgData name="Chris Droessler" userId="625c3661-9d64-47fa-b83c-4b49393bd161" providerId="ADAL" clId="{4155BE58-1285-44C1-9E84-D23B52A1AD9C}" dt="2021-08-30T15:01:12.060" v="798" actId="732"/>
          <ac:picMkLst>
            <pc:docMk/>
            <pc:sldMk cId="2674400185" sldId="1542"/>
            <ac:picMk id="1026" creationId="{75DE6DF1-BCF8-40E9-AC60-3B2A9B167CC5}"/>
          </ac:picMkLst>
        </pc:picChg>
      </pc:sldChg>
      <pc:sldChg chg="addSp delSp modSp add mod modNotesTx">
        <pc:chgData name="Chris Droessler" userId="625c3661-9d64-47fa-b83c-4b49393bd161" providerId="ADAL" clId="{4155BE58-1285-44C1-9E84-D23B52A1AD9C}" dt="2021-08-30T15:06:34.059" v="842" actId="1076"/>
        <pc:sldMkLst>
          <pc:docMk/>
          <pc:sldMk cId="2992403768" sldId="1543"/>
        </pc:sldMkLst>
        <pc:spChg chg="mod">
          <ac:chgData name="Chris Droessler" userId="625c3661-9d64-47fa-b83c-4b49393bd161" providerId="ADAL" clId="{4155BE58-1285-44C1-9E84-D23B52A1AD9C}" dt="2021-08-27T12:55:44.152" v="145"/>
          <ac:spMkLst>
            <pc:docMk/>
            <pc:sldMk cId="2992403768" sldId="1543"/>
            <ac:spMk id="2" creationId="{00000000-0000-0000-0000-000000000000}"/>
          </ac:spMkLst>
        </pc:spChg>
        <pc:spChg chg="mod">
          <ac:chgData name="Chris Droessler" userId="625c3661-9d64-47fa-b83c-4b49393bd161" providerId="ADAL" clId="{4155BE58-1285-44C1-9E84-D23B52A1AD9C}" dt="2021-08-30T15:04:56.852" v="828" actId="20577"/>
          <ac:spMkLst>
            <pc:docMk/>
            <pc:sldMk cId="2992403768" sldId="1543"/>
            <ac:spMk id="3" creationId="{00000000-0000-0000-0000-000000000000}"/>
          </ac:spMkLst>
        </pc:spChg>
        <pc:picChg chg="add mod">
          <ac:chgData name="Chris Droessler" userId="625c3661-9d64-47fa-b83c-4b49393bd161" providerId="ADAL" clId="{4155BE58-1285-44C1-9E84-D23B52A1AD9C}" dt="2021-08-30T15:05:03.324" v="829" actId="732"/>
          <ac:picMkLst>
            <pc:docMk/>
            <pc:sldMk cId="2992403768" sldId="1543"/>
            <ac:picMk id="2050" creationId="{FFF3B0B4-9865-49A3-80E0-984CC60077EF}"/>
          </ac:picMkLst>
        </pc:picChg>
        <pc:picChg chg="add del mod">
          <ac:chgData name="Chris Droessler" userId="625c3661-9d64-47fa-b83c-4b49393bd161" providerId="ADAL" clId="{4155BE58-1285-44C1-9E84-D23B52A1AD9C}" dt="2021-08-30T15:06:02.901" v="835" actId="478"/>
          <ac:picMkLst>
            <pc:docMk/>
            <pc:sldMk cId="2992403768" sldId="1543"/>
            <ac:picMk id="2052" creationId="{BDB77EC9-25BD-410C-9882-D6A27BFEB23B}"/>
          </ac:picMkLst>
        </pc:picChg>
        <pc:picChg chg="add mod">
          <ac:chgData name="Chris Droessler" userId="625c3661-9d64-47fa-b83c-4b49393bd161" providerId="ADAL" clId="{4155BE58-1285-44C1-9E84-D23B52A1AD9C}" dt="2021-08-30T15:06:34.059" v="842" actId="1076"/>
          <ac:picMkLst>
            <pc:docMk/>
            <pc:sldMk cId="2992403768" sldId="1543"/>
            <ac:picMk id="2054" creationId="{A2CBBF06-031B-49ED-82E1-F4C20F868279}"/>
          </ac:picMkLst>
        </pc:picChg>
      </pc:sldChg>
      <pc:sldChg chg="modSp add del mod ord">
        <pc:chgData name="Chris Droessler" userId="625c3661-9d64-47fa-b83c-4b49393bd161" providerId="ADAL" clId="{4155BE58-1285-44C1-9E84-D23B52A1AD9C}" dt="2021-08-30T19:41:28.385" v="1314" actId="47"/>
        <pc:sldMkLst>
          <pc:docMk/>
          <pc:sldMk cId="3088776123" sldId="1544"/>
        </pc:sldMkLst>
        <pc:spChg chg="mod">
          <ac:chgData name="Chris Droessler" userId="625c3661-9d64-47fa-b83c-4b49393bd161" providerId="ADAL" clId="{4155BE58-1285-44C1-9E84-D23B52A1AD9C}" dt="2021-08-30T14:18:55.888" v="574" actId="27636"/>
          <ac:spMkLst>
            <pc:docMk/>
            <pc:sldMk cId="3088776123" sldId="1544"/>
            <ac:spMk id="2" creationId="{9E3D1396-D25C-F843-87C1-8554878AAEF2}"/>
          </ac:spMkLst>
        </pc:spChg>
        <pc:spChg chg="mod">
          <ac:chgData name="Chris Droessler" userId="625c3661-9d64-47fa-b83c-4b49393bd161" providerId="ADAL" clId="{4155BE58-1285-44C1-9E84-D23B52A1AD9C}" dt="2021-08-30T14:21:29.644" v="610" actId="20577"/>
          <ac:spMkLst>
            <pc:docMk/>
            <pc:sldMk cId="3088776123" sldId="1544"/>
            <ac:spMk id="3" creationId="{8597A4B7-2454-6747-917B-97694A75FFF9}"/>
          </ac:spMkLst>
        </pc:spChg>
        <pc:spChg chg="mod">
          <ac:chgData name="Chris Droessler" userId="625c3661-9d64-47fa-b83c-4b49393bd161" providerId="ADAL" clId="{4155BE58-1285-44C1-9E84-D23B52A1AD9C}" dt="2021-08-30T14:18:58.074" v="575"/>
          <ac:spMkLst>
            <pc:docMk/>
            <pc:sldMk cId="3088776123" sldId="1544"/>
            <ac:spMk id="4" creationId="{0A7F7A33-A5DC-4035-945E-DDEDC945980F}"/>
          </ac:spMkLst>
        </pc:spChg>
      </pc:sldChg>
      <pc:sldChg chg="addSp delSp modSp add mod modClrScheme chgLayout">
        <pc:chgData name="Chris Droessler" userId="625c3661-9d64-47fa-b83c-4b49393bd161" providerId="ADAL" clId="{4155BE58-1285-44C1-9E84-D23B52A1AD9C}" dt="2021-08-30T17:08:30.669" v="1301"/>
        <pc:sldMkLst>
          <pc:docMk/>
          <pc:sldMk cId="3302674682" sldId="1545"/>
        </pc:sldMkLst>
        <pc:spChg chg="del">
          <ac:chgData name="Chris Droessler" userId="625c3661-9d64-47fa-b83c-4b49393bd161" providerId="ADAL" clId="{4155BE58-1285-44C1-9E84-D23B52A1AD9C}" dt="2021-08-30T17:08:23.135" v="1298" actId="478"/>
          <ac:spMkLst>
            <pc:docMk/>
            <pc:sldMk cId="3302674682" sldId="1545"/>
            <ac:spMk id="2" creationId="{00000000-0000-0000-0000-000000000000}"/>
          </ac:spMkLst>
        </pc:spChg>
        <pc:spChg chg="del">
          <ac:chgData name="Chris Droessler" userId="625c3661-9d64-47fa-b83c-4b49393bd161" providerId="ADAL" clId="{4155BE58-1285-44C1-9E84-D23B52A1AD9C}" dt="2021-08-30T17:08:23.135" v="1298" actId="478"/>
          <ac:spMkLst>
            <pc:docMk/>
            <pc:sldMk cId="3302674682" sldId="1545"/>
            <ac:spMk id="3" creationId="{00000000-0000-0000-0000-000000000000}"/>
          </ac:spMkLst>
        </pc:spChg>
        <pc:spChg chg="add del mod">
          <ac:chgData name="Chris Droessler" userId="625c3661-9d64-47fa-b83c-4b49393bd161" providerId="ADAL" clId="{4155BE58-1285-44C1-9E84-D23B52A1AD9C}" dt="2021-08-30T17:08:26.062" v="1299" actId="700"/>
          <ac:spMkLst>
            <pc:docMk/>
            <pc:sldMk cId="3302674682" sldId="1545"/>
            <ac:spMk id="4" creationId="{F6C387F1-6003-4946-A074-D7474A7A4C4A}"/>
          </ac:spMkLst>
        </pc:spChg>
        <pc:spChg chg="add del mod">
          <ac:chgData name="Chris Droessler" userId="625c3661-9d64-47fa-b83c-4b49393bd161" providerId="ADAL" clId="{4155BE58-1285-44C1-9E84-D23B52A1AD9C}" dt="2021-08-30T17:08:26.062" v="1299" actId="700"/>
          <ac:spMkLst>
            <pc:docMk/>
            <pc:sldMk cId="3302674682" sldId="1545"/>
            <ac:spMk id="6" creationId="{67357E74-A6FD-4FCD-8EC1-17EF4562E17B}"/>
          </ac:spMkLst>
        </pc:spChg>
        <pc:picChg chg="del">
          <ac:chgData name="Chris Droessler" userId="625c3661-9d64-47fa-b83c-4b49393bd161" providerId="ADAL" clId="{4155BE58-1285-44C1-9E84-D23B52A1AD9C}" dt="2021-08-30T17:08:23.135" v="1298" actId="478"/>
          <ac:picMkLst>
            <pc:docMk/>
            <pc:sldMk cId="3302674682" sldId="1545"/>
            <ac:picMk id="5" creationId="{5903C068-4FE1-41EE-A550-3EB8325867E7}"/>
          </ac:picMkLst>
        </pc:picChg>
        <pc:picChg chg="del">
          <ac:chgData name="Chris Droessler" userId="625c3661-9d64-47fa-b83c-4b49393bd161" providerId="ADAL" clId="{4155BE58-1285-44C1-9E84-D23B52A1AD9C}" dt="2021-08-30T17:08:23.135" v="1298" actId="478"/>
          <ac:picMkLst>
            <pc:docMk/>
            <pc:sldMk cId="3302674682" sldId="1545"/>
            <ac:picMk id="7" creationId="{D97498C3-4C58-4013-B0A9-5A2C97962C86}"/>
          </ac:picMkLst>
        </pc:picChg>
        <pc:picChg chg="del">
          <ac:chgData name="Chris Droessler" userId="625c3661-9d64-47fa-b83c-4b49393bd161" providerId="ADAL" clId="{4155BE58-1285-44C1-9E84-D23B52A1AD9C}" dt="2021-08-30T17:08:23.135" v="1298" actId="478"/>
          <ac:picMkLst>
            <pc:docMk/>
            <pc:sldMk cId="3302674682" sldId="1545"/>
            <ac:picMk id="8" creationId="{22C9A285-5E79-4F14-8CF3-781DFCFF4067}"/>
          </ac:picMkLst>
        </pc:picChg>
        <pc:picChg chg="add mod">
          <ac:chgData name="Chris Droessler" userId="625c3661-9d64-47fa-b83c-4b49393bd161" providerId="ADAL" clId="{4155BE58-1285-44C1-9E84-D23B52A1AD9C}" dt="2021-08-30T17:08:30.669" v="1301"/>
          <ac:picMkLst>
            <pc:docMk/>
            <pc:sldMk cId="3302674682" sldId="1545"/>
            <ac:picMk id="10" creationId="{2A77E566-D60F-468B-86B1-2F578FE58ADC}"/>
          </ac:picMkLst>
        </pc:picChg>
        <pc:picChg chg="del">
          <ac:chgData name="Chris Droessler" userId="625c3661-9d64-47fa-b83c-4b49393bd161" providerId="ADAL" clId="{4155BE58-1285-44C1-9E84-D23B52A1AD9C}" dt="2021-08-30T17:08:23.135" v="1298" actId="478"/>
          <ac:picMkLst>
            <pc:docMk/>
            <pc:sldMk cId="3302674682" sldId="1545"/>
            <ac:picMk id="1026" creationId="{75DE6DF1-BCF8-40E9-AC60-3B2A9B167CC5}"/>
          </ac:picMkLst>
        </pc:picChg>
      </pc:sldChg>
      <pc:sldChg chg="addSp delSp modSp add mod">
        <pc:chgData name="Chris Droessler" userId="625c3661-9d64-47fa-b83c-4b49393bd161" providerId="ADAL" clId="{4155BE58-1285-44C1-9E84-D23B52A1AD9C}" dt="2021-08-30T17:11:50.446" v="1309" actId="962"/>
        <pc:sldMkLst>
          <pc:docMk/>
          <pc:sldMk cId="4179688531" sldId="1546"/>
        </pc:sldMkLst>
        <pc:picChg chg="add mod">
          <ac:chgData name="Chris Droessler" userId="625c3661-9d64-47fa-b83c-4b49393bd161" providerId="ADAL" clId="{4155BE58-1285-44C1-9E84-D23B52A1AD9C}" dt="2021-08-30T17:11:50.446" v="1309" actId="962"/>
          <ac:picMkLst>
            <pc:docMk/>
            <pc:sldMk cId="4179688531" sldId="1546"/>
            <ac:picMk id="3" creationId="{0CF6D052-A2EF-4451-BE75-2D8D2EE52939}"/>
          </ac:picMkLst>
        </pc:picChg>
        <pc:picChg chg="del">
          <ac:chgData name="Chris Droessler" userId="625c3661-9d64-47fa-b83c-4b49393bd161" providerId="ADAL" clId="{4155BE58-1285-44C1-9E84-D23B52A1AD9C}" dt="2021-08-30T17:11:32.911" v="1303" actId="478"/>
          <ac:picMkLst>
            <pc:docMk/>
            <pc:sldMk cId="4179688531" sldId="1546"/>
            <ac:picMk id="10" creationId="{2A77E566-D60F-468B-86B1-2F578FE58ADC}"/>
          </ac:picMkLst>
        </pc:picChg>
      </pc:sldChg>
      <pc:sldChg chg="addSp modSp add mod">
        <pc:chgData name="Chris Droessler" userId="625c3661-9d64-47fa-b83c-4b49393bd161" providerId="ADAL" clId="{4155BE58-1285-44C1-9E84-D23B52A1AD9C}" dt="2021-08-30T17:12:26.761" v="1311"/>
        <pc:sldMkLst>
          <pc:docMk/>
          <pc:sldMk cId="797788428" sldId="1547"/>
        </pc:sldMkLst>
        <pc:picChg chg="add mod">
          <ac:chgData name="Chris Droessler" userId="625c3661-9d64-47fa-b83c-4b49393bd161" providerId="ADAL" clId="{4155BE58-1285-44C1-9E84-D23B52A1AD9C}" dt="2021-08-30T17:12:26.761" v="1311"/>
          <ac:picMkLst>
            <pc:docMk/>
            <pc:sldMk cId="797788428" sldId="1547"/>
            <ac:picMk id="3" creationId="{47547129-5423-4FED-B802-2849E8BCC9E4}"/>
          </ac:picMkLst>
        </pc:picChg>
      </pc:sldChg>
      <pc:sldChg chg="addSp modSp add mod">
        <pc:chgData name="Chris Droessler" userId="625c3661-9d64-47fa-b83c-4b49393bd161" providerId="ADAL" clId="{4155BE58-1285-44C1-9E84-D23B52A1AD9C}" dt="2021-08-30T17:12:58.273" v="1313"/>
        <pc:sldMkLst>
          <pc:docMk/>
          <pc:sldMk cId="389046233" sldId="1548"/>
        </pc:sldMkLst>
        <pc:picChg chg="add mod">
          <ac:chgData name="Chris Droessler" userId="625c3661-9d64-47fa-b83c-4b49393bd161" providerId="ADAL" clId="{4155BE58-1285-44C1-9E84-D23B52A1AD9C}" dt="2021-08-30T17:12:58.273" v="1313"/>
          <ac:picMkLst>
            <pc:docMk/>
            <pc:sldMk cId="389046233" sldId="1548"/>
            <ac:picMk id="3" creationId="{5EEBF9F6-213F-4CDF-B315-CB49A852118A}"/>
          </ac:picMkLst>
        </pc:picChg>
      </pc:sldChg>
      <pc:sldChg chg="addSp delSp modSp add mod modNotesTx">
        <pc:chgData name="Chris Droessler" userId="625c3661-9d64-47fa-b83c-4b49393bd161" providerId="ADAL" clId="{4155BE58-1285-44C1-9E84-D23B52A1AD9C}" dt="2021-08-31T17:13:23.420" v="1493" actId="1076"/>
        <pc:sldMkLst>
          <pc:docMk/>
          <pc:sldMk cId="2367475308" sldId="1549"/>
        </pc:sldMkLst>
        <pc:spChg chg="mod">
          <ac:chgData name="Chris Droessler" userId="625c3661-9d64-47fa-b83c-4b49393bd161" providerId="ADAL" clId="{4155BE58-1285-44C1-9E84-D23B52A1AD9C}" dt="2021-08-31T16:28:49.145" v="1408"/>
          <ac:spMkLst>
            <pc:docMk/>
            <pc:sldMk cId="2367475308" sldId="1549"/>
            <ac:spMk id="2" creationId="{00000000-0000-0000-0000-000000000000}"/>
          </ac:spMkLst>
        </pc:spChg>
        <pc:spChg chg="mod">
          <ac:chgData name="Chris Droessler" userId="625c3661-9d64-47fa-b83c-4b49393bd161" providerId="ADAL" clId="{4155BE58-1285-44C1-9E84-D23B52A1AD9C}" dt="2021-08-31T17:08:54.304" v="1480" actId="1037"/>
          <ac:spMkLst>
            <pc:docMk/>
            <pc:sldMk cId="2367475308" sldId="1549"/>
            <ac:spMk id="3" creationId="{00000000-0000-0000-0000-000000000000}"/>
          </ac:spMkLst>
        </pc:spChg>
        <pc:picChg chg="del">
          <ac:chgData name="Chris Droessler" userId="625c3661-9d64-47fa-b83c-4b49393bd161" providerId="ADAL" clId="{4155BE58-1285-44C1-9E84-D23B52A1AD9C}" dt="2021-08-31T15:37:50.875" v="1334" actId="478"/>
          <ac:picMkLst>
            <pc:docMk/>
            <pc:sldMk cId="2367475308" sldId="1549"/>
            <ac:picMk id="5" creationId="{ED7DCD87-B07D-4C54-91F2-2DCAEBAF8F2D}"/>
          </ac:picMkLst>
        </pc:picChg>
        <pc:picChg chg="mod">
          <ac:chgData name="Chris Droessler" userId="625c3661-9d64-47fa-b83c-4b49393bd161" providerId="ADAL" clId="{4155BE58-1285-44C1-9E84-D23B52A1AD9C}" dt="2021-08-31T17:13:23.420" v="1493" actId="1076"/>
          <ac:picMkLst>
            <pc:docMk/>
            <pc:sldMk cId="2367475308" sldId="1549"/>
            <ac:picMk id="1026" creationId="{2BA312C4-86D0-49C3-8437-626CD946B07F}"/>
          </ac:picMkLst>
        </pc:picChg>
        <pc:picChg chg="add mod">
          <ac:chgData name="Chris Droessler" userId="625c3661-9d64-47fa-b83c-4b49393bd161" providerId="ADAL" clId="{4155BE58-1285-44C1-9E84-D23B52A1AD9C}" dt="2021-08-31T16:29:10.444" v="1411" actId="14100"/>
          <ac:picMkLst>
            <pc:docMk/>
            <pc:sldMk cId="2367475308" sldId="1549"/>
            <ac:picMk id="2050" creationId="{F62DBFE5-E534-4838-8C7C-063AE9BB75E7}"/>
          </ac:picMkLst>
        </pc:picChg>
        <pc:picChg chg="add mod">
          <ac:chgData name="Chris Droessler" userId="625c3661-9d64-47fa-b83c-4b49393bd161" providerId="ADAL" clId="{4155BE58-1285-44C1-9E84-D23B52A1AD9C}" dt="2021-08-31T17:09:00.998" v="1483" actId="1037"/>
          <ac:picMkLst>
            <pc:docMk/>
            <pc:sldMk cId="2367475308" sldId="1549"/>
            <ac:picMk id="2052" creationId="{8506BF73-CE42-4F2F-91F7-A4E2DF1314CE}"/>
          </ac:picMkLst>
        </pc:picChg>
      </pc:sldChg>
      <pc:sldChg chg="addSp delSp modSp add mod modNotesTx">
        <pc:chgData name="Chris Droessler" userId="625c3661-9d64-47fa-b83c-4b49393bd161" providerId="ADAL" clId="{4155BE58-1285-44C1-9E84-D23B52A1AD9C}" dt="2021-09-01T13:32:06.498" v="1680" actId="20577"/>
        <pc:sldMkLst>
          <pc:docMk/>
          <pc:sldMk cId="1908802170" sldId="1550"/>
        </pc:sldMkLst>
        <pc:spChg chg="mod">
          <ac:chgData name="Chris Droessler" userId="625c3661-9d64-47fa-b83c-4b49393bd161" providerId="ADAL" clId="{4155BE58-1285-44C1-9E84-D23B52A1AD9C}" dt="2021-08-31T16:27:06.024" v="1393" actId="20577"/>
          <ac:spMkLst>
            <pc:docMk/>
            <pc:sldMk cId="1908802170" sldId="1550"/>
            <ac:spMk id="2" creationId="{00000000-0000-0000-0000-000000000000}"/>
          </ac:spMkLst>
        </pc:spChg>
        <pc:spChg chg="mod">
          <ac:chgData name="Chris Droessler" userId="625c3661-9d64-47fa-b83c-4b49393bd161" providerId="ADAL" clId="{4155BE58-1285-44C1-9E84-D23B52A1AD9C}" dt="2021-09-01T13:32:06.498" v="1680" actId="20577"/>
          <ac:spMkLst>
            <pc:docMk/>
            <pc:sldMk cId="1908802170" sldId="1550"/>
            <ac:spMk id="3" creationId="{00000000-0000-0000-0000-000000000000}"/>
          </ac:spMkLst>
        </pc:spChg>
        <pc:picChg chg="add mod">
          <ac:chgData name="Chris Droessler" userId="625c3661-9d64-47fa-b83c-4b49393bd161" providerId="ADAL" clId="{4155BE58-1285-44C1-9E84-D23B52A1AD9C}" dt="2021-08-31T16:28:03.516" v="1407" actId="1076"/>
          <ac:picMkLst>
            <pc:docMk/>
            <pc:sldMk cId="1908802170" sldId="1550"/>
            <ac:picMk id="4" creationId="{43DD4179-E822-46E5-AB88-B64ABCD068FE}"/>
          </ac:picMkLst>
        </pc:picChg>
        <pc:picChg chg="del">
          <ac:chgData name="Chris Droessler" userId="625c3661-9d64-47fa-b83c-4b49393bd161" providerId="ADAL" clId="{4155BE58-1285-44C1-9E84-D23B52A1AD9C}" dt="2021-08-31T16:26:02.464" v="1377" actId="478"/>
          <ac:picMkLst>
            <pc:docMk/>
            <pc:sldMk cId="1908802170" sldId="1550"/>
            <ac:picMk id="1026" creationId="{2BA312C4-86D0-49C3-8437-626CD946B07F}"/>
          </ac:picMkLst>
        </pc:picChg>
        <pc:picChg chg="add mod">
          <ac:chgData name="Chris Droessler" userId="625c3661-9d64-47fa-b83c-4b49393bd161" providerId="ADAL" clId="{4155BE58-1285-44C1-9E84-D23B52A1AD9C}" dt="2021-08-31T16:27:58.708" v="1406" actId="14100"/>
          <ac:picMkLst>
            <pc:docMk/>
            <pc:sldMk cId="1908802170" sldId="1550"/>
            <ac:picMk id="1028" creationId="{99BF6D4B-5E50-4416-AB00-193B46A07BB5}"/>
          </ac:picMkLst>
        </pc:picChg>
      </pc:sldChg>
      <pc:sldChg chg="addSp delSp modSp new mod modClrScheme modAnim chgLayout modNotesTx">
        <pc:chgData name="Chris Droessler" userId="625c3661-9d64-47fa-b83c-4b49393bd161" providerId="ADAL" clId="{4155BE58-1285-44C1-9E84-D23B52A1AD9C}" dt="2021-09-02T12:17:03.862" v="1738"/>
        <pc:sldMkLst>
          <pc:docMk/>
          <pc:sldMk cId="36687348" sldId="1551"/>
        </pc:sldMkLst>
        <pc:spChg chg="add mod">
          <ac:chgData name="Chris Droessler" userId="625c3661-9d64-47fa-b83c-4b49393bd161" providerId="ADAL" clId="{4155BE58-1285-44C1-9E84-D23B52A1AD9C}" dt="2021-09-02T12:06:56.911" v="1698" actId="20577"/>
          <ac:spMkLst>
            <pc:docMk/>
            <pc:sldMk cId="36687348" sldId="1551"/>
            <ac:spMk id="2" creationId="{06882698-1E97-4DC5-A6F8-AE3CAC1B4A3C}"/>
          </ac:spMkLst>
        </pc:spChg>
        <pc:spChg chg="add del mod">
          <ac:chgData name="Chris Droessler" userId="625c3661-9d64-47fa-b83c-4b49393bd161" providerId="ADAL" clId="{4155BE58-1285-44C1-9E84-D23B52A1AD9C}" dt="2021-09-02T12:09:29.598" v="1699" actId="478"/>
          <ac:spMkLst>
            <pc:docMk/>
            <pc:sldMk cId="36687348" sldId="1551"/>
            <ac:spMk id="3" creationId="{84FE6DF9-F494-475B-AE19-ADED1E6897E8}"/>
          </ac:spMkLst>
        </pc:spChg>
        <pc:picChg chg="add mod">
          <ac:chgData name="Chris Droessler" userId="625c3661-9d64-47fa-b83c-4b49393bd161" providerId="ADAL" clId="{4155BE58-1285-44C1-9E84-D23B52A1AD9C}" dt="2021-09-02T12:09:56.333" v="1704" actId="1076"/>
          <ac:picMkLst>
            <pc:docMk/>
            <pc:sldMk cId="36687348" sldId="1551"/>
            <ac:picMk id="5" creationId="{91A7DBB8-EAD1-463B-8202-71F8574FD1B5}"/>
          </ac:picMkLst>
        </pc:picChg>
        <pc:picChg chg="add mod">
          <ac:chgData name="Chris Droessler" userId="625c3661-9d64-47fa-b83c-4b49393bd161" providerId="ADAL" clId="{4155BE58-1285-44C1-9E84-D23B52A1AD9C}" dt="2021-09-02T12:10:49.222" v="1721" actId="1037"/>
          <ac:picMkLst>
            <pc:docMk/>
            <pc:sldMk cId="36687348" sldId="1551"/>
            <ac:picMk id="6" creationId="{4096B830-94AD-412F-B5BC-B426DE1393E0}"/>
          </ac:picMkLst>
        </pc:picChg>
        <pc:picChg chg="add mod">
          <ac:chgData name="Chris Droessler" userId="625c3661-9d64-47fa-b83c-4b49393bd161" providerId="ADAL" clId="{4155BE58-1285-44C1-9E84-D23B52A1AD9C}" dt="2021-09-02T12:16:46.438" v="1737"/>
          <ac:picMkLst>
            <pc:docMk/>
            <pc:sldMk cId="36687348" sldId="1551"/>
            <ac:picMk id="7" creationId="{35A1B286-6820-4C2E-8D68-789A42063C7B}"/>
          </ac:picMkLst>
        </pc:picChg>
      </pc:sldChg>
      <pc:sldChg chg="addSp delSp modSp add del mod delAnim">
        <pc:chgData name="Chris Droessler" userId="625c3661-9d64-47fa-b83c-4b49393bd161" providerId="ADAL" clId="{4155BE58-1285-44C1-9E84-D23B52A1AD9C}" dt="2021-09-02T12:18:13.147" v="1739" actId="47"/>
        <pc:sldMkLst>
          <pc:docMk/>
          <pc:sldMk cId="657202269" sldId="1552"/>
        </pc:sldMkLst>
        <pc:picChg chg="add mod">
          <ac:chgData name="Chris Droessler" userId="625c3661-9d64-47fa-b83c-4b49393bd161" providerId="ADAL" clId="{4155BE58-1285-44C1-9E84-D23B52A1AD9C}" dt="2021-09-02T12:16:31.597" v="1736" actId="14100"/>
          <ac:picMkLst>
            <pc:docMk/>
            <pc:sldMk cId="657202269" sldId="1552"/>
            <ac:picMk id="4" creationId="{427E5EDF-22DD-455E-8E7B-2ACAAC73C3C1}"/>
          </ac:picMkLst>
        </pc:picChg>
        <pc:picChg chg="del">
          <ac:chgData name="Chris Droessler" userId="625c3661-9d64-47fa-b83c-4b49393bd161" providerId="ADAL" clId="{4155BE58-1285-44C1-9E84-D23B52A1AD9C}" dt="2021-09-02T12:16:05.955" v="1726" actId="478"/>
          <ac:picMkLst>
            <pc:docMk/>
            <pc:sldMk cId="657202269" sldId="1552"/>
            <ac:picMk id="5" creationId="{91A7DBB8-EAD1-463B-8202-71F8574FD1B5}"/>
          </ac:picMkLst>
        </pc:picChg>
        <pc:picChg chg="del">
          <ac:chgData name="Chris Droessler" userId="625c3661-9d64-47fa-b83c-4b49393bd161" providerId="ADAL" clId="{4155BE58-1285-44C1-9E84-D23B52A1AD9C}" dt="2021-09-02T12:16:05.070" v="1725" actId="478"/>
          <ac:picMkLst>
            <pc:docMk/>
            <pc:sldMk cId="657202269" sldId="1552"/>
            <ac:picMk id="6" creationId="{4096B830-94AD-412F-B5BC-B426DE1393E0}"/>
          </ac:picMkLst>
        </pc:picChg>
      </pc:sldChg>
      <pc:sldChg chg="modSp add mod modNotesTx">
        <pc:chgData name="Chris Droessler" userId="625c3661-9d64-47fa-b83c-4b49393bd161" providerId="ADAL" clId="{4155BE58-1285-44C1-9E84-D23B52A1AD9C}" dt="2021-09-02T13:49:09.882" v="1747" actId="20577"/>
        <pc:sldMkLst>
          <pc:docMk/>
          <pc:sldMk cId="3492499135" sldId="1552"/>
        </pc:sldMkLst>
        <pc:spChg chg="mod">
          <ac:chgData name="Chris Droessler" userId="625c3661-9d64-47fa-b83c-4b49393bd161" providerId="ADAL" clId="{4155BE58-1285-44C1-9E84-D23B52A1AD9C}" dt="2021-09-02T13:49:00.455" v="1745"/>
          <ac:spMkLst>
            <pc:docMk/>
            <pc:sldMk cId="3492499135" sldId="1552"/>
            <ac:spMk id="2" creationId="{00000000-0000-0000-0000-000000000000}"/>
          </ac:spMkLst>
        </pc:spChg>
      </pc:sldChg>
      <pc:sldChg chg="new del">
        <pc:chgData name="Chris Droessler" userId="625c3661-9d64-47fa-b83c-4b49393bd161" providerId="ADAL" clId="{4155BE58-1285-44C1-9E84-D23B52A1AD9C}" dt="2021-09-10T11:00:44.661" v="1751" actId="47"/>
        <pc:sldMkLst>
          <pc:docMk/>
          <pc:sldMk cId="4088489361" sldId="1553"/>
        </pc:sldMkLst>
      </pc:sldChg>
      <pc:sldChg chg="addSp delSp modSp add mod modNotesTx">
        <pc:chgData name="Chris Droessler" userId="625c3661-9d64-47fa-b83c-4b49393bd161" providerId="ADAL" clId="{4155BE58-1285-44C1-9E84-D23B52A1AD9C}" dt="2021-09-10T12:01:19.380" v="2106" actId="14100"/>
        <pc:sldMkLst>
          <pc:docMk/>
          <pc:sldMk cId="1573302769" sldId="1554"/>
        </pc:sldMkLst>
        <pc:spChg chg="mod">
          <ac:chgData name="Chris Droessler" userId="625c3661-9d64-47fa-b83c-4b49393bd161" providerId="ADAL" clId="{4155BE58-1285-44C1-9E84-D23B52A1AD9C}" dt="2021-09-10T11:04:25.905" v="1833"/>
          <ac:spMkLst>
            <pc:docMk/>
            <pc:sldMk cId="1573302769" sldId="1554"/>
            <ac:spMk id="2" creationId="{00000000-0000-0000-0000-000000000000}"/>
          </ac:spMkLst>
        </pc:spChg>
        <pc:spChg chg="mod">
          <ac:chgData name="Chris Droessler" userId="625c3661-9d64-47fa-b83c-4b49393bd161" providerId="ADAL" clId="{4155BE58-1285-44C1-9E84-D23B52A1AD9C}" dt="2021-09-10T11:06:11.044" v="1857" actId="1076"/>
          <ac:spMkLst>
            <pc:docMk/>
            <pc:sldMk cId="1573302769" sldId="1554"/>
            <ac:spMk id="3" creationId="{00000000-0000-0000-0000-000000000000}"/>
          </ac:spMkLst>
        </pc:spChg>
        <pc:picChg chg="add del mod">
          <ac:chgData name="Chris Droessler" userId="625c3661-9d64-47fa-b83c-4b49393bd161" providerId="ADAL" clId="{4155BE58-1285-44C1-9E84-D23B52A1AD9C}" dt="2021-09-10T11:06:20.882" v="1861" actId="478"/>
          <ac:picMkLst>
            <pc:docMk/>
            <pc:sldMk cId="1573302769" sldId="1554"/>
            <ac:picMk id="1026" creationId="{C233A5CB-D364-47DD-B9D3-C68CABC66535}"/>
          </ac:picMkLst>
        </pc:picChg>
        <pc:picChg chg="add mod">
          <ac:chgData name="Chris Droessler" userId="625c3661-9d64-47fa-b83c-4b49393bd161" providerId="ADAL" clId="{4155BE58-1285-44C1-9E84-D23B52A1AD9C}" dt="2021-09-10T11:06:19.494" v="1860" actId="1076"/>
          <ac:picMkLst>
            <pc:docMk/>
            <pc:sldMk cId="1573302769" sldId="1554"/>
            <ac:picMk id="1028" creationId="{7DB04DE5-0160-4F0F-B921-4772DE972D19}"/>
          </ac:picMkLst>
        </pc:picChg>
        <pc:picChg chg="add mod">
          <ac:chgData name="Chris Droessler" userId="625c3661-9d64-47fa-b83c-4b49393bd161" providerId="ADAL" clId="{4155BE58-1285-44C1-9E84-D23B52A1AD9C}" dt="2021-09-10T12:01:19.380" v="2106" actId="14100"/>
          <ac:picMkLst>
            <pc:docMk/>
            <pc:sldMk cId="1573302769" sldId="1554"/>
            <ac:picMk id="1030" creationId="{AE8DBA5F-D5CC-44A4-8243-809BB629D1F9}"/>
          </ac:picMkLst>
        </pc:picChg>
        <pc:picChg chg="add mod">
          <ac:chgData name="Chris Droessler" userId="625c3661-9d64-47fa-b83c-4b49393bd161" providerId="ADAL" clId="{4155BE58-1285-44C1-9E84-D23B52A1AD9C}" dt="2021-09-10T11:57:26.294" v="2091" actId="1038"/>
          <ac:picMkLst>
            <pc:docMk/>
            <pc:sldMk cId="1573302769" sldId="1554"/>
            <ac:picMk id="1032" creationId="{FB53F27B-9576-413F-8D1A-FBE1D9240A62}"/>
          </ac:picMkLst>
        </pc:picChg>
      </pc:sldChg>
      <pc:sldChg chg="addSp modSp add mod modNotesTx">
        <pc:chgData name="Chris Droessler" userId="625c3661-9d64-47fa-b83c-4b49393bd161" providerId="ADAL" clId="{4155BE58-1285-44C1-9E84-D23B52A1AD9C}" dt="2021-09-10T12:00:21.236" v="2103" actId="1038"/>
        <pc:sldMkLst>
          <pc:docMk/>
          <pc:sldMk cId="2745190745" sldId="1555"/>
        </pc:sldMkLst>
        <pc:spChg chg="mod">
          <ac:chgData name="Chris Droessler" userId="625c3661-9d64-47fa-b83c-4b49393bd161" providerId="ADAL" clId="{4155BE58-1285-44C1-9E84-D23B52A1AD9C}" dt="2021-09-10T11:02:21.802" v="1828" actId="20577"/>
          <ac:spMkLst>
            <pc:docMk/>
            <pc:sldMk cId="2745190745" sldId="1555"/>
            <ac:spMk id="2" creationId="{00000000-0000-0000-0000-000000000000}"/>
          </ac:spMkLst>
        </pc:spChg>
        <pc:spChg chg="mod">
          <ac:chgData name="Chris Droessler" userId="625c3661-9d64-47fa-b83c-4b49393bd161" providerId="ADAL" clId="{4155BE58-1285-44C1-9E84-D23B52A1AD9C}" dt="2021-09-10T11:10:04.760" v="1896" actId="20577"/>
          <ac:spMkLst>
            <pc:docMk/>
            <pc:sldMk cId="2745190745" sldId="1555"/>
            <ac:spMk id="3" creationId="{00000000-0000-0000-0000-000000000000}"/>
          </ac:spMkLst>
        </pc:spChg>
        <pc:spChg chg="add mod">
          <ac:chgData name="Chris Droessler" userId="625c3661-9d64-47fa-b83c-4b49393bd161" providerId="ADAL" clId="{4155BE58-1285-44C1-9E84-D23B52A1AD9C}" dt="2021-09-10T11:11:20.828" v="1900"/>
          <ac:spMkLst>
            <pc:docMk/>
            <pc:sldMk cId="2745190745" sldId="1555"/>
            <ac:spMk id="4" creationId="{78131B85-93F6-47E0-9EDC-2263FD5AF618}"/>
          </ac:spMkLst>
        </pc:spChg>
        <pc:picChg chg="add mod">
          <ac:chgData name="Chris Droessler" userId="625c3661-9d64-47fa-b83c-4b49393bd161" providerId="ADAL" clId="{4155BE58-1285-44C1-9E84-D23B52A1AD9C}" dt="2021-09-10T11:17:08.272" v="2086" actId="1076"/>
          <ac:picMkLst>
            <pc:docMk/>
            <pc:sldMk cId="2745190745" sldId="1555"/>
            <ac:picMk id="5" creationId="{3AFE0E38-276E-4989-A521-D085C8C13556}"/>
          </ac:picMkLst>
        </pc:picChg>
        <pc:picChg chg="add mod">
          <ac:chgData name="Chris Droessler" userId="625c3661-9d64-47fa-b83c-4b49393bd161" providerId="ADAL" clId="{4155BE58-1285-44C1-9E84-D23B52A1AD9C}" dt="2021-09-10T12:00:21.236" v="2103" actId="1038"/>
          <ac:picMkLst>
            <pc:docMk/>
            <pc:sldMk cId="2745190745" sldId="1555"/>
            <ac:picMk id="2050" creationId="{942A1984-3736-4518-956A-CE31DF64E6B6}"/>
          </ac:picMkLst>
        </pc:picChg>
      </pc:sldChg>
    </pc:docChg>
  </pc:docChgLst>
  <pc:docChgLst>
    <pc:chgData name="Chris Droessler" userId="625c3661-9d64-47fa-b83c-4b49393bd161" providerId="ADAL" clId="{825A6E48-0367-3241-95CF-0CEDD3B98793}"/>
    <pc:docChg chg="custSel modSld">
      <pc:chgData name="Chris Droessler" userId="625c3661-9d64-47fa-b83c-4b49393bd161" providerId="ADAL" clId="{825A6E48-0367-3241-95CF-0CEDD3B98793}" dt="2021-10-12T11:45:46.656" v="10" actId="1038"/>
      <pc:docMkLst>
        <pc:docMk/>
      </pc:docMkLst>
      <pc:sldChg chg="addSp delSp modSp mod">
        <pc:chgData name="Chris Droessler" userId="625c3661-9d64-47fa-b83c-4b49393bd161" providerId="ADAL" clId="{825A6E48-0367-3241-95CF-0CEDD3B98793}" dt="2021-10-12T11:45:46.656" v="10" actId="1038"/>
        <pc:sldMkLst>
          <pc:docMk/>
          <pc:sldMk cId="2512273120" sldId="1165"/>
        </pc:sldMkLst>
        <pc:picChg chg="del">
          <ac:chgData name="Chris Droessler" userId="625c3661-9d64-47fa-b83c-4b49393bd161" providerId="ADAL" clId="{825A6E48-0367-3241-95CF-0CEDD3B98793}" dt="2021-10-12T11:45:39.295" v="5" actId="478"/>
          <ac:picMkLst>
            <pc:docMk/>
            <pc:sldMk cId="2512273120" sldId="1165"/>
            <ac:picMk id="9" creationId="{50C20E19-B647-2943-B43D-E5ACCA5CF4FC}"/>
          </ac:picMkLst>
        </pc:picChg>
        <pc:picChg chg="add mod">
          <ac:chgData name="Chris Droessler" userId="625c3661-9d64-47fa-b83c-4b49393bd161" providerId="ADAL" clId="{825A6E48-0367-3241-95CF-0CEDD3B98793}" dt="2021-10-12T11:45:46.656" v="10" actId="1038"/>
          <ac:picMkLst>
            <pc:docMk/>
            <pc:sldMk cId="2512273120" sldId="1165"/>
            <ac:picMk id="1026" creationId="{A649ACD6-C2C8-254B-9BA4-CA58EC1D68D0}"/>
          </ac:picMkLst>
        </pc:picChg>
        <pc:picChg chg="mod">
          <ac:chgData name="Chris Droessler" userId="625c3661-9d64-47fa-b83c-4b49393bd161" providerId="ADAL" clId="{825A6E48-0367-3241-95CF-0CEDD3B98793}" dt="2021-10-12T11:45:29.563" v="2" actId="1076"/>
          <ac:picMkLst>
            <pc:docMk/>
            <pc:sldMk cId="2512273120" sldId="1165"/>
            <ac:picMk id="15364" creationId="{E8E67CCD-21AA-A948-B321-AD9DC86ADA97}"/>
          </ac:picMkLst>
        </pc:picChg>
      </pc:sldChg>
    </pc:docChg>
  </pc:docChgLst>
  <pc:docChgLst>
    <pc:chgData name="Chris Droessler" userId="625c3661-9d64-47fa-b83c-4b49393bd161" providerId="ADAL" clId="{C61F8B8F-6AAF-0640-B642-2F796A0A0109}"/>
    <pc:docChg chg="undo custSel addSld delSld modSld sldOrd">
      <pc:chgData name="Chris Droessler" userId="625c3661-9d64-47fa-b83c-4b49393bd161" providerId="ADAL" clId="{C61F8B8F-6AAF-0640-B642-2F796A0A0109}" dt="2021-10-20T11:22:38.325" v="2224"/>
      <pc:docMkLst>
        <pc:docMk/>
      </pc:docMkLst>
      <pc:sldChg chg="delSp modSp add modTransition">
        <pc:chgData name="Chris Droessler" userId="625c3661-9d64-47fa-b83c-4b49393bd161" providerId="ADAL" clId="{C61F8B8F-6AAF-0640-B642-2F796A0A0109}" dt="2021-10-19T11:13:46.243" v="906" actId="732"/>
        <pc:sldMkLst>
          <pc:docMk/>
          <pc:sldMk cId="3010274325" sldId="256"/>
        </pc:sldMkLst>
        <pc:spChg chg="del">
          <ac:chgData name="Chris Droessler" userId="625c3661-9d64-47fa-b83c-4b49393bd161" providerId="ADAL" clId="{C61F8B8F-6AAF-0640-B642-2F796A0A0109}" dt="2021-10-19T11:13:21.879" v="903"/>
          <ac:spMkLst>
            <pc:docMk/>
            <pc:sldMk cId="3010274325" sldId="256"/>
            <ac:spMk id="2" creationId="{0A3AED62-B6A3-42E3-827C-587D782CB950}"/>
          </ac:spMkLst>
        </pc:spChg>
        <pc:spChg chg="del">
          <ac:chgData name="Chris Droessler" userId="625c3661-9d64-47fa-b83c-4b49393bd161" providerId="ADAL" clId="{C61F8B8F-6AAF-0640-B642-2F796A0A0109}" dt="2021-10-19T11:13:21.879" v="903"/>
          <ac:spMkLst>
            <pc:docMk/>
            <pc:sldMk cId="3010274325" sldId="256"/>
            <ac:spMk id="3" creationId="{E3E43F0B-4F6E-44C0-9EAD-8D4F23693116}"/>
          </ac:spMkLst>
        </pc:spChg>
        <pc:picChg chg="mod modCrop">
          <ac:chgData name="Chris Droessler" userId="625c3661-9d64-47fa-b83c-4b49393bd161" providerId="ADAL" clId="{C61F8B8F-6AAF-0640-B642-2F796A0A0109}" dt="2021-10-19T11:13:46.243" v="906" actId="732"/>
          <ac:picMkLst>
            <pc:docMk/>
            <pc:sldMk cId="3010274325" sldId="256"/>
            <ac:picMk id="5" creationId="{17216FF1-87AD-42C2-85D6-A3EBB5A97ED7}"/>
          </ac:picMkLst>
        </pc:picChg>
      </pc:sldChg>
      <pc:sldChg chg="modSp add modTransition setBg">
        <pc:chgData name="Chris Droessler" userId="625c3661-9d64-47fa-b83c-4b49393bd161" providerId="ADAL" clId="{C61F8B8F-6AAF-0640-B642-2F796A0A0109}" dt="2021-10-19T11:47:30.074" v="1586" actId="732"/>
        <pc:sldMkLst>
          <pc:docMk/>
          <pc:sldMk cId="705890366" sldId="257"/>
        </pc:sldMkLst>
        <pc:picChg chg="mod modCrop">
          <ac:chgData name="Chris Droessler" userId="625c3661-9d64-47fa-b83c-4b49393bd161" providerId="ADAL" clId="{C61F8B8F-6AAF-0640-B642-2F796A0A0109}" dt="2021-10-19T11:47:30.074" v="1586" actId="732"/>
          <ac:picMkLst>
            <pc:docMk/>
            <pc:sldMk cId="705890366" sldId="257"/>
            <ac:picMk id="3" creationId="{2C204BFD-92EB-4977-9875-D175F0519935}"/>
          </ac:picMkLst>
        </pc:picChg>
      </pc:sldChg>
      <pc:sldChg chg="modSp add modTransition setBg">
        <pc:chgData name="Chris Droessler" userId="625c3661-9d64-47fa-b83c-4b49393bd161" providerId="ADAL" clId="{C61F8B8F-6AAF-0640-B642-2F796A0A0109}" dt="2021-10-19T11:46:40.348" v="1583" actId="732"/>
        <pc:sldMkLst>
          <pc:docMk/>
          <pc:sldMk cId="970397879" sldId="258"/>
        </pc:sldMkLst>
        <pc:picChg chg="mod modCrop">
          <ac:chgData name="Chris Droessler" userId="625c3661-9d64-47fa-b83c-4b49393bd161" providerId="ADAL" clId="{C61F8B8F-6AAF-0640-B642-2F796A0A0109}" dt="2021-10-19T11:46:40.348" v="1583" actId="732"/>
          <ac:picMkLst>
            <pc:docMk/>
            <pc:sldMk cId="970397879" sldId="258"/>
            <ac:picMk id="3" creationId="{09E02391-FC04-43EB-A18C-6542EDA52A33}"/>
          </ac:picMkLst>
        </pc:picChg>
      </pc:sldChg>
      <pc:sldChg chg="add ord modTransition setBg">
        <pc:chgData name="Chris Droessler" userId="625c3661-9d64-47fa-b83c-4b49393bd161" providerId="ADAL" clId="{C61F8B8F-6AAF-0640-B642-2F796A0A0109}" dt="2021-10-19T11:14:00.039" v="907"/>
        <pc:sldMkLst>
          <pc:docMk/>
          <pc:sldMk cId="3478393653" sldId="259"/>
        </pc:sldMkLst>
      </pc:sldChg>
      <pc:sldChg chg="add del modTransition setBg">
        <pc:chgData name="Chris Droessler" userId="625c3661-9d64-47fa-b83c-4b49393bd161" providerId="ADAL" clId="{C61F8B8F-6AAF-0640-B642-2F796A0A0109}" dt="2021-10-19T19:47:55.614" v="2199" actId="2696"/>
        <pc:sldMkLst>
          <pc:docMk/>
          <pc:sldMk cId="1833277170" sldId="260"/>
        </pc:sldMkLst>
      </pc:sldChg>
      <pc:sldChg chg="add del modTransition setBg">
        <pc:chgData name="Chris Droessler" userId="625c3661-9d64-47fa-b83c-4b49393bd161" providerId="ADAL" clId="{C61F8B8F-6AAF-0640-B642-2F796A0A0109}" dt="2021-10-19T19:48:01.830" v="2200" actId="2696"/>
        <pc:sldMkLst>
          <pc:docMk/>
          <pc:sldMk cId="1750846966" sldId="261"/>
        </pc:sldMkLst>
      </pc:sldChg>
      <pc:sldChg chg="add modTransition setBg">
        <pc:chgData name="Chris Droessler" userId="625c3661-9d64-47fa-b83c-4b49393bd161" providerId="ADAL" clId="{C61F8B8F-6AAF-0640-B642-2F796A0A0109}" dt="2021-10-19T11:14:25.217" v="910"/>
        <pc:sldMkLst>
          <pc:docMk/>
          <pc:sldMk cId="4245922576" sldId="262"/>
        </pc:sldMkLst>
      </pc:sldChg>
      <pc:sldChg chg="modSp add modTransition">
        <pc:chgData name="Chris Droessler" userId="625c3661-9d64-47fa-b83c-4b49393bd161" providerId="ADAL" clId="{C61F8B8F-6AAF-0640-B642-2F796A0A0109}" dt="2021-10-18T17:38:09.964" v="609" actId="1076"/>
        <pc:sldMkLst>
          <pc:docMk/>
          <pc:sldMk cId="948482021" sldId="263"/>
        </pc:sldMkLst>
        <pc:picChg chg="mod">
          <ac:chgData name="Chris Droessler" userId="625c3661-9d64-47fa-b83c-4b49393bd161" providerId="ADAL" clId="{C61F8B8F-6AAF-0640-B642-2F796A0A0109}" dt="2021-10-18T17:38:09.964" v="609" actId="1076"/>
          <ac:picMkLst>
            <pc:docMk/>
            <pc:sldMk cId="948482021" sldId="263"/>
            <ac:picMk id="3" creationId="{89C064A1-1612-4910-9284-82D890BBDC1B}"/>
          </ac:picMkLst>
        </pc:picChg>
      </pc:sldChg>
      <pc:sldChg chg="add modTransition setBg">
        <pc:chgData name="Chris Droessler" userId="625c3661-9d64-47fa-b83c-4b49393bd161" providerId="ADAL" clId="{C61F8B8F-6AAF-0640-B642-2F796A0A0109}" dt="2021-10-19T11:14:54.564" v="933"/>
        <pc:sldMkLst>
          <pc:docMk/>
          <pc:sldMk cId="819592860" sldId="264"/>
        </pc:sldMkLst>
      </pc:sldChg>
      <pc:sldChg chg="add del modTransition">
        <pc:chgData name="Chris Droessler" userId="625c3661-9d64-47fa-b83c-4b49393bd161" providerId="ADAL" clId="{C61F8B8F-6AAF-0640-B642-2F796A0A0109}" dt="2021-10-18T18:19:46.135" v="836" actId="2696"/>
        <pc:sldMkLst>
          <pc:docMk/>
          <pc:sldMk cId="2944582837" sldId="265"/>
        </pc:sldMkLst>
      </pc:sldChg>
      <pc:sldChg chg="addSp modSp add modTransition setBg">
        <pc:chgData name="Chris Droessler" userId="625c3661-9d64-47fa-b83c-4b49393bd161" providerId="ADAL" clId="{C61F8B8F-6AAF-0640-B642-2F796A0A0109}" dt="2021-10-19T11:15:21.173" v="948"/>
        <pc:sldMkLst>
          <pc:docMk/>
          <pc:sldMk cId="788046682" sldId="266"/>
        </pc:sldMkLst>
        <pc:picChg chg="mod">
          <ac:chgData name="Chris Droessler" userId="625c3661-9d64-47fa-b83c-4b49393bd161" providerId="ADAL" clId="{C61F8B8F-6AAF-0640-B642-2F796A0A0109}" dt="2021-10-19T11:12:43.262" v="894" actId="1076"/>
          <ac:picMkLst>
            <pc:docMk/>
            <pc:sldMk cId="788046682" sldId="266"/>
            <ac:picMk id="3" creationId="{83B4E547-396C-459A-8B05-360DCEC0C003}"/>
          </ac:picMkLst>
        </pc:picChg>
        <pc:picChg chg="add mod">
          <ac:chgData name="Chris Droessler" userId="625c3661-9d64-47fa-b83c-4b49393bd161" providerId="ADAL" clId="{C61F8B8F-6AAF-0640-B642-2F796A0A0109}" dt="2021-10-19T11:12:47.118" v="896" actId="1076"/>
          <ac:picMkLst>
            <pc:docMk/>
            <pc:sldMk cId="788046682" sldId="266"/>
            <ac:picMk id="4" creationId="{9835D7CA-C85D-1B47-B493-CCE58B7ABC52}"/>
          </ac:picMkLst>
        </pc:picChg>
      </pc:sldChg>
      <pc:sldChg chg="modSp add del modTransition">
        <pc:chgData name="Chris Droessler" userId="625c3661-9d64-47fa-b83c-4b49393bd161" providerId="ADAL" clId="{C61F8B8F-6AAF-0640-B642-2F796A0A0109}" dt="2021-10-19T19:48:09.460" v="2201" actId="2696"/>
        <pc:sldMkLst>
          <pc:docMk/>
          <pc:sldMk cId="612459045" sldId="267"/>
        </pc:sldMkLst>
        <pc:picChg chg="mod modCrop">
          <ac:chgData name="Chris Droessler" userId="625c3661-9d64-47fa-b83c-4b49393bd161" providerId="ADAL" clId="{C61F8B8F-6AAF-0640-B642-2F796A0A0109}" dt="2021-10-19T11:16:03.437" v="962" actId="732"/>
          <ac:picMkLst>
            <pc:docMk/>
            <pc:sldMk cId="612459045" sldId="267"/>
            <ac:picMk id="3" creationId="{DE6F8BDA-04C9-4608-A472-A587B7159FE7}"/>
          </ac:picMkLst>
        </pc:picChg>
        <pc:picChg chg="mod">
          <ac:chgData name="Chris Droessler" userId="625c3661-9d64-47fa-b83c-4b49393bd161" providerId="ADAL" clId="{C61F8B8F-6AAF-0640-B642-2F796A0A0109}" dt="2021-10-19T14:13:21.089" v="1909" actId="14100"/>
          <ac:picMkLst>
            <pc:docMk/>
            <pc:sldMk cId="612459045" sldId="267"/>
            <ac:picMk id="5" creationId="{385C03B8-99A6-408E-ADB6-896F2CEDA0F9}"/>
          </ac:picMkLst>
        </pc:picChg>
      </pc:sldChg>
      <pc:sldChg chg="modSp add del modTransition">
        <pc:chgData name="Chris Droessler" userId="625c3661-9d64-47fa-b83c-4b49393bd161" providerId="ADAL" clId="{C61F8B8F-6AAF-0640-B642-2F796A0A0109}" dt="2021-10-19T19:48:15.477" v="2202" actId="2696"/>
        <pc:sldMkLst>
          <pc:docMk/>
          <pc:sldMk cId="2742225249" sldId="268"/>
        </pc:sldMkLst>
        <pc:picChg chg="mod modCrop">
          <ac:chgData name="Chris Droessler" userId="625c3661-9d64-47fa-b83c-4b49393bd161" providerId="ADAL" clId="{C61F8B8F-6AAF-0640-B642-2F796A0A0109}" dt="2021-10-19T11:53:06.139" v="1587" actId="732"/>
          <ac:picMkLst>
            <pc:docMk/>
            <pc:sldMk cId="2742225249" sldId="268"/>
            <ac:picMk id="3" creationId="{39200E56-C21D-4369-8D90-9300F7F1C6C5}"/>
          </ac:picMkLst>
        </pc:picChg>
        <pc:picChg chg="mod">
          <ac:chgData name="Chris Droessler" userId="625c3661-9d64-47fa-b83c-4b49393bd161" providerId="ADAL" clId="{C61F8B8F-6AAF-0640-B642-2F796A0A0109}" dt="2021-10-19T14:13:15.618" v="1908" actId="14100"/>
          <ac:picMkLst>
            <pc:docMk/>
            <pc:sldMk cId="2742225249" sldId="268"/>
            <ac:picMk id="5" creationId="{01EE1DEE-5CA6-451A-9CAA-C2B990D3F4DD}"/>
          </ac:picMkLst>
        </pc:picChg>
      </pc:sldChg>
      <pc:sldChg chg="modSp add modTransition setBg">
        <pc:chgData name="Chris Droessler" userId="625c3661-9d64-47fa-b83c-4b49393bd161" providerId="ADAL" clId="{C61F8B8F-6AAF-0640-B642-2F796A0A0109}" dt="2021-10-19T11:53:17.226" v="1588" actId="732"/>
        <pc:sldMkLst>
          <pc:docMk/>
          <pc:sldMk cId="3571081806" sldId="269"/>
        </pc:sldMkLst>
        <pc:picChg chg="mod modCrop">
          <ac:chgData name="Chris Droessler" userId="625c3661-9d64-47fa-b83c-4b49393bd161" providerId="ADAL" clId="{C61F8B8F-6AAF-0640-B642-2F796A0A0109}" dt="2021-10-19T11:53:17.226" v="1588" actId="732"/>
          <ac:picMkLst>
            <pc:docMk/>
            <pc:sldMk cId="3571081806" sldId="269"/>
            <ac:picMk id="3" creationId="{E6C44469-4794-4685-B274-B9642DD7998A}"/>
          </ac:picMkLst>
        </pc:picChg>
      </pc:sldChg>
      <pc:sldChg chg="add del modTransition">
        <pc:chgData name="Chris Droessler" userId="625c3661-9d64-47fa-b83c-4b49393bd161" providerId="ADAL" clId="{C61F8B8F-6AAF-0640-B642-2F796A0A0109}" dt="2021-10-18T17:38:20.119" v="610" actId="2696"/>
        <pc:sldMkLst>
          <pc:docMk/>
          <pc:sldMk cId="889941316" sldId="270"/>
        </pc:sldMkLst>
      </pc:sldChg>
      <pc:sldChg chg="modSp add modTransition setBg">
        <pc:chgData name="Chris Droessler" userId="625c3661-9d64-47fa-b83c-4b49393bd161" providerId="ADAL" clId="{C61F8B8F-6AAF-0640-B642-2F796A0A0109}" dt="2021-10-19T11:53:53.649" v="1591" actId="732"/>
        <pc:sldMkLst>
          <pc:docMk/>
          <pc:sldMk cId="1433028291" sldId="271"/>
        </pc:sldMkLst>
        <pc:spChg chg="mod">
          <ac:chgData name="Chris Droessler" userId="625c3661-9d64-47fa-b83c-4b49393bd161" providerId="ADAL" clId="{C61F8B8F-6AAF-0640-B642-2F796A0A0109}" dt="2021-10-19T11:31:17.163" v="1341" actId="1035"/>
          <ac:spMkLst>
            <pc:docMk/>
            <pc:sldMk cId="1433028291" sldId="271"/>
            <ac:spMk id="4" creationId="{8122AA97-96F3-48B7-8DAD-2113AA741EB0}"/>
          </ac:spMkLst>
        </pc:spChg>
        <pc:picChg chg="mod modCrop">
          <ac:chgData name="Chris Droessler" userId="625c3661-9d64-47fa-b83c-4b49393bd161" providerId="ADAL" clId="{C61F8B8F-6AAF-0640-B642-2F796A0A0109}" dt="2021-10-19T11:53:53.649" v="1591" actId="732"/>
          <ac:picMkLst>
            <pc:docMk/>
            <pc:sldMk cId="1433028291" sldId="271"/>
            <ac:picMk id="3" creationId="{7BD9040D-1B09-4A9D-8948-17FFEB21360C}"/>
          </ac:picMkLst>
        </pc:picChg>
      </pc:sldChg>
      <pc:sldChg chg="modSp add modTransition">
        <pc:chgData name="Chris Droessler" userId="625c3661-9d64-47fa-b83c-4b49393bd161" providerId="ADAL" clId="{C61F8B8F-6AAF-0640-B642-2F796A0A0109}" dt="2021-10-19T11:54:03.089" v="1592" actId="732"/>
        <pc:sldMkLst>
          <pc:docMk/>
          <pc:sldMk cId="3073789908" sldId="272"/>
        </pc:sldMkLst>
        <pc:spChg chg="mod">
          <ac:chgData name="Chris Droessler" userId="625c3661-9d64-47fa-b83c-4b49393bd161" providerId="ADAL" clId="{C61F8B8F-6AAF-0640-B642-2F796A0A0109}" dt="2021-10-19T11:31:04.684" v="1308" actId="1037"/>
          <ac:spMkLst>
            <pc:docMk/>
            <pc:sldMk cId="3073789908" sldId="272"/>
            <ac:spMk id="4" creationId="{394B0885-951D-408A-BC6B-60B8CB9F3C32}"/>
          </ac:spMkLst>
        </pc:spChg>
        <pc:picChg chg="mod modCrop">
          <ac:chgData name="Chris Droessler" userId="625c3661-9d64-47fa-b83c-4b49393bd161" providerId="ADAL" clId="{C61F8B8F-6AAF-0640-B642-2F796A0A0109}" dt="2021-10-19T11:54:03.089" v="1592" actId="732"/>
          <ac:picMkLst>
            <pc:docMk/>
            <pc:sldMk cId="3073789908" sldId="272"/>
            <ac:picMk id="3" creationId="{2D641DFD-577E-41DA-BE48-717BF675D3E6}"/>
          </ac:picMkLst>
        </pc:picChg>
      </pc:sldChg>
      <pc:sldChg chg="modSp add modTransition">
        <pc:chgData name="Chris Droessler" userId="625c3661-9d64-47fa-b83c-4b49393bd161" providerId="ADAL" clId="{C61F8B8F-6AAF-0640-B642-2F796A0A0109}" dt="2021-10-19T11:47:10.499" v="1585" actId="732"/>
        <pc:sldMkLst>
          <pc:docMk/>
          <pc:sldMk cId="2363214490" sldId="273"/>
        </pc:sldMkLst>
        <pc:picChg chg="mod modCrop">
          <ac:chgData name="Chris Droessler" userId="625c3661-9d64-47fa-b83c-4b49393bd161" providerId="ADAL" clId="{C61F8B8F-6AAF-0640-B642-2F796A0A0109}" dt="2021-10-19T11:47:10.499" v="1585" actId="732"/>
          <ac:picMkLst>
            <pc:docMk/>
            <pc:sldMk cId="2363214490" sldId="273"/>
            <ac:picMk id="3" creationId="{5758D04B-C863-4DB6-BF73-55E8E4FB88DA}"/>
          </ac:picMkLst>
        </pc:picChg>
      </pc:sldChg>
      <pc:sldChg chg="add del modTransition setBg">
        <pc:chgData name="Chris Droessler" userId="625c3661-9d64-47fa-b83c-4b49393bd161" providerId="ADAL" clId="{C61F8B8F-6AAF-0640-B642-2F796A0A0109}" dt="2021-10-19T19:47:46.720" v="2198" actId="2696"/>
        <pc:sldMkLst>
          <pc:docMk/>
          <pc:sldMk cId="3832805812" sldId="274"/>
        </pc:sldMkLst>
      </pc:sldChg>
      <pc:sldChg chg="modSp add del modTransition setBg">
        <pc:chgData name="Chris Droessler" userId="625c3661-9d64-47fa-b83c-4b49393bd161" providerId="ADAL" clId="{C61F8B8F-6AAF-0640-B642-2F796A0A0109}" dt="2021-10-19T19:48:21.907" v="2203" actId="2696"/>
        <pc:sldMkLst>
          <pc:docMk/>
          <pc:sldMk cId="1975094395" sldId="275"/>
        </pc:sldMkLst>
        <pc:picChg chg="mod modCrop">
          <ac:chgData name="Chris Droessler" userId="625c3661-9d64-47fa-b83c-4b49393bd161" providerId="ADAL" clId="{C61F8B8F-6AAF-0640-B642-2F796A0A0109}" dt="2021-10-19T11:53:27.202" v="1589" actId="732"/>
          <ac:picMkLst>
            <pc:docMk/>
            <pc:sldMk cId="1975094395" sldId="275"/>
            <ac:picMk id="3" creationId="{AC7EEE60-902E-4290-93F4-FFB1DF6B5C51}"/>
          </ac:picMkLst>
        </pc:picChg>
        <pc:picChg chg="mod">
          <ac:chgData name="Chris Droessler" userId="625c3661-9d64-47fa-b83c-4b49393bd161" providerId="ADAL" clId="{C61F8B8F-6AAF-0640-B642-2F796A0A0109}" dt="2021-10-19T14:13:35.089" v="1913" actId="1076"/>
          <ac:picMkLst>
            <pc:docMk/>
            <pc:sldMk cId="1975094395" sldId="275"/>
            <ac:picMk id="5" creationId="{B07867D5-F5B2-4BF3-8BCF-C84A6C703234}"/>
          </ac:picMkLst>
        </pc:picChg>
      </pc:sldChg>
      <pc:sldChg chg="modSp add modTransition setBg">
        <pc:chgData name="Chris Droessler" userId="625c3661-9d64-47fa-b83c-4b49393bd161" providerId="ADAL" clId="{C61F8B8F-6AAF-0640-B642-2F796A0A0109}" dt="2021-10-19T14:13:45.072" v="1915" actId="14100"/>
        <pc:sldMkLst>
          <pc:docMk/>
          <pc:sldMk cId="3500043815" sldId="276"/>
        </pc:sldMkLst>
        <pc:picChg chg="mod modCrop">
          <ac:chgData name="Chris Droessler" userId="625c3661-9d64-47fa-b83c-4b49393bd161" providerId="ADAL" clId="{C61F8B8F-6AAF-0640-B642-2F796A0A0109}" dt="2021-10-19T11:53:35.146" v="1590" actId="732"/>
          <ac:picMkLst>
            <pc:docMk/>
            <pc:sldMk cId="3500043815" sldId="276"/>
            <ac:picMk id="3" creationId="{10C64852-D916-4F42-BF8F-D2AB2142DC4A}"/>
          </ac:picMkLst>
        </pc:picChg>
        <pc:picChg chg="mod">
          <ac:chgData name="Chris Droessler" userId="625c3661-9d64-47fa-b83c-4b49393bd161" providerId="ADAL" clId="{C61F8B8F-6AAF-0640-B642-2F796A0A0109}" dt="2021-10-19T14:13:45.072" v="1915" actId="14100"/>
          <ac:picMkLst>
            <pc:docMk/>
            <pc:sldMk cId="3500043815" sldId="276"/>
            <ac:picMk id="5" creationId="{25571EE1-DD9C-4DE0-BF2A-3AA7B51DD677}"/>
          </ac:picMkLst>
        </pc:picChg>
      </pc:sldChg>
      <pc:sldChg chg="delSp add del modTransition">
        <pc:chgData name="Chris Droessler" userId="625c3661-9d64-47fa-b83c-4b49393bd161" providerId="ADAL" clId="{C61F8B8F-6AAF-0640-B642-2F796A0A0109}" dt="2021-10-19T11:18:37.118" v="1012" actId="2696"/>
        <pc:sldMkLst>
          <pc:docMk/>
          <pc:sldMk cId="2138280403" sldId="277"/>
        </pc:sldMkLst>
        <pc:picChg chg="del">
          <ac:chgData name="Chris Droessler" userId="625c3661-9d64-47fa-b83c-4b49393bd161" providerId="ADAL" clId="{C61F8B8F-6AAF-0640-B642-2F796A0A0109}" dt="2021-10-19T11:12:31.052" v="893"/>
          <ac:picMkLst>
            <pc:docMk/>
            <pc:sldMk cId="2138280403" sldId="277"/>
            <ac:picMk id="3" creationId="{35A3A2E3-1AF5-45B2-8672-6771C96461D1}"/>
          </ac:picMkLst>
        </pc:picChg>
      </pc:sldChg>
      <pc:sldChg chg="modSp add del modTransition setBg">
        <pc:chgData name="Chris Droessler" userId="625c3661-9d64-47fa-b83c-4b49393bd161" providerId="ADAL" clId="{C61F8B8F-6AAF-0640-B642-2F796A0A0109}" dt="2021-10-19T19:48:28.443" v="2204" actId="2696"/>
        <pc:sldMkLst>
          <pc:docMk/>
          <pc:sldMk cId="2207888421" sldId="278"/>
        </pc:sldMkLst>
        <pc:picChg chg="mod modCrop">
          <ac:chgData name="Chris Droessler" userId="625c3661-9d64-47fa-b83c-4b49393bd161" providerId="ADAL" clId="{C61F8B8F-6AAF-0640-B642-2F796A0A0109}" dt="2021-10-19T11:19:08.325" v="1031" actId="732"/>
          <ac:picMkLst>
            <pc:docMk/>
            <pc:sldMk cId="2207888421" sldId="278"/>
            <ac:picMk id="3" creationId="{FA2B2DEB-F4A7-406B-B9FC-4C3C9FCF949B}"/>
          </ac:picMkLst>
        </pc:picChg>
        <pc:picChg chg="mod">
          <ac:chgData name="Chris Droessler" userId="625c3661-9d64-47fa-b83c-4b49393bd161" providerId="ADAL" clId="{C61F8B8F-6AAF-0640-B642-2F796A0A0109}" dt="2021-10-19T14:13:53.712" v="1917" actId="14100"/>
          <ac:picMkLst>
            <pc:docMk/>
            <pc:sldMk cId="2207888421" sldId="278"/>
            <ac:picMk id="5" creationId="{8D3BF899-1E3D-40A7-8D86-3A0440BF170F}"/>
          </ac:picMkLst>
        </pc:picChg>
      </pc:sldChg>
      <pc:sldChg chg="modSp add del modTransition">
        <pc:chgData name="Chris Droessler" userId="625c3661-9d64-47fa-b83c-4b49393bd161" providerId="ADAL" clId="{C61F8B8F-6AAF-0640-B642-2F796A0A0109}" dt="2021-10-19T19:48:35.282" v="2205" actId="2696"/>
        <pc:sldMkLst>
          <pc:docMk/>
          <pc:sldMk cId="3926251251" sldId="279"/>
        </pc:sldMkLst>
        <pc:picChg chg="mod modCrop">
          <ac:chgData name="Chris Droessler" userId="625c3661-9d64-47fa-b83c-4b49393bd161" providerId="ADAL" clId="{C61F8B8F-6AAF-0640-B642-2F796A0A0109}" dt="2021-10-19T11:19:48.307" v="1059" actId="732"/>
          <ac:picMkLst>
            <pc:docMk/>
            <pc:sldMk cId="3926251251" sldId="279"/>
            <ac:picMk id="3" creationId="{AC1042EA-4BB3-47B6-B11E-72E5D61DD8E4}"/>
          </ac:picMkLst>
        </pc:picChg>
        <pc:picChg chg="mod">
          <ac:chgData name="Chris Droessler" userId="625c3661-9d64-47fa-b83c-4b49393bd161" providerId="ADAL" clId="{C61F8B8F-6AAF-0640-B642-2F796A0A0109}" dt="2021-10-19T14:14:02.311" v="1919" actId="14100"/>
          <ac:picMkLst>
            <pc:docMk/>
            <pc:sldMk cId="3926251251" sldId="279"/>
            <ac:picMk id="5" creationId="{36F94918-4A43-46A2-902A-707A9D06232C}"/>
          </ac:picMkLst>
        </pc:picChg>
      </pc:sldChg>
      <pc:sldChg chg="modSp add ord modTransition setBg">
        <pc:chgData name="Chris Droessler" userId="625c3661-9d64-47fa-b83c-4b49393bd161" providerId="ADAL" clId="{C61F8B8F-6AAF-0640-B642-2F796A0A0109}" dt="2021-10-19T19:49:25.083" v="2206"/>
        <pc:sldMkLst>
          <pc:docMk/>
          <pc:sldMk cId="2193033816" sldId="280"/>
        </pc:sldMkLst>
        <pc:spChg chg="mod">
          <ac:chgData name="Chris Droessler" userId="625c3661-9d64-47fa-b83c-4b49393bd161" providerId="ADAL" clId="{C61F8B8F-6AAF-0640-B642-2F796A0A0109}" dt="2021-10-19T11:22:46.666" v="1125" actId="1037"/>
          <ac:spMkLst>
            <pc:docMk/>
            <pc:sldMk cId="2193033816" sldId="280"/>
            <ac:spMk id="4" creationId="{6639317C-68CA-4C24-B138-1D462920C189}"/>
          </ac:spMkLst>
        </pc:spChg>
        <pc:picChg chg="mod">
          <ac:chgData name="Chris Droessler" userId="625c3661-9d64-47fa-b83c-4b49393bd161" providerId="ADAL" clId="{C61F8B8F-6AAF-0640-B642-2F796A0A0109}" dt="2021-10-19T11:22:41.729" v="1116" actId="1037"/>
          <ac:picMkLst>
            <pc:docMk/>
            <pc:sldMk cId="2193033816" sldId="280"/>
            <ac:picMk id="3" creationId="{A1224637-4DD2-4CB1-96A8-03CB1984850D}"/>
          </ac:picMkLst>
        </pc:picChg>
      </pc:sldChg>
      <pc:sldChg chg="modSp add ord modTransition">
        <pc:chgData name="Chris Droessler" userId="625c3661-9d64-47fa-b83c-4b49393bd161" providerId="ADAL" clId="{C61F8B8F-6AAF-0640-B642-2F796A0A0109}" dt="2021-10-19T19:49:25.083" v="2206"/>
        <pc:sldMkLst>
          <pc:docMk/>
          <pc:sldMk cId="3482820725" sldId="281"/>
        </pc:sldMkLst>
        <pc:spChg chg="mod">
          <ac:chgData name="Chris Droessler" userId="625c3661-9d64-47fa-b83c-4b49393bd161" providerId="ADAL" clId="{C61F8B8F-6AAF-0640-B642-2F796A0A0109}" dt="2021-10-19T11:33:09.990" v="1395" actId="1037"/>
          <ac:spMkLst>
            <pc:docMk/>
            <pc:sldMk cId="3482820725" sldId="281"/>
            <ac:spMk id="3" creationId="{1CD1D750-CB8C-4B5A-9D0B-0AE2E41113A9}"/>
          </ac:spMkLst>
        </pc:spChg>
        <pc:graphicFrameChg chg="mod modGraphic">
          <ac:chgData name="Chris Droessler" userId="625c3661-9d64-47fa-b83c-4b49393bd161" providerId="ADAL" clId="{C61F8B8F-6AAF-0640-B642-2F796A0A0109}" dt="2021-10-19T11:32:48.209" v="1365" actId="14734"/>
          <ac:graphicFrameMkLst>
            <pc:docMk/>
            <pc:sldMk cId="3482820725" sldId="281"/>
            <ac:graphicFrameMk id="2" creationId="{94DC632F-EEE6-466F-BE53-251811C79032}"/>
          </ac:graphicFrameMkLst>
        </pc:graphicFrameChg>
      </pc:sldChg>
      <pc:sldChg chg="add del modTransition">
        <pc:chgData name="Chris Droessler" userId="625c3661-9d64-47fa-b83c-4b49393bd161" providerId="ADAL" clId="{C61F8B8F-6AAF-0640-B642-2F796A0A0109}" dt="2021-10-18T18:20:27.293" v="837" actId="2696"/>
        <pc:sldMkLst>
          <pc:docMk/>
          <pc:sldMk cId="4124841121" sldId="282"/>
        </pc:sldMkLst>
      </pc:sldChg>
      <pc:sldChg chg="modSp add ord modTransition">
        <pc:chgData name="Chris Droessler" userId="625c3661-9d64-47fa-b83c-4b49393bd161" providerId="ADAL" clId="{C61F8B8F-6AAF-0640-B642-2F796A0A0109}" dt="2021-10-19T19:49:25.083" v="2206"/>
        <pc:sldMkLst>
          <pc:docMk/>
          <pc:sldMk cId="945018907" sldId="283"/>
        </pc:sldMkLst>
        <pc:spChg chg="mod">
          <ac:chgData name="Chris Droessler" userId="625c3661-9d64-47fa-b83c-4b49393bd161" providerId="ADAL" clId="{C61F8B8F-6AAF-0640-B642-2F796A0A0109}" dt="2021-10-19T11:29:23.067" v="1284" actId="113"/>
          <ac:spMkLst>
            <pc:docMk/>
            <pc:sldMk cId="945018907" sldId="283"/>
            <ac:spMk id="2" creationId="{8452070C-00D1-4EDD-BDD0-330F28AACFE8}"/>
          </ac:spMkLst>
        </pc:spChg>
      </pc:sldChg>
      <pc:sldChg chg="add del modTransition">
        <pc:chgData name="Chris Droessler" userId="625c3661-9d64-47fa-b83c-4b49393bd161" providerId="ADAL" clId="{C61F8B8F-6AAF-0640-B642-2F796A0A0109}" dt="2021-10-18T18:20:28.355" v="838" actId="2696"/>
        <pc:sldMkLst>
          <pc:docMk/>
          <pc:sldMk cId="1357259417" sldId="286"/>
        </pc:sldMkLst>
      </pc:sldChg>
      <pc:sldChg chg="add del modTransition">
        <pc:chgData name="Chris Droessler" userId="625c3661-9d64-47fa-b83c-4b49393bd161" providerId="ADAL" clId="{C61F8B8F-6AAF-0640-B642-2F796A0A0109}" dt="2021-10-18T18:20:29.501" v="839" actId="2696"/>
        <pc:sldMkLst>
          <pc:docMk/>
          <pc:sldMk cId="2778503342" sldId="287"/>
        </pc:sldMkLst>
      </pc:sldChg>
      <pc:sldChg chg="add del modTransition">
        <pc:chgData name="Chris Droessler" userId="625c3661-9d64-47fa-b83c-4b49393bd161" providerId="ADAL" clId="{C61F8B8F-6AAF-0640-B642-2F796A0A0109}" dt="2021-10-18T18:20:30.690" v="840" actId="2696"/>
        <pc:sldMkLst>
          <pc:docMk/>
          <pc:sldMk cId="1407889924" sldId="288"/>
        </pc:sldMkLst>
      </pc:sldChg>
      <pc:sldChg chg="add del modTransition">
        <pc:chgData name="Chris Droessler" userId="625c3661-9d64-47fa-b83c-4b49393bd161" providerId="ADAL" clId="{C61F8B8F-6AAF-0640-B642-2F796A0A0109}" dt="2021-10-18T17:39:19.917" v="611" actId="2696"/>
        <pc:sldMkLst>
          <pc:docMk/>
          <pc:sldMk cId="3776368226" sldId="289"/>
        </pc:sldMkLst>
      </pc:sldChg>
      <pc:sldChg chg="add del modTransition">
        <pc:chgData name="Chris Droessler" userId="625c3661-9d64-47fa-b83c-4b49393bd161" providerId="ADAL" clId="{C61F8B8F-6AAF-0640-B642-2F796A0A0109}" dt="2021-10-18T17:39:25.237" v="612" actId="2696"/>
        <pc:sldMkLst>
          <pc:docMk/>
          <pc:sldMk cId="2025926903" sldId="290"/>
        </pc:sldMkLst>
      </pc:sldChg>
      <pc:sldChg chg="addSp delSp modSp add modTransition">
        <pc:chgData name="Chris Droessler" userId="625c3661-9d64-47fa-b83c-4b49393bd161" providerId="ADAL" clId="{C61F8B8F-6AAF-0640-B642-2F796A0A0109}" dt="2021-10-19T11:41:40.608" v="1522" actId="1037"/>
        <pc:sldMkLst>
          <pc:docMk/>
          <pc:sldMk cId="1650324252" sldId="291"/>
        </pc:sldMkLst>
        <pc:spChg chg="del mod">
          <ac:chgData name="Chris Droessler" userId="625c3661-9d64-47fa-b83c-4b49393bd161" providerId="ADAL" clId="{C61F8B8F-6AAF-0640-B642-2F796A0A0109}" dt="2021-10-19T11:37:09.484" v="1452" actId="478"/>
          <ac:spMkLst>
            <pc:docMk/>
            <pc:sldMk cId="1650324252" sldId="291"/>
            <ac:spMk id="2" creationId="{94113FA5-E5EB-4A16-99BC-0A51D1C8E1AC}"/>
          </ac:spMkLst>
        </pc:spChg>
        <pc:spChg chg="add mod">
          <ac:chgData name="Chris Droessler" userId="625c3661-9d64-47fa-b83c-4b49393bd161" providerId="ADAL" clId="{C61F8B8F-6AAF-0640-B642-2F796A0A0109}" dt="2021-10-19T11:41:12.859" v="1511" actId="122"/>
          <ac:spMkLst>
            <pc:docMk/>
            <pc:sldMk cId="1650324252" sldId="291"/>
            <ac:spMk id="3" creationId="{13CEFB9D-D687-904E-8BEE-E1E7239DFA26}"/>
          </ac:spMkLst>
        </pc:spChg>
        <pc:spChg chg="add mod">
          <ac:chgData name="Chris Droessler" userId="625c3661-9d64-47fa-b83c-4b49393bd161" providerId="ADAL" clId="{C61F8B8F-6AAF-0640-B642-2F796A0A0109}" dt="2021-10-19T11:41:35.792" v="1517" actId="1036"/>
          <ac:spMkLst>
            <pc:docMk/>
            <pc:sldMk cId="1650324252" sldId="291"/>
            <ac:spMk id="5" creationId="{B85B833A-6F10-1A40-A433-608AA3737797}"/>
          </ac:spMkLst>
        </pc:spChg>
        <pc:spChg chg="add mod">
          <ac:chgData name="Chris Droessler" userId="625c3661-9d64-47fa-b83c-4b49393bd161" providerId="ADAL" clId="{C61F8B8F-6AAF-0640-B642-2F796A0A0109}" dt="2021-10-19T11:40:57.867" v="1506" actId="113"/>
          <ac:spMkLst>
            <pc:docMk/>
            <pc:sldMk cId="1650324252" sldId="291"/>
            <ac:spMk id="6" creationId="{631C58FD-D7F1-8346-8736-8BBFAC257555}"/>
          </ac:spMkLst>
        </pc:spChg>
        <pc:spChg chg="add mod">
          <ac:chgData name="Chris Droessler" userId="625c3661-9d64-47fa-b83c-4b49393bd161" providerId="ADAL" clId="{C61F8B8F-6AAF-0640-B642-2F796A0A0109}" dt="2021-10-19T11:41:00.579" v="1507" actId="113"/>
          <ac:spMkLst>
            <pc:docMk/>
            <pc:sldMk cId="1650324252" sldId="291"/>
            <ac:spMk id="7" creationId="{D5F9C85A-3D8F-9747-8C84-1A225B2461FA}"/>
          </ac:spMkLst>
        </pc:spChg>
        <pc:spChg chg="add mod">
          <ac:chgData name="Chris Droessler" userId="625c3661-9d64-47fa-b83c-4b49393bd161" providerId="ADAL" clId="{C61F8B8F-6AAF-0640-B642-2F796A0A0109}" dt="2021-10-19T11:41:35.792" v="1517" actId="1036"/>
          <ac:spMkLst>
            <pc:docMk/>
            <pc:sldMk cId="1650324252" sldId="291"/>
            <ac:spMk id="8" creationId="{691CD474-A713-1743-BF08-1A9ECBF6C377}"/>
          </ac:spMkLst>
        </pc:spChg>
        <pc:spChg chg="add mod">
          <ac:chgData name="Chris Droessler" userId="625c3661-9d64-47fa-b83c-4b49393bd161" providerId="ADAL" clId="{C61F8B8F-6AAF-0640-B642-2F796A0A0109}" dt="2021-10-19T11:40:55.252" v="1505" actId="113"/>
          <ac:spMkLst>
            <pc:docMk/>
            <pc:sldMk cId="1650324252" sldId="291"/>
            <ac:spMk id="9" creationId="{A15CCF1B-5C98-CE41-9F9E-4DC546FB3CCE}"/>
          </ac:spMkLst>
        </pc:spChg>
        <pc:picChg chg="mod">
          <ac:chgData name="Chris Droessler" userId="625c3661-9d64-47fa-b83c-4b49393bd161" providerId="ADAL" clId="{C61F8B8F-6AAF-0640-B642-2F796A0A0109}" dt="2021-10-19T11:39:22.783" v="1486" actId="1076"/>
          <ac:picMkLst>
            <pc:docMk/>
            <pc:sldMk cId="1650324252" sldId="291"/>
            <ac:picMk id="4" creationId="{55ED3955-F311-4F7F-8B54-F5DEABDC74C0}"/>
          </ac:picMkLst>
        </pc:picChg>
        <pc:picChg chg="mod">
          <ac:chgData name="Chris Droessler" userId="625c3661-9d64-47fa-b83c-4b49393bd161" providerId="ADAL" clId="{C61F8B8F-6AAF-0640-B642-2F796A0A0109}" dt="2021-10-19T11:41:40.608" v="1522" actId="1037"/>
          <ac:picMkLst>
            <pc:docMk/>
            <pc:sldMk cId="1650324252" sldId="291"/>
            <ac:picMk id="1026" creationId="{1FA4CE03-F9F3-4A0D-99FF-690DC88D7AE1}"/>
          </ac:picMkLst>
        </pc:picChg>
        <pc:picChg chg="mod">
          <ac:chgData name="Chris Droessler" userId="625c3661-9d64-47fa-b83c-4b49393bd161" providerId="ADAL" clId="{C61F8B8F-6AAF-0640-B642-2F796A0A0109}" dt="2021-10-19T11:40:35.044" v="1499" actId="14100"/>
          <ac:picMkLst>
            <pc:docMk/>
            <pc:sldMk cId="1650324252" sldId="291"/>
            <ac:picMk id="1028" creationId="{256C82AB-6A12-40A8-A31E-622B559AE7B6}"/>
          </ac:picMkLst>
        </pc:picChg>
        <pc:picChg chg="mod modCrop">
          <ac:chgData name="Chris Droessler" userId="625c3661-9d64-47fa-b83c-4b49393bd161" providerId="ADAL" clId="{C61F8B8F-6AAF-0640-B642-2F796A0A0109}" dt="2021-10-19T11:39:51.654" v="1497" actId="1076"/>
          <ac:picMkLst>
            <pc:docMk/>
            <pc:sldMk cId="1650324252" sldId="291"/>
            <ac:picMk id="1030" creationId="{0FF446EF-F16F-4318-BB41-CD966873934C}"/>
          </ac:picMkLst>
        </pc:picChg>
      </pc:sldChg>
      <pc:sldChg chg="modSp">
        <pc:chgData name="Chris Droessler" userId="625c3661-9d64-47fa-b83c-4b49393bd161" providerId="ADAL" clId="{C61F8B8F-6AAF-0640-B642-2F796A0A0109}" dt="2021-10-18T17:55:38.862" v="682"/>
        <pc:sldMkLst>
          <pc:docMk/>
          <pc:sldMk cId="4251408589" sldId="704"/>
        </pc:sldMkLst>
        <pc:spChg chg="mod">
          <ac:chgData name="Chris Droessler" userId="625c3661-9d64-47fa-b83c-4b49393bd161" providerId="ADAL" clId="{C61F8B8F-6AAF-0640-B642-2F796A0A0109}" dt="2021-10-18T17:55:38.862" v="682"/>
          <ac:spMkLst>
            <pc:docMk/>
            <pc:sldMk cId="4251408589" sldId="704"/>
            <ac:spMk id="2" creationId="{D323E2E6-2EF3-C942-8A91-325510536B92}"/>
          </ac:spMkLst>
        </pc:spChg>
      </pc:sldChg>
      <pc:sldChg chg="modSp">
        <pc:chgData name="Chris Droessler" userId="625c3661-9d64-47fa-b83c-4b49393bd161" providerId="ADAL" clId="{C61F8B8F-6AAF-0640-B642-2F796A0A0109}" dt="2021-10-18T11:37:03.718" v="134" actId="20577"/>
        <pc:sldMkLst>
          <pc:docMk/>
          <pc:sldMk cId="3589999828" sldId="778"/>
        </pc:sldMkLst>
        <pc:spChg chg="mod">
          <ac:chgData name="Chris Droessler" userId="625c3661-9d64-47fa-b83c-4b49393bd161" providerId="ADAL" clId="{C61F8B8F-6AAF-0640-B642-2F796A0A0109}" dt="2021-10-18T11:37:03.718" v="134" actId="20577"/>
          <ac:spMkLst>
            <pc:docMk/>
            <pc:sldMk cId="3589999828" sldId="778"/>
            <ac:spMk id="2" creationId="{00000000-0000-0000-0000-000000000000}"/>
          </ac:spMkLst>
        </pc:spChg>
      </pc:sldChg>
      <pc:sldChg chg="del ord">
        <pc:chgData name="Chris Droessler" userId="625c3661-9d64-47fa-b83c-4b49393bd161" providerId="ADAL" clId="{C61F8B8F-6AAF-0640-B642-2F796A0A0109}" dt="2021-10-18T18:14:17.946" v="835" actId="2696"/>
        <pc:sldMkLst>
          <pc:docMk/>
          <pc:sldMk cId="461162008" sldId="1406"/>
        </pc:sldMkLst>
      </pc:sldChg>
      <pc:sldChg chg="ord">
        <pc:chgData name="Chris Droessler" userId="625c3661-9d64-47fa-b83c-4b49393bd161" providerId="ADAL" clId="{C61F8B8F-6AAF-0640-B642-2F796A0A0109}" dt="2021-10-18T12:46:14.117" v="303"/>
        <pc:sldMkLst>
          <pc:docMk/>
          <pc:sldMk cId="4017884504" sldId="1477"/>
        </pc:sldMkLst>
      </pc:sldChg>
      <pc:sldChg chg="addSp modSp ord modNotesTx">
        <pc:chgData name="Chris Droessler" userId="625c3661-9d64-47fa-b83c-4b49393bd161" providerId="ADAL" clId="{C61F8B8F-6AAF-0640-B642-2F796A0A0109}" dt="2021-10-18T18:10:44.157" v="780" actId="1036"/>
        <pc:sldMkLst>
          <pc:docMk/>
          <pc:sldMk cId="2013082973" sldId="1488"/>
        </pc:sldMkLst>
        <pc:spChg chg="mod">
          <ac:chgData name="Chris Droessler" userId="625c3661-9d64-47fa-b83c-4b49393bd161" providerId="ADAL" clId="{C61F8B8F-6AAF-0640-B642-2F796A0A0109}" dt="2021-10-18T14:26:17.128" v="485" actId="20577"/>
          <ac:spMkLst>
            <pc:docMk/>
            <pc:sldMk cId="2013082973" sldId="1488"/>
            <ac:spMk id="2" creationId="{00000000-0000-0000-0000-000000000000}"/>
          </ac:spMkLst>
        </pc:spChg>
        <pc:spChg chg="mod">
          <ac:chgData name="Chris Droessler" userId="625c3661-9d64-47fa-b83c-4b49393bd161" providerId="ADAL" clId="{C61F8B8F-6AAF-0640-B642-2F796A0A0109}" dt="2021-10-18T17:49:18.396" v="662" actId="1076"/>
          <ac:spMkLst>
            <pc:docMk/>
            <pc:sldMk cId="2013082973" sldId="1488"/>
            <ac:spMk id="3" creationId="{00000000-0000-0000-0000-000000000000}"/>
          </ac:spMkLst>
        </pc:spChg>
        <pc:picChg chg="add mod modCrop">
          <ac:chgData name="Chris Droessler" userId="625c3661-9d64-47fa-b83c-4b49393bd161" providerId="ADAL" clId="{C61F8B8F-6AAF-0640-B642-2F796A0A0109}" dt="2021-10-18T17:47:41.902" v="646" actId="732"/>
          <ac:picMkLst>
            <pc:docMk/>
            <pc:sldMk cId="2013082973" sldId="1488"/>
            <ac:picMk id="5" creationId="{93E08FF8-1569-1B45-90D6-A175C949BD48}"/>
          </ac:picMkLst>
        </pc:picChg>
        <pc:picChg chg="add mod modCrop">
          <ac:chgData name="Chris Droessler" userId="625c3661-9d64-47fa-b83c-4b49393bd161" providerId="ADAL" clId="{C61F8B8F-6AAF-0640-B642-2F796A0A0109}" dt="2021-10-18T18:10:44.157" v="780" actId="1036"/>
          <ac:picMkLst>
            <pc:docMk/>
            <pc:sldMk cId="2013082973" sldId="1488"/>
            <ac:picMk id="7170" creationId="{6787D698-0C7B-0543-BAA2-FD7E64982CF9}"/>
          </ac:picMkLst>
        </pc:picChg>
      </pc:sldChg>
      <pc:sldChg chg="del">
        <pc:chgData name="Chris Droessler" userId="625c3661-9d64-47fa-b83c-4b49393bd161" providerId="ADAL" clId="{C61F8B8F-6AAF-0640-B642-2F796A0A0109}" dt="2021-10-18T11:23:55.127" v="52" actId="2696"/>
        <pc:sldMkLst>
          <pc:docMk/>
          <pc:sldMk cId="2562921347" sldId="1506"/>
        </pc:sldMkLst>
      </pc:sldChg>
      <pc:sldChg chg="del">
        <pc:chgData name="Chris Droessler" userId="625c3661-9d64-47fa-b83c-4b49393bd161" providerId="ADAL" clId="{C61F8B8F-6AAF-0640-B642-2F796A0A0109}" dt="2021-10-18T17:54:57.811" v="669" actId="2696"/>
        <pc:sldMkLst>
          <pc:docMk/>
          <pc:sldMk cId="1645376354" sldId="1507"/>
        </pc:sldMkLst>
      </pc:sldChg>
      <pc:sldChg chg="del">
        <pc:chgData name="Chris Droessler" userId="625c3661-9d64-47fa-b83c-4b49393bd161" providerId="ADAL" clId="{C61F8B8F-6AAF-0640-B642-2F796A0A0109}" dt="2021-10-18T11:23:53.190" v="51" actId="2696"/>
        <pc:sldMkLst>
          <pc:docMk/>
          <pc:sldMk cId="3615656486" sldId="1508"/>
        </pc:sldMkLst>
      </pc:sldChg>
      <pc:sldChg chg="modSp">
        <pc:chgData name="Chris Droessler" userId="625c3661-9d64-47fa-b83c-4b49393bd161" providerId="ADAL" clId="{C61F8B8F-6AAF-0640-B642-2F796A0A0109}" dt="2021-10-18T18:05:51.380" v="714" actId="20577"/>
        <pc:sldMkLst>
          <pc:docMk/>
          <pc:sldMk cId="827933489" sldId="1515"/>
        </pc:sldMkLst>
        <pc:spChg chg="mod">
          <ac:chgData name="Chris Droessler" userId="625c3661-9d64-47fa-b83c-4b49393bd161" providerId="ADAL" clId="{C61F8B8F-6AAF-0640-B642-2F796A0A0109}" dt="2021-10-18T18:05:51.380" v="714" actId="20577"/>
          <ac:spMkLst>
            <pc:docMk/>
            <pc:sldMk cId="827933489" sldId="1515"/>
            <ac:spMk id="2" creationId="{9E3D1396-D25C-F843-87C1-8554878AAEF2}"/>
          </ac:spMkLst>
        </pc:spChg>
        <pc:spChg chg="mod">
          <ac:chgData name="Chris Droessler" userId="625c3661-9d64-47fa-b83c-4b49393bd161" providerId="ADAL" clId="{C61F8B8F-6AAF-0640-B642-2F796A0A0109}" dt="2021-10-18T11:32:07.240" v="90" actId="20577"/>
          <ac:spMkLst>
            <pc:docMk/>
            <pc:sldMk cId="827933489" sldId="1515"/>
            <ac:spMk id="3" creationId="{8597A4B7-2454-6747-917B-97694A75FFF9}"/>
          </ac:spMkLst>
        </pc:spChg>
        <pc:spChg chg="mod">
          <ac:chgData name="Chris Droessler" userId="625c3661-9d64-47fa-b83c-4b49393bd161" providerId="ADAL" clId="{C61F8B8F-6AAF-0640-B642-2F796A0A0109}" dt="2021-10-18T18:05:05.053" v="704" actId="20577"/>
          <ac:spMkLst>
            <pc:docMk/>
            <pc:sldMk cId="827933489" sldId="1515"/>
            <ac:spMk id="4" creationId="{0A7F7A33-A5DC-4035-945E-DDEDC945980F}"/>
          </ac:spMkLst>
        </pc:spChg>
      </pc:sldChg>
      <pc:sldChg chg="modSp">
        <pc:chgData name="Chris Droessler" userId="625c3661-9d64-47fa-b83c-4b49393bd161" providerId="ADAL" clId="{C61F8B8F-6AAF-0640-B642-2F796A0A0109}" dt="2021-10-18T17:56:43.356" v="685" actId="404"/>
        <pc:sldMkLst>
          <pc:docMk/>
          <pc:sldMk cId="3909602946" sldId="1517"/>
        </pc:sldMkLst>
        <pc:spChg chg="mod">
          <ac:chgData name="Chris Droessler" userId="625c3661-9d64-47fa-b83c-4b49393bd161" providerId="ADAL" clId="{C61F8B8F-6AAF-0640-B642-2F796A0A0109}" dt="2021-10-18T17:56:43.356" v="685" actId="404"/>
          <ac:spMkLst>
            <pc:docMk/>
            <pc:sldMk cId="3909602946" sldId="1517"/>
            <ac:spMk id="2" creationId="{9E3D1396-D25C-F843-87C1-8554878AAEF2}"/>
          </ac:spMkLst>
        </pc:spChg>
        <pc:spChg chg="mod">
          <ac:chgData name="Chris Droessler" userId="625c3661-9d64-47fa-b83c-4b49393bd161" providerId="ADAL" clId="{C61F8B8F-6AAF-0640-B642-2F796A0A0109}" dt="2021-10-18T11:34:49.264" v="115"/>
          <ac:spMkLst>
            <pc:docMk/>
            <pc:sldMk cId="3909602946" sldId="1517"/>
            <ac:spMk id="3" creationId="{8597A4B7-2454-6747-917B-97694A75FFF9}"/>
          </ac:spMkLst>
        </pc:spChg>
      </pc:sldChg>
      <pc:sldChg chg="ord">
        <pc:chgData name="Chris Droessler" userId="625c3661-9d64-47fa-b83c-4b49393bd161" providerId="ADAL" clId="{C61F8B8F-6AAF-0640-B642-2F796A0A0109}" dt="2021-10-18T12:46:21.100" v="305"/>
        <pc:sldMkLst>
          <pc:docMk/>
          <pc:sldMk cId="1275255596" sldId="1529"/>
        </pc:sldMkLst>
      </pc:sldChg>
      <pc:sldChg chg="addSp delSp modSp">
        <pc:chgData name="Chris Droessler" userId="625c3661-9d64-47fa-b83c-4b49393bd161" providerId="ADAL" clId="{C61F8B8F-6AAF-0640-B642-2F796A0A0109}" dt="2021-10-18T11:44:55.583" v="142" actId="14100"/>
        <pc:sldMkLst>
          <pc:docMk/>
          <pc:sldMk cId="2986537392" sldId="1532"/>
        </pc:sldMkLst>
        <pc:spChg chg="mod">
          <ac:chgData name="Chris Droessler" userId="625c3661-9d64-47fa-b83c-4b49393bd161" providerId="ADAL" clId="{C61F8B8F-6AAF-0640-B642-2F796A0A0109}" dt="2021-10-18T11:44:06.613" v="136"/>
          <ac:spMkLst>
            <pc:docMk/>
            <pc:sldMk cId="2986537392" sldId="1532"/>
            <ac:spMk id="9" creationId="{D34B1693-1A46-49F4-AC89-53D58429FD9C}"/>
          </ac:spMkLst>
        </pc:spChg>
        <pc:picChg chg="add mod">
          <ac:chgData name="Chris Droessler" userId="625c3661-9d64-47fa-b83c-4b49393bd161" providerId="ADAL" clId="{C61F8B8F-6AAF-0640-B642-2F796A0A0109}" dt="2021-10-18T11:44:55.583" v="142" actId="14100"/>
          <ac:picMkLst>
            <pc:docMk/>
            <pc:sldMk cId="2986537392" sldId="1532"/>
            <ac:picMk id="3" creationId="{97E5A4AD-252A-EE47-BC04-0258F2567500}"/>
          </ac:picMkLst>
        </pc:picChg>
        <pc:picChg chg="del mod">
          <ac:chgData name="Chris Droessler" userId="625c3661-9d64-47fa-b83c-4b49393bd161" providerId="ADAL" clId="{C61F8B8F-6AAF-0640-B642-2F796A0A0109}" dt="2021-10-18T11:44:21.687" v="138" actId="478"/>
          <ac:picMkLst>
            <pc:docMk/>
            <pc:sldMk cId="2986537392" sldId="1532"/>
            <ac:picMk id="6" creationId="{46F46DF5-DBF0-4B77-A41E-DE6E94A716EC}"/>
          </ac:picMkLst>
        </pc:picChg>
      </pc:sldChg>
      <pc:sldChg chg="addSp delSp modSp modNotesTx">
        <pc:chgData name="Chris Droessler" userId="625c3661-9d64-47fa-b83c-4b49393bd161" providerId="ADAL" clId="{C61F8B8F-6AAF-0640-B642-2F796A0A0109}" dt="2021-10-18T12:06:52.994" v="156" actId="14100"/>
        <pc:sldMkLst>
          <pc:docMk/>
          <pc:sldMk cId="145283134" sldId="1534"/>
        </pc:sldMkLst>
        <pc:picChg chg="add mod">
          <ac:chgData name="Chris Droessler" userId="625c3661-9d64-47fa-b83c-4b49393bd161" providerId="ADAL" clId="{C61F8B8F-6AAF-0640-B642-2F796A0A0109}" dt="2021-10-18T12:06:52.994" v="156" actId="14100"/>
          <ac:picMkLst>
            <pc:docMk/>
            <pc:sldMk cId="145283134" sldId="1534"/>
            <ac:picMk id="3" creationId="{AC4B0A3A-79EB-E746-BF50-DAA0DD60CFEE}"/>
          </ac:picMkLst>
        </pc:picChg>
        <pc:picChg chg="del mod">
          <ac:chgData name="Chris Droessler" userId="625c3661-9d64-47fa-b83c-4b49393bd161" providerId="ADAL" clId="{C61F8B8F-6AAF-0640-B642-2F796A0A0109}" dt="2021-10-18T12:06:37.114" v="152" actId="478"/>
          <ac:picMkLst>
            <pc:docMk/>
            <pc:sldMk cId="145283134" sldId="1534"/>
            <ac:picMk id="7" creationId="{E9E19697-E386-4442-9247-B78C72953940}"/>
          </ac:picMkLst>
        </pc:picChg>
      </pc:sldChg>
      <pc:sldChg chg="addSp delSp modSp modNotesTx">
        <pc:chgData name="Chris Droessler" userId="625c3661-9d64-47fa-b83c-4b49393bd161" providerId="ADAL" clId="{C61F8B8F-6AAF-0640-B642-2F796A0A0109}" dt="2021-10-18T18:00:00.740" v="692" actId="20577"/>
        <pc:sldMkLst>
          <pc:docMk/>
          <pc:sldMk cId="1193291478" sldId="1540"/>
        </pc:sldMkLst>
        <pc:spChg chg="mod">
          <ac:chgData name="Chris Droessler" userId="625c3661-9d64-47fa-b83c-4b49393bd161" providerId="ADAL" clId="{C61F8B8F-6AAF-0640-B642-2F796A0A0109}" dt="2021-10-18T18:00:00.740" v="692" actId="20577"/>
          <ac:spMkLst>
            <pc:docMk/>
            <pc:sldMk cId="1193291478" sldId="1540"/>
            <ac:spMk id="2" creationId="{00000000-0000-0000-0000-000000000000}"/>
          </ac:spMkLst>
        </pc:spChg>
        <pc:spChg chg="mod">
          <ac:chgData name="Chris Droessler" userId="625c3661-9d64-47fa-b83c-4b49393bd161" providerId="ADAL" clId="{C61F8B8F-6AAF-0640-B642-2F796A0A0109}" dt="2021-10-18T11:28:06.642" v="80" actId="20577"/>
          <ac:spMkLst>
            <pc:docMk/>
            <pc:sldMk cId="1193291478" sldId="1540"/>
            <ac:spMk id="3" creationId="{00000000-0000-0000-0000-000000000000}"/>
          </ac:spMkLst>
        </pc:spChg>
        <pc:picChg chg="add mod">
          <ac:chgData name="Chris Droessler" userId="625c3661-9d64-47fa-b83c-4b49393bd161" providerId="ADAL" clId="{C61F8B8F-6AAF-0640-B642-2F796A0A0109}" dt="2021-10-18T11:25:24.606" v="59" actId="14100"/>
          <ac:picMkLst>
            <pc:docMk/>
            <pc:sldMk cId="1193291478" sldId="1540"/>
            <ac:picMk id="6" creationId="{AEBB8AF0-11D4-C142-B765-6BF40C771D3F}"/>
          </ac:picMkLst>
        </pc:picChg>
        <pc:picChg chg="del">
          <ac:chgData name="Chris Droessler" userId="625c3661-9d64-47fa-b83c-4b49393bd161" providerId="ADAL" clId="{C61F8B8F-6AAF-0640-B642-2F796A0A0109}" dt="2021-10-18T11:25:06.782" v="53" actId="478"/>
          <ac:picMkLst>
            <pc:docMk/>
            <pc:sldMk cId="1193291478" sldId="1540"/>
            <ac:picMk id="1026" creationId="{01AB333B-2CF8-9747-B1B2-E3717430B3BF}"/>
          </ac:picMkLst>
        </pc:picChg>
      </pc:sldChg>
      <pc:sldChg chg="del">
        <pc:chgData name="Chris Droessler" userId="625c3661-9d64-47fa-b83c-4b49393bd161" providerId="ADAL" clId="{C61F8B8F-6AAF-0640-B642-2F796A0A0109}" dt="2021-10-18T11:23:33.364" v="37" actId="2696"/>
        <pc:sldMkLst>
          <pc:docMk/>
          <pc:sldMk cId="2803116195" sldId="1541"/>
        </pc:sldMkLst>
      </pc:sldChg>
      <pc:sldChg chg="del">
        <pc:chgData name="Chris Droessler" userId="625c3661-9d64-47fa-b83c-4b49393bd161" providerId="ADAL" clId="{C61F8B8F-6AAF-0640-B642-2F796A0A0109}" dt="2021-10-18T11:23:39.514" v="40" actId="2696"/>
        <pc:sldMkLst>
          <pc:docMk/>
          <pc:sldMk cId="2674400185" sldId="1542"/>
        </pc:sldMkLst>
      </pc:sldChg>
      <pc:sldChg chg="del">
        <pc:chgData name="Chris Droessler" userId="625c3661-9d64-47fa-b83c-4b49393bd161" providerId="ADAL" clId="{C61F8B8F-6AAF-0640-B642-2F796A0A0109}" dt="2021-10-18T11:23:42.673" v="46" actId="2696"/>
        <pc:sldMkLst>
          <pc:docMk/>
          <pc:sldMk cId="2992403768" sldId="1543"/>
        </pc:sldMkLst>
      </pc:sldChg>
      <pc:sldChg chg="del">
        <pc:chgData name="Chris Droessler" userId="625c3661-9d64-47fa-b83c-4b49393bd161" providerId="ADAL" clId="{C61F8B8F-6AAF-0640-B642-2F796A0A0109}" dt="2021-10-18T11:23:39.523" v="41" actId="2696"/>
        <pc:sldMkLst>
          <pc:docMk/>
          <pc:sldMk cId="3302674682" sldId="1545"/>
        </pc:sldMkLst>
      </pc:sldChg>
      <pc:sldChg chg="del">
        <pc:chgData name="Chris Droessler" userId="625c3661-9d64-47fa-b83c-4b49393bd161" providerId="ADAL" clId="{C61F8B8F-6AAF-0640-B642-2F796A0A0109}" dt="2021-10-18T11:23:39.531" v="42" actId="2696"/>
        <pc:sldMkLst>
          <pc:docMk/>
          <pc:sldMk cId="4179688531" sldId="1546"/>
        </pc:sldMkLst>
      </pc:sldChg>
      <pc:sldChg chg="del">
        <pc:chgData name="Chris Droessler" userId="625c3661-9d64-47fa-b83c-4b49393bd161" providerId="ADAL" clId="{C61F8B8F-6AAF-0640-B642-2F796A0A0109}" dt="2021-10-18T11:23:39.540" v="43" actId="2696"/>
        <pc:sldMkLst>
          <pc:docMk/>
          <pc:sldMk cId="797788428" sldId="1547"/>
        </pc:sldMkLst>
      </pc:sldChg>
      <pc:sldChg chg="del">
        <pc:chgData name="Chris Droessler" userId="625c3661-9d64-47fa-b83c-4b49393bd161" providerId="ADAL" clId="{C61F8B8F-6AAF-0640-B642-2F796A0A0109}" dt="2021-10-18T11:23:39.548" v="44" actId="2696"/>
        <pc:sldMkLst>
          <pc:docMk/>
          <pc:sldMk cId="389046233" sldId="1548"/>
        </pc:sldMkLst>
      </pc:sldChg>
      <pc:sldChg chg="del">
        <pc:chgData name="Chris Droessler" userId="625c3661-9d64-47fa-b83c-4b49393bd161" providerId="ADAL" clId="{C61F8B8F-6AAF-0640-B642-2F796A0A0109}" dt="2021-10-18T11:23:33.375" v="38" actId="2696"/>
        <pc:sldMkLst>
          <pc:docMk/>
          <pc:sldMk cId="2367475308" sldId="1549"/>
        </pc:sldMkLst>
      </pc:sldChg>
      <pc:sldChg chg="del">
        <pc:chgData name="Chris Droessler" userId="625c3661-9d64-47fa-b83c-4b49393bd161" providerId="ADAL" clId="{C61F8B8F-6AAF-0640-B642-2F796A0A0109}" dt="2021-10-18T11:23:33.385" v="39" actId="2696"/>
        <pc:sldMkLst>
          <pc:docMk/>
          <pc:sldMk cId="1908802170" sldId="1550"/>
        </pc:sldMkLst>
      </pc:sldChg>
      <pc:sldChg chg="addSp delSp modSp setBg delAnim">
        <pc:chgData name="Chris Droessler" userId="625c3661-9d64-47fa-b83c-4b49393bd161" providerId="ADAL" clId="{C61F8B8F-6AAF-0640-B642-2F796A0A0109}" dt="2021-10-19T12:27:22.897" v="1712" actId="1037"/>
        <pc:sldMkLst>
          <pc:docMk/>
          <pc:sldMk cId="36687348" sldId="1551"/>
        </pc:sldMkLst>
        <pc:picChg chg="add del mod">
          <ac:chgData name="Chris Droessler" userId="625c3661-9d64-47fa-b83c-4b49393bd161" providerId="ADAL" clId="{C61F8B8F-6AAF-0640-B642-2F796A0A0109}" dt="2021-10-18T12:08:25.894" v="160" actId="478"/>
          <ac:picMkLst>
            <pc:docMk/>
            <pc:sldMk cId="36687348" sldId="1551"/>
            <ac:picMk id="4" creationId="{A08A3A4C-07D5-3046-A089-1F563125CD8A}"/>
          </ac:picMkLst>
        </pc:picChg>
        <pc:picChg chg="del">
          <ac:chgData name="Chris Droessler" userId="625c3661-9d64-47fa-b83c-4b49393bd161" providerId="ADAL" clId="{C61F8B8F-6AAF-0640-B642-2F796A0A0109}" dt="2021-10-18T11:22:42.291" v="36" actId="478"/>
          <ac:picMkLst>
            <pc:docMk/>
            <pc:sldMk cId="36687348" sldId="1551"/>
            <ac:picMk id="5" creationId="{91A7DBB8-EAD1-463B-8202-71F8574FD1B5}"/>
          </ac:picMkLst>
        </pc:picChg>
        <pc:picChg chg="del mod">
          <ac:chgData name="Chris Droessler" userId="625c3661-9d64-47fa-b83c-4b49393bd161" providerId="ADAL" clId="{C61F8B8F-6AAF-0640-B642-2F796A0A0109}" dt="2021-10-18T11:22:39.742" v="35" actId="478"/>
          <ac:picMkLst>
            <pc:docMk/>
            <pc:sldMk cId="36687348" sldId="1551"/>
            <ac:picMk id="6" creationId="{4096B830-94AD-412F-B5BC-B426DE1393E0}"/>
          </ac:picMkLst>
        </pc:picChg>
        <pc:picChg chg="del mod">
          <ac:chgData name="Chris Droessler" userId="625c3661-9d64-47fa-b83c-4b49393bd161" providerId="ADAL" clId="{C61F8B8F-6AAF-0640-B642-2F796A0A0109}" dt="2021-10-18T12:08:19.176" v="158" actId="478"/>
          <ac:picMkLst>
            <pc:docMk/>
            <pc:sldMk cId="36687348" sldId="1551"/>
            <ac:picMk id="7" creationId="{35A1B286-6820-4C2E-8D68-789A42063C7B}"/>
          </ac:picMkLst>
        </pc:picChg>
        <pc:picChg chg="add del mod">
          <ac:chgData name="Chris Droessler" userId="625c3661-9d64-47fa-b83c-4b49393bd161" providerId="ADAL" clId="{C61F8B8F-6AAF-0640-B642-2F796A0A0109}" dt="2021-10-18T12:12:58.372" v="173" actId="478"/>
          <ac:picMkLst>
            <pc:docMk/>
            <pc:sldMk cId="36687348" sldId="1551"/>
            <ac:picMk id="9" creationId="{C5163C71-8454-6141-AD89-EE5DCC47AC56}"/>
          </ac:picMkLst>
        </pc:picChg>
        <pc:picChg chg="add mod modCrop">
          <ac:chgData name="Chris Droessler" userId="625c3661-9d64-47fa-b83c-4b49393bd161" providerId="ADAL" clId="{C61F8B8F-6AAF-0640-B642-2F796A0A0109}" dt="2021-10-19T12:27:22.897" v="1712" actId="1037"/>
          <ac:picMkLst>
            <pc:docMk/>
            <pc:sldMk cId="36687348" sldId="1551"/>
            <ac:picMk id="11" creationId="{CC723EA7-F292-0D4D-AB34-0EC365A2AB39}"/>
          </ac:picMkLst>
        </pc:picChg>
      </pc:sldChg>
      <pc:sldChg chg="del">
        <pc:chgData name="Chris Droessler" userId="625c3661-9d64-47fa-b83c-4b49393bd161" providerId="ADAL" clId="{C61F8B8F-6AAF-0640-B642-2F796A0A0109}" dt="2021-10-18T11:23:44.976" v="50" actId="2696"/>
        <pc:sldMkLst>
          <pc:docMk/>
          <pc:sldMk cId="3492499135" sldId="1552"/>
        </pc:sldMkLst>
      </pc:sldChg>
      <pc:sldChg chg="del">
        <pc:chgData name="Chris Droessler" userId="625c3661-9d64-47fa-b83c-4b49393bd161" providerId="ADAL" clId="{C61F8B8F-6AAF-0640-B642-2F796A0A0109}" dt="2021-10-18T11:23:42.688" v="48" actId="2696"/>
        <pc:sldMkLst>
          <pc:docMk/>
          <pc:sldMk cId="1573302769" sldId="1554"/>
        </pc:sldMkLst>
      </pc:sldChg>
      <pc:sldChg chg="del">
        <pc:chgData name="Chris Droessler" userId="625c3661-9d64-47fa-b83c-4b49393bd161" providerId="ADAL" clId="{C61F8B8F-6AAF-0640-B642-2F796A0A0109}" dt="2021-10-18T11:23:42.695" v="49" actId="2696"/>
        <pc:sldMkLst>
          <pc:docMk/>
          <pc:sldMk cId="2745190745" sldId="1555"/>
        </pc:sldMkLst>
      </pc:sldChg>
      <pc:sldChg chg="del">
        <pc:chgData name="Chris Droessler" userId="625c3661-9d64-47fa-b83c-4b49393bd161" providerId="ADAL" clId="{C61F8B8F-6AAF-0640-B642-2F796A0A0109}" dt="2021-10-18T11:23:39.556" v="45" actId="2696"/>
        <pc:sldMkLst>
          <pc:docMk/>
          <pc:sldMk cId="2773661964" sldId="1556"/>
        </pc:sldMkLst>
      </pc:sldChg>
      <pc:sldChg chg="del">
        <pc:chgData name="Chris Droessler" userId="625c3661-9d64-47fa-b83c-4b49393bd161" providerId="ADAL" clId="{C61F8B8F-6AAF-0640-B642-2F796A0A0109}" dt="2021-10-18T11:23:42.680" v="47" actId="2696"/>
        <pc:sldMkLst>
          <pc:docMk/>
          <pc:sldMk cId="4031475819" sldId="1557"/>
        </pc:sldMkLst>
      </pc:sldChg>
      <pc:sldChg chg="addSp delSp modSp add modNotesTx">
        <pc:chgData name="Chris Droessler" userId="625c3661-9d64-47fa-b83c-4b49393bd161" providerId="ADAL" clId="{C61F8B8F-6AAF-0640-B642-2F796A0A0109}" dt="2021-10-19T12:26:31.628" v="1708" actId="20577"/>
        <pc:sldMkLst>
          <pc:docMk/>
          <pc:sldMk cId="1913347093" sldId="1560"/>
        </pc:sldMkLst>
        <pc:spChg chg="mod">
          <ac:chgData name="Chris Droessler" userId="625c3661-9d64-47fa-b83c-4b49393bd161" providerId="ADAL" clId="{C61F8B8F-6AAF-0640-B642-2F796A0A0109}" dt="2021-10-18T18:06:58.887" v="730" actId="14100"/>
          <ac:spMkLst>
            <pc:docMk/>
            <pc:sldMk cId="1913347093" sldId="1560"/>
            <ac:spMk id="2" creationId="{9E3D1396-D25C-F843-87C1-8554878AAEF2}"/>
          </ac:spMkLst>
        </pc:spChg>
        <pc:spChg chg="mod">
          <ac:chgData name="Chris Droessler" userId="625c3661-9d64-47fa-b83c-4b49393bd161" providerId="ADAL" clId="{C61F8B8F-6AAF-0640-B642-2F796A0A0109}" dt="2021-10-18T11:33:11.870" v="109" actId="20577"/>
          <ac:spMkLst>
            <pc:docMk/>
            <pc:sldMk cId="1913347093" sldId="1560"/>
            <ac:spMk id="3" creationId="{8597A4B7-2454-6747-917B-97694A75FFF9}"/>
          </ac:spMkLst>
        </pc:spChg>
        <pc:spChg chg="del mod">
          <ac:chgData name="Chris Droessler" userId="625c3661-9d64-47fa-b83c-4b49393bd161" providerId="ADAL" clId="{C61F8B8F-6AAF-0640-B642-2F796A0A0109}" dt="2021-10-19T12:17:21.856" v="1618"/>
          <ac:spMkLst>
            <pc:docMk/>
            <pc:sldMk cId="1913347093" sldId="1560"/>
            <ac:spMk id="4" creationId="{0A7F7A33-A5DC-4035-945E-DDEDC945980F}"/>
          </ac:spMkLst>
        </pc:spChg>
        <pc:spChg chg="add del mod">
          <ac:chgData name="Chris Droessler" userId="625c3661-9d64-47fa-b83c-4b49393bd161" providerId="ADAL" clId="{C61F8B8F-6AAF-0640-B642-2F796A0A0109}" dt="2021-10-19T12:25:00.854" v="1690" actId="478"/>
          <ac:spMkLst>
            <pc:docMk/>
            <pc:sldMk cId="1913347093" sldId="1560"/>
            <ac:spMk id="11" creationId="{9415395D-58B4-5B4D-814B-0F2BA72058D2}"/>
          </ac:spMkLst>
        </pc:spChg>
        <pc:picChg chg="add del mod">
          <ac:chgData name="Chris Droessler" userId="625c3661-9d64-47fa-b83c-4b49393bd161" providerId="ADAL" clId="{C61F8B8F-6AAF-0640-B642-2F796A0A0109}" dt="2021-10-19T12:24:44.873" v="1685" actId="478"/>
          <ac:picMkLst>
            <pc:docMk/>
            <pc:sldMk cId="1913347093" sldId="1560"/>
            <ac:picMk id="7" creationId="{34F0F39E-557C-6145-BE08-1B94C0E4DB7C}"/>
          </ac:picMkLst>
        </pc:picChg>
        <pc:picChg chg="add mod modCrop">
          <ac:chgData name="Chris Droessler" userId="625c3661-9d64-47fa-b83c-4b49393bd161" providerId="ADAL" clId="{C61F8B8F-6AAF-0640-B642-2F796A0A0109}" dt="2021-10-19T12:26:18.459" v="1706" actId="1035"/>
          <ac:picMkLst>
            <pc:docMk/>
            <pc:sldMk cId="1913347093" sldId="1560"/>
            <ac:picMk id="9" creationId="{2F7986F5-772F-A744-B595-37AEB9618957}"/>
          </ac:picMkLst>
        </pc:picChg>
      </pc:sldChg>
      <pc:sldChg chg="modSp add">
        <pc:chgData name="Chris Droessler" userId="625c3661-9d64-47fa-b83c-4b49393bd161" providerId="ADAL" clId="{C61F8B8F-6AAF-0640-B642-2F796A0A0109}" dt="2021-10-18T17:56:49.340" v="687" actId="404"/>
        <pc:sldMkLst>
          <pc:docMk/>
          <pc:sldMk cId="3110920265" sldId="1561"/>
        </pc:sldMkLst>
        <pc:spChg chg="mod">
          <ac:chgData name="Chris Droessler" userId="625c3661-9d64-47fa-b83c-4b49393bd161" providerId="ADAL" clId="{C61F8B8F-6AAF-0640-B642-2F796A0A0109}" dt="2021-10-18T17:56:49.340" v="687" actId="404"/>
          <ac:spMkLst>
            <pc:docMk/>
            <pc:sldMk cId="3110920265" sldId="1561"/>
            <ac:spMk id="2" creationId="{9E3D1396-D25C-F843-87C1-8554878AAEF2}"/>
          </ac:spMkLst>
        </pc:spChg>
        <pc:spChg chg="mod">
          <ac:chgData name="Chris Droessler" userId="625c3661-9d64-47fa-b83c-4b49393bd161" providerId="ADAL" clId="{C61F8B8F-6AAF-0640-B642-2F796A0A0109}" dt="2021-10-18T11:34:04.361" v="113"/>
          <ac:spMkLst>
            <pc:docMk/>
            <pc:sldMk cId="3110920265" sldId="1561"/>
            <ac:spMk id="3" creationId="{8597A4B7-2454-6747-917B-97694A75FFF9}"/>
          </ac:spMkLst>
        </pc:spChg>
      </pc:sldChg>
      <pc:sldChg chg="addSp delSp modSp add">
        <pc:chgData name="Chris Droessler" userId="625c3661-9d64-47fa-b83c-4b49393bd161" providerId="ADAL" clId="{C61F8B8F-6AAF-0640-B642-2F796A0A0109}" dt="2021-10-18T11:49:07.870" v="150" actId="14100"/>
        <pc:sldMkLst>
          <pc:docMk/>
          <pc:sldMk cId="1942889282" sldId="1562"/>
        </pc:sldMkLst>
        <pc:spChg chg="mod">
          <ac:chgData name="Chris Droessler" userId="625c3661-9d64-47fa-b83c-4b49393bd161" providerId="ADAL" clId="{C61F8B8F-6AAF-0640-B642-2F796A0A0109}" dt="2021-10-18T11:44:16.805" v="137"/>
          <ac:spMkLst>
            <pc:docMk/>
            <pc:sldMk cId="1942889282" sldId="1562"/>
            <ac:spMk id="9" creationId="{D34B1693-1A46-49F4-AC89-53D58429FD9C}"/>
          </ac:spMkLst>
        </pc:spChg>
        <pc:picChg chg="add mod">
          <ac:chgData name="Chris Droessler" userId="625c3661-9d64-47fa-b83c-4b49393bd161" providerId="ADAL" clId="{C61F8B8F-6AAF-0640-B642-2F796A0A0109}" dt="2021-10-18T11:49:07.870" v="150" actId="14100"/>
          <ac:picMkLst>
            <pc:docMk/>
            <pc:sldMk cId="1942889282" sldId="1562"/>
            <ac:picMk id="3" creationId="{C61C1C95-CBFB-4749-9C45-9D3FD6AA1C2D}"/>
          </ac:picMkLst>
        </pc:picChg>
        <pc:picChg chg="del">
          <ac:chgData name="Chris Droessler" userId="625c3661-9d64-47fa-b83c-4b49393bd161" providerId="ADAL" clId="{C61F8B8F-6AAF-0640-B642-2F796A0A0109}" dt="2021-10-18T11:47:09.625" v="143" actId="478"/>
          <ac:picMkLst>
            <pc:docMk/>
            <pc:sldMk cId="1942889282" sldId="1562"/>
            <ac:picMk id="6" creationId="{46F46DF5-DBF0-4B77-A41E-DE6E94A716EC}"/>
          </ac:picMkLst>
        </pc:picChg>
      </pc:sldChg>
      <pc:sldChg chg="addSp delSp modSp add ord setBg delAnim">
        <pc:chgData name="Chris Droessler" userId="625c3661-9d64-47fa-b83c-4b49393bd161" providerId="ADAL" clId="{C61F8B8F-6AAF-0640-B642-2F796A0A0109}" dt="2021-10-19T12:27:28.602" v="1713"/>
        <pc:sldMkLst>
          <pc:docMk/>
          <pc:sldMk cId="2386392284" sldId="1563"/>
        </pc:sldMkLst>
        <pc:picChg chg="add del mod">
          <ac:chgData name="Chris Droessler" userId="625c3661-9d64-47fa-b83c-4b49393bd161" providerId="ADAL" clId="{C61F8B8F-6AAF-0640-B642-2F796A0A0109}" dt="2021-10-18T12:12:06.238" v="169" actId="478"/>
          <ac:picMkLst>
            <pc:docMk/>
            <pc:sldMk cId="2386392284" sldId="1563"/>
            <ac:picMk id="4" creationId="{BC154419-FD62-8445-BC9B-3AC1CEF90393}"/>
          </ac:picMkLst>
        </pc:picChg>
        <pc:picChg chg="add mod">
          <ac:chgData name="Chris Droessler" userId="625c3661-9d64-47fa-b83c-4b49393bd161" providerId="ADAL" clId="{C61F8B8F-6AAF-0640-B642-2F796A0A0109}" dt="2021-10-18T12:12:17.839" v="172" actId="14100"/>
          <ac:picMkLst>
            <pc:docMk/>
            <pc:sldMk cId="2386392284" sldId="1563"/>
            <ac:picMk id="6" creationId="{B83C4225-F06A-3F4C-8347-339A389610E9}"/>
          </ac:picMkLst>
        </pc:picChg>
        <pc:picChg chg="del">
          <ac:chgData name="Chris Droessler" userId="625c3661-9d64-47fa-b83c-4b49393bd161" providerId="ADAL" clId="{C61F8B8F-6AAF-0640-B642-2F796A0A0109}" dt="2021-10-18T12:11:19.754" v="164" actId="478"/>
          <ac:picMkLst>
            <pc:docMk/>
            <pc:sldMk cId="2386392284" sldId="1563"/>
            <ac:picMk id="7" creationId="{35A1B286-6820-4C2E-8D68-789A42063C7B}"/>
          </ac:picMkLst>
        </pc:picChg>
      </pc:sldChg>
      <pc:sldChg chg="add">
        <pc:chgData name="Chris Droessler" userId="625c3661-9d64-47fa-b83c-4b49393bd161" providerId="ADAL" clId="{C61F8B8F-6AAF-0640-B642-2F796A0A0109}" dt="2021-10-18T12:37:16.977" v="199"/>
        <pc:sldMkLst>
          <pc:docMk/>
          <pc:sldMk cId="1308151353" sldId="1564"/>
        </pc:sldMkLst>
      </pc:sldChg>
      <pc:sldChg chg="addSp modSp add modNotesTx">
        <pc:chgData name="Chris Droessler" userId="625c3661-9d64-47fa-b83c-4b49393bd161" providerId="ADAL" clId="{C61F8B8F-6AAF-0640-B642-2F796A0A0109}" dt="2021-10-19T15:09:32.114" v="2030" actId="20577"/>
        <pc:sldMkLst>
          <pc:docMk/>
          <pc:sldMk cId="2285263565" sldId="1565"/>
        </pc:sldMkLst>
        <pc:spChg chg="mod">
          <ac:chgData name="Chris Droessler" userId="625c3661-9d64-47fa-b83c-4b49393bd161" providerId="ADAL" clId="{C61F8B8F-6AAF-0640-B642-2F796A0A0109}" dt="2021-10-18T13:22:41.205" v="441"/>
          <ac:spMkLst>
            <pc:docMk/>
            <pc:sldMk cId="2285263565" sldId="1565"/>
            <ac:spMk id="2" creationId="{00000000-0000-0000-0000-000000000000}"/>
          </ac:spMkLst>
        </pc:spChg>
        <pc:spChg chg="mod">
          <ac:chgData name="Chris Droessler" userId="625c3661-9d64-47fa-b83c-4b49393bd161" providerId="ADAL" clId="{C61F8B8F-6AAF-0640-B642-2F796A0A0109}" dt="2021-10-18T13:23:49.177" v="449" actId="27636"/>
          <ac:spMkLst>
            <pc:docMk/>
            <pc:sldMk cId="2285263565" sldId="1565"/>
            <ac:spMk id="3" creationId="{00000000-0000-0000-0000-000000000000}"/>
          </ac:spMkLst>
        </pc:spChg>
        <pc:picChg chg="add mod">
          <ac:chgData name="Chris Droessler" userId="625c3661-9d64-47fa-b83c-4b49393bd161" providerId="ADAL" clId="{C61F8B8F-6AAF-0640-B642-2F796A0A0109}" dt="2021-10-18T13:23:06.319" v="446" actId="1076"/>
          <ac:picMkLst>
            <pc:docMk/>
            <pc:sldMk cId="2285263565" sldId="1565"/>
            <ac:picMk id="8194" creationId="{73908DB5-5CA5-B14B-AEDE-079FCD1A91BE}"/>
          </ac:picMkLst>
        </pc:picChg>
        <pc:picChg chg="add mod">
          <ac:chgData name="Chris Droessler" userId="625c3661-9d64-47fa-b83c-4b49393bd161" providerId="ADAL" clId="{C61F8B8F-6AAF-0640-B642-2F796A0A0109}" dt="2021-10-18T13:24:12.541" v="452" actId="14100"/>
          <ac:picMkLst>
            <pc:docMk/>
            <pc:sldMk cId="2285263565" sldId="1565"/>
            <ac:picMk id="8196" creationId="{9CC82550-C1DD-BD4F-AED9-C6D7A02FDFDC}"/>
          </ac:picMkLst>
        </pc:picChg>
      </pc:sldChg>
      <pc:sldChg chg="addSp delSp modSp add modNotesTx">
        <pc:chgData name="Chris Droessler" userId="625c3661-9d64-47fa-b83c-4b49393bd161" providerId="ADAL" clId="{C61F8B8F-6AAF-0640-B642-2F796A0A0109}" dt="2021-10-18T18:11:09.389" v="797" actId="20577"/>
        <pc:sldMkLst>
          <pc:docMk/>
          <pc:sldMk cId="263422381" sldId="1566"/>
        </pc:sldMkLst>
        <pc:spChg chg="mod">
          <ac:chgData name="Chris Droessler" userId="625c3661-9d64-47fa-b83c-4b49393bd161" providerId="ADAL" clId="{C61F8B8F-6AAF-0640-B642-2F796A0A0109}" dt="2021-10-18T12:39:02.711" v="240"/>
          <ac:spMkLst>
            <pc:docMk/>
            <pc:sldMk cId="263422381" sldId="1566"/>
            <ac:spMk id="2" creationId="{00000000-0000-0000-0000-000000000000}"/>
          </ac:spMkLst>
        </pc:spChg>
        <pc:spChg chg="mod">
          <ac:chgData name="Chris Droessler" userId="625c3661-9d64-47fa-b83c-4b49393bd161" providerId="ADAL" clId="{C61F8B8F-6AAF-0640-B642-2F796A0A0109}" dt="2021-10-18T18:11:09.389" v="797" actId="20577"/>
          <ac:spMkLst>
            <pc:docMk/>
            <pc:sldMk cId="263422381" sldId="1566"/>
            <ac:spMk id="3" creationId="{00000000-0000-0000-0000-000000000000}"/>
          </ac:spMkLst>
        </pc:spChg>
        <pc:spChg chg="add del mod">
          <ac:chgData name="Chris Droessler" userId="625c3661-9d64-47fa-b83c-4b49393bd161" providerId="ADAL" clId="{C61F8B8F-6AAF-0640-B642-2F796A0A0109}" dt="2021-10-18T18:09:26.368" v="755" actId="478"/>
          <ac:spMkLst>
            <pc:docMk/>
            <pc:sldMk cId="263422381" sldId="1566"/>
            <ac:spMk id="6" creationId="{1358B432-7418-424A-9B67-C15EF26DB5E7}"/>
          </ac:spMkLst>
        </pc:spChg>
        <pc:spChg chg="add del mod">
          <ac:chgData name="Chris Droessler" userId="625c3661-9d64-47fa-b83c-4b49393bd161" providerId="ADAL" clId="{C61F8B8F-6AAF-0640-B642-2F796A0A0109}" dt="2021-10-18T18:09:32.488" v="757" actId="478"/>
          <ac:spMkLst>
            <pc:docMk/>
            <pc:sldMk cId="263422381" sldId="1566"/>
            <ac:spMk id="7" creationId="{9E9A8959-0474-EA45-AC68-E75F1BB969A7}"/>
          </ac:spMkLst>
        </pc:spChg>
        <pc:picChg chg="add mod modCrop">
          <ac:chgData name="Chris Droessler" userId="625c3661-9d64-47fa-b83c-4b49393bd161" providerId="ADAL" clId="{C61F8B8F-6AAF-0640-B642-2F796A0A0109}" dt="2021-10-18T18:08:49.538" v="752" actId="732"/>
          <ac:picMkLst>
            <pc:docMk/>
            <pc:sldMk cId="263422381" sldId="1566"/>
            <ac:picMk id="5" creationId="{46733A4B-53E3-6044-B471-32EBA5893E5F}"/>
          </ac:picMkLst>
        </pc:picChg>
        <pc:picChg chg="add mod">
          <ac:chgData name="Chris Droessler" userId="625c3661-9d64-47fa-b83c-4b49393bd161" providerId="ADAL" clId="{C61F8B8F-6AAF-0640-B642-2F796A0A0109}" dt="2021-10-18T18:10:19.822" v="766" actId="1036"/>
          <ac:picMkLst>
            <pc:docMk/>
            <pc:sldMk cId="263422381" sldId="1566"/>
            <ac:picMk id="9" creationId="{7BFD2984-D6E8-904D-BE32-7C1C4469EB6E}"/>
          </ac:picMkLst>
        </pc:picChg>
      </pc:sldChg>
      <pc:sldChg chg="addSp modSp add del ord modNotesTx">
        <pc:chgData name="Chris Droessler" userId="625c3661-9d64-47fa-b83c-4b49393bd161" providerId="ADAL" clId="{C61F8B8F-6AAF-0640-B642-2F796A0A0109}" dt="2021-10-19T19:49:36.108" v="2207"/>
        <pc:sldMkLst>
          <pc:docMk/>
          <pc:sldMk cId="829482325" sldId="1567"/>
        </pc:sldMkLst>
        <pc:spChg chg="mod">
          <ac:chgData name="Chris Droessler" userId="625c3661-9d64-47fa-b83c-4b49393bd161" providerId="ADAL" clId="{C61F8B8F-6AAF-0640-B642-2F796A0A0109}" dt="2021-10-18T17:27:36.416" v="589" actId="27636"/>
          <ac:spMkLst>
            <pc:docMk/>
            <pc:sldMk cId="829482325" sldId="1567"/>
            <ac:spMk id="2" creationId="{00000000-0000-0000-0000-000000000000}"/>
          </ac:spMkLst>
        </pc:spChg>
        <pc:spChg chg="mod">
          <ac:chgData name="Chris Droessler" userId="625c3661-9d64-47fa-b83c-4b49393bd161" providerId="ADAL" clId="{C61F8B8F-6AAF-0640-B642-2F796A0A0109}" dt="2021-10-18T18:11:18.935" v="798"/>
          <ac:spMkLst>
            <pc:docMk/>
            <pc:sldMk cId="829482325" sldId="1567"/>
            <ac:spMk id="3" creationId="{00000000-0000-0000-0000-000000000000}"/>
          </ac:spMkLst>
        </pc:spChg>
        <pc:picChg chg="add">
          <ac:chgData name="Chris Droessler" userId="625c3661-9d64-47fa-b83c-4b49393bd161" providerId="ADAL" clId="{C61F8B8F-6AAF-0640-B642-2F796A0A0109}" dt="2021-10-18T18:10:23.365" v="767"/>
          <ac:picMkLst>
            <pc:docMk/>
            <pc:sldMk cId="829482325" sldId="1567"/>
            <ac:picMk id="4" creationId="{FBD684CA-5B5E-A948-B290-3BEA428F0382}"/>
          </ac:picMkLst>
        </pc:picChg>
        <pc:picChg chg="add mod modCrop">
          <ac:chgData name="Chris Droessler" userId="625c3661-9d64-47fa-b83c-4b49393bd161" providerId="ADAL" clId="{C61F8B8F-6AAF-0640-B642-2F796A0A0109}" dt="2021-10-18T20:20:47.550" v="857" actId="732"/>
          <ac:picMkLst>
            <pc:docMk/>
            <pc:sldMk cId="829482325" sldId="1567"/>
            <ac:picMk id="6" creationId="{C1884784-128B-9A4C-A52A-2E936E4359BC}"/>
          </ac:picMkLst>
        </pc:picChg>
      </pc:sldChg>
      <pc:sldChg chg="addSp modSp add del modNotesTx">
        <pc:chgData name="Chris Droessler" userId="625c3661-9d64-47fa-b83c-4b49393bd161" providerId="ADAL" clId="{C61F8B8F-6AAF-0640-B642-2F796A0A0109}" dt="2021-10-20T11:22:34.030" v="2223" actId="2696"/>
        <pc:sldMkLst>
          <pc:docMk/>
          <pc:sldMk cId="1704942728" sldId="1568"/>
        </pc:sldMkLst>
        <pc:spChg chg="mod">
          <ac:chgData name="Chris Droessler" userId="625c3661-9d64-47fa-b83c-4b49393bd161" providerId="ADAL" clId="{C61F8B8F-6AAF-0640-B642-2F796A0A0109}" dt="2021-10-18T12:40:05.568" v="278"/>
          <ac:spMkLst>
            <pc:docMk/>
            <pc:sldMk cId="1704942728" sldId="1568"/>
            <ac:spMk id="2" creationId="{00000000-0000-0000-0000-000000000000}"/>
          </ac:spMkLst>
        </pc:spChg>
        <pc:spChg chg="mod">
          <ac:chgData name="Chris Droessler" userId="625c3661-9d64-47fa-b83c-4b49393bd161" providerId="ADAL" clId="{C61F8B8F-6AAF-0640-B642-2F796A0A0109}" dt="2021-10-18T12:48:28.894" v="330" actId="20577"/>
          <ac:spMkLst>
            <pc:docMk/>
            <pc:sldMk cId="1704942728" sldId="1568"/>
            <ac:spMk id="3" creationId="{00000000-0000-0000-0000-000000000000}"/>
          </ac:spMkLst>
        </pc:spChg>
        <pc:picChg chg="add mod modCrop">
          <ac:chgData name="Chris Droessler" userId="625c3661-9d64-47fa-b83c-4b49393bd161" providerId="ADAL" clId="{C61F8B8F-6AAF-0640-B642-2F796A0A0109}" dt="2021-10-20T11:16:36.998" v="2219" actId="732"/>
          <ac:picMkLst>
            <pc:docMk/>
            <pc:sldMk cId="1704942728" sldId="1568"/>
            <ac:picMk id="5" creationId="{9E7C058A-84BD-DF4C-A6D2-0791B0B19095}"/>
          </ac:picMkLst>
        </pc:picChg>
        <pc:picChg chg="add mod modCrop">
          <ac:chgData name="Chris Droessler" userId="625c3661-9d64-47fa-b83c-4b49393bd161" providerId="ADAL" clId="{C61F8B8F-6AAF-0640-B642-2F796A0A0109}" dt="2021-10-20T11:15:30.585" v="2209" actId="1076"/>
          <ac:picMkLst>
            <pc:docMk/>
            <pc:sldMk cId="1704942728" sldId="1568"/>
            <ac:picMk id="1026" creationId="{5A6FAE80-5D96-0042-8BE0-DFC06A911083}"/>
          </ac:picMkLst>
        </pc:picChg>
        <pc:picChg chg="add mod">
          <ac:chgData name="Chris Droessler" userId="625c3661-9d64-47fa-b83c-4b49393bd161" providerId="ADAL" clId="{C61F8B8F-6AAF-0640-B642-2F796A0A0109}" dt="2021-10-18T13:05:48.939" v="413" actId="1038"/>
          <ac:picMkLst>
            <pc:docMk/>
            <pc:sldMk cId="1704942728" sldId="1568"/>
            <ac:picMk id="1028" creationId="{BFC76414-EA8A-F44E-B864-BC81942629EC}"/>
          </ac:picMkLst>
        </pc:picChg>
      </pc:sldChg>
      <pc:sldChg chg="add">
        <pc:chgData name="Chris Droessler" userId="625c3661-9d64-47fa-b83c-4b49393bd161" providerId="ADAL" clId="{C61F8B8F-6AAF-0640-B642-2F796A0A0109}" dt="2021-10-20T11:22:38.325" v="2224"/>
        <pc:sldMkLst>
          <pc:docMk/>
          <pc:sldMk cId="4244318093" sldId="1568"/>
        </pc:sldMkLst>
      </pc:sldChg>
      <pc:sldChg chg="addSp modSp add ord">
        <pc:chgData name="Chris Droessler" userId="625c3661-9d64-47fa-b83c-4b49393bd161" providerId="ADAL" clId="{C61F8B8F-6AAF-0640-B642-2F796A0A0109}" dt="2021-10-18T17:58:43.327" v="688"/>
        <pc:sldMkLst>
          <pc:docMk/>
          <pc:sldMk cId="3234759612" sldId="1569"/>
        </pc:sldMkLst>
        <pc:spChg chg="mod">
          <ac:chgData name="Chris Droessler" userId="625c3661-9d64-47fa-b83c-4b49393bd161" providerId="ADAL" clId="{C61F8B8F-6AAF-0640-B642-2F796A0A0109}" dt="2021-10-18T13:07:25.888" v="416" actId="1076"/>
          <ac:spMkLst>
            <pc:docMk/>
            <pc:sldMk cId="3234759612" sldId="1569"/>
            <ac:spMk id="2" creationId="{00000000-0000-0000-0000-000000000000}"/>
          </ac:spMkLst>
        </pc:spChg>
        <pc:spChg chg="mod">
          <ac:chgData name="Chris Droessler" userId="625c3661-9d64-47fa-b83c-4b49393bd161" providerId="ADAL" clId="{C61F8B8F-6AAF-0640-B642-2F796A0A0109}" dt="2021-10-18T12:40:38.978" v="302"/>
          <ac:spMkLst>
            <pc:docMk/>
            <pc:sldMk cId="3234759612" sldId="1569"/>
            <ac:spMk id="3" creationId="{00000000-0000-0000-0000-000000000000}"/>
          </ac:spMkLst>
        </pc:spChg>
        <pc:picChg chg="add mod">
          <ac:chgData name="Chris Droessler" userId="625c3661-9d64-47fa-b83c-4b49393bd161" providerId="ADAL" clId="{C61F8B8F-6AAF-0640-B642-2F796A0A0109}" dt="2021-10-18T13:10:16.881" v="419" actId="1076"/>
          <ac:picMkLst>
            <pc:docMk/>
            <pc:sldMk cId="3234759612" sldId="1569"/>
            <ac:picMk id="5122" creationId="{F000AADD-57D6-7645-9971-64641F6B2908}"/>
          </ac:picMkLst>
        </pc:picChg>
      </pc:sldChg>
      <pc:sldChg chg="addSp delSp modSp add del ord">
        <pc:chgData name="Chris Droessler" userId="625c3661-9d64-47fa-b83c-4b49393bd161" providerId="ADAL" clId="{C61F8B8F-6AAF-0640-B642-2F796A0A0109}" dt="2021-10-19T11:43:19.239" v="1550" actId="2696"/>
        <pc:sldMkLst>
          <pc:docMk/>
          <pc:sldMk cId="302811831" sldId="1570"/>
        </pc:sldMkLst>
        <pc:spChg chg="mod">
          <ac:chgData name="Chris Droessler" userId="625c3661-9d64-47fa-b83c-4b49393bd161" providerId="ADAL" clId="{C61F8B8F-6AAF-0640-B642-2F796A0A0109}" dt="2021-10-18T12:49:00.990" v="335" actId="113"/>
          <ac:spMkLst>
            <pc:docMk/>
            <pc:sldMk cId="302811831" sldId="1570"/>
            <ac:spMk id="2" creationId="{00000000-0000-0000-0000-000000000000}"/>
          </ac:spMkLst>
        </pc:spChg>
        <pc:spChg chg="del">
          <ac:chgData name="Chris Droessler" userId="625c3661-9d64-47fa-b83c-4b49393bd161" providerId="ADAL" clId="{C61F8B8F-6AAF-0640-B642-2F796A0A0109}" dt="2021-10-18T12:49:04.196" v="336" actId="478"/>
          <ac:spMkLst>
            <pc:docMk/>
            <pc:sldMk cId="302811831" sldId="1570"/>
            <ac:spMk id="3" creationId="{00000000-0000-0000-0000-000000000000}"/>
          </ac:spMkLst>
        </pc:spChg>
        <pc:picChg chg="add mod">
          <ac:chgData name="Chris Droessler" userId="625c3661-9d64-47fa-b83c-4b49393bd161" providerId="ADAL" clId="{C61F8B8F-6AAF-0640-B642-2F796A0A0109}" dt="2021-10-18T18:20:54.258" v="841" actId="18331"/>
          <ac:picMkLst>
            <pc:docMk/>
            <pc:sldMk cId="302811831" sldId="1570"/>
            <ac:picMk id="5" creationId="{08D1C571-D0AF-694B-A4CB-95B58819D824}"/>
          </ac:picMkLst>
        </pc:picChg>
        <pc:picChg chg="add del mod">
          <ac:chgData name="Chris Droessler" userId="625c3661-9d64-47fa-b83c-4b49393bd161" providerId="ADAL" clId="{C61F8B8F-6AAF-0640-B642-2F796A0A0109}" dt="2021-10-19T11:42:11.594" v="1523"/>
          <ac:picMkLst>
            <pc:docMk/>
            <pc:sldMk cId="302811831" sldId="1570"/>
            <ac:picMk id="2050" creationId="{4D93301A-C4E0-4A46-BBCB-104C2CD62DE1}"/>
          </ac:picMkLst>
        </pc:picChg>
      </pc:sldChg>
      <pc:sldChg chg="addSp delSp modSp add setBg">
        <pc:chgData name="Chris Droessler" userId="625c3661-9d64-47fa-b83c-4b49393bd161" providerId="ADAL" clId="{C61F8B8F-6AAF-0640-B642-2F796A0A0109}" dt="2021-10-19T11:43:06.163" v="1549"/>
        <pc:sldMkLst>
          <pc:docMk/>
          <pc:sldMk cId="3365692847" sldId="1571"/>
        </pc:sldMkLst>
        <pc:spChg chg="del">
          <ac:chgData name="Chris Droessler" userId="625c3661-9d64-47fa-b83c-4b49393bd161" providerId="ADAL" clId="{C61F8B8F-6AAF-0640-B642-2F796A0A0109}" dt="2021-10-19T11:42:34.414" v="1529" actId="478"/>
          <ac:spMkLst>
            <pc:docMk/>
            <pc:sldMk cId="3365692847" sldId="1571"/>
            <ac:spMk id="2" creationId="{00000000-0000-0000-0000-000000000000}"/>
          </ac:spMkLst>
        </pc:spChg>
        <pc:picChg chg="add mod modCrop">
          <ac:chgData name="Chris Droessler" userId="625c3661-9d64-47fa-b83c-4b49393bd161" providerId="ADAL" clId="{C61F8B8F-6AAF-0640-B642-2F796A0A0109}" dt="2021-10-19T11:43:01.885" v="1548" actId="1036"/>
          <ac:picMkLst>
            <pc:docMk/>
            <pc:sldMk cId="3365692847" sldId="1571"/>
            <ac:picMk id="4" creationId="{C6DACB65-2B83-0B4D-A8E1-0617EDB75CE0}"/>
          </ac:picMkLst>
        </pc:picChg>
        <pc:picChg chg="del">
          <ac:chgData name="Chris Droessler" userId="625c3661-9d64-47fa-b83c-4b49393bd161" providerId="ADAL" clId="{C61F8B8F-6AAF-0640-B642-2F796A0A0109}" dt="2021-10-18T12:49:22.827" v="340" actId="478"/>
          <ac:picMkLst>
            <pc:docMk/>
            <pc:sldMk cId="3365692847" sldId="1571"/>
            <ac:picMk id="5" creationId="{08D1C571-D0AF-694B-A4CB-95B58819D824}"/>
          </ac:picMkLst>
        </pc:picChg>
        <pc:picChg chg="add mod">
          <ac:chgData name="Chris Droessler" userId="625c3661-9d64-47fa-b83c-4b49393bd161" providerId="ADAL" clId="{C61F8B8F-6AAF-0640-B642-2F796A0A0109}" dt="2021-10-19T11:42:42.261" v="1540" actId="1035"/>
          <ac:picMkLst>
            <pc:docMk/>
            <pc:sldMk cId="3365692847" sldId="1571"/>
            <ac:picMk id="5" creationId="{1DF9A8BE-014E-BB41-ADDF-70F1A8513869}"/>
          </ac:picMkLst>
        </pc:picChg>
      </pc:sldChg>
      <pc:sldChg chg="addSp delSp modSp add ord">
        <pc:chgData name="Chris Droessler" userId="625c3661-9d64-47fa-b83c-4b49393bd161" providerId="ADAL" clId="{C61F8B8F-6AAF-0640-B642-2F796A0A0109}" dt="2021-10-19T11:43:54.611" v="1553" actId="732"/>
        <pc:sldMkLst>
          <pc:docMk/>
          <pc:sldMk cId="3247029258" sldId="1572"/>
        </pc:sldMkLst>
        <pc:picChg chg="add mod modCrop">
          <ac:chgData name="Chris Droessler" userId="625c3661-9d64-47fa-b83c-4b49393bd161" providerId="ADAL" clId="{C61F8B8F-6AAF-0640-B642-2F796A0A0109}" dt="2021-10-19T11:43:54.611" v="1553" actId="732"/>
          <ac:picMkLst>
            <pc:docMk/>
            <pc:sldMk cId="3247029258" sldId="1572"/>
            <ac:picMk id="4" creationId="{E248FEBC-8C95-244C-B4A0-A559FC57E360}"/>
          </ac:picMkLst>
        </pc:picChg>
        <pc:picChg chg="del">
          <ac:chgData name="Chris Droessler" userId="625c3661-9d64-47fa-b83c-4b49393bd161" providerId="ADAL" clId="{C61F8B8F-6AAF-0640-B642-2F796A0A0109}" dt="2021-10-18T12:49:33.714" v="342" actId="478"/>
          <ac:picMkLst>
            <pc:docMk/>
            <pc:sldMk cId="3247029258" sldId="1572"/>
            <ac:picMk id="5" creationId="{08D1C571-D0AF-694B-A4CB-95B58819D824}"/>
          </ac:picMkLst>
        </pc:picChg>
      </pc:sldChg>
      <pc:sldChg chg="addSp delSp modSp add">
        <pc:chgData name="Chris Droessler" userId="625c3661-9d64-47fa-b83c-4b49393bd161" providerId="ADAL" clId="{C61F8B8F-6AAF-0640-B642-2F796A0A0109}" dt="2021-10-19T11:44:33.945" v="1565" actId="732"/>
        <pc:sldMkLst>
          <pc:docMk/>
          <pc:sldMk cId="696231565" sldId="1573"/>
        </pc:sldMkLst>
        <pc:picChg chg="del">
          <ac:chgData name="Chris Droessler" userId="625c3661-9d64-47fa-b83c-4b49393bd161" providerId="ADAL" clId="{C61F8B8F-6AAF-0640-B642-2F796A0A0109}" dt="2021-10-18T12:55:59.525" v="375" actId="478"/>
          <ac:picMkLst>
            <pc:docMk/>
            <pc:sldMk cId="696231565" sldId="1573"/>
            <ac:picMk id="4" creationId="{E248FEBC-8C95-244C-B4A0-A559FC57E360}"/>
          </ac:picMkLst>
        </pc:picChg>
        <pc:picChg chg="add mod modCrop">
          <ac:chgData name="Chris Droessler" userId="625c3661-9d64-47fa-b83c-4b49393bd161" providerId="ADAL" clId="{C61F8B8F-6AAF-0640-B642-2F796A0A0109}" dt="2021-10-19T11:44:33.945" v="1565" actId="732"/>
          <ac:picMkLst>
            <pc:docMk/>
            <pc:sldMk cId="696231565" sldId="1573"/>
            <ac:picMk id="3074" creationId="{D731484C-D4E0-D24A-9F1C-518A54CC4EDD}"/>
          </ac:picMkLst>
        </pc:picChg>
      </pc:sldChg>
      <pc:sldChg chg="addSp delSp modSp add setBg">
        <pc:chgData name="Chris Droessler" userId="625c3661-9d64-47fa-b83c-4b49393bd161" providerId="ADAL" clId="{C61F8B8F-6AAF-0640-B642-2F796A0A0109}" dt="2021-10-19T11:45:02.108" v="1568"/>
        <pc:sldMkLst>
          <pc:docMk/>
          <pc:sldMk cId="212329630" sldId="1574"/>
        </pc:sldMkLst>
        <pc:spChg chg="del">
          <ac:chgData name="Chris Droessler" userId="625c3661-9d64-47fa-b83c-4b49393bd161" providerId="ADAL" clId="{C61F8B8F-6AAF-0640-B642-2F796A0A0109}" dt="2021-10-18T12:57:43.018" v="380" actId="478"/>
          <ac:spMkLst>
            <pc:docMk/>
            <pc:sldMk cId="212329630" sldId="1574"/>
            <ac:spMk id="2" creationId="{00000000-0000-0000-0000-000000000000}"/>
          </ac:spMkLst>
        </pc:spChg>
        <pc:spChg chg="add mod">
          <ac:chgData name="Chris Droessler" userId="625c3661-9d64-47fa-b83c-4b49393bd161" providerId="ADAL" clId="{C61F8B8F-6AAF-0640-B642-2F796A0A0109}" dt="2021-10-19T11:44:56.385" v="1567" actId="207"/>
          <ac:spMkLst>
            <pc:docMk/>
            <pc:sldMk cId="212329630" sldId="1574"/>
            <ac:spMk id="5" creationId="{E69C5A81-D387-FD46-AD68-C9AD59CDA05E}"/>
          </ac:spMkLst>
        </pc:spChg>
        <pc:picChg chg="add mod">
          <ac:chgData name="Chris Droessler" userId="625c3661-9d64-47fa-b83c-4b49393bd161" providerId="ADAL" clId="{C61F8B8F-6AAF-0640-B642-2F796A0A0109}" dt="2021-10-18T13:02:04.426" v="395" actId="14100"/>
          <ac:picMkLst>
            <pc:docMk/>
            <pc:sldMk cId="212329630" sldId="1574"/>
            <ac:picMk id="4" creationId="{CA6DDC17-2A0B-2B43-9FD8-8157A920B27E}"/>
          </ac:picMkLst>
        </pc:picChg>
        <pc:picChg chg="del">
          <ac:chgData name="Chris Droessler" userId="625c3661-9d64-47fa-b83c-4b49393bd161" providerId="ADAL" clId="{C61F8B8F-6AAF-0640-B642-2F796A0A0109}" dt="2021-10-18T12:57:30.090" v="379" actId="478"/>
          <ac:picMkLst>
            <pc:docMk/>
            <pc:sldMk cId="212329630" sldId="1574"/>
            <ac:picMk id="3074" creationId="{D731484C-D4E0-D24A-9F1C-518A54CC4EDD}"/>
          </ac:picMkLst>
        </pc:picChg>
      </pc:sldChg>
      <pc:sldChg chg="addSp delSp modSp add">
        <pc:chgData name="Chris Droessler" userId="625c3661-9d64-47fa-b83c-4b49393bd161" providerId="ADAL" clId="{C61F8B8F-6AAF-0640-B642-2F796A0A0109}" dt="2021-10-19T11:45:33.919" v="1570" actId="732"/>
        <pc:sldMkLst>
          <pc:docMk/>
          <pc:sldMk cId="2099007415" sldId="1575"/>
        </pc:sldMkLst>
        <pc:spChg chg="del mod">
          <ac:chgData name="Chris Droessler" userId="625c3661-9d64-47fa-b83c-4b49393bd161" providerId="ADAL" clId="{C61F8B8F-6AAF-0640-B642-2F796A0A0109}" dt="2021-10-19T11:08:42.144" v="876" actId="478"/>
          <ac:spMkLst>
            <pc:docMk/>
            <pc:sldMk cId="2099007415" sldId="1575"/>
            <ac:spMk id="2" creationId="{00000000-0000-0000-0000-000000000000}"/>
          </ac:spMkLst>
        </pc:spChg>
        <pc:spChg chg="del">
          <ac:chgData name="Chris Droessler" userId="625c3661-9d64-47fa-b83c-4b49393bd161" providerId="ADAL" clId="{C61F8B8F-6AAF-0640-B642-2F796A0A0109}" dt="2021-10-18T13:11:40.933" v="431" actId="478"/>
          <ac:spMkLst>
            <pc:docMk/>
            <pc:sldMk cId="2099007415" sldId="1575"/>
            <ac:spMk id="3" creationId="{00000000-0000-0000-0000-000000000000}"/>
          </ac:spMkLst>
        </pc:spChg>
        <pc:spChg chg="add del mod">
          <ac:chgData name="Chris Droessler" userId="625c3661-9d64-47fa-b83c-4b49393bd161" providerId="ADAL" clId="{C61F8B8F-6AAF-0640-B642-2F796A0A0109}" dt="2021-10-19T11:08:42.144" v="876" actId="478"/>
          <ac:spMkLst>
            <pc:docMk/>
            <pc:sldMk cId="2099007415" sldId="1575"/>
            <ac:spMk id="4" creationId="{0CF9B188-15A0-C940-AEF2-61C7A5B887CF}"/>
          </ac:spMkLst>
        </pc:spChg>
        <pc:spChg chg="add mod">
          <ac:chgData name="Chris Droessler" userId="625c3661-9d64-47fa-b83c-4b49393bd161" providerId="ADAL" clId="{C61F8B8F-6AAF-0640-B642-2F796A0A0109}" dt="2021-10-18T13:11:54.775" v="433"/>
          <ac:spMkLst>
            <pc:docMk/>
            <pc:sldMk cId="2099007415" sldId="1575"/>
            <ac:spMk id="5" creationId="{DF3D4635-29C8-124E-9BFB-C6D03AE05CDB}"/>
          </ac:spMkLst>
        </pc:spChg>
        <pc:picChg chg="add mod modCrop">
          <ac:chgData name="Chris Droessler" userId="625c3661-9d64-47fa-b83c-4b49393bd161" providerId="ADAL" clId="{C61F8B8F-6AAF-0640-B642-2F796A0A0109}" dt="2021-10-19T11:45:33.919" v="1570" actId="732"/>
          <ac:picMkLst>
            <pc:docMk/>
            <pc:sldMk cId="2099007415" sldId="1575"/>
            <ac:picMk id="7" creationId="{AE8CDED2-B7EB-9648-A9B1-DE3BB0A7989C}"/>
          </ac:picMkLst>
        </pc:picChg>
      </pc:sldChg>
      <pc:sldChg chg="addSp delSp modSp add setBg">
        <pc:chgData name="Chris Droessler" userId="625c3661-9d64-47fa-b83c-4b49393bd161" providerId="ADAL" clId="{C61F8B8F-6AAF-0640-B642-2F796A0A0109}" dt="2021-10-19T11:45:49.774" v="1572" actId="732"/>
        <pc:sldMkLst>
          <pc:docMk/>
          <pc:sldMk cId="1428566519" sldId="1576"/>
        </pc:sldMkLst>
        <pc:spChg chg="del">
          <ac:chgData name="Chris Droessler" userId="625c3661-9d64-47fa-b83c-4b49393bd161" providerId="ADAL" clId="{C61F8B8F-6AAF-0640-B642-2F796A0A0109}" dt="2021-10-19T11:08:30.672" v="875" actId="478"/>
          <ac:spMkLst>
            <pc:docMk/>
            <pc:sldMk cId="1428566519" sldId="1576"/>
            <ac:spMk id="2" creationId="{00000000-0000-0000-0000-000000000000}"/>
          </ac:spMkLst>
        </pc:spChg>
        <pc:spChg chg="add del mod">
          <ac:chgData name="Chris Droessler" userId="625c3661-9d64-47fa-b83c-4b49393bd161" providerId="ADAL" clId="{C61F8B8F-6AAF-0640-B642-2F796A0A0109}" dt="2021-10-19T11:08:16.272" v="874"/>
          <ac:spMkLst>
            <pc:docMk/>
            <pc:sldMk cId="1428566519" sldId="1576"/>
            <ac:spMk id="3" creationId="{449E89A4-DA3B-4B43-AB4F-9B58C1A74446}"/>
          </ac:spMkLst>
        </pc:spChg>
        <pc:spChg chg="del">
          <ac:chgData name="Chris Droessler" userId="625c3661-9d64-47fa-b83c-4b49393bd161" providerId="ADAL" clId="{C61F8B8F-6AAF-0640-B642-2F796A0A0109}" dt="2021-10-19T11:08:30.672" v="875" actId="478"/>
          <ac:spMkLst>
            <pc:docMk/>
            <pc:sldMk cId="1428566519" sldId="1576"/>
            <ac:spMk id="4" creationId="{0CF9B188-15A0-C940-AEF2-61C7A5B887CF}"/>
          </ac:spMkLst>
        </pc:spChg>
        <pc:spChg chg="del">
          <ac:chgData name="Chris Droessler" userId="625c3661-9d64-47fa-b83c-4b49393bd161" providerId="ADAL" clId="{C61F8B8F-6AAF-0640-B642-2F796A0A0109}" dt="2021-10-19T11:08:30.672" v="875" actId="478"/>
          <ac:spMkLst>
            <pc:docMk/>
            <pc:sldMk cId="1428566519" sldId="1576"/>
            <ac:spMk id="5" creationId="{DF3D4635-29C8-124E-9BFB-C6D03AE05CDB}"/>
          </ac:spMkLst>
        </pc:spChg>
        <pc:spChg chg="add del mod">
          <ac:chgData name="Chris Droessler" userId="625c3661-9d64-47fa-b83c-4b49393bd161" providerId="ADAL" clId="{C61F8B8F-6AAF-0640-B642-2F796A0A0109}" dt="2021-10-19T11:08:15.345" v="872" actId="478"/>
          <ac:spMkLst>
            <pc:docMk/>
            <pc:sldMk cId="1428566519" sldId="1576"/>
            <ac:spMk id="7" creationId="{F07DB0CB-0983-AE42-84D1-9F10117C5762}"/>
          </ac:spMkLst>
        </pc:spChg>
        <pc:picChg chg="add mod modCrop">
          <ac:chgData name="Chris Droessler" userId="625c3661-9d64-47fa-b83c-4b49393bd161" providerId="ADAL" clId="{C61F8B8F-6AAF-0640-B642-2F796A0A0109}" dt="2021-10-19T11:45:44.222" v="1571" actId="732"/>
          <ac:picMkLst>
            <pc:docMk/>
            <pc:sldMk cId="1428566519" sldId="1576"/>
            <ac:picMk id="6" creationId="{D6C83C54-C1D9-3A4C-B8E3-05EE016CCC0A}"/>
          </ac:picMkLst>
        </pc:picChg>
        <pc:picChg chg="del">
          <ac:chgData name="Chris Droessler" userId="625c3661-9d64-47fa-b83c-4b49393bd161" providerId="ADAL" clId="{C61F8B8F-6AAF-0640-B642-2F796A0A0109}" dt="2021-10-18T14:26:51.510" v="489" actId="478"/>
          <ac:picMkLst>
            <pc:docMk/>
            <pc:sldMk cId="1428566519" sldId="1576"/>
            <ac:picMk id="7" creationId="{AE8CDED2-B7EB-9648-A9B1-DE3BB0A7989C}"/>
          </ac:picMkLst>
        </pc:picChg>
        <pc:picChg chg="add mod modCrop">
          <ac:chgData name="Chris Droessler" userId="625c3661-9d64-47fa-b83c-4b49393bd161" providerId="ADAL" clId="{C61F8B8F-6AAF-0640-B642-2F796A0A0109}" dt="2021-10-19T11:45:49.774" v="1572" actId="732"/>
          <ac:picMkLst>
            <pc:docMk/>
            <pc:sldMk cId="1428566519" sldId="1576"/>
            <ac:picMk id="8" creationId="{1B66AA99-885E-744B-97FC-76C40260307E}"/>
          </ac:picMkLst>
        </pc:picChg>
      </pc:sldChg>
      <pc:sldChg chg="addSp delSp modSp add setBg">
        <pc:chgData name="Chris Droessler" userId="625c3661-9d64-47fa-b83c-4b49393bd161" providerId="ADAL" clId="{C61F8B8F-6AAF-0640-B642-2F796A0A0109}" dt="2021-10-19T11:09:12.990" v="878"/>
        <pc:sldMkLst>
          <pc:docMk/>
          <pc:sldMk cId="3038864414" sldId="1577"/>
        </pc:sldMkLst>
        <pc:picChg chg="del mod">
          <ac:chgData name="Chris Droessler" userId="625c3661-9d64-47fa-b83c-4b49393bd161" providerId="ADAL" clId="{C61F8B8F-6AAF-0640-B642-2F796A0A0109}" dt="2021-10-18T14:27:07.252" v="493" actId="478"/>
          <ac:picMkLst>
            <pc:docMk/>
            <pc:sldMk cId="3038864414" sldId="1577"/>
            <ac:picMk id="6" creationId="{D6C83C54-C1D9-3A4C-B8E3-05EE016CCC0A}"/>
          </ac:picMkLst>
        </pc:picChg>
        <pc:picChg chg="add mod">
          <ac:chgData name="Chris Droessler" userId="625c3661-9d64-47fa-b83c-4b49393bd161" providerId="ADAL" clId="{C61F8B8F-6AAF-0640-B642-2F796A0A0109}" dt="2021-10-18T14:27:27.068" v="500"/>
          <ac:picMkLst>
            <pc:docMk/>
            <pc:sldMk cId="3038864414" sldId="1577"/>
            <ac:picMk id="7" creationId="{745C849A-FC48-8849-B83A-F985FE40CE85}"/>
          </ac:picMkLst>
        </pc:picChg>
      </pc:sldChg>
      <pc:sldChg chg="addSp modSp add ord setBg">
        <pc:chgData name="Chris Droessler" userId="625c3661-9d64-47fa-b83c-4b49393bd161" providerId="ADAL" clId="{C61F8B8F-6AAF-0640-B642-2F796A0A0109}" dt="2021-10-19T12:04:35.610" v="1617"/>
        <pc:sldMkLst>
          <pc:docMk/>
          <pc:sldMk cId="3178822161" sldId="1578"/>
        </pc:sldMkLst>
        <pc:picChg chg="add mod">
          <ac:chgData name="Chris Droessler" userId="625c3661-9d64-47fa-b83c-4b49393bd161" providerId="ADAL" clId="{C61F8B8F-6AAF-0640-B642-2F796A0A0109}" dt="2021-10-18T14:27:35.795" v="501"/>
          <ac:picMkLst>
            <pc:docMk/>
            <pc:sldMk cId="3178822161" sldId="1578"/>
            <ac:picMk id="6" creationId="{B5718C52-B95F-5849-AAD9-8B082BAE5671}"/>
          </ac:picMkLst>
        </pc:picChg>
      </pc:sldChg>
      <pc:sldChg chg="addSp modSp add setBg">
        <pc:chgData name="Chris Droessler" userId="625c3661-9d64-47fa-b83c-4b49393bd161" providerId="ADAL" clId="{C61F8B8F-6AAF-0640-B642-2F796A0A0109}" dt="2021-10-19T11:09:42.510" v="882" actId="14100"/>
        <pc:sldMkLst>
          <pc:docMk/>
          <pc:sldMk cId="2280792077" sldId="1579"/>
        </pc:sldMkLst>
        <pc:picChg chg="add mod">
          <ac:chgData name="Chris Droessler" userId="625c3661-9d64-47fa-b83c-4b49393bd161" providerId="ADAL" clId="{C61F8B8F-6AAF-0640-B642-2F796A0A0109}" dt="2021-10-19T11:09:42.510" v="882" actId="14100"/>
          <ac:picMkLst>
            <pc:docMk/>
            <pc:sldMk cId="2280792077" sldId="1579"/>
            <ac:picMk id="6" creationId="{43B43BE0-726D-0345-ADB8-79AB870400FE}"/>
          </ac:picMkLst>
        </pc:picChg>
      </pc:sldChg>
      <pc:sldChg chg="addSp delSp modSp add del">
        <pc:chgData name="Chris Droessler" userId="625c3661-9d64-47fa-b83c-4b49393bd161" providerId="ADAL" clId="{C61F8B8F-6AAF-0640-B642-2F796A0A0109}" dt="2021-10-18T18:08:38.888" v="751" actId="2696"/>
        <pc:sldMkLst>
          <pc:docMk/>
          <pc:sldMk cId="561925433" sldId="1580"/>
        </pc:sldMkLst>
        <pc:picChg chg="add del mod">
          <ac:chgData name="Chris Droessler" userId="625c3661-9d64-47fa-b83c-4b49393bd161" providerId="ADAL" clId="{C61F8B8F-6AAF-0640-B642-2F796A0A0109}" dt="2021-10-18T14:28:18.618" v="504" actId="478"/>
          <ac:picMkLst>
            <pc:docMk/>
            <pc:sldMk cId="561925433" sldId="1580"/>
            <ac:picMk id="6" creationId="{80E2BD93-D2C0-354E-9C33-138CC681DAEA}"/>
          </ac:picMkLst>
        </pc:picChg>
        <pc:picChg chg="add del mod">
          <ac:chgData name="Chris Droessler" userId="625c3661-9d64-47fa-b83c-4b49393bd161" providerId="ADAL" clId="{C61F8B8F-6AAF-0640-B642-2F796A0A0109}" dt="2021-10-18T18:08:21.678" v="748"/>
          <ac:picMkLst>
            <pc:docMk/>
            <pc:sldMk cId="561925433" sldId="1580"/>
            <ac:picMk id="8" creationId="{499F2FC0-4BE6-0141-8FAB-24FC61D87A56}"/>
          </ac:picMkLst>
        </pc:picChg>
      </pc:sldChg>
      <pc:sldChg chg="add del">
        <pc:chgData name="Chris Droessler" userId="625c3661-9d64-47fa-b83c-4b49393bd161" providerId="ADAL" clId="{C61F8B8F-6AAF-0640-B642-2F796A0A0109}" dt="2021-10-18T17:50:22.710" v="663" actId="2696"/>
        <pc:sldMkLst>
          <pc:docMk/>
          <pc:sldMk cId="2709925937" sldId="1581"/>
        </pc:sldMkLst>
      </pc:sldChg>
      <pc:sldChg chg="add del">
        <pc:chgData name="Chris Droessler" userId="625c3661-9d64-47fa-b83c-4b49393bd161" providerId="ADAL" clId="{C61F8B8F-6AAF-0640-B642-2F796A0A0109}" dt="2021-10-18T17:50:23.899" v="664" actId="2696"/>
        <pc:sldMkLst>
          <pc:docMk/>
          <pc:sldMk cId="760469207" sldId="1582"/>
        </pc:sldMkLst>
      </pc:sldChg>
      <pc:sldChg chg="addSp modSp add">
        <pc:chgData name="Chris Droessler" userId="625c3661-9d64-47fa-b83c-4b49393bd161" providerId="ADAL" clId="{C61F8B8F-6AAF-0640-B642-2F796A0A0109}" dt="2021-10-19T11:46:25.110" v="1581" actId="732"/>
        <pc:sldMkLst>
          <pc:docMk/>
          <pc:sldMk cId="1847625116" sldId="1583"/>
        </pc:sldMkLst>
        <pc:spChg chg="mod">
          <ac:chgData name="Chris Droessler" userId="625c3661-9d64-47fa-b83c-4b49393bd161" providerId="ADAL" clId="{C61F8B8F-6AAF-0640-B642-2F796A0A0109}" dt="2021-10-18T17:15:41.128" v="511"/>
          <ac:spMkLst>
            <pc:docMk/>
            <pc:sldMk cId="1847625116" sldId="1583"/>
            <ac:spMk id="2" creationId="{00000000-0000-0000-0000-000000000000}"/>
          </ac:spMkLst>
        </pc:spChg>
        <pc:spChg chg="mod">
          <ac:chgData name="Chris Droessler" userId="625c3661-9d64-47fa-b83c-4b49393bd161" providerId="ADAL" clId="{C61F8B8F-6AAF-0640-B642-2F796A0A0109}" dt="2021-10-18T18:11:45.134" v="802"/>
          <ac:spMkLst>
            <pc:docMk/>
            <pc:sldMk cId="1847625116" sldId="1583"/>
            <ac:spMk id="3" creationId="{00000000-0000-0000-0000-000000000000}"/>
          </ac:spMkLst>
        </pc:spChg>
        <pc:picChg chg="add mod modCrop">
          <ac:chgData name="Chris Droessler" userId="625c3661-9d64-47fa-b83c-4b49393bd161" providerId="ADAL" clId="{C61F8B8F-6AAF-0640-B642-2F796A0A0109}" dt="2021-10-19T11:46:25.110" v="1581" actId="732"/>
          <ac:picMkLst>
            <pc:docMk/>
            <pc:sldMk cId="1847625116" sldId="1583"/>
            <ac:picMk id="5" creationId="{D730C6BB-6BF1-6C49-9FA9-3A72C027FB4A}"/>
          </ac:picMkLst>
        </pc:picChg>
        <pc:picChg chg="add">
          <ac:chgData name="Chris Droessler" userId="625c3661-9d64-47fa-b83c-4b49393bd161" providerId="ADAL" clId="{C61F8B8F-6AAF-0640-B642-2F796A0A0109}" dt="2021-10-18T18:10:34.228" v="771"/>
          <ac:picMkLst>
            <pc:docMk/>
            <pc:sldMk cId="1847625116" sldId="1583"/>
            <ac:picMk id="6" creationId="{E1D97B6E-3BF1-F249-A77C-9D759BFD3C16}"/>
          </ac:picMkLst>
        </pc:picChg>
      </pc:sldChg>
      <pc:sldChg chg="add del">
        <pc:chgData name="Chris Droessler" userId="625c3661-9d64-47fa-b83c-4b49393bd161" providerId="ADAL" clId="{C61F8B8F-6AAF-0640-B642-2F796A0A0109}" dt="2021-10-18T17:19:54.093" v="539" actId="2696"/>
        <pc:sldMkLst>
          <pc:docMk/>
          <pc:sldMk cId="1546745013" sldId="1584"/>
        </pc:sldMkLst>
      </pc:sldChg>
      <pc:sldChg chg="addSp modSp add ord modNotesTx">
        <pc:chgData name="Chris Droessler" userId="625c3661-9d64-47fa-b83c-4b49393bd161" providerId="ADAL" clId="{C61F8B8F-6AAF-0640-B642-2F796A0A0109}" dt="2021-10-19T19:49:25.083" v="2206"/>
        <pc:sldMkLst>
          <pc:docMk/>
          <pc:sldMk cId="3013379408" sldId="1584"/>
        </pc:sldMkLst>
        <pc:spChg chg="mod">
          <ac:chgData name="Chris Droessler" userId="625c3661-9d64-47fa-b83c-4b49393bd161" providerId="ADAL" clId="{C61F8B8F-6AAF-0640-B642-2F796A0A0109}" dt="2021-10-18T17:25:17.788" v="574" actId="27636"/>
          <ac:spMkLst>
            <pc:docMk/>
            <pc:sldMk cId="3013379408" sldId="1584"/>
            <ac:spMk id="2" creationId="{00000000-0000-0000-0000-000000000000}"/>
          </ac:spMkLst>
        </pc:spChg>
        <pc:spChg chg="mod">
          <ac:chgData name="Chris Droessler" userId="625c3661-9d64-47fa-b83c-4b49393bd161" providerId="ADAL" clId="{C61F8B8F-6AAF-0640-B642-2F796A0A0109}" dt="2021-10-18T18:12:35.101" v="803"/>
          <ac:spMkLst>
            <pc:docMk/>
            <pc:sldMk cId="3013379408" sldId="1584"/>
            <ac:spMk id="3" creationId="{00000000-0000-0000-0000-000000000000}"/>
          </ac:spMkLst>
        </pc:spChg>
        <pc:picChg chg="add mod modCrop">
          <ac:chgData name="Chris Droessler" userId="625c3661-9d64-47fa-b83c-4b49393bd161" providerId="ADAL" clId="{C61F8B8F-6AAF-0640-B642-2F796A0A0109}" dt="2021-10-18T17:25:59.874" v="578" actId="14100"/>
          <ac:picMkLst>
            <pc:docMk/>
            <pc:sldMk cId="3013379408" sldId="1584"/>
            <ac:picMk id="5" creationId="{8BF77EE2-2B9A-724D-BB19-5F3319D0F378}"/>
          </ac:picMkLst>
        </pc:picChg>
        <pc:picChg chg="add mod">
          <ac:chgData name="Chris Droessler" userId="625c3661-9d64-47fa-b83c-4b49393bd161" providerId="ADAL" clId="{C61F8B8F-6AAF-0640-B642-2F796A0A0109}" dt="2021-10-18T18:12:44.209" v="806" actId="1076"/>
          <ac:picMkLst>
            <pc:docMk/>
            <pc:sldMk cId="3013379408" sldId="1584"/>
            <ac:picMk id="6" creationId="{2F00DCC8-AF28-C84F-9E02-E5620BB44D40}"/>
          </ac:picMkLst>
        </pc:picChg>
        <pc:picChg chg="add mod">
          <ac:chgData name="Chris Droessler" userId="625c3661-9d64-47fa-b83c-4b49393bd161" providerId="ADAL" clId="{C61F8B8F-6AAF-0640-B642-2F796A0A0109}" dt="2021-10-18T18:12:53.336" v="819" actId="1037"/>
          <ac:picMkLst>
            <pc:docMk/>
            <pc:sldMk cId="3013379408" sldId="1584"/>
            <ac:picMk id="18434" creationId="{F25BFEEA-4D66-4040-B6B7-8261190ABE28}"/>
          </ac:picMkLst>
        </pc:picChg>
      </pc:sldChg>
      <pc:sldChg chg="addSp modSp add del modNotesTx">
        <pc:chgData name="Chris Droessler" userId="625c3661-9d64-47fa-b83c-4b49393bd161" providerId="ADAL" clId="{C61F8B8F-6AAF-0640-B642-2F796A0A0109}" dt="2021-10-18T20:19:27.160" v="843" actId="2696"/>
        <pc:sldMkLst>
          <pc:docMk/>
          <pc:sldMk cId="2160926683" sldId="1585"/>
        </pc:sldMkLst>
        <pc:spChg chg="mod">
          <ac:chgData name="Chris Droessler" userId="625c3661-9d64-47fa-b83c-4b49393bd161" providerId="ADAL" clId="{C61F8B8F-6AAF-0640-B642-2F796A0A0109}" dt="2021-10-18T17:20:33.831" v="558" actId="20577"/>
          <ac:spMkLst>
            <pc:docMk/>
            <pc:sldMk cId="2160926683" sldId="1585"/>
            <ac:spMk id="2" creationId="{00000000-0000-0000-0000-000000000000}"/>
          </ac:spMkLst>
        </pc:spChg>
        <pc:spChg chg="mod">
          <ac:chgData name="Chris Droessler" userId="625c3661-9d64-47fa-b83c-4b49393bd161" providerId="ADAL" clId="{C61F8B8F-6AAF-0640-B642-2F796A0A0109}" dt="2021-10-18T18:11:40.403" v="801"/>
          <ac:spMkLst>
            <pc:docMk/>
            <pc:sldMk cId="2160926683" sldId="1585"/>
            <ac:spMk id="3" creationId="{00000000-0000-0000-0000-000000000000}"/>
          </ac:spMkLst>
        </pc:spChg>
        <pc:picChg chg="add">
          <ac:chgData name="Chris Droessler" userId="625c3661-9d64-47fa-b83c-4b49393bd161" providerId="ADAL" clId="{C61F8B8F-6AAF-0640-B642-2F796A0A0109}" dt="2021-10-18T18:10:31.872" v="770"/>
          <ac:picMkLst>
            <pc:docMk/>
            <pc:sldMk cId="2160926683" sldId="1585"/>
            <ac:picMk id="4" creationId="{60695B29-53A6-2040-945F-4C42A92AF91E}"/>
          </ac:picMkLst>
        </pc:picChg>
      </pc:sldChg>
      <pc:sldChg chg="addSp modSp add modNotesTx">
        <pc:chgData name="Chris Droessler" userId="625c3661-9d64-47fa-b83c-4b49393bd161" providerId="ADAL" clId="{C61F8B8F-6AAF-0640-B642-2F796A0A0109}" dt="2021-10-18T18:40:14.048" v="842" actId="20577"/>
        <pc:sldMkLst>
          <pc:docMk/>
          <pc:sldMk cId="3719178518" sldId="1586"/>
        </pc:sldMkLst>
        <pc:spChg chg="mod">
          <ac:chgData name="Chris Droessler" userId="625c3661-9d64-47fa-b83c-4b49393bd161" providerId="ADAL" clId="{C61F8B8F-6AAF-0640-B642-2F796A0A0109}" dt="2021-10-18T17:22:33.977" v="562"/>
          <ac:spMkLst>
            <pc:docMk/>
            <pc:sldMk cId="3719178518" sldId="1586"/>
            <ac:spMk id="2" creationId="{00000000-0000-0000-0000-000000000000}"/>
          </ac:spMkLst>
        </pc:spChg>
        <pc:spChg chg="mod">
          <ac:chgData name="Chris Droessler" userId="625c3661-9d64-47fa-b83c-4b49393bd161" providerId="ADAL" clId="{C61F8B8F-6AAF-0640-B642-2F796A0A0109}" dt="2021-10-18T17:22:40.625" v="563"/>
          <ac:spMkLst>
            <pc:docMk/>
            <pc:sldMk cId="3719178518" sldId="1586"/>
            <ac:spMk id="3" creationId="{00000000-0000-0000-0000-000000000000}"/>
          </ac:spMkLst>
        </pc:spChg>
        <pc:picChg chg="add mod">
          <ac:chgData name="Chris Droessler" userId="625c3661-9d64-47fa-b83c-4b49393bd161" providerId="ADAL" clId="{C61F8B8F-6AAF-0640-B642-2F796A0A0109}" dt="2021-10-18T17:23:57.838" v="568" actId="1035"/>
          <ac:picMkLst>
            <pc:docMk/>
            <pc:sldMk cId="3719178518" sldId="1586"/>
            <ac:picMk id="5" creationId="{D60EE01E-7066-6843-87B6-EF6424F5E914}"/>
          </ac:picMkLst>
        </pc:picChg>
        <pc:picChg chg="add">
          <ac:chgData name="Chris Droessler" userId="625c3661-9d64-47fa-b83c-4b49393bd161" providerId="ADAL" clId="{C61F8B8F-6AAF-0640-B642-2F796A0A0109}" dt="2021-10-18T18:10:30.256" v="769"/>
          <ac:picMkLst>
            <pc:docMk/>
            <pc:sldMk cId="3719178518" sldId="1586"/>
            <ac:picMk id="6" creationId="{7FE9897F-B611-CC4F-BD17-04349D4DC5BF}"/>
          </ac:picMkLst>
        </pc:picChg>
      </pc:sldChg>
      <pc:sldChg chg="addSp delSp modSp add ord setBg">
        <pc:chgData name="Chris Droessler" userId="625c3661-9d64-47fa-b83c-4b49393bd161" providerId="ADAL" clId="{C61F8B8F-6AAF-0640-B642-2F796A0A0109}" dt="2021-10-19T19:49:36.108" v="2207"/>
        <pc:sldMkLst>
          <pc:docMk/>
          <pc:sldMk cId="3890647308" sldId="1587"/>
        </pc:sldMkLst>
        <pc:spChg chg="del">
          <ac:chgData name="Chris Droessler" userId="625c3661-9d64-47fa-b83c-4b49393bd161" providerId="ADAL" clId="{C61F8B8F-6AAF-0640-B642-2F796A0A0109}" dt="2021-10-19T11:06:36.430" v="859" actId="478"/>
          <ac:spMkLst>
            <pc:docMk/>
            <pc:sldMk cId="3890647308" sldId="1587"/>
            <ac:spMk id="2" creationId="{00000000-0000-0000-0000-000000000000}"/>
          </ac:spMkLst>
        </pc:spChg>
        <pc:spChg chg="del">
          <ac:chgData name="Chris Droessler" userId="625c3661-9d64-47fa-b83c-4b49393bd161" providerId="ADAL" clId="{C61F8B8F-6AAF-0640-B642-2F796A0A0109}" dt="2021-10-19T11:06:36.430" v="859" actId="478"/>
          <ac:spMkLst>
            <pc:docMk/>
            <pc:sldMk cId="3890647308" sldId="1587"/>
            <ac:spMk id="3" creationId="{00000000-0000-0000-0000-000000000000}"/>
          </ac:spMkLst>
        </pc:spChg>
        <pc:picChg chg="del">
          <ac:chgData name="Chris Droessler" userId="625c3661-9d64-47fa-b83c-4b49393bd161" providerId="ADAL" clId="{C61F8B8F-6AAF-0640-B642-2F796A0A0109}" dt="2021-10-19T11:06:36.430" v="859" actId="478"/>
          <ac:picMkLst>
            <pc:docMk/>
            <pc:sldMk cId="3890647308" sldId="1587"/>
            <ac:picMk id="4" creationId="{FBD684CA-5B5E-A948-B290-3BEA428F0382}"/>
          </ac:picMkLst>
        </pc:picChg>
        <pc:picChg chg="del">
          <ac:chgData name="Chris Droessler" userId="625c3661-9d64-47fa-b83c-4b49393bd161" providerId="ADAL" clId="{C61F8B8F-6AAF-0640-B642-2F796A0A0109}" dt="2021-10-19T11:06:36.430" v="859" actId="478"/>
          <ac:picMkLst>
            <pc:docMk/>
            <pc:sldMk cId="3890647308" sldId="1587"/>
            <ac:picMk id="6" creationId="{C1884784-128B-9A4C-A52A-2E936E4359BC}"/>
          </ac:picMkLst>
        </pc:picChg>
        <pc:picChg chg="add mod modCrop">
          <ac:chgData name="Chris Droessler" userId="625c3661-9d64-47fa-b83c-4b49393bd161" providerId="ADAL" clId="{C61F8B8F-6AAF-0640-B642-2F796A0A0109}" dt="2021-10-19T11:10:21.100" v="889" actId="1038"/>
          <ac:picMkLst>
            <pc:docMk/>
            <pc:sldMk cId="3890647308" sldId="1587"/>
            <ac:picMk id="7" creationId="{E1B1079B-F54A-2A46-9FF7-ABD6A471830E}"/>
          </ac:picMkLst>
        </pc:picChg>
      </pc:sldChg>
      <pc:sldChg chg="addSp delSp modSp add setBg">
        <pc:chgData name="Chris Droessler" userId="625c3661-9d64-47fa-b83c-4b49393bd161" providerId="ADAL" clId="{C61F8B8F-6AAF-0640-B642-2F796A0A0109}" dt="2021-10-19T12:04:05.861" v="1616"/>
        <pc:sldMkLst>
          <pc:docMk/>
          <pc:sldMk cId="4294019159" sldId="1588"/>
        </pc:sldMkLst>
        <pc:spChg chg="del">
          <ac:chgData name="Chris Droessler" userId="625c3661-9d64-47fa-b83c-4b49393bd161" providerId="ADAL" clId="{C61F8B8F-6AAF-0640-B642-2F796A0A0109}" dt="2021-10-19T12:02:29.058" v="1594" actId="478"/>
          <ac:spMkLst>
            <pc:docMk/>
            <pc:sldMk cId="4294019159" sldId="1588"/>
            <ac:spMk id="2" creationId="{00000000-0000-0000-0000-000000000000}"/>
          </ac:spMkLst>
        </pc:spChg>
        <pc:spChg chg="del">
          <ac:chgData name="Chris Droessler" userId="625c3661-9d64-47fa-b83c-4b49393bd161" providerId="ADAL" clId="{C61F8B8F-6AAF-0640-B642-2F796A0A0109}" dt="2021-10-19T12:02:29.058" v="1594" actId="478"/>
          <ac:spMkLst>
            <pc:docMk/>
            <pc:sldMk cId="4294019159" sldId="1588"/>
            <ac:spMk id="3" creationId="{00000000-0000-0000-0000-000000000000}"/>
          </ac:spMkLst>
        </pc:spChg>
        <pc:picChg chg="del">
          <ac:chgData name="Chris Droessler" userId="625c3661-9d64-47fa-b83c-4b49393bd161" providerId="ADAL" clId="{C61F8B8F-6AAF-0640-B642-2F796A0A0109}" dt="2021-10-19T12:02:29.058" v="1594" actId="478"/>
          <ac:picMkLst>
            <pc:docMk/>
            <pc:sldMk cId="4294019159" sldId="1588"/>
            <ac:picMk id="5" creationId="{46733A4B-53E3-6044-B471-32EBA5893E5F}"/>
          </ac:picMkLst>
        </pc:picChg>
        <pc:picChg chg="add mod modCrop">
          <ac:chgData name="Chris Droessler" userId="625c3661-9d64-47fa-b83c-4b49393bd161" providerId="ADAL" clId="{C61F8B8F-6AAF-0640-B642-2F796A0A0109}" dt="2021-10-19T12:04:01.646" v="1615" actId="1037"/>
          <ac:picMkLst>
            <pc:docMk/>
            <pc:sldMk cId="4294019159" sldId="1588"/>
            <ac:picMk id="6" creationId="{F0F58D51-2D10-C94F-9CD5-AE783712A1C1}"/>
          </ac:picMkLst>
        </pc:picChg>
        <pc:picChg chg="del">
          <ac:chgData name="Chris Droessler" userId="625c3661-9d64-47fa-b83c-4b49393bd161" providerId="ADAL" clId="{C61F8B8F-6AAF-0640-B642-2F796A0A0109}" dt="2021-10-19T12:02:29.058" v="1594" actId="478"/>
          <ac:picMkLst>
            <pc:docMk/>
            <pc:sldMk cId="4294019159" sldId="1588"/>
            <ac:picMk id="9" creationId="{7BFD2984-D6E8-904D-BE32-7C1C4469EB6E}"/>
          </ac:picMkLst>
        </pc:picChg>
      </pc:sldChg>
      <pc:sldChg chg="addSp modSp add del setBg modNotesTx">
        <pc:chgData name="Chris Droessler" userId="625c3661-9d64-47fa-b83c-4b49393bd161" providerId="ADAL" clId="{C61F8B8F-6AAF-0640-B642-2F796A0A0109}" dt="2021-10-19T14:08:31.899" v="1875" actId="2696"/>
        <pc:sldMkLst>
          <pc:docMk/>
          <pc:sldMk cId="360812114" sldId="1589"/>
        </pc:sldMkLst>
        <pc:spChg chg="add mod">
          <ac:chgData name="Chris Droessler" userId="625c3661-9d64-47fa-b83c-4b49393bd161" providerId="ADAL" clId="{C61F8B8F-6AAF-0640-B642-2F796A0A0109}" dt="2021-10-19T14:02:20.684" v="1753" actId="167"/>
          <ac:spMkLst>
            <pc:docMk/>
            <pc:sldMk cId="360812114" sldId="1589"/>
            <ac:spMk id="4" creationId="{1EF9D9E9-0042-5B42-817E-5E64E1B18077}"/>
          </ac:spMkLst>
        </pc:spChg>
        <pc:picChg chg="add mod">
          <ac:chgData name="Chris Droessler" userId="625c3661-9d64-47fa-b83c-4b49393bd161" providerId="ADAL" clId="{C61F8B8F-6AAF-0640-B642-2F796A0A0109}" dt="2021-10-19T14:01:01.704" v="1748" actId="1037"/>
          <ac:picMkLst>
            <pc:docMk/>
            <pc:sldMk cId="360812114" sldId="1589"/>
            <ac:picMk id="3" creationId="{1ED10350-056C-7944-BD63-686BCA8FEAB7}"/>
          </ac:picMkLst>
        </pc:picChg>
      </pc:sldChg>
      <pc:sldChg chg="add ord setBg">
        <pc:chgData name="Chris Droessler" userId="625c3661-9d64-47fa-b83c-4b49393bd161" providerId="ADAL" clId="{C61F8B8F-6AAF-0640-B642-2F796A0A0109}" dt="2021-10-19T19:49:25.083" v="2206"/>
        <pc:sldMkLst>
          <pc:docMk/>
          <pc:sldMk cId="4077420234" sldId="1589"/>
        </pc:sldMkLst>
      </pc:sldChg>
      <pc:sldChg chg="add ord setBg">
        <pc:chgData name="Chris Droessler" userId="625c3661-9d64-47fa-b83c-4b49393bd161" providerId="ADAL" clId="{C61F8B8F-6AAF-0640-B642-2F796A0A0109}" dt="2021-10-19T19:49:25.083" v="2206"/>
        <pc:sldMkLst>
          <pc:docMk/>
          <pc:sldMk cId="1731594094" sldId="1590"/>
        </pc:sldMkLst>
      </pc:sldChg>
      <pc:sldChg chg="addSp modSp add del setBg modNotesTx">
        <pc:chgData name="Chris Droessler" userId="625c3661-9d64-47fa-b83c-4b49393bd161" providerId="ADAL" clId="{C61F8B8F-6AAF-0640-B642-2F796A0A0109}" dt="2021-10-19T14:08:31.918" v="1876" actId="2696"/>
        <pc:sldMkLst>
          <pc:docMk/>
          <pc:sldMk cId="3252573939" sldId="1590"/>
        </pc:sldMkLst>
        <pc:spChg chg="add mod">
          <ac:chgData name="Chris Droessler" userId="625c3661-9d64-47fa-b83c-4b49393bd161" providerId="ADAL" clId="{C61F8B8F-6AAF-0640-B642-2F796A0A0109}" dt="2021-10-19T14:03:22.928" v="1775" actId="167"/>
          <ac:spMkLst>
            <pc:docMk/>
            <pc:sldMk cId="3252573939" sldId="1590"/>
            <ac:spMk id="4" creationId="{9D21D1E2-A3CA-634D-BD3D-E4B86F9EB695}"/>
          </ac:spMkLst>
        </pc:spChg>
        <pc:picChg chg="add mod">
          <ac:chgData name="Chris Droessler" userId="625c3661-9d64-47fa-b83c-4b49393bd161" providerId="ADAL" clId="{C61F8B8F-6AAF-0640-B642-2F796A0A0109}" dt="2021-10-19T14:03:02.051" v="1773" actId="1038"/>
          <ac:picMkLst>
            <pc:docMk/>
            <pc:sldMk cId="3252573939" sldId="1590"/>
            <ac:picMk id="3" creationId="{B0F9FA60-0EB6-7D45-BCD6-27FC1C4948C9}"/>
          </ac:picMkLst>
        </pc:picChg>
      </pc:sldChg>
      <pc:sldChg chg="add ord setBg">
        <pc:chgData name="Chris Droessler" userId="625c3661-9d64-47fa-b83c-4b49393bd161" providerId="ADAL" clId="{C61F8B8F-6AAF-0640-B642-2F796A0A0109}" dt="2021-10-19T19:49:25.083" v="2206"/>
        <pc:sldMkLst>
          <pc:docMk/>
          <pc:sldMk cId="342418767" sldId="1591"/>
        </pc:sldMkLst>
      </pc:sldChg>
      <pc:sldChg chg="addSp modSp add del setBg modNotesTx">
        <pc:chgData name="Chris Droessler" userId="625c3661-9d64-47fa-b83c-4b49393bd161" providerId="ADAL" clId="{C61F8B8F-6AAF-0640-B642-2F796A0A0109}" dt="2021-10-19T14:08:31.939" v="1877" actId="2696"/>
        <pc:sldMkLst>
          <pc:docMk/>
          <pc:sldMk cId="4132324286" sldId="1591"/>
        </pc:sldMkLst>
        <pc:spChg chg="add mod">
          <ac:chgData name="Chris Droessler" userId="625c3661-9d64-47fa-b83c-4b49393bd161" providerId="ADAL" clId="{C61F8B8F-6AAF-0640-B642-2F796A0A0109}" dt="2021-10-19T14:04:11.080" v="1810" actId="1037"/>
          <ac:spMkLst>
            <pc:docMk/>
            <pc:sldMk cId="4132324286" sldId="1591"/>
            <ac:spMk id="4" creationId="{D081DAD3-02E7-E648-9565-F792E4C37633}"/>
          </ac:spMkLst>
        </pc:spChg>
        <pc:picChg chg="add mod">
          <ac:chgData name="Chris Droessler" userId="625c3661-9d64-47fa-b83c-4b49393bd161" providerId="ADAL" clId="{C61F8B8F-6AAF-0640-B642-2F796A0A0109}" dt="2021-10-19T14:03:53.049" v="1796" actId="1037"/>
          <ac:picMkLst>
            <pc:docMk/>
            <pc:sldMk cId="4132324286" sldId="1591"/>
            <ac:picMk id="3" creationId="{3D850384-B0DA-D545-BE87-1B2220C3E0F6}"/>
          </ac:picMkLst>
        </pc:picChg>
      </pc:sldChg>
      <pc:sldChg chg="modSp add ord setBg">
        <pc:chgData name="Chris Droessler" userId="625c3661-9d64-47fa-b83c-4b49393bd161" providerId="ADAL" clId="{C61F8B8F-6AAF-0640-B642-2F796A0A0109}" dt="2021-10-19T19:49:25.083" v="2206"/>
        <pc:sldMkLst>
          <pc:docMk/>
          <pc:sldMk cId="1971710050" sldId="1592"/>
        </pc:sldMkLst>
        <pc:spChg chg="mod">
          <ac:chgData name="Chris Droessler" userId="625c3661-9d64-47fa-b83c-4b49393bd161" providerId="ADAL" clId="{C61F8B8F-6AAF-0640-B642-2F796A0A0109}" dt="2021-10-19T14:10:40.672" v="1894" actId="1038"/>
          <ac:spMkLst>
            <pc:docMk/>
            <pc:sldMk cId="1971710050" sldId="1592"/>
            <ac:spMk id="5" creationId="{392928A0-242A-FB48-B085-D7AB1114D842}"/>
          </ac:spMkLst>
        </pc:spChg>
        <pc:spChg chg="mod">
          <ac:chgData name="Chris Droessler" userId="625c3661-9d64-47fa-b83c-4b49393bd161" providerId="ADAL" clId="{C61F8B8F-6AAF-0640-B642-2F796A0A0109}" dt="2021-10-19T14:10:48.335" v="1896" actId="1038"/>
          <ac:spMkLst>
            <pc:docMk/>
            <pc:sldMk cId="1971710050" sldId="1592"/>
            <ac:spMk id="6" creationId="{B3CFBEF0-EC5A-8A43-B31D-91A80850907D}"/>
          </ac:spMkLst>
        </pc:spChg>
      </pc:sldChg>
      <pc:sldChg chg="addSp modSp add del setBg modNotesTx">
        <pc:chgData name="Chris Droessler" userId="625c3661-9d64-47fa-b83c-4b49393bd161" providerId="ADAL" clId="{C61F8B8F-6AAF-0640-B642-2F796A0A0109}" dt="2021-10-19T14:08:31.958" v="1878" actId="2696"/>
        <pc:sldMkLst>
          <pc:docMk/>
          <pc:sldMk cId="2503000609" sldId="1592"/>
        </pc:sldMkLst>
        <pc:spChg chg="add mod">
          <ac:chgData name="Chris Droessler" userId="625c3661-9d64-47fa-b83c-4b49393bd161" providerId="ADAL" clId="{C61F8B8F-6AAF-0640-B642-2F796A0A0109}" dt="2021-10-19T14:04:52.918" v="1846" actId="1037"/>
          <ac:spMkLst>
            <pc:docMk/>
            <pc:sldMk cId="2503000609" sldId="1592"/>
            <ac:spMk id="4" creationId="{B09CD546-DFBE-A147-B289-297F80DA520E}"/>
          </ac:spMkLst>
        </pc:spChg>
        <pc:spChg chg="add mod">
          <ac:chgData name="Chris Droessler" userId="625c3661-9d64-47fa-b83c-4b49393bd161" providerId="ADAL" clId="{C61F8B8F-6AAF-0640-B642-2F796A0A0109}" dt="2021-10-19T14:06:06.636" v="1861" actId="14100"/>
          <ac:spMkLst>
            <pc:docMk/>
            <pc:sldMk cId="2503000609" sldId="1592"/>
            <ac:spMk id="5" creationId="{392928A0-242A-FB48-B085-D7AB1114D842}"/>
          </ac:spMkLst>
        </pc:spChg>
        <pc:spChg chg="add mod">
          <ac:chgData name="Chris Droessler" userId="625c3661-9d64-47fa-b83c-4b49393bd161" providerId="ADAL" clId="{C61F8B8F-6AAF-0640-B642-2F796A0A0109}" dt="2021-10-19T14:05:54.332" v="1857" actId="14100"/>
          <ac:spMkLst>
            <pc:docMk/>
            <pc:sldMk cId="2503000609" sldId="1592"/>
            <ac:spMk id="6" creationId="{B3CFBEF0-EC5A-8A43-B31D-91A80850907D}"/>
          </ac:spMkLst>
        </pc:spChg>
        <pc:picChg chg="add mod">
          <ac:chgData name="Chris Droessler" userId="625c3661-9d64-47fa-b83c-4b49393bd161" providerId="ADAL" clId="{C61F8B8F-6AAF-0640-B642-2F796A0A0109}" dt="2021-10-19T14:04:42.927" v="1839" actId="1037"/>
          <ac:picMkLst>
            <pc:docMk/>
            <pc:sldMk cId="2503000609" sldId="1592"/>
            <ac:picMk id="3" creationId="{79AF14D1-FACE-0847-9B36-400D61C72B40}"/>
          </ac:picMkLst>
        </pc:picChg>
      </pc:sldChg>
      <pc:sldChg chg="addSp modSp add ord setBg">
        <pc:chgData name="Chris Droessler" userId="625c3661-9d64-47fa-b83c-4b49393bd161" providerId="ADAL" clId="{C61F8B8F-6AAF-0640-B642-2F796A0A0109}" dt="2021-10-19T19:49:25.083" v="2206"/>
        <pc:sldMkLst>
          <pc:docMk/>
          <pc:sldMk cId="2219793753" sldId="1593"/>
        </pc:sldMkLst>
        <pc:picChg chg="add mod">
          <ac:chgData name="Chris Droessler" userId="625c3661-9d64-47fa-b83c-4b49393bd161" providerId="ADAL" clId="{C61F8B8F-6AAF-0640-B642-2F796A0A0109}" dt="2021-10-19T14:08:57.310" v="1881"/>
          <ac:picMkLst>
            <pc:docMk/>
            <pc:sldMk cId="2219793753" sldId="1593"/>
            <ac:picMk id="3" creationId="{22A43478-8FE8-684C-ABC5-2CAD6C8CD19D}"/>
          </ac:picMkLst>
        </pc:picChg>
      </pc:sldChg>
      <pc:sldChg chg="addSp delSp modSp add ord setBg">
        <pc:chgData name="Chris Droessler" userId="625c3661-9d64-47fa-b83c-4b49393bd161" providerId="ADAL" clId="{C61F8B8F-6AAF-0640-B642-2F796A0A0109}" dt="2021-10-19T19:49:25.083" v="2206"/>
        <pc:sldMkLst>
          <pc:docMk/>
          <pc:sldMk cId="1118020183" sldId="1594"/>
        </pc:sldMkLst>
        <pc:picChg chg="del mod">
          <ac:chgData name="Chris Droessler" userId="625c3661-9d64-47fa-b83c-4b49393bd161" providerId="ADAL" clId="{C61F8B8F-6AAF-0640-B642-2F796A0A0109}" dt="2021-10-19T14:09:14.715" v="1884" actId="478"/>
          <ac:picMkLst>
            <pc:docMk/>
            <pc:sldMk cId="1118020183" sldId="1594"/>
            <ac:picMk id="3" creationId="{22A43478-8FE8-684C-ABC5-2CAD6C8CD19D}"/>
          </ac:picMkLst>
        </pc:picChg>
        <pc:picChg chg="add mod">
          <ac:chgData name="Chris Droessler" userId="625c3661-9d64-47fa-b83c-4b49393bd161" providerId="ADAL" clId="{C61F8B8F-6AAF-0640-B642-2F796A0A0109}" dt="2021-10-19T14:09:25.635" v="1887" actId="14100"/>
          <ac:picMkLst>
            <pc:docMk/>
            <pc:sldMk cId="1118020183" sldId="1594"/>
            <ac:picMk id="4" creationId="{934A29A5-E59B-D647-AFC7-D4E3FFBF93C8}"/>
          </ac:picMkLst>
        </pc:picChg>
      </pc:sldChg>
      <pc:sldChg chg="addSp delSp modSp add ord setBg modNotesTx">
        <pc:chgData name="Chris Droessler" userId="625c3661-9d64-47fa-b83c-4b49393bd161" providerId="ADAL" clId="{C61F8B8F-6AAF-0640-B642-2F796A0A0109}" dt="2021-10-19T15:19:20.176" v="2154" actId="20577"/>
        <pc:sldMkLst>
          <pc:docMk/>
          <pc:sldMk cId="2496327913" sldId="1595"/>
        </pc:sldMkLst>
        <pc:spChg chg="del">
          <ac:chgData name="Chris Droessler" userId="625c3661-9d64-47fa-b83c-4b49393bd161" providerId="ADAL" clId="{C61F8B8F-6AAF-0640-B642-2F796A0A0109}" dt="2021-10-19T15:04:29.043" v="1921"/>
          <ac:spMkLst>
            <pc:docMk/>
            <pc:sldMk cId="2496327913" sldId="1595"/>
            <ac:spMk id="2" creationId="{61C00BDB-FD06-A945-BFDA-BA1ACC556458}"/>
          </ac:spMkLst>
        </pc:spChg>
        <pc:spChg chg="del">
          <ac:chgData name="Chris Droessler" userId="625c3661-9d64-47fa-b83c-4b49393bd161" providerId="ADAL" clId="{C61F8B8F-6AAF-0640-B642-2F796A0A0109}" dt="2021-10-19T15:04:29.043" v="1921"/>
          <ac:spMkLst>
            <pc:docMk/>
            <pc:sldMk cId="2496327913" sldId="1595"/>
            <ac:spMk id="3" creationId="{2C39A3DC-3100-F347-AE38-57EE313469F4}"/>
          </ac:spMkLst>
        </pc:spChg>
        <pc:picChg chg="add mod">
          <ac:chgData name="Chris Droessler" userId="625c3661-9d64-47fa-b83c-4b49393bd161" providerId="ADAL" clId="{C61F8B8F-6AAF-0640-B642-2F796A0A0109}" dt="2021-10-19T15:08:29.933" v="2027" actId="1036"/>
          <ac:picMkLst>
            <pc:docMk/>
            <pc:sldMk cId="2496327913" sldId="1595"/>
            <ac:picMk id="5" creationId="{F462C363-C2AE-FE49-A61D-0B976A35ADF3}"/>
          </ac:picMkLst>
        </pc:picChg>
        <pc:picChg chg="add mod">
          <ac:chgData name="Chris Droessler" userId="625c3661-9d64-47fa-b83c-4b49393bd161" providerId="ADAL" clId="{C61F8B8F-6AAF-0640-B642-2F796A0A0109}" dt="2021-10-19T15:08:28.125" v="2025" actId="1036"/>
          <ac:picMkLst>
            <pc:docMk/>
            <pc:sldMk cId="2496327913" sldId="1595"/>
            <ac:picMk id="6" creationId="{0DA2A313-CA13-DC4D-9F07-E0BAB20A4275}"/>
          </ac:picMkLst>
        </pc:picChg>
      </pc:sldChg>
      <pc:sldChg chg="addSp delSp modSp add del">
        <pc:chgData name="Chris Droessler" userId="625c3661-9d64-47fa-b83c-4b49393bd161" providerId="ADAL" clId="{C61F8B8F-6AAF-0640-B642-2F796A0A0109}" dt="2021-10-19T15:06:25.368" v="1961" actId="2696"/>
        <pc:sldMkLst>
          <pc:docMk/>
          <pc:sldMk cId="2178400548" sldId="1596"/>
        </pc:sldMkLst>
        <pc:picChg chg="add del mod">
          <ac:chgData name="Chris Droessler" userId="625c3661-9d64-47fa-b83c-4b49393bd161" providerId="ADAL" clId="{C61F8B8F-6AAF-0640-B642-2F796A0A0109}" dt="2021-10-19T15:06:06.456" v="1953"/>
          <ac:picMkLst>
            <pc:docMk/>
            <pc:sldMk cId="2178400548" sldId="1596"/>
            <ac:picMk id="3" creationId="{FE62FDFF-FF3F-2448-97CD-D5CC3728E5C8}"/>
          </ac:picMkLst>
        </pc:picChg>
      </pc:sldChg>
      <pc:sldChg chg="addSp modSp add setBg modNotesTx">
        <pc:chgData name="Chris Droessler" userId="625c3661-9d64-47fa-b83c-4b49393bd161" providerId="ADAL" clId="{C61F8B8F-6AAF-0640-B642-2F796A0A0109}" dt="2021-10-19T15:19:36.471" v="2164" actId="20577"/>
        <pc:sldMkLst>
          <pc:docMk/>
          <pc:sldMk cId="3965233385" sldId="1597"/>
        </pc:sldMkLst>
        <pc:picChg chg="add mod modCrop">
          <ac:chgData name="Chris Droessler" userId="625c3661-9d64-47fa-b83c-4b49393bd161" providerId="ADAL" clId="{C61F8B8F-6AAF-0640-B642-2F796A0A0109}" dt="2021-10-19T15:07:54.327" v="2003" actId="732"/>
          <ac:picMkLst>
            <pc:docMk/>
            <pc:sldMk cId="3965233385" sldId="1597"/>
            <ac:picMk id="3" creationId="{10E9A100-B77E-714E-9639-09DCB6FD3483}"/>
          </ac:picMkLst>
        </pc:picChg>
        <pc:picChg chg="add mod">
          <ac:chgData name="Chris Droessler" userId="625c3661-9d64-47fa-b83c-4b49393bd161" providerId="ADAL" clId="{C61F8B8F-6AAF-0640-B642-2F796A0A0109}" dt="2021-10-19T15:07:38.656" v="2000" actId="1076"/>
          <ac:picMkLst>
            <pc:docMk/>
            <pc:sldMk cId="3965233385" sldId="1597"/>
            <ac:picMk id="4" creationId="{B88F4987-AC93-C54E-9560-FAFB2AD2D424}"/>
          </ac:picMkLst>
        </pc:picChg>
      </pc:sldChg>
      <pc:sldChg chg="addSp modSp add setBg modNotesTx">
        <pc:chgData name="Chris Droessler" userId="625c3661-9d64-47fa-b83c-4b49393bd161" providerId="ADAL" clId="{C61F8B8F-6AAF-0640-B642-2F796A0A0109}" dt="2021-10-19T15:19:57.308" v="2174" actId="20577"/>
        <pc:sldMkLst>
          <pc:docMk/>
          <pc:sldMk cId="3057543868" sldId="1598"/>
        </pc:sldMkLst>
        <pc:picChg chg="add mod">
          <ac:chgData name="Chris Droessler" userId="625c3661-9d64-47fa-b83c-4b49393bd161" providerId="ADAL" clId="{C61F8B8F-6AAF-0640-B642-2F796A0A0109}" dt="2021-10-19T15:08:03.661" v="2011" actId="1036"/>
          <ac:picMkLst>
            <pc:docMk/>
            <pc:sldMk cId="3057543868" sldId="1598"/>
            <ac:picMk id="3" creationId="{6F9D1822-8931-344B-9562-7D380B510C7B}"/>
          </ac:picMkLst>
        </pc:picChg>
        <pc:picChg chg="add mod">
          <ac:chgData name="Chris Droessler" userId="625c3661-9d64-47fa-b83c-4b49393bd161" providerId="ADAL" clId="{C61F8B8F-6AAF-0640-B642-2F796A0A0109}" dt="2021-10-19T15:08:07.357" v="2019" actId="1036"/>
          <ac:picMkLst>
            <pc:docMk/>
            <pc:sldMk cId="3057543868" sldId="1598"/>
            <ac:picMk id="4" creationId="{E7B5961D-916A-6748-9BC2-6D4A07D359F7}"/>
          </ac:picMkLst>
        </pc:picChg>
      </pc:sldChg>
      <pc:sldChg chg="addSp delSp modSp add setBg modNotesTx">
        <pc:chgData name="Chris Droessler" userId="625c3661-9d64-47fa-b83c-4b49393bd161" providerId="ADAL" clId="{C61F8B8F-6AAF-0640-B642-2F796A0A0109}" dt="2021-10-19T15:20:12.381" v="2176" actId="20577"/>
        <pc:sldMkLst>
          <pc:docMk/>
          <pc:sldMk cId="973995778" sldId="1599"/>
        </pc:sldMkLst>
        <pc:picChg chg="del">
          <ac:chgData name="Chris Droessler" userId="625c3661-9d64-47fa-b83c-4b49393bd161" providerId="ADAL" clId="{C61F8B8F-6AAF-0640-B642-2F796A0A0109}" dt="2021-10-19T15:12:05.827" v="2033" actId="478"/>
          <ac:picMkLst>
            <pc:docMk/>
            <pc:sldMk cId="973995778" sldId="1599"/>
            <ac:picMk id="3" creationId="{6F9D1822-8931-344B-9562-7D380B510C7B}"/>
          </ac:picMkLst>
        </pc:picChg>
        <pc:picChg chg="del">
          <ac:chgData name="Chris Droessler" userId="625c3661-9d64-47fa-b83c-4b49393bd161" providerId="ADAL" clId="{C61F8B8F-6AAF-0640-B642-2F796A0A0109}" dt="2021-10-19T15:12:07.034" v="2034" actId="478"/>
          <ac:picMkLst>
            <pc:docMk/>
            <pc:sldMk cId="973995778" sldId="1599"/>
            <ac:picMk id="4" creationId="{E7B5961D-916A-6748-9BC2-6D4A07D359F7}"/>
          </ac:picMkLst>
        </pc:picChg>
        <pc:picChg chg="add mod modCrop">
          <ac:chgData name="Chris Droessler" userId="625c3661-9d64-47fa-b83c-4b49393bd161" providerId="ADAL" clId="{C61F8B8F-6AAF-0640-B642-2F796A0A0109}" dt="2021-10-19T15:18:00.564" v="2146" actId="732"/>
          <ac:picMkLst>
            <pc:docMk/>
            <pc:sldMk cId="973995778" sldId="1599"/>
            <ac:picMk id="5" creationId="{0EFC074F-A0B1-B34C-8B16-71A0ED41E2D7}"/>
          </ac:picMkLst>
        </pc:picChg>
      </pc:sldChg>
      <pc:sldChg chg="addSp delSp modSp add del">
        <pc:chgData name="Chris Droessler" userId="625c3661-9d64-47fa-b83c-4b49393bd161" providerId="ADAL" clId="{C61F8B8F-6AAF-0640-B642-2F796A0A0109}" dt="2021-10-19T15:07:01.487" v="1991" actId="2696"/>
        <pc:sldMkLst>
          <pc:docMk/>
          <pc:sldMk cId="2885097894" sldId="1599"/>
        </pc:sldMkLst>
        <pc:picChg chg="add del mod">
          <ac:chgData name="Chris Droessler" userId="625c3661-9d64-47fa-b83c-4b49393bd161" providerId="ADAL" clId="{C61F8B8F-6AAF-0640-B642-2F796A0A0109}" dt="2021-10-19T15:06:32.465" v="1962"/>
          <ac:picMkLst>
            <pc:docMk/>
            <pc:sldMk cId="2885097894" sldId="1599"/>
            <ac:picMk id="3" creationId="{A1DF1BC7-340E-454B-927B-7E57313EC1C0}"/>
          </ac:picMkLst>
        </pc:picChg>
      </pc:sldChg>
      <pc:sldChg chg="addSp modSp add setBg modNotesTx">
        <pc:chgData name="Chris Droessler" userId="625c3661-9d64-47fa-b83c-4b49393bd161" providerId="ADAL" clId="{C61F8B8F-6AAF-0640-B642-2F796A0A0109}" dt="2021-10-19T15:20:32.852" v="2184" actId="20577"/>
        <pc:sldMkLst>
          <pc:docMk/>
          <pc:sldMk cId="1105050220" sldId="1600"/>
        </pc:sldMkLst>
        <pc:picChg chg="add mod modCrop">
          <ac:chgData name="Chris Droessler" userId="625c3661-9d64-47fa-b83c-4b49393bd161" providerId="ADAL" clId="{C61F8B8F-6AAF-0640-B642-2F796A0A0109}" dt="2021-10-19T15:16:37.792" v="2104" actId="1076"/>
          <ac:picMkLst>
            <pc:docMk/>
            <pc:sldMk cId="1105050220" sldId="1600"/>
            <ac:picMk id="3" creationId="{6DA015C9-91E5-FC4B-BA88-0E8AF5768E77}"/>
          </ac:picMkLst>
        </pc:picChg>
        <pc:picChg chg="add mod modCrop">
          <ac:chgData name="Chris Droessler" userId="625c3661-9d64-47fa-b83c-4b49393bd161" providerId="ADAL" clId="{C61F8B8F-6AAF-0640-B642-2F796A0A0109}" dt="2021-10-19T15:16:54.639" v="2106" actId="732"/>
          <ac:picMkLst>
            <pc:docMk/>
            <pc:sldMk cId="1105050220" sldId="1600"/>
            <ac:picMk id="4" creationId="{7DD241D0-A15A-484E-88F2-0C8DFDB8995C}"/>
          </ac:picMkLst>
        </pc:picChg>
      </pc:sldChg>
      <pc:sldChg chg="addSp delSp modSp add del">
        <pc:chgData name="Chris Droessler" userId="625c3661-9d64-47fa-b83c-4b49393bd161" providerId="ADAL" clId="{C61F8B8F-6AAF-0640-B642-2F796A0A0109}" dt="2021-10-19T15:07:57.508" v="2004" actId="2696"/>
        <pc:sldMkLst>
          <pc:docMk/>
          <pc:sldMk cId="2445182473" sldId="1600"/>
        </pc:sldMkLst>
        <pc:picChg chg="add del mod">
          <ac:chgData name="Chris Droessler" userId="625c3661-9d64-47fa-b83c-4b49393bd161" providerId="ADAL" clId="{C61F8B8F-6AAF-0640-B642-2F796A0A0109}" dt="2021-10-19T15:07:06.463" v="1992"/>
          <ac:picMkLst>
            <pc:docMk/>
            <pc:sldMk cId="2445182473" sldId="1600"/>
            <ac:picMk id="3" creationId="{02675A14-9A04-2A4A-A121-1C482B38348B}"/>
          </ac:picMkLst>
        </pc:picChg>
      </pc:sldChg>
      <pc:sldChg chg="addSp modSp add setBg modNotesTx">
        <pc:chgData name="Chris Droessler" userId="625c3661-9d64-47fa-b83c-4b49393bd161" providerId="ADAL" clId="{C61F8B8F-6AAF-0640-B642-2F796A0A0109}" dt="2021-10-19T15:20:49.598" v="2190" actId="20577"/>
        <pc:sldMkLst>
          <pc:docMk/>
          <pc:sldMk cId="1864670786" sldId="1601"/>
        </pc:sldMkLst>
        <pc:picChg chg="add mod">
          <ac:chgData name="Chris Droessler" userId="625c3661-9d64-47fa-b83c-4b49393bd161" providerId="ADAL" clId="{C61F8B8F-6AAF-0640-B642-2F796A0A0109}" dt="2021-10-19T15:17:22.749" v="2123" actId="1035"/>
          <ac:picMkLst>
            <pc:docMk/>
            <pc:sldMk cId="1864670786" sldId="1601"/>
            <ac:picMk id="3" creationId="{8683DF8C-BD1B-734B-806E-10C906781FB7}"/>
          </ac:picMkLst>
        </pc:picChg>
        <pc:picChg chg="add mod">
          <ac:chgData name="Chris Droessler" userId="625c3661-9d64-47fa-b83c-4b49393bd161" providerId="ADAL" clId="{C61F8B8F-6AAF-0640-B642-2F796A0A0109}" dt="2021-10-19T15:17:24.133" v="2125" actId="1035"/>
          <ac:picMkLst>
            <pc:docMk/>
            <pc:sldMk cId="1864670786" sldId="1601"/>
            <ac:picMk id="4" creationId="{BB53030F-EDC7-0941-80D5-31AE7B5D1929}"/>
          </ac:picMkLst>
        </pc:picChg>
      </pc:sldChg>
      <pc:sldChg chg="addSp delSp modSp add del">
        <pc:chgData name="Chris Droessler" userId="625c3661-9d64-47fa-b83c-4b49393bd161" providerId="ADAL" clId="{C61F8B8F-6AAF-0640-B642-2F796A0A0109}" dt="2021-10-19T15:15:51.471" v="2092" actId="2696"/>
        <pc:sldMkLst>
          <pc:docMk/>
          <pc:sldMk cId="1911736792" sldId="1602"/>
        </pc:sldMkLst>
        <pc:picChg chg="add del mod">
          <ac:chgData name="Chris Droessler" userId="625c3661-9d64-47fa-b83c-4b49393bd161" providerId="ADAL" clId="{C61F8B8F-6AAF-0640-B642-2F796A0A0109}" dt="2021-10-19T15:15:23.745" v="2065"/>
          <ac:picMkLst>
            <pc:docMk/>
            <pc:sldMk cId="1911736792" sldId="1602"/>
            <ac:picMk id="3" creationId="{BB677724-5A5E-AD41-A52A-3D4B5F134617}"/>
          </ac:picMkLst>
        </pc:picChg>
      </pc:sldChg>
      <pc:sldChg chg="modSp add del">
        <pc:chgData name="Chris Droessler" userId="625c3661-9d64-47fa-b83c-4b49393bd161" providerId="ADAL" clId="{C61F8B8F-6AAF-0640-B642-2F796A0A0109}" dt="2021-10-19T15:15:18.413" v="2063"/>
        <pc:sldMkLst>
          <pc:docMk/>
          <pc:sldMk cId="3631218893" sldId="1602"/>
        </pc:sldMkLst>
        <pc:picChg chg="mod">
          <ac:chgData name="Chris Droessler" userId="625c3661-9d64-47fa-b83c-4b49393bd161" providerId="ADAL" clId="{C61F8B8F-6AAF-0640-B642-2F796A0A0109}" dt="2021-10-19T15:15:17.630" v="2062" actId="1076"/>
          <ac:picMkLst>
            <pc:docMk/>
            <pc:sldMk cId="3631218893" sldId="1602"/>
            <ac:picMk id="3" creationId="{BB677724-5A5E-AD41-A52A-3D4B5F134617}"/>
          </ac:picMkLst>
        </pc:picChg>
      </pc:sldChg>
      <pc:sldChg chg="addSp delSp modSp add del">
        <pc:chgData name="Chris Droessler" userId="625c3661-9d64-47fa-b83c-4b49393bd161" providerId="ADAL" clId="{C61F8B8F-6AAF-0640-B642-2F796A0A0109}" dt="2021-10-19T15:15:52.654" v="2093" actId="2696"/>
        <pc:sldMkLst>
          <pc:docMk/>
          <pc:sldMk cId="3832457809" sldId="1603"/>
        </pc:sldMkLst>
        <pc:picChg chg="add del mod">
          <ac:chgData name="Chris Droessler" userId="625c3661-9d64-47fa-b83c-4b49393bd161" providerId="ADAL" clId="{C61F8B8F-6AAF-0640-B642-2F796A0A0109}" dt="2021-10-19T15:14:59.562" v="2056"/>
          <ac:picMkLst>
            <pc:docMk/>
            <pc:sldMk cId="3832457809" sldId="1603"/>
            <ac:picMk id="3" creationId="{25E062FC-A0B9-BE42-9A20-D4B1A9C67A0B}"/>
          </ac:picMkLst>
        </pc:picChg>
      </pc:sldChg>
      <pc:sldChg chg="addSp delSp modSp add del">
        <pc:chgData name="Chris Droessler" userId="625c3661-9d64-47fa-b83c-4b49393bd161" providerId="ADAL" clId="{C61F8B8F-6AAF-0640-B642-2F796A0A0109}" dt="2021-10-19T15:17:02.372" v="2108" actId="2696"/>
        <pc:sldMkLst>
          <pc:docMk/>
          <pc:sldMk cId="2976031857" sldId="1604"/>
        </pc:sldMkLst>
        <pc:picChg chg="add del mod">
          <ac:chgData name="Chris Droessler" userId="625c3661-9d64-47fa-b83c-4b49393bd161" providerId="ADAL" clId="{C61F8B8F-6AAF-0640-B642-2F796A0A0109}" dt="2021-10-19T15:16:00.695" v="2095"/>
          <ac:picMkLst>
            <pc:docMk/>
            <pc:sldMk cId="2976031857" sldId="1604"/>
            <ac:picMk id="3" creationId="{12DB903E-10B9-A94E-8B00-F56C5EE65D24}"/>
          </ac:picMkLst>
        </pc:picChg>
      </pc:sldChg>
      <pc:sldChg chg="addSp delSp modSp add setBg modNotesTx">
        <pc:chgData name="Chris Droessler" userId="625c3661-9d64-47fa-b83c-4b49393bd161" providerId="ADAL" clId="{C61F8B8F-6AAF-0640-B642-2F796A0A0109}" dt="2021-10-19T15:21:08.691" v="2197" actId="20577"/>
        <pc:sldMkLst>
          <pc:docMk/>
          <pc:sldMk cId="3285021990" sldId="1605"/>
        </pc:sldMkLst>
        <pc:picChg chg="add mod">
          <ac:chgData name="Chris Droessler" userId="625c3661-9d64-47fa-b83c-4b49393bd161" providerId="ADAL" clId="{C61F8B8F-6AAF-0640-B642-2F796A0A0109}" dt="2021-10-19T15:17:10.253" v="2113" actId="1037"/>
          <ac:picMkLst>
            <pc:docMk/>
            <pc:sldMk cId="3285021990" sldId="1605"/>
            <ac:picMk id="3" creationId="{DA7625B0-B79D-7846-B257-595B3048E873}"/>
          </ac:picMkLst>
        </pc:picChg>
        <pc:picChg chg="add del mod">
          <ac:chgData name="Chris Droessler" userId="625c3661-9d64-47fa-b83c-4b49393bd161" providerId="ADAL" clId="{C61F8B8F-6AAF-0640-B642-2F796A0A0109}" dt="2021-10-19T15:14:52.638" v="2054"/>
          <ac:picMkLst>
            <pc:docMk/>
            <pc:sldMk cId="3285021990" sldId="1605"/>
            <ac:picMk id="4" creationId="{6D34C7AE-FDC8-D94D-9494-E8F9C6DEB0A9}"/>
          </ac:picMkLst>
        </pc:picChg>
        <pc:picChg chg="add mod">
          <ac:chgData name="Chris Droessler" userId="625c3661-9d64-47fa-b83c-4b49393bd161" providerId="ADAL" clId="{C61F8B8F-6AAF-0640-B642-2F796A0A0109}" dt="2021-10-19T15:15:04.308" v="2058" actId="1076"/>
          <ac:picMkLst>
            <pc:docMk/>
            <pc:sldMk cId="3285021990" sldId="1605"/>
            <ac:picMk id="5" creationId="{2E4C3FFE-C034-C042-B1F0-DA269119DDAB}"/>
          </ac:picMkLst>
        </pc:picChg>
      </pc:sldChg>
      <pc:sldChg chg="delSp modSp add">
        <pc:chgData name="Chris Droessler" userId="625c3661-9d64-47fa-b83c-4b49393bd161" providerId="ADAL" clId="{C61F8B8F-6AAF-0640-B642-2F796A0A0109}" dt="2021-10-20T11:16:52.365" v="2222" actId="1076"/>
        <pc:sldMkLst>
          <pc:docMk/>
          <pc:sldMk cId="1724848402" sldId="1606"/>
        </pc:sldMkLst>
        <pc:picChg chg="del">
          <ac:chgData name="Chris Droessler" userId="625c3661-9d64-47fa-b83c-4b49393bd161" providerId="ADAL" clId="{C61F8B8F-6AAF-0640-B642-2F796A0A0109}" dt="2021-10-20T11:16:47.046" v="2221" actId="478"/>
          <ac:picMkLst>
            <pc:docMk/>
            <pc:sldMk cId="1724848402" sldId="1606"/>
            <ac:picMk id="5" creationId="{9E7C058A-84BD-DF4C-A6D2-0791B0B19095}"/>
          </ac:picMkLst>
        </pc:picChg>
        <pc:picChg chg="mod">
          <ac:chgData name="Chris Droessler" userId="625c3661-9d64-47fa-b83c-4b49393bd161" providerId="ADAL" clId="{C61F8B8F-6AAF-0640-B642-2F796A0A0109}" dt="2021-10-20T11:16:52.365" v="2222" actId="1076"/>
          <ac:picMkLst>
            <pc:docMk/>
            <pc:sldMk cId="1724848402" sldId="1606"/>
            <ac:picMk id="1026" creationId="{5A6FAE80-5D96-0042-8BE0-DFC06A911083}"/>
          </ac:picMkLst>
        </pc:picChg>
      </pc:sldChg>
    </pc:docChg>
  </pc:docChgLst>
  <pc:docChgLst>
    <pc:chgData name="Chris Droessler" userId="625c3661-9d64-47fa-b83c-4b49393bd161" providerId="ADAL" clId="{0D67B5D0-4D6D-5045-90D1-7801FBCAF034}"/>
    <pc:docChg chg="delSld modSld">
      <pc:chgData name="Chris Droessler" userId="625c3661-9d64-47fa-b83c-4b49393bd161" providerId="ADAL" clId="{0D67B5D0-4D6D-5045-90D1-7801FBCAF034}" dt="2021-10-20T20:07:46.635" v="30"/>
      <pc:docMkLst>
        <pc:docMk/>
      </pc:docMkLst>
      <pc:sldChg chg="del">
        <pc:chgData name="Chris Droessler" userId="625c3661-9d64-47fa-b83c-4b49393bd161" providerId="ADAL" clId="{0D67B5D0-4D6D-5045-90D1-7801FBCAF034}" dt="2021-10-20T11:24:22.901" v="16" actId="2696"/>
        <pc:sldMkLst>
          <pc:docMk/>
          <pc:sldMk cId="1221216471" sldId="515"/>
        </pc:sldMkLst>
      </pc:sldChg>
      <pc:sldChg chg="del">
        <pc:chgData name="Chris Droessler" userId="625c3661-9d64-47fa-b83c-4b49393bd161" providerId="ADAL" clId="{0D67B5D0-4D6D-5045-90D1-7801FBCAF034}" dt="2021-10-20T11:24:22.897" v="15" actId="2696"/>
        <pc:sldMkLst>
          <pc:docMk/>
          <pc:sldMk cId="2370642955" sldId="542"/>
        </pc:sldMkLst>
      </pc:sldChg>
      <pc:sldChg chg="del">
        <pc:chgData name="Chris Droessler" userId="625c3661-9d64-47fa-b83c-4b49393bd161" providerId="ADAL" clId="{0D67B5D0-4D6D-5045-90D1-7801FBCAF034}" dt="2021-10-20T11:24:22.865" v="8" actId="2696"/>
        <pc:sldMkLst>
          <pc:docMk/>
          <pc:sldMk cId="3996018560" sldId="543"/>
        </pc:sldMkLst>
      </pc:sldChg>
      <pc:sldChg chg="del">
        <pc:chgData name="Chris Droessler" userId="625c3661-9d64-47fa-b83c-4b49393bd161" providerId="ADAL" clId="{0D67B5D0-4D6D-5045-90D1-7801FBCAF034}" dt="2021-10-20T11:24:22.849" v="5" actId="2696"/>
        <pc:sldMkLst>
          <pc:docMk/>
          <pc:sldMk cId="2971353570" sldId="549"/>
        </pc:sldMkLst>
      </pc:sldChg>
      <pc:sldChg chg="del">
        <pc:chgData name="Chris Droessler" userId="625c3661-9d64-47fa-b83c-4b49393bd161" providerId="ADAL" clId="{0D67B5D0-4D6D-5045-90D1-7801FBCAF034}" dt="2021-10-20T11:24:22.855" v="6" actId="2696"/>
        <pc:sldMkLst>
          <pc:docMk/>
          <pc:sldMk cId="2445115756" sldId="578"/>
        </pc:sldMkLst>
      </pc:sldChg>
      <pc:sldChg chg="del">
        <pc:chgData name="Chris Droessler" userId="625c3661-9d64-47fa-b83c-4b49393bd161" providerId="ADAL" clId="{0D67B5D0-4D6D-5045-90D1-7801FBCAF034}" dt="2021-10-20T11:24:22.876" v="10" actId="2696"/>
        <pc:sldMkLst>
          <pc:docMk/>
          <pc:sldMk cId="3596930395" sldId="613"/>
        </pc:sldMkLst>
      </pc:sldChg>
      <pc:sldChg chg="del">
        <pc:chgData name="Chris Droessler" userId="625c3661-9d64-47fa-b83c-4b49393bd161" providerId="ADAL" clId="{0D67B5D0-4D6D-5045-90D1-7801FBCAF034}" dt="2021-10-20T11:24:22.907" v="18" actId="2696"/>
        <pc:sldMkLst>
          <pc:docMk/>
          <pc:sldMk cId="882667984" sldId="744"/>
        </pc:sldMkLst>
      </pc:sldChg>
      <pc:sldChg chg="del">
        <pc:chgData name="Chris Droessler" userId="625c3661-9d64-47fa-b83c-4b49393bd161" providerId="ADAL" clId="{0D67B5D0-4D6D-5045-90D1-7801FBCAF034}" dt="2021-10-20T11:24:22.893" v="14" actId="2696"/>
        <pc:sldMkLst>
          <pc:docMk/>
          <pc:sldMk cId="426898815" sldId="1048"/>
        </pc:sldMkLst>
      </pc:sldChg>
      <pc:sldChg chg="del">
        <pc:chgData name="Chris Droessler" userId="625c3661-9d64-47fa-b83c-4b49393bd161" providerId="ADAL" clId="{0D67B5D0-4D6D-5045-90D1-7801FBCAF034}" dt="2021-10-20T11:24:22.871" v="9" actId="2696"/>
        <pc:sldMkLst>
          <pc:docMk/>
          <pc:sldMk cId="3508326251" sldId="1051"/>
        </pc:sldMkLst>
      </pc:sldChg>
      <pc:sldChg chg="del">
        <pc:chgData name="Chris Droessler" userId="625c3661-9d64-47fa-b83c-4b49393bd161" providerId="ADAL" clId="{0D67B5D0-4D6D-5045-90D1-7801FBCAF034}" dt="2021-10-20T11:24:22.860" v="7" actId="2696"/>
        <pc:sldMkLst>
          <pc:docMk/>
          <pc:sldMk cId="4110480064" sldId="1196"/>
        </pc:sldMkLst>
      </pc:sldChg>
      <pc:sldChg chg="del">
        <pc:chgData name="Chris Droessler" userId="625c3661-9d64-47fa-b83c-4b49393bd161" providerId="ADAL" clId="{0D67B5D0-4D6D-5045-90D1-7801FBCAF034}" dt="2021-10-20T11:24:22.890" v="13" actId="2696"/>
        <pc:sldMkLst>
          <pc:docMk/>
          <pc:sldMk cId="3477616231" sldId="1198"/>
        </pc:sldMkLst>
      </pc:sldChg>
      <pc:sldChg chg="del">
        <pc:chgData name="Chris Droessler" userId="625c3661-9d64-47fa-b83c-4b49393bd161" providerId="ADAL" clId="{0D67B5D0-4D6D-5045-90D1-7801FBCAF034}" dt="2021-10-20T11:24:22.824" v="1" actId="2696"/>
        <pc:sldMkLst>
          <pc:docMk/>
          <pc:sldMk cId="1898367424" sldId="1336"/>
        </pc:sldMkLst>
      </pc:sldChg>
      <pc:sldChg chg="del">
        <pc:chgData name="Chris Droessler" userId="625c3661-9d64-47fa-b83c-4b49393bd161" providerId="ADAL" clId="{0D67B5D0-4D6D-5045-90D1-7801FBCAF034}" dt="2021-10-20T11:24:22.881" v="11" actId="2696"/>
        <pc:sldMkLst>
          <pc:docMk/>
          <pc:sldMk cId="3883007539" sldId="1339"/>
        </pc:sldMkLst>
      </pc:sldChg>
      <pc:sldChg chg="del">
        <pc:chgData name="Chris Droessler" userId="625c3661-9d64-47fa-b83c-4b49393bd161" providerId="ADAL" clId="{0D67B5D0-4D6D-5045-90D1-7801FBCAF034}" dt="2021-10-20T11:24:22.817" v="0" actId="2696"/>
        <pc:sldMkLst>
          <pc:docMk/>
          <pc:sldMk cId="3181066410" sldId="1341"/>
        </pc:sldMkLst>
      </pc:sldChg>
      <pc:sldChg chg="del">
        <pc:chgData name="Chris Droessler" userId="625c3661-9d64-47fa-b83c-4b49393bd161" providerId="ADAL" clId="{0D67B5D0-4D6D-5045-90D1-7801FBCAF034}" dt="2021-10-20T11:24:22.904" v="17" actId="2696"/>
        <pc:sldMkLst>
          <pc:docMk/>
          <pc:sldMk cId="1275743749" sldId="1359"/>
        </pc:sldMkLst>
      </pc:sldChg>
      <pc:sldChg chg="del">
        <pc:chgData name="Chris Droessler" userId="625c3661-9d64-47fa-b83c-4b49393bd161" providerId="ADAL" clId="{0D67B5D0-4D6D-5045-90D1-7801FBCAF034}" dt="2021-10-20T11:24:22.837" v="3" actId="2696"/>
        <pc:sldMkLst>
          <pc:docMk/>
          <pc:sldMk cId="545320537" sldId="1489"/>
        </pc:sldMkLst>
      </pc:sldChg>
      <pc:sldChg chg="addSp delSp modSp">
        <pc:chgData name="Chris Droessler" userId="625c3661-9d64-47fa-b83c-4b49393bd161" providerId="ADAL" clId="{0D67B5D0-4D6D-5045-90D1-7801FBCAF034}" dt="2021-10-20T20:07:46.635" v="30"/>
        <pc:sldMkLst>
          <pc:docMk/>
          <pc:sldMk cId="827933489" sldId="1515"/>
        </pc:sldMkLst>
        <pc:spChg chg="mod">
          <ac:chgData name="Chris Droessler" userId="625c3661-9d64-47fa-b83c-4b49393bd161" providerId="ADAL" clId="{0D67B5D0-4D6D-5045-90D1-7801FBCAF034}" dt="2021-10-20T20:07:45.304" v="28" actId="20577"/>
          <ac:spMkLst>
            <pc:docMk/>
            <pc:sldMk cId="827933489" sldId="1515"/>
            <ac:spMk id="4" creationId="{0A7F7A33-A5DC-4035-945E-DDEDC945980F}"/>
          </ac:spMkLst>
        </pc:spChg>
        <pc:spChg chg="add del mod">
          <ac:chgData name="Chris Droessler" userId="625c3661-9d64-47fa-b83c-4b49393bd161" providerId="ADAL" clId="{0D67B5D0-4D6D-5045-90D1-7801FBCAF034}" dt="2021-10-20T20:07:46.635" v="30"/>
          <ac:spMkLst>
            <pc:docMk/>
            <pc:sldMk cId="827933489" sldId="1515"/>
            <ac:spMk id="6" creationId="{E1E35DD5-FB4D-844E-84CF-805DF2205849}"/>
          </ac:spMkLst>
        </pc:spChg>
      </pc:sldChg>
      <pc:sldChg chg="del">
        <pc:chgData name="Chris Droessler" userId="625c3661-9d64-47fa-b83c-4b49393bd161" providerId="ADAL" clId="{0D67B5D0-4D6D-5045-90D1-7801FBCAF034}" dt="2021-10-20T11:24:22.885" v="12" actId="2696"/>
        <pc:sldMkLst>
          <pc:docMk/>
          <pc:sldMk cId="247372015" sldId="1518"/>
        </pc:sldMkLst>
      </pc:sldChg>
      <pc:sldChg chg="del">
        <pc:chgData name="Chris Droessler" userId="625c3661-9d64-47fa-b83c-4b49393bd161" providerId="ADAL" clId="{0D67B5D0-4D6D-5045-90D1-7801FBCAF034}" dt="2021-10-20T11:24:22.843" v="4" actId="2696"/>
        <pc:sldMkLst>
          <pc:docMk/>
          <pc:sldMk cId="1049209657" sldId="1539"/>
        </pc:sldMkLst>
      </pc:sldChg>
      <pc:sldChg chg="del">
        <pc:chgData name="Chris Droessler" userId="625c3661-9d64-47fa-b83c-4b49393bd161" providerId="ADAL" clId="{0D67B5D0-4D6D-5045-90D1-7801FBCAF034}" dt="2021-10-20T11:24:22.909" v="19" actId="2696"/>
        <pc:sldMkLst>
          <pc:docMk/>
          <pc:sldMk cId="2831255593" sldId="1558"/>
        </pc:sldMkLst>
      </pc:sldChg>
      <pc:sldChg chg="del">
        <pc:chgData name="Chris Droessler" userId="625c3661-9d64-47fa-b83c-4b49393bd161" providerId="ADAL" clId="{0D67B5D0-4D6D-5045-90D1-7801FBCAF034}" dt="2021-10-20T11:24:22.911" v="20" actId="2696"/>
        <pc:sldMkLst>
          <pc:docMk/>
          <pc:sldMk cId="1612887369" sldId="1559"/>
        </pc:sldMkLst>
      </pc:sldChg>
      <pc:sldChg chg="del">
        <pc:chgData name="Chris Droessler" userId="625c3661-9d64-47fa-b83c-4b49393bd161" providerId="ADAL" clId="{0D67B5D0-4D6D-5045-90D1-7801FBCAF034}" dt="2021-10-20T11:24:22.831" v="2" actId="2696"/>
        <pc:sldMkLst>
          <pc:docMk/>
          <pc:sldMk cId="1308151353" sldId="1564"/>
        </pc:sldMkLst>
      </pc:sldChg>
      <pc:sldChg chg="modSp modNotesTx">
        <pc:chgData name="Chris Droessler" userId="625c3661-9d64-47fa-b83c-4b49393bd161" providerId="ADAL" clId="{0D67B5D0-4D6D-5045-90D1-7801FBCAF034}" dt="2021-10-20T12:37:05.541" v="23" actId="20577"/>
        <pc:sldMkLst>
          <pc:docMk/>
          <pc:sldMk cId="263422381" sldId="1566"/>
        </pc:sldMkLst>
        <pc:spChg chg="mod">
          <ac:chgData name="Chris Droessler" userId="625c3661-9d64-47fa-b83c-4b49393bd161" providerId="ADAL" clId="{0D67B5D0-4D6D-5045-90D1-7801FBCAF034}" dt="2021-10-20T12:37:03.167" v="22" actId="20577"/>
          <ac:spMkLst>
            <pc:docMk/>
            <pc:sldMk cId="263422381" sldId="1566"/>
            <ac:spMk id="2" creationId="{00000000-0000-0000-0000-000000000000}"/>
          </ac:spMkLst>
        </pc:spChg>
      </pc:sldChg>
      <pc:sldChg chg="del">
        <pc:chgData name="Chris Droessler" userId="625c3661-9d64-47fa-b83c-4b49393bd161" providerId="ADAL" clId="{0D67B5D0-4D6D-5045-90D1-7801FBCAF034}" dt="2021-10-20T11:24:22.914" v="21" actId="2696"/>
        <pc:sldMkLst>
          <pc:docMk/>
          <pc:sldMk cId="4244318093" sldId="156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E9B6F52-CC10-4425-9195-EDF28B435798}" type="datetimeFigureOut">
              <a:rPr lang="en-US" smtClean="0"/>
              <a:t>10/20/21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2D3CF6-D097-446F-BA20-84B1F837E572}" type="datetimeFigureOut">
              <a:rPr lang="en-US" smtClean="0"/>
              <a:t>10/20/21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nam02.safelinks.protection.outlook.com/?url=https%3A%2F%2Fyoutu.be%2FjgrClBxGsA0&amp;data=04%7C01%7Cdroesslerc%40nccommunitycolleges.edu%7Cdebb639908de4404a83608d99236f0d0%7C616f6b2af8af4525b6c8f74c6a2b182d%7C0%7C0%7C637701587109717757%7CUnknown%7CTWFpbGZsb3d8eyJWIjoiMC4wLjAwMDAiLCJQIjoiV2luMzIiLCJBTiI6Ik1haWwiLCJXVCI6Mn0%3D%7C1000&amp;sdata=4%2BxESoIqsL9J3AmAr7H%2FtbcC9mHnZOqwcAq9ZUxfFb8%3D&amp;reserved=0" TargetMode="External"/><Relationship Id="rId3" Type="http://schemas.openxmlformats.org/officeDocument/2006/relationships/hyperlink" Target="mailto:cathrynstrohmhorton@abtech.edu" TargetMode="External"/><Relationship Id="rId7" Type="http://schemas.openxmlformats.org/officeDocument/2006/relationships/hyperlink" Target="https://nam02.safelinks.protection.outlook.com/?url=https%3A%2F%2Fyoutu.be%2FrKuotvFfNZY&amp;data=04%7C01%7Cdroesslerc%40nccommunitycolleges.edu%7Cdebb639908de4404a83608d99236f0d0%7C616f6b2af8af4525b6c8f74c6a2b182d%7C0%7C0%7C637701587109707789%7CUnknown%7CTWFpbGZsb3d8eyJWIjoiMC4wLjAwMDAiLCJQIjoiV2luMzIiLCJBTiI6Ik1haWwiLCJXVCI6Mn0%3D%7C1000&amp;sdata=b85WoWmiHio3Thbs0CWgT9%2FoHpl84AxRn%2FupM6q2Kz4%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nam02.safelinks.protection.outlook.com/?url=https%3A%2F%2Fyoutu.be%2FDXOSJJTczW4&amp;data=04%7C01%7Cdroesslerc%40nccommunitycolleges.edu%7Cdebb639908de4404a83608d99236f0d0%7C616f6b2af8af4525b6c8f74c6a2b182d%7C0%7C0%7C637701587109707789%7CUnknown%7CTWFpbGZsb3d8eyJWIjoiMC4wLjAwMDAiLCJQIjoiV2luMzIiLCJBTiI6Ik1haWwiLCJXVCI6Mn0%3D%7C1000&amp;sdata=8y24iFXv%2BGRkFfgQAO6swAKug2sKeUJES%2FMnj1zOMwo%3D&amp;reserved=0" TargetMode="External"/><Relationship Id="rId5" Type="http://schemas.openxmlformats.org/officeDocument/2006/relationships/hyperlink" Target="https://nam02.safelinks.protection.outlook.com/?url=https%3A%2F%2Fyoutu.be%2FlE5sHHvaB5Y&amp;data=04%7C01%7Cdroesslerc%40nccommunitycolleges.edu%7Cdebb639908de4404a83608d99236f0d0%7C616f6b2af8af4525b6c8f74c6a2b182d%7C0%7C0%7C637701587109697836%7CUnknown%7CTWFpbGZsb3d8eyJWIjoiMC4wLjAwMDAiLCJQIjoiV2luMzIiLCJBTiI6Ik1haWwiLCJXVCI6Mn0%3D%7C1000&amp;sdata=bcMES2cnfd9p5ZI2ThM1zDtGB4U3qwhk273NqW4vGMk%3D&amp;reserved=0" TargetMode="External"/><Relationship Id="rId4" Type="http://schemas.openxmlformats.org/officeDocument/2006/relationships/hyperlink" Target="https://abtech.edu/culinary"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cathrynstrohmhorton@abtech.edu" TargetMode="External"/><Relationship Id="rId7" Type="http://schemas.openxmlformats.org/officeDocument/2006/relationships/hyperlink" Target="https://nam02.safelinks.protection.outlook.com/?url=https%3A%2F%2Fyoutu.be%2FjgrClBxGsA0&amp;data=04%7C01%7Cdroesslerc%40nccommunitycolleges.edu%7Cdebb639908de4404a83608d99236f0d0%7C616f6b2af8af4525b6c8f74c6a2b182d%7C0%7C0%7C637701587109717757%7CUnknown%7CTWFpbGZsb3d8eyJWIjoiMC4wLjAwMDAiLCJQIjoiV2luMzIiLCJBTiI6Ik1haWwiLCJXVCI6Mn0%3D%7C1000&amp;sdata=4%2BxESoIqsL9J3AmAr7H%2FtbcC9mHnZOqwcAq9ZUxfFb8%3D&amp;reserved=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m02.safelinks.protection.outlook.com/?url=https%3A%2F%2Fyoutu.be%2FrKuotvFfNZY&amp;data=04%7C01%7Cdroesslerc%40nccommunitycolleges.edu%7Cdebb639908de4404a83608d99236f0d0%7C616f6b2af8af4525b6c8f74c6a2b182d%7C0%7C0%7C637701587109707789%7CUnknown%7CTWFpbGZsb3d8eyJWIjoiMC4wLjAwMDAiLCJQIjoiV2luMzIiLCJBTiI6Ik1haWwiLCJXVCI6Mn0%3D%7C1000&amp;sdata=b85WoWmiHio3Thbs0CWgT9%2FoHpl84AxRn%2FupM6q2Kz4%3D&amp;reserved=0" TargetMode="External"/><Relationship Id="rId5" Type="http://schemas.openxmlformats.org/officeDocument/2006/relationships/hyperlink" Target="https://nam02.safelinks.protection.outlook.com/?url=https%3A%2F%2Fyoutu.be%2FDXOSJJTczW4&amp;data=04%7C01%7Cdroesslerc%40nccommunitycolleges.edu%7Cdebb639908de4404a83608d99236f0d0%7C616f6b2af8af4525b6c8f74c6a2b182d%7C0%7C0%7C637701587109707789%7CUnknown%7CTWFpbGZsb3d8eyJWIjoiMC4wLjAwMDAiLCJQIjoiV2luMzIiLCJBTiI6Ik1haWwiLCJXVCI6Mn0%3D%7C1000&amp;sdata=8y24iFXv%2BGRkFfgQAO6swAKug2sKeUJES%2FMnj1zOMwo%3D&amp;reserved=0" TargetMode="External"/><Relationship Id="rId4" Type="http://schemas.openxmlformats.org/officeDocument/2006/relationships/hyperlink" Target="https://nam02.safelinks.protection.outlook.com/?url=https%3A%2F%2Fyoutu.be%2FlE5sHHvaB5Y&amp;data=04%7C01%7Cdroesslerc%40nccommunitycolleges.edu%7Cdebb639908de4404a83608d99236f0d0%7C616f6b2af8af4525b6c8f74c6a2b182d%7C0%7C0%7C637701587109697836%7CUnknown%7CTWFpbGZsb3d8eyJWIjoiMC4wLjAwMDAiLCJQIjoiV2luMzIiLCJBTiI6Ik1haWwiLCJXVCI6Mn0%3D%7C1000&amp;sdata=bcMES2cnfd9p5ZI2ThM1zDtGB4U3qwhk273NqW4vGMk%3D&amp;reserved=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cathrynstrohmhorton@abtech.edu" TargetMode="External"/><Relationship Id="rId7" Type="http://schemas.openxmlformats.org/officeDocument/2006/relationships/hyperlink" Target="https://nam02.safelinks.protection.outlook.com/?url=https%3A%2F%2Fyoutu.be%2FjgrClBxGsA0&amp;data=04%7C01%7Cdroesslerc%40nccommunitycolleges.edu%7Cdebb639908de4404a83608d99236f0d0%7C616f6b2af8af4525b6c8f74c6a2b182d%7C0%7C0%7C637701587109717757%7CUnknown%7CTWFpbGZsb3d8eyJWIjoiMC4wLjAwMDAiLCJQIjoiV2luMzIiLCJBTiI6Ik1haWwiLCJXVCI6Mn0%3D%7C1000&amp;sdata=4%2BxESoIqsL9J3AmAr7H%2FtbcC9mHnZOqwcAq9ZUxfFb8%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m02.safelinks.protection.outlook.com/?url=https%3A%2F%2Fyoutu.be%2FrKuotvFfNZY&amp;data=04%7C01%7Cdroesslerc%40nccommunitycolleges.edu%7Cdebb639908de4404a83608d99236f0d0%7C616f6b2af8af4525b6c8f74c6a2b182d%7C0%7C0%7C637701587109707789%7CUnknown%7CTWFpbGZsb3d8eyJWIjoiMC4wLjAwMDAiLCJQIjoiV2luMzIiLCJBTiI6Ik1haWwiLCJXVCI6Mn0%3D%7C1000&amp;sdata=b85WoWmiHio3Thbs0CWgT9%2FoHpl84AxRn%2FupM6q2Kz4%3D&amp;reserved=0" TargetMode="External"/><Relationship Id="rId5" Type="http://schemas.openxmlformats.org/officeDocument/2006/relationships/hyperlink" Target="https://nam02.safelinks.protection.outlook.com/?url=https%3A%2F%2Fyoutu.be%2FDXOSJJTczW4&amp;data=04%7C01%7Cdroesslerc%40nccommunitycolleges.edu%7Cdebb639908de4404a83608d99236f0d0%7C616f6b2af8af4525b6c8f74c6a2b182d%7C0%7C0%7C637701587109707789%7CUnknown%7CTWFpbGZsb3d8eyJWIjoiMC4wLjAwMDAiLCJQIjoiV2luMzIiLCJBTiI6Ik1haWwiLCJXVCI6Mn0%3D%7C1000&amp;sdata=8y24iFXv%2BGRkFfgQAO6swAKug2sKeUJES%2FMnj1zOMwo%3D&amp;reserved=0" TargetMode="External"/><Relationship Id="rId4" Type="http://schemas.openxmlformats.org/officeDocument/2006/relationships/hyperlink" Target="https://nam02.safelinks.protection.outlook.com/?url=https%3A%2F%2Fyoutu.be%2FlE5sHHvaB5Y&amp;data=04%7C01%7Cdroesslerc%40nccommunitycolleges.edu%7Cdebb639908de4404a83608d99236f0d0%7C616f6b2af8af4525b6c8f74c6a2b182d%7C0%7C0%7C637701587109697836%7CUnknown%7CTWFpbGZsb3d8eyJWIjoiMC4wLjAwMDAiLCJQIjoiV2luMzIiLCJBTiI6Ik1haWwiLCJXVCI6Mn0%3D%7C1000&amp;sdata=bcMES2cnfd9p5ZI2ThM1zDtGB4U3qwhk273NqW4vGMk%3D&amp;reserved=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cathrynstrohmhorton@abtech.edu" TargetMode="External"/><Relationship Id="rId7" Type="http://schemas.openxmlformats.org/officeDocument/2006/relationships/hyperlink" Target="https://nam02.safelinks.protection.outlook.com/?url=https%3A%2F%2Fyoutu.be%2FjgrClBxGsA0&amp;data=04%7C01%7Cdroesslerc%40nccommunitycolleges.edu%7Cdebb639908de4404a83608d99236f0d0%7C616f6b2af8af4525b6c8f74c6a2b182d%7C0%7C0%7C637701587109717757%7CUnknown%7CTWFpbGZsb3d8eyJWIjoiMC4wLjAwMDAiLCJQIjoiV2luMzIiLCJBTiI6Ik1haWwiLCJXVCI6Mn0%3D%7C1000&amp;sdata=4%2BxESoIqsL9J3AmAr7H%2FtbcC9mHnZOqwcAq9ZUxfFb8%3D&amp;reserved=0"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nam02.safelinks.protection.outlook.com/?url=https%3A%2F%2Fyoutu.be%2FrKuotvFfNZY&amp;data=04%7C01%7Cdroesslerc%40nccommunitycolleges.edu%7Cdebb639908de4404a83608d99236f0d0%7C616f6b2af8af4525b6c8f74c6a2b182d%7C0%7C0%7C637701587109707789%7CUnknown%7CTWFpbGZsb3d8eyJWIjoiMC4wLjAwMDAiLCJQIjoiV2luMzIiLCJBTiI6Ik1haWwiLCJXVCI6Mn0%3D%7C1000&amp;sdata=b85WoWmiHio3Thbs0CWgT9%2FoHpl84AxRn%2FupM6q2Kz4%3D&amp;reserved=0" TargetMode="External"/><Relationship Id="rId5" Type="http://schemas.openxmlformats.org/officeDocument/2006/relationships/hyperlink" Target="https://nam02.safelinks.protection.outlook.com/?url=https%3A%2F%2Fyoutu.be%2FDXOSJJTczW4&amp;data=04%7C01%7Cdroesslerc%40nccommunitycolleges.edu%7Cdebb639908de4404a83608d99236f0d0%7C616f6b2af8af4525b6c8f74c6a2b182d%7C0%7C0%7C637701587109707789%7CUnknown%7CTWFpbGZsb3d8eyJWIjoiMC4wLjAwMDAiLCJQIjoiV2luMzIiLCJBTiI6Ik1haWwiLCJXVCI6Mn0%3D%7C1000&amp;sdata=8y24iFXv%2BGRkFfgQAO6swAKug2sKeUJES%2FMnj1zOMwo%3D&amp;reserved=0" TargetMode="External"/><Relationship Id="rId4" Type="http://schemas.openxmlformats.org/officeDocument/2006/relationships/hyperlink" Target="https://nam02.safelinks.protection.outlook.com/?url=https%3A%2F%2Fyoutu.be%2FlE5sHHvaB5Y&amp;data=04%7C01%7Cdroesslerc%40nccommunitycolleges.edu%7Cdebb639908de4404a83608d99236f0d0%7C616f6b2af8af4525b6c8f74c6a2b182d%7C0%7C0%7C637701587109697836%7CUnknown%7CTWFpbGZsb3d8eyJWIjoiMC4wLjAwMDAiLCJQIjoiV2luMzIiLCJBTiI6Ik1haWwiLCJXVCI6Mn0%3D%7C1000&amp;sdata=bcMES2cnfd9p5ZI2ThM1zDtGB4U3qwhk273NqW4vGMk%3D&amp;reserved=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cathrynstrohmhorton@abtech.edu" TargetMode="External"/><Relationship Id="rId7" Type="http://schemas.openxmlformats.org/officeDocument/2006/relationships/hyperlink" Target="https://nam02.safelinks.protection.outlook.com/?url=https%3A%2F%2Fyoutu.be%2FjgrClBxGsA0&amp;data=04%7C01%7Cdroesslerc%40nccommunitycolleges.edu%7Cdebb639908de4404a83608d99236f0d0%7C616f6b2af8af4525b6c8f74c6a2b182d%7C0%7C0%7C637701587109717757%7CUnknown%7CTWFpbGZsb3d8eyJWIjoiMC4wLjAwMDAiLCJQIjoiV2luMzIiLCJBTiI6Ik1haWwiLCJXVCI6Mn0%3D%7C1000&amp;sdata=4%2BxESoIqsL9J3AmAr7H%2FtbcC9mHnZOqwcAq9ZUxfFb8%3D&amp;reserved=0"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nam02.safelinks.protection.outlook.com/?url=https%3A%2F%2Fyoutu.be%2FrKuotvFfNZY&amp;data=04%7C01%7Cdroesslerc%40nccommunitycolleges.edu%7Cdebb639908de4404a83608d99236f0d0%7C616f6b2af8af4525b6c8f74c6a2b182d%7C0%7C0%7C637701587109707789%7CUnknown%7CTWFpbGZsb3d8eyJWIjoiMC4wLjAwMDAiLCJQIjoiV2luMzIiLCJBTiI6Ik1haWwiLCJXVCI6Mn0%3D%7C1000&amp;sdata=b85WoWmiHio3Thbs0CWgT9%2FoHpl84AxRn%2FupM6q2Kz4%3D&amp;reserved=0" TargetMode="External"/><Relationship Id="rId5" Type="http://schemas.openxmlformats.org/officeDocument/2006/relationships/hyperlink" Target="https://nam02.safelinks.protection.outlook.com/?url=https%3A%2F%2Fyoutu.be%2FDXOSJJTczW4&amp;data=04%7C01%7Cdroesslerc%40nccommunitycolleges.edu%7Cdebb639908de4404a83608d99236f0d0%7C616f6b2af8af4525b6c8f74c6a2b182d%7C0%7C0%7C637701587109707789%7CUnknown%7CTWFpbGZsb3d8eyJWIjoiMC4wLjAwMDAiLCJQIjoiV2luMzIiLCJBTiI6Ik1haWwiLCJXVCI6Mn0%3D%7C1000&amp;sdata=8y24iFXv%2BGRkFfgQAO6swAKug2sKeUJES%2FMnj1zOMwo%3D&amp;reserved=0" TargetMode="External"/><Relationship Id="rId4" Type="http://schemas.openxmlformats.org/officeDocument/2006/relationships/hyperlink" Target="https://nam02.safelinks.protection.outlook.com/?url=https%3A%2F%2Fyoutu.be%2FlE5sHHvaB5Y&amp;data=04%7C01%7Cdroesslerc%40nccommunitycolleges.edu%7Cdebb639908de4404a83608d99236f0d0%7C616f6b2af8af4525b6c8f74c6a2b182d%7C0%7C0%7C637701587109697836%7CUnknown%7CTWFpbGZsb3d8eyJWIjoiMC4wLjAwMDAiLCJQIjoiV2luMzIiLCJBTiI6Ik1haWwiLCJXVCI6Mn0%3D%7C1000&amp;sdata=bcMES2cnfd9p5ZI2ThM1zDtGB4U3qwhk273NqW4vGMk%3D&amp;reserved=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cathrynstrohmhorton@abtech.edu" TargetMode="External"/><Relationship Id="rId7" Type="http://schemas.openxmlformats.org/officeDocument/2006/relationships/hyperlink" Target="https://nam02.safelinks.protection.outlook.com/?url=https%3A%2F%2Fyoutu.be%2FjgrClBxGsA0&amp;data=04%7C01%7Cdroesslerc%40nccommunitycolleges.edu%7Cdebb639908de4404a83608d99236f0d0%7C616f6b2af8af4525b6c8f74c6a2b182d%7C0%7C0%7C637701587109717757%7CUnknown%7CTWFpbGZsb3d8eyJWIjoiMC4wLjAwMDAiLCJQIjoiV2luMzIiLCJBTiI6Ik1haWwiLCJXVCI6Mn0%3D%7C1000&amp;sdata=4%2BxESoIqsL9J3AmAr7H%2FtbcC9mHnZOqwcAq9ZUxfFb8%3D&amp;reserved=0"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nam02.safelinks.protection.outlook.com/?url=https%3A%2F%2Fyoutu.be%2FrKuotvFfNZY&amp;data=04%7C01%7Cdroesslerc%40nccommunitycolleges.edu%7Cdebb639908de4404a83608d99236f0d0%7C616f6b2af8af4525b6c8f74c6a2b182d%7C0%7C0%7C637701587109707789%7CUnknown%7CTWFpbGZsb3d8eyJWIjoiMC4wLjAwMDAiLCJQIjoiV2luMzIiLCJBTiI6Ik1haWwiLCJXVCI6Mn0%3D%7C1000&amp;sdata=b85WoWmiHio3Thbs0CWgT9%2FoHpl84AxRn%2FupM6q2Kz4%3D&amp;reserved=0" TargetMode="External"/><Relationship Id="rId5" Type="http://schemas.openxmlformats.org/officeDocument/2006/relationships/hyperlink" Target="https://nam02.safelinks.protection.outlook.com/?url=https%3A%2F%2Fyoutu.be%2FDXOSJJTczW4&amp;data=04%7C01%7Cdroesslerc%40nccommunitycolleges.edu%7Cdebb639908de4404a83608d99236f0d0%7C616f6b2af8af4525b6c8f74c6a2b182d%7C0%7C0%7C637701587109707789%7CUnknown%7CTWFpbGZsb3d8eyJWIjoiMC4wLjAwMDAiLCJQIjoiV2luMzIiLCJBTiI6Ik1haWwiLCJXVCI6Mn0%3D%7C1000&amp;sdata=8y24iFXv%2BGRkFfgQAO6swAKug2sKeUJES%2FMnj1zOMwo%3D&amp;reserved=0" TargetMode="External"/><Relationship Id="rId4" Type="http://schemas.openxmlformats.org/officeDocument/2006/relationships/hyperlink" Target="https://nam02.safelinks.protection.outlook.com/?url=https%3A%2F%2Fyoutu.be%2FlE5sHHvaB5Y&amp;data=04%7C01%7Cdroesslerc%40nccommunitycolleges.edu%7Cdebb639908de4404a83608d99236f0d0%7C616f6b2af8af4525b6c8f74c6a2b182d%7C0%7C0%7C637701587109697836%7CUnknown%7CTWFpbGZsb3d8eyJWIjoiMC4wLjAwMDAiLCJQIjoiV2luMzIiLCJBTiI6Ik1haWwiLCJXVCI6Mn0%3D%7C1000&amp;sdata=bcMES2cnfd9p5ZI2ThM1zDtGB4U3qwhk273NqW4vGMk%3D&amp;reserved=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Jonathaneller2@IamMorrison.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nam02.safelinks.protection.outlook.com/?url=http%3A%2F%2Fwww.compassgroupcareers.com%2F&amp;data=04%7C01%7Cdroesslerc%40nccommunitycolleges.edu%7Ce5068e7b88064af88e2508d9930fc63b%7C616f6b2af8af4525b6c8f74c6a2b182d%7C0%7C0%7C637702518269603993%7CUnknown%7CTWFpbGZsb3d8eyJWIjoiMC4wLjAwMDAiLCJQIjoiV2luMzIiLCJBTiI6Ik1haWwiLCJXVCI6Mn0%3D%7C1000&amp;sdata=2MU%2FgSoux7s%2F2zTKdgGIk404FvPShPuQ6NKd6g0kAe0%3D&amp;reserved=0"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juliej7774@carteret.ed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m02.safelinks.protection.outlook.com/?url=https%3A%2F%2Fwww.nccommunitycolleges.edu%2Fsites%2Fdefault%2Ffiles%2Facademic-programs%2Fcurriculum-standards%2Fattachments%2Fa25590_information_technology_fa2017v5.pdf&amp;data=04%7C01%7Cdroesslerc%40nccommunitycolleges.edu%7C8b2e3636f8a6439f9e3508d8bcec0530%7C616f6b2af8af4525b6c8f74c6a2b182d%7C0%7C0%7C637467069164981697%7CUnknown%7CTWFpbGZsb3d8eyJWIjoiMC4wLjAwMDAiLCJQIjoiV2luMzIiLCJBTiI6Ik1haWwiLCJXVCI6Mn0%3D%7C1000&amp;sdata=4jCIGHnY5TfRJyQR%2Ft9Swo0%2BZAvr8TncWMlyhKYsXKM%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mailto:olmsteads@carteret.edu"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olmsteads@carteret.edu"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mailto:weiresb@carteret.edu"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mailto:Benat2936@carteret.edu"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newe@carteret.ed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mailto:dowlingm@coastalcarolina.edu"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mailto:dowlingm@coastalcarolina.edu"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mailto:dowlingm@coastalcarolina.edu"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mailto:dowlingm@coastalcarolina.edu"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mailto:dowlingm@coastalcarolina.edu"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algn="r"/>
            <a:r>
              <a:rPr lang="en-US" sz="1400" dirty="0">
                <a:latin typeface="Arial" charset="0"/>
                <a:ea typeface="ヒラギノ角ゴ Pro W3" charset="0"/>
                <a:cs typeface="Arial" charset="0"/>
              </a:rPr>
              <a:t>Chris</a:t>
            </a:r>
          </a:p>
          <a:p>
            <a:r>
              <a:rPr lang="en-US" sz="1400" dirty="0">
                <a:latin typeface="Arial" charset="0"/>
                <a:ea typeface="ヒラギノ角ゴ Pro W3" charset="0"/>
                <a:cs typeface="Arial" charset="0"/>
              </a:rPr>
              <a:t>We are here to help promote the great jobs, often unknown, in the great state of North Carolina.</a:t>
            </a:r>
          </a:p>
          <a:p>
            <a:endParaRPr lang="en-US" sz="1400" dirty="0"/>
          </a:p>
          <a:p>
            <a:r>
              <a:rPr lang="en-US" sz="1400" dirty="0"/>
              <a:t>Through these monthly meetings, we are going to let you know about some great career opportunities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And bring in special guests to let you know about the great career opportunities in North Carolina.</a:t>
            </a:r>
          </a:p>
          <a:p>
            <a:endParaRPr lang="en-US" sz="1400" dirty="0"/>
          </a:p>
          <a:p>
            <a:r>
              <a:rPr lang="en-US" sz="1400" dirty="0"/>
              <a:t>Please download this PowerPoint file and use it anyway you can to help get folks on a career pathway.</a:t>
            </a:r>
          </a:p>
          <a:p>
            <a:r>
              <a:rPr lang="en-US" sz="1400" dirty="0"/>
              <a:t>The reference showing from where the information was found, as well as the contact information for our guests is in the Notes section under each slide.</a:t>
            </a:r>
          </a:p>
          <a:p>
            <a:endParaRPr lang="en-US" sz="1400" dirty="0"/>
          </a:p>
          <a:p>
            <a:r>
              <a:rPr lang="en-US" sz="1400" dirty="0"/>
              <a:t>Get the PowerPoint on our </a:t>
            </a:r>
            <a:r>
              <a:rPr lang="en-US" sz="1400" dirty="0" err="1"/>
              <a:t>NCPerkins.org</a:t>
            </a:r>
            <a:r>
              <a:rPr lang="en-US" sz="1400" dirty="0"/>
              <a:t> website on our Presentations and Webinars page.  </a:t>
            </a:r>
          </a:p>
          <a:p>
            <a:r>
              <a:rPr lang="en-US" sz="1400" dirty="0"/>
              <a:t>Here is the direct address on the screen.</a:t>
            </a:r>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r>
              <a:rPr lang="en-US" dirty="0">
                <a:latin typeface="Arial" charset="0"/>
                <a:ea typeface="ヒラギノ角ゴ Pro W3" charset="0"/>
                <a:cs typeface="Arial" charset="0"/>
              </a:rPr>
              <a:t>-----</a:t>
            </a:r>
          </a:p>
          <a:p>
            <a:r>
              <a:rPr lang="en-US" dirty="0">
                <a:latin typeface="Arial" charset="0"/>
                <a:ea typeface="ヒラギノ角ゴ Pro W3" charset="0"/>
                <a:cs typeface="Arial" charset="0"/>
              </a:rPr>
              <a:t>Many of the videos shown during this webinar can be found here:</a:t>
            </a:r>
          </a:p>
          <a:p>
            <a:r>
              <a:rPr lang="en-US" dirty="0">
                <a:latin typeface="Arial" charset="0"/>
                <a:ea typeface="ヒラギノ角ゴ Pro W3" charset="0"/>
                <a:cs typeface="Arial" charset="0"/>
              </a:rPr>
              <a:t>https://</a:t>
            </a:r>
            <a:r>
              <a:rPr lang="en-US" dirty="0" err="1">
                <a:latin typeface="Arial" charset="0"/>
                <a:ea typeface="ヒラギノ角ゴ Pro W3" charset="0"/>
                <a:cs typeface="Arial" charset="0"/>
              </a:rPr>
              <a:t>www.ncperkins.org</a:t>
            </a:r>
            <a:r>
              <a:rPr lang="en-US" dirty="0">
                <a:latin typeface="Arial" charset="0"/>
                <a:ea typeface="ヒラギノ角ゴ Pro W3" charset="0"/>
                <a:cs typeface="Arial" charset="0"/>
              </a:rPr>
              <a:t>/video/</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6777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https://nccareers.org/occupation-profile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10</a:t>
            </a:fld>
            <a:endParaRPr lang="en-US"/>
          </a:p>
        </p:txBody>
      </p:sp>
    </p:spTree>
    <p:extLst>
      <p:ext uri="{BB962C8B-B14F-4D97-AF65-F5344CB8AC3E}">
        <p14:creationId xmlns:p14="http://schemas.microsoft.com/office/powerpoint/2010/main" val="4148797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nccareers.org</a:t>
            </a:r>
            <a:r>
              <a:rPr lang="en-US" dirty="0"/>
              <a:t>/occupation-profile/351011/1284</a:t>
            </a:r>
          </a:p>
        </p:txBody>
      </p:sp>
      <p:sp>
        <p:nvSpPr>
          <p:cNvPr id="4" name="Slide Number Placeholder 3"/>
          <p:cNvSpPr>
            <a:spLocks noGrp="1"/>
          </p:cNvSpPr>
          <p:nvPr>
            <p:ph type="sldNum" sz="quarter" idx="5"/>
          </p:nvPr>
        </p:nvSpPr>
        <p:spPr/>
        <p:txBody>
          <a:bodyPr/>
          <a:lstStyle/>
          <a:p>
            <a:fld id="{3D52D8DC-3CCA-4826-966D-69131461ECBB}" type="slidenum">
              <a:rPr lang="en-US" smtClean="0"/>
              <a:t>11</a:t>
            </a:fld>
            <a:endParaRPr lang="en-US"/>
          </a:p>
        </p:txBody>
      </p:sp>
    </p:spTree>
    <p:extLst>
      <p:ext uri="{BB962C8B-B14F-4D97-AF65-F5344CB8AC3E}">
        <p14:creationId xmlns:p14="http://schemas.microsoft.com/office/powerpoint/2010/main" val="2303331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nccareers.org</a:t>
            </a:r>
            <a:r>
              <a:rPr lang="en-US" dirty="0"/>
              <a:t>/occupation-profile/119051/1284</a:t>
            </a:r>
          </a:p>
        </p:txBody>
      </p:sp>
      <p:sp>
        <p:nvSpPr>
          <p:cNvPr id="4" name="Slide Number Placeholder 3"/>
          <p:cNvSpPr>
            <a:spLocks noGrp="1"/>
          </p:cNvSpPr>
          <p:nvPr>
            <p:ph type="sldNum" sz="quarter" idx="5"/>
          </p:nvPr>
        </p:nvSpPr>
        <p:spPr/>
        <p:txBody>
          <a:bodyPr/>
          <a:lstStyle/>
          <a:p>
            <a:fld id="{3D52D8DC-3CCA-4826-966D-69131461ECBB}" type="slidenum">
              <a:rPr lang="en-US" smtClean="0"/>
              <a:t>12</a:t>
            </a:fld>
            <a:endParaRPr lang="en-US"/>
          </a:p>
        </p:txBody>
      </p:sp>
    </p:spTree>
    <p:extLst>
      <p:ext uri="{BB962C8B-B14F-4D97-AF65-F5344CB8AC3E}">
        <p14:creationId xmlns:p14="http://schemas.microsoft.com/office/powerpoint/2010/main" val="102460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13</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49216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Chef Cathryn </a:t>
            </a:r>
            <a:r>
              <a:rPr lang="en-US" sz="1600" b="0" i="0" kern="1200" dirty="0" err="1">
                <a:solidFill>
                  <a:schemeClr val="tx1"/>
                </a:solidFill>
                <a:effectLst/>
                <a:latin typeface="+mn-lt"/>
                <a:ea typeface="+mn-ea"/>
                <a:cs typeface="+mn-cs"/>
              </a:rPr>
              <a:t>Strohm</a:t>
            </a:r>
            <a:r>
              <a:rPr lang="en-US" sz="1600" b="0" i="0" kern="1200" dirty="0">
                <a:solidFill>
                  <a:schemeClr val="tx1"/>
                </a:solidFill>
                <a:effectLst/>
                <a:latin typeface="+mn-lt"/>
                <a:ea typeface="+mn-ea"/>
                <a:cs typeface="+mn-cs"/>
              </a:rPr>
              <a:t>-Horton</a:t>
            </a:r>
          </a:p>
          <a:p>
            <a:r>
              <a:rPr lang="en-US" sz="1600" b="0" i="0" kern="1200" dirty="0">
                <a:solidFill>
                  <a:schemeClr val="tx1"/>
                </a:solidFill>
                <a:effectLst/>
                <a:latin typeface="+mn-lt"/>
                <a:ea typeface="+mn-ea"/>
                <a:cs typeface="+mn-cs"/>
              </a:rPr>
              <a:t>Director, The </a:t>
            </a:r>
            <a:r>
              <a:rPr lang="en-US" sz="1600" b="0" i="0" kern="1200" dirty="0" err="1">
                <a:solidFill>
                  <a:schemeClr val="tx1"/>
                </a:solidFill>
                <a:effectLst/>
                <a:latin typeface="+mn-lt"/>
                <a:ea typeface="+mn-ea"/>
                <a:cs typeface="+mn-cs"/>
              </a:rPr>
              <a:t>Brumit</a:t>
            </a:r>
            <a:r>
              <a:rPr lang="en-US" sz="1600" b="0" i="0" kern="1200" dirty="0">
                <a:solidFill>
                  <a:schemeClr val="tx1"/>
                </a:solidFill>
                <a:effectLst/>
                <a:latin typeface="+mn-lt"/>
                <a:ea typeface="+mn-ea"/>
                <a:cs typeface="+mn-cs"/>
              </a:rPr>
              <a:t> Center for Culinary Arts &amp; Hospitality</a:t>
            </a:r>
          </a:p>
          <a:p>
            <a:r>
              <a:rPr lang="en-US" sz="1600" b="0" i="0" kern="1200" dirty="0">
                <a:solidFill>
                  <a:schemeClr val="tx1"/>
                </a:solidFill>
                <a:effectLst/>
                <a:latin typeface="+mn-lt"/>
                <a:ea typeface="+mn-ea"/>
                <a:cs typeface="+mn-cs"/>
              </a:rPr>
              <a:t>Chair, Culinary Arts &amp; Hospitality Management</a:t>
            </a:r>
          </a:p>
          <a:p>
            <a:r>
              <a:rPr lang="en-US" sz="1600" b="0" i="0" kern="1200" dirty="0">
                <a:solidFill>
                  <a:schemeClr val="tx1"/>
                </a:solidFill>
                <a:effectLst/>
                <a:latin typeface="+mn-lt"/>
                <a:ea typeface="+mn-ea"/>
                <a:cs typeface="+mn-cs"/>
              </a:rPr>
              <a:t>AB Tech Community College</a:t>
            </a:r>
          </a:p>
          <a:p>
            <a:r>
              <a:rPr lang="en-US" sz="1600" b="0" i="0" kern="1200" dirty="0">
                <a:solidFill>
                  <a:schemeClr val="tx1"/>
                </a:solidFill>
                <a:effectLst/>
                <a:latin typeface="+mn-lt"/>
                <a:ea typeface="+mn-ea"/>
                <a:cs typeface="+mn-cs"/>
                <a:hlinkClick r:id="rId3"/>
              </a:rPr>
              <a:t>cathrynstrohmhorton@abtech.edu</a:t>
            </a:r>
            <a:endParaRPr lang="en-US" sz="1600" b="0" i="0" kern="1200" dirty="0">
              <a:solidFill>
                <a:schemeClr val="tx1"/>
              </a:solidFill>
              <a:effectLst/>
              <a:latin typeface="+mn-lt"/>
              <a:ea typeface="+mn-ea"/>
              <a:cs typeface="+mn-cs"/>
            </a:endParaRPr>
          </a:p>
          <a:p>
            <a:br>
              <a:rPr lang="en-US" dirty="0"/>
            </a:br>
            <a:r>
              <a:rPr lang="en-US" sz="1600" b="0" i="0" kern="1200" dirty="0">
                <a:solidFill>
                  <a:schemeClr val="tx1"/>
                </a:solidFill>
                <a:effectLst/>
                <a:latin typeface="+mn-lt"/>
                <a:ea typeface="+mn-ea"/>
                <a:cs typeface="+mn-cs"/>
              </a:rPr>
              <a:t>AB Tech's Culinary page is </a:t>
            </a:r>
            <a:r>
              <a:rPr lang="en-US" sz="1600" b="0" i="0" kern="1200" dirty="0">
                <a:solidFill>
                  <a:schemeClr val="tx1"/>
                </a:solidFill>
                <a:effectLst/>
                <a:latin typeface="+mn-lt"/>
                <a:ea typeface="+mn-ea"/>
                <a:cs typeface="+mn-cs"/>
                <a:hlinkClick r:id="rId4"/>
              </a:rPr>
              <a:t>https://abtech.edu/culinary</a:t>
            </a:r>
            <a:r>
              <a:rPr lang="en-US" sz="1600" b="0" i="0" kern="1200" dirty="0">
                <a:solidFill>
                  <a:schemeClr val="tx1"/>
                </a:solidFill>
                <a:effectLst/>
                <a:latin typeface="+mn-lt"/>
                <a:ea typeface="+mn-ea"/>
                <a:cs typeface="+mn-cs"/>
              </a:rPr>
              <a:t> </a:t>
            </a:r>
            <a:endParaRPr lang="en-US" dirty="0"/>
          </a:p>
          <a:p>
            <a:endParaRPr lang="en-US" dirty="0"/>
          </a:p>
          <a:p>
            <a:r>
              <a:rPr lang="en-US" sz="1600" b="0" i="0" kern="1200" dirty="0">
                <a:solidFill>
                  <a:schemeClr val="tx1"/>
                </a:solidFill>
                <a:effectLst/>
                <a:latin typeface="+mn-lt"/>
                <a:ea typeface="+mn-ea"/>
                <a:cs typeface="+mn-cs"/>
                <a:hlinkClick r:id="rId5" tooltip="Original URL: https://youtu.be/lE5sHHvaB5Y. Click or tap if you trust this link."/>
              </a:rPr>
              <a:t>https://youtu.be/lE5sHHvaB5Y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CUL/BPA/HRM overview slideshow</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6" tooltip="Original URL: https://youtu.be/DXOSJJTczW4. Click or tap if you trust this link."/>
              </a:rPr>
              <a:t>https://youtu.be/DXOSJJTczW4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7" tooltip="Original URL: https://youtu.be/rKuotvFfNZY. Click or tap if you trust this link."/>
              </a:rPr>
              <a:t>https://youtu.be/rKuotvFfNZY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BPA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8" tooltip="Original URL: https://youtu.be/jgrClBxGsA0. Click or tap if you trust this link."/>
              </a:rPr>
              <a:t>https://youtu.be/jgrClBxGsA0</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Hot Food tryouts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2528893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Chef Cathryn </a:t>
            </a:r>
            <a:r>
              <a:rPr lang="en-US" sz="1600" b="0" i="0" kern="1200" dirty="0" err="1">
                <a:solidFill>
                  <a:schemeClr val="tx1"/>
                </a:solidFill>
                <a:effectLst/>
                <a:latin typeface="+mn-lt"/>
                <a:ea typeface="+mn-ea"/>
                <a:cs typeface="+mn-cs"/>
              </a:rPr>
              <a:t>Strohm</a:t>
            </a:r>
            <a:r>
              <a:rPr lang="en-US" sz="1600" b="0" i="0" kern="1200" dirty="0">
                <a:solidFill>
                  <a:schemeClr val="tx1"/>
                </a:solidFill>
                <a:effectLst/>
                <a:latin typeface="+mn-lt"/>
                <a:ea typeface="+mn-ea"/>
                <a:cs typeface="+mn-cs"/>
              </a:rPr>
              <a:t>-Horton</a:t>
            </a:r>
          </a:p>
          <a:p>
            <a:r>
              <a:rPr lang="en-US" sz="1600" b="0" i="0" kern="1200" dirty="0">
                <a:solidFill>
                  <a:schemeClr val="tx1"/>
                </a:solidFill>
                <a:effectLst/>
                <a:latin typeface="+mn-lt"/>
                <a:ea typeface="+mn-ea"/>
                <a:cs typeface="+mn-cs"/>
              </a:rPr>
              <a:t>Director, The </a:t>
            </a:r>
            <a:r>
              <a:rPr lang="en-US" sz="1600" b="0" i="0" kern="1200" dirty="0" err="1">
                <a:solidFill>
                  <a:schemeClr val="tx1"/>
                </a:solidFill>
                <a:effectLst/>
                <a:latin typeface="+mn-lt"/>
                <a:ea typeface="+mn-ea"/>
                <a:cs typeface="+mn-cs"/>
              </a:rPr>
              <a:t>Brumit</a:t>
            </a:r>
            <a:r>
              <a:rPr lang="en-US" sz="1600" b="0" i="0" kern="1200" dirty="0">
                <a:solidFill>
                  <a:schemeClr val="tx1"/>
                </a:solidFill>
                <a:effectLst/>
                <a:latin typeface="+mn-lt"/>
                <a:ea typeface="+mn-ea"/>
                <a:cs typeface="+mn-cs"/>
              </a:rPr>
              <a:t> Center for Culinary Arts &amp; Hospitality</a:t>
            </a:r>
          </a:p>
          <a:p>
            <a:r>
              <a:rPr lang="en-US" sz="1600" b="0" i="0" kern="1200" dirty="0">
                <a:solidFill>
                  <a:schemeClr val="tx1"/>
                </a:solidFill>
                <a:effectLst/>
                <a:latin typeface="+mn-lt"/>
                <a:ea typeface="+mn-ea"/>
                <a:cs typeface="+mn-cs"/>
              </a:rPr>
              <a:t>Chair, Culinary Arts &amp; Hospitality Management</a:t>
            </a:r>
          </a:p>
          <a:p>
            <a:r>
              <a:rPr lang="en-US" sz="1600" b="0" i="0" kern="1200" dirty="0">
                <a:solidFill>
                  <a:schemeClr val="tx1"/>
                </a:solidFill>
                <a:effectLst/>
                <a:latin typeface="+mn-lt"/>
                <a:ea typeface="+mn-ea"/>
                <a:cs typeface="+mn-cs"/>
              </a:rPr>
              <a:t>AB Tech Community College</a:t>
            </a:r>
          </a:p>
          <a:p>
            <a:r>
              <a:rPr lang="en-US" sz="1600" b="0" i="0" kern="1200" dirty="0">
                <a:solidFill>
                  <a:schemeClr val="tx1"/>
                </a:solidFill>
                <a:effectLst/>
                <a:latin typeface="+mn-lt"/>
                <a:ea typeface="+mn-ea"/>
                <a:cs typeface="+mn-cs"/>
                <a:hlinkClick r:id="rId3"/>
              </a:rPr>
              <a:t>cathrynstrohmhorton@abtech.edu</a:t>
            </a:r>
            <a:endParaRPr lang="en-US" sz="1600" b="0" i="0" kern="1200" dirty="0">
              <a:solidFill>
                <a:schemeClr val="tx1"/>
              </a:solidFill>
              <a:effectLst/>
              <a:latin typeface="+mn-lt"/>
              <a:ea typeface="+mn-ea"/>
              <a:cs typeface="+mn-cs"/>
            </a:endParaRPr>
          </a:p>
          <a:p>
            <a:br>
              <a:rPr lang="en-US" dirty="0"/>
            </a:br>
            <a:endParaRPr lang="en-US" dirty="0"/>
          </a:p>
          <a:p>
            <a:endParaRPr lang="en-US" dirty="0"/>
          </a:p>
          <a:p>
            <a:r>
              <a:rPr lang="en-US" sz="1600" b="0" i="0" kern="1200" dirty="0">
                <a:solidFill>
                  <a:schemeClr val="tx1"/>
                </a:solidFill>
                <a:effectLst/>
                <a:latin typeface="+mn-lt"/>
                <a:ea typeface="+mn-ea"/>
                <a:cs typeface="+mn-cs"/>
                <a:hlinkClick r:id="rId4" tooltip="Original URL: https://youtu.be/lE5sHHvaB5Y. Click or tap if you trust this link."/>
              </a:rPr>
              <a:t>https://youtu.be/lE5sHHvaB5Y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CUL/BPA/HRM overview slideshow</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5" tooltip="Original URL: https://youtu.be/DXOSJJTczW4. Click or tap if you trust this link."/>
              </a:rPr>
              <a:t>https://youtu.be/DXOSJJTczW4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6" tooltip="Original URL: https://youtu.be/rKuotvFfNZY. Click or tap if you trust this link."/>
              </a:rPr>
              <a:t>https://youtu.be/rKuotvFfNZY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BPA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7" tooltip="Original URL: https://youtu.be/jgrClBxGsA0. Click or tap if you trust this link."/>
              </a:rPr>
              <a:t>https://youtu.be/jgrClBxGsA0</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Hot Food tryouts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1139669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Chef Cathryn </a:t>
            </a:r>
            <a:r>
              <a:rPr lang="en-US" sz="1600" b="0" i="0" kern="1200" dirty="0" err="1">
                <a:solidFill>
                  <a:schemeClr val="tx1"/>
                </a:solidFill>
                <a:effectLst/>
                <a:latin typeface="+mn-lt"/>
                <a:ea typeface="+mn-ea"/>
                <a:cs typeface="+mn-cs"/>
              </a:rPr>
              <a:t>Strohm</a:t>
            </a:r>
            <a:r>
              <a:rPr lang="en-US" sz="1600" b="0" i="0" kern="1200" dirty="0">
                <a:solidFill>
                  <a:schemeClr val="tx1"/>
                </a:solidFill>
                <a:effectLst/>
                <a:latin typeface="+mn-lt"/>
                <a:ea typeface="+mn-ea"/>
                <a:cs typeface="+mn-cs"/>
              </a:rPr>
              <a:t>-Horton</a:t>
            </a:r>
          </a:p>
          <a:p>
            <a:r>
              <a:rPr lang="en-US" sz="1600" b="0" i="0" kern="1200" dirty="0">
                <a:solidFill>
                  <a:schemeClr val="tx1"/>
                </a:solidFill>
                <a:effectLst/>
                <a:latin typeface="+mn-lt"/>
                <a:ea typeface="+mn-ea"/>
                <a:cs typeface="+mn-cs"/>
              </a:rPr>
              <a:t>Director, The </a:t>
            </a:r>
            <a:r>
              <a:rPr lang="en-US" sz="1600" b="0" i="0" kern="1200" dirty="0" err="1">
                <a:solidFill>
                  <a:schemeClr val="tx1"/>
                </a:solidFill>
                <a:effectLst/>
                <a:latin typeface="+mn-lt"/>
                <a:ea typeface="+mn-ea"/>
                <a:cs typeface="+mn-cs"/>
              </a:rPr>
              <a:t>Brumit</a:t>
            </a:r>
            <a:r>
              <a:rPr lang="en-US" sz="1600" b="0" i="0" kern="1200" dirty="0">
                <a:solidFill>
                  <a:schemeClr val="tx1"/>
                </a:solidFill>
                <a:effectLst/>
                <a:latin typeface="+mn-lt"/>
                <a:ea typeface="+mn-ea"/>
                <a:cs typeface="+mn-cs"/>
              </a:rPr>
              <a:t> Center for Culinary Arts &amp; Hospitality</a:t>
            </a:r>
          </a:p>
          <a:p>
            <a:r>
              <a:rPr lang="en-US" sz="1600" b="0" i="0" kern="1200" dirty="0">
                <a:solidFill>
                  <a:schemeClr val="tx1"/>
                </a:solidFill>
                <a:effectLst/>
                <a:latin typeface="+mn-lt"/>
                <a:ea typeface="+mn-ea"/>
                <a:cs typeface="+mn-cs"/>
              </a:rPr>
              <a:t>Chair, Culinary Arts &amp; Hospitality Management</a:t>
            </a:r>
          </a:p>
          <a:p>
            <a:r>
              <a:rPr lang="en-US" sz="1600" b="0" i="0" kern="1200" dirty="0">
                <a:solidFill>
                  <a:schemeClr val="tx1"/>
                </a:solidFill>
                <a:effectLst/>
                <a:latin typeface="+mn-lt"/>
                <a:ea typeface="+mn-ea"/>
                <a:cs typeface="+mn-cs"/>
              </a:rPr>
              <a:t>AB Tech Community College</a:t>
            </a:r>
          </a:p>
          <a:p>
            <a:r>
              <a:rPr lang="en-US" sz="1600" b="0" i="0" kern="1200" dirty="0">
                <a:solidFill>
                  <a:schemeClr val="tx1"/>
                </a:solidFill>
                <a:effectLst/>
                <a:latin typeface="+mn-lt"/>
                <a:ea typeface="+mn-ea"/>
                <a:cs typeface="+mn-cs"/>
                <a:hlinkClick r:id="rId3"/>
              </a:rPr>
              <a:t>cathrynstrohmhorton@abtech.edu</a:t>
            </a:r>
            <a:endParaRPr lang="en-US" sz="1600" b="0" i="0" kern="1200" dirty="0">
              <a:solidFill>
                <a:schemeClr val="tx1"/>
              </a:solidFill>
              <a:effectLst/>
              <a:latin typeface="+mn-lt"/>
              <a:ea typeface="+mn-ea"/>
              <a:cs typeface="+mn-cs"/>
            </a:endParaRPr>
          </a:p>
          <a:p>
            <a:br>
              <a:rPr lang="en-US" dirty="0"/>
            </a:br>
            <a:endParaRPr lang="en-US" dirty="0"/>
          </a:p>
          <a:p>
            <a:endParaRPr lang="en-US" dirty="0"/>
          </a:p>
          <a:p>
            <a:r>
              <a:rPr lang="en-US" sz="1600" b="0" i="0" kern="1200" dirty="0">
                <a:solidFill>
                  <a:schemeClr val="tx1"/>
                </a:solidFill>
                <a:effectLst/>
                <a:latin typeface="+mn-lt"/>
                <a:ea typeface="+mn-ea"/>
                <a:cs typeface="+mn-cs"/>
                <a:hlinkClick r:id="rId4" tooltip="Original URL: https://youtu.be/lE5sHHvaB5Y. Click or tap if you trust this link."/>
              </a:rPr>
              <a:t>https://youtu.be/lE5sHHvaB5Y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CUL/BPA/HRM overview slideshow</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5" tooltip="Original URL: https://youtu.be/DXOSJJTczW4. Click or tap if you trust this link."/>
              </a:rPr>
              <a:t>https://youtu.be/DXOSJJTczW4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6" tooltip="Original URL: https://youtu.be/rKuotvFfNZY. Click or tap if you trust this link."/>
              </a:rPr>
              <a:t>https://youtu.be/rKuotvFfNZY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BPA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7" tooltip="Original URL: https://youtu.be/jgrClBxGsA0. Click or tap if you trust this link."/>
              </a:rPr>
              <a:t>https://youtu.be/jgrClBxGsA0</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Hot Food tryouts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2344710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Chef Cathryn </a:t>
            </a:r>
            <a:r>
              <a:rPr lang="en-US" sz="1600" b="0" i="0" kern="1200" dirty="0" err="1">
                <a:solidFill>
                  <a:schemeClr val="tx1"/>
                </a:solidFill>
                <a:effectLst/>
                <a:latin typeface="+mn-lt"/>
                <a:ea typeface="+mn-ea"/>
                <a:cs typeface="+mn-cs"/>
              </a:rPr>
              <a:t>Strohm</a:t>
            </a:r>
            <a:r>
              <a:rPr lang="en-US" sz="1600" b="0" i="0" kern="1200" dirty="0">
                <a:solidFill>
                  <a:schemeClr val="tx1"/>
                </a:solidFill>
                <a:effectLst/>
                <a:latin typeface="+mn-lt"/>
                <a:ea typeface="+mn-ea"/>
                <a:cs typeface="+mn-cs"/>
              </a:rPr>
              <a:t>-Horton</a:t>
            </a:r>
          </a:p>
          <a:p>
            <a:r>
              <a:rPr lang="en-US" sz="1600" b="0" i="0" kern="1200" dirty="0">
                <a:solidFill>
                  <a:schemeClr val="tx1"/>
                </a:solidFill>
                <a:effectLst/>
                <a:latin typeface="+mn-lt"/>
                <a:ea typeface="+mn-ea"/>
                <a:cs typeface="+mn-cs"/>
              </a:rPr>
              <a:t>Director, The </a:t>
            </a:r>
            <a:r>
              <a:rPr lang="en-US" sz="1600" b="0" i="0" kern="1200" dirty="0" err="1">
                <a:solidFill>
                  <a:schemeClr val="tx1"/>
                </a:solidFill>
                <a:effectLst/>
                <a:latin typeface="+mn-lt"/>
                <a:ea typeface="+mn-ea"/>
                <a:cs typeface="+mn-cs"/>
              </a:rPr>
              <a:t>Brumit</a:t>
            </a:r>
            <a:r>
              <a:rPr lang="en-US" sz="1600" b="0" i="0" kern="1200" dirty="0">
                <a:solidFill>
                  <a:schemeClr val="tx1"/>
                </a:solidFill>
                <a:effectLst/>
                <a:latin typeface="+mn-lt"/>
                <a:ea typeface="+mn-ea"/>
                <a:cs typeface="+mn-cs"/>
              </a:rPr>
              <a:t> Center for Culinary Arts &amp; Hospitality</a:t>
            </a:r>
          </a:p>
          <a:p>
            <a:r>
              <a:rPr lang="en-US" sz="1600" b="0" i="0" kern="1200" dirty="0">
                <a:solidFill>
                  <a:schemeClr val="tx1"/>
                </a:solidFill>
                <a:effectLst/>
                <a:latin typeface="+mn-lt"/>
                <a:ea typeface="+mn-ea"/>
                <a:cs typeface="+mn-cs"/>
              </a:rPr>
              <a:t>Chair, Culinary Arts &amp; Hospitality Management</a:t>
            </a:r>
          </a:p>
          <a:p>
            <a:r>
              <a:rPr lang="en-US" sz="1600" b="0" i="0" kern="1200" dirty="0">
                <a:solidFill>
                  <a:schemeClr val="tx1"/>
                </a:solidFill>
                <a:effectLst/>
                <a:latin typeface="+mn-lt"/>
                <a:ea typeface="+mn-ea"/>
                <a:cs typeface="+mn-cs"/>
              </a:rPr>
              <a:t>AB Tech Community College</a:t>
            </a:r>
          </a:p>
          <a:p>
            <a:r>
              <a:rPr lang="en-US" sz="1600" b="0" i="0" kern="1200" dirty="0">
                <a:solidFill>
                  <a:schemeClr val="tx1"/>
                </a:solidFill>
                <a:effectLst/>
                <a:latin typeface="+mn-lt"/>
                <a:ea typeface="+mn-ea"/>
                <a:cs typeface="+mn-cs"/>
                <a:hlinkClick r:id="rId3"/>
              </a:rPr>
              <a:t>cathrynstrohmhorton@abtech.edu</a:t>
            </a:r>
            <a:endParaRPr lang="en-US" sz="1600" b="0" i="0" kern="1200" dirty="0">
              <a:solidFill>
                <a:schemeClr val="tx1"/>
              </a:solidFill>
              <a:effectLst/>
              <a:latin typeface="+mn-lt"/>
              <a:ea typeface="+mn-ea"/>
              <a:cs typeface="+mn-cs"/>
            </a:endParaRPr>
          </a:p>
          <a:p>
            <a:br>
              <a:rPr lang="en-US" dirty="0"/>
            </a:br>
            <a:endParaRPr lang="en-US" dirty="0"/>
          </a:p>
          <a:p>
            <a:endParaRPr lang="en-US" dirty="0"/>
          </a:p>
          <a:p>
            <a:r>
              <a:rPr lang="en-US" sz="1600" b="0" i="0" kern="1200" dirty="0">
                <a:solidFill>
                  <a:schemeClr val="tx1"/>
                </a:solidFill>
                <a:effectLst/>
                <a:latin typeface="+mn-lt"/>
                <a:ea typeface="+mn-ea"/>
                <a:cs typeface="+mn-cs"/>
                <a:hlinkClick r:id="rId4" tooltip="Original URL: https://youtu.be/lE5sHHvaB5Y. Click or tap if you trust this link."/>
              </a:rPr>
              <a:t>https://youtu.be/lE5sHHvaB5Y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CUL/BPA/HRM overview slideshow</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5" tooltip="Original URL: https://youtu.be/DXOSJJTczW4. Click or tap if you trust this link."/>
              </a:rPr>
              <a:t>https://youtu.be/DXOSJJTczW4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6" tooltip="Original URL: https://youtu.be/rKuotvFfNZY. Click or tap if you trust this link."/>
              </a:rPr>
              <a:t>https://youtu.be/rKuotvFfNZY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BPA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7" tooltip="Original URL: https://youtu.be/jgrClBxGsA0. Click or tap if you trust this link."/>
              </a:rPr>
              <a:t>https://youtu.be/jgrClBxGsA0</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Hot Food tryouts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325903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Chef Cathryn </a:t>
            </a:r>
            <a:r>
              <a:rPr lang="en-US" sz="1600" b="0" i="0" kern="1200" dirty="0" err="1">
                <a:solidFill>
                  <a:schemeClr val="tx1"/>
                </a:solidFill>
                <a:effectLst/>
                <a:latin typeface="+mn-lt"/>
                <a:ea typeface="+mn-ea"/>
                <a:cs typeface="+mn-cs"/>
              </a:rPr>
              <a:t>Strohm</a:t>
            </a:r>
            <a:r>
              <a:rPr lang="en-US" sz="1600" b="0" i="0" kern="1200" dirty="0">
                <a:solidFill>
                  <a:schemeClr val="tx1"/>
                </a:solidFill>
                <a:effectLst/>
                <a:latin typeface="+mn-lt"/>
                <a:ea typeface="+mn-ea"/>
                <a:cs typeface="+mn-cs"/>
              </a:rPr>
              <a:t>-Horton</a:t>
            </a:r>
          </a:p>
          <a:p>
            <a:r>
              <a:rPr lang="en-US" sz="1600" b="0" i="0" kern="1200" dirty="0">
                <a:solidFill>
                  <a:schemeClr val="tx1"/>
                </a:solidFill>
                <a:effectLst/>
                <a:latin typeface="+mn-lt"/>
                <a:ea typeface="+mn-ea"/>
                <a:cs typeface="+mn-cs"/>
              </a:rPr>
              <a:t>Director, The </a:t>
            </a:r>
            <a:r>
              <a:rPr lang="en-US" sz="1600" b="0" i="0" kern="1200" dirty="0" err="1">
                <a:solidFill>
                  <a:schemeClr val="tx1"/>
                </a:solidFill>
                <a:effectLst/>
                <a:latin typeface="+mn-lt"/>
                <a:ea typeface="+mn-ea"/>
                <a:cs typeface="+mn-cs"/>
              </a:rPr>
              <a:t>Brumit</a:t>
            </a:r>
            <a:r>
              <a:rPr lang="en-US" sz="1600" b="0" i="0" kern="1200" dirty="0">
                <a:solidFill>
                  <a:schemeClr val="tx1"/>
                </a:solidFill>
                <a:effectLst/>
                <a:latin typeface="+mn-lt"/>
                <a:ea typeface="+mn-ea"/>
                <a:cs typeface="+mn-cs"/>
              </a:rPr>
              <a:t> Center for Culinary Arts &amp; Hospitality</a:t>
            </a:r>
          </a:p>
          <a:p>
            <a:r>
              <a:rPr lang="en-US" sz="1600" b="0" i="0" kern="1200" dirty="0">
                <a:solidFill>
                  <a:schemeClr val="tx1"/>
                </a:solidFill>
                <a:effectLst/>
                <a:latin typeface="+mn-lt"/>
                <a:ea typeface="+mn-ea"/>
                <a:cs typeface="+mn-cs"/>
              </a:rPr>
              <a:t>Chair, Culinary Arts &amp; Hospitality Management</a:t>
            </a:r>
          </a:p>
          <a:p>
            <a:r>
              <a:rPr lang="en-US" sz="1600" b="0" i="0" kern="1200" dirty="0">
                <a:solidFill>
                  <a:schemeClr val="tx1"/>
                </a:solidFill>
                <a:effectLst/>
                <a:latin typeface="+mn-lt"/>
                <a:ea typeface="+mn-ea"/>
                <a:cs typeface="+mn-cs"/>
              </a:rPr>
              <a:t>AB Tech Community College</a:t>
            </a:r>
          </a:p>
          <a:p>
            <a:r>
              <a:rPr lang="en-US" sz="1600" b="0" i="0" kern="1200" dirty="0">
                <a:solidFill>
                  <a:schemeClr val="tx1"/>
                </a:solidFill>
                <a:effectLst/>
                <a:latin typeface="+mn-lt"/>
                <a:ea typeface="+mn-ea"/>
                <a:cs typeface="+mn-cs"/>
                <a:hlinkClick r:id="rId3"/>
              </a:rPr>
              <a:t>cathrynstrohmhorton@abtech.edu</a:t>
            </a:r>
            <a:endParaRPr lang="en-US" sz="1600" b="0" i="0" kern="1200" dirty="0">
              <a:solidFill>
                <a:schemeClr val="tx1"/>
              </a:solidFill>
              <a:effectLst/>
              <a:latin typeface="+mn-lt"/>
              <a:ea typeface="+mn-ea"/>
              <a:cs typeface="+mn-cs"/>
            </a:endParaRPr>
          </a:p>
          <a:p>
            <a:br>
              <a:rPr lang="en-US" dirty="0"/>
            </a:br>
            <a:endParaRPr lang="en-US" dirty="0"/>
          </a:p>
          <a:p>
            <a:endParaRPr lang="en-US" dirty="0"/>
          </a:p>
          <a:p>
            <a:r>
              <a:rPr lang="en-US" sz="1600" b="0" i="0" kern="1200" dirty="0">
                <a:solidFill>
                  <a:schemeClr val="tx1"/>
                </a:solidFill>
                <a:effectLst/>
                <a:latin typeface="+mn-lt"/>
                <a:ea typeface="+mn-ea"/>
                <a:cs typeface="+mn-cs"/>
                <a:hlinkClick r:id="rId4" tooltip="Original URL: https://youtu.be/lE5sHHvaB5Y. Click or tap if you trust this link."/>
              </a:rPr>
              <a:t>https://youtu.be/lE5sHHvaB5Y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CUL/BPA/HRM overview slideshow</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5" tooltip="Original URL: https://youtu.be/DXOSJJTczW4. Click or tap if you trust this link."/>
              </a:rPr>
              <a:t>https://youtu.be/DXOSJJTczW4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6" tooltip="Original URL: https://youtu.be/rKuotvFfNZY. Click or tap if you trust this link."/>
              </a:rPr>
              <a:t>https://youtu.be/rKuotvFfNZY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BPA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7" tooltip="Original URL: https://youtu.be/jgrClBxGsA0. Click or tap if you trust this link."/>
              </a:rPr>
              <a:t>https://youtu.be/jgrClBxGsA0</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Hot Food tryouts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4107949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Chef Cathryn </a:t>
            </a:r>
            <a:r>
              <a:rPr lang="en-US" sz="1600" b="0" i="0" kern="1200" dirty="0" err="1">
                <a:solidFill>
                  <a:schemeClr val="tx1"/>
                </a:solidFill>
                <a:effectLst/>
                <a:latin typeface="+mn-lt"/>
                <a:ea typeface="+mn-ea"/>
                <a:cs typeface="+mn-cs"/>
              </a:rPr>
              <a:t>Strohm</a:t>
            </a:r>
            <a:r>
              <a:rPr lang="en-US" sz="1600" b="0" i="0" kern="1200" dirty="0">
                <a:solidFill>
                  <a:schemeClr val="tx1"/>
                </a:solidFill>
                <a:effectLst/>
                <a:latin typeface="+mn-lt"/>
                <a:ea typeface="+mn-ea"/>
                <a:cs typeface="+mn-cs"/>
              </a:rPr>
              <a:t>-Horton</a:t>
            </a:r>
          </a:p>
          <a:p>
            <a:r>
              <a:rPr lang="en-US" sz="1600" b="0" i="0" kern="1200" dirty="0">
                <a:solidFill>
                  <a:schemeClr val="tx1"/>
                </a:solidFill>
                <a:effectLst/>
                <a:latin typeface="+mn-lt"/>
                <a:ea typeface="+mn-ea"/>
                <a:cs typeface="+mn-cs"/>
              </a:rPr>
              <a:t>Director, The </a:t>
            </a:r>
            <a:r>
              <a:rPr lang="en-US" sz="1600" b="0" i="0" kern="1200" dirty="0" err="1">
                <a:solidFill>
                  <a:schemeClr val="tx1"/>
                </a:solidFill>
                <a:effectLst/>
                <a:latin typeface="+mn-lt"/>
                <a:ea typeface="+mn-ea"/>
                <a:cs typeface="+mn-cs"/>
              </a:rPr>
              <a:t>Brumit</a:t>
            </a:r>
            <a:r>
              <a:rPr lang="en-US" sz="1600" b="0" i="0" kern="1200" dirty="0">
                <a:solidFill>
                  <a:schemeClr val="tx1"/>
                </a:solidFill>
                <a:effectLst/>
                <a:latin typeface="+mn-lt"/>
                <a:ea typeface="+mn-ea"/>
                <a:cs typeface="+mn-cs"/>
              </a:rPr>
              <a:t> Center for Culinary Arts &amp; Hospitality</a:t>
            </a:r>
          </a:p>
          <a:p>
            <a:r>
              <a:rPr lang="en-US" sz="1600" b="0" i="0" kern="1200" dirty="0">
                <a:solidFill>
                  <a:schemeClr val="tx1"/>
                </a:solidFill>
                <a:effectLst/>
                <a:latin typeface="+mn-lt"/>
                <a:ea typeface="+mn-ea"/>
                <a:cs typeface="+mn-cs"/>
              </a:rPr>
              <a:t>Chair, Culinary Arts &amp; Hospitality Management</a:t>
            </a:r>
          </a:p>
          <a:p>
            <a:r>
              <a:rPr lang="en-US" sz="1600" b="0" i="0" kern="1200" dirty="0">
                <a:solidFill>
                  <a:schemeClr val="tx1"/>
                </a:solidFill>
                <a:effectLst/>
                <a:latin typeface="+mn-lt"/>
                <a:ea typeface="+mn-ea"/>
                <a:cs typeface="+mn-cs"/>
              </a:rPr>
              <a:t>AB Tech Community College</a:t>
            </a:r>
          </a:p>
          <a:p>
            <a:r>
              <a:rPr lang="en-US" sz="1600" b="0" i="0" kern="1200" dirty="0">
                <a:solidFill>
                  <a:schemeClr val="tx1"/>
                </a:solidFill>
                <a:effectLst/>
                <a:latin typeface="+mn-lt"/>
                <a:ea typeface="+mn-ea"/>
                <a:cs typeface="+mn-cs"/>
                <a:hlinkClick r:id="rId3"/>
              </a:rPr>
              <a:t>cathrynstrohmhorton@abtech.edu</a:t>
            </a:r>
            <a:endParaRPr lang="en-US" sz="1600" b="0" i="0" kern="1200" dirty="0">
              <a:solidFill>
                <a:schemeClr val="tx1"/>
              </a:solidFill>
              <a:effectLst/>
              <a:latin typeface="+mn-lt"/>
              <a:ea typeface="+mn-ea"/>
              <a:cs typeface="+mn-cs"/>
            </a:endParaRPr>
          </a:p>
          <a:p>
            <a:br>
              <a:rPr lang="en-US" dirty="0"/>
            </a:br>
            <a:endParaRPr lang="en-US" dirty="0"/>
          </a:p>
          <a:p>
            <a:endParaRPr lang="en-US" dirty="0"/>
          </a:p>
          <a:p>
            <a:r>
              <a:rPr lang="en-US" sz="1600" b="0" i="0" kern="1200" dirty="0">
                <a:solidFill>
                  <a:schemeClr val="tx1"/>
                </a:solidFill>
                <a:effectLst/>
                <a:latin typeface="+mn-lt"/>
                <a:ea typeface="+mn-ea"/>
                <a:cs typeface="+mn-cs"/>
                <a:hlinkClick r:id="rId4" tooltip="Original URL: https://youtu.be/lE5sHHvaB5Y. Click or tap if you trust this link."/>
              </a:rPr>
              <a:t>https://youtu.be/lE5sHHvaB5Y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CUL/BPA/HRM overview slideshow</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5" tooltip="Original URL: https://youtu.be/DXOSJJTczW4. Click or tap if you trust this link."/>
              </a:rPr>
              <a:t>https://youtu.be/DXOSJJTczW4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CUL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6" tooltip="Original URL: https://youtu.be/rKuotvFfNZY. Click or tap if you trust this link."/>
              </a:rPr>
              <a:t>https://youtu.be/rKuotvFfNZY</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BPA capstone</a:t>
            </a: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hlinkClick r:id="rId7" tooltip="Original URL: https://youtu.be/jgrClBxGsA0. Click or tap if you trust this link."/>
              </a:rPr>
              <a:t>https://youtu.be/jgrClBxGsA0</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Hot Food tryouts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42098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dirty="0">
                <a:latin typeface="+mn-lt"/>
              </a:rPr>
              <a:t>Chris</a:t>
            </a:r>
          </a:p>
          <a:p>
            <a:r>
              <a:rPr lang="en-US" sz="1200" dirty="0">
                <a:latin typeface="+mn-lt"/>
              </a:rPr>
              <a:t>I always say our webinars are like radio but with pictures.  </a:t>
            </a:r>
          </a:p>
          <a:p>
            <a:r>
              <a:rPr lang="en-US" sz="1200" dirty="0">
                <a:latin typeface="+mn-lt"/>
              </a:rPr>
              <a:t>And here are a few pictures of your hosts for these monthly explorations into career pathways.</a:t>
            </a:r>
          </a:p>
          <a:p>
            <a:endParaRPr lang="en-US" sz="1200" dirty="0">
              <a:latin typeface="+mn-lt"/>
            </a:endParaRPr>
          </a:p>
          <a:p>
            <a:r>
              <a:rPr lang="en-US" sz="1200" dirty="0">
                <a:latin typeface="+mn-lt"/>
              </a:rPr>
              <a:t>(Why does the photographer have the best photo?)</a:t>
            </a:r>
          </a:p>
          <a:p>
            <a:endParaRPr lang="en-US" sz="1200" dirty="0">
              <a:latin typeface="+mn-lt"/>
            </a:endParaRPr>
          </a:p>
          <a:p>
            <a:r>
              <a:rPr lang="en-US" sz="1200" dirty="0">
                <a:latin typeface="+mn-lt"/>
              </a:rPr>
              <a:t>Our contact information is in the notes section under this slide.  </a:t>
            </a:r>
          </a:p>
          <a:p>
            <a:endParaRPr lang="en-US" sz="1200" dirty="0">
              <a:latin typeface="+mn-lt"/>
            </a:endParaRPr>
          </a:p>
          <a:p>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Dr. Bob </a:t>
            </a:r>
            <a:r>
              <a:rPr lang="en-US" sz="1200" b="1" dirty="0" err="1">
                <a:latin typeface="+mn-lt"/>
                <a:ea typeface="ヒラギノ角ゴ Pro W3" charset="0"/>
                <a:cs typeface="Arial" charset="0"/>
              </a:rPr>
              <a:t>Witchger</a:t>
            </a:r>
            <a:r>
              <a:rPr lang="en-US" sz="1200" b="1" dirty="0">
                <a:latin typeface="+mn-lt"/>
                <a:ea typeface="ヒラギノ角ゴ Pro W3" charset="0"/>
                <a:cs typeface="Arial" charset="0"/>
              </a:rPr>
              <a:t> </a:t>
            </a:r>
          </a:p>
          <a:p>
            <a:pPr eaLnBrk="1" hangingPunct="1">
              <a:spcBef>
                <a:spcPct val="0"/>
              </a:spcBef>
              <a:spcAft>
                <a:spcPct val="30000"/>
              </a:spcAft>
            </a:pPr>
            <a:r>
              <a:rPr lang="en-US" sz="1200" dirty="0">
                <a:latin typeface="+mn-lt"/>
                <a:ea typeface="ヒラギノ角ゴ Pro W3" charset="0"/>
                <a:cs typeface="Arial" charset="0"/>
              </a:rPr>
              <a:t>919-807-7126</a:t>
            </a:r>
          </a:p>
          <a:p>
            <a:pPr eaLnBrk="1" hangingPunct="1">
              <a:spcBef>
                <a:spcPct val="0"/>
              </a:spcBef>
              <a:spcAft>
                <a:spcPct val="30000"/>
              </a:spcAft>
            </a:pPr>
            <a:r>
              <a:rPr lang="en-US" sz="1200" dirty="0" err="1">
                <a:latin typeface="+mn-lt"/>
                <a:ea typeface="ヒラギノ角ゴ Pro W3" charset="0"/>
                <a:cs typeface="Arial" charset="0"/>
              </a:rPr>
              <a:t>WitchgerB@nccommunitycolleges.edu</a:t>
            </a:r>
            <a:endParaRPr lang="en-US" sz="1200" dirty="0">
              <a:latin typeface="+mn-lt"/>
              <a:ea typeface="ヒラギノ角ゴ Pro W3" charset="0"/>
              <a:cs typeface="Arial" charset="0"/>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Tony R. </a:t>
            </a:r>
            <a:r>
              <a:rPr lang="en-US" sz="1200" b="1" dirty="0" err="1">
                <a:latin typeface="+mn-lt"/>
              </a:rPr>
              <a:t>Reggi</a:t>
            </a:r>
            <a:endParaRPr lang="en-US" sz="1200" b="1" dirty="0">
              <a:latin typeface="+mn-lt"/>
            </a:endParaRPr>
          </a:p>
          <a:p>
            <a:r>
              <a:rPr lang="en-US" sz="1200" dirty="0">
                <a:latin typeface="+mn-lt"/>
              </a:rPr>
              <a:t>919-807-7131</a:t>
            </a:r>
          </a:p>
          <a:p>
            <a:r>
              <a:rPr lang="en-US" sz="1200" dirty="0" err="1">
                <a:latin typeface="+mn-lt"/>
              </a:rPr>
              <a:t>ReggiA@nccommunitycolleges.edu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Patti </a:t>
            </a:r>
            <a:r>
              <a:rPr lang="en-US" sz="1200" b="1" dirty="0" err="1">
                <a:latin typeface="+mn-lt"/>
              </a:rPr>
              <a:t>Coultas</a:t>
            </a:r>
            <a:endParaRPr lang="en-US" sz="1200" b="1" dirty="0">
              <a:latin typeface="+mn-lt"/>
            </a:endParaRPr>
          </a:p>
          <a:p>
            <a:r>
              <a:rPr lang="en-US" sz="1200" dirty="0">
                <a:latin typeface="+mn-lt"/>
              </a:rPr>
              <a:t>919-807-7130</a:t>
            </a:r>
          </a:p>
          <a:p>
            <a:r>
              <a:rPr lang="en-US" sz="1200" dirty="0" err="1">
                <a:latin typeface="+mn-lt"/>
              </a:rPr>
              <a:t>CoultasP@nccommunitycolleges.edu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Mary Olvera</a:t>
            </a:r>
          </a:p>
          <a:p>
            <a:r>
              <a:rPr lang="en-US" sz="1200" dirty="0">
                <a:latin typeface="+mn-lt"/>
              </a:rPr>
              <a:t>919-807-7120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OlveraM@nccommunitycolleges.edu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Michelle Lair</a:t>
            </a:r>
          </a:p>
          <a:p>
            <a:r>
              <a:rPr lang="en-US" sz="1200" dirty="0">
                <a:latin typeface="+mn-lt"/>
              </a:rPr>
              <a:t>919-807-72227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LairM@nccommunitycolleges.edu</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Chris Droessler </a:t>
            </a:r>
          </a:p>
          <a:p>
            <a:pPr eaLnBrk="1" hangingPunct="1">
              <a:spcBef>
                <a:spcPct val="0"/>
              </a:spcBef>
              <a:spcAft>
                <a:spcPct val="30000"/>
              </a:spcAft>
            </a:pPr>
            <a:r>
              <a:rPr lang="en-US" sz="1200" dirty="0">
                <a:latin typeface="+mn-lt"/>
                <a:ea typeface="ヒラギノ角ゴ Pro W3" charset="0"/>
                <a:cs typeface="Arial" charset="0"/>
              </a:rPr>
              <a:t>919-807-7068</a:t>
            </a:r>
          </a:p>
          <a:p>
            <a:pPr eaLnBrk="1" hangingPunct="1">
              <a:spcBef>
                <a:spcPct val="0"/>
              </a:spcBef>
              <a:spcAft>
                <a:spcPct val="30000"/>
              </a:spcAft>
            </a:pPr>
            <a:r>
              <a:rPr lang="en-US" sz="1200" dirty="0" err="1">
                <a:latin typeface="+mn-lt"/>
                <a:ea typeface="ヒラギノ角ゴ Pro W3" charset="0"/>
                <a:cs typeface="Arial" charset="0"/>
              </a:rPr>
              <a:t>DroesslerC@nccommunitycolleges.edu</a:t>
            </a:r>
            <a:endParaRPr lang="en-US" sz="1200" dirty="0">
              <a:latin typeface="+mn-lt"/>
              <a:ea typeface="ヒラギノ角ゴ Pro W3" charset="0"/>
              <a:cs typeface="Arial" charset="0"/>
            </a:endParaRPr>
          </a:p>
          <a:p>
            <a:endParaRPr lang="en-US" sz="1200" dirty="0">
              <a:latin typeface="+mn-lt"/>
            </a:endParaRPr>
          </a:p>
          <a:p>
            <a:r>
              <a:rPr lang="en-US" sz="1200" b="1" dirty="0">
                <a:latin typeface="+mn-lt"/>
              </a:rPr>
              <a:t>Cheryl Cox</a:t>
            </a:r>
          </a:p>
          <a:p>
            <a:r>
              <a:rPr lang="en-US" sz="1200" b="0" dirty="0">
                <a:latin typeface="+mn-lt"/>
              </a:rPr>
              <a:t>NC Department of Public Instruction</a:t>
            </a:r>
          </a:p>
          <a:p>
            <a:r>
              <a:rPr lang="en-US" sz="1200" dirty="0">
                <a:latin typeface="+mn-lt"/>
              </a:rPr>
              <a:t>919-807-3814</a:t>
            </a:r>
          </a:p>
          <a:p>
            <a:r>
              <a:rPr lang="en-US" sz="1200" dirty="0" err="1">
                <a:latin typeface="+mn-lt"/>
              </a:rPr>
              <a:t>Cheryl.Cox@dpi.nc.gov</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990895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600" b="1" kern="1200" dirty="0">
                <a:solidFill>
                  <a:schemeClr val="tx1"/>
                </a:solidFill>
                <a:effectLst/>
                <a:latin typeface="+mn-lt"/>
                <a:ea typeface="+mn-ea"/>
                <a:cs typeface="+mn-cs"/>
              </a:rPr>
              <a:t>Former AB Tech Student</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Chef Jonathan Eller</a:t>
            </a:r>
          </a:p>
          <a:p>
            <a:r>
              <a:rPr lang="en-US" dirty="0"/>
              <a:t>Executive Sous Chef</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Morrison Healthcare</a:t>
            </a:r>
          </a:p>
          <a:p>
            <a:r>
              <a:rPr lang="en-US" sz="1600" u="sng" kern="1200" dirty="0">
                <a:solidFill>
                  <a:schemeClr val="tx1"/>
                </a:solidFill>
                <a:effectLst/>
                <a:latin typeface="+mn-lt"/>
                <a:ea typeface="+mn-ea"/>
                <a:cs typeface="+mn-cs"/>
                <a:hlinkClick r:id="rId3"/>
              </a:rPr>
              <a:t>Jonathaneller2@IamMorrison.com</a:t>
            </a:r>
            <a:endParaRPr lang="en-US" sz="1600" kern="1200" dirty="0">
              <a:solidFill>
                <a:schemeClr val="tx1"/>
              </a:solidFill>
              <a:effectLst/>
              <a:latin typeface="+mn-lt"/>
              <a:ea typeface="+mn-ea"/>
              <a:cs typeface="+mn-cs"/>
            </a:endParaRPr>
          </a:p>
          <a:p>
            <a:endParaRPr lang="en-US" dirty="0"/>
          </a:p>
          <a:p>
            <a:endParaRPr lang="en-US" dirty="0"/>
          </a:p>
          <a:p>
            <a:r>
              <a:rPr lang="en-US" sz="1600" b="0" i="0" kern="1200" dirty="0">
                <a:solidFill>
                  <a:schemeClr val="tx1"/>
                </a:solidFill>
                <a:effectLst/>
                <a:latin typeface="+mn-lt"/>
                <a:ea typeface="+mn-ea"/>
                <a:cs typeface="+mn-cs"/>
              </a:rPr>
              <a:t>here is the link to our job posting site: </a:t>
            </a:r>
            <a:r>
              <a:rPr lang="en-US" sz="1600" b="0" i="0" u="sng" kern="1200" dirty="0">
                <a:solidFill>
                  <a:schemeClr val="tx1"/>
                </a:solidFill>
                <a:effectLst/>
                <a:latin typeface="+mn-lt"/>
                <a:ea typeface="+mn-ea"/>
                <a:cs typeface="+mn-cs"/>
                <a:hlinkClick r:id="rId4" tooltip="Original URL: http://www.compassgroupcareers.com/. Click or tap if you trust this link."/>
              </a:rPr>
              <a:t>www.compassgroupcareers.com</a:t>
            </a:r>
            <a:r>
              <a:rPr lang="en-US" sz="16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198002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Tech CC</a:t>
            </a:r>
          </a:p>
          <a:p>
            <a:endParaRPr lang="en-US" dirty="0"/>
          </a:p>
          <a:p>
            <a:r>
              <a:rPr lang="en-US" sz="1600" b="0" i="0" kern="1200" dirty="0">
                <a:solidFill>
                  <a:schemeClr val="tx1"/>
                </a:solidFill>
                <a:effectLst/>
                <a:latin typeface="+mn-lt"/>
                <a:ea typeface="+mn-ea"/>
                <a:cs typeface="+mn-cs"/>
              </a:rPr>
              <a:t>Therapeutic Cuisine Class</a:t>
            </a:r>
          </a:p>
          <a:p>
            <a:endParaRPr lang="en-US" dirty="0"/>
          </a:p>
          <a:p>
            <a:r>
              <a:rPr lang="en-US" dirty="0"/>
              <a:t>Braised Cabbage  and Cloud Bread Gyros - Low Carb</a:t>
            </a:r>
          </a:p>
        </p:txBody>
      </p:sp>
      <p:sp>
        <p:nvSpPr>
          <p:cNvPr id="4" name="Slide Number Placeholder 3"/>
          <p:cNvSpPr>
            <a:spLocks noGrp="1"/>
          </p:cNvSpPr>
          <p:nvPr>
            <p:ph type="sldNum" sz="quarter" idx="5"/>
          </p:nvPr>
        </p:nvSpPr>
        <p:spPr/>
        <p:txBody>
          <a:bodyPr/>
          <a:lstStyle/>
          <a:p>
            <a:fld id="{3D52D8DC-3CCA-4826-966D-69131461ECBB}" type="slidenum">
              <a:rPr lang="en-US" smtClean="0"/>
              <a:t>21</a:t>
            </a:fld>
            <a:endParaRPr lang="en-US"/>
          </a:p>
        </p:txBody>
      </p:sp>
    </p:spTree>
    <p:extLst>
      <p:ext uri="{BB962C8B-B14F-4D97-AF65-F5344CB8AC3E}">
        <p14:creationId xmlns:p14="http://schemas.microsoft.com/office/powerpoint/2010/main" val="2806426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Tech CC</a:t>
            </a:r>
          </a:p>
          <a:p>
            <a:endParaRPr lang="en-US" dirty="0"/>
          </a:p>
          <a:p>
            <a:r>
              <a:rPr lang="en-US" sz="1600" b="0" i="0" kern="1200" dirty="0">
                <a:solidFill>
                  <a:schemeClr val="tx1"/>
                </a:solidFill>
                <a:effectLst/>
                <a:latin typeface="+mn-lt"/>
                <a:ea typeface="+mn-ea"/>
                <a:cs typeface="+mn-cs"/>
              </a:rPr>
              <a:t>Therapeutic Cuisine Class</a:t>
            </a:r>
          </a:p>
          <a:p>
            <a:endParaRPr lang="en-US" dirty="0"/>
          </a:p>
          <a:p>
            <a:endParaRPr lang="en-US" dirty="0"/>
          </a:p>
          <a:p>
            <a:r>
              <a:rPr lang="en-US" dirty="0"/>
              <a:t>Healthier Tiramisu  and   Shrimp Cauliflower Fried Rice</a:t>
            </a:r>
          </a:p>
        </p:txBody>
      </p:sp>
      <p:sp>
        <p:nvSpPr>
          <p:cNvPr id="4" name="Slide Number Placeholder 3"/>
          <p:cNvSpPr>
            <a:spLocks noGrp="1"/>
          </p:cNvSpPr>
          <p:nvPr>
            <p:ph type="sldNum" sz="quarter" idx="5"/>
          </p:nvPr>
        </p:nvSpPr>
        <p:spPr/>
        <p:txBody>
          <a:bodyPr/>
          <a:lstStyle/>
          <a:p>
            <a:fld id="{3D52D8DC-3CCA-4826-966D-69131461ECBB}" type="slidenum">
              <a:rPr lang="en-US" smtClean="0"/>
              <a:t>22</a:t>
            </a:fld>
            <a:endParaRPr lang="en-US"/>
          </a:p>
        </p:txBody>
      </p:sp>
    </p:spTree>
    <p:extLst>
      <p:ext uri="{BB962C8B-B14F-4D97-AF65-F5344CB8AC3E}">
        <p14:creationId xmlns:p14="http://schemas.microsoft.com/office/powerpoint/2010/main" val="876936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Tech CC</a:t>
            </a:r>
          </a:p>
          <a:p>
            <a:endParaRPr lang="en-US" dirty="0"/>
          </a:p>
          <a:p>
            <a:r>
              <a:rPr lang="en-US" sz="1600" b="0" i="0" kern="1200" dirty="0">
                <a:solidFill>
                  <a:schemeClr val="tx1"/>
                </a:solidFill>
                <a:effectLst/>
                <a:latin typeface="+mn-lt"/>
                <a:ea typeface="+mn-ea"/>
                <a:cs typeface="+mn-cs"/>
              </a:rPr>
              <a:t>Therapeutic Cuisine Class</a:t>
            </a:r>
          </a:p>
          <a:p>
            <a:endParaRPr lang="en-US" dirty="0"/>
          </a:p>
          <a:p>
            <a:endParaRPr lang="en-US" dirty="0"/>
          </a:p>
          <a:p>
            <a:r>
              <a:rPr lang="en-US" dirty="0"/>
              <a:t>No Salt Tacos - Catfish Beef and Chicken  and  Orange Glazed Halibut - Low Carb</a:t>
            </a:r>
          </a:p>
        </p:txBody>
      </p:sp>
      <p:sp>
        <p:nvSpPr>
          <p:cNvPr id="4" name="Slide Number Placeholder 3"/>
          <p:cNvSpPr>
            <a:spLocks noGrp="1"/>
          </p:cNvSpPr>
          <p:nvPr>
            <p:ph type="sldNum" sz="quarter" idx="5"/>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1851257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Tech CC</a:t>
            </a:r>
          </a:p>
          <a:p>
            <a:endParaRPr lang="en-US" dirty="0"/>
          </a:p>
          <a:p>
            <a:endParaRPr lang="en-US" dirty="0"/>
          </a:p>
          <a:p>
            <a:endParaRPr lang="en-US" dirty="0"/>
          </a:p>
          <a:p>
            <a:r>
              <a:rPr lang="en-US" dirty="0"/>
              <a:t>AB Tech CUL 2019 Graduating Class</a:t>
            </a:r>
          </a:p>
        </p:txBody>
      </p:sp>
      <p:sp>
        <p:nvSpPr>
          <p:cNvPr id="4" name="Slide Number Placeholder 3"/>
          <p:cNvSpPr>
            <a:spLocks noGrp="1"/>
          </p:cNvSpPr>
          <p:nvPr>
            <p:ph type="sldNum" sz="quarter" idx="5"/>
          </p:nvPr>
        </p:nvSpPr>
        <p:spPr/>
        <p:txBody>
          <a:bodyPr/>
          <a:lstStyle/>
          <a:p>
            <a:fld id="{3D52D8DC-3CCA-4826-966D-69131461ECBB}" type="slidenum">
              <a:rPr lang="en-US" smtClean="0"/>
              <a:t>24</a:t>
            </a:fld>
            <a:endParaRPr lang="en-US"/>
          </a:p>
        </p:txBody>
      </p:sp>
    </p:spTree>
    <p:extLst>
      <p:ext uri="{BB962C8B-B14F-4D97-AF65-F5344CB8AC3E}">
        <p14:creationId xmlns:p14="http://schemas.microsoft.com/office/powerpoint/2010/main" val="1444799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Tech CC</a:t>
            </a:r>
          </a:p>
          <a:p>
            <a:endParaRPr lang="en-US" dirty="0"/>
          </a:p>
          <a:p>
            <a:endParaRPr lang="en-US" dirty="0"/>
          </a:p>
          <a:p>
            <a:endParaRPr lang="en-US" dirty="0"/>
          </a:p>
          <a:p>
            <a:r>
              <a:rPr lang="en-US" dirty="0"/>
              <a:t>Beet Terrine  and Lemon Tart</a:t>
            </a:r>
          </a:p>
        </p:txBody>
      </p:sp>
      <p:sp>
        <p:nvSpPr>
          <p:cNvPr id="4" name="Slide Number Placeholder 3"/>
          <p:cNvSpPr>
            <a:spLocks noGrp="1"/>
          </p:cNvSpPr>
          <p:nvPr>
            <p:ph type="sldNum" sz="quarter" idx="5"/>
          </p:nvPr>
        </p:nvSpPr>
        <p:spPr/>
        <p:txBody>
          <a:bodyPr/>
          <a:lstStyle/>
          <a:p>
            <a:fld id="{3D52D8DC-3CCA-4826-966D-69131461ECBB}" type="slidenum">
              <a:rPr lang="en-US" smtClean="0"/>
              <a:t>25</a:t>
            </a:fld>
            <a:endParaRPr lang="en-US"/>
          </a:p>
        </p:txBody>
      </p:sp>
    </p:spTree>
    <p:extLst>
      <p:ext uri="{BB962C8B-B14F-4D97-AF65-F5344CB8AC3E}">
        <p14:creationId xmlns:p14="http://schemas.microsoft.com/office/powerpoint/2010/main" val="442455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Tech CC</a:t>
            </a:r>
          </a:p>
          <a:p>
            <a:endParaRPr lang="en-US" dirty="0"/>
          </a:p>
          <a:p>
            <a:r>
              <a:rPr lang="en-US" dirty="0"/>
              <a:t>Chicken Fricassee  and Duck </a:t>
            </a:r>
            <a:r>
              <a:rPr lang="en-US" dirty="0" err="1"/>
              <a:t>Gallantine</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26</a:t>
            </a:fld>
            <a:endParaRPr lang="en-US"/>
          </a:p>
        </p:txBody>
      </p:sp>
    </p:spTree>
    <p:extLst>
      <p:ext uri="{BB962C8B-B14F-4D97-AF65-F5344CB8AC3E}">
        <p14:creationId xmlns:p14="http://schemas.microsoft.com/office/powerpoint/2010/main" val="3920557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Tech CC</a:t>
            </a:r>
          </a:p>
          <a:p>
            <a:endParaRPr lang="en-US" dirty="0"/>
          </a:p>
          <a:p>
            <a:r>
              <a:rPr lang="en-US" dirty="0"/>
              <a:t>Strawberry Cupcakes for 6N   and Lemon Pound Cake</a:t>
            </a:r>
          </a:p>
        </p:txBody>
      </p:sp>
      <p:sp>
        <p:nvSpPr>
          <p:cNvPr id="4" name="Slide Number Placeholder 3"/>
          <p:cNvSpPr>
            <a:spLocks noGrp="1"/>
          </p:cNvSpPr>
          <p:nvPr>
            <p:ph type="sldNum" sz="quarter" idx="5"/>
          </p:nvPr>
        </p:nvSpPr>
        <p:spPr/>
        <p:txBody>
          <a:bodyPr/>
          <a:lstStyle/>
          <a:p>
            <a:fld id="{3D52D8DC-3CCA-4826-966D-69131461ECBB}" type="slidenum">
              <a:rPr lang="en-US" smtClean="0"/>
              <a:t>27</a:t>
            </a:fld>
            <a:endParaRPr lang="en-US"/>
          </a:p>
        </p:txBody>
      </p:sp>
    </p:spTree>
    <p:extLst>
      <p:ext uri="{BB962C8B-B14F-4D97-AF65-F5344CB8AC3E}">
        <p14:creationId xmlns:p14="http://schemas.microsoft.com/office/powerpoint/2010/main" val="13299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28</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441955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Julie Perry</a:t>
            </a:r>
          </a:p>
          <a:p>
            <a:r>
              <a:rPr lang="en-US" sz="1600" b="0" i="0" kern="1200" dirty="0">
                <a:solidFill>
                  <a:schemeClr val="tx1"/>
                </a:solidFill>
                <a:effectLst/>
                <a:latin typeface="+mn-lt"/>
                <a:ea typeface="+mn-ea"/>
                <a:cs typeface="+mn-cs"/>
              </a:rPr>
              <a:t>CCP Liaison for Carteret County Schools and Carteret Community College</a:t>
            </a:r>
          </a:p>
          <a:p>
            <a:r>
              <a:rPr lang="en-US" sz="1600" b="0" i="0" u="sng" kern="1200" dirty="0">
                <a:solidFill>
                  <a:schemeClr val="tx1"/>
                </a:solidFill>
                <a:effectLst/>
                <a:latin typeface="+mn-lt"/>
                <a:ea typeface="+mn-ea"/>
                <a:cs typeface="+mn-cs"/>
                <a:hlinkClick r:id="rId3"/>
              </a:rPr>
              <a:t>juliej7774@carteret.edu</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54831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Dr. Mary Olvera</a:t>
            </a:r>
          </a:p>
          <a:p>
            <a:r>
              <a:rPr lang="en-US" sz="1600" b="0" i="0" kern="1200" dirty="0">
                <a:solidFill>
                  <a:schemeClr val="tx1"/>
                </a:solidFill>
                <a:effectLst/>
                <a:latin typeface="+mn-lt"/>
                <a:ea typeface="+mn-ea"/>
                <a:cs typeface="+mn-cs"/>
              </a:rPr>
              <a:t>Education Program Administrator I</a:t>
            </a:r>
          </a:p>
          <a:p>
            <a:r>
              <a:rPr lang="en-US" sz="1600" b="0" i="0" kern="1200" dirty="0">
                <a:solidFill>
                  <a:schemeClr val="tx1"/>
                </a:solidFill>
                <a:effectLst/>
                <a:latin typeface="+mn-lt"/>
                <a:ea typeface="+mn-ea"/>
                <a:cs typeface="+mn-cs"/>
              </a:rPr>
              <a:t>Career and Technical Education Coordinator</a:t>
            </a:r>
          </a:p>
          <a:p>
            <a:r>
              <a:rPr lang="en-US" sz="1600" b="0" i="1" kern="1200" dirty="0">
                <a:solidFill>
                  <a:schemeClr val="tx1"/>
                </a:solidFill>
                <a:effectLst/>
                <a:latin typeface="+mn-lt"/>
                <a:ea typeface="+mn-ea"/>
                <a:cs typeface="+mn-cs"/>
              </a:rPr>
              <a:t>Public Service Technologies, Agriculture and Natural Resources Technologies, and Commercial Artistic Productions</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North Carolina Community College System Office</a:t>
            </a:r>
          </a:p>
          <a:p>
            <a:r>
              <a:rPr lang="en-US" sz="1600" b="0" i="0" kern="1200" dirty="0">
                <a:solidFill>
                  <a:schemeClr val="tx1"/>
                </a:solidFill>
                <a:effectLst/>
                <a:latin typeface="+mn-lt"/>
                <a:ea typeface="+mn-ea"/>
                <a:cs typeface="+mn-cs"/>
              </a:rPr>
              <a:t>Division/Section: Programs &amp; Student Services/Academic Programs</a:t>
            </a:r>
          </a:p>
          <a:p>
            <a:r>
              <a:rPr lang="en-US" sz="1600" b="0" i="0" kern="1200" dirty="0">
                <a:solidFill>
                  <a:schemeClr val="tx1"/>
                </a:solidFill>
                <a:effectLst/>
                <a:latin typeface="+mn-lt"/>
                <a:ea typeface="+mn-ea"/>
                <a:cs typeface="+mn-cs"/>
              </a:rPr>
              <a:t>5016 Mail Service Center</a:t>
            </a:r>
          </a:p>
          <a:p>
            <a:r>
              <a:rPr lang="en-US" sz="1600" b="0" i="0" kern="1200" dirty="0">
                <a:solidFill>
                  <a:schemeClr val="tx1"/>
                </a:solidFill>
                <a:effectLst/>
                <a:latin typeface="+mn-lt"/>
                <a:ea typeface="+mn-ea"/>
                <a:cs typeface="+mn-cs"/>
              </a:rPr>
              <a:t>200 West Jones Street</a:t>
            </a:r>
          </a:p>
          <a:p>
            <a:r>
              <a:rPr lang="en-US" sz="1600" b="0" i="0" kern="1200" dirty="0">
                <a:solidFill>
                  <a:schemeClr val="tx1"/>
                </a:solidFill>
                <a:effectLst/>
                <a:latin typeface="+mn-lt"/>
                <a:ea typeface="+mn-ea"/>
                <a:cs typeface="+mn-cs"/>
              </a:rPr>
              <a:t>Raleigh, North Carolina 27603</a:t>
            </a:r>
          </a:p>
          <a:p>
            <a:r>
              <a:rPr lang="en-US" sz="1600" b="0" i="0" kern="1200" dirty="0">
                <a:solidFill>
                  <a:schemeClr val="tx1"/>
                </a:solidFill>
                <a:effectLst/>
                <a:latin typeface="+mn-lt"/>
                <a:ea typeface="+mn-ea"/>
                <a:cs typeface="+mn-cs"/>
              </a:rPr>
              <a:t>Phone: 919-807-7120</a:t>
            </a:r>
          </a:p>
          <a:p>
            <a:r>
              <a:rPr lang="en-US" sz="1600" b="0" i="0" kern="1200" dirty="0">
                <a:solidFill>
                  <a:schemeClr val="tx1"/>
                </a:solidFill>
                <a:effectLst/>
                <a:latin typeface="+mn-lt"/>
                <a:ea typeface="+mn-ea"/>
                <a:cs typeface="+mn-cs"/>
              </a:rPr>
              <a:t>Fax: 919-807-7173</a:t>
            </a:r>
          </a:p>
          <a:p>
            <a:r>
              <a:rPr lang="en-US" sz="1600" b="0" i="0" kern="1200" dirty="0" err="1">
                <a:solidFill>
                  <a:schemeClr val="tx1"/>
                </a:solidFill>
                <a:effectLst/>
                <a:latin typeface="+mn-lt"/>
                <a:ea typeface="+mn-ea"/>
                <a:cs typeface="+mn-cs"/>
              </a:rPr>
              <a:t>olveram@nccommunitycolleges.edu</a:t>
            </a:r>
            <a:endParaRPr lang="en-US" sz="1600" b="0" i="0" kern="1200" dirty="0">
              <a:solidFill>
                <a:schemeClr val="tx1"/>
              </a:solidFill>
              <a:effectLst/>
              <a:latin typeface="+mn-lt"/>
              <a:ea typeface="+mn-ea"/>
              <a:cs typeface="+mn-cs"/>
            </a:endParaRPr>
          </a:p>
          <a:p>
            <a:endParaRPr lang="en-US" dirty="0"/>
          </a:p>
          <a:p>
            <a:endParaRPr lang="en-US" dirty="0"/>
          </a:p>
          <a:p>
            <a:r>
              <a:rPr lang="en-US" sz="1600" b="0" i="0" u="sng" kern="1200" dirty="0">
                <a:solidFill>
                  <a:schemeClr val="tx1"/>
                </a:solidFill>
                <a:effectLst/>
                <a:latin typeface="+mn-lt"/>
                <a:ea typeface="+mn-ea"/>
                <a:cs typeface="+mn-cs"/>
                <a:hlinkClick r:id="rId3" tooltip="Original URL:&#10;https://www.nccommunitycolleges.edu/sites/default/files/academic-programs/curriculum-standards/attachments/a25590_information_technology_fa2017v5.pdf&#10;&#10;Click to follow link."/>
              </a:rPr>
              <a:t>https://www.nccommunitycolleges.edu/sites/default/files/academic-programs/curriculum-standards/attachments/a25590_information_technology_fa2017v5.pdf</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2815678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30</a:t>
            </a:fld>
            <a:endParaRPr lang="en-US"/>
          </a:p>
        </p:txBody>
      </p:sp>
    </p:spTree>
    <p:extLst>
      <p:ext uri="{BB962C8B-B14F-4D97-AF65-F5344CB8AC3E}">
        <p14:creationId xmlns:p14="http://schemas.microsoft.com/office/powerpoint/2010/main" val="3527689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31</a:t>
            </a:fld>
            <a:endParaRPr lang="en-US"/>
          </a:p>
        </p:txBody>
      </p:sp>
    </p:spTree>
    <p:extLst>
      <p:ext uri="{BB962C8B-B14F-4D97-AF65-F5344CB8AC3E}">
        <p14:creationId xmlns:p14="http://schemas.microsoft.com/office/powerpoint/2010/main" val="3708752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CCP Pathway</a:t>
            </a:r>
          </a:p>
          <a:p>
            <a:endParaRPr lang="en-US" dirty="0"/>
          </a:p>
          <a:p>
            <a:r>
              <a:rPr lang="en-US" dirty="0"/>
              <a:t>https://</a:t>
            </a:r>
            <a:r>
              <a:rPr lang="en-US" dirty="0" err="1"/>
              <a:t>carteret.edu</a:t>
            </a:r>
            <a:r>
              <a:rPr lang="en-US" dirty="0"/>
              <a:t>/</a:t>
            </a:r>
            <a:r>
              <a:rPr lang="en-US" dirty="0" err="1"/>
              <a:t>wp</a:t>
            </a:r>
            <a:r>
              <a:rPr lang="en-US" dirty="0"/>
              <a:t>-content/uploads/2021/06/BPA-Pathway_2021FA.pdf</a:t>
            </a:r>
          </a:p>
        </p:txBody>
      </p:sp>
      <p:sp>
        <p:nvSpPr>
          <p:cNvPr id="4" name="Slide Number Placeholder 3"/>
          <p:cNvSpPr>
            <a:spLocks noGrp="1"/>
          </p:cNvSpPr>
          <p:nvPr>
            <p:ph type="sldNum" sz="quarter" idx="5"/>
          </p:nvPr>
        </p:nvSpPr>
        <p:spPr/>
        <p:txBody>
          <a:bodyPr/>
          <a:lstStyle/>
          <a:p>
            <a:fld id="{3D52D8DC-3CCA-4826-966D-69131461ECBB}" type="slidenum">
              <a:rPr lang="en-US" smtClean="0"/>
              <a:t>32</a:t>
            </a:fld>
            <a:endParaRPr lang="en-US"/>
          </a:p>
        </p:txBody>
      </p:sp>
    </p:spTree>
    <p:extLst>
      <p:ext uri="{BB962C8B-B14F-4D97-AF65-F5344CB8AC3E}">
        <p14:creationId xmlns:p14="http://schemas.microsoft.com/office/powerpoint/2010/main" val="4206849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CCP Pathway</a:t>
            </a:r>
          </a:p>
          <a:p>
            <a:endParaRPr lang="en-US" dirty="0"/>
          </a:p>
          <a:p>
            <a:r>
              <a:rPr lang="en-US" dirty="0"/>
              <a:t>https://</a:t>
            </a:r>
            <a:r>
              <a:rPr lang="en-US" dirty="0" err="1"/>
              <a:t>carteret.edu</a:t>
            </a:r>
            <a:r>
              <a:rPr lang="en-US" dirty="0"/>
              <a:t>/</a:t>
            </a:r>
            <a:r>
              <a:rPr lang="en-US" dirty="0" err="1"/>
              <a:t>wp</a:t>
            </a:r>
            <a:r>
              <a:rPr lang="en-US" dirty="0"/>
              <a:t>-content/uploads/2021/06/CUL-Pathway_2021FA.pdf</a:t>
            </a:r>
          </a:p>
        </p:txBody>
      </p:sp>
      <p:sp>
        <p:nvSpPr>
          <p:cNvPr id="4" name="Slide Number Placeholder 3"/>
          <p:cNvSpPr>
            <a:spLocks noGrp="1"/>
          </p:cNvSpPr>
          <p:nvPr>
            <p:ph type="sldNum" sz="quarter" idx="5"/>
          </p:nvPr>
        </p:nvSpPr>
        <p:spPr/>
        <p:txBody>
          <a:bodyPr/>
          <a:lstStyle/>
          <a:p>
            <a:fld id="{3D52D8DC-3CCA-4826-966D-69131461ECBB}" type="slidenum">
              <a:rPr lang="en-US" smtClean="0"/>
              <a:t>33</a:t>
            </a:fld>
            <a:endParaRPr lang="en-US"/>
          </a:p>
        </p:txBody>
      </p:sp>
    </p:spTree>
    <p:extLst>
      <p:ext uri="{BB962C8B-B14F-4D97-AF65-F5344CB8AC3E}">
        <p14:creationId xmlns:p14="http://schemas.microsoft.com/office/powerpoint/2010/main" val="4226255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CCP Pathway</a:t>
            </a:r>
          </a:p>
          <a:p>
            <a:endParaRPr lang="en-US" dirty="0"/>
          </a:p>
          <a:p>
            <a:r>
              <a:rPr lang="en-US" dirty="0"/>
              <a:t>https://</a:t>
            </a:r>
            <a:r>
              <a:rPr lang="en-US" dirty="0" err="1"/>
              <a:t>carteret.edu</a:t>
            </a:r>
            <a:r>
              <a:rPr lang="en-US" dirty="0"/>
              <a:t>/</a:t>
            </a:r>
            <a:r>
              <a:rPr lang="en-US" dirty="0" err="1"/>
              <a:t>wp</a:t>
            </a:r>
            <a:r>
              <a:rPr lang="en-US" dirty="0"/>
              <a:t>-content/uploads/2021/06/HRM-Pathway_2021FA.pdf</a:t>
            </a:r>
          </a:p>
        </p:txBody>
      </p:sp>
      <p:sp>
        <p:nvSpPr>
          <p:cNvPr id="4" name="Slide Number Placeholder 3"/>
          <p:cNvSpPr>
            <a:spLocks noGrp="1"/>
          </p:cNvSpPr>
          <p:nvPr>
            <p:ph type="sldNum" sz="quarter" idx="5"/>
          </p:nvPr>
        </p:nvSpPr>
        <p:spPr/>
        <p:txBody>
          <a:bodyPr/>
          <a:lstStyle/>
          <a:p>
            <a:fld id="{3D52D8DC-3CCA-4826-966D-69131461ECBB}" type="slidenum">
              <a:rPr lang="en-US" smtClean="0"/>
              <a:t>34</a:t>
            </a:fld>
            <a:endParaRPr lang="en-US"/>
          </a:p>
        </p:txBody>
      </p:sp>
    </p:spTree>
    <p:extLst>
      <p:ext uri="{BB962C8B-B14F-4D97-AF65-F5344CB8AC3E}">
        <p14:creationId xmlns:p14="http://schemas.microsoft.com/office/powerpoint/2010/main" val="148875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CCP Pathway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https://</a:t>
            </a:r>
            <a:r>
              <a:rPr lang="en-US" sz="1600" dirty="0" err="1"/>
              <a:t>carteret.edu</a:t>
            </a:r>
            <a:r>
              <a:rPr lang="en-US" sz="1600" dirty="0"/>
              <a:t>/</a:t>
            </a:r>
            <a:r>
              <a:rPr lang="en-US" sz="1600" dirty="0" err="1"/>
              <a:t>wp</a:t>
            </a:r>
            <a:r>
              <a:rPr lang="en-US" sz="1600" dirty="0"/>
              <a:t>-content/uploads/2021/06/FST-Pathway_2021FA.pdf</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35</a:t>
            </a:fld>
            <a:endParaRPr lang="en-US"/>
          </a:p>
        </p:txBody>
      </p:sp>
    </p:spTree>
    <p:extLst>
      <p:ext uri="{BB962C8B-B14F-4D97-AF65-F5344CB8AC3E}">
        <p14:creationId xmlns:p14="http://schemas.microsoft.com/office/powerpoint/2010/main" val="983409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36</a:t>
            </a:fld>
            <a:endParaRPr lang="en-US"/>
          </a:p>
        </p:txBody>
      </p:sp>
    </p:spTree>
    <p:extLst>
      <p:ext uri="{BB962C8B-B14F-4D97-AF65-F5344CB8AC3E}">
        <p14:creationId xmlns:p14="http://schemas.microsoft.com/office/powerpoint/2010/main" val="436025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37</a:t>
            </a:fld>
            <a:endParaRPr lang="en-US"/>
          </a:p>
        </p:txBody>
      </p:sp>
    </p:spTree>
    <p:extLst>
      <p:ext uri="{BB962C8B-B14F-4D97-AF65-F5344CB8AC3E}">
        <p14:creationId xmlns:p14="http://schemas.microsoft.com/office/powerpoint/2010/main" val="3867797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38</a:t>
            </a:fld>
            <a:endParaRPr lang="en-US"/>
          </a:p>
        </p:txBody>
      </p:sp>
    </p:spTree>
    <p:extLst>
      <p:ext uri="{BB962C8B-B14F-4D97-AF65-F5344CB8AC3E}">
        <p14:creationId xmlns:p14="http://schemas.microsoft.com/office/powerpoint/2010/main" val="2060657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Joshua C. </a:t>
            </a:r>
            <a:r>
              <a:rPr lang="en-US" sz="1600" b="0" i="0" kern="1200" dirty="0" err="1">
                <a:solidFill>
                  <a:schemeClr val="tx1"/>
                </a:solidFill>
                <a:effectLst/>
                <a:latin typeface="+mn-lt"/>
                <a:ea typeface="+mn-ea"/>
                <a:cs typeface="+mn-cs"/>
              </a:rPr>
              <a:t>Jachimiak</a:t>
            </a:r>
            <a:endParaRPr lang="en-US" sz="1600" b="0" i="0" kern="1200" dirty="0">
              <a:solidFill>
                <a:schemeClr val="tx1"/>
              </a:solidFill>
              <a:effectLst/>
              <a:latin typeface="+mn-lt"/>
              <a:ea typeface="+mn-ea"/>
              <a:cs typeface="+mn-cs"/>
            </a:endParaRPr>
          </a:p>
          <a:p>
            <a:r>
              <a:rPr lang="en-US" sz="1600" dirty="0"/>
              <a:t>Student</a:t>
            </a:r>
          </a:p>
          <a:p>
            <a:r>
              <a:rPr lang="en-US" sz="1600" dirty="0"/>
              <a:t>Carteret Community College</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39</a:t>
            </a:fld>
            <a:endParaRPr lang="en-US"/>
          </a:p>
        </p:txBody>
      </p:sp>
    </p:spTree>
    <p:extLst>
      <p:ext uri="{BB962C8B-B14F-4D97-AF65-F5344CB8AC3E}">
        <p14:creationId xmlns:p14="http://schemas.microsoft.com/office/powerpoint/2010/main" val="3533042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 of colleges that teach this program</a:t>
            </a:r>
          </a:p>
          <a:p>
            <a:r>
              <a:rPr lang="en-US" dirty="0"/>
              <a:t>https://www.nccommunitycolleges.edu/academic-programs/nc-community-college-system-catalog</a:t>
            </a:r>
          </a:p>
        </p:txBody>
      </p:sp>
      <p:sp>
        <p:nvSpPr>
          <p:cNvPr id="4" name="Slide Number Placeholder 3"/>
          <p:cNvSpPr>
            <a:spLocks noGrp="1"/>
          </p:cNvSpPr>
          <p:nvPr>
            <p:ph type="sldNum" sz="quarter" idx="5"/>
          </p:nvPr>
        </p:nvSpPr>
        <p:spPr/>
        <p:txBody>
          <a:bodyPr/>
          <a:lstStyle/>
          <a:p>
            <a:fld id="{3D52D8DC-3CCA-4826-966D-69131461ECBB}" type="slidenum">
              <a:rPr lang="en-US" smtClean="0"/>
              <a:t>4</a:t>
            </a:fld>
            <a:endParaRPr lang="en-US"/>
          </a:p>
        </p:txBody>
      </p:sp>
    </p:spTree>
    <p:extLst>
      <p:ext uri="{BB962C8B-B14F-4D97-AF65-F5344CB8AC3E}">
        <p14:creationId xmlns:p14="http://schemas.microsoft.com/office/powerpoint/2010/main" val="2372089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Joshua C. </a:t>
            </a:r>
            <a:r>
              <a:rPr lang="en-US" sz="1600" b="0" i="0" kern="1200" dirty="0" err="1">
                <a:solidFill>
                  <a:schemeClr val="tx1"/>
                </a:solidFill>
                <a:effectLst/>
                <a:latin typeface="+mn-lt"/>
                <a:ea typeface="+mn-ea"/>
                <a:cs typeface="+mn-cs"/>
              </a:rPr>
              <a:t>Jachimiak</a:t>
            </a:r>
            <a:endParaRPr lang="en-US" sz="1600" b="0" i="0" kern="1200" dirty="0">
              <a:solidFill>
                <a:schemeClr val="tx1"/>
              </a:solidFill>
              <a:effectLst/>
              <a:latin typeface="+mn-lt"/>
              <a:ea typeface="+mn-ea"/>
              <a:cs typeface="+mn-cs"/>
            </a:endParaRPr>
          </a:p>
          <a:p>
            <a:r>
              <a:rPr lang="en-US" sz="1600" dirty="0"/>
              <a:t>Student</a:t>
            </a:r>
          </a:p>
          <a:p>
            <a:r>
              <a:rPr lang="en-US" sz="1600" dirty="0"/>
              <a:t>Carteret Community College</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40</a:t>
            </a:fld>
            <a:endParaRPr lang="en-US"/>
          </a:p>
        </p:txBody>
      </p:sp>
    </p:spTree>
    <p:extLst>
      <p:ext uri="{BB962C8B-B14F-4D97-AF65-F5344CB8AC3E}">
        <p14:creationId xmlns:p14="http://schemas.microsoft.com/office/powerpoint/2010/main" val="3757533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600" b="1" kern="1200" dirty="0">
                <a:solidFill>
                  <a:schemeClr val="tx1"/>
                </a:solidFill>
                <a:effectLst/>
                <a:latin typeface="+mn-lt"/>
                <a:ea typeface="+mn-ea"/>
                <a:cs typeface="+mn-cs"/>
              </a:rPr>
              <a:t>Carteret- CCP</a:t>
            </a:r>
            <a:endParaRPr lang="en-US" sz="1600" kern="1200" dirty="0">
              <a:solidFill>
                <a:schemeClr val="tx1"/>
              </a:solidFill>
              <a:effectLst/>
              <a:latin typeface="+mn-lt"/>
              <a:ea typeface="+mn-ea"/>
              <a:cs typeface="+mn-cs"/>
            </a:endParaRPr>
          </a:p>
          <a:p>
            <a:r>
              <a:rPr lang="en-US" sz="1600" kern="1200">
                <a:solidFill>
                  <a:schemeClr val="tx1"/>
                </a:solidFill>
                <a:effectLst/>
                <a:latin typeface="+mn-lt"/>
                <a:ea typeface="+mn-ea"/>
                <a:cs typeface="+mn-cs"/>
              </a:rPr>
              <a:t>Shana </a:t>
            </a:r>
            <a:r>
              <a:rPr lang="en-US" sz="1600" kern="1200" dirty="0">
                <a:solidFill>
                  <a:schemeClr val="tx1"/>
                </a:solidFill>
                <a:effectLst/>
                <a:latin typeface="+mn-lt"/>
                <a:ea typeface="+mn-ea"/>
                <a:cs typeface="+mn-cs"/>
              </a:rPr>
              <a:t>Olmstead </a:t>
            </a:r>
          </a:p>
          <a:p>
            <a:r>
              <a:rPr lang="en-US" sz="1600" kern="1200" dirty="0" err="1">
                <a:solidFill>
                  <a:schemeClr val="tx1"/>
                </a:solidFill>
                <a:effectLst/>
                <a:latin typeface="+mn-lt"/>
                <a:ea typeface="+mn-ea"/>
                <a:cs typeface="+mn-cs"/>
              </a:rPr>
              <a:t>olmsteads@carteret.edu</a:t>
            </a:r>
            <a:endParaRPr lang="en-US" sz="1600" kern="1200" dirty="0">
              <a:solidFill>
                <a:schemeClr val="tx1"/>
              </a:solidFill>
              <a:effectLst/>
              <a:latin typeface="+mn-lt"/>
              <a:ea typeface="+mn-ea"/>
              <a:cs typeface="+mn-cs"/>
            </a:endParaRPr>
          </a:p>
          <a:p>
            <a:endParaRPr lang="en-US" dirty="0"/>
          </a:p>
          <a:p>
            <a:endParaRPr lang="en-US" dirty="0"/>
          </a:p>
          <a:p>
            <a:r>
              <a:rPr lang="en-US" sz="1600" b="0" i="0" kern="1200" dirty="0">
                <a:solidFill>
                  <a:schemeClr val="tx1"/>
                </a:solidFill>
                <a:effectLst/>
                <a:latin typeface="+mn-lt"/>
                <a:ea typeface="+mn-ea"/>
                <a:cs typeface="+mn-cs"/>
              </a:rPr>
              <a:t>Shana Olmstead </a:t>
            </a:r>
          </a:p>
          <a:p>
            <a:r>
              <a:rPr lang="en-US" sz="1600" b="0" i="0" kern="1200" dirty="0">
                <a:solidFill>
                  <a:schemeClr val="tx1"/>
                </a:solidFill>
                <a:effectLst/>
                <a:latin typeface="+mn-lt"/>
                <a:ea typeface="+mn-ea"/>
                <a:cs typeface="+mn-cs"/>
              </a:rPr>
              <a:t>Chairperson of Hospitality and Culinary Arts</a:t>
            </a:r>
          </a:p>
          <a:p>
            <a:r>
              <a:rPr lang="en-US" sz="1600" b="0" i="0" u="sng" kern="1200" dirty="0">
                <a:solidFill>
                  <a:schemeClr val="tx1"/>
                </a:solidFill>
                <a:effectLst/>
                <a:latin typeface="+mn-lt"/>
                <a:ea typeface="+mn-ea"/>
                <a:cs typeface="+mn-cs"/>
                <a:hlinkClick r:id="rId3"/>
              </a:rPr>
              <a:t>olmsteads@carteret.edu</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41</a:t>
            </a:fld>
            <a:endParaRPr lang="en-US"/>
          </a:p>
        </p:txBody>
      </p:sp>
    </p:spTree>
    <p:extLst>
      <p:ext uri="{BB962C8B-B14F-4D97-AF65-F5344CB8AC3E}">
        <p14:creationId xmlns:p14="http://schemas.microsoft.com/office/powerpoint/2010/main" val="3096347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600" b="1" kern="1200" dirty="0">
                <a:solidFill>
                  <a:schemeClr val="tx1"/>
                </a:solidFill>
                <a:effectLst/>
                <a:latin typeface="+mn-lt"/>
                <a:ea typeface="+mn-ea"/>
                <a:cs typeface="+mn-cs"/>
              </a:rPr>
              <a:t>Carteret- CCP</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Chef Shana Olmstead </a:t>
            </a:r>
          </a:p>
          <a:p>
            <a:r>
              <a:rPr lang="en-US" sz="1600" kern="1200" dirty="0" err="1">
                <a:solidFill>
                  <a:schemeClr val="tx1"/>
                </a:solidFill>
                <a:effectLst/>
                <a:latin typeface="+mn-lt"/>
                <a:ea typeface="+mn-ea"/>
                <a:cs typeface="+mn-cs"/>
              </a:rPr>
              <a:t>olmsteads@carteret.edu</a:t>
            </a:r>
            <a:endParaRPr lang="en-US" sz="1600" kern="1200" dirty="0">
              <a:solidFill>
                <a:schemeClr val="tx1"/>
              </a:solidFill>
              <a:effectLst/>
              <a:latin typeface="+mn-lt"/>
              <a:ea typeface="+mn-ea"/>
              <a:cs typeface="+mn-cs"/>
            </a:endParaRPr>
          </a:p>
          <a:p>
            <a:endParaRPr lang="en-US" dirty="0"/>
          </a:p>
          <a:p>
            <a:endParaRPr lang="en-US" dirty="0"/>
          </a:p>
          <a:p>
            <a:r>
              <a:rPr lang="en-US" sz="1600" b="0" i="0" kern="1200" dirty="0">
                <a:solidFill>
                  <a:schemeClr val="tx1"/>
                </a:solidFill>
                <a:effectLst/>
                <a:latin typeface="+mn-lt"/>
                <a:ea typeface="+mn-ea"/>
                <a:cs typeface="+mn-cs"/>
              </a:rPr>
              <a:t>Shana Olmstead </a:t>
            </a:r>
          </a:p>
          <a:p>
            <a:r>
              <a:rPr lang="en-US" sz="1600" b="0" i="0" kern="1200" dirty="0">
                <a:solidFill>
                  <a:schemeClr val="tx1"/>
                </a:solidFill>
                <a:effectLst/>
                <a:latin typeface="+mn-lt"/>
                <a:ea typeface="+mn-ea"/>
                <a:cs typeface="+mn-cs"/>
              </a:rPr>
              <a:t>Chairperson of Hospitality and Culinary Arts</a:t>
            </a:r>
          </a:p>
          <a:p>
            <a:r>
              <a:rPr lang="en-US" sz="1600" b="0" i="0" u="sng" kern="1200" dirty="0">
                <a:solidFill>
                  <a:schemeClr val="tx1"/>
                </a:solidFill>
                <a:effectLst/>
                <a:latin typeface="+mn-lt"/>
                <a:ea typeface="+mn-ea"/>
                <a:cs typeface="+mn-cs"/>
                <a:hlinkClick r:id="rId3"/>
              </a:rPr>
              <a:t>olmsteads@carteret.edu</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42</a:t>
            </a:fld>
            <a:endParaRPr lang="en-US"/>
          </a:p>
        </p:txBody>
      </p:sp>
    </p:spTree>
    <p:extLst>
      <p:ext uri="{BB962C8B-B14F-4D97-AF65-F5344CB8AC3E}">
        <p14:creationId xmlns:p14="http://schemas.microsoft.com/office/powerpoint/2010/main" val="1793753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600" b="0" i="0" kern="1200" dirty="0" err="1">
                <a:solidFill>
                  <a:schemeClr val="tx1"/>
                </a:solidFill>
                <a:effectLst/>
                <a:latin typeface="+mn-lt"/>
                <a:ea typeface="+mn-ea"/>
                <a:cs typeface="+mn-cs"/>
              </a:rPr>
              <a:t>Bena</a:t>
            </a:r>
            <a:r>
              <a:rPr lang="en-US" sz="1600" b="0" i="0" kern="1200" dirty="0">
                <a:solidFill>
                  <a:schemeClr val="tx1"/>
                </a:solidFill>
                <a:effectLst/>
                <a:latin typeface="+mn-lt"/>
                <a:ea typeface="+mn-ea"/>
                <a:cs typeface="+mn-cs"/>
              </a:rPr>
              <a:t> T. </a:t>
            </a:r>
            <a:r>
              <a:rPr lang="en-US" sz="1600" b="0" i="0" kern="1200" dirty="0" err="1">
                <a:solidFill>
                  <a:schemeClr val="tx1"/>
                </a:solidFill>
                <a:effectLst/>
                <a:latin typeface="+mn-lt"/>
                <a:ea typeface="+mn-ea"/>
                <a:cs typeface="+mn-cs"/>
              </a:rPr>
              <a:t>Weires</a:t>
            </a:r>
            <a:br>
              <a:rPr lang="en-US" dirty="0"/>
            </a:br>
            <a:r>
              <a:rPr lang="en-US" sz="1600" b="0" i="0" kern="1200" dirty="0">
                <a:solidFill>
                  <a:schemeClr val="tx1"/>
                </a:solidFill>
                <a:effectLst/>
                <a:latin typeface="+mn-lt"/>
                <a:ea typeface="+mn-ea"/>
                <a:cs typeface="+mn-cs"/>
              </a:rPr>
              <a:t>Career Coach</a:t>
            </a:r>
            <a:br>
              <a:rPr lang="en-US" dirty="0"/>
            </a:br>
            <a:r>
              <a:rPr lang="en-US" sz="1600" b="0" i="0" kern="1200" dirty="0">
                <a:solidFill>
                  <a:schemeClr val="tx1"/>
                </a:solidFill>
                <a:effectLst/>
                <a:latin typeface="+mn-lt"/>
                <a:ea typeface="+mn-ea"/>
                <a:cs typeface="+mn-cs"/>
              </a:rPr>
              <a:t>Carteret Community College</a:t>
            </a:r>
            <a:br>
              <a:rPr lang="en-US" dirty="0"/>
            </a:br>
            <a:r>
              <a:rPr lang="en-US" sz="1600" b="0" i="0" u="sng" kern="1200" dirty="0">
                <a:solidFill>
                  <a:schemeClr val="tx1"/>
                </a:solidFill>
                <a:effectLst/>
                <a:latin typeface="+mn-lt"/>
                <a:ea typeface="+mn-ea"/>
                <a:cs typeface="+mn-cs"/>
                <a:hlinkClick r:id="rId3"/>
              </a:rPr>
              <a:t>weiresb@carteret.edu</a:t>
            </a:r>
            <a:endParaRPr lang="en-US" sz="1600" b="0" i="0" u="sng" kern="1200" dirty="0">
              <a:solidFill>
                <a:schemeClr val="tx1"/>
              </a:solidFill>
              <a:effectLst/>
              <a:latin typeface="+mn-lt"/>
              <a:ea typeface="+mn-ea"/>
              <a:cs typeface="+mn-cs"/>
            </a:endParaRPr>
          </a:p>
          <a:p>
            <a:pPr lvl="0"/>
            <a:r>
              <a:rPr lang="en-US" sz="1600" b="0" i="0" u="sng" kern="1200" dirty="0">
                <a:solidFill>
                  <a:schemeClr val="tx1"/>
                </a:solidFill>
                <a:effectLst/>
                <a:latin typeface="+mn-lt"/>
                <a:ea typeface="+mn-ea"/>
                <a:cs typeface="+mn-cs"/>
                <a:hlinkClick r:id="rId4"/>
              </a:rPr>
              <a:t>Benat2936@carteret.edu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43</a:t>
            </a:fld>
            <a:endParaRPr lang="en-US"/>
          </a:p>
        </p:txBody>
      </p:sp>
    </p:spTree>
    <p:extLst>
      <p:ext uri="{BB962C8B-B14F-4D97-AF65-F5344CB8AC3E}">
        <p14:creationId xmlns:p14="http://schemas.microsoft.com/office/powerpoint/2010/main" val="3998867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Elizabeth New, Director of Admissions and Recruitment </a:t>
            </a:r>
          </a:p>
          <a:p>
            <a:r>
              <a:rPr lang="en-US" sz="1600" b="0" i="0" u="sng" kern="1200" dirty="0">
                <a:solidFill>
                  <a:schemeClr val="tx1"/>
                </a:solidFill>
                <a:effectLst/>
                <a:latin typeface="+mn-lt"/>
                <a:ea typeface="+mn-ea"/>
                <a:cs typeface="+mn-cs"/>
                <a:hlinkClick r:id="rId3"/>
              </a:rPr>
              <a:t>newe@carteret.edu</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21995817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45</a:t>
            </a:fld>
            <a:endParaRPr lang="en-US"/>
          </a:p>
        </p:txBody>
      </p:sp>
    </p:spTree>
    <p:extLst>
      <p:ext uri="{BB962C8B-B14F-4D97-AF65-F5344CB8AC3E}">
        <p14:creationId xmlns:p14="http://schemas.microsoft.com/office/powerpoint/2010/main" val="2387282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46</a:t>
            </a:fld>
            <a:endParaRPr lang="en-US"/>
          </a:p>
        </p:txBody>
      </p:sp>
    </p:spTree>
    <p:extLst>
      <p:ext uri="{BB962C8B-B14F-4D97-AF65-F5344CB8AC3E}">
        <p14:creationId xmlns:p14="http://schemas.microsoft.com/office/powerpoint/2010/main" val="343214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47</a:t>
            </a:fld>
            <a:endParaRPr lang="en-US"/>
          </a:p>
        </p:txBody>
      </p:sp>
    </p:spTree>
    <p:extLst>
      <p:ext uri="{BB962C8B-B14F-4D97-AF65-F5344CB8AC3E}">
        <p14:creationId xmlns:p14="http://schemas.microsoft.com/office/powerpoint/2010/main" val="30079065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48</a:t>
            </a:fld>
            <a:endParaRPr lang="en-US"/>
          </a:p>
        </p:txBody>
      </p:sp>
    </p:spTree>
    <p:extLst>
      <p:ext uri="{BB962C8B-B14F-4D97-AF65-F5344CB8AC3E}">
        <p14:creationId xmlns:p14="http://schemas.microsoft.com/office/powerpoint/2010/main" val="405620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49</a:t>
            </a:fld>
            <a:endParaRPr lang="en-US"/>
          </a:p>
        </p:txBody>
      </p:sp>
    </p:spTree>
    <p:extLst>
      <p:ext uri="{BB962C8B-B14F-4D97-AF65-F5344CB8AC3E}">
        <p14:creationId xmlns:p14="http://schemas.microsoft.com/office/powerpoint/2010/main" val="135267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colleges that teach this program</a:t>
            </a:r>
          </a:p>
          <a:p>
            <a:r>
              <a:rPr lang="en-US" dirty="0"/>
              <a:t>https://www.nccommunitycolleges.edu/academic-programs/</a:t>
            </a:r>
            <a:r>
              <a:rPr lang="en-US" dirty="0" err="1"/>
              <a:t>nc</a:t>
            </a:r>
            <a:r>
              <a:rPr lang="en-US" dirty="0"/>
              <a:t>-community-college-system-catalog</a:t>
            </a:r>
          </a:p>
          <a:p>
            <a:endParaRPr lang="en-US" dirty="0"/>
          </a:p>
          <a:p>
            <a:r>
              <a:rPr lang="en-US" dirty="0"/>
              <a:t>Photo credit</a:t>
            </a:r>
          </a:p>
          <a:p>
            <a:r>
              <a:rPr lang="en-US" dirty="0"/>
              <a:t>https://</a:t>
            </a:r>
            <a:r>
              <a:rPr lang="en-US" dirty="0" err="1"/>
              <a:t>www.waketech.edu</a:t>
            </a:r>
            <a:r>
              <a:rPr lang="en-US" dirty="0"/>
              <a:t>/post/</a:t>
            </a:r>
            <a:r>
              <a:rPr lang="en-US" dirty="0" err="1"/>
              <a:t>wt</a:t>
            </a:r>
            <a:r>
              <a:rPr lang="en-US" dirty="0"/>
              <a:t>-news-story/3447</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a:t>
            </a:fld>
            <a:endParaRPr lang="en-US"/>
          </a:p>
        </p:txBody>
      </p:sp>
    </p:spTree>
    <p:extLst>
      <p:ext uri="{BB962C8B-B14F-4D97-AF65-F5344CB8AC3E}">
        <p14:creationId xmlns:p14="http://schemas.microsoft.com/office/powerpoint/2010/main" val="3442988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50</a:t>
            </a:fld>
            <a:endParaRPr lang="en-US"/>
          </a:p>
        </p:txBody>
      </p:sp>
    </p:spTree>
    <p:extLst>
      <p:ext uri="{BB962C8B-B14F-4D97-AF65-F5344CB8AC3E}">
        <p14:creationId xmlns:p14="http://schemas.microsoft.com/office/powerpoint/2010/main" val="10506099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51</a:t>
            </a:fld>
            <a:endParaRPr lang="en-US"/>
          </a:p>
        </p:txBody>
      </p:sp>
    </p:spTree>
    <p:extLst>
      <p:ext uri="{BB962C8B-B14F-4D97-AF65-F5344CB8AC3E}">
        <p14:creationId xmlns:p14="http://schemas.microsoft.com/office/powerpoint/2010/main" val="4257697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52</a:t>
            </a:fld>
            <a:endParaRPr lang="en-US"/>
          </a:p>
        </p:txBody>
      </p:sp>
    </p:spTree>
    <p:extLst>
      <p:ext uri="{BB962C8B-B14F-4D97-AF65-F5344CB8AC3E}">
        <p14:creationId xmlns:p14="http://schemas.microsoft.com/office/powerpoint/2010/main" val="24179884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53</a:t>
            </a:fld>
            <a:endParaRPr lang="en-US"/>
          </a:p>
        </p:txBody>
      </p:sp>
    </p:spTree>
    <p:extLst>
      <p:ext uri="{BB962C8B-B14F-4D97-AF65-F5344CB8AC3E}">
        <p14:creationId xmlns:p14="http://schemas.microsoft.com/office/powerpoint/2010/main" val="1449836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54</a:t>
            </a:fld>
            <a:endParaRPr lang="en-US"/>
          </a:p>
        </p:txBody>
      </p:sp>
    </p:spTree>
    <p:extLst>
      <p:ext uri="{BB962C8B-B14F-4D97-AF65-F5344CB8AC3E}">
        <p14:creationId xmlns:p14="http://schemas.microsoft.com/office/powerpoint/2010/main" val="27996961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55</a:t>
            </a:fld>
            <a:endParaRPr lang="en-US"/>
          </a:p>
        </p:txBody>
      </p:sp>
    </p:spTree>
    <p:extLst>
      <p:ext uri="{BB962C8B-B14F-4D97-AF65-F5344CB8AC3E}">
        <p14:creationId xmlns:p14="http://schemas.microsoft.com/office/powerpoint/2010/main" val="1974806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56</a:t>
            </a:fld>
            <a:endParaRPr lang="en-US"/>
          </a:p>
        </p:txBody>
      </p:sp>
    </p:spTree>
    <p:extLst>
      <p:ext uri="{BB962C8B-B14F-4D97-AF65-F5344CB8AC3E}">
        <p14:creationId xmlns:p14="http://schemas.microsoft.com/office/powerpoint/2010/main" val="234907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57</a:t>
            </a:fld>
            <a:endParaRPr lang="en-US"/>
          </a:p>
        </p:txBody>
      </p:sp>
    </p:spTree>
    <p:extLst>
      <p:ext uri="{BB962C8B-B14F-4D97-AF65-F5344CB8AC3E}">
        <p14:creationId xmlns:p14="http://schemas.microsoft.com/office/powerpoint/2010/main" val="19649074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Carteret Community College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58</a:t>
            </a:fld>
            <a:endParaRPr lang="en-US"/>
          </a:p>
        </p:txBody>
      </p:sp>
    </p:spTree>
    <p:extLst>
      <p:ext uri="{BB962C8B-B14F-4D97-AF65-F5344CB8AC3E}">
        <p14:creationId xmlns:p14="http://schemas.microsoft.com/office/powerpoint/2010/main" val="37203825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59</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37702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https://www.nccommunitycolleges.edu/academic-programs/nc-community-college-system-catalog</a:t>
            </a:r>
          </a:p>
        </p:txBody>
      </p:sp>
      <p:sp>
        <p:nvSpPr>
          <p:cNvPr id="4" name="Slide Number Placeholder 3"/>
          <p:cNvSpPr>
            <a:spLocks noGrp="1"/>
          </p:cNvSpPr>
          <p:nvPr>
            <p:ph type="sldNum" sz="quarter" idx="5"/>
          </p:nvPr>
        </p:nvSpPr>
        <p:spPr/>
        <p:txBody>
          <a:bodyPr/>
          <a:lstStyle/>
          <a:p>
            <a:fld id="{3D52D8DC-3CCA-4826-966D-69131461ECBB}" type="slidenum">
              <a:rPr lang="en-US" smtClean="0"/>
              <a:t>6</a:t>
            </a:fld>
            <a:endParaRPr lang="en-US"/>
          </a:p>
        </p:txBody>
      </p:sp>
    </p:spTree>
    <p:extLst>
      <p:ext uri="{BB962C8B-B14F-4D97-AF65-F5344CB8AC3E}">
        <p14:creationId xmlns:p14="http://schemas.microsoft.com/office/powerpoint/2010/main" val="27449069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r>
              <a:rPr lang="en-US" sz="1600" b="0" i="0" kern="1200" dirty="0">
                <a:solidFill>
                  <a:schemeClr val="tx1"/>
                </a:solidFill>
                <a:effectLst/>
                <a:latin typeface="+mn-lt"/>
                <a:ea typeface="+mn-ea"/>
                <a:cs typeface="+mn-cs"/>
              </a:rPr>
              <a:t>Chef Mark X. Dowling, MBA, CEC, CCE</a:t>
            </a:r>
          </a:p>
          <a:p>
            <a:r>
              <a:rPr lang="en-US" sz="1600" b="0" i="0" kern="1200" dirty="0">
                <a:solidFill>
                  <a:schemeClr val="tx1"/>
                </a:solidFill>
                <a:effectLst/>
                <a:latin typeface="+mn-lt"/>
                <a:ea typeface="+mn-ea"/>
                <a:cs typeface="+mn-cs"/>
              </a:rPr>
              <a:t>Department Head, Culinary Arts AAS Degree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Coastal Carolina</a:t>
            </a:r>
            <a:r>
              <a:rPr lang="en-US" sz="1600" b="0" i="0" kern="1200" dirty="0">
                <a:solidFill>
                  <a:schemeClr val="tx1"/>
                </a:solidFill>
                <a:effectLst/>
                <a:latin typeface="+mn-lt"/>
                <a:ea typeface="+mn-ea"/>
                <a:cs typeface="+mn-cs"/>
              </a:rPr>
              <a:t> Community College</a:t>
            </a:r>
          </a:p>
          <a:p>
            <a:r>
              <a:rPr lang="en-US" sz="1600" b="0" i="0" kern="1200" dirty="0">
                <a:solidFill>
                  <a:schemeClr val="tx1"/>
                </a:solidFill>
                <a:effectLst/>
                <a:latin typeface="+mn-lt"/>
                <a:ea typeface="+mn-ea"/>
                <a:cs typeface="+mn-cs"/>
                <a:hlinkClick r:id="rId3"/>
              </a:rPr>
              <a:t>dowlingm@coastalcarolina.edu</a:t>
            </a:r>
            <a:br>
              <a:rPr lang="en-US" sz="1600" b="0" i="0" kern="1200" dirty="0">
                <a:solidFill>
                  <a:schemeClr val="tx1"/>
                </a:solidFill>
                <a:effectLst/>
                <a:latin typeface="+mn-lt"/>
                <a:ea typeface="+mn-ea"/>
                <a:cs typeface="+mn-cs"/>
              </a:rPr>
            </a:br>
            <a:endParaRPr lang="en-US" sz="16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60</a:t>
            </a:fld>
            <a:endParaRPr lang="en-US"/>
          </a:p>
        </p:txBody>
      </p:sp>
    </p:spTree>
    <p:extLst>
      <p:ext uri="{BB962C8B-B14F-4D97-AF65-F5344CB8AC3E}">
        <p14:creationId xmlns:p14="http://schemas.microsoft.com/office/powerpoint/2010/main" val="27190301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r>
              <a:rPr lang="en-US" sz="1600" b="0" i="0" kern="1200" dirty="0">
                <a:solidFill>
                  <a:schemeClr val="tx1"/>
                </a:solidFill>
                <a:effectLst/>
                <a:latin typeface="+mn-lt"/>
                <a:ea typeface="+mn-ea"/>
                <a:cs typeface="+mn-cs"/>
              </a:rPr>
              <a:t>Chef Mark X. Dowling, MBA, CEC, CCE</a:t>
            </a:r>
          </a:p>
          <a:p>
            <a:r>
              <a:rPr lang="en-US" sz="1600" b="0" i="0" kern="1200" dirty="0">
                <a:solidFill>
                  <a:schemeClr val="tx1"/>
                </a:solidFill>
                <a:effectLst/>
                <a:latin typeface="+mn-lt"/>
                <a:ea typeface="+mn-ea"/>
                <a:cs typeface="+mn-cs"/>
              </a:rPr>
              <a:t>Department Head, Culinary Arts AAS Degree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Coastal Carolina</a:t>
            </a:r>
            <a:r>
              <a:rPr lang="en-US" sz="1600" b="0" i="0" kern="1200" dirty="0">
                <a:solidFill>
                  <a:schemeClr val="tx1"/>
                </a:solidFill>
                <a:effectLst/>
                <a:latin typeface="+mn-lt"/>
                <a:ea typeface="+mn-ea"/>
                <a:cs typeface="+mn-cs"/>
              </a:rPr>
              <a:t> Community College</a:t>
            </a:r>
          </a:p>
          <a:p>
            <a:r>
              <a:rPr lang="en-US" sz="1600" b="0" i="0" kern="1200" dirty="0">
                <a:solidFill>
                  <a:schemeClr val="tx1"/>
                </a:solidFill>
                <a:effectLst/>
                <a:latin typeface="+mn-lt"/>
                <a:ea typeface="+mn-ea"/>
                <a:cs typeface="+mn-cs"/>
                <a:hlinkClick r:id="rId3"/>
              </a:rPr>
              <a:t>dowlingm@coastalcarolina.edu</a:t>
            </a:r>
            <a:br>
              <a:rPr lang="en-US" sz="1600" b="0" i="0" kern="1200" dirty="0">
                <a:solidFill>
                  <a:schemeClr val="tx1"/>
                </a:solidFill>
                <a:effectLst/>
                <a:latin typeface="+mn-lt"/>
                <a:ea typeface="+mn-ea"/>
                <a:cs typeface="+mn-cs"/>
              </a:rPr>
            </a:br>
            <a:endParaRPr lang="en-US" sz="16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61</a:t>
            </a:fld>
            <a:endParaRPr lang="en-US"/>
          </a:p>
        </p:txBody>
      </p:sp>
    </p:spTree>
    <p:extLst>
      <p:ext uri="{BB962C8B-B14F-4D97-AF65-F5344CB8AC3E}">
        <p14:creationId xmlns:p14="http://schemas.microsoft.com/office/powerpoint/2010/main" val="23908072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r>
              <a:rPr lang="en-US" sz="1600" b="0" i="0" kern="1200" dirty="0">
                <a:solidFill>
                  <a:schemeClr val="tx1"/>
                </a:solidFill>
                <a:effectLst/>
                <a:latin typeface="+mn-lt"/>
                <a:ea typeface="+mn-ea"/>
                <a:cs typeface="+mn-cs"/>
              </a:rPr>
              <a:t>Chef Mark X. Dowling, MBA, CEC, CCE</a:t>
            </a:r>
          </a:p>
          <a:p>
            <a:r>
              <a:rPr lang="en-US" sz="1600" b="0" i="0" kern="1200" dirty="0">
                <a:solidFill>
                  <a:schemeClr val="tx1"/>
                </a:solidFill>
                <a:effectLst/>
                <a:latin typeface="+mn-lt"/>
                <a:ea typeface="+mn-ea"/>
                <a:cs typeface="+mn-cs"/>
              </a:rPr>
              <a:t>Department Head, Culinary Arts AAS Degree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Coastal Carolina</a:t>
            </a:r>
            <a:r>
              <a:rPr lang="en-US" sz="1600" b="0" i="0" kern="1200" dirty="0">
                <a:solidFill>
                  <a:schemeClr val="tx1"/>
                </a:solidFill>
                <a:effectLst/>
                <a:latin typeface="+mn-lt"/>
                <a:ea typeface="+mn-ea"/>
                <a:cs typeface="+mn-cs"/>
              </a:rPr>
              <a:t> Community College</a:t>
            </a:r>
          </a:p>
          <a:p>
            <a:r>
              <a:rPr lang="en-US" sz="1600" b="0" i="0" kern="1200" dirty="0">
                <a:solidFill>
                  <a:schemeClr val="tx1"/>
                </a:solidFill>
                <a:effectLst/>
                <a:latin typeface="+mn-lt"/>
                <a:ea typeface="+mn-ea"/>
                <a:cs typeface="+mn-cs"/>
                <a:hlinkClick r:id="rId3"/>
              </a:rPr>
              <a:t>dowlingm@coastalcarolina.edu</a:t>
            </a:r>
            <a:br>
              <a:rPr lang="en-US" sz="1600" b="0" i="0" kern="1200" dirty="0">
                <a:solidFill>
                  <a:schemeClr val="tx1"/>
                </a:solidFill>
                <a:effectLst/>
                <a:latin typeface="+mn-lt"/>
                <a:ea typeface="+mn-ea"/>
                <a:cs typeface="+mn-cs"/>
              </a:rPr>
            </a:br>
            <a:endParaRPr lang="en-US" sz="16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62</a:t>
            </a:fld>
            <a:endParaRPr lang="en-US"/>
          </a:p>
        </p:txBody>
      </p:sp>
    </p:spTree>
    <p:extLst>
      <p:ext uri="{BB962C8B-B14F-4D97-AF65-F5344CB8AC3E}">
        <p14:creationId xmlns:p14="http://schemas.microsoft.com/office/powerpoint/2010/main" val="42047802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r>
              <a:rPr lang="en-US" sz="1600" b="0" i="0" kern="1200" dirty="0">
                <a:solidFill>
                  <a:schemeClr val="tx1"/>
                </a:solidFill>
                <a:effectLst/>
                <a:latin typeface="+mn-lt"/>
                <a:ea typeface="+mn-ea"/>
                <a:cs typeface="+mn-cs"/>
              </a:rPr>
              <a:t>Chef Mark X. Dowling, MBA, CEC, CCE</a:t>
            </a:r>
          </a:p>
          <a:p>
            <a:r>
              <a:rPr lang="en-US" sz="1600" b="0" i="0" kern="1200" dirty="0">
                <a:solidFill>
                  <a:schemeClr val="tx1"/>
                </a:solidFill>
                <a:effectLst/>
                <a:latin typeface="+mn-lt"/>
                <a:ea typeface="+mn-ea"/>
                <a:cs typeface="+mn-cs"/>
              </a:rPr>
              <a:t>Department Head, Culinary Arts AAS Degree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Coastal Carolina</a:t>
            </a:r>
            <a:r>
              <a:rPr lang="en-US" sz="1600" b="0" i="0" kern="1200" dirty="0">
                <a:solidFill>
                  <a:schemeClr val="tx1"/>
                </a:solidFill>
                <a:effectLst/>
                <a:latin typeface="+mn-lt"/>
                <a:ea typeface="+mn-ea"/>
                <a:cs typeface="+mn-cs"/>
              </a:rPr>
              <a:t> Community College</a:t>
            </a:r>
          </a:p>
          <a:p>
            <a:r>
              <a:rPr lang="en-US" sz="1600" b="0" i="0" kern="1200" dirty="0">
                <a:solidFill>
                  <a:schemeClr val="tx1"/>
                </a:solidFill>
                <a:effectLst/>
                <a:latin typeface="+mn-lt"/>
                <a:ea typeface="+mn-ea"/>
                <a:cs typeface="+mn-cs"/>
                <a:hlinkClick r:id="rId3"/>
              </a:rPr>
              <a:t>dowlingm@coastalcarolina.edu</a:t>
            </a:r>
            <a:br>
              <a:rPr lang="en-US" sz="1600" b="0" i="0" kern="1200" dirty="0">
                <a:solidFill>
                  <a:schemeClr val="tx1"/>
                </a:solidFill>
                <a:effectLst/>
                <a:latin typeface="+mn-lt"/>
                <a:ea typeface="+mn-ea"/>
                <a:cs typeface="+mn-cs"/>
              </a:rPr>
            </a:br>
            <a:endParaRPr lang="en-US" sz="16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63</a:t>
            </a:fld>
            <a:endParaRPr lang="en-US"/>
          </a:p>
        </p:txBody>
      </p:sp>
    </p:spTree>
    <p:extLst>
      <p:ext uri="{BB962C8B-B14F-4D97-AF65-F5344CB8AC3E}">
        <p14:creationId xmlns:p14="http://schemas.microsoft.com/office/powerpoint/2010/main" val="26179637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r>
              <a:rPr lang="en-US" sz="1600" b="0" i="0" kern="1200" dirty="0">
                <a:solidFill>
                  <a:schemeClr val="tx1"/>
                </a:solidFill>
                <a:effectLst/>
                <a:latin typeface="+mn-lt"/>
                <a:ea typeface="+mn-ea"/>
                <a:cs typeface="+mn-cs"/>
              </a:rPr>
              <a:t>Chef Mark X. Dowling, MBA, CEC, CCE</a:t>
            </a:r>
          </a:p>
          <a:p>
            <a:r>
              <a:rPr lang="en-US" sz="1600" b="0" i="0" kern="1200" dirty="0">
                <a:solidFill>
                  <a:schemeClr val="tx1"/>
                </a:solidFill>
                <a:effectLst/>
                <a:latin typeface="+mn-lt"/>
                <a:ea typeface="+mn-ea"/>
                <a:cs typeface="+mn-cs"/>
              </a:rPr>
              <a:t>Department Head, Culinary Arts AAS Degree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Coastal Carolina</a:t>
            </a:r>
            <a:r>
              <a:rPr lang="en-US" sz="1600" b="0" i="0" kern="1200" dirty="0">
                <a:solidFill>
                  <a:schemeClr val="tx1"/>
                </a:solidFill>
                <a:effectLst/>
                <a:latin typeface="+mn-lt"/>
                <a:ea typeface="+mn-ea"/>
                <a:cs typeface="+mn-cs"/>
              </a:rPr>
              <a:t> Community College</a:t>
            </a:r>
          </a:p>
          <a:p>
            <a:r>
              <a:rPr lang="en-US" sz="1600" b="0" i="0" kern="1200" dirty="0">
                <a:solidFill>
                  <a:schemeClr val="tx1"/>
                </a:solidFill>
                <a:effectLst/>
                <a:latin typeface="+mn-lt"/>
                <a:ea typeface="+mn-ea"/>
                <a:cs typeface="+mn-cs"/>
                <a:hlinkClick r:id="rId3"/>
              </a:rPr>
              <a:t>dowlingm@coastalcarolina.edu</a:t>
            </a:r>
            <a:br>
              <a:rPr lang="en-US" sz="1600" b="0" i="0" kern="1200" dirty="0">
                <a:solidFill>
                  <a:schemeClr val="tx1"/>
                </a:solidFill>
                <a:effectLst/>
                <a:latin typeface="+mn-lt"/>
                <a:ea typeface="+mn-ea"/>
                <a:cs typeface="+mn-cs"/>
              </a:rPr>
            </a:br>
            <a:endParaRPr lang="en-US" sz="16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64</a:t>
            </a:fld>
            <a:endParaRPr lang="en-US"/>
          </a:p>
        </p:txBody>
      </p:sp>
    </p:spTree>
    <p:extLst>
      <p:ext uri="{BB962C8B-B14F-4D97-AF65-F5344CB8AC3E}">
        <p14:creationId xmlns:p14="http://schemas.microsoft.com/office/powerpoint/2010/main" val="4253911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Chef Richard Swanson</a:t>
            </a:r>
          </a:p>
          <a:p>
            <a:r>
              <a:rPr lang="en-US" sz="1600" kern="1200" dirty="0">
                <a:solidFill>
                  <a:schemeClr val="tx1"/>
                </a:solidFill>
                <a:effectLst/>
                <a:latin typeface="+mn-lt"/>
                <a:ea typeface="+mn-ea"/>
                <a:cs typeface="+mn-cs"/>
              </a:rPr>
              <a:t>Icehouse Waterfront Restaurants</a:t>
            </a:r>
          </a:p>
          <a:p>
            <a:r>
              <a:rPr lang="en-US" sz="1600" kern="1200" dirty="0" err="1">
                <a:solidFill>
                  <a:schemeClr val="tx1"/>
                </a:solidFill>
                <a:effectLst/>
                <a:latin typeface="+mn-lt"/>
                <a:ea typeface="+mn-ea"/>
                <a:cs typeface="+mn-cs"/>
              </a:rPr>
              <a:t>icehousewaterfront@gmail.com</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65</a:t>
            </a:fld>
            <a:endParaRPr lang="en-US"/>
          </a:p>
        </p:txBody>
      </p:sp>
    </p:spTree>
    <p:extLst>
      <p:ext uri="{BB962C8B-B14F-4D97-AF65-F5344CB8AC3E}">
        <p14:creationId xmlns:p14="http://schemas.microsoft.com/office/powerpoint/2010/main" val="4025434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66</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669342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ea typeface="ヒラギノ角ゴ Pro W3" charset="0"/>
                <a:cs typeface="Arial" charset="0"/>
              </a:rPr>
              <a:t>Our next meeting like this one will be on ------.</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 will skip December and be back in January.)</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You can go to the </a:t>
            </a:r>
            <a:r>
              <a:rPr lang="en-US" sz="1200" dirty="0" err="1">
                <a:latin typeface="+mn-lt"/>
                <a:ea typeface="ヒラギノ角ゴ Pro W3" charset="0"/>
                <a:cs typeface="Arial" charset="0"/>
              </a:rPr>
              <a:t>NCPerkins</a:t>
            </a:r>
            <a:r>
              <a:rPr lang="en-US" sz="1200" dirty="0">
                <a:latin typeface="+mn-lt"/>
                <a:ea typeface="ヒラギノ角ゴ Pro W3" charset="0"/>
                <a:cs typeface="Arial" charset="0"/>
              </a:rPr>
              <a:t> website to register for that meeting.</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We'll also send you a reminder, since you are now on our mailing list.</a:t>
            </a:r>
            <a:endParaRPr lang="en-US" dirty="0">
              <a:latin typeface="+mn-lt"/>
            </a:endParaRPr>
          </a:p>
          <a:p>
            <a:endParaRPr lang="en-US" dirty="0">
              <a:latin typeface="+mn-lt"/>
            </a:endParaRPr>
          </a:p>
          <a:p>
            <a:r>
              <a:rPr lang="en-US" dirty="0">
                <a:latin typeface="+mn-lt"/>
              </a:rPr>
              <a:t>So go ahead and sign up for all the meetings, and you'll be reminded the day before.</a:t>
            </a:r>
          </a:p>
          <a:p>
            <a:endParaRPr lang="en-US" dirty="0">
              <a:latin typeface="+mn-lt"/>
            </a:endParaRPr>
          </a:p>
          <a:p>
            <a:r>
              <a:rPr lang="en-US" dirty="0">
                <a:latin typeface="+mn-lt"/>
              </a:rPr>
              <a:t>If you liked something you saw here, send folks to the recording.  Find it at that same web page.</a:t>
            </a:r>
          </a:p>
          <a:p>
            <a:endParaRPr lang="en-US" dirty="0">
              <a:latin typeface="+mn-lt"/>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67</a:t>
            </a:fld>
            <a:endParaRPr lang="en-US"/>
          </a:p>
        </p:txBody>
      </p:sp>
    </p:spTree>
    <p:extLst>
      <p:ext uri="{BB962C8B-B14F-4D97-AF65-F5344CB8AC3E}">
        <p14:creationId xmlns:p14="http://schemas.microsoft.com/office/powerpoint/2010/main" val="1515462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https://www.nccommunitycolleges.edu/academic-programs/nc-community-college-system-catalog</a:t>
            </a:r>
          </a:p>
        </p:txBody>
      </p:sp>
      <p:sp>
        <p:nvSpPr>
          <p:cNvPr id="4" name="Slide Number Placeholder 3"/>
          <p:cNvSpPr>
            <a:spLocks noGrp="1"/>
          </p:cNvSpPr>
          <p:nvPr>
            <p:ph type="sldNum" sz="quarter" idx="5"/>
          </p:nvPr>
        </p:nvSpPr>
        <p:spPr/>
        <p:txBody>
          <a:bodyPr/>
          <a:lstStyle/>
          <a:p>
            <a:fld id="{3D52D8DC-3CCA-4826-966D-69131461ECBB}" type="slidenum">
              <a:rPr lang="en-US" smtClean="0"/>
              <a:t>7</a:t>
            </a:fld>
            <a:endParaRPr lang="en-US"/>
          </a:p>
        </p:txBody>
      </p:sp>
    </p:spTree>
    <p:extLst>
      <p:ext uri="{BB962C8B-B14F-4D97-AF65-F5344CB8AC3E}">
        <p14:creationId xmlns:p14="http://schemas.microsoft.com/office/powerpoint/2010/main" val="1066954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a:t>
            </a:r>
            <a:r>
              <a:rPr lang="en-US" dirty="0" err="1"/>
              <a:t>NCTower.com</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8</a:t>
            </a:fld>
            <a:endParaRPr lang="en-US"/>
          </a:p>
        </p:txBody>
      </p:sp>
    </p:spTree>
    <p:extLst>
      <p:ext uri="{BB962C8B-B14F-4D97-AF65-F5344CB8AC3E}">
        <p14:creationId xmlns:p14="http://schemas.microsoft.com/office/powerpoint/2010/main" val="2207213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a:t>
            </a:r>
            <a:r>
              <a:rPr lang="en-US" dirty="0" err="1"/>
              <a:t>NCTower.com</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9</a:t>
            </a:fld>
            <a:endParaRPr lang="en-US"/>
          </a:p>
        </p:txBody>
      </p:sp>
    </p:spTree>
    <p:extLst>
      <p:ext uri="{BB962C8B-B14F-4D97-AF65-F5344CB8AC3E}">
        <p14:creationId xmlns:p14="http://schemas.microsoft.com/office/powerpoint/2010/main" val="4024812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10/20/21</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0B4E8221-5023-C446-8F2B-7ED5B2526BFD}"/>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E4A8D8FB-937D-7B4C-8FA4-5E2AE79787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10/20/21</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1521519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
        <p:nvSpPr>
          <p:cNvPr id="6" name="Footer Placeholder 4">
            <a:extLst>
              <a:ext uri="{FF2B5EF4-FFF2-40B4-BE49-F238E27FC236}">
                <a16:creationId xmlns:a16="http://schemas.microsoft.com/office/drawing/2014/main" id="{19535D50-516C-FD45-863A-320262EE362F}"/>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7" name="Picture 6">
            <a:extLst>
              <a:ext uri="{FF2B5EF4-FFF2-40B4-BE49-F238E27FC236}">
                <a16:creationId xmlns:a16="http://schemas.microsoft.com/office/drawing/2014/main" id="{9742903E-CCCD-794C-85C8-1483EEAE23A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D359914D-7AA7-1B45-80EF-F7E8F778F5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74268DC7-027D-C648-9BA3-E4F4A9808B86}"/>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a:extLst>
              <a:ext uri="{FF2B5EF4-FFF2-40B4-BE49-F238E27FC236}">
                <a16:creationId xmlns:a16="http://schemas.microsoft.com/office/drawing/2014/main" id="{D9FA4655-50C3-264A-9310-3247FA3337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
        <p:nvSpPr>
          <p:cNvPr id="9" name="Footer Placeholder 4">
            <a:extLst>
              <a:ext uri="{FF2B5EF4-FFF2-40B4-BE49-F238E27FC236}">
                <a16:creationId xmlns:a16="http://schemas.microsoft.com/office/drawing/2014/main" id="{9468A882-7F28-774E-9FAE-22C25BF549D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94643920-20D1-4C4A-AD8D-40EF1972C6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44E73F84-046E-2A46-99DD-2DAD61594CB5}"/>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8DFFB1B7-9F55-BC46-BBEB-7CC12D52D21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10/20/21</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10/20/21</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microsoft.com/office/2007/relationships/hdphoto" Target="../media/hdphoto1.wdp"/><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51BA0-FC83-F04A-BBE0-BB737F014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4" y="1234842"/>
            <a:ext cx="9144000" cy="3356177"/>
          </a:xfrm>
          <a:prstGeom prst="rect">
            <a:avLst/>
          </a:prstGeom>
        </p:spPr>
      </p:pic>
      <p:sp>
        <p:nvSpPr>
          <p:cNvPr id="2" name="Title 1"/>
          <p:cNvSpPr>
            <a:spLocks noGrp="1"/>
          </p:cNvSpPr>
          <p:nvPr>
            <p:ph type="title"/>
          </p:nvPr>
        </p:nvSpPr>
        <p:spPr>
          <a:xfrm>
            <a:off x="1314793" y="0"/>
            <a:ext cx="7829207" cy="994172"/>
          </a:xfrm>
        </p:spPr>
        <p:txBody>
          <a:bodyPr>
            <a:normAutofit/>
          </a:bodyPr>
          <a:lstStyle/>
          <a:p>
            <a:r>
              <a:rPr lang="en-US" dirty="0"/>
              <a:t>October 20, 2021</a:t>
            </a:r>
            <a:br>
              <a:rPr lang="en-US" dirty="0"/>
            </a:br>
            <a:r>
              <a:rPr lang="en-US" dirty="0"/>
              <a:t>Careers in Culinary Arts &amp; Baking and Pastry Arts</a:t>
            </a:r>
          </a:p>
        </p:txBody>
      </p:sp>
      <p:sp>
        <p:nvSpPr>
          <p:cNvPr id="4" name="Rectangle 3"/>
          <p:cNvSpPr>
            <a:spLocks noChangeArrowheads="1"/>
          </p:cNvSpPr>
          <p:nvPr/>
        </p:nvSpPr>
        <p:spPr bwMode="auto">
          <a:xfrm>
            <a:off x="263324" y="3427917"/>
            <a:ext cx="5246225" cy="140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err="1"/>
              <a:t>www.ncperkins.org</a:t>
            </a:r>
            <a:r>
              <a:rPr lang="en-US" sz="2400" b="1" dirty="0"/>
              <a:t>/presentations</a:t>
            </a:r>
          </a:p>
        </p:txBody>
      </p:sp>
    </p:spTree>
    <p:extLst>
      <p:ext uri="{BB962C8B-B14F-4D97-AF65-F5344CB8AC3E}">
        <p14:creationId xmlns:p14="http://schemas.microsoft.com/office/powerpoint/2010/main" val="35899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4B0A3A-79EB-E746-BF50-DAA0DD60CF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557" y="0"/>
            <a:ext cx="9687711" cy="5232400"/>
          </a:xfrm>
          <a:prstGeom prst="rect">
            <a:avLst/>
          </a:prstGeom>
        </p:spPr>
      </p:pic>
    </p:spTree>
    <p:extLst>
      <p:ext uri="{BB962C8B-B14F-4D97-AF65-F5344CB8AC3E}">
        <p14:creationId xmlns:p14="http://schemas.microsoft.com/office/powerpoint/2010/main" val="14528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2698-1E97-4DC5-A6F8-AE3CAC1B4A3C}"/>
              </a:ext>
            </a:extLst>
          </p:cNvPr>
          <p:cNvSpPr>
            <a:spLocks noGrp="1"/>
          </p:cNvSpPr>
          <p:nvPr>
            <p:ph type="title" idx="4294967295"/>
          </p:nvPr>
        </p:nvSpPr>
        <p:spPr>
          <a:xfrm>
            <a:off x="1779588" y="127000"/>
            <a:ext cx="7364412" cy="993775"/>
          </a:xfrm>
        </p:spPr>
        <p:txBody>
          <a:bodyPr/>
          <a:lstStyle/>
          <a:p>
            <a:r>
              <a:rPr lang="en-US" dirty="0"/>
              <a:t>NCCareers.org</a:t>
            </a:r>
          </a:p>
        </p:txBody>
      </p:sp>
      <p:pic>
        <p:nvPicPr>
          <p:cNvPr id="11" name="Picture 10">
            <a:extLst>
              <a:ext uri="{FF2B5EF4-FFF2-40B4-BE49-F238E27FC236}">
                <a16:creationId xmlns:a16="http://schemas.microsoft.com/office/drawing/2014/main" id="{CC723EA7-F292-0D4D-AB34-0EC365A2AB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151"/>
          <a:stretch/>
        </p:blipFill>
        <p:spPr>
          <a:xfrm>
            <a:off x="460574" y="15478"/>
            <a:ext cx="8264103" cy="5229622"/>
          </a:xfrm>
          <a:prstGeom prst="rect">
            <a:avLst/>
          </a:prstGeom>
        </p:spPr>
      </p:pic>
    </p:spTree>
    <p:extLst>
      <p:ext uri="{BB962C8B-B14F-4D97-AF65-F5344CB8AC3E}">
        <p14:creationId xmlns:p14="http://schemas.microsoft.com/office/powerpoint/2010/main" val="3668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2698-1E97-4DC5-A6F8-AE3CAC1B4A3C}"/>
              </a:ext>
            </a:extLst>
          </p:cNvPr>
          <p:cNvSpPr>
            <a:spLocks noGrp="1"/>
          </p:cNvSpPr>
          <p:nvPr>
            <p:ph type="title" idx="4294967295"/>
          </p:nvPr>
        </p:nvSpPr>
        <p:spPr>
          <a:xfrm>
            <a:off x="1779588" y="127000"/>
            <a:ext cx="7364412" cy="993775"/>
          </a:xfrm>
        </p:spPr>
        <p:txBody>
          <a:bodyPr/>
          <a:lstStyle/>
          <a:p>
            <a:r>
              <a:rPr lang="en-US" dirty="0"/>
              <a:t>NCCareers.org</a:t>
            </a:r>
          </a:p>
        </p:txBody>
      </p:sp>
      <p:pic>
        <p:nvPicPr>
          <p:cNvPr id="6" name="Picture 5">
            <a:extLst>
              <a:ext uri="{FF2B5EF4-FFF2-40B4-BE49-F238E27FC236}">
                <a16:creationId xmlns:a16="http://schemas.microsoft.com/office/drawing/2014/main" id="{B83C4225-F06A-3F4C-8347-339A389610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600" y="-24615"/>
            <a:ext cx="8179620" cy="5193249"/>
          </a:xfrm>
          <a:prstGeom prst="rect">
            <a:avLst/>
          </a:prstGeom>
        </p:spPr>
      </p:pic>
    </p:spTree>
    <p:extLst>
      <p:ext uri="{BB962C8B-B14F-4D97-AF65-F5344CB8AC3E}">
        <p14:creationId xmlns:p14="http://schemas.microsoft.com/office/powerpoint/2010/main" val="238639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13596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Chef Cathryn </a:t>
            </a:r>
            <a:r>
              <a:rPr lang="en-US" sz="3600" dirty="0" err="1"/>
              <a:t>Strohm</a:t>
            </a:r>
            <a:r>
              <a:rPr lang="en-US" sz="3600" dirty="0"/>
              <a:t>-Horton</a:t>
            </a:r>
            <a:endParaRPr lang="en-US" dirty="0"/>
          </a:p>
        </p:txBody>
      </p:sp>
      <p:sp>
        <p:nvSpPr>
          <p:cNvPr id="3" name="Subtitle 2"/>
          <p:cNvSpPr>
            <a:spLocks noGrp="1"/>
          </p:cNvSpPr>
          <p:nvPr>
            <p:ph type="subTitle" idx="1"/>
          </p:nvPr>
        </p:nvSpPr>
        <p:spPr>
          <a:xfrm>
            <a:off x="0" y="2938417"/>
            <a:ext cx="9144000" cy="1241822"/>
          </a:xfrm>
        </p:spPr>
        <p:txBody>
          <a:bodyPr>
            <a:normAutofit/>
          </a:bodyPr>
          <a:lstStyle/>
          <a:p>
            <a:r>
              <a:rPr lang="en-US" sz="2800" dirty="0"/>
              <a:t>Director, The </a:t>
            </a:r>
            <a:r>
              <a:rPr lang="en-US" sz="2800" dirty="0" err="1"/>
              <a:t>Brumit</a:t>
            </a:r>
            <a:r>
              <a:rPr lang="en-US" sz="2800" dirty="0"/>
              <a:t> Center for Culinary Arts &amp; Hospitality</a:t>
            </a:r>
          </a:p>
          <a:p>
            <a:r>
              <a:rPr lang="en-US" sz="2800" dirty="0"/>
              <a:t>Chair, Culinary Arts &amp; Hospitality Management</a:t>
            </a:r>
            <a:endParaRPr lang="en-US" dirty="0"/>
          </a:p>
        </p:txBody>
      </p:sp>
      <p:pic>
        <p:nvPicPr>
          <p:cNvPr id="7170" name="Picture 2" descr="https://www.nccommunitycolleges.edu/sites/default/files/styles/400_wide/public/college-logos/abtechcc.png">
            <a:extLst>
              <a:ext uri="{FF2B5EF4-FFF2-40B4-BE49-F238E27FC236}">
                <a16:creationId xmlns:a16="http://schemas.microsoft.com/office/drawing/2014/main" id="{6787D698-0C7B-0543-BAA2-FD7E64982C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1839"/>
          <a:stretch/>
        </p:blipFill>
        <p:spPr bwMode="auto">
          <a:xfrm>
            <a:off x="3055246" y="3869670"/>
            <a:ext cx="2738803" cy="14004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3E08FF8-1569-1B45-90D6-A175C949BD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5163" y="0"/>
            <a:ext cx="2768837" cy="2367185"/>
          </a:xfrm>
          <a:prstGeom prst="rect">
            <a:avLst/>
          </a:prstGeom>
        </p:spPr>
      </p:pic>
    </p:spTree>
    <p:extLst>
      <p:ext uri="{BB962C8B-B14F-4D97-AF65-F5344CB8AC3E}">
        <p14:creationId xmlns:p14="http://schemas.microsoft.com/office/powerpoint/2010/main" val="201308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Five students in chef clothing in a kitchen">
            <a:extLst>
              <a:ext uri="{FF2B5EF4-FFF2-40B4-BE49-F238E27FC236}">
                <a16:creationId xmlns:a16="http://schemas.microsoft.com/office/drawing/2014/main" id="{DF3D4635-29C8-124E-9BFB-C6D03AE05CDB}"/>
              </a:ext>
            </a:extLst>
          </p:cNvPr>
          <p:cNvSpPr>
            <a:spLocks noChangeAspect="1" noChangeArrowheads="1"/>
          </p:cNvSpPr>
          <p:nvPr/>
        </p:nvSpPr>
        <p:spPr bwMode="auto">
          <a:xfrm>
            <a:off x="1549400" y="342900"/>
            <a:ext cx="63500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E8CDED2-B7EB-9648-A9B1-DE3BB0A7989C}"/>
              </a:ext>
            </a:extLst>
          </p:cNvPr>
          <p:cNvPicPr>
            <a:picLocks noChangeAspect="1"/>
          </p:cNvPicPr>
          <p:nvPr/>
        </p:nvPicPr>
        <p:blipFill rotWithShape="1">
          <a:blip r:embed="rId3">
            <a:extLst>
              <a:ext uri="{28A0092B-C50C-407E-A947-70E740481C1C}">
                <a14:useLocalDpi xmlns:a14="http://schemas.microsoft.com/office/drawing/2010/main"/>
              </a:ext>
            </a:extLst>
          </a:blip>
          <a:srcRect l="6719" r="6584"/>
          <a:stretch/>
        </p:blipFill>
        <p:spPr>
          <a:xfrm>
            <a:off x="0" y="-120580"/>
            <a:ext cx="9144000" cy="5264081"/>
          </a:xfrm>
          <a:prstGeom prst="rect">
            <a:avLst/>
          </a:prstGeom>
        </p:spPr>
      </p:pic>
    </p:spTree>
    <p:extLst>
      <p:ext uri="{BB962C8B-B14F-4D97-AF65-F5344CB8AC3E}">
        <p14:creationId xmlns:p14="http://schemas.microsoft.com/office/powerpoint/2010/main" val="209900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C83C54-C1D9-3A4C-B8E3-05EE016CCC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948"/>
          <a:stretch/>
        </p:blipFill>
        <p:spPr>
          <a:xfrm rot="5400000">
            <a:off x="-321476" y="542538"/>
            <a:ext cx="5143501" cy="4058427"/>
          </a:xfrm>
          <a:prstGeom prst="rect">
            <a:avLst/>
          </a:prstGeom>
        </p:spPr>
      </p:pic>
      <p:pic>
        <p:nvPicPr>
          <p:cNvPr id="8" name="Picture 7">
            <a:extLst>
              <a:ext uri="{FF2B5EF4-FFF2-40B4-BE49-F238E27FC236}">
                <a16:creationId xmlns:a16="http://schemas.microsoft.com/office/drawing/2014/main" id="{1B66AA99-885E-744B-97FC-76C4026030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0668"/>
          <a:stretch/>
        </p:blipFill>
        <p:spPr>
          <a:xfrm>
            <a:off x="4654867" y="-1"/>
            <a:ext cx="4318312" cy="5143503"/>
          </a:xfrm>
          <a:prstGeom prst="rect">
            <a:avLst/>
          </a:prstGeom>
        </p:spPr>
      </p:pic>
    </p:spTree>
    <p:extLst>
      <p:ext uri="{BB962C8B-B14F-4D97-AF65-F5344CB8AC3E}">
        <p14:creationId xmlns:p14="http://schemas.microsoft.com/office/powerpoint/2010/main" val="142856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9588" y="127000"/>
            <a:ext cx="7364412" cy="993775"/>
          </a:xfrm>
        </p:spPr>
        <p:txBody>
          <a:bodyPr/>
          <a:lstStyle/>
          <a:p>
            <a:r>
              <a:rPr lang="en-US" sz="3600" dirty="0"/>
              <a:t>AB Tech CC</a:t>
            </a:r>
            <a:endParaRPr lang="en-US" dirty="0"/>
          </a:p>
        </p:txBody>
      </p:sp>
      <p:sp>
        <p:nvSpPr>
          <p:cNvPr id="4" name="AutoShape 2" descr="Five students in chef clothing in a kitchen">
            <a:extLst>
              <a:ext uri="{FF2B5EF4-FFF2-40B4-BE49-F238E27FC236}">
                <a16:creationId xmlns:a16="http://schemas.microsoft.com/office/drawing/2014/main" id="{0CF9B188-15A0-C940-AEF2-61C7A5B887CF}"/>
              </a:ext>
            </a:extLst>
          </p:cNvPr>
          <p:cNvSpPr>
            <a:spLocks noChangeAspect="1" noChangeArrowheads="1"/>
          </p:cNvSpPr>
          <p:nvPr/>
        </p:nvSpPr>
        <p:spPr bwMode="auto">
          <a:xfrm>
            <a:off x="1397000" y="190500"/>
            <a:ext cx="63500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Five students in chef clothing in a kitchen">
            <a:extLst>
              <a:ext uri="{FF2B5EF4-FFF2-40B4-BE49-F238E27FC236}">
                <a16:creationId xmlns:a16="http://schemas.microsoft.com/office/drawing/2014/main" id="{DF3D4635-29C8-124E-9BFB-C6D03AE05CDB}"/>
              </a:ext>
            </a:extLst>
          </p:cNvPr>
          <p:cNvSpPr>
            <a:spLocks noChangeAspect="1" noChangeArrowheads="1"/>
          </p:cNvSpPr>
          <p:nvPr/>
        </p:nvSpPr>
        <p:spPr bwMode="auto">
          <a:xfrm>
            <a:off x="1549400" y="342900"/>
            <a:ext cx="63500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5718C52-B95F-5849-AAD9-8B082BAE56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7702" y="0"/>
            <a:ext cx="5908596" cy="5143500"/>
          </a:xfrm>
          <a:prstGeom prst="rect">
            <a:avLst/>
          </a:prstGeom>
        </p:spPr>
      </p:pic>
    </p:spTree>
    <p:extLst>
      <p:ext uri="{BB962C8B-B14F-4D97-AF65-F5344CB8AC3E}">
        <p14:creationId xmlns:p14="http://schemas.microsoft.com/office/powerpoint/2010/main" val="317882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9588" y="127000"/>
            <a:ext cx="7364412" cy="993775"/>
          </a:xfrm>
        </p:spPr>
        <p:txBody>
          <a:bodyPr/>
          <a:lstStyle/>
          <a:p>
            <a:r>
              <a:rPr lang="en-US" sz="3600" dirty="0"/>
              <a:t>AB Tech CC</a:t>
            </a:r>
            <a:endParaRPr lang="en-US" dirty="0"/>
          </a:p>
        </p:txBody>
      </p:sp>
      <p:sp>
        <p:nvSpPr>
          <p:cNvPr id="4" name="AutoShape 2" descr="Five students in chef clothing in a kitchen">
            <a:extLst>
              <a:ext uri="{FF2B5EF4-FFF2-40B4-BE49-F238E27FC236}">
                <a16:creationId xmlns:a16="http://schemas.microsoft.com/office/drawing/2014/main" id="{0CF9B188-15A0-C940-AEF2-61C7A5B887CF}"/>
              </a:ext>
            </a:extLst>
          </p:cNvPr>
          <p:cNvSpPr>
            <a:spLocks noChangeAspect="1" noChangeArrowheads="1"/>
          </p:cNvSpPr>
          <p:nvPr/>
        </p:nvSpPr>
        <p:spPr bwMode="auto">
          <a:xfrm>
            <a:off x="1397000" y="190500"/>
            <a:ext cx="63500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Five students in chef clothing in a kitchen">
            <a:extLst>
              <a:ext uri="{FF2B5EF4-FFF2-40B4-BE49-F238E27FC236}">
                <a16:creationId xmlns:a16="http://schemas.microsoft.com/office/drawing/2014/main" id="{DF3D4635-29C8-124E-9BFB-C6D03AE05CDB}"/>
              </a:ext>
            </a:extLst>
          </p:cNvPr>
          <p:cNvSpPr>
            <a:spLocks noChangeAspect="1" noChangeArrowheads="1"/>
          </p:cNvSpPr>
          <p:nvPr/>
        </p:nvSpPr>
        <p:spPr bwMode="auto">
          <a:xfrm>
            <a:off x="1549400" y="342900"/>
            <a:ext cx="63500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745C849A-FC48-8849-B83A-F985FE40CE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303886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9588" y="127000"/>
            <a:ext cx="7364412" cy="993775"/>
          </a:xfrm>
        </p:spPr>
        <p:txBody>
          <a:bodyPr/>
          <a:lstStyle/>
          <a:p>
            <a:r>
              <a:rPr lang="en-US" sz="3600" dirty="0"/>
              <a:t>AB Tech CC</a:t>
            </a:r>
            <a:endParaRPr lang="en-US" dirty="0"/>
          </a:p>
        </p:txBody>
      </p:sp>
      <p:sp>
        <p:nvSpPr>
          <p:cNvPr id="4" name="AutoShape 2" descr="Five students in chef clothing in a kitchen">
            <a:extLst>
              <a:ext uri="{FF2B5EF4-FFF2-40B4-BE49-F238E27FC236}">
                <a16:creationId xmlns:a16="http://schemas.microsoft.com/office/drawing/2014/main" id="{0CF9B188-15A0-C940-AEF2-61C7A5B887CF}"/>
              </a:ext>
            </a:extLst>
          </p:cNvPr>
          <p:cNvSpPr>
            <a:spLocks noChangeAspect="1" noChangeArrowheads="1"/>
          </p:cNvSpPr>
          <p:nvPr/>
        </p:nvSpPr>
        <p:spPr bwMode="auto">
          <a:xfrm>
            <a:off x="1397000" y="190500"/>
            <a:ext cx="63500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Five students in chef clothing in a kitchen">
            <a:extLst>
              <a:ext uri="{FF2B5EF4-FFF2-40B4-BE49-F238E27FC236}">
                <a16:creationId xmlns:a16="http://schemas.microsoft.com/office/drawing/2014/main" id="{DF3D4635-29C8-124E-9BFB-C6D03AE05CDB}"/>
              </a:ext>
            </a:extLst>
          </p:cNvPr>
          <p:cNvSpPr>
            <a:spLocks noChangeAspect="1" noChangeArrowheads="1"/>
          </p:cNvSpPr>
          <p:nvPr/>
        </p:nvSpPr>
        <p:spPr bwMode="auto">
          <a:xfrm>
            <a:off x="1549400" y="342900"/>
            <a:ext cx="63500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3B43BE0-726D-0345-ADB8-79AB870400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7477" y="0"/>
            <a:ext cx="7973646" cy="5159418"/>
          </a:xfrm>
          <a:prstGeom prst="rect">
            <a:avLst/>
          </a:prstGeom>
        </p:spPr>
      </p:pic>
    </p:spTree>
    <p:extLst>
      <p:ext uri="{BB962C8B-B14F-4D97-AF65-F5344CB8AC3E}">
        <p14:creationId xmlns:p14="http://schemas.microsoft.com/office/powerpoint/2010/main" val="228079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smiling at the camera&#10;&#10;Description automatically generated">
            <a:extLst>
              <a:ext uri="{FF2B5EF4-FFF2-40B4-BE49-F238E27FC236}">
                <a16:creationId xmlns:a16="http://schemas.microsoft.com/office/drawing/2014/main" id="{5C0A037A-7580-994D-BB38-81789984B5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4625" y="2916433"/>
            <a:ext cx="1537182" cy="1828801"/>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E4421517-F18C-1A4F-AB7A-D1D88DBB8B1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a:ext>
            </a:extLst>
          </a:blip>
          <a:stretch>
            <a:fillRect/>
          </a:stretch>
        </p:blipFill>
        <p:spPr>
          <a:xfrm>
            <a:off x="6983191" y="1236379"/>
            <a:ext cx="1810512" cy="1828800"/>
          </a:xfrm>
          <a:prstGeom prst="rect">
            <a:avLst/>
          </a:prstGeom>
        </p:spPr>
      </p:pic>
      <p:sp>
        <p:nvSpPr>
          <p:cNvPr id="8" name="Title 1">
            <a:extLst>
              <a:ext uri="{FF2B5EF4-FFF2-40B4-BE49-F238E27FC236}">
                <a16:creationId xmlns:a16="http://schemas.microsoft.com/office/drawing/2014/main" id="{9C304A69-DE4E-4345-9810-9DA1D45285EA}"/>
              </a:ext>
            </a:extLst>
          </p:cNvPr>
          <p:cNvSpPr txBox="1">
            <a:spLocks/>
          </p:cNvSpPr>
          <p:nvPr/>
        </p:nvSpPr>
        <p:spPr>
          <a:xfrm>
            <a:off x="301758"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Bob </a:t>
            </a:r>
            <a:r>
              <a:rPr lang="en-US" b="0" dirty="0" err="1">
                <a:latin typeface="+mn-lt"/>
              </a:rPr>
              <a:t>Witchger</a:t>
            </a:r>
            <a:endParaRPr lang="en-US" b="0" dirty="0">
              <a:latin typeface="+mn-lt"/>
            </a:endParaRPr>
          </a:p>
        </p:txBody>
      </p:sp>
      <p:sp>
        <p:nvSpPr>
          <p:cNvPr id="10" name="Title 1">
            <a:extLst>
              <a:ext uri="{FF2B5EF4-FFF2-40B4-BE49-F238E27FC236}">
                <a16:creationId xmlns:a16="http://schemas.microsoft.com/office/drawing/2014/main" id="{EF1E67C8-DC0B-FA47-9556-84AF43963D8F}"/>
              </a:ext>
            </a:extLst>
          </p:cNvPr>
          <p:cNvSpPr txBox="1">
            <a:spLocks/>
          </p:cNvSpPr>
          <p:nvPr/>
        </p:nvSpPr>
        <p:spPr>
          <a:xfrm>
            <a:off x="6826266" y="3065179"/>
            <a:ext cx="2124363" cy="1019602"/>
          </a:xfrm>
          <a:prstGeom prst="rect">
            <a:avLst/>
          </a:prstGeom>
        </p:spPr>
        <p:txBody>
          <a:bodyPr vert="horz" lIns="91440" tIns="45720" rIns="91440" bIns="45720" rtlCol="0" anchor="t">
            <a:no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Cheryl Cox</a:t>
            </a:r>
          </a:p>
          <a:p>
            <a:pPr algn="ctr">
              <a:tabLst>
                <a:tab pos="7297738" algn="r"/>
              </a:tabLst>
            </a:pPr>
            <a:r>
              <a:rPr lang="en-US" sz="2000" dirty="0">
                <a:latin typeface="+mn-lt"/>
              </a:rPr>
              <a:t>NC Dept of </a:t>
            </a:r>
            <a:br>
              <a:rPr lang="en-US" sz="2000" dirty="0">
                <a:latin typeface="+mn-lt"/>
              </a:rPr>
            </a:br>
            <a:r>
              <a:rPr lang="en-US" sz="2000" dirty="0">
                <a:latin typeface="+mn-lt"/>
              </a:rPr>
              <a:t>Public Instruction</a:t>
            </a:r>
          </a:p>
        </p:txBody>
      </p:sp>
      <p:sp>
        <p:nvSpPr>
          <p:cNvPr id="7" name="TextBox 6">
            <a:extLst>
              <a:ext uri="{FF2B5EF4-FFF2-40B4-BE49-F238E27FC236}">
                <a16:creationId xmlns:a16="http://schemas.microsoft.com/office/drawing/2014/main" id="{A8086652-7647-1B42-87ED-E46826222F07}"/>
              </a:ext>
            </a:extLst>
          </p:cNvPr>
          <p:cNvSpPr txBox="1"/>
          <p:nvPr/>
        </p:nvSpPr>
        <p:spPr>
          <a:xfrm>
            <a:off x="0" y="88550"/>
            <a:ext cx="9144000" cy="492443"/>
          </a:xfrm>
          <a:prstGeom prst="rect">
            <a:avLst/>
          </a:prstGeom>
          <a:noFill/>
        </p:spPr>
        <p:txBody>
          <a:bodyPr wrap="square" rtlCol="0">
            <a:spAutoFit/>
          </a:bodyPr>
          <a:lstStyle/>
          <a:p>
            <a:pPr algn="ctr"/>
            <a:r>
              <a:rPr lang="en-US" sz="2600" b="1" i="1" dirty="0">
                <a:solidFill>
                  <a:srgbClr val="0070C0"/>
                </a:solidFill>
              </a:rPr>
              <a:t>Raising the Awareness of Career Pathways in North Carolina</a:t>
            </a:r>
          </a:p>
        </p:txBody>
      </p:sp>
      <p:pic>
        <p:nvPicPr>
          <p:cNvPr id="15362" name="Picture 2" descr="https://media-exp1.licdn.com/dms/image/C4E03AQFTVBLhd7rKug/profile-displayphoto-shrink_200_200/0?e=1593043200&amp;v=beta&amp;t=3pdTw5cRoUuBQpQJXoaRPDx4mNsQd4VaFnp7-xn3wBA">
            <a:extLst>
              <a:ext uri="{FF2B5EF4-FFF2-40B4-BE49-F238E27FC236}">
                <a16:creationId xmlns:a16="http://schemas.microsoft.com/office/drawing/2014/main" id="{67ED7FDC-72CD-4141-B860-99E89006608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5016" y="2901580"/>
            <a:ext cx="1489424" cy="18572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0EB8D66-9B76-C248-A53C-0724D13198A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32709" y="2916434"/>
            <a:ext cx="1502202" cy="1828800"/>
          </a:xfrm>
          <a:prstGeom prst="rect">
            <a:avLst/>
          </a:prstGeom>
        </p:spPr>
      </p:pic>
      <p:pic>
        <p:nvPicPr>
          <p:cNvPr id="15364" name="Picture 4" descr="https://media-exp1.licdn.com/dms/image/C5603AQFIsG1DAe7dAw/profile-displayphoto-shrink_800_800/0?e=1593043200&amp;v=beta&amp;t=Et1ldSJdUcrVJyAfZ3iX_stB6AYyRcpPZxWm6p5lb8A">
            <a:extLst>
              <a:ext uri="{FF2B5EF4-FFF2-40B4-BE49-F238E27FC236}">
                <a16:creationId xmlns:a16="http://schemas.microsoft.com/office/drawing/2014/main" id="{E8E67CCD-21AA-A948-B321-AD9DC86ADA97}"/>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686938" y="595952"/>
            <a:ext cx="1593744" cy="1828800"/>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2DBA2A06-9D0F-904D-B81C-59BD4387E4A2}"/>
              </a:ext>
            </a:extLst>
          </p:cNvPr>
          <p:cNvSpPr txBox="1">
            <a:spLocks/>
          </p:cNvSpPr>
          <p:nvPr/>
        </p:nvSpPr>
        <p:spPr>
          <a:xfrm>
            <a:off x="2462222"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Patti </a:t>
            </a:r>
            <a:r>
              <a:rPr lang="en-US" dirty="0" err="1"/>
              <a:t>Coultas</a:t>
            </a:r>
            <a:endParaRPr lang="en-US" dirty="0"/>
          </a:p>
        </p:txBody>
      </p:sp>
      <p:sp>
        <p:nvSpPr>
          <p:cNvPr id="25" name="Title 1">
            <a:extLst>
              <a:ext uri="{FF2B5EF4-FFF2-40B4-BE49-F238E27FC236}">
                <a16:creationId xmlns:a16="http://schemas.microsoft.com/office/drawing/2014/main" id="{8C7FC917-24B5-5E4E-8CD6-3AAA34BC2CD4}"/>
              </a:ext>
            </a:extLst>
          </p:cNvPr>
          <p:cNvSpPr txBox="1">
            <a:spLocks/>
          </p:cNvSpPr>
          <p:nvPr/>
        </p:nvSpPr>
        <p:spPr>
          <a:xfrm>
            <a:off x="4632694"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dirty="0"/>
              <a:t>Tony </a:t>
            </a:r>
            <a:r>
              <a:rPr lang="en-US" dirty="0" err="1"/>
              <a:t>Reggi</a:t>
            </a:r>
            <a:endParaRPr lang="en-US" b="0" dirty="0">
              <a:latin typeface="+mn-lt"/>
            </a:endParaRPr>
          </a:p>
        </p:txBody>
      </p:sp>
      <p:sp>
        <p:nvSpPr>
          <p:cNvPr id="28" name="Title 1">
            <a:extLst>
              <a:ext uri="{FF2B5EF4-FFF2-40B4-BE49-F238E27FC236}">
                <a16:creationId xmlns:a16="http://schemas.microsoft.com/office/drawing/2014/main" id="{5971810C-6538-C449-A0D0-E6B473F32336}"/>
              </a:ext>
            </a:extLst>
          </p:cNvPr>
          <p:cNvSpPr txBox="1">
            <a:spLocks/>
          </p:cNvSpPr>
          <p:nvPr/>
        </p:nvSpPr>
        <p:spPr>
          <a:xfrm>
            <a:off x="301758"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Michelle Lair</a:t>
            </a:r>
          </a:p>
        </p:txBody>
      </p:sp>
      <p:sp>
        <p:nvSpPr>
          <p:cNvPr id="29" name="Title 1">
            <a:extLst>
              <a:ext uri="{FF2B5EF4-FFF2-40B4-BE49-F238E27FC236}">
                <a16:creationId xmlns:a16="http://schemas.microsoft.com/office/drawing/2014/main" id="{E92757AE-2B86-7946-8186-1489784916BB}"/>
              </a:ext>
            </a:extLst>
          </p:cNvPr>
          <p:cNvSpPr txBox="1">
            <a:spLocks/>
          </p:cNvSpPr>
          <p:nvPr/>
        </p:nvSpPr>
        <p:spPr>
          <a:xfrm>
            <a:off x="2462222"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Mary Olvera</a:t>
            </a:r>
          </a:p>
        </p:txBody>
      </p:sp>
      <p:sp>
        <p:nvSpPr>
          <p:cNvPr id="30" name="Title 1">
            <a:extLst>
              <a:ext uri="{FF2B5EF4-FFF2-40B4-BE49-F238E27FC236}">
                <a16:creationId xmlns:a16="http://schemas.microsoft.com/office/drawing/2014/main" id="{A11A273A-00B3-AD4E-B8F6-F4E8AF91DE9E}"/>
              </a:ext>
            </a:extLst>
          </p:cNvPr>
          <p:cNvSpPr txBox="1">
            <a:spLocks/>
          </p:cNvSpPr>
          <p:nvPr/>
        </p:nvSpPr>
        <p:spPr>
          <a:xfrm>
            <a:off x="4632694"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spcAft>
                <a:spcPct val="30000"/>
              </a:spcAft>
            </a:pPr>
            <a:r>
              <a:rPr lang="en-US" dirty="0">
                <a:ea typeface="ヒラギノ角ゴ Pro W3" charset="0"/>
                <a:cs typeface="Arial" charset="0"/>
              </a:rPr>
              <a:t>Chris Droessler </a:t>
            </a:r>
          </a:p>
        </p:txBody>
      </p:sp>
      <p:pic>
        <p:nvPicPr>
          <p:cNvPr id="3" name="Picture 2">
            <a:extLst>
              <a:ext uri="{FF2B5EF4-FFF2-40B4-BE49-F238E27FC236}">
                <a16:creationId xmlns:a16="http://schemas.microsoft.com/office/drawing/2014/main" id="{14F2443F-BCAD-F74D-B30F-7C96CAB40D0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963485" y="608190"/>
            <a:ext cx="1536700" cy="1816100"/>
          </a:xfrm>
          <a:prstGeom prst="rect">
            <a:avLst/>
          </a:prstGeom>
        </p:spPr>
      </p:pic>
      <p:pic>
        <p:nvPicPr>
          <p:cNvPr id="1026" name="Picture 2">
            <a:extLst>
              <a:ext uri="{FF2B5EF4-FFF2-40B4-BE49-F238E27FC236}">
                <a16:creationId xmlns:a16="http://schemas.microsoft.com/office/drawing/2014/main" id="{A649ACD6-C2C8-254B-9BA4-CA58EC1D68D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16343" y="580993"/>
            <a:ext cx="1598897" cy="185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27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Chef Jonathan Eller</a:t>
            </a:r>
          </a:p>
        </p:txBody>
      </p:sp>
      <p:sp>
        <p:nvSpPr>
          <p:cNvPr id="3" name="Subtitle 2"/>
          <p:cNvSpPr>
            <a:spLocks noGrp="1"/>
          </p:cNvSpPr>
          <p:nvPr>
            <p:ph type="subTitle" idx="1"/>
          </p:nvPr>
        </p:nvSpPr>
        <p:spPr/>
        <p:txBody>
          <a:bodyPr>
            <a:normAutofit lnSpcReduction="10000"/>
          </a:bodyPr>
          <a:lstStyle/>
          <a:p>
            <a:r>
              <a:rPr lang="en-US" sz="2800" dirty="0"/>
              <a:t>Executive Sous Chef</a:t>
            </a:r>
          </a:p>
          <a:p>
            <a:r>
              <a:rPr lang="en-US" sz="2800" dirty="0"/>
              <a:t>Morrison Healthcare</a:t>
            </a:r>
          </a:p>
          <a:p>
            <a:r>
              <a:rPr lang="en-US" dirty="0"/>
              <a:t>AB Tech Graduate</a:t>
            </a:r>
          </a:p>
        </p:txBody>
      </p:sp>
      <p:pic>
        <p:nvPicPr>
          <p:cNvPr id="8194" name="Picture 2" descr="https://www.morrisonhealthcare.com/wp-content/uploads/2019/12/logo_2x.png">
            <a:extLst>
              <a:ext uri="{FF2B5EF4-FFF2-40B4-BE49-F238E27FC236}">
                <a16:creationId xmlns:a16="http://schemas.microsoft.com/office/drawing/2014/main" id="{73908DB5-5CA5-B14B-AEDE-079FCD1A91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8477" y="3982125"/>
            <a:ext cx="3572142" cy="105540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media-exp1.licdn.com/dms/image/C4D03AQGawAL-nW_Y8w/profile-displayphoto-shrink_200_200/0/1569116875972?e=1640217600&amp;v=beta&amp;t=b-y3t8LepQxJXQu3ek41mnVYVVtswRCiDuz2pLTBDxs">
            <a:extLst>
              <a:ext uri="{FF2B5EF4-FFF2-40B4-BE49-F238E27FC236}">
                <a16:creationId xmlns:a16="http://schemas.microsoft.com/office/drawing/2014/main" id="{9CC82550-C1DD-BD4F-AED9-C6D7A02FDF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88807" y="-1"/>
            <a:ext cx="2555193" cy="2555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26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62C363-C2AE-FE49-A61D-0B976A35A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184"/>
            <a:ext cx="4439464" cy="4434840"/>
          </a:xfrm>
          <a:prstGeom prst="rect">
            <a:avLst/>
          </a:prstGeom>
        </p:spPr>
      </p:pic>
      <p:pic>
        <p:nvPicPr>
          <p:cNvPr id="6" name="Picture 5">
            <a:extLst>
              <a:ext uri="{FF2B5EF4-FFF2-40B4-BE49-F238E27FC236}">
                <a16:creationId xmlns:a16="http://schemas.microsoft.com/office/drawing/2014/main" id="{0DA2A313-CA13-DC4D-9F07-E0BAB20A4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992" y="246888"/>
            <a:ext cx="4636008" cy="4636008"/>
          </a:xfrm>
          <a:prstGeom prst="rect">
            <a:avLst/>
          </a:prstGeom>
        </p:spPr>
      </p:pic>
    </p:spTree>
    <p:extLst>
      <p:ext uri="{BB962C8B-B14F-4D97-AF65-F5344CB8AC3E}">
        <p14:creationId xmlns:p14="http://schemas.microsoft.com/office/powerpoint/2010/main" val="249632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9A100-B77E-714E-9639-09DCB6FD3483}"/>
              </a:ext>
            </a:extLst>
          </p:cNvPr>
          <p:cNvPicPr>
            <a:picLocks noChangeAspect="1"/>
          </p:cNvPicPr>
          <p:nvPr/>
        </p:nvPicPr>
        <p:blipFill rotWithShape="1">
          <a:blip r:embed="rId3">
            <a:extLst>
              <a:ext uri="{28A0092B-C50C-407E-A947-70E740481C1C}">
                <a14:useLocalDpi xmlns:a14="http://schemas.microsoft.com/office/drawing/2010/main" val="0"/>
              </a:ext>
            </a:extLst>
          </a:blip>
          <a:srcRect l="16401" r="9465"/>
          <a:stretch/>
        </p:blipFill>
        <p:spPr>
          <a:xfrm>
            <a:off x="0" y="0"/>
            <a:ext cx="3813048" cy="5143500"/>
          </a:xfrm>
          <a:prstGeom prst="rect">
            <a:avLst/>
          </a:prstGeom>
        </p:spPr>
      </p:pic>
      <p:pic>
        <p:nvPicPr>
          <p:cNvPr id="4" name="Picture 3">
            <a:extLst>
              <a:ext uri="{FF2B5EF4-FFF2-40B4-BE49-F238E27FC236}">
                <a16:creationId xmlns:a16="http://schemas.microsoft.com/office/drawing/2014/main" id="{B88F4987-AC93-C54E-9560-FAFB2AD2D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0"/>
            <a:ext cx="5143500" cy="5143500"/>
          </a:xfrm>
          <a:prstGeom prst="rect">
            <a:avLst/>
          </a:prstGeom>
        </p:spPr>
      </p:pic>
    </p:spTree>
    <p:extLst>
      <p:ext uri="{BB962C8B-B14F-4D97-AF65-F5344CB8AC3E}">
        <p14:creationId xmlns:p14="http://schemas.microsoft.com/office/powerpoint/2010/main" val="396523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D1822-8931-344B-9562-7D380B510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
            <a:ext cx="4453128" cy="4453128"/>
          </a:xfrm>
          <a:prstGeom prst="rect">
            <a:avLst/>
          </a:prstGeom>
        </p:spPr>
      </p:pic>
      <p:pic>
        <p:nvPicPr>
          <p:cNvPr id="4" name="Picture 3">
            <a:extLst>
              <a:ext uri="{FF2B5EF4-FFF2-40B4-BE49-F238E27FC236}">
                <a16:creationId xmlns:a16="http://schemas.microsoft.com/office/drawing/2014/main" id="{E7B5961D-916A-6748-9BC2-6D4A07D35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848" y="192024"/>
            <a:ext cx="4645152" cy="4645152"/>
          </a:xfrm>
          <a:prstGeom prst="rect">
            <a:avLst/>
          </a:prstGeom>
        </p:spPr>
      </p:pic>
    </p:spTree>
    <p:extLst>
      <p:ext uri="{BB962C8B-B14F-4D97-AF65-F5344CB8AC3E}">
        <p14:creationId xmlns:p14="http://schemas.microsoft.com/office/powerpoint/2010/main" val="305754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FC074F-A0B1-B34C-8B16-71A0ED41E2D7}"/>
              </a:ext>
            </a:extLst>
          </p:cNvPr>
          <p:cNvPicPr>
            <a:picLocks noChangeAspect="1"/>
          </p:cNvPicPr>
          <p:nvPr/>
        </p:nvPicPr>
        <p:blipFill rotWithShape="1">
          <a:blip r:embed="rId3">
            <a:extLst>
              <a:ext uri="{28A0092B-C50C-407E-A947-70E740481C1C}">
                <a14:useLocalDpi xmlns:a14="http://schemas.microsoft.com/office/drawing/2010/main" val="0"/>
              </a:ext>
            </a:extLst>
          </a:blip>
          <a:srcRect t="20326"/>
          <a:stretch/>
        </p:blipFill>
        <p:spPr>
          <a:xfrm>
            <a:off x="1362456" y="0"/>
            <a:ext cx="6455664" cy="5143500"/>
          </a:xfrm>
          <a:prstGeom prst="rect">
            <a:avLst/>
          </a:prstGeom>
        </p:spPr>
      </p:pic>
    </p:spTree>
    <p:extLst>
      <p:ext uri="{BB962C8B-B14F-4D97-AF65-F5344CB8AC3E}">
        <p14:creationId xmlns:p14="http://schemas.microsoft.com/office/powerpoint/2010/main" val="97399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A015C9-91E5-FC4B-BA88-0E8AF5768E77}"/>
              </a:ext>
            </a:extLst>
          </p:cNvPr>
          <p:cNvPicPr>
            <a:picLocks noChangeAspect="1"/>
          </p:cNvPicPr>
          <p:nvPr/>
        </p:nvPicPr>
        <p:blipFill rotWithShape="1">
          <a:blip r:embed="rId3">
            <a:extLst>
              <a:ext uri="{28A0092B-C50C-407E-A947-70E740481C1C}">
                <a14:useLocalDpi xmlns:a14="http://schemas.microsoft.com/office/drawing/2010/main" val="0"/>
              </a:ext>
            </a:extLst>
          </a:blip>
          <a:srcRect r="8616"/>
          <a:stretch/>
        </p:blipFill>
        <p:spPr>
          <a:xfrm>
            <a:off x="0" y="0"/>
            <a:ext cx="4704686" cy="5143500"/>
          </a:xfrm>
          <a:prstGeom prst="rect">
            <a:avLst/>
          </a:prstGeom>
        </p:spPr>
      </p:pic>
      <p:pic>
        <p:nvPicPr>
          <p:cNvPr id="4" name="Picture 3">
            <a:extLst>
              <a:ext uri="{FF2B5EF4-FFF2-40B4-BE49-F238E27FC236}">
                <a16:creationId xmlns:a16="http://schemas.microsoft.com/office/drawing/2014/main" id="{7DD241D0-A15A-484E-88F2-0C8DFDB8995C}"/>
              </a:ext>
            </a:extLst>
          </p:cNvPr>
          <p:cNvPicPr>
            <a:picLocks noChangeAspect="1"/>
          </p:cNvPicPr>
          <p:nvPr/>
        </p:nvPicPr>
        <p:blipFill rotWithShape="1">
          <a:blip r:embed="rId4">
            <a:extLst>
              <a:ext uri="{28A0092B-C50C-407E-A947-70E740481C1C}">
                <a14:useLocalDpi xmlns:a14="http://schemas.microsoft.com/office/drawing/2010/main" val="0"/>
              </a:ext>
            </a:extLst>
          </a:blip>
          <a:srcRect l="16166" r="6038" b="9781"/>
          <a:stretch/>
        </p:blipFill>
        <p:spPr>
          <a:xfrm>
            <a:off x="4704687" y="0"/>
            <a:ext cx="4439314" cy="5143500"/>
          </a:xfrm>
          <a:prstGeom prst="rect">
            <a:avLst/>
          </a:prstGeom>
        </p:spPr>
      </p:pic>
    </p:spTree>
    <p:extLst>
      <p:ext uri="{BB962C8B-B14F-4D97-AF65-F5344CB8AC3E}">
        <p14:creationId xmlns:p14="http://schemas.microsoft.com/office/powerpoint/2010/main" val="110505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83DF8C-BD1B-734B-806E-10C906781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7" y="317753"/>
            <a:ext cx="4518279" cy="4518279"/>
          </a:xfrm>
          <a:prstGeom prst="rect">
            <a:avLst/>
          </a:prstGeom>
        </p:spPr>
      </p:pic>
      <p:pic>
        <p:nvPicPr>
          <p:cNvPr id="4" name="Picture 3">
            <a:extLst>
              <a:ext uri="{FF2B5EF4-FFF2-40B4-BE49-F238E27FC236}">
                <a16:creationId xmlns:a16="http://schemas.microsoft.com/office/drawing/2014/main" id="{BB53030F-EDC7-0941-80D5-31AE7B5D1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848" y="264033"/>
            <a:ext cx="4645152" cy="4645152"/>
          </a:xfrm>
          <a:prstGeom prst="rect">
            <a:avLst/>
          </a:prstGeom>
        </p:spPr>
      </p:pic>
    </p:spTree>
    <p:extLst>
      <p:ext uri="{BB962C8B-B14F-4D97-AF65-F5344CB8AC3E}">
        <p14:creationId xmlns:p14="http://schemas.microsoft.com/office/powerpoint/2010/main" val="186467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625B0-B79D-7846-B257-595B3048E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7" y="0"/>
            <a:ext cx="3865662" cy="5143500"/>
          </a:xfrm>
          <a:prstGeom prst="rect">
            <a:avLst/>
          </a:prstGeom>
        </p:spPr>
      </p:pic>
      <p:pic>
        <p:nvPicPr>
          <p:cNvPr id="5" name="Picture 4">
            <a:extLst>
              <a:ext uri="{FF2B5EF4-FFF2-40B4-BE49-F238E27FC236}">
                <a16:creationId xmlns:a16="http://schemas.microsoft.com/office/drawing/2014/main" id="{2E4C3FFE-C034-C042-B1F0-DA269119D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0"/>
            <a:ext cx="5143500" cy="5143500"/>
          </a:xfrm>
          <a:prstGeom prst="rect">
            <a:avLst/>
          </a:prstGeom>
        </p:spPr>
      </p:pic>
    </p:spTree>
    <p:extLst>
      <p:ext uri="{BB962C8B-B14F-4D97-AF65-F5344CB8AC3E}">
        <p14:creationId xmlns:p14="http://schemas.microsoft.com/office/powerpoint/2010/main" val="328502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401788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b="0" dirty="0"/>
              <a:t>Julie Perry</a:t>
            </a:r>
            <a:endParaRPr lang="en-US" sz="3600" dirty="0"/>
          </a:p>
        </p:txBody>
      </p:sp>
      <p:sp>
        <p:nvSpPr>
          <p:cNvPr id="3" name="Subtitle 2"/>
          <p:cNvSpPr>
            <a:spLocks noGrp="1"/>
          </p:cNvSpPr>
          <p:nvPr>
            <p:ph type="subTitle" idx="1"/>
          </p:nvPr>
        </p:nvSpPr>
        <p:spPr/>
        <p:txBody>
          <a:bodyPr>
            <a:normAutofit/>
          </a:bodyPr>
          <a:lstStyle/>
          <a:p>
            <a:r>
              <a:rPr lang="en-US" sz="2800" dirty="0"/>
              <a:t>CCP Liaison for Carteret County Schools and Carteret Community College</a:t>
            </a:r>
          </a:p>
        </p:txBody>
      </p:sp>
      <p:pic>
        <p:nvPicPr>
          <p:cNvPr id="5" name="Picture 4">
            <a:extLst>
              <a:ext uri="{FF2B5EF4-FFF2-40B4-BE49-F238E27FC236}">
                <a16:creationId xmlns:a16="http://schemas.microsoft.com/office/drawing/2014/main" id="{8BF77EE2-2B9A-724D-BB19-5F3319D0F3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05596" y="-30045"/>
            <a:ext cx="2038404" cy="2747608"/>
          </a:xfrm>
          <a:prstGeom prst="rect">
            <a:avLst/>
          </a:prstGeom>
        </p:spPr>
      </p:pic>
      <p:pic>
        <p:nvPicPr>
          <p:cNvPr id="6" name="Picture 5">
            <a:extLst>
              <a:ext uri="{FF2B5EF4-FFF2-40B4-BE49-F238E27FC236}">
                <a16:creationId xmlns:a16="http://schemas.microsoft.com/office/drawing/2014/main" id="{2F00DCC8-AF28-C84F-9E02-E5620BB44D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2632" y="3716205"/>
            <a:ext cx="4335292" cy="1173462"/>
          </a:xfrm>
          <a:prstGeom prst="rect">
            <a:avLst/>
          </a:prstGeom>
        </p:spPr>
      </p:pic>
      <p:pic>
        <p:nvPicPr>
          <p:cNvPr id="18434" name="Picture 2" descr="data:image/png;base64,iVBORw0KGgoAAAANSUhEUgAAAa4AAAB1CAMAAAAhpfXwAAAAzFBMVEX///9HWbBIWrFJXLRJW7NKXbZeb8CJls9FWbZJXLdGWLBMX7lEV7A4U75GXcFCVa/Y3fCnsd85Tqz09fo+V8CFktPU2e/GzOlDW8E4Tay7wePy9Ps0Sqvz9fvr7fehqtxMYsOvuePN0+29xObk6PVaccfGyuKjq9RnecpZa8RlcrpufL+bpNBOYrVldMB5iNF3hMItRaqbpttugM6CjsaQm82UncxSaMaJltRpdrxYaLZzgMF/i8awt9o2TrSUoNouSrciPacaQb0pSb/yDoR1AAAYf0lEQVR4nO1dC3+iuNdOnXaqaAEBAdFSULxrbbXWW2ln9//9v9N7ciXgpdrZ3bbz8uyvOwIhOTlPzslJCAGh/zdoz2v+Z8uQ41T4v8rq9LOFyHEqfLdcrH22EDlOhf+a0/WNAHSVcrq+DUywrpfPFiLHSWi0Z9tSufSz1zU/W5Qc78G5fy0Wi1eAovG6bX22ODmOQR8YpfIVR7n4eq9/tkg5DmLxWi4Ttn78oHyVS6+zzxYqxwHcFxlbnC7gq6zef7ZYOfbBHGC2OF3cvMrl4iAPOb4ezEFJZosRhk+VBp8tW44ddIJyOesLKV3lYP7ZwuXIYE7ZKidxIScL9195vPG1cGMBXdgbliiu2F8Z/1dWb/IpqS8Fpz1TB/f39/D38yf8O5H+ymrYtj9bwBxZtOHPg5ijRf9N/eX4csC0xAg1HPqv+Mvp+pJg9KToClFO1xdFTte3AqPmVu67cmf4ZfEWx3Etjqv43xX9Hde8OMzp+pI4ZF3tT5UqxwFUUdJ3hdJfbl1fEjJdPMzI6fqyYHTlzvB7YOWF8QpCCx5qwJ9X88Iwp+tLAltXdhIqt64vi2zfxf9yur4kDlmX86lS5dgD/a4aTsMwfAnD3nXYg397vZeYHIersHp399kC5kghqg6KanE/fk3bjc+WL0cWP6WlGj+ursRSw23+Zt5XxM9SmS+DurxM1kIV877rS+JnCXN1iVEokH8IY8V8VuNLoeET3BK6KFkYlDCgK4YEOM3tZwuaA+Ot1Wq1qy17UsJsFSQQvorPcB2nyVevJdhdarT/ZZ3WmSugdX9/XtIZPI3bgONJ6QcxrQsGwtePHwYfg4XnlfxPIdo583tvxfhhrbMMlv239o67sO+q1WpqzKLPqglCRwRdSy+DKnn13pSTY1g0eSif8ySus+kDUttBmMk9lBZSC7ouf2DburiQ+CpcHqXLrtbm/XmtuqdpReFq2p9PZ+kxgNdut6XENhxS4U18pe2lUnpEnx07g/YUL7RznCQj05OPjiKaWq5lqapqWdbNVM80hpWr3qQbQ9VSbwQsa84IC9gZV3XZL7oSM7pRrRsZLJuBSIdzcas8+1tLuoBB8h/s5N5JJKp5cVxdxN5Vyra4ff0oXuPpXi/03rJVDwNLoKYj2e7bA37BtaaSSiLL6svppjdzdti+UdUbKQjVrRtKHleX63JFAF230xvVTTKqwsmThoYhqGfVwkl9Z6W61iDdBvtBoKYjK9tVbZ3CdmaB6lK+BtBcAK1OUGuRXyHb2MINqroEruaaOuWnWt7UdcUy2446k9PPIzn3eTCnuXsSXYl1ZdjCfF1eGmz9Yda6oo7rdqo2RCF6uwY1nyY7cTT6rhrMWhG+NIUGK/mXvppyNuGNyNVdLl25Sxi41FkF1ZBgEEzpjxkpaBqoSTNYuactM76z1HkyijRnVid1WbfmMzV9ynalVoHMDttvhJtgX+WGwkR31dS4hxdWU1fSWce1uC/oqCm1NkwpL+kuSTEh2EXURQjHGRcZYLr2O8PIDSTJzDvrRmjPD4LE3JE/VSVlHqTLdAeDIJBMZODSg9bOnbTYQSAcupNR+yE4lnqdOrFKhwxTy/EtN+VV03RlD9FPNTM956p7Z8TTdMEhlyNDV/aunVbo/wrY5NOucVHzuoRrpWIxCCzpNlMNBin3007kGQQpM0Ez1xVRZZYuK6Fr6buB1KVyug7cCX6VV8ZUrd14ZB+C7Ls06X4qspZAmZpKk+HHdK3UHE9WqBPpCl3uis6my2Ivnuz0XJytHyX6KsrSlXMK1PTcVCSUe6e6mW5/FQjTO0yXFSDbCvri0sA6ThdqW25Mfsyt04JW7x1a33A+umXJJGboarhpqTofpYvz8GG6MmEhDQxJLH+1S5dvHS5GDVbZU0HAyz1KF/ZWogd8z7pAvVT9oXXi+2fT4y+q3brEffxM6ShDl+cuU/fsoUv0EHJzztDVd3m1O+IX2o2V9tH1P6u0jy55pExferV+JXeFqnVoAOi47k4bBoPjgh6lC45dHoC+Txf6GSyJUzxxvmWpVo9drlrEZTspfwd0JQemp96kjWcPXTGbJYrktlGTO82opqpce5ABS+/3URZ76EJ+Y16kdGWGyEAVYYvSpc4aUi1W6m7mDHequnPOFhS+Qxfu55hO33WG2DWBMXasU+egLfXo9KfKaFqq0pDFdoMOBwy2sm53l66lGEfJGqoFS57LABJ0hCo7gRjXBTsS7aMLNNV/xRufJHQRs9IMPskLbBXd9IZ5870ZEexj0nd5d/YeXXC7RRswD+Q59tCFWlbw091xvYdwnC7PYlWqyiM6G8YXyyBYBkuIrd68rB3v0hVM366vr1ert6kcrQJdOJsA/81nUtfeCeZvqxW+o7bbyvfTBf3rNRAmAnniA7WR06QPvq6uisW7zDOvI3TV1N0eAsJjZgLv0gWhGR2UnEIXmHJw+ovuy305JFdFHKJKTjPpu2aJB0twrO+SPW/SdyXdOM0g6bt2g4FDdIG2esVkfhfPxV8h1HulryhPdhtl7bAzfFOXO+d0l4f279MFPRLxnCfRBao9feXPNDgoNO6ylmxmL+wHgTgthRrLPZHK+YG8I1ougUTXvrsOj/5Ll5wv8IGXdayxhUFijOfdxFXV3T1JAeHyTowTqxbT/Ql0gV7wIOE0ugL3dLp2A3nJZ/QD0em40kyURFfL2i3rA+OuqdQYzg/kBfjjE4gvfly9dsm5B7wzyr6tDSEcy4hl8lpBjL8TgHVEw5yndxGQh8miFj74ePNUus6wLhjaZ+zDFlnq1kCauUs8rBzI14Ig6w4/QBfER1Io83G6SuxRMrBV77GTa8zXvm2G5kHW5QlNTINMCA6jFRG9TWVZcfDM27FEF57g6p8SGaLzrAtGp5ktJ2o3fPplKjulloiMUnSZrpoNaz4yTA5daSD+G3TRZ8kQDUp7T+K9bPZ15rqVaanhDbcp3woy06RS2lU6EKmJuU6ZLrhDrXXeH3eh86wL11+eC476qruk/jCyUs69I3q51DDZc63Ms7aOezjUwOD3pobJfUk/WbpS5nvcGeKVGmRFjbQ847ZcXu5GmAi7saAjuf5rKxHUsYKB1El4FvZtDG1XnqHSXTHaTtGFs8jaaD+rGYLz6ILmEQRVIptpryw3sFn3tXJTZtdWOS/pWY15Ng7dEcpVPVPg1qwxPaToityEo45aldPPUpOt79DFtxcqxslp3w32T2AAX+4brVR0F7jQCQmKHEu12GT3bbvvqvJkcCdwZyxhVHUt0c2Z6emdqrrM9l0H6DpvoVY7cF1r2ekPVMtKKNJvrPQ0p8Wfo7RdK/W4LiNEkBn13VrBnseN2DXITuVNFRMnaiZ9ynr77uFZs2TfybJMF57z3D8xqncsF0ys38FPKdOfCfDxM1t10O8vXdBOqobmHN8Fl/Bt0pMw/0ae8MfhYabYrGZobtKT2RPRrkHbAsOaeqIV2tNarSbbchWOa/iyPmU/KMJabSrX5g2OU9Zdy4DRhfNL5LyFoyltzatM+pSzrU5r04O1K7FFoRBcpOhCzv8OLY6w3wa45u68urNyNKrOXaKVmpe1TfutQy65fek2E2SV6QhrGQ3uaIYgqfg5MBuN/2jTv/ZpT3YE7JPXodCJ3itjfF9SU3Sh6rHu4UjNQSuHLt3+Zwr7U0G3MyyOYMDzmn3O/zkS5TgCsldoaYJXGZ1rwjn+exC6ivnrC98EmK7XfCO87wKg6zV+P1mOr4FiuXj9fqocXwOmWsx3jP8+MF/L+Ujo+6DxVx69fyM0/uB3Wht47cofhsVnC/DbWB1qcfcHtjTI8ak4MGy8c7PfM/j2wGvU+Mv+3xOYkt31wwD7NfVplz8G7GX/7wnCWKm0u/7aJGuU+Z4G52BvOSde3ZvicCHHD9/J4jBp7xR4RJ0fwKlq5SXjB6s/d+ja4hXK5K3r9HvyByGW7+1H4YSrh1KwK1JBh7I9mAc7yfOh9ToIlkdSq0Lmyj+JwokaThbz4wdAacSvzLJwwuzra/txEqmJ3k9sBRLOLui38fHC3qncZSbFyfol6yOBr/RMWvR6xd7WOJErKc+KUqloihBEUchvpaIorO5wWasoiaxwRZHvB0g1wYn3Sa5opBBREUWko3dVNFKqyAtfUdIF8+zlQyrubnlwq6BOq+BceM1YLuI3LhMgrioa/FSEHMmvAlWTcnE6CGOYL7FGkgBvFrLz5tppGVYehuunB01jStoMNyMQStk8DIcKpeNhtL1+2tR5/SpbnERkUHkZrrdJjerr5/GDYWTqVCgYw+fFROOnC0p9sxg/XRgVJsR2u35RCsp6NGR5wVnFgDQvFUMiWTNGz8+julZIZLkf7dMfLY7d+LJeQ6L74WZN66AY2/ET50vZDBkmtJ0OHzb398PRiMqhTLZrVpw2epko55DFpCZ8vUprFV6KH2UL1L02/YWDxlQrysZGTxrW1TXaKFSz9z7aLiId14/cMIRjLbl/ZKIhtydtaI/X63EUTzLVMnq90XOja7BDRevG2+G13t3SO5VCFwFPyiRCQ4WxpU264+1DjOKmqJbx0l6MnlrmA8+nsm6g0Y4xQ8J4PBqbDk2mgMCbijLBRbDCr7cxetaI86z7ka6jhq5HVDpl0kNer+eZTaJspdBDY8JXZYgWe4p6D3TbFuBLDL/ar5n31s5CvdttNrdoRBnQtuiR/Gh266w8Y2w+ao9+rLH867HelO5vdlv8EJjUjErFMMwX7UJGZdRtVrS6zdSsGP7aqCjaY9djZ7Qn9AgqMcZ+k9vWxAfj0wzF7PLstWu7CU6z+UBbFJHFs5sXO9BePCiuwovTFNwam901vcuIr42KsWZFV3qP9b/88WP9cUEvVyZoYmjNMT0qKI82IjLVu0wz54ISVqqzZ+I+DTM+yNaF4dj1wqPfY3SNUJOd5k1YezbrBSPuGqwAI9br8v1dYTTNxgPJRRs+p+nSnu1HBbwJa52G55EcFCNm6YAurBMtoauuE/UVtAli3Csaoj1ZfYy4tzXadv1iB1qvKxd3YTyjifYQs5SG/VyXroIBNaH2hQsmijIBvwI9GLsKNUcL7fJS2SC0p2WcAGZfpRJ9uEA3JTvkCitNbeeX0pS0Seni9pDQ1ZXo+sv4q/tSeY+uyppXqJJmC8wOxROwDJqDYnBb5krBdP2ladCmOV1KASm076x3GSPaImrSfq2JmCUcomuEegVRHKAZ6X8JobUeWhj1SiV5K7PJGyuRCaxLMzYbftWI7Ubz8tLo9lJ0aU3RA+zRcAqMLzr8WhSPGRd0LYyIytBkPkQZNhZJvkBXs97jtd5LF3KcqNtU3qNLG5uH2h+0bxS9NFnAt2H9olT5J9TDsDld2gMyaGinPTe4RNCuKF16zIrcTxd0lQjpD3WhksoGRUPBHrg11N1oKboMcS/Q1XseR0xCoMsZgn0rE32NkkTgb03W72pb84FpeHT7sp+vS7qr3xSh1uvVMbpAD8wxgQJ6on+SxDOc1lN8LfoHTFfhIuMMH42CbfK47iBdoKTHiwMuWav0fBTXiZRga8NMpw1irrfb7ciT6GKxm/Yk6NKZddVb79B1YRTihlzJpm0nEctF895D3MVm6SoQuhbRhF81Wko3ahredo2kNgZtmDV+7ZrbOlRifMy8yu4Mea9lOkI+pCdNOBzN2Pl1Qa1LpIEWwlSeoqsJPa4Q5bB1PaEJM8FsCIW7hscH3CnAgaIIZyYcCoQaMPhJQg2wQBbSa2NWHLQG7gyj484QuiHFeHxCiUrAMo3U1WYv8QQ7dE00bXjPuCkYNsgy0vTHIZLjXVmvu79SIME87r3KDYRmxtXRwFA5+ov1XcmVCVW5MvFSoUahbosWTemqcGMTdEEsENOstEx0rT3hWLjZfaAeqBlFNMjS1gpPkA01mr79SMh51LkP3yCSDYQBSEuHGju2apAb1+K80U1oJcIoj6Zkexm6cKghYo26roBt9l40cOFyOe/pNQHbtqVE10tuj3Ze7wICeYkuUGX8WFEqzVjUFVuXojw2HnhcB4E8ROXrocLv5+3UGKOhocDNT7FkvjiL3kMdsrALdJgJ3nD8qCiKMdHTgbxEF3jl6yZO8ySGDfUY2j2ceuw+8+wND7uG5miYKs6I18aF8qhXhPqMbque/FY0RTP0w3RNSNSjcYVoIEvUhPNZF34aeGRosAcpP4u/M+7STLOgyObV6I42I2/MK1AwumhTmMRenQUKhm4+vCy6ERuEghTCSTTHqDcpDJ0oM0wGw+hNNt6CzTNcGCPUHRY2Pf+BB/IxWoPvg6ImfJhsPCBvA4PWbl3k1YSYuqAMu+NE9RHI8tzV0x4RQtTnyab7lLgmLYoEIdoYPU1GdhLtgLWKuAqazBbFL9c985rZNB5IYO9b2aLFXl/3Dti8RumVP/Yyi8fd4dG8tMViMZ5IfFXqT163N+GSFZTR+Dnu9UZ1PvHz8Hz93Iv5yEp7esb3s8RGYezFvWEz6xW0YdyNNxqfX7rQ6tdeHD/UeRe2Hi/GQwUXNZ7w2S7NWEBe64QtoHPS8+LxhAd1F5UXIssiM+lV0Na8OFbJp+fnRNcwim73LipclkJlPB4/sekwaLnj6wXkuTXoaL0yfu6ttQ1YNYi4Pd+8xKxG8tZNxObjz52GolrR2OQrn4gDPRlkfjSZjNXkidUKORZzpPJvuEczNGnAIwqqwHl5tlbBhfBJPVqGIv4RabT0hC65TU5RoKJoqXpTGdPF0UR4npdcNQ5cTaqradJFhVxhwpyr4OwcFKCb8CVnd3w+svDv4j8rKF3ef1fSQcjPKzhb6ddWq+J51zmPpaRnWJeF7CMt/rgv9RTw/Iz3Hv8jhRwq4HAel4UjT7bSokinM88mz5GKhoRX5dfscqjrYpl/euKfxkcee3+4lH+3kJOQkeOjT/75vZit3Q2R7ov0YyH/wtKa/2bFzhdaF5QRQ6xrOj8fshhq7zs0g9LvL1v7sfPzx8EEH855z9n3s/2dxWt77t2t6L8FYGvvi/K+WiqXcnw5vB7YAM8e/Mzx5dDJv9KSI0eOHDly5MiRI0eOkyDeKIvsVusDn5fWnb0bpLXsc7+DeAKiN/awwrYPi2rX/uCPZEfSt648f372Bx+jKtr7iq7+67T7O6d9FJCnZk3g9u8jlATwVz35WwrfC/1kaG6BTexuof8O5ge+37L7LcL9OMsSGmKH4SPf7qGfhP0zP+MbVoU96aACtrlnq01asek0bPovNQHbwZ7z1o7ErpTRHf02aIs4xMhBEX8QPhVbStNryG81dPwVQ7gZ/oE8PLx6yG7T+xpUDMeJhJ4bLVy6qevI0VnxHp9SnQmphag+9ZMtGzvMCH8UVRSCWo5t/gmbrrT8N9HzVKdVqmP/DTlYL60QzbCrbFXRG74wjdAcG8NcD0PuQkOc0J+iBm7ut0E05XrkO93qVbr7Z7uNanhGtGZXsQUPovAOW4GO7SUKfG8OlJgDE6kzplcnRG/YQleO5xGjWt0i8RW1JX+JAETFudohuqvR4+gXvkA+cYoLwVenNlpNf+9zul8C0KaFFaCOjygLfWTi75ZGU2jFDvVAuK64RZOtJAZtFPKncuTToPgTjpieqCZ0IrzVHJMJx8AN0Vif9nSdNm0CMabXXtkIc4gtnW9zjftUkmLuUUamwBDfstwP2A8mKi7iziHHSMfFkTJRxyFZ4CaxOms/8S+KO8dZ8gZ7G0Dz/huU1ZpS94U/aIs3ZJ+xUAI3WOz6ItdEA+5aMEst0E1E1J30V8RbQaLwzSG34xgBCuCKtpf0EJEPn85WpG2g1hsKeVfabzB2fvlEEnsl5U86xoyog1u6iy/Z8Jg0J1wIzsLsoOjIx2O+DUKoscr7eueNRRq4jWM2AkiAa4mNAhI1lsxmwhD53HZsbI7YIdawkqR9+QMf9yfUHPHNA0IKKJr2PtAEdHxokm3toVEQ20BVR6zYcyHfKRMLS3XXRtGcewKy27RHS8aiAinEYfYj1CKbyPd9qRDU8v4AT4jaoInob16TzkyvDnAtI4t+cjsIQw97IOhWSGQxbzAXcwtOkxFD3BWcbmN31Ug+KdD6n207+LAVOPgj5uZNGFbfGsx5Ev3O8GELd1n4M3xLTHer44hA0QpDUgo0Fgff1O6H9px5tOhvx3Zw24isNhW1CqJGeDfxMApwJ0g+YM0LQZb3B2wXZkbYs/k8xvOjiPffdIALcdktuRixRt2izEIqn5sR/bZAg45ZTaHrW5wbzY7d7Ov0Jl4E/qghkQH/75Z2jreeXu3z8RKU3mA3UCl0n4/ozSR3JuotF9U26cdudbmQOPKmyz8hMPxd6P9oB05M9sSvpp4BB3ejs3yPZqf6z25yF83aTvtfUOvMc9r//h7N/wdI3wHc0wxVjQAAAABJRU5ErkJggg==">
            <a:extLst>
              <a:ext uri="{FF2B5EF4-FFF2-40B4-BE49-F238E27FC236}">
                <a16:creationId xmlns:a16="http://schemas.microsoft.com/office/drawing/2014/main" id="{F25BFEEA-4D66-4040-B6B7-8261190ABE2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593" y="3759028"/>
            <a:ext cx="4312724" cy="117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37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1448850"/>
            <a:ext cx="5502349" cy="1071375"/>
          </a:xfrm>
        </p:spPr>
        <p:txBody>
          <a:bodyPr/>
          <a:lstStyle/>
          <a:p>
            <a:r>
              <a:rPr lang="en-US" dirty="0"/>
              <a:t>Dr. Mary Olvera</a:t>
            </a:r>
          </a:p>
        </p:txBody>
      </p:sp>
      <p:sp>
        <p:nvSpPr>
          <p:cNvPr id="3" name="Subtitle 2"/>
          <p:cNvSpPr>
            <a:spLocks noGrp="1"/>
          </p:cNvSpPr>
          <p:nvPr>
            <p:ph type="subTitle" idx="1"/>
          </p:nvPr>
        </p:nvSpPr>
        <p:spPr>
          <a:xfrm>
            <a:off x="0" y="2520225"/>
            <a:ext cx="9144000" cy="1241822"/>
          </a:xfrm>
        </p:spPr>
        <p:txBody>
          <a:bodyPr>
            <a:noAutofit/>
          </a:bodyPr>
          <a:lstStyle/>
          <a:p>
            <a:r>
              <a:rPr lang="en-US" dirty="0"/>
              <a:t>Senior Program Administrator – Public Service Technologies, Agriculture and Natural Resources Technologies, and Commercial Artistic Productions</a:t>
            </a:r>
          </a:p>
        </p:txBody>
      </p:sp>
      <p:pic>
        <p:nvPicPr>
          <p:cNvPr id="4" name="Picture 3">
            <a:extLst>
              <a:ext uri="{FF2B5EF4-FFF2-40B4-BE49-F238E27FC236}">
                <a16:creationId xmlns:a16="http://schemas.microsoft.com/office/drawing/2014/main" id="{2D1E78B0-48EF-DE42-B2C4-CDB09E4B61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4329" y="3829879"/>
            <a:ext cx="3271292" cy="1243091"/>
          </a:xfrm>
          <a:prstGeom prst="rect">
            <a:avLst/>
          </a:prstGeom>
        </p:spPr>
      </p:pic>
      <p:pic>
        <p:nvPicPr>
          <p:cNvPr id="6" name="Picture 5">
            <a:extLst>
              <a:ext uri="{FF2B5EF4-FFF2-40B4-BE49-F238E27FC236}">
                <a16:creationId xmlns:a16="http://schemas.microsoft.com/office/drawing/2014/main" id="{AEBB8AF0-11D4-C142-B765-6BF40C771D3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97148" y="-1"/>
            <a:ext cx="2146852" cy="2613605"/>
          </a:xfrm>
          <a:prstGeom prst="rect">
            <a:avLst/>
          </a:prstGeom>
        </p:spPr>
      </p:pic>
    </p:spTree>
    <p:extLst>
      <p:ext uri="{BB962C8B-B14F-4D97-AF65-F5344CB8AC3E}">
        <p14:creationId xmlns:p14="http://schemas.microsoft.com/office/powerpoint/2010/main" val="119329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43478-8FE8-684C-ABC5-2CAD6C8CD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221979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4A29A5-E59B-D647-AFC7-D4E3FFBF9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768" y="-18341"/>
            <a:ext cx="3703320" cy="5167423"/>
          </a:xfrm>
          <a:prstGeom prst="rect">
            <a:avLst/>
          </a:prstGeom>
        </p:spPr>
      </p:pic>
    </p:spTree>
    <p:extLst>
      <p:ext uri="{BB962C8B-B14F-4D97-AF65-F5344CB8AC3E}">
        <p14:creationId xmlns:p14="http://schemas.microsoft.com/office/powerpoint/2010/main" val="111802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F9D9E9-0042-5B42-817E-5E64E1B18077}"/>
              </a:ext>
            </a:extLst>
          </p:cNvPr>
          <p:cNvSpPr/>
          <p:nvPr/>
        </p:nvSpPr>
        <p:spPr>
          <a:xfrm>
            <a:off x="2474259" y="-692524"/>
            <a:ext cx="4417359" cy="58830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D10350-056C-7944-BD63-686BCA8FE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068" y="-190637"/>
            <a:ext cx="4528760" cy="5860747"/>
          </a:xfrm>
          <a:prstGeom prst="rect">
            <a:avLst/>
          </a:prstGeom>
        </p:spPr>
      </p:pic>
    </p:spTree>
    <p:extLst>
      <p:ext uri="{BB962C8B-B14F-4D97-AF65-F5344CB8AC3E}">
        <p14:creationId xmlns:p14="http://schemas.microsoft.com/office/powerpoint/2010/main" val="407742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1D1E2-A3CA-634D-BD3D-E4B86F9EB695}"/>
              </a:ext>
            </a:extLst>
          </p:cNvPr>
          <p:cNvSpPr/>
          <p:nvPr/>
        </p:nvSpPr>
        <p:spPr>
          <a:xfrm>
            <a:off x="2474259" y="-692524"/>
            <a:ext cx="4417359" cy="58830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0F9FA60-0EB6-7D45-BCD6-27FC1C494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518" y="-151677"/>
            <a:ext cx="4508586" cy="5834641"/>
          </a:xfrm>
          <a:prstGeom prst="rect">
            <a:avLst/>
          </a:prstGeom>
        </p:spPr>
      </p:pic>
    </p:spTree>
    <p:extLst>
      <p:ext uri="{BB962C8B-B14F-4D97-AF65-F5344CB8AC3E}">
        <p14:creationId xmlns:p14="http://schemas.microsoft.com/office/powerpoint/2010/main" val="173159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1DAD3-02E7-E648-9565-F792E4C37633}"/>
              </a:ext>
            </a:extLst>
          </p:cNvPr>
          <p:cNvSpPr/>
          <p:nvPr/>
        </p:nvSpPr>
        <p:spPr>
          <a:xfrm>
            <a:off x="2373402" y="-692524"/>
            <a:ext cx="4417359" cy="58830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850384-B0DA-D545-BE87-1B2220C3E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686" y="-182723"/>
            <a:ext cx="4448074" cy="5756331"/>
          </a:xfrm>
          <a:prstGeom prst="rect">
            <a:avLst/>
          </a:prstGeom>
        </p:spPr>
      </p:pic>
    </p:spTree>
    <p:extLst>
      <p:ext uri="{BB962C8B-B14F-4D97-AF65-F5344CB8AC3E}">
        <p14:creationId xmlns:p14="http://schemas.microsoft.com/office/powerpoint/2010/main" val="3424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9CD546-DFBE-A147-B289-297F80DA520E}"/>
              </a:ext>
            </a:extLst>
          </p:cNvPr>
          <p:cNvSpPr/>
          <p:nvPr/>
        </p:nvSpPr>
        <p:spPr>
          <a:xfrm>
            <a:off x="2440639" y="-692524"/>
            <a:ext cx="4417359" cy="58830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AF14D1-FACE-0847-9B36-400D61C72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937" y="-264789"/>
            <a:ext cx="4717015" cy="6104371"/>
          </a:xfrm>
          <a:prstGeom prst="rect">
            <a:avLst/>
          </a:prstGeom>
        </p:spPr>
      </p:pic>
      <p:sp>
        <p:nvSpPr>
          <p:cNvPr id="5" name="Rectangle 4">
            <a:extLst>
              <a:ext uri="{FF2B5EF4-FFF2-40B4-BE49-F238E27FC236}">
                <a16:creationId xmlns:a16="http://schemas.microsoft.com/office/drawing/2014/main" id="{392928A0-242A-FB48-B085-D7AB1114D842}"/>
              </a:ext>
            </a:extLst>
          </p:cNvPr>
          <p:cNvSpPr/>
          <p:nvPr/>
        </p:nvSpPr>
        <p:spPr>
          <a:xfrm>
            <a:off x="6861355" y="1145894"/>
            <a:ext cx="219921" cy="1504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3CFBEF0-EC5A-8A43-B31D-91A80850907D}"/>
              </a:ext>
            </a:extLst>
          </p:cNvPr>
          <p:cNvSpPr/>
          <p:nvPr/>
        </p:nvSpPr>
        <p:spPr>
          <a:xfrm>
            <a:off x="2226505" y="1145894"/>
            <a:ext cx="219921" cy="1504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7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4DC632F-EEE6-466F-BE53-251811C79032}"/>
              </a:ext>
            </a:extLst>
          </p:cNvPr>
          <p:cNvGraphicFramePr>
            <a:graphicFrameLocks noGrp="1"/>
          </p:cNvGraphicFramePr>
          <p:nvPr>
            <p:extLst>
              <p:ext uri="{D42A27DB-BD31-4B8C-83A1-F6EECF244321}">
                <p14:modId xmlns:p14="http://schemas.microsoft.com/office/powerpoint/2010/main" val="1138603008"/>
              </p:ext>
            </p:extLst>
          </p:nvPr>
        </p:nvGraphicFramePr>
        <p:xfrm>
          <a:off x="341524" y="449676"/>
          <a:ext cx="8449936" cy="4784039"/>
        </p:xfrm>
        <a:graphic>
          <a:graphicData uri="http://schemas.openxmlformats.org/drawingml/2006/table">
            <a:tbl>
              <a:tblPr firstRow="1" firstCol="1" bandRow="1">
                <a:tableStyleId>{5C22544A-7EE6-4342-B048-85BDC9FD1C3A}</a:tableStyleId>
              </a:tblPr>
              <a:tblGrid>
                <a:gridCol w="1057618">
                  <a:extLst>
                    <a:ext uri="{9D8B030D-6E8A-4147-A177-3AD203B41FA5}">
                      <a16:colId xmlns:a16="http://schemas.microsoft.com/office/drawing/2014/main" val="1065380135"/>
                    </a:ext>
                  </a:extLst>
                </a:gridCol>
                <a:gridCol w="1233889">
                  <a:extLst>
                    <a:ext uri="{9D8B030D-6E8A-4147-A177-3AD203B41FA5}">
                      <a16:colId xmlns:a16="http://schemas.microsoft.com/office/drawing/2014/main" val="1180655997"/>
                    </a:ext>
                  </a:extLst>
                </a:gridCol>
                <a:gridCol w="2269475">
                  <a:extLst>
                    <a:ext uri="{9D8B030D-6E8A-4147-A177-3AD203B41FA5}">
                      <a16:colId xmlns:a16="http://schemas.microsoft.com/office/drawing/2014/main" val="1305685395"/>
                    </a:ext>
                  </a:extLst>
                </a:gridCol>
                <a:gridCol w="991518">
                  <a:extLst>
                    <a:ext uri="{9D8B030D-6E8A-4147-A177-3AD203B41FA5}">
                      <a16:colId xmlns:a16="http://schemas.microsoft.com/office/drawing/2014/main" val="2646529848"/>
                    </a:ext>
                  </a:extLst>
                </a:gridCol>
                <a:gridCol w="1454227">
                  <a:extLst>
                    <a:ext uri="{9D8B030D-6E8A-4147-A177-3AD203B41FA5}">
                      <a16:colId xmlns:a16="http://schemas.microsoft.com/office/drawing/2014/main" val="1757503912"/>
                    </a:ext>
                  </a:extLst>
                </a:gridCol>
                <a:gridCol w="1443209">
                  <a:extLst>
                    <a:ext uri="{9D8B030D-6E8A-4147-A177-3AD203B41FA5}">
                      <a16:colId xmlns:a16="http://schemas.microsoft.com/office/drawing/2014/main" val="4012277367"/>
                    </a:ext>
                  </a:extLst>
                </a:gridCol>
              </a:tblGrid>
              <a:tr h="655196">
                <a:tc>
                  <a:txBody>
                    <a:bodyPr/>
                    <a:lstStyle/>
                    <a:p>
                      <a:pPr marL="0" marR="0" indent="0" algn="l">
                        <a:lnSpc>
                          <a:spcPct val="200000"/>
                        </a:lnSpc>
                        <a:spcBef>
                          <a:spcPts val="0"/>
                        </a:spcBef>
                        <a:spcAft>
                          <a:spcPts val="0"/>
                        </a:spcAft>
                      </a:pPr>
                      <a:r>
                        <a:rPr lang="en-US" sz="1100">
                          <a:effectLst/>
                        </a:rPr>
                        <a:t>Program Area</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High School Course Number</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High School Course Title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College Course Number</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College Course Title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Criteria for Credit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extLst>
                  <a:ext uri="{0D108BD9-81ED-4DB2-BD59-A6C34878D82A}">
                    <a16:rowId xmlns:a16="http://schemas.microsoft.com/office/drawing/2014/main" val="2334192627"/>
                  </a:ext>
                </a:extLst>
              </a:tr>
              <a:tr h="2265823">
                <a:tc>
                  <a:txBody>
                    <a:bodyPr/>
                    <a:lstStyle/>
                    <a:p>
                      <a:pPr marL="0" marR="0" indent="0" algn="l">
                        <a:lnSpc>
                          <a:spcPct val="200000"/>
                        </a:lnSpc>
                        <a:spcBef>
                          <a:spcPts val="0"/>
                        </a:spcBef>
                        <a:spcAft>
                          <a:spcPts val="0"/>
                        </a:spcAft>
                      </a:pPr>
                      <a:r>
                        <a:rPr lang="en-US" sz="1100" dirty="0">
                          <a:effectLst/>
                        </a:rPr>
                        <a:t>Hospitality &amp; Tourism</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dirty="0">
                          <a:effectLst/>
                        </a:rPr>
                        <a:t>FH 10 AND FH 12 AND FH 13</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dirty="0">
                          <a:effectLst/>
                        </a:rPr>
                        <a:t>Culinary Arts &amp; Hospitality I AND Culinary Arts &amp; Hospitality II Internship AND Culinary Arts &amp; Hospitality III</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dirty="0">
                          <a:effectLst/>
                        </a:rPr>
                        <a:t>CUL 140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dirty="0">
                          <a:effectLst/>
                        </a:rPr>
                        <a:t>Culinary Skills I</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Final grade of B or higher in the courses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extLst>
                  <a:ext uri="{0D108BD9-81ED-4DB2-BD59-A6C34878D82A}">
                    <a16:rowId xmlns:a16="http://schemas.microsoft.com/office/drawing/2014/main" val="2566596980"/>
                  </a:ext>
                </a:extLst>
              </a:tr>
              <a:tr h="1575555">
                <a:tc>
                  <a:txBody>
                    <a:bodyPr/>
                    <a:lstStyle/>
                    <a:p>
                      <a:pPr marL="0" marR="0" indent="0" algn="l">
                        <a:lnSpc>
                          <a:spcPct val="200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MH31 AND FH 10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Sports &amp; Entertainment Marketing AND Culinary Arts &amp; Hospitality 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HRM 110 AND HRM 240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Intro to Hospitality AND Hospitality Marketing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Final grade of B or higher in the courses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extLst>
                  <a:ext uri="{0D108BD9-81ED-4DB2-BD59-A6C34878D82A}">
                    <a16:rowId xmlns:a16="http://schemas.microsoft.com/office/drawing/2014/main" val="3028603149"/>
                  </a:ext>
                </a:extLst>
              </a:tr>
              <a:tr h="197249">
                <a:tc>
                  <a:txBody>
                    <a:bodyPr/>
                    <a:lstStyle/>
                    <a:p>
                      <a:pPr marL="0" marR="0" indent="0" algn="l">
                        <a:lnSpc>
                          <a:spcPct val="200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tc>
                  <a:txBody>
                    <a:bodyPr/>
                    <a:lstStyle/>
                    <a:p>
                      <a:pPr marL="0" marR="0" indent="0" algn="l">
                        <a:lnSpc>
                          <a:spcPct val="200000"/>
                        </a:lnSpc>
                        <a:spcBef>
                          <a:spcPts val="0"/>
                        </a:spcBef>
                        <a:spcAft>
                          <a:spcPts val="0"/>
                        </a:spcAft>
                      </a:pPr>
                      <a:r>
                        <a:rPr lang="en-US" sz="1100" dirty="0">
                          <a:effectLst/>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010" marR="30010" marT="0" marB="0"/>
                </a:tc>
                <a:extLst>
                  <a:ext uri="{0D108BD9-81ED-4DB2-BD59-A6C34878D82A}">
                    <a16:rowId xmlns:a16="http://schemas.microsoft.com/office/drawing/2014/main" val="280322938"/>
                  </a:ext>
                </a:extLst>
              </a:tr>
            </a:tbl>
          </a:graphicData>
        </a:graphic>
      </p:graphicFrame>
      <p:sp>
        <p:nvSpPr>
          <p:cNvPr id="3" name="Rectangle 2">
            <a:extLst>
              <a:ext uri="{FF2B5EF4-FFF2-40B4-BE49-F238E27FC236}">
                <a16:creationId xmlns:a16="http://schemas.microsoft.com/office/drawing/2014/main" id="{1CD1D750-CB8C-4B5A-9D0B-0AE2E41113A9}"/>
              </a:ext>
            </a:extLst>
          </p:cNvPr>
          <p:cNvSpPr/>
          <p:nvPr/>
        </p:nvSpPr>
        <p:spPr>
          <a:xfrm>
            <a:off x="2281598" y="-132204"/>
            <a:ext cx="4576894" cy="568745"/>
          </a:xfrm>
          <a:prstGeom prst="rect">
            <a:avLst/>
          </a:prstGeom>
        </p:spPr>
        <p:txBody>
          <a:bodyPr wrap="none">
            <a:spAutoFit/>
          </a:bodyPr>
          <a:lstStyle/>
          <a:p>
            <a:pPr algn="ctr">
              <a:lnSpc>
                <a:spcPct val="200000"/>
              </a:lnSpc>
              <a:spcBef>
                <a:spcPts val="900"/>
              </a:spcBef>
            </a:pPr>
            <a:r>
              <a:rPr lang="en-US"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Applied Sciences Local Articulation Agreements</a:t>
            </a:r>
          </a:p>
        </p:txBody>
      </p:sp>
    </p:spTree>
    <p:extLst>
      <p:ext uri="{BB962C8B-B14F-4D97-AF65-F5344CB8AC3E}">
        <p14:creationId xmlns:p14="http://schemas.microsoft.com/office/powerpoint/2010/main" val="348282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224637-4DD2-4CB1-96A8-03CB19848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163" y="0"/>
            <a:ext cx="3327845" cy="5143500"/>
          </a:xfrm>
          <a:prstGeom prst="rect">
            <a:avLst/>
          </a:prstGeom>
        </p:spPr>
      </p:pic>
      <p:sp>
        <p:nvSpPr>
          <p:cNvPr id="4" name="TextBox 3">
            <a:extLst>
              <a:ext uri="{FF2B5EF4-FFF2-40B4-BE49-F238E27FC236}">
                <a16:creationId xmlns:a16="http://schemas.microsoft.com/office/drawing/2014/main" id="{6639317C-68CA-4C24-B138-1D462920C189}"/>
              </a:ext>
            </a:extLst>
          </p:cNvPr>
          <p:cNvSpPr txBox="1"/>
          <p:nvPr/>
        </p:nvSpPr>
        <p:spPr>
          <a:xfrm>
            <a:off x="4098273" y="544428"/>
            <a:ext cx="4913523" cy="4093428"/>
          </a:xfrm>
          <a:prstGeom prst="rect">
            <a:avLst/>
          </a:prstGeom>
          <a:noFill/>
        </p:spPr>
        <p:txBody>
          <a:bodyPr wrap="square" rtlCol="0">
            <a:spAutoFit/>
          </a:bodyPr>
          <a:lstStyle/>
          <a:p>
            <a:pPr>
              <a:tabLst>
                <a:tab pos="1368425" algn="l"/>
              </a:tabLst>
            </a:pPr>
            <a:r>
              <a:rPr lang="en-US" sz="2000" b="1" dirty="0"/>
              <a:t>Farm-To-Table Day                                                                                                                                                                      Friday, November 19, 2021</a:t>
            </a:r>
            <a:endParaRPr lang="en-US" sz="2000" dirty="0"/>
          </a:p>
          <a:p>
            <a:pPr>
              <a:tabLst>
                <a:tab pos="1368425" algn="l"/>
              </a:tabLst>
            </a:pPr>
            <a:r>
              <a:rPr lang="en-US" sz="2000" dirty="0"/>
              <a:t> </a:t>
            </a:r>
          </a:p>
          <a:p>
            <a:pPr>
              <a:tabLst>
                <a:tab pos="1368425" algn="l"/>
              </a:tabLst>
            </a:pPr>
            <a:r>
              <a:rPr lang="en-US" sz="2000" dirty="0"/>
              <a:t>8:30-9:00 	Hospitality Center Dining Room                                                                                                                          	Welcome                                                                                                                                                                                                                                                                                                                                                                                                                                         	Overview of Programs                                                     </a:t>
            </a:r>
          </a:p>
          <a:p>
            <a:pPr>
              <a:tabLst>
                <a:tab pos="1368425" algn="l"/>
              </a:tabLst>
            </a:pPr>
            <a:r>
              <a:rPr lang="en-US" sz="2000" dirty="0"/>
              <a:t>	Schedule for day</a:t>
            </a:r>
          </a:p>
          <a:p>
            <a:pPr>
              <a:tabLst>
                <a:tab pos="1368425" algn="l"/>
              </a:tabLst>
            </a:pPr>
            <a:r>
              <a:rPr lang="en-US" sz="2000" dirty="0"/>
              <a:t>9:05-9:50	Session One</a:t>
            </a:r>
          </a:p>
          <a:p>
            <a:pPr>
              <a:tabLst>
                <a:tab pos="1368425" algn="l"/>
              </a:tabLst>
            </a:pPr>
            <a:r>
              <a:rPr lang="en-US" sz="2000" dirty="0"/>
              <a:t>9:55-10:40	Session Two</a:t>
            </a:r>
          </a:p>
          <a:p>
            <a:pPr>
              <a:tabLst>
                <a:tab pos="1368425" algn="l"/>
              </a:tabLst>
            </a:pPr>
            <a:r>
              <a:rPr lang="en-US" sz="2000" dirty="0"/>
              <a:t>10:45-11:30	Session Three</a:t>
            </a:r>
          </a:p>
          <a:p>
            <a:pPr>
              <a:tabLst>
                <a:tab pos="1368425" algn="l"/>
              </a:tabLst>
            </a:pPr>
            <a:r>
              <a:rPr lang="en-US" sz="2000" dirty="0"/>
              <a:t>11:35-12:20	Session Four</a:t>
            </a:r>
          </a:p>
          <a:p>
            <a:pPr>
              <a:tabLst>
                <a:tab pos="1368425" algn="l"/>
              </a:tabLst>
            </a:pPr>
            <a:r>
              <a:rPr lang="en-US" sz="2000" dirty="0"/>
              <a:t>12:25-1:10	Lunch	</a:t>
            </a:r>
          </a:p>
          <a:p>
            <a:pPr>
              <a:tabLst>
                <a:tab pos="1368425" algn="l"/>
              </a:tabLst>
            </a:pPr>
            <a:r>
              <a:rPr lang="en-US" sz="2000" dirty="0"/>
              <a:t>1:15-2:00	Session Five</a:t>
            </a:r>
          </a:p>
        </p:txBody>
      </p:sp>
    </p:spTree>
    <p:extLst>
      <p:ext uri="{BB962C8B-B14F-4D97-AF65-F5344CB8AC3E}">
        <p14:creationId xmlns:p14="http://schemas.microsoft.com/office/powerpoint/2010/main" val="219303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52070C-00D1-4EDD-BDD0-330F28AACFE8}"/>
              </a:ext>
            </a:extLst>
          </p:cNvPr>
          <p:cNvSpPr/>
          <p:nvPr/>
        </p:nvSpPr>
        <p:spPr>
          <a:xfrm>
            <a:off x="1437697" y="67030"/>
            <a:ext cx="6615629" cy="4925900"/>
          </a:xfrm>
          <a:prstGeom prst="rect">
            <a:avLst/>
          </a:prstGeom>
        </p:spPr>
        <p:txBody>
          <a:bodyPr wrap="square">
            <a:spAutoFit/>
          </a:bodyPr>
          <a:lstStyle/>
          <a:p>
            <a:pPr algn="ctr">
              <a:lnSpc>
                <a:spcPct val="107000"/>
              </a:lnSpc>
              <a:spcAft>
                <a:spcPts val="600"/>
              </a:spcAft>
              <a:tabLst>
                <a:tab pos="677863" algn="l"/>
              </a:tabLst>
            </a:pPr>
            <a:r>
              <a:rPr lang="en-US" b="1" dirty="0">
                <a:latin typeface="Calibri" panose="020F0502020204030204" pitchFamily="34" charset="0"/>
                <a:ea typeface="Calibri" panose="020F0502020204030204" pitchFamily="34" charset="0"/>
                <a:cs typeface="Times New Roman" panose="02020603050405020304" pitchFamily="18" charset="0"/>
              </a:rPr>
              <a:t>November 10, 2021</a:t>
            </a:r>
            <a:br>
              <a:rPr lang="en-US" sz="1050"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West Carteret Hospitality Visit</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852488" algn="l"/>
              </a:tabLst>
            </a:pPr>
            <a:r>
              <a:rPr lang="en-US" sz="1200" dirty="0">
                <a:latin typeface="Calibri" panose="020F0502020204030204" pitchFamily="34" charset="0"/>
                <a:ea typeface="Calibri" panose="020F0502020204030204" pitchFamily="34" charset="0"/>
                <a:cs typeface="Times New Roman" panose="02020603050405020304" pitchFamily="18" charset="0"/>
              </a:rPr>
              <a:t>8:15	Tour of CCC Hospitality Center (Shana or Bena)</a:t>
            </a:r>
          </a:p>
          <a:p>
            <a:pPr>
              <a:lnSpc>
                <a:spcPct val="107000"/>
              </a:lnSpc>
              <a:spcAft>
                <a:spcPts val="600"/>
              </a:spcAft>
              <a:tabLst>
                <a:tab pos="852488" algn="l"/>
              </a:tabLst>
            </a:pPr>
            <a:r>
              <a:rPr lang="en-US" sz="1200" dirty="0">
                <a:latin typeface="Calibri" panose="020F0502020204030204" pitchFamily="34" charset="0"/>
                <a:ea typeface="Calibri" panose="020F0502020204030204" pitchFamily="34" charset="0"/>
                <a:cs typeface="Times New Roman" panose="02020603050405020304" pitchFamily="18" charset="0"/>
              </a:rPr>
              <a:t>8:30-9:15	½ Baking and Pastry class observation</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1200" dirty="0">
                <a:latin typeface="Calibri" panose="020F0502020204030204" pitchFamily="34" charset="0"/>
                <a:ea typeface="Calibri" panose="020F0502020204030204" pitchFamily="34" charset="0"/>
                <a:cs typeface="Times New Roman" panose="02020603050405020304" pitchFamily="18" charset="0"/>
              </a:rPr>
              <a:t>	½ Culinary class observation</a:t>
            </a:r>
          </a:p>
          <a:p>
            <a:pPr>
              <a:lnSpc>
                <a:spcPct val="107000"/>
              </a:lnSpc>
              <a:spcAft>
                <a:spcPts val="600"/>
              </a:spcAft>
              <a:tabLst>
                <a:tab pos="852488" algn="l"/>
              </a:tabLst>
            </a:pPr>
            <a:r>
              <a:rPr lang="en-US" sz="1200" dirty="0">
                <a:latin typeface="Calibri" panose="020F0502020204030204" pitchFamily="34" charset="0"/>
                <a:ea typeface="Calibri" panose="020F0502020204030204" pitchFamily="34" charset="0"/>
                <a:cs typeface="Times New Roman" panose="02020603050405020304" pitchFamily="18" charset="0"/>
              </a:rPr>
              <a:t>9:15-10:00	½ Culinary class observation</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1200" dirty="0">
                <a:latin typeface="Calibri" panose="020F0502020204030204" pitchFamily="34" charset="0"/>
                <a:ea typeface="Calibri" panose="020F0502020204030204" pitchFamily="34" charset="0"/>
                <a:cs typeface="Times New Roman" panose="02020603050405020304" pitchFamily="18" charset="0"/>
              </a:rPr>
              <a:t>	½ Baking and Pastry class observation</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1200" dirty="0">
                <a:latin typeface="Calibri" panose="020F0502020204030204" pitchFamily="34" charset="0"/>
                <a:ea typeface="Calibri" panose="020F0502020204030204" pitchFamily="34" charset="0"/>
                <a:cs typeface="Times New Roman" panose="02020603050405020304" pitchFamily="18" charset="0"/>
              </a:rPr>
              <a:t>	Move to classroom</a:t>
            </a:r>
          </a:p>
          <a:p>
            <a:pPr>
              <a:lnSpc>
                <a:spcPct val="107000"/>
              </a:lnSpc>
              <a:spcAft>
                <a:spcPts val="600"/>
              </a:spcAft>
              <a:tabLst>
                <a:tab pos="852488" algn="l"/>
              </a:tabLst>
            </a:pPr>
            <a:r>
              <a:rPr lang="en-US" sz="1200" dirty="0">
                <a:latin typeface="Calibri" panose="020F0502020204030204" pitchFamily="34" charset="0"/>
                <a:ea typeface="Calibri" panose="020F0502020204030204" pitchFamily="34" charset="0"/>
                <a:cs typeface="Times New Roman" panose="02020603050405020304" pitchFamily="18" charset="0"/>
              </a:rPr>
              <a:t>10:00-10:15	Overview of Hospitality curriculum-Shana</a:t>
            </a:r>
          </a:p>
          <a:p>
            <a:pPr>
              <a:lnSpc>
                <a:spcPct val="107000"/>
              </a:lnSpc>
              <a:spcAft>
                <a:spcPts val="600"/>
              </a:spcAft>
              <a:tabLst>
                <a:tab pos="852488" algn="l"/>
              </a:tabLst>
            </a:pPr>
            <a:r>
              <a:rPr lang="en-US" sz="1200" dirty="0">
                <a:latin typeface="Calibri" panose="020F0502020204030204" pitchFamily="34" charset="0"/>
                <a:ea typeface="Calibri" panose="020F0502020204030204" pitchFamily="34" charset="0"/>
                <a:cs typeface="Times New Roman" panose="02020603050405020304" pitchFamily="18" charset="0"/>
              </a:rPr>
              <a:t>10:14-10:45	Create Virtual Job Shadow account   -</a:t>
            </a:r>
            <a:r>
              <a:rPr lang="en-US" sz="1200" dirty="0" err="1">
                <a:latin typeface="Calibri" panose="020F0502020204030204" pitchFamily="34" charset="0"/>
                <a:ea typeface="Calibri" panose="020F0502020204030204" pitchFamily="34" charset="0"/>
                <a:cs typeface="Times New Roman" panose="02020603050405020304" pitchFamily="18" charset="0"/>
              </a:rPr>
              <a:t>Bena</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1200" dirty="0">
                <a:latin typeface="Calibri" panose="020F0502020204030204" pitchFamily="34" charset="0"/>
                <a:ea typeface="Calibri" panose="020F0502020204030204" pitchFamily="34" charset="0"/>
                <a:cs typeface="Times New Roman" panose="02020603050405020304" pitchFamily="18" charset="0"/>
              </a:rPr>
              <a:t>	Explore careers in the Hospitality and Tourism Cluster via VJS</a:t>
            </a:r>
          </a:p>
          <a:p>
            <a:pPr>
              <a:lnSpc>
                <a:spcPct val="107000"/>
              </a:lnSpc>
              <a:spcAft>
                <a:spcPts val="600"/>
              </a:spcAft>
              <a:tabLst>
                <a:tab pos="852488" algn="l"/>
              </a:tabLst>
            </a:pPr>
            <a:r>
              <a:rPr lang="en-US" sz="1200" dirty="0">
                <a:latin typeface="Calibri" panose="020F0502020204030204" pitchFamily="34" charset="0"/>
                <a:ea typeface="Calibri" panose="020F0502020204030204" pitchFamily="34" charset="0"/>
                <a:cs typeface="Times New Roman" panose="02020603050405020304" pitchFamily="18" charset="0"/>
              </a:rPr>
              <a:t>10:45-11:45	Review WCHS classes related to hospitality and tourism    -Kelly</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1200" dirty="0">
                <a:latin typeface="Calibri" panose="020F0502020204030204" pitchFamily="34" charset="0"/>
                <a:ea typeface="Calibri" panose="020F0502020204030204" pitchFamily="34" charset="0"/>
                <a:cs typeface="Times New Roman" panose="02020603050405020304" pitchFamily="18" charset="0"/>
              </a:rPr>
              <a:t>	Review CCP Pathways related to hospitality and culinary  -Julie</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1200" dirty="0">
                <a:latin typeface="Calibri" panose="020F0502020204030204" pitchFamily="34" charset="0"/>
                <a:ea typeface="Calibri" panose="020F0502020204030204" pitchFamily="34" charset="0"/>
                <a:cs typeface="Times New Roman" panose="02020603050405020304" pitchFamily="18" charset="0"/>
              </a:rPr>
              <a:t>	Explain articulated credit  -Julie</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1200" dirty="0">
                <a:latin typeface="Calibri" panose="020F0502020204030204" pitchFamily="34" charset="0"/>
                <a:ea typeface="Calibri" panose="020F0502020204030204" pitchFamily="34" charset="0"/>
                <a:cs typeface="Times New Roman" panose="02020603050405020304" pitchFamily="18" charset="0"/>
              </a:rPr>
              <a:t>	Create four-year plans  -all</a:t>
            </a:r>
          </a:p>
          <a:p>
            <a:pPr>
              <a:lnSpc>
                <a:spcPct val="107000"/>
              </a:lnSpc>
              <a:spcAft>
                <a:spcPts val="600"/>
              </a:spcAft>
              <a:tabLst>
                <a:tab pos="852488" algn="l"/>
              </a:tabLst>
            </a:pPr>
            <a:r>
              <a:rPr lang="en-US" sz="12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600"/>
              </a:spcAft>
              <a:tabLst>
                <a:tab pos="852488"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Students need to bring Chrome Books.</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1200" dirty="0">
                <a:latin typeface="Calibri" panose="020F0502020204030204" pitchFamily="34" charset="0"/>
                <a:ea typeface="Calibri" panose="020F0502020204030204" pitchFamily="34" charset="0"/>
                <a:cs typeface="Times New Roman" panose="02020603050405020304" pitchFamily="18" charset="0"/>
              </a:rPr>
              <a:t>Students need to wear closed-toe shoes.</a:t>
            </a:r>
          </a:p>
          <a:p>
            <a:pPr>
              <a:lnSpc>
                <a:spcPct val="107000"/>
              </a:lnSpc>
              <a:spcAft>
                <a:spcPts val="600"/>
              </a:spcAft>
              <a:tabLst>
                <a:tab pos="852488" algn="l"/>
              </a:tabLst>
            </a:pPr>
            <a:r>
              <a:rPr lang="en-US" sz="1200" b="1" dirty="0">
                <a:latin typeface="Calibri" panose="020F0502020204030204" pitchFamily="34" charset="0"/>
                <a:ea typeface="Calibri" panose="020F0502020204030204" pitchFamily="34" charset="0"/>
                <a:cs typeface="Times New Roman" panose="02020603050405020304" pitchFamily="18" charset="0"/>
              </a:rPr>
              <a:t>Goal for the day:  To create a four-year high school plan that allows students to complete Hospitality Academy requirements and earn a CCP certificate in one or more Hospitality Pathways</a:t>
            </a:r>
          </a:p>
        </p:txBody>
      </p:sp>
    </p:spTree>
    <p:extLst>
      <p:ext uri="{BB962C8B-B14F-4D97-AF65-F5344CB8AC3E}">
        <p14:creationId xmlns:p14="http://schemas.microsoft.com/office/powerpoint/2010/main" val="94501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b="0" dirty="0"/>
              <a:t>Joshua C. </a:t>
            </a:r>
            <a:r>
              <a:rPr lang="en-US" sz="3600" b="0" dirty="0" err="1"/>
              <a:t>Jachimiak</a:t>
            </a:r>
            <a:endParaRPr lang="en-US" sz="3600" dirty="0"/>
          </a:p>
        </p:txBody>
      </p:sp>
      <p:sp>
        <p:nvSpPr>
          <p:cNvPr id="3" name="Subtitle 2"/>
          <p:cNvSpPr>
            <a:spLocks noGrp="1"/>
          </p:cNvSpPr>
          <p:nvPr>
            <p:ph type="subTitle" idx="1"/>
          </p:nvPr>
        </p:nvSpPr>
        <p:spPr/>
        <p:txBody>
          <a:bodyPr>
            <a:normAutofit/>
          </a:bodyPr>
          <a:lstStyle/>
          <a:p>
            <a:r>
              <a:rPr lang="en-US" sz="2800" dirty="0"/>
              <a:t>Student</a:t>
            </a:r>
          </a:p>
          <a:p>
            <a:r>
              <a:rPr lang="en-US" sz="2800" dirty="0"/>
              <a:t>Carteret Community College</a:t>
            </a:r>
          </a:p>
        </p:txBody>
      </p:sp>
      <p:pic>
        <p:nvPicPr>
          <p:cNvPr id="4" name="Picture 3">
            <a:extLst>
              <a:ext uri="{FF2B5EF4-FFF2-40B4-BE49-F238E27FC236}">
                <a16:creationId xmlns:a16="http://schemas.microsoft.com/office/drawing/2014/main" id="{FBD684CA-5B5E-A948-B290-3BEA428F03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4986" y="3863653"/>
            <a:ext cx="4335292" cy="1173462"/>
          </a:xfrm>
          <a:prstGeom prst="rect">
            <a:avLst/>
          </a:prstGeom>
        </p:spPr>
      </p:pic>
      <p:pic>
        <p:nvPicPr>
          <p:cNvPr id="6" name="Picture 5">
            <a:extLst>
              <a:ext uri="{FF2B5EF4-FFF2-40B4-BE49-F238E27FC236}">
                <a16:creationId xmlns:a16="http://schemas.microsoft.com/office/drawing/2014/main" id="{C1884784-128B-9A4C-A52A-2E936E4359BC}"/>
              </a:ext>
            </a:extLst>
          </p:cNvPr>
          <p:cNvPicPr>
            <a:picLocks noChangeAspect="1"/>
          </p:cNvPicPr>
          <p:nvPr/>
        </p:nvPicPr>
        <p:blipFill rotWithShape="1">
          <a:blip r:embed="rId4">
            <a:extLst>
              <a:ext uri="{28A0092B-C50C-407E-A947-70E740481C1C}">
                <a14:useLocalDpi xmlns:a14="http://schemas.microsoft.com/office/drawing/2010/main" val="0"/>
              </a:ext>
            </a:extLst>
          </a:blip>
          <a:srcRect l="46305" t="2540" r="38748" b="68451"/>
          <a:stretch/>
        </p:blipFill>
        <p:spPr>
          <a:xfrm>
            <a:off x="6531428" y="0"/>
            <a:ext cx="2612572" cy="3380014"/>
          </a:xfrm>
          <a:prstGeom prst="rect">
            <a:avLst/>
          </a:prstGeom>
        </p:spPr>
      </p:pic>
    </p:spTree>
    <p:extLst>
      <p:ext uri="{BB962C8B-B14F-4D97-AF65-F5344CB8AC3E}">
        <p14:creationId xmlns:p14="http://schemas.microsoft.com/office/powerpoint/2010/main" val="82948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7A4B7-2454-6747-917B-97694A75FFF9}"/>
              </a:ext>
            </a:extLst>
          </p:cNvPr>
          <p:cNvSpPr>
            <a:spLocks noGrp="1"/>
          </p:cNvSpPr>
          <p:nvPr>
            <p:ph type="title"/>
          </p:nvPr>
        </p:nvSpPr>
        <p:spPr/>
        <p:txBody>
          <a:bodyPr/>
          <a:lstStyle/>
          <a:p>
            <a:r>
              <a:rPr lang="en-US" dirty="0"/>
              <a:t>Culinary Arts (A55150)</a:t>
            </a:r>
          </a:p>
        </p:txBody>
      </p:sp>
      <p:sp>
        <p:nvSpPr>
          <p:cNvPr id="2" name="Content Placeholder 1">
            <a:extLst>
              <a:ext uri="{FF2B5EF4-FFF2-40B4-BE49-F238E27FC236}">
                <a16:creationId xmlns:a16="http://schemas.microsoft.com/office/drawing/2014/main" id="{9E3D1396-D25C-F843-87C1-8554878AAEF2}"/>
              </a:ext>
            </a:extLst>
          </p:cNvPr>
          <p:cNvSpPr>
            <a:spLocks noGrp="1"/>
          </p:cNvSpPr>
          <p:nvPr>
            <p:ph sz="half" idx="1"/>
          </p:nvPr>
        </p:nvSpPr>
        <p:spPr/>
        <p:txBody>
          <a:bodyPr>
            <a:noAutofit/>
          </a:bodyPr>
          <a:lstStyle/>
          <a:p>
            <a:r>
              <a:rPr lang="en-US" sz="1600" dirty="0">
                <a:solidFill>
                  <a:srgbClr val="000000"/>
                </a:solidFill>
                <a:latin typeface="Times New Roman" panose="02020603050405020304" pitchFamily="18" charset="0"/>
              </a:rPr>
              <a:t>Alamance Community College</a:t>
            </a:r>
          </a:p>
          <a:p>
            <a:r>
              <a:rPr lang="en-US" sz="1600" dirty="0">
                <a:solidFill>
                  <a:srgbClr val="000000"/>
                </a:solidFill>
                <a:latin typeface="Times New Roman" panose="02020603050405020304" pitchFamily="18" charset="0"/>
              </a:rPr>
              <a:t>Asheville-Buncombe Tech. Comm. College</a:t>
            </a:r>
          </a:p>
          <a:p>
            <a:r>
              <a:rPr lang="en-US" sz="1600" dirty="0">
                <a:solidFill>
                  <a:srgbClr val="000000"/>
                </a:solidFill>
                <a:latin typeface="Times New Roman" panose="02020603050405020304" pitchFamily="18" charset="0"/>
              </a:rPr>
              <a:t>Caldwell Community College and TI</a:t>
            </a:r>
          </a:p>
          <a:p>
            <a:r>
              <a:rPr lang="en-US" sz="1600" dirty="0">
                <a:solidFill>
                  <a:srgbClr val="000000"/>
                </a:solidFill>
                <a:latin typeface="Times New Roman" panose="02020603050405020304" pitchFamily="18" charset="0"/>
              </a:rPr>
              <a:t>Cape Fear Community College</a:t>
            </a:r>
          </a:p>
          <a:p>
            <a:r>
              <a:rPr lang="en-US" sz="1600" dirty="0">
                <a:solidFill>
                  <a:srgbClr val="000000"/>
                </a:solidFill>
                <a:latin typeface="Times New Roman" panose="02020603050405020304" pitchFamily="18" charset="0"/>
              </a:rPr>
              <a:t>Carteret Community College</a:t>
            </a:r>
          </a:p>
          <a:p>
            <a:r>
              <a:rPr lang="en-US" sz="1600" dirty="0">
                <a:solidFill>
                  <a:srgbClr val="000000"/>
                </a:solidFill>
                <a:latin typeface="Times New Roman" panose="02020603050405020304" pitchFamily="18" charset="0"/>
              </a:rPr>
              <a:t>Central Carolina Community College</a:t>
            </a:r>
          </a:p>
          <a:p>
            <a:r>
              <a:rPr lang="en-US" sz="1600" dirty="0">
                <a:solidFill>
                  <a:srgbClr val="000000"/>
                </a:solidFill>
                <a:latin typeface="Times New Roman" panose="02020603050405020304" pitchFamily="18" charset="0"/>
              </a:rPr>
              <a:t>Central Piedmont Community College</a:t>
            </a:r>
          </a:p>
          <a:p>
            <a:r>
              <a:rPr lang="en-US" sz="1600" dirty="0">
                <a:solidFill>
                  <a:srgbClr val="000000"/>
                </a:solidFill>
                <a:latin typeface="Times New Roman" panose="02020603050405020304" pitchFamily="18" charset="0"/>
              </a:rPr>
              <a:t>Coastal Carolina Community College</a:t>
            </a:r>
          </a:p>
          <a:p>
            <a:r>
              <a:rPr lang="en-US" sz="1600" dirty="0">
                <a:solidFill>
                  <a:srgbClr val="000000"/>
                </a:solidFill>
                <a:latin typeface="Times New Roman" panose="02020603050405020304" pitchFamily="18" charset="0"/>
              </a:rPr>
              <a:t>College of The Albemarle</a:t>
            </a:r>
          </a:p>
          <a:p>
            <a:r>
              <a:rPr lang="en-US" sz="1600" dirty="0">
                <a:solidFill>
                  <a:srgbClr val="000000"/>
                </a:solidFill>
                <a:latin typeface="Times New Roman" panose="02020603050405020304" pitchFamily="18" charset="0"/>
              </a:rPr>
              <a:t>Durham Technical Community College</a:t>
            </a:r>
          </a:p>
          <a:p>
            <a:r>
              <a:rPr lang="en-US" sz="1600" dirty="0">
                <a:solidFill>
                  <a:srgbClr val="000000"/>
                </a:solidFill>
                <a:latin typeface="Times New Roman" panose="02020603050405020304" pitchFamily="18" charset="0"/>
              </a:rPr>
              <a:t>Fayetteville Technical Community College</a:t>
            </a:r>
          </a:p>
          <a:p>
            <a:r>
              <a:rPr lang="en-US" sz="1600" dirty="0">
                <a:solidFill>
                  <a:srgbClr val="000000"/>
                </a:solidFill>
                <a:latin typeface="Times New Roman" panose="02020603050405020304" pitchFamily="18" charset="0"/>
              </a:rPr>
              <a:t>Guilford Technical Community College</a:t>
            </a:r>
            <a:endParaRPr lang="en-US" sz="1600" dirty="0"/>
          </a:p>
        </p:txBody>
      </p:sp>
      <p:sp>
        <p:nvSpPr>
          <p:cNvPr id="4" name="Content Placeholder 3">
            <a:extLst>
              <a:ext uri="{FF2B5EF4-FFF2-40B4-BE49-F238E27FC236}">
                <a16:creationId xmlns:a16="http://schemas.microsoft.com/office/drawing/2014/main" id="{0A7F7A33-A5DC-4035-945E-DDEDC945980F}"/>
              </a:ext>
            </a:extLst>
          </p:cNvPr>
          <p:cNvSpPr>
            <a:spLocks noGrp="1"/>
          </p:cNvSpPr>
          <p:nvPr>
            <p:ph sz="half" idx="2"/>
          </p:nvPr>
        </p:nvSpPr>
        <p:spPr>
          <a:xfrm>
            <a:off x="4629150" y="1369218"/>
            <a:ext cx="3886200" cy="4354925"/>
          </a:xfrm>
        </p:spPr>
        <p:txBody>
          <a:bodyPr>
            <a:normAutofit/>
          </a:bodyPr>
          <a:lstStyle/>
          <a:p>
            <a:r>
              <a:rPr lang="en-US" sz="1600" dirty="0"/>
              <a:t>Lenoir Community College</a:t>
            </a:r>
          </a:p>
          <a:p>
            <a:r>
              <a:rPr lang="en-US" sz="1600" dirty="0"/>
              <a:t>Mitchell Community College</a:t>
            </a:r>
          </a:p>
          <a:p>
            <a:r>
              <a:rPr lang="en-US" sz="1600" dirty="0"/>
              <a:t>Nash Community College</a:t>
            </a:r>
          </a:p>
          <a:p>
            <a:r>
              <a:rPr lang="en-US" sz="1600" dirty="0"/>
              <a:t>Robeson Community College</a:t>
            </a:r>
          </a:p>
          <a:p>
            <a:r>
              <a:rPr lang="en-US" sz="1600" dirty="0"/>
              <a:t>Sandhills Community College</a:t>
            </a:r>
          </a:p>
          <a:p>
            <a:r>
              <a:rPr lang="en-US" sz="1600" dirty="0"/>
              <a:t>South Piedmont Community College</a:t>
            </a:r>
          </a:p>
          <a:p>
            <a:r>
              <a:rPr lang="en-US" sz="1600" dirty="0"/>
              <a:t>Montgomery Community College</a:t>
            </a:r>
          </a:p>
          <a:p>
            <a:r>
              <a:rPr lang="en-US" sz="1600" dirty="0"/>
              <a:t>Southwestern Community College</a:t>
            </a:r>
          </a:p>
          <a:p>
            <a:r>
              <a:rPr lang="en-US" sz="1600" dirty="0"/>
              <a:t>Tri-County Community College</a:t>
            </a:r>
          </a:p>
          <a:p>
            <a:r>
              <a:rPr lang="en-US" sz="1600" dirty="0"/>
              <a:t>Vance-Granville Community College</a:t>
            </a:r>
          </a:p>
          <a:p>
            <a:r>
              <a:rPr lang="en-US" sz="1600" dirty="0"/>
              <a:t>Wake Technical Community College</a:t>
            </a:r>
          </a:p>
          <a:p>
            <a:r>
              <a:rPr lang="en-US" sz="1600" dirty="0"/>
              <a:t>Wilkes Community College</a:t>
            </a:r>
          </a:p>
          <a:p>
            <a:r>
              <a:rPr lang="en-US" sz="1600" dirty="0"/>
              <a:t>Wilson Community College</a:t>
            </a:r>
          </a:p>
        </p:txBody>
      </p:sp>
      <p:sp>
        <p:nvSpPr>
          <p:cNvPr id="5" name="Content Placeholder 1">
            <a:extLst>
              <a:ext uri="{FF2B5EF4-FFF2-40B4-BE49-F238E27FC236}">
                <a16:creationId xmlns:a16="http://schemas.microsoft.com/office/drawing/2014/main" id="{1C362891-CDF1-8F49-ABFD-345605C8CAE7}"/>
              </a:ext>
            </a:extLst>
          </p:cNvPr>
          <p:cNvSpPr txBox="1">
            <a:spLocks/>
          </p:cNvSpPr>
          <p:nvPr/>
        </p:nvSpPr>
        <p:spPr>
          <a:xfrm>
            <a:off x="4710898" y="1376573"/>
            <a:ext cx="7886700" cy="3548753"/>
          </a:xfrm>
          <a:prstGeom prst="rect">
            <a:avLst/>
          </a:prstGeom>
        </p:spPr>
        <p:txBody>
          <a:bodyPr vert="horz" lIns="91440" tIns="45720" rIns="91440" bIns="45720" rtlCol="0">
            <a:norm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nSpc>
                <a:spcPts val="2600"/>
              </a:lnSpc>
            </a:pPr>
            <a:endParaRPr lang="en-US" sz="1800" dirty="0"/>
          </a:p>
        </p:txBody>
      </p:sp>
    </p:spTree>
    <p:extLst>
      <p:ext uri="{BB962C8B-B14F-4D97-AF65-F5344CB8AC3E}">
        <p14:creationId xmlns:p14="http://schemas.microsoft.com/office/powerpoint/2010/main" val="82793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B1079B-F54A-2A46-9FF7-ABD6A471830E}"/>
              </a:ext>
            </a:extLst>
          </p:cNvPr>
          <p:cNvPicPr>
            <a:picLocks noChangeAspect="1"/>
          </p:cNvPicPr>
          <p:nvPr/>
        </p:nvPicPr>
        <p:blipFill rotWithShape="1">
          <a:blip r:embed="rId3">
            <a:extLst>
              <a:ext uri="{28A0092B-C50C-407E-A947-70E740481C1C}">
                <a14:useLocalDpi xmlns:a14="http://schemas.microsoft.com/office/drawing/2010/main" val="0"/>
              </a:ext>
            </a:extLst>
          </a:blip>
          <a:srcRect b="10216"/>
          <a:stretch/>
        </p:blipFill>
        <p:spPr>
          <a:xfrm>
            <a:off x="244092" y="-1"/>
            <a:ext cx="8593157" cy="5143501"/>
          </a:xfrm>
          <a:prstGeom prst="rect">
            <a:avLst/>
          </a:prstGeom>
        </p:spPr>
      </p:pic>
    </p:spTree>
    <p:extLst>
      <p:ext uri="{BB962C8B-B14F-4D97-AF65-F5344CB8AC3E}">
        <p14:creationId xmlns:p14="http://schemas.microsoft.com/office/powerpoint/2010/main" val="389064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Shana Olmstead </a:t>
            </a:r>
          </a:p>
        </p:txBody>
      </p:sp>
      <p:sp>
        <p:nvSpPr>
          <p:cNvPr id="3" name="Subtitle 2"/>
          <p:cNvSpPr>
            <a:spLocks noGrp="1"/>
          </p:cNvSpPr>
          <p:nvPr>
            <p:ph type="subTitle" idx="1"/>
          </p:nvPr>
        </p:nvSpPr>
        <p:spPr/>
        <p:txBody>
          <a:bodyPr>
            <a:normAutofit/>
          </a:bodyPr>
          <a:lstStyle/>
          <a:p>
            <a:r>
              <a:rPr lang="en-US" sz="2800" dirty="0"/>
              <a:t>Chairperson of Hospitality and Culinary Arts</a:t>
            </a:r>
          </a:p>
          <a:p>
            <a:r>
              <a:rPr lang="en-US" sz="2800" dirty="0"/>
              <a:t>Carteret Community College</a:t>
            </a:r>
            <a:endParaRPr lang="en-US" dirty="0"/>
          </a:p>
        </p:txBody>
      </p:sp>
      <p:pic>
        <p:nvPicPr>
          <p:cNvPr id="5" name="Picture 4">
            <a:extLst>
              <a:ext uri="{FF2B5EF4-FFF2-40B4-BE49-F238E27FC236}">
                <a16:creationId xmlns:a16="http://schemas.microsoft.com/office/drawing/2014/main" id="{46733A4B-53E3-6044-B471-32EBA5893E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611854" y="378606"/>
            <a:ext cx="2910751" cy="2153541"/>
          </a:xfrm>
          <a:prstGeom prst="rect">
            <a:avLst/>
          </a:prstGeom>
        </p:spPr>
      </p:pic>
      <p:pic>
        <p:nvPicPr>
          <p:cNvPr id="9" name="Picture 8">
            <a:extLst>
              <a:ext uri="{FF2B5EF4-FFF2-40B4-BE49-F238E27FC236}">
                <a16:creationId xmlns:a16="http://schemas.microsoft.com/office/drawing/2014/main" id="{7BFD2984-D6E8-904D-BE32-7C1C4469EB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14986" y="3863653"/>
            <a:ext cx="4335292" cy="1173462"/>
          </a:xfrm>
          <a:prstGeom prst="rect">
            <a:avLst/>
          </a:prstGeom>
        </p:spPr>
      </p:pic>
    </p:spTree>
    <p:extLst>
      <p:ext uri="{BB962C8B-B14F-4D97-AF65-F5344CB8AC3E}">
        <p14:creationId xmlns:p14="http://schemas.microsoft.com/office/powerpoint/2010/main" val="26342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F58D51-2D10-C94F-9CD5-AE783712A1C1}"/>
              </a:ext>
            </a:extLst>
          </p:cNvPr>
          <p:cNvPicPr>
            <a:picLocks noChangeAspect="1"/>
          </p:cNvPicPr>
          <p:nvPr/>
        </p:nvPicPr>
        <p:blipFill rotWithShape="1">
          <a:blip r:embed="rId3">
            <a:extLst>
              <a:ext uri="{28A0092B-C50C-407E-A947-70E740481C1C}">
                <a14:useLocalDpi xmlns:a14="http://schemas.microsoft.com/office/drawing/2010/main" val="0"/>
              </a:ext>
            </a:extLst>
          </a:blip>
          <a:srcRect t="54936"/>
          <a:stretch/>
        </p:blipFill>
        <p:spPr>
          <a:xfrm>
            <a:off x="360737" y="1"/>
            <a:ext cx="8507530" cy="5143500"/>
          </a:xfrm>
          <a:prstGeom prst="rect">
            <a:avLst/>
          </a:prstGeom>
        </p:spPr>
      </p:pic>
    </p:spTree>
    <p:extLst>
      <p:ext uri="{BB962C8B-B14F-4D97-AF65-F5344CB8AC3E}">
        <p14:creationId xmlns:p14="http://schemas.microsoft.com/office/powerpoint/2010/main" val="429401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0" dirty="0" err="1"/>
              <a:t>Bena</a:t>
            </a:r>
            <a:r>
              <a:rPr lang="en-US" sz="3600" b="0" dirty="0"/>
              <a:t> T. </a:t>
            </a:r>
            <a:r>
              <a:rPr lang="en-US" sz="3600" b="0" dirty="0" err="1"/>
              <a:t>Weires</a:t>
            </a:r>
            <a:endParaRPr lang="en-US" sz="3600" dirty="0"/>
          </a:p>
        </p:txBody>
      </p:sp>
      <p:sp>
        <p:nvSpPr>
          <p:cNvPr id="3" name="Subtitle 2"/>
          <p:cNvSpPr>
            <a:spLocks noGrp="1"/>
          </p:cNvSpPr>
          <p:nvPr>
            <p:ph type="subTitle" idx="1"/>
          </p:nvPr>
        </p:nvSpPr>
        <p:spPr/>
        <p:txBody>
          <a:bodyPr>
            <a:normAutofit/>
          </a:bodyPr>
          <a:lstStyle/>
          <a:p>
            <a:r>
              <a:rPr lang="en-US" sz="2800" dirty="0"/>
              <a:t>Career Coach</a:t>
            </a:r>
            <a:br>
              <a:rPr lang="en-US" sz="2800" dirty="0"/>
            </a:br>
            <a:r>
              <a:rPr lang="en-US" sz="2800" dirty="0"/>
              <a:t>Carteret Community College</a:t>
            </a:r>
            <a:endParaRPr lang="en-US" dirty="0"/>
          </a:p>
        </p:txBody>
      </p:sp>
      <p:pic>
        <p:nvPicPr>
          <p:cNvPr id="5" name="Picture 4">
            <a:extLst>
              <a:ext uri="{FF2B5EF4-FFF2-40B4-BE49-F238E27FC236}">
                <a16:creationId xmlns:a16="http://schemas.microsoft.com/office/drawing/2014/main" id="{D60EE01E-7066-6843-87B6-EF6424F5E9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7731" y="-17092"/>
            <a:ext cx="2196269" cy="3294404"/>
          </a:xfrm>
          <a:prstGeom prst="rect">
            <a:avLst/>
          </a:prstGeom>
        </p:spPr>
      </p:pic>
      <p:pic>
        <p:nvPicPr>
          <p:cNvPr id="6" name="Picture 5">
            <a:extLst>
              <a:ext uri="{FF2B5EF4-FFF2-40B4-BE49-F238E27FC236}">
                <a16:creationId xmlns:a16="http://schemas.microsoft.com/office/drawing/2014/main" id="{7FE9897F-B611-CC4F-BD17-04349D4DC5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14986" y="3863653"/>
            <a:ext cx="4335292" cy="1173462"/>
          </a:xfrm>
          <a:prstGeom prst="rect">
            <a:avLst/>
          </a:prstGeom>
        </p:spPr>
      </p:pic>
    </p:spTree>
    <p:extLst>
      <p:ext uri="{BB962C8B-B14F-4D97-AF65-F5344CB8AC3E}">
        <p14:creationId xmlns:p14="http://schemas.microsoft.com/office/powerpoint/2010/main" val="371917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0" dirty="0"/>
              <a:t>Elizabeth New</a:t>
            </a:r>
            <a:endParaRPr lang="en-US" sz="3600" dirty="0"/>
          </a:p>
        </p:txBody>
      </p:sp>
      <p:sp>
        <p:nvSpPr>
          <p:cNvPr id="3" name="Subtitle 2"/>
          <p:cNvSpPr>
            <a:spLocks noGrp="1"/>
          </p:cNvSpPr>
          <p:nvPr>
            <p:ph type="subTitle" idx="1"/>
          </p:nvPr>
        </p:nvSpPr>
        <p:spPr/>
        <p:txBody>
          <a:bodyPr>
            <a:normAutofit/>
          </a:bodyPr>
          <a:lstStyle/>
          <a:p>
            <a:r>
              <a:rPr lang="en-US" sz="2800" dirty="0"/>
              <a:t>Director of Admissions and Recruitment </a:t>
            </a:r>
          </a:p>
          <a:p>
            <a:r>
              <a:rPr lang="en-US" sz="2800" dirty="0"/>
              <a:t>Carteret Community College</a:t>
            </a:r>
          </a:p>
        </p:txBody>
      </p:sp>
      <p:pic>
        <p:nvPicPr>
          <p:cNvPr id="5" name="Picture 4">
            <a:extLst>
              <a:ext uri="{FF2B5EF4-FFF2-40B4-BE49-F238E27FC236}">
                <a16:creationId xmlns:a16="http://schemas.microsoft.com/office/drawing/2014/main" id="{D730C6BB-6BF1-6C49-9FA9-3A72C027FB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841"/>
          <a:stretch/>
        </p:blipFill>
        <p:spPr>
          <a:xfrm>
            <a:off x="6305895" y="1"/>
            <a:ext cx="2838105" cy="2982482"/>
          </a:xfrm>
          <a:prstGeom prst="rect">
            <a:avLst/>
          </a:prstGeom>
        </p:spPr>
      </p:pic>
      <p:pic>
        <p:nvPicPr>
          <p:cNvPr id="6" name="Picture 5">
            <a:extLst>
              <a:ext uri="{FF2B5EF4-FFF2-40B4-BE49-F238E27FC236}">
                <a16:creationId xmlns:a16="http://schemas.microsoft.com/office/drawing/2014/main" id="{E1D97B6E-3BF1-F249-A77C-9D759BFD3C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14986" y="3863653"/>
            <a:ext cx="4335292" cy="1173462"/>
          </a:xfrm>
          <a:prstGeom prst="rect">
            <a:avLst/>
          </a:prstGeom>
        </p:spPr>
      </p:pic>
    </p:spTree>
    <p:extLst>
      <p:ext uri="{BB962C8B-B14F-4D97-AF65-F5344CB8AC3E}">
        <p14:creationId xmlns:p14="http://schemas.microsoft.com/office/powerpoint/2010/main" val="18476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064A1-1612-4910-9284-82D890BBDC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387"/>
            <a:ext cx="9144000" cy="5136113"/>
          </a:xfrm>
          <a:prstGeom prst="rect">
            <a:avLst/>
          </a:prstGeom>
        </p:spPr>
      </p:pic>
      <p:pic>
        <p:nvPicPr>
          <p:cNvPr id="4" name="Picture 3">
            <a:extLst>
              <a:ext uri="{FF2B5EF4-FFF2-40B4-BE49-F238E27FC236}">
                <a16:creationId xmlns:a16="http://schemas.microsoft.com/office/drawing/2014/main" id="{015DA6A3-BE42-4BED-8A70-D3E1A6C3E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3219" y="4385510"/>
            <a:ext cx="1090781" cy="659234"/>
          </a:xfrm>
          <a:prstGeom prst="rect">
            <a:avLst/>
          </a:prstGeom>
        </p:spPr>
      </p:pic>
    </p:spTree>
    <p:extLst>
      <p:ext uri="{BB962C8B-B14F-4D97-AF65-F5344CB8AC3E}">
        <p14:creationId xmlns:p14="http://schemas.microsoft.com/office/powerpoint/2010/main" val="94848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E02391-FC04-43EB-A18C-6542EDA52A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83" b="4400"/>
          <a:stretch/>
        </p:blipFill>
        <p:spPr>
          <a:xfrm>
            <a:off x="442396" y="0"/>
            <a:ext cx="8312226" cy="5143500"/>
          </a:xfrm>
          <a:prstGeom prst="rect">
            <a:avLst/>
          </a:prstGeom>
        </p:spPr>
      </p:pic>
    </p:spTree>
    <p:extLst>
      <p:ext uri="{BB962C8B-B14F-4D97-AF65-F5344CB8AC3E}">
        <p14:creationId xmlns:p14="http://schemas.microsoft.com/office/powerpoint/2010/main" val="97039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16FF1-87AD-42C2-85D6-A3EBB5A97E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727"/>
          <a:stretch/>
        </p:blipFill>
        <p:spPr>
          <a:xfrm>
            <a:off x="0" y="-1"/>
            <a:ext cx="9164604" cy="5143501"/>
          </a:xfrm>
          <a:prstGeom prst="rect">
            <a:avLst/>
          </a:prstGeom>
        </p:spPr>
      </p:pic>
    </p:spTree>
    <p:extLst>
      <p:ext uri="{BB962C8B-B14F-4D97-AF65-F5344CB8AC3E}">
        <p14:creationId xmlns:p14="http://schemas.microsoft.com/office/powerpoint/2010/main" val="301027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FBB096-B6D2-4D5E-B7BF-781FF80877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347839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2BDCCB-50AF-476B-896D-EB686D469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424592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7A4B7-2454-6747-917B-97694A75FFF9}"/>
              </a:ext>
            </a:extLst>
          </p:cNvPr>
          <p:cNvSpPr>
            <a:spLocks noGrp="1"/>
          </p:cNvSpPr>
          <p:nvPr>
            <p:ph type="title"/>
          </p:nvPr>
        </p:nvSpPr>
        <p:spPr/>
        <p:txBody>
          <a:bodyPr/>
          <a:lstStyle/>
          <a:p>
            <a:r>
              <a:rPr lang="en-US" dirty="0"/>
              <a:t>Baking and Pastry Arts (A55130)</a:t>
            </a:r>
          </a:p>
        </p:txBody>
      </p:sp>
      <p:sp>
        <p:nvSpPr>
          <p:cNvPr id="2" name="Content Placeholder 1">
            <a:extLst>
              <a:ext uri="{FF2B5EF4-FFF2-40B4-BE49-F238E27FC236}">
                <a16:creationId xmlns:a16="http://schemas.microsoft.com/office/drawing/2014/main" id="{9E3D1396-D25C-F843-87C1-8554878AAEF2}"/>
              </a:ext>
            </a:extLst>
          </p:cNvPr>
          <p:cNvSpPr>
            <a:spLocks noGrp="1"/>
          </p:cNvSpPr>
          <p:nvPr>
            <p:ph sz="half" idx="1"/>
          </p:nvPr>
        </p:nvSpPr>
        <p:spPr>
          <a:xfrm>
            <a:off x="628649" y="1369219"/>
            <a:ext cx="5059882" cy="3449762"/>
          </a:xfrm>
        </p:spPr>
        <p:txBody>
          <a:bodyPr>
            <a:normAutofit/>
          </a:bodyPr>
          <a:lstStyle/>
          <a:p>
            <a:r>
              <a:rPr lang="en-US" sz="1600" dirty="0"/>
              <a:t>Asheville-Buncombe Technical Community College</a:t>
            </a:r>
          </a:p>
          <a:p>
            <a:r>
              <a:rPr lang="en-US" sz="1600" dirty="0"/>
              <a:t>Cape Fear Community College</a:t>
            </a:r>
          </a:p>
          <a:p>
            <a:r>
              <a:rPr lang="en-US" sz="1600" dirty="0"/>
              <a:t>Carteret Community College</a:t>
            </a:r>
          </a:p>
          <a:p>
            <a:r>
              <a:rPr lang="en-US" sz="1600" dirty="0"/>
              <a:t>Central Piedmont Community College</a:t>
            </a:r>
          </a:p>
          <a:p>
            <a:r>
              <a:rPr lang="en-US" sz="1600" dirty="0"/>
              <a:t>Edgecombe Community College</a:t>
            </a:r>
          </a:p>
          <a:p>
            <a:r>
              <a:rPr lang="en-US" sz="1600" dirty="0"/>
              <a:t>Robeson Community College</a:t>
            </a:r>
          </a:p>
          <a:p>
            <a:r>
              <a:rPr lang="en-US" sz="1600" dirty="0"/>
              <a:t>Sandhills Community College</a:t>
            </a:r>
          </a:p>
          <a:p>
            <a:r>
              <a:rPr lang="en-US" sz="1600" dirty="0"/>
              <a:t>Wake Technical Community College</a:t>
            </a:r>
          </a:p>
          <a:p>
            <a:r>
              <a:rPr lang="en-US" sz="1600" dirty="0"/>
              <a:t>Wilkes Community College</a:t>
            </a:r>
          </a:p>
        </p:txBody>
      </p:sp>
      <p:sp>
        <p:nvSpPr>
          <p:cNvPr id="5" name="Content Placeholder 1">
            <a:extLst>
              <a:ext uri="{FF2B5EF4-FFF2-40B4-BE49-F238E27FC236}">
                <a16:creationId xmlns:a16="http://schemas.microsoft.com/office/drawing/2014/main" id="{1C362891-CDF1-8F49-ABFD-345605C8CAE7}"/>
              </a:ext>
            </a:extLst>
          </p:cNvPr>
          <p:cNvSpPr txBox="1">
            <a:spLocks/>
          </p:cNvSpPr>
          <p:nvPr/>
        </p:nvSpPr>
        <p:spPr>
          <a:xfrm>
            <a:off x="4710898" y="1376573"/>
            <a:ext cx="7886700" cy="3548753"/>
          </a:xfrm>
          <a:prstGeom prst="rect">
            <a:avLst/>
          </a:prstGeom>
        </p:spPr>
        <p:txBody>
          <a:bodyPr vert="horz" lIns="91440" tIns="45720" rIns="91440" bIns="45720" rtlCol="0">
            <a:norm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nSpc>
                <a:spcPts val="2600"/>
              </a:lnSpc>
            </a:pPr>
            <a:endParaRPr lang="en-US" sz="1800" dirty="0"/>
          </a:p>
        </p:txBody>
      </p:sp>
      <p:pic>
        <p:nvPicPr>
          <p:cNvPr id="9" name="Picture 8">
            <a:extLst>
              <a:ext uri="{FF2B5EF4-FFF2-40B4-BE49-F238E27FC236}">
                <a16:creationId xmlns:a16="http://schemas.microsoft.com/office/drawing/2014/main" id="{2F7986F5-772F-A744-B595-37AEB9618957}"/>
              </a:ext>
            </a:extLst>
          </p:cNvPr>
          <p:cNvPicPr>
            <a:picLocks noChangeAspect="1"/>
          </p:cNvPicPr>
          <p:nvPr/>
        </p:nvPicPr>
        <p:blipFill rotWithShape="1">
          <a:blip r:embed="rId3">
            <a:extLst>
              <a:ext uri="{28A0092B-C50C-407E-A947-70E740481C1C}">
                <a14:useLocalDpi xmlns:a14="http://schemas.microsoft.com/office/drawing/2010/main" val="0"/>
              </a:ext>
            </a:extLst>
          </a:blip>
          <a:srcRect t="36042"/>
          <a:stretch/>
        </p:blipFill>
        <p:spPr>
          <a:xfrm>
            <a:off x="3920757" y="2627454"/>
            <a:ext cx="5222307" cy="2203530"/>
          </a:xfrm>
          <a:prstGeom prst="rect">
            <a:avLst/>
          </a:prstGeom>
        </p:spPr>
      </p:pic>
    </p:spTree>
    <p:extLst>
      <p:ext uri="{BB962C8B-B14F-4D97-AF65-F5344CB8AC3E}">
        <p14:creationId xmlns:p14="http://schemas.microsoft.com/office/powerpoint/2010/main" val="191334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8D04B-C863-4DB6-BF73-55E8E4FB88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427" b="4198"/>
          <a:stretch/>
        </p:blipFill>
        <p:spPr>
          <a:xfrm>
            <a:off x="0" y="0"/>
            <a:ext cx="9143999" cy="5143500"/>
          </a:xfrm>
          <a:prstGeom prst="rect">
            <a:avLst/>
          </a:prstGeom>
        </p:spPr>
      </p:pic>
    </p:spTree>
    <p:extLst>
      <p:ext uri="{BB962C8B-B14F-4D97-AF65-F5344CB8AC3E}">
        <p14:creationId xmlns:p14="http://schemas.microsoft.com/office/powerpoint/2010/main" val="236321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A6D12-2D12-4B86-A1E8-FE7EB6F1F6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8195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204BFD-92EB-4977-9875-D175F05199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935"/>
          <a:stretch/>
        </p:blipFill>
        <p:spPr>
          <a:xfrm>
            <a:off x="541549" y="0"/>
            <a:ext cx="8031297" cy="5143500"/>
          </a:xfrm>
          <a:prstGeom prst="rect">
            <a:avLst/>
          </a:prstGeom>
        </p:spPr>
      </p:pic>
    </p:spTree>
    <p:extLst>
      <p:ext uri="{BB962C8B-B14F-4D97-AF65-F5344CB8AC3E}">
        <p14:creationId xmlns:p14="http://schemas.microsoft.com/office/powerpoint/2010/main" val="70589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4E547-396C-459A-8B05-360DCEC0C0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3369" y="0"/>
            <a:ext cx="7720631" cy="5143500"/>
          </a:xfrm>
          <a:prstGeom prst="rect">
            <a:avLst/>
          </a:prstGeom>
        </p:spPr>
      </p:pic>
      <p:pic>
        <p:nvPicPr>
          <p:cNvPr id="4" name="Picture 3">
            <a:extLst>
              <a:ext uri="{FF2B5EF4-FFF2-40B4-BE49-F238E27FC236}">
                <a16:creationId xmlns:a16="http://schemas.microsoft.com/office/drawing/2014/main" id="{9835D7CA-C85D-1B47-B493-CCE58B7ABC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427207" cy="5143500"/>
          </a:xfrm>
          <a:prstGeom prst="rect">
            <a:avLst/>
          </a:prstGeom>
        </p:spPr>
      </p:pic>
    </p:spTree>
    <p:extLst>
      <p:ext uri="{BB962C8B-B14F-4D97-AF65-F5344CB8AC3E}">
        <p14:creationId xmlns:p14="http://schemas.microsoft.com/office/powerpoint/2010/main" val="7880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44469-4794-4685-B274-B9642DD799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849"/>
          <a:stretch/>
        </p:blipFill>
        <p:spPr>
          <a:xfrm>
            <a:off x="307196" y="0"/>
            <a:ext cx="8565921" cy="5143500"/>
          </a:xfrm>
          <a:prstGeom prst="rect">
            <a:avLst/>
          </a:prstGeom>
        </p:spPr>
      </p:pic>
      <p:pic>
        <p:nvPicPr>
          <p:cNvPr id="5" name="Picture 4">
            <a:extLst>
              <a:ext uri="{FF2B5EF4-FFF2-40B4-BE49-F238E27FC236}">
                <a16:creationId xmlns:a16="http://schemas.microsoft.com/office/drawing/2014/main" id="{883CDB3F-F77C-42CF-8D23-417C25350D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101" y="3771900"/>
            <a:ext cx="1312006" cy="1312006"/>
          </a:xfrm>
          <a:prstGeom prst="rect">
            <a:avLst/>
          </a:prstGeom>
        </p:spPr>
      </p:pic>
    </p:spTree>
    <p:extLst>
      <p:ext uri="{BB962C8B-B14F-4D97-AF65-F5344CB8AC3E}">
        <p14:creationId xmlns:p14="http://schemas.microsoft.com/office/powerpoint/2010/main" val="357108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64852-D916-4F42-BF8F-D2AB2142DC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6916"/>
          <a:stretch/>
        </p:blipFill>
        <p:spPr>
          <a:xfrm>
            <a:off x="403838" y="0"/>
            <a:ext cx="8288472" cy="5143500"/>
          </a:xfrm>
          <a:prstGeom prst="rect">
            <a:avLst/>
          </a:prstGeom>
        </p:spPr>
      </p:pic>
      <p:pic>
        <p:nvPicPr>
          <p:cNvPr id="5" name="Picture 4">
            <a:extLst>
              <a:ext uri="{FF2B5EF4-FFF2-40B4-BE49-F238E27FC236}">
                <a16:creationId xmlns:a16="http://schemas.microsoft.com/office/drawing/2014/main" id="{25571EE1-DD9C-4DE0-BF2A-3AA7B51DD6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88937" y="3540293"/>
            <a:ext cx="1531590" cy="1531590"/>
          </a:xfrm>
          <a:prstGeom prst="rect">
            <a:avLst/>
          </a:prstGeom>
        </p:spPr>
      </p:pic>
    </p:spTree>
    <p:extLst>
      <p:ext uri="{BB962C8B-B14F-4D97-AF65-F5344CB8AC3E}">
        <p14:creationId xmlns:p14="http://schemas.microsoft.com/office/powerpoint/2010/main" val="350004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D9040D-1B09-4A9D-8948-17FFEB213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2479"/>
          <a:stretch/>
        </p:blipFill>
        <p:spPr>
          <a:xfrm>
            <a:off x="165254" y="-1"/>
            <a:ext cx="8824510" cy="5143501"/>
          </a:xfrm>
          <a:prstGeom prst="rect">
            <a:avLst/>
          </a:prstGeom>
        </p:spPr>
      </p:pic>
      <p:sp>
        <p:nvSpPr>
          <p:cNvPr id="4" name="TextBox 3">
            <a:extLst>
              <a:ext uri="{FF2B5EF4-FFF2-40B4-BE49-F238E27FC236}">
                <a16:creationId xmlns:a16="http://schemas.microsoft.com/office/drawing/2014/main" id="{8122AA97-96F3-48B7-8DAD-2113AA741EB0}"/>
              </a:ext>
            </a:extLst>
          </p:cNvPr>
          <p:cNvSpPr txBox="1"/>
          <p:nvPr/>
        </p:nvSpPr>
        <p:spPr>
          <a:xfrm>
            <a:off x="1564106" y="4294340"/>
            <a:ext cx="5733047" cy="415498"/>
          </a:xfrm>
          <a:prstGeom prst="rect">
            <a:avLst/>
          </a:prstGeom>
          <a:noFill/>
        </p:spPr>
        <p:txBody>
          <a:bodyPr wrap="square" rtlCol="0">
            <a:spAutoFit/>
          </a:bodyPr>
          <a:lstStyle/>
          <a:p>
            <a:r>
              <a:rPr lang="en-US" sz="2100" b="1" dirty="0">
                <a:solidFill>
                  <a:schemeClr val="bg1"/>
                </a:solidFill>
              </a:rPr>
              <a:t>Food Service Technology End of Semester Brunch</a:t>
            </a:r>
          </a:p>
        </p:txBody>
      </p:sp>
    </p:spTree>
    <p:extLst>
      <p:ext uri="{BB962C8B-B14F-4D97-AF65-F5344CB8AC3E}">
        <p14:creationId xmlns:p14="http://schemas.microsoft.com/office/powerpoint/2010/main" val="143302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41DFD-577E-41DA-BE48-717BF675D3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5537"/>
          <a:stretch/>
        </p:blipFill>
        <p:spPr>
          <a:xfrm>
            <a:off x="0" y="0"/>
            <a:ext cx="9143999" cy="5143500"/>
          </a:xfrm>
          <a:prstGeom prst="rect">
            <a:avLst/>
          </a:prstGeom>
        </p:spPr>
      </p:pic>
      <p:sp>
        <p:nvSpPr>
          <p:cNvPr id="4" name="TextBox 3">
            <a:extLst>
              <a:ext uri="{FF2B5EF4-FFF2-40B4-BE49-F238E27FC236}">
                <a16:creationId xmlns:a16="http://schemas.microsoft.com/office/drawing/2014/main" id="{394B0885-951D-408A-BC6B-60B8CB9F3C32}"/>
              </a:ext>
            </a:extLst>
          </p:cNvPr>
          <p:cNvSpPr txBox="1"/>
          <p:nvPr/>
        </p:nvSpPr>
        <p:spPr>
          <a:xfrm>
            <a:off x="1734578" y="4006522"/>
            <a:ext cx="5733047" cy="415498"/>
          </a:xfrm>
          <a:prstGeom prst="rect">
            <a:avLst/>
          </a:prstGeom>
          <a:noFill/>
        </p:spPr>
        <p:txBody>
          <a:bodyPr wrap="square" rtlCol="0">
            <a:spAutoFit/>
          </a:bodyPr>
          <a:lstStyle/>
          <a:p>
            <a:r>
              <a:rPr lang="en-US" sz="2100" b="1" dirty="0"/>
              <a:t>Food Service Technology End of Semester Brunch</a:t>
            </a:r>
          </a:p>
        </p:txBody>
      </p:sp>
    </p:spTree>
    <p:extLst>
      <p:ext uri="{BB962C8B-B14F-4D97-AF65-F5344CB8AC3E}">
        <p14:creationId xmlns:p14="http://schemas.microsoft.com/office/powerpoint/2010/main" val="307378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oyd's 1921 Catering - Home | Facebook">
            <a:extLst>
              <a:ext uri="{FF2B5EF4-FFF2-40B4-BE49-F238E27FC236}">
                <a16:creationId xmlns:a16="http://schemas.microsoft.com/office/drawing/2014/main" id="{1FA4CE03-F9F3-4A0D-99FF-690DC88D7A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2846" y="988699"/>
            <a:ext cx="1686443" cy="1686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aufort Grocery Co.">
            <a:extLst>
              <a:ext uri="{FF2B5EF4-FFF2-40B4-BE49-F238E27FC236}">
                <a16:creationId xmlns:a16="http://schemas.microsoft.com/office/drawing/2014/main" id="{256C82AB-6A12-40A8-A31E-622B559AE7B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64955" y="947752"/>
            <a:ext cx="1735102" cy="17273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5ED3955-F311-4F7F-8B54-F5DEABDC74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5744" y="2822813"/>
            <a:ext cx="1956767" cy="1573241"/>
          </a:xfrm>
          <a:prstGeom prst="rect">
            <a:avLst/>
          </a:prstGeom>
        </p:spPr>
      </p:pic>
      <p:pic>
        <p:nvPicPr>
          <p:cNvPr id="1030" name="Picture 6" descr="Blue Ocean Market - Home | Facebook">
            <a:extLst>
              <a:ext uri="{FF2B5EF4-FFF2-40B4-BE49-F238E27FC236}">
                <a16:creationId xmlns:a16="http://schemas.microsoft.com/office/drawing/2014/main" id="{0FF446EF-F16F-4318-BB41-CD966873934C}"/>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8439" t="20558" r="8749" b="18957"/>
          <a:stretch/>
        </p:blipFill>
        <p:spPr bwMode="auto">
          <a:xfrm>
            <a:off x="2358405" y="3005716"/>
            <a:ext cx="1883841" cy="13759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CEFB9D-D687-904E-8BEE-E1E7239DFA26}"/>
              </a:ext>
            </a:extLst>
          </p:cNvPr>
          <p:cNvSpPr/>
          <p:nvPr/>
        </p:nvSpPr>
        <p:spPr>
          <a:xfrm>
            <a:off x="0" y="258015"/>
            <a:ext cx="9144000" cy="461665"/>
          </a:xfrm>
          <a:prstGeom prst="rect">
            <a:avLst/>
          </a:prstGeom>
        </p:spPr>
        <p:txBody>
          <a:bodyPr wrap="square">
            <a:spAutoFit/>
          </a:bodyPr>
          <a:lstStyle/>
          <a:p>
            <a:pPr algn="ctr"/>
            <a:r>
              <a:rPr lang="en-US" sz="2400" b="1" dirty="0">
                <a:solidFill>
                  <a:srgbClr val="000000"/>
                </a:solidFill>
                <a:latin typeface="Calibri" panose="020F0502020204030204" pitchFamily="34" charset="0"/>
              </a:rPr>
              <a:t> Faculty members who also own restaurants in the community</a:t>
            </a:r>
            <a:endParaRPr lang="en-US" sz="2400" b="1" dirty="0"/>
          </a:p>
        </p:txBody>
      </p:sp>
      <p:sp>
        <p:nvSpPr>
          <p:cNvPr id="5" name="TextBox 4">
            <a:extLst>
              <a:ext uri="{FF2B5EF4-FFF2-40B4-BE49-F238E27FC236}">
                <a16:creationId xmlns:a16="http://schemas.microsoft.com/office/drawing/2014/main" id="{B85B833A-6F10-1A40-A433-608AA3737797}"/>
              </a:ext>
            </a:extLst>
          </p:cNvPr>
          <p:cNvSpPr txBox="1"/>
          <p:nvPr/>
        </p:nvSpPr>
        <p:spPr>
          <a:xfrm>
            <a:off x="163813" y="1440875"/>
            <a:ext cx="2029338" cy="646331"/>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rPr>
              <a:t>Shana Olmstead</a:t>
            </a:r>
          </a:p>
          <a:p>
            <a:r>
              <a:rPr lang="en-US" dirty="0">
                <a:latin typeface="Calibri" panose="020F0502020204030204" pitchFamily="34" charset="0"/>
                <a:ea typeface="Calibri" panose="020F0502020204030204" pitchFamily="34" charset="0"/>
              </a:rPr>
              <a:t>Floyd’s 1921 Owner</a:t>
            </a:r>
          </a:p>
        </p:txBody>
      </p:sp>
      <p:sp>
        <p:nvSpPr>
          <p:cNvPr id="6" name="TextBox 5">
            <a:extLst>
              <a:ext uri="{FF2B5EF4-FFF2-40B4-BE49-F238E27FC236}">
                <a16:creationId xmlns:a16="http://schemas.microsoft.com/office/drawing/2014/main" id="{631C58FD-D7F1-8346-8736-8BBFAC257555}"/>
              </a:ext>
            </a:extLst>
          </p:cNvPr>
          <p:cNvSpPr txBox="1"/>
          <p:nvPr/>
        </p:nvSpPr>
        <p:spPr>
          <a:xfrm>
            <a:off x="4727625" y="2176482"/>
            <a:ext cx="2485552" cy="646331"/>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rPr>
              <a:t>Chef Charles Park</a:t>
            </a:r>
          </a:p>
          <a:p>
            <a:r>
              <a:rPr lang="en-US" dirty="0">
                <a:latin typeface="Calibri" panose="020F0502020204030204" pitchFamily="34" charset="0"/>
                <a:ea typeface="Calibri" panose="020F0502020204030204" pitchFamily="34" charset="0"/>
              </a:rPr>
              <a:t>Beaufort Grocery Owner</a:t>
            </a:r>
          </a:p>
        </p:txBody>
      </p:sp>
      <p:sp>
        <p:nvSpPr>
          <p:cNvPr id="7" name="TextBox 6">
            <a:extLst>
              <a:ext uri="{FF2B5EF4-FFF2-40B4-BE49-F238E27FC236}">
                <a16:creationId xmlns:a16="http://schemas.microsoft.com/office/drawing/2014/main" id="{D5F9C85A-3D8F-9747-8C84-1A225B2461FA}"/>
              </a:ext>
            </a:extLst>
          </p:cNvPr>
          <p:cNvSpPr txBox="1"/>
          <p:nvPr/>
        </p:nvSpPr>
        <p:spPr>
          <a:xfrm>
            <a:off x="4727625" y="4180564"/>
            <a:ext cx="3717493" cy="646331"/>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rPr>
              <a:t>Chef Randy Sweat</a:t>
            </a:r>
          </a:p>
          <a:p>
            <a:r>
              <a:rPr lang="en-US" dirty="0">
                <a:latin typeface="Calibri" panose="020F0502020204030204" pitchFamily="34" charset="0"/>
                <a:ea typeface="Calibri" panose="020F0502020204030204" pitchFamily="34" charset="0"/>
              </a:rPr>
              <a:t>Taberna Country Club Chef de Cuisine</a:t>
            </a:r>
          </a:p>
        </p:txBody>
      </p:sp>
      <p:sp>
        <p:nvSpPr>
          <p:cNvPr id="8" name="TextBox 7">
            <a:extLst>
              <a:ext uri="{FF2B5EF4-FFF2-40B4-BE49-F238E27FC236}">
                <a16:creationId xmlns:a16="http://schemas.microsoft.com/office/drawing/2014/main" id="{691CD474-A713-1743-BF08-1A9ECBF6C377}"/>
              </a:ext>
            </a:extLst>
          </p:cNvPr>
          <p:cNvSpPr txBox="1"/>
          <p:nvPr/>
        </p:nvSpPr>
        <p:spPr>
          <a:xfrm>
            <a:off x="154235" y="2150502"/>
            <a:ext cx="2668872" cy="646331"/>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rPr>
              <a:t>Chef James Clarkson</a:t>
            </a:r>
          </a:p>
          <a:p>
            <a:r>
              <a:rPr lang="en-US" dirty="0">
                <a:latin typeface="Calibri" panose="020F0502020204030204" pitchFamily="34" charset="0"/>
                <a:ea typeface="Calibri" panose="020F0502020204030204" pitchFamily="34" charset="0"/>
              </a:rPr>
              <a:t>Floyd’s 1921 Banquet Chef</a:t>
            </a:r>
          </a:p>
        </p:txBody>
      </p:sp>
      <p:sp>
        <p:nvSpPr>
          <p:cNvPr id="9" name="TextBox 8">
            <a:extLst>
              <a:ext uri="{FF2B5EF4-FFF2-40B4-BE49-F238E27FC236}">
                <a16:creationId xmlns:a16="http://schemas.microsoft.com/office/drawing/2014/main" id="{A15CCF1B-5C98-CE41-9F9E-4DC546FB3CCE}"/>
              </a:ext>
            </a:extLst>
          </p:cNvPr>
          <p:cNvSpPr txBox="1"/>
          <p:nvPr/>
        </p:nvSpPr>
        <p:spPr>
          <a:xfrm>
            <a:off x="207881" y="4179378"/>
            <a:ext cx="3454985" cy="646331"/>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rPr>
              <a:t>Chef Jerimiah Tryon</a:t>
            </a:r>
          </a:p>
          <a:p>
            <a:r>
              <a:rPr lang="en-US" dirty="0">
                <a:latin typeface="Calibri" panose="020F0502020204030204" pitchFamily="34" charset="0"/>
                <a:ea typeface="Calibri" panose="020F0502020204030204" pitchFamily="34" charset="0"/>
              </a:rPr>
              <a:t>Blue Ocean Market Executive  Chef</a:t>
            </a:r>
          </a:p>
        </p:txBody>
      </p:sp>
    </p:spTree>
    <p:extLst>
      <p:ext uri="{BB962C8B-B14F-4D97-AF65-F5344CB8AC3E}">
        <p14:creationId xmlns:p14="http://schemas.microsoft.com/office/powerpoint/2010/main" val="165032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127525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3D1396-D25C-F843-87C1-8554878AAEF2}"/>
              </a:ext>
            </a:extLst>
          </p:cNvPr>
          <p:cNvSpPr>
            <a:spLocks noGrp="1"/>
          </p:cNvSpPr>
          <p:nvPr>
            <p:ph idx="1"/>
          </p:nvPr>
        </p:nvSpPr>
        <p:spPr>
          <a:xfrm>
            <a:off x="628650" y="1320904"/>
            <a:ext cx="7886700" cy="3822596"/>
          </a:xfrm>
        </p:spPr>
        <p:txBody>
          <a:bodyPr>
            <a:noAutofit/>
          </a:bodyPr>
          <a:lstStyle/>
          <a:p>
            <a:r>
              <a:rPr lang="en-US" sz="1600" dirty="0"/>
              <a:t>This curriculum provides specific training required to prepare students to assume positions as trained culinary professionals in a variety of foodservice settings including full service restaurants, hotels, resorts, clubs, catering operations, contract foodservice and health care facilities.</a:t>
            </a:r>
          </a:p>
          <a:p>
            <a:r>
              <a:rPr lang="en-US" sz="1600" dirty="0"/>
              <a:t>Students will be provided theoretical knowledge/practical applications that provide critical competencies to meet industry demands, including environmental stewardship, operational efficiencies and professionalism. Courses include sanitation/safety, baking, </a:t>
            </a:r>
            <a:r>
              <a:rPr lang="en-US" sz="1600" dirty="0" err="1"/>
              <a:t>garde</a:t>
            </a:r>
            <a:r>
              <a:rPr lang="en-US" sz="1600" dirty="0"/>
              <a:t> manger, culinary fundamentals/production skills, nutrition, customer service, purchasing/cost control, and human resource management.</a:t>
            </a:r>
          </a:p>
          <a:p>
            <a:r>
              <a:rPr lang="en-US" sz="1600" dirty="0"/>
              <a:t>Graduates should qualify for entry-level opportunities including prep cook, line cook, and station chef. American Culinary Federation certification may be available to graduates. With experience, graduates may advance to positions including sous chef, pastry chef, executive chef, or foodservice manager.</a:t>
            </a:r>
          </a:p>
        </p:txBody>
      </p:sp>
      <p:sp>
        <p:nvSpPr>
          <p:cNvPr id="3" name="Title 2">
            <a:extLst>
              <a:ext uri="{FF2B5EF4-FFF2-40B4-BE49-F238E27FC236}">
                <a16:creationId xmlns:a16="http://schemas.microsoft.com/office/drawing/2014/main" id="{8597A4B7-2454-6747-917B-97694A75FFF9}"/>
              </a:ext>
            </a:extLst>
          </p:cNvPr>
          <p:cNvSpPr>
            <a:spLocks noGrp="1"/>
          </p:cNvSpPr>
          <p:nvPr>
            <p:ph type="title"/>
          </p:nvPr>
        </p:nvSpPr>
        <p:spPr/>
        <p:txBody>
          <a:bodyPr/>
          <a:lstStyle/>
          <a:p>
            <a:r>
              <a:rPr lang="en-US" dirty="0"/>
              <a:t>Culinary Arts (A55150)</a:t>
            </a:r>
          </a:p>
        </p:txBody>
      </p:sp>
    </p:spTree>
    <p:extLst>
      <p:ext uri="{BB962C8B-B14F-4D97-AF65-F5344CB8AC3E}">
        <p14:creationId xmlns:p14="http://schemas.microsoft.com/office/powerpoint/2010/main" val="390960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Chef Mark X. Dowling</a:t>
            </a:r>
          </a:p>
        </p:txBody>
      </p:sp>
      <p:sp>
        <p:nvSpPr>
          <p:cNvPr id="3" name="Subtitle 2"/>
          <p:cNvSpPr>
            <a:spLocks noGrp="1"/>
          </p:cNvSpPr>
          <p:nvPr>
            <p:ph type="subTitle" idx="1"/>
          </p:nvPr>
        </p:nvSpPr>
        <p:spPr/>
        <p:txBody>
          <a:bodyPr>
            <a:normAutofit/>
          </a:bodyPr>
          <a:lstStyle/>
          <a:p>
            <a:r>
              <a:rPr lang="en-US" sz="2800" dirty="0"/>
              <a:t>Department Head, Culinary Arts </a:t>
            </a:r>
          </a:p>
          <a:p>
            <a:r>
              <a:rPr lang="en-US" sz="2800" dirty="0"/>
              <a:t>Coastal Carolina CC</a:t>
            </a:r>
            <a:endParaRPr lang="en-US" dirty="0"/>
          </a:p>
        </p:txBody>
      </p:sp>
      <p:pic>
        <p:nvPicPr>
          <p:cNvPr id="1026" name="Picture 2" descr="https://www.newswise.com/legacy/image.php?image=%2Fimages%2Fuploads%2F2013%2F04%2F29%2FChefMarkDowlingHeadshot2.jpg&amp;width=600&amp;height=600">
            <a:extLst>
              <a:ext uri="{FF2B5EF4-FFF2-40B4-BE49-F238E27FC236}">
                <a16:creationId xmlns:a16="http://schemas.microsoft.com/office/drawing/2014/main" id="{5A6FAE80-5D96-0042-8BE0-DFC06A91108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17532" y="0"/>
            <a:ext cx="2626468" cy="23540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oastalcarolina.edu/wp-content/uploads/2019/12/logo-mobile.png">
            <a:extLst>
              <a:ext uri="{FF2B5EF4-FFF2-40B4-BE49-F238E27FC236}">
                <a16:creationId xmlns:a16="http://schemas.microsoft.com/office/drawing/2014/main" id="{BFC76414-EA8A-F44E-B864-BC81942629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201" y="4152572"/>
            <a:ext cx="7639940" cy="77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4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DACB65-2B83-0B4D-A8E1-0617EDB75CE0}"/>
              </a:ext>
            </a:extLst>
          </p:cNvPr>
          <p:cNvPicPr>
            <a:picLocks noChangeAspect="1"/>
          </p:cNvPicPr>
          <p:nvPr/>
        </p:nvPicPr>
        <p:blipFill rotWithShape="1">
          <a:blip r:embed="rId3">
            <a:extLst>
              <a:ext uri="{28A0092B-C50C-407E-A947-70E740481C1C}">
                <a14:useLocalDpi xmlns:a14="http://schemas.microsoft.com/office/drawing/2010/main"/>
              </a:ext>
            </a:extLst>
          </a:blip>
          <a:srcRect b="4817"/>
          <a:stretch/>
        </p:blipFill>
        <p:spPr>
          <a:xfrm>
            <a:off x="0" y="330508"/>
            <a:ext cx="6040742" cy="4527932"/>
          </a:xfrm>
          <a:prstGeom prst="rect">
            <a:avLst/>
          </a:prstGeom>
        </p:spPr>
      </p:pic>
      <p:pic>
        <p:nvPicPr>
          <p:cNvPr id="5" name="Picture 2" descr="https://www.newswise.com/legacy/image.php?image=%2Fimages%2Fuploads%2F2013%2F04%2F29%2FChefMarkDowlingHeadshot2.jpg&amp;width=600&amp;height=600">
            <a:extLst>
              <a:ext uri="{FF2B5EF4-FFF2-40B4-BE49-F238E27FC236}">
                <a16:creationId xmlns:a16="http://schemas.microsoft.com/office/drawing/2014/main" id="{1DF9A8BE-014E-BB41-ADDF-70F1A851386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0742" y="272239"/>
            <a:ext cx="3103258" cy="465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69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a:lnSpc>
                <a:spcPct val="100000"/>
              </a:lnSpc>
              <a:spcBef>
                <a:spcPts val="0"/>
              </a:spcBef>
              <a:defRPr/>
            </a:pPr>
            <a:r>
              <a:rPr lang="en-US" sz="3600" dirty="0"/>
              <a:t>Coastal Carolina Community College</a:t>
            </a:r>
          </a:p>
        </p:txBody>
      </p:sp>
      <p:pic>
        <p:nvPicPr>
          <p:cNvPr id="4" name="Picture 3">
            <a:extLst>
              <a:ext uri="{FF2B5EF4-FFF2-40B4-BE49-F238E27FC236}">
                <a16:creationId xmlns:a16="http://schemas.microsoft.com/office/drawing/2014/main" id="{E248FEBC-8C95-244C-B4A0-A559FC57E3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000"/>
          <a:stretch/>
        </p:blipFill>
        <p:spPr>
          <a:xfrm>
            <a:off x="0" y="0"/>
            <a:ext cx="9144000" cy="5143500"/>
          </a:xfrm>
          <a:prstGeom prst="rect">
            <a:avLst/>
          </a:prstGeom>
        </p:spPr>
      </p:pic>
    </p:spTree>
    <p:extLst>
      <p:ext uri="{BB962C8B-B14F-4D97-AF65-F5344CB8AC3E}">
        <p14:creationId xmlns:p14="http://schemas.microsoft.com/office/powerpoint/2010/main" val="324702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a:lnSpc>
                <a:spcPct val="100000"/>
              </a:lnSpc>
              <a:spcBef>
                <a:spcPts val="0"/>
              </a:spcBef>
              <a:defRPr/>
            </a:pPr>
            <a:r>
              <a:rPr lang="en-US" sz="3600" dirty="0"/>
              <a:t>Coastal Carolina Community College</a:t>
            </a:r>
          </a:p>
        </p:txBody>
      </p:sp>
      <p:pic>
        <p:nvPicPr>
          <p:cNvPr id="3074" name="Picture 2" descr="Image">
            <a:extLst>
              <a:ext uri="{FF2B5EF4-FFF2-40B4-BE49-F238E27FC236}">
                <a16:creationId xmlns:a16="http://schemas.microsoft.com/office/drawing/2014/main" id="{D731484C-D4E0-D24A-9F1C-518A54CC4ED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0601" r="4690"/>
          <a:stretch/>
        </p:blipFill>
        <p:spPr bwMode="auto">
          <a:xfrm>
            <a:off x="0" y="1365445"/>
            <a:ext cx="9144000" cy="3778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3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C5A81-D387-FD46-AD68-C9AD59CDA05E}"/>
              </a:ext>
            </a:extLst>
          </p:cNvPr>
          <p:cNvSpPr/>
          <p:nvPr/>
        </p:nvSpPr>
        <p:spPr>
          <a:xfrm>
            <a:off x="2777383" y="17091"/>
            <a:ext cx="3606325" cy="5083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6DDC17-2A0B-2B43-9FD8-8157A920B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8460" y="-193067"/>
            <a:ext cx="4289989" cy="5551750"/>
          </a:xfrm>
          <a:prstGeom prst="rect">
            <a:avLst/>
          </a:prstGeom>
        </p:spPr>
      </p:pic>
    </p:spTree>
    <p:extLst>
      <p:ext uri="{BB962C8B-B14F-4D97-AF65-F5344CB8AC3E}">
        <p14:creationId xmlns:p14="http://schemas.microsoft.com/office/powerpoint/2010/main" val="21232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lstStyle/>
          <a:p>
            <a:r>
              <a:rPr lang="en-US" sz="3600" dirty="0"/>
              <a:t>Chef Richard Swanson</a:t>
            </a:r>
          </a:p>
        </p:txBody>
      </p:sp>
      <p:sp>
        <p:nvSpPr>
          <p:cNvPr id="3" name="Subtitle 2"/>
          <p:cNvSpPr>
            <a:spLocks noGrp="1"/>
          </p:cNvSpPr>
          <p:nvPr>
            <p:ph type="subTitle" idx="1"/>
          </p:nvPr>
        </p:nvSpPr>
        <p:spPr/>
        <p:txBody>
          <a:bodyPr>
            <a:normAutofit/>
          </a:bodyPr>
          <a:lstStyle/>
          <a:p>
            <a:r>
              <a:rPr lang="en-US" sz="2800" dirty="0"/>
              <a:t>Icehouse Waterfront Restaurants</a:t>
            </a:r>
          </a:p>
        </p:txBody>
      </p:sp>
      <p:pic>
        <p:nvPicPr>
          <p:cNvPr id="5122" name="Picture 2" descr="https://scontent-iad3-1.xx.fbcdn.net/v/t1.6435-1/p148x148/28870843_2126569044027767_5636541171749617664_n.jpg?_nc_cat=108&amp;ccb=1-5&amp;_nc_sid=1eb0c7&amp;_nc_ohc=SQ2WoSBB1lAAX-m46lt&amp;_nc_ht=scontent-iad3-1.xx&amp;oh=0564ac2743acaf4e8c8ea38cccc676a2&amp;oe=61925290">
            <a:extLst>
              <a:ext uri="{FF2B5EF4-FFF2-40B4-BE49-F238E27FC236}">
                <a16:creationId xmlns:a16="http://schemas.microsoft.com/office/drawing/2014/main" id="{F000AADD-57D6-7645-9971-64641F6B29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2832" y="3344347"/>
            <a:ext cx="1879600" cy="187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75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62119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6967"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a:xfrm>
            <a:off x="1050284" y="1188501"/>
            <a:ext cx="7529511" cy="860822"/>
          </a:xfrm>
        </p:spPr>
        <p:txBody>
          <a:bodyPr/>
          <a:lstStyle/>
          <a:p>
            <a:pPr marL="0" indent="0">
              <a:buNone/>
            </a:pPr>
            <a:r>
              <a:rPr lang="en-US" dirty="0"/>
              <a:t>Next meeting is November 17, 2021 – </a:t>
            </a:r>
          </a:p>
          <a:p>
            <a:pPr marL="0" indent="0">
              <a:buNone/>
            </a:pPr>
            <a:r>
              <a:rPr lang="en-US" dirty="0"/>
              <a:t>Careers in Dental Hygiene</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dirty="0"/>
              <a:t>Raising the Awareness of Career Pathways </a:t>
            </a:r>
            <a:br>
              <a:rPr lang="en-US" dirty="0"/>
            </a:br>
            <a:r>
              <a:rPr lang="en-US" dirty="0"/>
              <a:t>in North Carolina</a:t>
            </a:r>
          </a:p>
        </p:txBody>
      </p:sp>
      <p:pic>
        <p:nvPicPr>
          <p:cNvPr id="4" name="Picture 3" descr="A close up of a sign&#10;&#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393" y="1955902"/>
            <a:ext cx="6050705" cy="2295988"/>
          </a:xfrm>
          <a:prstGeom prst="rect">
            <a:avLst/>
          </a:prstGeom>
        </p:spPr>
      </p:pic>
      <p:sp>
        <p:nvSpPr>
          <p:cNvPr id="7" name="Content Placeholder 1">
            <a:extLst>
              <a:ext uri="{FF2B5EF4-FFF2-40B4-BE49-F238E27FC236}">
                <a16:creationId xmlns:a16="http://schemas.microsoft.com/office/drawing/2014/main" id="{6913A1F7-E1F0-1C4B-A3D4-D9208E295A27}"/>
              </a:ext>
            </a:extLst>
          </p:cNvPr>
          <p:cNvSpPr txBox="1">
            <a:spLocks/>
          </p:cNvSpPr>
          <p:nvPr/>
        </p:nvSpPr>
        <p:spPr>
          <a:xfrm>
            <a:off x="1403393" y="3852268"/>
            <a:ext cx="5839609" cy="860822"/>
          </a:xfrm>
          <a:prstGeom prst="rect">
            <a:avLst/>
          </a:prstGeom>
        </p:spPr>
        <p:txBody>
          <a:bodyPr vert="horz" lIns="68580" tIns="34290" rIns="68580" bIns="3429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US" sz="2100" dirty="0"/>
          </a:p>
        </p:txBody>
      </p:sp>
      <p:sp>
        <p:nvSpPr>
          <p:cNvPr id="8" name="Rectangle 7">
            <a:extLst>
              <a:ext uri="{FF2B5EF4-FFF2-40B4-BE49-F238E27FC236}">
                <a16:creationId xmlns:a16="http://schemas.microsoft.com/office/drawing/2014/main" id="{B04D611D-76BB-5546-BD1E-43BA59EC1E4A}"/>
              </a:ext>
            </a:extLst>
          </p:cNvPr>
          <p:cNvSpPr>
            <a:spLocks noChangeArrowheads="1"/>
          </p:cNvSpPr>
          <p:nvPr/>
        </p:nvSpPr>
        <p:spPr bwMode="auto">
          <a:xfrm>
            <a:off x="263324" y="3427917"/>
            <a:ext cx="5246225" cy="140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err="1"/>
              <a:t>www.ncperkins.org</a:t>
            </a:r>
            <a:r>
              <a:rPr lang="en-US" sz="2400" b="1" dirty="0"/>
              <a:t>/presentations</a:t>
            </a:r>
          </a:p>
        </p:txBody>
      </p:sp>
    </p:spTree>
    <p:extLst>
      <p:ext uri="{BB962C8B-B14F-4D97-AF65-F5344CB8AC3E}">
        <p14:creationId xmlns:p14="http://schemas.microsoft.com/office/powerpoint/2010/main" val="425140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3D1396-D25C-F843-87C1-8554878AAEF2}"/>
              </a:ext>
            </a:extLst>
          </p:cNvPr>
          <p:cNvSpPr>
            <a:spLocks noGrp="1"/>
          </p:cNvSpPr>
          <p:nvPr>
            <p:ph idx="1"/>
          </p:nvPr>
        </p:nvSpPr>
        <p:spPr>
          <a:xfrm>
            <a:off x="628650" y="1320904"/>
            <a:ext cx="7886700" cy="3822596"/>
          </a:xfrm>
        </p:spPr>
        <p:txBody>
          <a:bodyPr>
            <a:noAutofit/>
          </a:bodyPr>
          <a:lstStyle/>
          <a:p>
            <a:r>
              <a:rPr lang="en-US" sz="1800" dirty="0">
                <a:solidFill>
                  <a:srgbClr val="000000"/>
                </a:solidFill>
                <a:latin typeface="Times New Roman" panose="02020603050405020304" pitchFamily="18" charset="0"/>
              </a:rPr>
              <a:t>This curriculum is designed to provide students with the skills and knowledge required for employment in the baking/pastry industry, including restaurants, hotels, independent bakeries/pastry shops, wholesale/retail markets, and high-volume bakeries, and/or further academic studies.</a:t>
            </a:r>
          </a:p>
          <a:p>
            <a:r>
              <a:rPr lang="en-US" sz="1800" dirty="0">
                <a:solidFill>
                  <a:srgbClr val="000000"/>
                </a:solidFill>
                <a:latin typeface="Times New Roman" panose="02020603050405020304" pitchFamily="18" charset="0"/>
              </a:rPr>
              <a:t>Students will be provided theoretical knowledge/practical applications that provide critical competencies to meet industry demands, including environmental stewardship, operational efficiencies and professionalism. Course work includes specialty/artisanal breads, desserts/pastries, decorative work, high-volume production and food marketing.</a:t>
            </a:r>
          </a:p>
          <a:p>
            <a:r>
              <a:rPr lang="en-US" sz="1800" dirty="0">
                <a:solidFill>
                  <a:srgbClr val="000000"/>
                </a:solidFill>
                <a:latin typeface="Times New Roman" panose="02020603050405020304" pitchFamily="18" charset="0"/>
              </a:rPr>
              <a:t>Graduates should qualify for entry-level positions, such as pastry/bakery assistant, area pastry chef and assistant pastry chef. American Culinary Federation certification may be available to graduates.</a:t>
            </a:r>
            <a:endParaRPr lang="en-US" sz="1800" dirty="0"/>
          </a:p>
        </p:txBody>
      </p:sp>
      <p:sp>
        <p:nvSpPr>
          <p:cNvPr id="3" name="Title 2">
            <a:extLst>
              <a:ext uri="{FF2B5EF4-FFF2-40B4-BE49-F238E27FC236}">
                <a16:creationId xmlns:a16="http://schemas.microsoft.com/office/drawing/2014/main" id="{8597A4B7-2454-6747-917B-97694A75FFF9}"/>
              </a:ext>
            </a:extLst>
          </p:cNvPr>
          <p:cNvSpPr>
            <a:spLocks noGrp="1"/>
          </p:cNvSpPr>
          <p:nvPr>
            <p:ph type="title"/>
          </p:nvPr>
        </p:nvSpPr>
        <p:spPr/>
        <p:txBody>
          <a:bodyPr/>
          <a:lstStyle/>
          <a:p>
            <a:r>
              <a:rPr lang="en-US" dirty="0"/>
              <a:t>Baking and Pastry Arts (A55130)</a:t>
            </a:r>
          </a:p>
        </p:txBody>
      </p:sp>
    </p:spTree>
    <p:extLst>
      <p:ext uri="{BB962C8B-B14F-4D97-AF65-F5344CB8AC3E}">
        <p14:creationId xmlns:p14="http://schemas.microsoft.com/office/powerpoint/2010/main" val="311092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657695-8946-4157-8DEC-C3D8F474F2C5}"/>
              </a:ext>
            </a:extLst>
          </p:cNvPr>
          <p:cNvSpPr txBox="1"/>
          <p:nvPr/>
        </p:nvSpPr>
        <p:spPr>
          <a:xfrm>
            <a:off x="914400" y="4695825"/>
            <a:ext cx="2460930" cy="369332"/>
          </a:xfrm>
          <a:prstGeom prst="rect">
            <a:avLst/>
          </a:prstGeom>
          <a:noFill/>
        </p:spPr>
        <p:txBody>
          <a:bodyPr wrap="none" rtlCol="0">
            <a:spAutoFit/>
          </a:bodyPr>
          <a:lstStyle/>
          <a:p>
            <a:r>
              <a:rPr lang="en-US" dirty="0"/>
              <a:t>Data from NCTower.com</a:t>
            </a:r>
          </a:p>
        </p:txBody>
      </p:sp>
      <p:sp>
        <p:nvSpPr>
          <p:cNvPr id="9" name="TextBox 8">
            <a:extLst>
              <a:ext uri="{FF2B5EF4-FFF2-40B4-BE49-F238E27FC236}">
                <a16:creationId xmlns:a16="http://schemas.microsoft.com/office/drawing/2014/main" id="{D34B1693-1A46-49F4-AC89-53D58429FD9C}"/>
              </a:ext>
            </a:extLst>
          </p:cNvPr>
          <p:cNvSpPr txBox="1"/>
          <p:nvPr/>
        </p:nvSpPr>
        <p:spPr>
          <a:xfrm>
            <a:off x="819150" y="152400"/>
            <a:ext cx="4992072" cy="400110"/>
          </a:xfrm>
          <a:prstGeom prst="rect">
            <a:avLst/>
          </a:prstGeom>
          <a:noFill/>
        </p:spPr>
        <p:txBody>
          <a:bodyPr wrap="none" rtlCol="0">
            <a:spAutoFit/>
          </a:bodyPr>
          <a:lstStyle/>
          <a:p>
            <a:r>
              <a:rPr lang="en-US" sz="2000" dirty="0"/>
              <a:t>Culinary Arts– NC Associate Degree Graduates</a:t>
            </a:r>
          </a:p>
        </p:txBody>
      </p:sp>
      <p:pic>
        <p:nvPicPr>
          <p:cNvPr id="3" name="Picture 2">
            <a:extLst>
              <a:ext uri="{FF2B5EF4-FFF2-40B4-BE49-F238E27FC236}">
                <a16:creationId xmlns:a16="http://schemas.microsoft.com/office/drawing/2014/main" id="{97E5A4AD-252A-EE47-BC04-0258F25675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512428"/>
            <a:ext cx="13500101" cy="4631072"/>
          </a:xfrm>
          <a:prstGeom prst="rect">
            <a:avLst/>
          </a:prstGeom>
        </p:spPr>
      </p:pic>
    </p:spTree>
    <p:extLst>
      <p:ext uri="{BB962C8B-B14F-4D97-AF65-F5344CB8AC3E}">
        <p14:creationId xmlns:p14="http://schemas.microsoft.com/office/powerpoint/2010/main" val="298653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657695-8946-4157-8DEC-C3D8F474F2C5}"/>
              </a:ext>
            </a:extLst>
          </p:cNvPr>
          <p:cNvSpPr txBox="1"/>
          <p:nvPr/>
        </p:nvSpPr>
        <p:spPr>
          <a:xfrm>
            <a:off x="914400" y="4695825"/>
            <a:ext cx="2460930" cy="369332"/>
          </a:xfrm>
          <a:prstGeom prst="rect">
            <a:avLst/>
          </a:prstGeom>
          <a:noFill/>
        </p:spPr>
        <p:txBody>
          <a:bodyPr wrap="none" rtlCol="0">
            <a:spAutoFit/>
          </a:bodyPr>
          <a:lstStyle/>
          <a:p>
            <a:r>
              <a:rPr lang="en-US" dirty="0"/>
              <a:t>Data from NCTower.com</a:t>
            </a:r>
          </a:p>
        </p:txBody>
      </p:sp>
      <p:sp>
        <p:nvSpPr>
          <p:cNvPr id="9" name="TextBox 8">
            <a:extLst>
              <a:ext uri="{FF2B5EF4-FFF2-40B4-BE49-F238E27FC236}">
                <a16:creationId xmlns:a16="http://schemas.microsoft.com/office/drawing/2014/main" id="{D34B1693-1A46-49F4-AC89-53D58429FD9C}"/>
              </a:ext>
            </a:extLst>
          </p:cNvPr>
          <p:cNvSpPr txBox="1"/>
          <p:nvPr/>
        </p:nvSpPr>
        <p:spPr>
          <a:xfrm>
            <a:off x="819150" y="152400"/>
            <a:ext cx="5982343" cy="400110"/>
          </a:xfrm>
          <a:prstGeom prst="rect">
            <a:avLst/>
          </a:prstGeom>
          <a:noFill/>
        </p:spPr>
        <p:txBody>
          <a:bodyPr wrap="none" rtlCol="0">
            <a:spAutoFit/>
          </a:bodyPr>
          <a:lstStyle/>
          <a:p>
            <a:r>
              <a:rPr lang="en-US" sz="2000" dirty="0"/>
              <a:t>Baking and Pastry Arts– NC Associate Degree Graduates</a:t>
            </a:r>
          </a:p>
        </p:txBody>
      </p:sp>
      <p:pic>
        <p:nvPicPr>
          <p:cNvPr id="3" name="Picture 2">
            <a:extLst>
              <a:ext uri="{FF2B5EF4-FFF2-40B4-BE49-F238E27FC236}">
                <a16:creationId xmlns:a16="http://schemas.microsoft.com/office/drawing/2014/main" id="{C61C1C95-CBFB-4749-9C45-9D3FD6AA1C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99689"/>
            <a:ext cx="13436600" cy="4643810"/>
          </a:xfrm>
          <a:prstGeom prst="rect">
            <a:avLst/>
          </a:prstGeom>
        </p:spPr>
      </p:pic>
    </p:spTree>
    <p:extLst>
      <p:ext uri="{BB962C8B-B14F-4D97-AF65-F5344CB8AC3E}">
        <p14:creationId xmlns:p14="http://schemas.microsoft.com/office/powerpoint/2010/main" val="194288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1887</TotalTime>
  <Words>2764</Words>
  <Application>Microsoft Macintosh PowerPoint</Application>
  <PresentationFormat>On-screen Show (16:9)</PresentationFormat>
  <Paragraphs>580</Paragraphs>
  <Slides>67</Slides>
  <Notes>67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ヒラギノ角ゴ Pro W3</vt:lpstr>
      <vt:lpstr>Arial</vt:lpstr>
      <vt:lpstr>Calibri</vt:lpstr>
      <vt:lpstr>Calibri Light</vt:lpstr>
      <vt:lpstr>Helvetica Neue Medium</vt:lpstr>
      <vt:lpstr>HelvLight</vt:lpstr>
      <vt:lpstr>Times New Roman</vt:lpstr>
      <vt:lpstr>Office Theme</vt:lpstr>
      <vt:lpstr>October 20, 2021 Careers in Culinary Arts &amp; Baking and Pastry Arts</vt:lpstr>
      <vt:lpstr>PowerPoint Presentation</vt:lpstr>
      <vt:lpstr>Dr. Mary Olvera</vt:lpstr>
      <vt:lpstr>Culinary Arts (A55150)</vt:lpstr>
      <vt:lpstr>Baking and Pastry Arts (A55130)</vt:lpstr>
      <vt:lpstr>Culinary Arts (A55150)</vt:lpstr>
      <vt:lpstr>Baking and Pastry Arts (A55130)</vt:lpstr>
      <vt:lpstr>PowerPoint Presentation</vt:lpstr>
      <vt:lpstr>PowerPoint Presentation</vt:lpstr>
      <vt:lpstr>PowerPoint Presentation</vt:lpstr>
      <vt:lpstr>NCCareers.org</vt:lpstr>
      <vt:lpstr>NCCareers.org</vt:lpstr>
      <vt:lpstr>PowerPoint Presentation</vt:lpstr>
      <vt:lpstr>Chef Cathryn Strohm-Horton</vt:lpstr>
      <vt:lpstr>PowerPoint Presentation</vt:lpstr>
      <vt:lpstr>PowerPoint Presentation</vt:lpstr>
      <vt:lpstr>AB Tech CC</vt:lpstr>
      <vt:lpstr>AB Tech CC</vt:lpstr>
      <vt:lpstr>AB Tech CC</vt:lpstr>
      <vt:lpstr>Chef Jonathan Eller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Julie Perry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Joshua C. Jachimiak</vt:lpstr>
      <vt:lpstr>PowerPoint Presentation</vt:lpstr>
      <vt:lpstr>Shana Olmstead </vt:lpstr>
      <vt:lpstr>PowerPoint Presentation</vt:lpstr>
      <vt:lpstr>Bena T. Weires</vt:lpstr>
      <vt:lpstr>Elizabeth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Chef Mark X. Dowling</vt:lpstr>
      <vt:lpstr>PowerPoint Presentation</vt:lpstr>
      <vt:lpstr>Coastal Carolina Community College</vt:lpstr>
      <vt:lpstr>Coastal Carolina Community College</vt:lpstr>
      <vt:lpstr>PowerPoint Presentation</vt:lpstr>
      <vt:lpstr>Chef Richard Swanson</vt:lpstr>
      <vt:lpstr>PowerPoint Presentation</vt:lpstr>
      <vt:lpstr>Raising the Awareness of Career Pathways  in North Carolina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18, 2021 Careers in Diesel Mechanics</dc:title>
  <dc:creator>Chris Droessler</dc:creator>
  <cp:keywords/>
  <cp:lastModifiedBy>Chris Droessler</cp:lastModifiedBy>
  <cp:revision>1</cp:revision>
  <cp:lastPrinted>2017-04-26T15:33:33Z</cp:lastPrinted>
  <dcterms:created xsi:type="dcterms:W3CDTF">2017-04-24T19:18:55Z</dcterms:created>
  <dcterms:modified xsi:type="dcterms:W3CDTF">2021-10-20T20:07:52Z</dcterms:modified>
</cp:coreProperties>
</file>