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tif" ContentType="image/tif"/>
  <Default Extension="tiff" ContentType="image/tiff"/>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48" r:id="rId1"/>
  </p:sldMasterIdLst>
  <p:notesMasterIdLst>
    <p:notesMasterId r:id="rId75"/>
  </p:notesMasterIdLst>
  <p:handoutMasterIdLst>
    <p:handoutMasterId r:id="rId76"/>
  </p:handoutMasterIdLst>
  <p:sldIdLst>
    <p:sldId id="737" r:id="rId2"/>
    <p:sldId id="704" r:id="rId3"/>
    <p:sldId id="738" r:id="rId4"/>
    <p:sldId id="748" r:id="rId5"/>
    <p:sldId id="749" r:id="rId6"/>
    <p:sldId id="750" r:id="rId7"/>
    <p:sldId id="751" r:id="rId8"/>
    <p:sldId id="752" r:id="rId9"/>
    <p:sldId id="753" r:id="rId10"/>
    <p:sldId id="754" r:id="rId11"/>
    <p:sldId id="755" r:id="rId12"/>
    <p:sldId id="756" r:id="rId13"/>
    <p:sldId id="757" r:id="rId14"/>
    <p:sldId id="758" r:id="rId15"/>
    <p:sldId id="759" r:id="rId16"/>
    <p:sldId id="762" r:id="rId17"/>
    <p:sldId id="761" r:id="rId18"/>
    <p:sldId id="791" r:id="rId19"/>
    <p:sldId id="767" r:id="rId20"/>
    <p:sldId id="548" r:id="rId21"/>
    <p:sldId id="523" r:id="rId22"/>
    <p:sldId id="501" r:id="rId23"/>
    <p:sldId id="768" r:id="rId24"/>
    <p:sldId id="473" r:id="rId25"/>
    <p:sldId id="474" r:id="rId26"/>
    <p:sldId id="475" r:id="rId27"/>
    <p:sldId id="476" r:id="rId28"/>
    <p:sldId id="477" r:id="rId29"/>
    <p:sldId id="549" r:id="rId30"/>
    <p:sldId id="550" r:id="rId31"/>
    <p:sldId id="769" r:id="rId32"/>
    <p:sldId id="478" r:id="rId33"/>
    <p:sldId id="479" r:id="rId34"/>
    <p:sldId id="766" r:id="rId35"/>
    <p:sldId id="481" r:id="rId36"/>
    <p:sldId id="551" r:id="rId37"/>
    <p:sldId id="554" r:id="rId38"/>
    <p:sldId id="482" r:id="rId39"/>
    <p:sldId id="500" r:id="rId40"/>
    <p:sldId id="341" r:id="rId41"/>
    <p:sldId id="342" r:id="rId42"/>
    <p:sldId id="480" r:id="rId43"/>
    <p:sldId id="495" r:id="rId44"/>
    <p:sldId id="493" r:id="rId45"/>
    <p:sldId id="494" r:id="rId46"/>
    <p:sldId id="498" r:id="rId47"/>
    <p:sldId id="499" r:id="rId48"/>
    <p:sldId id="496" r:id="rId49"/>
    <p:sldId id="497" r:id="rId50"/>
    <p:sldId id="483" r:id="rId51"/>
    <p:sldId id="765" r:id="rId52"/>
    <p:sldId id="770" r:id="rId53"/>
    <p:sldId id="771" r:id="rId54"/>
    <p:sldId id="772" r:id="rId55"/>
    <p:sldId id="773" r:id="rId56"/>
    <p:sldId id="774" r:id="rId57"/>
    <p:sldId id="775" r:id="rId58"/>
    <p:sldId id="776" r:id="rId59"/>
    <p:sldId id="777" r:id="rId60"/>
    <p:sldId id="778" r:id="rId61"/>
    <p:sldId id="779" r:id="rId62"/>
    <p:sldId id="780" r:id="rId63"/>
    <p:sldId id="781" r:id="rId64"/>
    <p:sldId id="792" r:id="rId65"/>
    <p:sldId id="793" r:id="rId66"/>
    <p:sldId id="794" r:id="rId67"/>
    <p:sldId id="795" r:id="rId68"/>
    <p:sldId id="785" r:id="rId69"/>
    <p:sldId id="786" r:id="rId70"/>
    <p:sldId id="787" r:id="rId71"/>
    <p:sldId id="788" r:id="rId72"/>
    <p:sldId id="789" r:id="rId73"/>
    <p:sldId id="790" r:id="rId74"/>
  </p:sldIdLst>
  <p:sldSz cx="9144000" cy="5143500" type="screen16x9"/>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EB111"/>
    <a:srgbClr val="003767"/>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6CE97E96-1937-A343-BA60-D2F44CAFE3A9}" v="273" dt="2020-03-12T11:08:32.752"/>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6717" autoAdjust="0"/>
    <p:restoredTop sz="62398"/>
  </p:normalViewPr>
  <p:slideViewPr>
    <p:cSldViewPr snapToGrid="0">
      <p:cViewPr varScale="1">
        <p:scale>
          <a:sx n="116" d="100"/>
          <a:sy n="116" d="100"/>
        </p:scale>
        <p:origin x="464" y="184"/>
      </p:cViewPr>
      <p:guideLst/>
    </p:cSldViewPr>
  </p:slideViewPr>
  <p:outlineViewPr>
    <p:cViewPr>
      <p:scale>
        <a:sx n="33" d="100"/>
        <a:sy n="33" d="100"/>
      </p:scale>
      <p:origin x="0" y="-116320"/>
    </p:cViewPr>
  </p:outlineViewPr>
  <p:notesTextViewPr>
    <p:cViewPr>
      <p:scale>
        <a:sx n="1" d="1"/>
        <a:sy n="1" d="1"/>
      </p:scale>
      <p:origin x="0" y="0"/>
    </p:cViewPr>
  </p:notesTextViewPr>
  <p:sorterViewPr>
    <p:cViewPr>
      <p:scale>
        <a:sx n="150" d="100"/>
        <a:sy n="150" d="100"/>
      </p:scale>
      <p:origin x="0" y="0"/>
    </p:cViewPr>
  </p:sorterViewPr>
  <p:notesViewPr>
    <p:cSldViewPr snapToGrid="0">
      <p:cViewPr varScale="1">
        <p:scale>
          <a:sx n="114" d="100"/>
          <a:sy n="114" d="100"/>
        </p:scale>
        <p:origin x="4496" y="176"/>
      </p:cViewPr>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16" Type="http://schemas.openxmlformats.org/officeDocument/2006/relationships/slide" Target="slides/slide15.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theme" Target="theme/theme1.xml"/><Relationship Id="rId5" Type="http://schemas.openxmlformats.org/officeDocument/2006/relationships/slide" Target="slides/slide4.xml"/><Relationship Id="rId61" Type="http://schemas.openxmlformats.org/officeDocument/2006/relationships/slide" Target="slides/slide60.xml"/><Relationship Id="rId82" Type="http://schemas.microsoft.com/office/2015/10/relationships/revisionInfo" Target="revisionInfo.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tableStyles" Target="tableStyle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viewProps" Target="viewProps.xml"/><Relationship Id="rId81" Type="http://schemas.microsoft.com/office/2016/11/relationships/changesInfo" Target="changesInfos/changesInfo1.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handoutMaster" Target="handoutMasters/handoutMaster1.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Chris Droessler" userId="625c3661-9d64-47fa-b83c-4b49393bd161" providerId="ADAL" clId="{E4AA3BD0-AAC9-A941-A220-389C2CE08B02}"/>
    <pc:docChg chg="delSld modSection">
      <pc:chgData name="Chris Droessler" userId="625c3661-9d64-47fa-b83c-4b49393bd161" providerId="ADAL" clId="{E4AA3BD0-AAC9-A941-A220-389C2CE08B02}" dt="2020-02-20T13:14:45.396" v="83" actId="2696"/>
      <pc:docMkLst>
        <pc:docMk/>
      </pc:docMkLst>
      <pc:sldChg chg="del">
        <pc:chgData name="Chris Droessler" userId="625c3661-9d64-47fa-b83c-4b49393bd161" providerId="ADAL" clId="{E4AA3BD0-AAC9-A941-A220-389C2CE08B02}" dt="2020-02-20T13:14:45.179" v="50" actId="2696"/>
        <pc:sldMkLst>
          <pc:docMk/>
          <pc:sldMk cId="1601590592" sldId="265"/>
        </pc:sldMkLst>
      </pc:sldChg>
      <pc:sldChg chg="del">
        <pc:chgData name="Chris Droessler" userId="625c3661-9d64-47fa-b83c-4b49393bd161" providerId="ADAL" clId="{E4AA3BD0-AAC9-A941-A220-389C2CE08B02}" dt="2020-02-20T13:14:44.498" v="4" actId="2696"/>
        <pc:sldMkLst>
          <pc:docMk/>
          <pc:sldMk cId="3754574763" sldId="266"/>
        </pc:sldMkLst>
      </pc:sldChg>
      <pc:sldChg chg="del">
        <pc:chgData name="Chris Droessler" userId="625c3661-9d64-47fa-b83c-4b49393bd161" providerId="ADAL" clId="{E4AA3BD0-AAC9-A941-A220-389C2CE08B02}" dt="2020-02-20T13:14:45.277" v="61" actId="2696"/>
        <pc:sldMkLst>
          <pc:docMk/>
          <pc:sldMk cId="1792735702" sldId="272"/>
        </pc:sldMkLst>
      </pc:sldChg>
      <pc:sldChg chg="del">
        <pc:chgData name="Chris Droessler" userId="625c3661-9d64-47fa-b83c-4b49393bd161" providerId="ADAL" clId="{E4AA3BD0-AAC9-A941-A220-389C2CE08B02}" dt="2020-02-20T13:14:45.384" v="79" actId="2696"/>
        <pc:sldMkLst>
          <pc:docMk/>
          <pc:sldMk cId="485712414" sldId="274"/>
        </pc:sldMkLst>
      </pc:sldChg>
      <pc:sldChg chg="del">
        <pc:chgData name="Chris Droessler" userId="625c3661-9d64-47fa-b83c-4b49393bd161" providerId="ADAL" clId="{E4AA3BD0-AAC9-A941-A220-389C2CE08B02}" dt="2020-02-20T13:14:45.353" v="72" actId="2696"/>
        <pc:sldMkLst>
          <pc:docMk/>
          <pc:sldMk cId="1312623294" sldId="275"/>
        </pc:sldMkLst>
      </pc:sldChg>
      <pc:sldChg chg="del">
        <pc:chgData name="Chris Droessler" userId="625c3661-9d64-47fa-b83c-4b49393bd161" providerId="ADAL" clId="{E4AA3BD0-AAC9-A941-A220-389C2CE08B02}" dt="2020-02-20T13:14:45.396" v="83" actId="2696"/>
        <pc:sldMkLst>
          <pc:docMk/>
          <pc:sldMk cId="753626156" sldId="281"/>
        </pc:sldMkLst>
      </pc:sldChg>
      <pc:sldChg chg="del">
        <pc:chgData name="Chris Droessler" userId="625c3661-9d64-47fa-b83c-4b49393bd161" providerId="ADAL" clId="{E4AA3BD0-AAC9-A941-A220-389C2CE08B02}" dt="2020-02-20T13:14:44.518" v="5" actId="2696"/>
        <pc:sldMkLst>
          <pc:docMk/>
          <pc:sldMk cId="157070210" sldId="411"/>
        </pc:sldMkLst>
      </pc:sldChg>
      <pc:sldChg chg="del">
        <pc:chgData name="Chris Droessler" userId="625c3661-9d64-47fa-b83c-4b49393bd161" providerId="ADAL" clId="{E4AA3BD0-AAC9-A941-A220-389C2CE08B02}" dt="2020-02-20T13:14:44.478" v="3" actId="2696"/>
        <pc:sldMkLst>
          <pc:docMk/>
          <pc:sldMk cId="1960297345" sldId="483"/>
        </pc:sldMkLst>
      </pc:sldChg>
      <pc:sldChg chg="del">
        <pc:chgData name="Chris Droessler" userId="625c3661-9d64-47fa-b83c-4b49393bd161" providerId="ADAL" clId="{E4AA3BD0-AAC9-A941-A220-389C2CE08B02}" dt="2020-02-20T13:14:45.252" v="58" actId="2696"/>
        <pc:sldMkLst>
          <pc:docMk/>
          <pc:sldMk cId="3223483966" sldId="509"/>
        </pc:sldMkLst>
      </pc:sldChg>
      <pc:sldChg chg="del">
        <pc:chgData name="Chris Droessler" userId="625c3661-9d64-47fa-b83c-4b49393bd161" providerId="ADAL" clId="{E4AA3BD0-AAC9-A941-A220-389C2CE08B02}" dt="2020-02-20T13:14:45.149" v="47" actId="2696"/>
        <pc:sldMkLst>
          <pc:docMk/>
          <pc:sldMk cId="3526271831" sldId="511"/>
        </pc:sldMkLst>
      </pc:sldChg>
      <pc:sldChg chg="del">
        <pc:chgData name="Chris Droessler" userId="625c3661-9d64-47fa-b83c-4b49393bd161" providerId="ADAL" clId="{E4AA3BD0-AAC9-A941-A220-389C2CE08B02}" dt="2020-02-20T13:14:45.310" v="65" actId="2696"/>
        <pc:sldMkLst>
          <pc:docMk/>
          <pc:sldMk cId="4254513729" sldId="512"/>
        </pc:sldMkLst>
      </pc:sldChg>
      <pc:sldChg chg="del">
        <pc:chgData name="Chris Droessler" userId="625c3661-9d64-47fa-b83c-4b49393bd161" providerId="ADAL" clId="{E4AA3BD0-AAC9-A941-A220-389C2CE08B02}" dt="2020-02-20T13:14:45.008" v="35" actId="2696"/>
        <pc:sldMkLst>
          <pc:docMk/>
          <pc:sldMk cId="2817247336" sldId="513"/>
        </pc:sldMkLst>
      </pc:sldChg>
      <pc:sldChg chg="del">
        <pc:chgData name="Chris Droessler" userId="625c3661-9d64-47fa-b83c-4b49393bd161" providerId="ADAL" clId="{E4AA3BD0-AAC9-A941-A220-389C2CE08B02}" dt="2020-02-20T13:14:45.380" v="78" actId="2696"/>
        <pc:sldMkLst>
          <pc:docMk/>
          <pc:sldMk cId="3186210653" sldId="514"/>
        </pc:sldMkLst>
      </pc:sldChg>
      <pc:sldChg chg="del">
        <pc:chgData name="Chris Droessler" userId="625c3661-9d64-47fa-b83c-4b49393bd161" providerId="ADAL" clId="{E4AA3BD0-AAC9-A941-A220-389C2CE08B02}" dt="2020-02-20T13:14:45.376" v="77" actId="2696"/>
        <pc:sldMkLst>
          <pc:docMk/>
          <pc:sldMk cId="1148131924" sldId="515"/>
        </pc:sldMkLst>
      </pc:sldChg>
      <pc:sldChg chg="del">
        <pc:chgData name="Chris Droessler" userId="625c3661-9d64-47fa-b83c-4b49393bd161" providerId="ADAL" clId="{E4AA3BD0-AAC9-A941-A220-389C2CE08B02}" dt="2020-02-20T13:14:44.924" v="29" actId="2696"/>
        <pc:sldMkLst>
          <pc:docMk/>
          <pc:sldMk cId="2881002776" sldId="521"/>
        </pc:sldMkLst>
      </pc:sldChg>
      <pc:sldChg chg="del">
        <pc:chgData name="Chris Droessler" userId="625c3661-9d64-47fa-b83c-4b49393bd161" providerId="ADAL" clId="{E4AA3BD0-AAC9-A941-A220-389C2CE08B02}" dt="2020-02-20T13:14:45.107" v="43" actId="2696"/>
        <pc:sldMkLst>
          <pc:docMk/>
          <pc:sldMk cId="2779310115" sldId="525"/>
        </pc:sldMkLst>
      </pc:sldChg>
      <pc:sldChg chg="del">
        <pc:chgData name="Chris Droessler" userId="625c3661-9d64-47fa-b83c-4b49393bd161" providerId="ADAL" clId="{E4AA3BD0-AAC9-A941-A220-389C2CE08B02}" dt="2020-02-20T13:14:45.368" v="75" actId="2696"/>
        <pc:sldMkLst>
          <pc:docMk/>
          <pc:sldMk cId="1802031989" sldId="528"/>
        </pc:sldMkLst>
      </pc:sldChg>
      <pc:sldChg chg="del">
        <pc:chgData name="Chris Droessler" userId="625c3661-9d64-47fa-b83c-4b49393bd161" providerId="ADAL" clId="{E4AA3BD0-AAC9-A941-A220-389C2CE08B02}" dt="2020-02-20T13:14:44.894" v="27" actId="2696"/>
        <pc:sldMkLst>
          <pc:docMk/>
          <pc:sldMk cId="1557097039" sldId="532"/>
        </pc:sldMkLst>
      </pc:sldChg>
      <pc:sldChg chg="del">
        <pc:chgData name="Chris Droessler" userId="625c3661-9d64-47fa-b83c-4b49393bd161" providerId="ADAL" clId="{E4AA3BD0-AAC9-A941-A220-389C2CE08B02}" dt="2020-02-20T13:14:45.336" v="69" actId="2696"/>
        <pc:sldMkLst>
          <pc:docMk/>
          <pc:sldMk cId="3308247913" sldId="534"/>
        </pc:sldMkLst>
      </pc:sldChg>
      <pc:sldChg chg="del">
        <pc:chgData name="Chris Droessler" userId="625c3661-9d64-47fa-b83c-4b49393bd161" providerId="ADAL" clId="{E4AA3BD0-AAC9-A941-A220-389C2CE08B02}" dt="2020-02-20T13:14:44.981" v="33" actId="2696"/>
        <pc:sldMkLst>
          <pc:docMk/>
          <pc:sldMk cId="1170993290" sldId="538"/>
        </pc:sldMkLst>
      </pc:sldChg>
      <pc:sldChg chg="del">
        <pc:chgData name="Chris Droessler" userId="625c3661-9d64-47fa-b83c-4b49393bd161" providerId="ADAL" clId="{E4AA3BD0-AAC9-A941-A220-389C2CE08B02}" dt="2020-02-20T13:14:45.347" v="71" actId="2696"/>
        <pc:sldMkLst>
          <pc:docMk/>
          <pc:sldMk cId="2992138866" sldId="542"/>
        </pc:sldMkLst>
      </pc:sldChg>
      <pc:sldChg chg="del">
        <pc:chgData name="Chris Droessler" userId="625c3661-9d64-47fa-b83c-4b49393bd161" providerId="ADAL" clId="{E4AA3BD0-AAC9-A941-A220-389C2CE08B02}" dt="2020-02-20T13:14:45.021" v="36" actId="2696"/>
        <pc:sldMkLst>
          <pc:docMk/>
          <pc:sldMk cId="1152502431" sldId="543"/>
        </pc:sldMkLst>
      </pc:sldChg>
      <pc:sldChg chg="del">
        <pc:chgData name="Chris Droessler" userId="625c3661-9d64-47fa-b83c-4b49393bd161" providerId="ADAL" clId="{E4AA3BD0-AAC9-A941-A220-389C2CE08B02}" dt="2020-02-20T13:14:45.084" v="41" actId="2696"/>
        <pc:sldMkLst>
          <pc:docMk/>
          <pc:sldMk cId="1784353046" sldId="544"/>
        </pc:sldMkLst>
      </pc:sldChg>
      <pc:sldChg chg="del">
        <pc:chgData name="Chris Droessler" userId="625c3661-9d64-47fa-b83c-4b49393bd161" providerId="ADAL" clId="{E4AA3BD0-AAC9-A941-A220-389C2CE08B02}" dt="2020-02-20T13:14:44.953" v="31" actId="2696"/>
        <pc:sldMkLst>
          <pc:docMk/>
          <pc:sldMk cId="1969882827" sldId="545"/>
        </pc:sldMkLst>
      </pc:sldChg>
      <pc:sldChg chg="del">
        <pc:chgData name="Chris Droessler" userId="625c3661-9d64-47fa-b83c-4b49393bd161" providerId="ADAL" clId="{E4AA3BD0-AAC9-A941-A220-389C2CE08B02}" dt="2020-02-20T13:14:45.323" v="67" actId="2696"/>
        <pc:sldMkLst>
          <pc:docMk/>
          <pc:sldMk cId="3765622904" sldId="546"/>
        </pc:sldMkLst>
      </pc:sldChg>
      <pc:sldChg chg="del">
        <pc:chgData name="Chris Droessler" userId="625c3661-9d64-47fa-b83c-4b49393bd161" providerId="ADAL" clId="{E4AA3BD0-AAC9-A941-A220-389C2CE08B02}" dt="2020-02-20T13:14:45.095" v="42" actId="2696"/>
        <pc:sldMkLst>
          <pc:docMk/>
          <pc:sldMk cId="1567014597" sldId="547"/>
        </pc:sldMkLst>
      </pc:sldChg>
      <pc:sldChg chg="del">
        <pc:chgData name="Chris Droessler" userId="625c3661-9d64-47fa-b83c-4b49393bd161" providerId="ADAL" clId="{E4AA3BD0-AAC9-A941-A220-389C2CE08B02}" dt="2020-02-20T13:14:45.388" v="80" actId="2696"/>
        <pc:sldMkLst>
          <pc:docMk/>
          <pc:sldMk cId="1972243842" sldId="548"/>
        </pc:sldMkLst>
      </pc:sldChg>
      <pc:sldChg chg="del">
        <pc:chgData name="Chris Droessler" userId="625c3661-9d64-47fa-b83c-4b49393bd161" providerId="ADAL" clId="{E4AA3BD0-AAC9-A941-A220-389C2CE08B02}" dt="2020-02-20T13:14:45.302" v="64" actId="2696"/>
        <pc:sldMkLst>
          <pc:docMk/>
          <pc:sldMk cId="3928822900" sldId="549"/>
        </pc:sldMkLst>
      </pc:sldChg>
      <pc:sldChg chg="del">
        <pc:chgData name="Chris Droessler" userId="625c3661-9d64-47fa-b83c-4b49393bd161" providerId="ADAL" clId="{E4AA3BD0-AAC9-A941-A220-389C2CE08B02}" dt="2020-02-20T13:14:45.261" v="59" actId="2696"/>
        <pc:sldMkLst>
          <pc:docMk/>
          <pc:sldMk cId="3038918188" sldId="551"/>
        </pc:sldMkLst>
      </pc:sldChg>
      <pc:sldChg chg="del">
        <pc:chgData name="Chris Droessler" userId="625c3661-9d64-47fa-b83c-4b49393bd161" providerId="ADAL" clId="{E4AA3BD0-AAC9-A941-A220-389C2CE08B02}" dt="2020-02-20T13:14:45.292" v="63" actId="2696"/>
        <pc:sldMkLst>
          <pc:docMk/>
          <pc:sldMk cId="2261795799" sldId="552"/>
        </pc:sldMkLst>
      </pc:sldChg>
      <pc:sldChg chg="del">
        <pc:chgData name="Chris Droessler" userId="625c3661-9d64-47fa-b83c-4b49393bd161" providerId="ADAL" clId="{E4AA3BD0-AAC9-A941-A220-389C2CE08B02}" dt="2020-02-20T13:14:45.234" v="56" actId="2696"/>
        <pc:sldMkLst>
          <pc:docMk/>
          <pc:sldMk cId="797042957" sldId="554"/>
        </pc:sldMkLst>
      </pc:sldChg>
      <pc:sldChg chg="del">
        <pc:chgData name="Chris Droessler" userId="625c3661-9d64-47fa-b83c-4b49393bd161" providerId="ADAL" clId="{E4AA3BD0-AAC9-A941-A220-389C2CE08B02}" dt="2020-02-20T13:14:45.243" v="57" actId="2696"/>
        <pc:sldMkLst>
          <pc:docMk/>
          <pc:sldMk cId="1127496624" sldId="561"/>
        </pc:sldMkLst>
      </pc:sldChg>
      <pc:sldChg chg="del">
        <pc:chgData name="Chris Droessler" userId="625c3661-9d64-47fa-b83c-4b49393bd161" providerId="ADAL" clId="{E4AA3BD0-AAC9-A941-A220-389C2CE08B02}" dt="2020-02-20T13:14:44.967" v="32" actId="2696"/>
        <pc:sldMkLst>
          <pc:docMk/>
          <pc:sldMk cId="1107501514" sldId="562"/>
        </pc:sldMkLst>
      </pc:sldChg>
      <pc:sldChg chg="del">
        <pc:chgData name="Chris Droessler" userId="625c3661-9d64-47fa-b83c-4b49393bd161" providerId="ADAL" clId="{E4AA3BD0-AAC9-A941-A220-389C2CE08B02}" dt="2020-02-20T13:14:44.733" v="17" actId="2696"/>
        <pc:sldMkLst>
          <pc:docMk/>
          <pc:sldMk cId="1261742435" sldId="564"/>
        </pc:sldMkLst>
      </pc:sldChg>
      <pc:sldChg chg="del">
        <pc:chgData name="Chris Droessler" userId="625c3661-9d64-47fa-b83c-4b49393bd161" providerId="ADAL" clId="{E4AA3BD0-AAC9-A941-A220-389C2CE08B02}" dt="2020-02-20T13:14:45.034" v="37" actId="2696"/>
        <pc:sldMkLst>
          <pc:docMk/>
          <pc:sldMk cId="793579014" sldId="566"/>
        </pc:sldMkLst>
      </pc:sldChg>
      <pc:sldChg chg="del">
        <pc:chgData name="Chris Droessler" userId="625c3661-9d64-47fa-b83c-4b49393bd161" providerId="ADAL" clId="{E4AA3BD0-AAC9-A941-A220-389C2CE08B02}" dt="2020-02-20T13:14:45.216" v="54" actId="2696"/>
        <pc:sldMkLst>
          <pc:docMk/>
          <pc:sldMk cId="520573234" sldId="599"/>
        </pc:sldMkLst>
      </pc:sldChg>
      <pc:sldChg chg="del">
        <pc:chgData name="Chris Droessler" userId="625c3661-9d64-47fa-b83c-4b49393bd161" providerId="ADAL" clId="{E4AA3BD0-AAC9-A941-A220-389C2CE08B02}" dt="2020-02-20T13:14:45.170" v="49" actId="2696"/>
        <pc:sldMkLst>
          <pc:docMk/>
          <pc:sldMk cId="279613620" sldId="613"/>
        </pc:sldMkLst>
      </pc:sldChg>
      <pc:sldChg chg="del">
        <pc:chgData name="Chris Droessler" userId="625c3661-9d64-47fa-b83c-4b49393bd161" providerId="ADAL" clId="{E4AA3BD0-AAC9-A941-A220-389C2CE08B02}" dt="2020-02-20T13:14:44.800" v="21" actId="2696"/>
        <pc:sldMkLst>
          <pc:docMk/>
          <pc:sldMk cId="158575149" sldId="699"/>
        </pc:sldMkLst>
      </pc:sldChg>
      <pc:sldChg chg="del">
        <pc:chgData name="Chris Droessler" userId="625c3661-9d64-47fa-b83c-4b49393bd161" providerId="ADAL" clId="{E4AA3BD0-AAC9-A941-A220-389C2CE08B02}" dt="2020-02-20T13:14:44.784" v="20" actId="2696"/>
        <pc:sldMkLst>
          <pc:docMk/>
          <pc:sldMk cId="1704069926" sldId="710"/>
        </pc:sldMkLst>
      </pc:sldChg>
      <pc:sldChg chg="del">
        <pc:chgData name="Chris Droessler" userId="625c3661-9d64-47fa-b83c-4b49393bd161" providerId="ADAL" clId="{E4AA3BD0-AAC9-A941-A220-389C2CE08B02}" dt="2020-02-20T13:14:45.394" v="82" actId="2696"/>
        <pc:sldMkLst>
          <pc:docMk/>
          <pc:sldMk cId="2473793993" sldId="744"/>
        </pc:sldMkLst>
      </pc:sldChg>
      <pc:sldChg chg="del">
        <pc:chgData name="Chris Droessler" userId="625c3661-9d64-47fa-b83c-4b49393bd161" providerId="ADAL" clId="{E4AA3BD0-AAC9-A941-A220-389C2CE08B02}" dt="2020-02-20T13:14:44.750" v="18" actId="2696"/>
        <pc:sldMkLst>
          <pc:docMk/>
          <pc:sldMk cId="4200904338" sldId="746"/>
        </pc:sldMkLst>
      </pc:sldChg>
      <pc:sldChg chg="del">
        <pc:chgData name="Chris Droessler" userId="625c3661-9d64-47fa-b83c-4b49393bd161" providerId="ADAL" clId="{E4AA3BD0-AAC9-A941-A220-389C2CE08B02}" dt="2020-02-20T13:14:45.391" v="81" actId="2696"/>
        <pc:sldMkLst>
          <pc:docMk/>
          <pc:sldMk cId="3168181729" sldId="751"/>
        </pc:sldMkLst>
      </pc:sldChg>
      <pc:sldChg chg="del">
        <pc:chgData name="Chris Droessler" userId="625c3661-9d64-47fa-b83c-4b49393bd161" providerId="ADAL" clId="{E4AA3BD0-AAC9-A941-A220-389C2CE08B02}" dt="2020-02-20T13:14:45.317" v="66" actId="2696"/>
        <pc:sldMkLst>
          <pc:docMk/>
          <pc:sldMk cId="393665633" sldId="763"/>
        </pc:sldMkLst>
      </pc:sldChg>
      <pc:sldChg chg="del">
        <pc:chgData name="Chris Droessler" userId="625c3661-9d64-47fa-b83c-4b49393bd161" providerId="ADAL" clId="{E4AA3BD0-AAC9-A941-A220-389C2CE08B02}" dt="2020-02-20T13:14:45.059" v="39" actId="2696"/>
        <pc:sldMkLst>
          <pc:docMk/>
          <pc:sldMk cId="2827184821" sldId="798"/>
        </pc:sldMkLst>
      </pc:sldChg>
      <pc:sldChg chg="del">
        <pc:chgData name="Chris Droessler" userId="625c3661-9d64-47fa-b83c-4b49393bd161" providerId="ADAL" clId="{E4AA3BD0-AAC9-A941-A220-389C2CE08B02}" dt="2020-02-20T13:14:45.342" v="70" actId="2696"/>
        <pc:sldMkLst>
          <pc:docMk/>
          <pc:sldMk cId="3347850964" sldId="800"/>
        </pc:sldMkLst>
      </pc:sldChg>
      <pc:sldChg chg="del">
        <pc:chgData name="Chris Droessler" userId="625c3661-9d64-47fa-b83c-4b49393bd161" providerId="ADAL" clId="{E4AA3BD0-AAC9-A941-A220-389C2CE08B02}" dt="2020-02-20T13:14:45.372" v="76" actId="2696"/>
        <pc:sldMkLst>
          <pc:docMk/>
          <pc:sldMk cId="1262652315" sldId="802"/>
        </pc:sldMkLst>
      </pc:sldChg>
      <pc:sldChg chg="del">
        <pc:chgData name="Chris Droessler" userId="625c3661-9d64-47fa-b83c-4b49393bd161" providerId="ADAL" clId="{E4AA3BD0-AAC9-A941-A220-389C2CE08B02}" dt="2020-02-20T13:14:44.995" v="34" actId="2696"/>
        <pc:sldMkLst>
          <pc:docMk/>
          <pc:sldMk cId="1148999987" sldId="803"/>
        </pc:sldMkLst>
      </pc:sldChg>
      <pc:sldChg chg="del">
        <pc:chgData name="Chris Droessler" userId="625c3661-9d64-47fa-b83c-4b49393bd161" providerId="ADAL" clId="{E4AA3BD0-AAC9-A941-A220-389C2CE08B02}" dt="2020-02-20T13:14:45.226" v="55" actId="2696"/>
        <pc:sldMkLst>
          <pc:docMk/>
          <pc:sldMk cId="1473567741" sldId="804"/>
        </pc:sldMkLst>
      </pc:sldChg>
      <pc:sldChg chg="del">
        <pc:chgData name="Chris Droessler" userId="625c3661-9d64-47fa-b83c-4b49393bd161" providerId="ADAL" clId="{E4AA3BD0-AAC9-A941-A220-389C2CE08B02}" dt="2020-02-20T13:14:45.139" v="46" actId="2696"/>
        <pc:sldMkLst>
          <pc:docMk/>
          <pc:sldMk cId="2753603042" sldId="805"/>
        </pc:sldMkLst>
      </pc:sldChg>
      <pc:sldChg chg="del">
        <pc:chgData name="Chris Droessler" userId="625c3661-9d64-47fa-b83c-4b49393bd161" providerId="ADAL" clId="{E4AA3BD0-AAC9-A941-A220-389C2CE08B02}" dt="2020-02-20T13:14:45.363" v="74" actId="2696"/>
        <pc:sldMkLst>
          <pc:docMk/>
          <pc:sldMk cId="947539613" sldId="806"/>
        </pc:sldMkLst>
      </pc:sldChg>
      <pc:sldChg chg="del">
        <pc:chgData name="Chris Droessler" userId="625c3661-9d64-47fa-b83c-4b49393bd161" providerId="ADAL" clId="{E4AA3BD0-AAC9-A941-A220-389C2CE08B02}" dt="2020-02-20T13:14:44.699" v="15" actId="2696"/>
        <pc:sldMkLst>
          <pc:docMk/>
          <pc:sldMk cId="1550910330" sldId="807"/>
        </pc:sldMkLst>
      </pc:sldChg>
      <pc:sldChg chg="del">
        <pc:chgData name="Chris Droessler" userId="625c3661-9d64-47fa-b83c-4b49393bd161" providerId="ADAL" clId="{E4AA3BD0-AAC9-A941-A220-389C2CE08B02}" dt="2020-02-20T13:14:44.879" v="26" actId="2696"/>
        <pc:sldMkLst>
          <pc:docMk/>
          <pc:sldMk cId="32531782" sldId="817"/>
        </pc:sldMkLst>
      </pc:sldChg>
      <pc:sldChg chg="del">
        <pc:chgData name="Chris Droessler" userId="625c3661-9d64-47fa-b83c-4b49393bd161" providerId="ADAL" clId="{E4AA3BD0-AAC9-A941-A220-389C2CE08B02}" dt="2020-02-20T13:14:44.909" v="28" actId="2696"/>
        <pc:sldMkLst>
          <pc:docMk/>
          <pc:sldMk cId="683639959" sldId="818"/>
        </pc:sldMkLst>
      </pc:sldChg>
      <pc:sldChg chg="del">
        <pc:chgData name="Chris Droessler" userId="625c3661-9d64-47fa-b83c-4b49393bd161" providerId="ADAL" clId="{E4AA3BD0-AAC9-A941-A220-389C2CE08B02}" dt="2020-02-20T13:14:45.285" v="62" actId="2696"/>
        <pc:sldMkLst>
          <pc:docMk/>
          <pc:sldMk cId="2076646751" sldId="819"/>
        </pc:sldMkLst>
      </pc:sldChg>
      <pc:sldChg chg="del">
        <pc:chgData name="Chris Droessler" userId="625c3661-9d64-47fa-b83c-4b49393bd161" providerId="ADAL" clId="{E4AA3BD0-AAC9-A941-A220-389C2CE08B02}" dt="2020-02-20T13:14:45.129" v="45" actId="2696"/>
        <pc:sldMkLst>
          <pc:docMk/>
          <pc:sldMk cId="3148774109" sldId="849"/>
        </pc:sldMkLst>
      </pc:sldChg>
      <pc:sldChg chg="del">
        <pc:chgData name="Chris Droessler" userId="625c3661-9d64-47fa-b83c-4b49393bd161" providerId="ADAL" clId="{E4AA3BD0-AAC9-A941-A220-389C2CE08B02}" dt="2020-02-20T13:14:44.716" v="16" actId="2696"/>
        <pc:sldMkLst>
          <pc:docMk/>
          <pc:sldMk cId="2344696338" sldId="878"/>
        </pc:sldMkLst>
      </pc:sldChg>
      <pc:sldChg chg="del">
        <pc:chgData name="Chris Droessler" userId="625c3661-9d64-47fa-b83c-4b49393bd161" providerId="ADAL" clId="{E4AA3BD0-AAC9-A941-A220-389C2CE08B02}" dt="2020-02-20T13:14:45.269" v="60" actId="2696"/>
        <pc:sldMkLst>
          <pc:docMk/>
          <pc:sldMk cId="1497470689" sldId="883"/>
        </pc:sldMkLst>
      </pc:sldChg>
      <pc:sldChg chg="del">
        <pc:chgData name="Chris Droessler" userId="625c3661-9d64-47fa-b83c-4b49393bd161" providerId="ADAL" clId="{E4AA3BD0-AAC9-A941-A220-389C2CE08B02}" dt="2020-02-20T13:14:44.832" v="23" actId="2696"/>
        <pc:sldMkLst>
          <pc:docMk/>
          <pc:sldMk cId="1962525254" sldId="914"/>
        </pc:sldMkLst>
      </pc:sldChg>
      <pc:sldChg chg="del">
        <pc:chgData name="Chris Droessler" userId="625c3661-9d64-47fa-b83c-4b49393bd161" providerId="ADAL" clId="{E4AA3BD0-AAC9-A941-A220-389C2CE08B02}" dt="2020-02-20T13:14:44.848" v="24" actId="2696"/>
        <pc:sldMkLst>
          <pc:docMk/>
          <pc:sldMk cId="2733898511" sldId="915"/>
        </pc:sldMkLst>
      </pc:sldChg>
      <pc:sldChg chg="del">
        <pc:chgData name="Chris Droessler" userId="625c3661-9d64-47fa-b83c-4b49393bd161" providerId="ADAL" clId="{E4AA3BD0-AAC9-A941-A220-389C2CE08B02}" dt="2020-02-20T13:14:44.863" v="25" actId="2696"/>
        <pc:sldMkLst>
          <pc:docMk/>
          <pc:sldMk cId="1248866755" sldId="916"/>
        </pc:sldMkLst>
      </pc:sldChg>
      <pc:sldChg chg="del">
        <pc:chgData name="Chris Droessler" userId="625c3661-9d64-47fa-b83c-4b49393bd161" providerId="ADAL" clId="{E4AA3BD0-AAC9-A941-A220-389C2CE08B02}" dt="2020-02-20T13:14:44.556" v="7" actId="2696"/>
        <pc:sldMkLst>
          <pc:docMk/>
          <pc:sldMk cId="3088084254" sldId="920"/>
        </pc:sldMkLst>
      </pc:sldChg>
      <pc:sldChg chg="del">
        <pc:chgData name="Chris Droessler" userId="625c3661-9d64-47fa-b83c-4b49393bd161" providerId="ADAL" clId="{E4AA3BD0-AAC9-A941-A220-389C2CE08B02}" dt="2020-02-20T13:14:44.537" v="6" actId="2696"/>
        <pc:sldMkLst>
          <pc:docMk/>
          <pc:sldMk cId="2710816544" sldId="921"/>
        </pc:sldMkLst>
      </pc:sldChg>
      <pc:sldChg chg="del">
        <pc:chgData name="Chris Droessler" userId="625c3661-9d64-47fa-b83c-4b49393bd161" providerId="ADAL" clId="{E4AA3BD0-AAC9-A941-A220-389C2CE08B02}" dt="2020-02-20T13:14:44.574" v="8" actId="2696"/>
        <pc:sldMkLst>
          <pc:docMk/>
          <pc:sldMk cId="576158929" sldId="923"/>
        </pc:sldMkLst>
      </pc:sldChg>
      <pc:sldChg chg="del">
        <pc:chgData name="Chris Droessler" userId="625c3661-9d64-47fa-b83c-4b49393bd161" providerId="ADAL" clId="{E4AA3BD0-AAC9-A941-A220-389C2CE08B02}" dt="2020-02-20T13:14:44.592" v="9" actId="2696"/>
        <pc:sldMkLst>
          <pc:docMk/>
          <pc:sldMk cId="3074644395" sldId="924"/>
        </pc:sldMkLst>
      </pc:sldChg>
      <pc:sldChg chg="del">
        <pc:chgData name="Chris Droessler" userId="625c3661-9d64-47fa-b83c-4b49393bd161" providerId="ADAL" clId="{E4AA3BD0-AAC9-A941-A220-389C2CE08B02}" dt="2020-02-20T13:14:44.628" v="11" actId="2696"/>
        <pc:sldMkLst>
          <pc:docMk/>
          <pc:sldMk cId="3195706392" sldId="925"/>
        </pc:sldMkLst>
      </pc:sldChg>
      <pc:sldChg chg="del">
        <pc:chgData name="Chris Droessler" userId="625c3661-9d64-47fa-b83c-4b49393bd161" providerId="ADAL" clId="{E4AA3BD0-AAC9-A941-A220-389C2CE08B02}" dt="2020-02-20T13:14:44.610" v="10" actId="2696"/>
        <pc:sldMkLst>
          <pc:docMk/>
          <pc:sldMk cId="3708436992" sldId="926"/>
        </pc:sldMkLst>
      </pc:sldChg>
      <pc:sldChg chg="del">
        <pc:chgData name="Chris Droessler" userId="625c3661-9d64-47fa-b83c-4b49393bd161" providerId="ADAL" clId="{E4AA3BD0-AAC9-A941-A220-389C2CE08B02}" dt="2020-02-20T13:14:44.646" v="12" actId="2696"/>
        <pc:sldMkLst>
          <pc:docMk/>
          <pc:sldMk cId="122683630" sldId="927"/>
        </pc:sldMkLst>
      </pc:sldChg>
      <pc:sldChg chg="del">
        <pc:chgData name="Chris Droessler" userId="625c3661-9d64-47fa-b83c-4b49393bd161" providerId="ADAL" clId="{E4AA3BD0-AAC9-A941-A220-389C2CE08B02}" dt="2020-02-20T13:14:44.664" v="13" actId="2696"/>
        <pc:sldMkLst>
          <pc:docMk/>
          <pc:sldMk cId="205677332" sldId="928"/>
        </pc:sldMkLst>
      </pc:sldChg>
      <pc:sldChg chg="del">
        <pc:chgData name="Chris Droessler" userId="625c3661-9d64-47fa-b83c-4b49393bd161" providerId="ADAL" clId="{E4AA3BD0-AAC9-A941-A220-389C2CE08B02}" dt="2020-02-20T13:14:44.681" v="14" actId="2696"/>
        <pc:sldMkLst>
          <pc:docMk/>
          <pc:sldMk cId="145721764" sldId="929"/>
        </pc:sldMkLst>
      </pc:sldChg>
      <pc:sldChg chg="del">
        <pc:chgData name="Chris Droessler" userId="625c3661-9d64-47fa-b83c-4b49393bd161" providerId="ADAL" clId="{E4AA3BD0-AAC9-A941-A220-389C2CE08B02}" dt="2020-02-20T13:14:45.047" v="38" actId="2696"/>
        <pc:sldMkLst>
          <pc:docMk/>
          <pc:sldMk cId="522455022" sldId="930"/>
        </pc:sldMkLst>
      </pc:sldChg>
      <pc:sldChg chg="del">
        <pc:chgData name="Chris Droessler" userId="625c3661-9d64-47fa-b83c-4b49393bd161" providerId="ADAL" clId="{E4AA3BD0-AAC9-A941-A220-389C2CE08B02}" dt="2020-02-20T13:14:45.159" v="48" actId="2696"/>
        <pc:sldMkLst>
          <pc:docMk/>
          <pc:sldMk cId="1955860665" sldId="945"/>
        </pc:sldMkLst>
      </pc:sldChg>
      <pc:sldChg chg="del">
        <pc:chgData name="Chris Droessler" userId="625c3661-9d64-47fa-b83c-4b49393bd161" providerId="ADAL" clId="{E4AA3BD0-AAC9-A941-A220-389C2CE08B02}" dt="2020-02-20T13:14:45.072" v="40" actId="2696"/>
        <pc:sldMkLst>
          <pc:docMk/>
          <pc:sldMk cId="3413008259" sldId="981"/>
        </pc:sldMkLst>
      </pc:sldChg>
      <pc:sldChg chg="del">
        <pc:chgData name="Chris Droessler" userId="625c3661-9d64-47fa-b83c-4b49393bd161" providerId="ADAL" clId="{E4AA3BD0-AAC9-A941-A220-389C2CE08B02}" dt="2020-02-20T13:14:45.206" v="53" actId="2696"/>
        <pc:sldMkLst>
          <pc:docMk/>
          <pc:sldMk cId="2133438890" sldId="982"/>
        </pc:sldMkLst>
      </pc:sldChg>
      <pc:sldChg chg="del">
        <pc:chgData name="Chris Droessler" userId="625c3661-9d64-47fa-b83c-4b49393bd161" providerId="ADAL" clId="{E4AA3BD0-AAC9-A941-A220-389C2CE08B02}" dt="2020-02-20T13:14:45.118" v="44" actId="2696"/>
        <pc:sldMkLst>
          <pc:docMk/>
          <pc:sldMk cId="83167984" sldId="983"/>
        </pc:sldMkLst>
      </pc:sldChg>
      <pc:sldChg chg="del">
        <pc:chgData name="Chris Droessler" userId="625c3661-9d64-47fa-b83c-4b49393bd161" providerId="ADAL" clId="{E4AA3BD0-AAC9-A941-A220-389C2CE08B02}" dt="2020-02-20T13:14:45.358" v="73" actId="2696"/>
        <pc:sldMkLst>
          <pc:docMk/>
          <pc:sldMk cId="749169474" sldId="984"/>
        </pc:sldMkLst>
      </pc:sldChg>
      <pc:sldChg chg="del">
        <pc:chgData name="Chris Droessler" userId="625c3661-9d64-47fa-b83c-4b49393bd161" providerId="ADAL" clId="{E4AA3BD0-AAC9-A941-A220-389C2CE08B02}" dt="2020-02-20T13:14:45.188" v="51" actId="2696"/>
        <pc:sldMkLst>
          <pc:docMk/>
          <pc:sldMk cId="4072857890" sldId="985"/>
        </pc:sldMkLst>
      </pc:sldChg>
      <pc:sldChg chg="del">
        <pc:chgData name="Chris Droessler" userId="625c3661-9d64-47fa-b83c-4b49393bd161" providerId="ADAL" clId="{E4AA3BD0-AAC9-A941-A220-389C2CE08B02}" dt="2020-02-20T13:14:45.330" v="68" actId="2696"/>
        <pc:sldMkLst>
          <pc:docMk/>
          <pc:sldMk cId="227261500" sldId="986"/>
        </pc:sldMkLst>
      </pc:sldChg>
      <pc:sldChg chg="del">
        <pc:chgData name="Chris Droessler" userId="625c3661-9d64-47fa-b83c-4b49393bd161" providerId="ADAL" clId="{E4AA3BD0-AAC9-A941-A220-389C2CE08B02}" dt="2020-02-20T13:14:44.939" v="30" actId="2696"/>
        <pc:sldMkLst>
          <pc:docMk/>
          <pc:sldMk cId="2259922933" sldId="987"/>
        </pc:sldMkLst>
      </pc:sldChg>
      <pc:sldChg chg="del">
        <pc:chgData name="Chris Droessler" userId="625c3661-9d64-47fa-b83c-4b49393bd161" providerId="ADAL" clId="{E4AA3BD0-AAC9-A941-A220-389C2CE08B02}" dt="2020-02-20T13:14:45.197" v="52" actId="2696"/>
        <pc:sldMkLst>
          <pc:docMk/>
          <pc:sldMk cId="247372015" sldId="995"/>
        </pc:sldMkLst>
      </pc:sldChg>
      <pc:sldChg chg="del">
        <pc:chgData name="Chris Droessler" userId="625c3661-9d64-47fa-b83c-4b49393bd161" providerId="ADAL" clId="{E4AA3BD0-AAC9-A941-A220-389C2CE08B02}" dt="2020-02-20T13:14:44.767" v="19" actId="2696"/>
        <pc:sldMkLst>
          <pc:docMk/>
          <pc:sldMk cId="3877361193" sldId="1000"/>
        </pc:sldMkLst>
      </pc:sldChg>
      <pc:sldChg chg="del">
        <pc:chgData name="Chris Droessler" userId="625c3661-9d64-47fa-b83c-4b49393bd161" providerId="ADAL" clId="{E4AA3BD0-AAC9-A941-A220-389C2CE08B02}" dt="2020-02-20T13:14:44.816" v="22" actId="2696"/>
        <pc:sldMkLst>
          <pc:docMk/>
          <pc:sldMk cId="1058306211" sldId="1011"/>
        </pc:sldMkLst>
      </pc:sldChg>
      <pc:sldChg chg="del">
        <pc:chgData name="Chris Droessler" userId="625c3661-9d64-47fa-b83c-4b49393bd161" providerId="ADAL" clId="{E4AA3BD0-AAC9-A941-A220-389C2CE08B02}" dt="2020-02-20T13:14:44.439" v="1" actId="2696"/>
        <pc:sldMkLst>
          <pc:docMk/>
          <pc:sldMk cId="2741928806" sldId="1028"/>
        </pc:sldMkLst>
      </pc:sldChg>
      <pc:sldChg chg="del">
        <pc:chgData name="Chris Droessler" userId="625c3661-9d64-47fa-b83c-4b49393bd161" providerId="ADAL" clId="{E4AA3BD0-AAC9-A941-A220-389C2CE08B02}" dt="2020-02-20T13:14:44.459" v="2" actId="2696"/>
        <pc:sldMkLst>
          <pc:docMk/>
          <pc:sldMk cId="2104700287" sldId="1030"/>
        </pc:sldMkLst>
      </pc:sldChg>
      <pc:sldChg chg="del">
        <pc:chgData name="Chris Droessler" userId="625c3661-9d64-47fa-b83c-4b49393bd161" providerId="ADAL" clId="{E4AA3BD0-AAC9-A941-A220-389C2CE08B02}" dt="2020-02-20T13:14:44.419" v="0" actId="2696"/>
        <pc:sldMkLst>
          <pc:docMk/>
          <pc:sldMk cId="536136265" sldId="1033"/>
        </pc:sldMkLst>
      </pc:sldChg>
    </pc:docChg>
  </pc:docChgLst>
  <pc:docChgLst>
    <pc:chgData name="Chris Droessler" userId="625c3661-9d64-47fa-b83c-4b49393bd161" providerId="ADAL" clId="{EB4EB56B-12DC-A94C-B0CF-E21A98137943}"/>
    <pc:docChg chg="undo custSel addSld delSld modSld sldOrd modMainMaster delSection modSection">
      <pc:chgData name="Chris Droessler" userId="625c3661-9d64-47fa-b83c-4b49393bd161" providerId="ADAL" clId="{EB4EB56B-12DC-A94C-B0CF-E21A98137943}" dt="2020-02-19T19:16:17.981" v="6158" actId="20577"/>
      <pc:docMkLst>
        <pc:docMk/>
      </pc:docMkLst>
      <pc:sldChg chg="modSp">
        <pc:chgData name="Chris Droessler" userId="625c3661-9d64-47fa-b83c-4b49393bd161" providerId="ADAL" clId="{EB4EB56B-12DC-A94C-B0CF-E21A98137943}" dt="2020-01-16T17:24:54.485" v="116" actId="403"/>
        <pc:sldMkLst>
          <pc:docMk/>
          <pc:sldMk cId="3754574763" sldId="266"/>
        </pc:sldMkLst>
        <pc:spChg chg="mod">
          <ac:chgData name="Chris Droessler" userId="625c3661-9d64-47fa-b83c-4b49393bd161" providerId="ADAL" clId="{EB4EB56B-12DC-A94C-B0CF-E21A98137943}" dt="2020-01-16T17:24:54.485" v="116" actId="403"/>
          <ac:spMkLst>
            <pc:docMk/>
            <pc:sldMk cId="3754574763" sldId="266"/>
            <ac:spMk id="2" creationId="{00000000-0000-0000-0000-000000000000}"/>
          </ac:spMkLst>
        </pc:spChg>
        <pc:spChg chg="mod">
          <ac:chgData name="Chris Droessler" userId="625c3661-9d64-47fa-b83c-4b49393bd161" providerId="ADAL" clId="{EB4EB56B-12DC-A94C-B0CF-E21A98137943}" dt="2020-01-16T17:17:09.873" v="18"/>
          <ac:spMkLst>
            <pc:docMk/>
            <pc:sldMk cId="3754574763" sldId="266"/>
            <ac:spMk id="6" creationId="{00000000-0000-0000-0000-000000000000}"/>
          </ac:spMkLst>
        </pc:spChg>
        <pc:picChg chg="mod">
          <ac:chgData name="Chris Droessler" userId="625c3661-9d64-47fa-b83c-4b49393bd161" providerId="ADAL" clId="{EB4EB56B-12DC-A94C-B0CF-E21A98137943}" dt="2020-01-16T17:17:09.873" v="18"/>
          <ac:picMkLst>
            <pc:docMk/>
            <pc:sldMk cId="3754574763" sldId="266"/>
            <ac:picMk id="4" creationId="{00000000-0000-0000-0000-000000000000}"/>
          </ac:picMkLst>
        </pc:picChg>
      </pc:sldChg>
      <pc:sldChg chg="modSp">
        <pc:chgData name="Chris Droessler" userId="625c3661-9d64-47fa-b83c-4b49393bd161" providerId="ADAL" clId="{EB4EB56B-12DC-A94C-B0CF-E21A98137943}" dt="2020-01-16T17:17:09.873" v="18"/>
        <pc:sldMkLst>
          <pc:docMk/>
          <pc:sldMk cId="1792735702" sldId="272"/>
        </pc:sldMkLst>
        <pc:picChg chg="mod">
          <ac:chgData name="Chris Droessler" userId="625c3661-9d64-47fa-b83c-4b49393bd161" providerId="ADAL" clId="{EB4EB56B-12DC-A94C-B0CF-E21A98137943}" dt="2020-01-16T17:17:09.873" v="18"/>
          <ac:picMkLst>
            <pc:docMk/>
            <pc:sldMk cId="1792735702" sldId="272"/>
            <ac:picMk id="4" creationId="{00000000-0000-0000-0000-000000000000}"/>
          </ac:picMkLst>
        </pc:picChg>
      </pc:sldChg>
      <pc:sldChg chg="modSp">
        <pc:chgData name="Chris Droessler" userId="625c3661-9d64-47fa-b83c-4b49393bd161" providerId="ADAL" clId="{EB4EB56B-12DC-A94C-B0CF-E21A98137943}" dt="2020-01-16T17:17:09.873" v="18"/>
        <pc:sldMkLst>
          <pc:docMk/>
          <pc:sldMk cId="485712414" sldId="274"/>
        </pc:sldMkLst>
        <pc:picChg chg="mod">
          <ac:chgData name="Chris Droessler" userId="625c3661-9d64-47fa-b83c-4b49393bd161" providerId="ADAL" clId="{EB4EB56B-12DC-A94C-B0CF-E21A98137943}" dt="2020-01-16T17:17:09.873" v="18"/>
          <ac:picMkLst>
            <pc:docMk/>
            <pc:sldMk cId="485712414" sldId="274"/>
            <ac:picMk id="3074" creationId="{04A5F22A-A24A-0741-930B-76F75B303A96}"/>
          </ac:picMkLst>
        </pc:picChg>
        <pc:picChg chg="mod">
          <ac:chgData name="Chris Droessler" userId="625c3661-9d64-47fa-b83c-4b49393bd161" providerId="ADAL" clId="{EB4EB56B-12DC-A94C-B0CF-E21A98137943}" dt="2020-01-16T17:17:09.873" v="18"/>
          <ac:picMkLst>
            <pc:docMk/>
            <pc:sldMk cId="485712414" sldId="274"/>
            <ac:picMk id="3078" creationId="{9810D77B-E7F0-D940-8A3D-042DCCD5BCC3}"/>
          </ac:picMkLst>
        </pc:picChg>
        <pc:picChg chg="mod">
          <ac:chgData name="Chris Droessler" userId="625c3661-9d64-47fa-b83c-4b49393bd161" providerId="ADAL" clId="{EB4EB56B-12DC-A94C-B0CF-E21A98137943}" dt="2020-01-16T17:17:09.873" v="18"/>
          <ac:picMkLst>
            <pc:docMk/>
            <pc:sldMk cId="485712414" sldId="274"/>
            <ac:picMk id="3082" creationId="{2AB29D75-D11B-2748-A3BD-ED116D3AE042}"/>
          </ac:picMkLst>
        </pc:picChg>
        <pc:picChg chg="mod">
          <ac:chgData name="Chris Droessler" userId="625c3661-9d64-47fa-b83c-4b49393bd161" providerId="ADAL" clId="{EB4EB56B-12DC-A94C-B0CF-E21A98137943}" dt="2020-01-16T17:17:09.873" v="18"/>
          <ac:picMkLst>
            <pc:docMk/>
            <pc:sldMk cId="485712414" sldId="274"/>
            <ac:picMk id="3083" creationId="{8BCE4ED8-0F5E-DD43-9D06-4CABC24B257D}"/>
          </ac:picMkLst>
        </pc:picChg>
      </pc:sldChg>
      <pc:sldChg chg="modSp">
        <pc:chgData name="Chris Droessler" userId="625c3661-9d64-47fa-b83c-4b49393bd161" providerId="ADAL" clId="{EB4EB56B-12DC-A94C-B0CF-E21A98137943}" dt="2020-01-16T17:17:09.873" v="18"/>
        <pc:sldMkLst>
          <pc:docMk/>
          <pc:sldMk cId="1312623294" sldId="275"/>
        </pc:sldMkLst>
        <pc:spChg chg="mod">
          <ac:chgData name="Chris Droessler" userId="625c3661-9d64-47fa-b83c-4b49393bd161" providerId="ADAL" clId="{EB4EB56B-12DC-A94C-B0CF-E21A98137943}" dt="2020-01-16T17:17:09.873" v="18"/>
          <ac:spMkLst>
            <pc:docMk/>
            <pc:sldMk cId="1312623294" sldId="275"/>
            <ac:spMk id="2" creationId="{00000000-0000-0000-0000-000000000000}"/>
          </ac:spMkLst>
        </pc:spChg>
        <pc:picChg chg="mod">
          <ac:chgData name="Chris Droessler" userId="625c3661-9d64-47fa-b83c-4b49393bd161" providerId="ADAL" clId="{EB4EB56B-12DC-A94C-B0CF-E21A98137943}" dt="2020-01-16T17:17:09.873" v="18"/>
          <ac:picMkLst>
            <pc:docMk/>
            <pc:sldMk cId="1312623294" sldId="275"/>
            <ac:picMk id="5" creationId="{D13439D5-41D2-514A-9FC7-53639649F677}"/>
          </ac:picMkLst>
        </pc:picChg>
      </pc:sldChg>
      <pc:sldChg chg="modSp">
        <pc:chgData name="Chris Droessler" userId="625c3661-9d64-47fa-b83c-4b49393bd161" providerId="ADAL" clId="{EB4EB56B-12DC-A94C-B0CF-E21A98137943}" dt="2020-01-16T17:24:40.940" v="113" actId="403"/>
        <pc:sldMkLst>
          <pc:docMk/>
          <pc:sldMk cId="157070210" sldId="411"/>
        </pc:sldMkLst>
        <pc:spChg chg="mod">
          <ac:chgData name="Chris Droessler" userId="625c3661-9d64-47fa-b83c-4b49393bd161" providerId="ADAL" clId="{EB4EB56B-12DC-A94C-B0CF-E21A98137943}" dt="2020-01-16T17:24:40.940" v="113" actId="403"/>
          <ac:spMkLst>
            <pc:docMk/>
            <pc:sldMk cId="157070210" sldId="411"/>
            <ac:spMk id="1695746" creationId="{00000000-0000-0000-0000-000000000000}"/>
          </ac:spMkLst>
        </pc:spChg>
        <pc:spChg chg="mod">
          <ac:chgData name="Chris Droessler" userId="625c3661-9d64-47fa-b83c-4b49393bd161" providerId="ADAL" clId="{EB4EB56B-12DC-A94C-B0CF-E21A98137943}" dt="2020-01-16T17:17:09.873" v="18"/>
          <ac:spMkLst>
            <pc:docMk/>
            <pc:sldMk cId="157070210" sldId="411"/>
            <ac:spMk id="1695749" creationId="{00000000-0000-0000-0000-000000000000}"/>
          </ac:spMkLst>
        </pc:spChg>
      </pc:sldChg>
      <pc:sldChg chg="modSp">
        <pc:chgData name="Chris Droessler" userId="625c3661-9d64-47fa-b83c-4b49393bd161" providerId="ADAL" clId="{EB4EB56B-12DC-A94C-B0CF-E21A98137943}" dt="2020-01-16T17:17:09.873" v="18"/>
        <pc:sldMkLst>
          <pc:docMk/>
          <pc:sldMk cId="1960297345" sldId="483"/>
        </pc:sldMkLst>
        <pc:picChg chg="mod">
          <ac:chgData name="Chris Droessler" userId="625c3661-9d64-47fa-b83c-4b49393bd161" providerId="ADAL" clId="{EB4EB56B-12DC-A94C-B0CF-E21A98137943}" dt="2020-01-16T17:17:09.873" v="18"/>
          <ac:picMkLst>
            <pc:docMk/>
            <pc:sldMk cId="1960297345" sldId="483"/>
            <ac:picMk id="2054" creationId="{00000000-0000-0000-0000-000000000000}"/>
          </ac:picMkLst>
        </pc:picChg>
      </pc:sldChg>
      <pc:sldChg chg="modSp">
        <pc:chgData name="Chris Droessler" userId="625c3661-9d64-47fa-b83c-4b49393bd161" providerId="ADAL" clId="{EB4EB56B-12DC-A94C-B0CF-E21A98137943}" dt="2020-01-16T17:17:09.873" v="18"/>
        <pc:sldMkLst>
          <pc:docMk/>
          <pc:sldMk cId="3526271831" sldId="511"/>
        </pc:sldMkLst>
        <pc:spChg chg="mod">
          <ac:chgData name="Chris Droessler" userId="625c3661-9d64-47fa-b83c-4b49393bd161" providerId="ADAL" clId="{EB4EB56B-12DC-A94C-B0CF-E21A98137943}" dt="2020-01-16T17:17:09.873" v="18"/>
          <ac:spMkLst>
            <pc:docMk/>
            <pc:sldMk cId="3526271831" sldId="511"/>
            <ac:spMk id="2" creationId="{00000000-0000-0000-0000-000000000000}"/>
          </ac:spMkLst>
        </pc:spChg>
        <pc:spChg chg="mod">
          <ac:chgData name="Chris Droessler" userId="625c3661-9d64-47fa-b83c-4b49393bd161" providerId="ADAL" clId="{EB4EB56B-12DC-A94C-B0CF-E21A98137943}" dt="2020-01-16T17:17:09.873" v="18"/>
          <ac:spMkLst>
            <pc:docMk/>
            <pc:sldMk cId="3526271831" sldId="511"/>
            <ac:spMk id="3" creationId="{00000000-0000-0000-0000-000000000000}"/>
          </ac:spMkLst>
        </pc:spChg>
        <pc:picChg chg="mod">
          <ac:chgData name="Chris Droessler" userId="625c3661-9d64-47fa-b83c-4b49393bd161" providerId="ADAL" clId="{EB4EB56B-12DC-A94C-B0CF-E21A98137943}" dt="2020-01-16T17:17:09.873" v="18"/>
          <ac:picMkLst>
            <pc:docMk/>
            <pc:sldMk cId="3526271831" sldId="511"/>
            <ac:picMk id="4" creationId="{2D1E78B0-48EF-DE42-B2C4-CDB09E4B6110}"/>
          </ac:picMkLst>
        </pc:picChg>
      </pc:sldChg>
      <pc:sldChg chg="modSp">
        <pc:chgData name="Chris Droessler" userId="625c3661-9d64-47fa-b83c-4b49393bd161" providerId="ADAL" clId="{EB4EB56B-12DC-A94C-B0CF-E21A98137943}" dt="2020-01-16T17:17:09.873" v="18"/>
        <pc:sldMkLst>
          <pc:docMk/>
          <pc:sldMk cId="4254513729" sldId="512"/>
        </pc:sldMkLst>
        <pc:picChg chg="mod">
          <ac:chgData name="Chris Droessler" userId="625c3661-9d64-47fa-b83c-4b49393bd161" providerId="ADAL" clId="{EB4EB56B-12DC-A94C-B0CF-E21A98137943}" dt="2020-01-16T17:17:09.873" v="18"/>
          <ac:picMkLst>
            <pc:docMk/>
            <pc:sldMk cId="4254513729" sldId="512"/>
            <ac:picMk id="4" creationId="{7C100561-EFD9-0A4A-B6B3-05B4367DF3DF}"/>
          </ac:picMkLst>
        </pc:picChg>
      </pc:sldChg>
      <pc:sldChg chg="modSp">
        <pc:chgData name="Chris Droessler" userId="625c3661-9d64-47fa-b83c-4b49393bd161" providerId="ADAL" clId="{EB4EB56B-12DC-A94C-B0CF-E21A98137943}" dt="2020-01-16T17:17:09.873" v="18"/>
        <pc:sldMkLst>
          <pc:docMk/>
          <pc:sldMk cId="2817247336" sldId="513"/>
        </pc:sldMkLst>
        <pc:spChg chg="mod">
          <ac:chgData name="Chris Droessler" userId="625c3661-9d64-47fa-b83c-4b49393bd161" providerId="ADAL" clId="{EB4EB56B-12DC-A94C-B0CF-E21A98137943}" dt="2020-01-16T17:17:09.873" v="18"/>
          <ac:spMkLst>
            <pc:docMk/>
            <pc:sldMk cId="2817247336" sldId="513"/>
            <ac:spMk id="3" creationId="{00000000-0000-0000-0000-000000000000}"/>
          </ac:spMkLst>
        </pc:spChg>
      </pc:sldChg>
      <pc:sldChg chg="modSp">
        <pc:chgData name="Chris Droessler" userId="625c3661-9d64-47fa-b83c-4b49393bd161" providerId="ADAL" clId="{EB4EB56B-12DC-A94C-B0CF-E21A98137943}" dt="2020-01-16T17:17:09.873" v="18"/>
        <pc:sldMkLst>
          <pc:docMk/>
          <pc:sldMk cId="1148131924" sldId="515"/>
        </pc:sldMkLst>
        <pc:picChg chg="mod">
          <ac:chgData name="Chris Droessler" userId="625c3661-9d64-47fa-b83c-4b49393bd161" providerId="ADAL" clId="{EB4EB56B-12DC-A94C-B0CF-E21A98137943}" dt="2020-01-16T17:17:09.873" v="18"/>
          <ac:picMkLst>
            <pc:docMk/>
            <pc:sldMk cId="1148131924" sldId="515"/>
            <ac:picMk id="4" creationId="{9C22FA0F-E725-2741-9384-7A71BA0A6706}"/>
          </ac:picMkLst>
        </pc:picChg>
      </pc:sldChg>
      <pc:sldChg chg="modSp">
        <pc:chgData name="Chris Droessler" userId="625c3661-9d64-47fa-b83c-4b49393bd161" providerId="ADAL" clId="{EB4EB56B-12DC-A94C-B0CF-E21A98137943}" dt="2020-01-16T17:17:09.873" v="18"/>
        <pc:sldMkLst>
          <pc:docMk/>
          <pc:sldMk cId="2881002776" sldId="521"/>
        </pc:sldMkLst>
        <pc:spChg chg="mod">
          <ac:chgData name="Chris Droessler" userId="625c3661-9d64-47fa-b83c-4b49393bd161" providerId="ADAL" clId="{EB4EB56B-12DC-A94C-B0CF-E21A98137943}" dt="2020-01-16T17:16:56.674" v="17"/>
          <ac:spMkLst>
            <pc:docMk/>
            <pc:sldMk cId="2881002776" sldId="521"/>
            <ac:spMk id="2" creationId="{00000000-0000-0000-0000-000000000000}"/>
          </ac:spMkLst>
        </pc:spChg>
        <pc:spChg chg="mod">
          <ac:chgData name="Chris Droessler" userId="625c3661-9d64-47fa-b83c-4b49393bd161" providerId="ADAL" clId="{EB4EB56B-12DC-A94C-B0CF-E21A98137943}" dt="2020-01-16T17:17:09.873" v="18"/>
          <ac:spMkLst>
            <pc:docMk/>
            <pc:sldMk cId="2881002776" sldId="521"/>
            <ac:spMk id="3" creationId="{00000000-0000-0000-0000-000000000000}"/>
          </ac:spMkLst>
        </pc:spChg>
        <pc:picChg chg="mod">
          <ac:chgData name="Chris Droessler" userId="625c3661-9d64-47fa-b83c-4b49393bd161" providerId="ADAL" clId="{EB4EB56B-12DC-A94C-B0CF-E21A98137943}" dt="2020-01-16T17:17:09.873" v="18"/>
          <ac:picMkLst>
            <pc:docMk/>
            <pc:sldMk cId="2881002776" sldId="521"/>
            <ac:picMk id="2050" creationId="{518C1754-55D5-F040-B335-91D7C77DB15B}"/>
          </ac:picMkLst>
        </pc:picChg>
      </pc:sldChg>
      <pc:sldChg chg="modSp">
        <pc:chgData name="Chris Droessler" userId="625c3661-9d64-47fa-b83c-4b49393bd161" providerId="ADAL" clId="{EB4EB56B-12DC-A94C-B0CF-E21A98137943}" dt="2020-01-16T17:17:09.873" v="18"/>
        <pc:sldMkLst>
          <pc:docMk/>
          <pc:sldMk cId="2779310115" sldId="525"/>
        </pc:sldMkLst>
        <pc:picChg chg="mod">
          <ac:chgData name="Chris Droessler" userId="625c3661-9d64-47fa-b83c-4b49393bd161" providerId="ADAL" clId="{EB4EB56B-12DC-A94C-B0CF-E21A98137943}" dt="2020-01-16T17:17:09.873" v="18"/>
          <ac:picMkLst>
            <pc:docMk/>
            <pc:sldMk cId="2779310115" sldId="525"/>
            <ac:picMk id="2050" creationId="{00000000-0000-0000-0000-000000000000}"/>
          </ac:picMkLst>
        </pc:picChg>
      </pc:sldChg>
      <pc:sldChg chg="modSp">
        <pc:chgData name="Chris Droessler" userId="625c3661-9d64-47fa-b83c-4b49393bd161" providerId="ADAL" clId="{EB4EB56B-12DC-A94C-B0CF-E21A98137943}" dt="2020-01-16T17:17:09.873" v="18"/>
        <pc:sldMkLst>
          <pc:docMk/>
          <pc:sldMk cId="1557097039" sldId="532"/>
        </pc:sldMkLst>
        <pc:picChg chg="mod">
          <ac:chgData name="Chris Droessler" userId="625c3661-9d64-47fa-b83c-4b49393bd161" providerId="ADAL" clId="{EB4EB56B-12DC-A94C-B0CF-E21A98137943}" dt="2020-01-16T17:17:09.873" v="18"/>
          <ac:picMkLst>
            <pc:docMk/>
            <pc:sldMk cId="1557097039" sldId="532"/>
            <ac:picMk id="4" creationId="{BF712781-E59E-D746-8625-8853C9C86868}"/>
          </ac:picMkLst>
        </pc:picChg>
      </pc:sldChg>
      <pc:sldChg chg="modSp">
        <pc:chgData name="Chris Droessler" userId="625c3661-9d64-47fa-b83c-4b49393bd161" providerId="ADAL" clId="{EB4EB56B-12DC-A94C-B0CF-E21A98137943}" dt="2020-01-16T17:17:09.873" v="18"/>
        <pc:sldMkLst>
          <pc:docMk/>
          <pc:sldMk cId="3308247913" sldId="534"/>
        </pc:sldMkLst>
        <pc:picChg chg="mod">
          <ac:chgData name="Chris Droessler" userId="625c3661-9d64-47fa-b83c-4b49393bd161" providerId="ADAL" clId="{EB4EB56B-12DC-A94C-B0CF-E21A98137943}" dt="2020-01-16T17:17:09.873" v="18"/>
          <ac:picMkLst>
            <pc:docMk/>
            <pc:sldMk cId="3308247913" sldId="534"/>
            <ac:picMk id="1025" creationId="{E58E3D0E-2641-D945-9701-76B26B78DFFB}"/>
          </ac:picMkLst>
        </pc:picChg>
      </pc:sldChg>
      <pc:sldChg chg="modSp">
        <pc:chgData name="Chris Droessler" userId="625c3661-9d64-47fa-b83c-4b49393bd161" providerId="ADAL" clId="{EB4EB56B-12DC-A94C-B0CF-E21A98137943}" dt="2020-01-16T17:17:09.873" v="18"/>
        <pc:sldMkLst>
          <pc:docMk/>
          <pc:sldMk cId="1170993290" sldId="538"/>
        </pc:sldMkLst>
        <pc:picChg chg="mod">
          <ac:chgData name="Chris Droessler" userId="625c3661-9d64-47fa-b83c-4b49393bd161" providerId="ADAL" clId="{EB4EB56B-12DC-A94C-B0CF-E21A98137943}" dt="2020-01-16T17:17:09.873" v="18"/>
          <ac:picMkLst>
            <pc:docMk/>
            <pc:sldMk cId="1170993290" sldId="538"/>
            <ac:picMk id="5" creationId="{6ADD8354-8647-3842-AAAC-619C425E1478}"/>
          </ac:picMkLst>
        </pc:picChg>
        <pc:picChg chg="mod">
          <ac:chgData name="Chris Droessler" userId="625c3661-9d64-47fa-b83c-4b49393bd161" providerId="ADAL" clId="{EB4EB56B-12DC-A94C-B0CF-E21A98137943}" dt="2020-01-16T17:17:09.873" v="18"/>
          <ac:picMkLst>
            <pc:docMk/>
            <pc:sldMk cId="1170993290" sldId="538"/>
            <ac:picMk id="1026" creationId="{00000000-0000-0000-0000-000000000000}"/>
          </ac:picMkLst>
        </pc:picChg>
      </pc:sldChg>
      <pc:sldChg chg="modSp">
        <pc:chgData name="Chris Droessler" userId="625c3661-9d64-47fa-b83c-4b49393bd161" providerId="ADAL" clId="{EB4EB56B-12DC-A94C-B0CF-E21A98137943}" dt="2020-01-16T17:17:09.873" v="18"/>
        <pc:sldMkLst>
          <pc:docMk/>
          <pc:sldMk cId="2992138866" sldId="542"/>
        </pc:sldMkLst>
        <pc:picChg chg="mod">
          <ac:chgData name="Chris Droessler" userId="625c3661-9d64-47fa-b83c-4b49393bd161" providerId="ADAL" clId="{EB4EB56B-12DC-A94C-B0CF-E21A98137943}" dt="2020-01-16T17:17:09.873" v="18"/>
          <ac:picMkLst>
            <pc:docMk/>
            <pc:sldMk cId="2992138866" sldId="542"/>
            <ac:picMk id="5" creationId="{B84536B0-E3A0-534F-8030-BA0D2186DD8F}"/>
          </ac:picMkLst>
        </pc:picChg>
      </pc:sldChg>
      <pc:sldChg chg="modSp">
        <pc:chgData name="Chris Droessler" userId="625c3661-9d64-47fa-b83c-4b49393bd161" providerId="ADAL" clId="{EB4EB56B-12DC-A94C-B0CF-E21A98137943}" dt="2020-01-16T17:17:09.873" v="18"/>
        <pc:sldMkLst>
          <pc:docMk/>
          <pc:sldMk cId="1152502431" sldId="543"/>
        </pc:sldMkLst>
        <pc:picChg chg="mod">
          <ac:chgData name="Chris Droessler" userId="625c3661-9d64-47fa-b83c-4b49393bd161" providerId="ADAL" clId="{EB4EB56B-12DC-A94C-B0CF-E21A98137943}" dt="2020-01-16T17:17:09.873" v="18"/>
          <ac:picMkLst>
            <pc:docMk/>
            <pc:sldMk cId="1152502431" sldId="543"/>
            <ac:picMk id="4" creationId="{BF712781-E59E-D746-8625-8853C9C86868}"/>
          </ac:picMkLst>
        </pc:picChg>
      </pc:sldChg>
      <pc:sldChg chg="modSp">
        <pc:chgData name="Chris Droessler" userId="625c3661-9d64-47fa-b83c-4b49393bd161" providerId="ADAL" clId="{EB4EB56B-12DC-A94C-B0CF-E21A98137943}" dt="2020-01-16T17:17:09.873" v="18"/>
        <pc:sldMkLst>
          <pc:docMk/>
          <pc:sldMk cId="1784353046" sldId="544"/>
        </pc:sldMkLst>
        <pc:picChg chg="mod">
          <ac:chgData name="Chris Droessler" userId="625c3661-9d64-47fa-b83c-4b49393bd161" providerId="ADAL" clId="{EB4EB56B-12DC-A94C-B0CF-E21A98137943}" dt="2020-01-16T17:17:09.873" v="18"/>
          <ac:picMkLst>
            <pc:docMk/>
            <pc:sldMk cId="1784353046" sldId="544"/>
            <ac:picMk id="4" creationId="{BF712781-E59E-D746-8625-8853C9C86868}"/>
          </ac:picMkLst>
        </pc:picChg>
      </pc:sldChg>
      <pc:sldChg chg="modSp">
        <pc:chgData name="Chris Droessler" userId="625c3661-9d64-47fa-b83c-4b49393bd161" providerId="ADAL" clId="{EB4EB56B-12DC-A94C-B0CF-E21A98137943}" dt="2020-01-16T17:17:09.873" v="18"/>
        <pc:sldMkLst>
          <pc:docMk/>
          <pc:sldMk cId="1969882827" sldId="545"/>
        </pc:sldMkLst>
        <pc:picChg chg="mod">
          <ac:chgData name="Chris Droessler" userId="625c3661-9d64-47fa-b83c-4b49393bd161" providerId="ADAL" clId="{EB4EB56B-12DC-A94C-B0CF-E21A98137943}" dt="2020-01-16T17:17:09.873" v="18"/>
          <ac:picMkLst>
            <pc:docMk/>
            <pc:sldMk cId="1969882827" sldId="545"/>
            <ac:picMk id="1026" creationId="{F8684672-4077-7847-964D-5BA75A242725}"/>
          </ac:picMkLst>
        </pc:picChg>
      </pc:sldChg>
      <pc:sldChg chg="modSp">
        <pc:chgData name="Chris Droessler" userId="625c3661-9d64-47fa-b83c-4b49393bd161" providerId="ADAL" clId="{EB4EB56B-12DC-A94C-B0CF-E21A98137943}" dt="2020-01-16T17:17:09.873" v="18"/>
        <pc:sldMkLst>
          <pc:docMk/>
          <pc:sldMk cId="3765622904" sldId="546"/>
        </pc:sldMkLst>
        <pc:picChg chg="mod">
          <ac:chgData name="Chris Droessler" userId="625c3661-9d64-47fa-b83c-4b49393bd161" providerId="ADAL" clId="{EB4EB56B-12DC-A94C-B0CF-E21A98137943}" dt="2020-01-16T17:17:09.873" v="18"/>
          <ac:picMkLst>
            <pc:docMk/>
            <pc:sldMk cId="3765622904" sldId="546"/>
            <ac:picMk id="2050" creationId="{58F783CD-4B15-4C42-8365-93E62C31D943}"/>
          </ac:picMkLst>
        </pc:picChg>
      </pc:sldChg>
      <pc:sldChg chg="modSp">
        <pc:chgData name="Chris Droessler" userId="625c3661-9d64-47fa-b83c-4b49393bd161" providerId="ADAL" clId="{EB4EB56B-12DC-A94C-B0CF-E21A98137943}" dt="2020-01-16T17:17:09.873" v="18"/>
        <pc:sldMkLst>
          <pc:docMk/>
          <pc:sldMk cId="1567014597" sldId="547"/>
        </pc:sldMkLst>
        <pc:picChg chg="mod">
          <ac:chgData name="Chris Droessler" userId="625c3661-9d64-47fa-b83c-4b49393bd161" providerId="ADAL" clId="{EB4EB56B-12DC-A94C-B0CF-E21A98137943}" dt="2020-01-16T17:17:09.873" v="18"/>
          <ac:picMkLst>
            <pc:docMk/>
            <pc:sldMk cId="1567014597" sldId="547"/>
            <ac:picMk id="5" creationId="{A993DAE6-998D-9C45-B5BB-3B7643E4DA4E}"/>
          </ac:picMkLst>
        </pc:picChg>
      </pc:sldChg>
      <pc:sldChg chg="modSp">
        <pc:chgData name="Chris Droessler" userId="625c3661-9d64-47fa-b83c-4b49393bd161" providerId="ADAL" clId="{EB4EB56B-12DC-A94C-B0CF-E21A98137943}" dt="2020-01-16T17:17:09.873" v="18"/>
        <pc:sldMkLst>
          <pc:docMk/>
          <pc:sldMk cId="1972243842" sldId="548"/>
        </pc:sldMkLst>
        <pc:picChg chg="mod">
          <ac:chgData name="Chris Droessler" userId="625c3661-9d64-47fa-b83c-4b49393bd161" providerId="ADAL" clId="{EB4EB56B-12DC-A94C-B0CF-E21A98137943}" dt="2020-01-16T17:17:09.873" v="18"/>
          <ac:picMkLst>
            <pc:docMk/>
            <pc:sldMk cId="1972243842" sldId="548"/>
            <ac:picMk id="5" creationId="{B7D38A8B-0C87-C347-9B6B-AFAC66F873D9}"/>
          </ac:picMkLst>
        </pc:picChg>
      </pc:sldChg>
      <pc:sldChg chg="modSp">
        <pc:chgData name="Chris Droessler" userId="625c3661-9d64-47fa-b83c-4b49393bd161" providerId="ADAL" clId="{EB4EB56B-12DC-A94C-B0CF-E21A98137943}" dt="2020-01-16T17:17:09.873" v="18"/>
        <pc:sldMkLst>
          <pc:docMk/>
          <pc:sldMk cId="3928822900" sldId="549"/>
        </pc:sldMkLst>
        <pc:spChg chg="mod">
          <ac:chgData name="Chris Droessler" userId="625c3661-9d64-47fa-b83c-4b49393bd161" providerId="ADAL" clId="{EB4EB56B-12DC-A94C-B0CF-E21A98137943}" dt="2020-01-16T17:17:09.873" v="18"/>
          <ac:spMkLst>
            <pc:docMk/>
            <pc:sldMk cId="3928822900" sldId="549"/>
            <ac:spMk id="3" creationId="{00000000-0000-0000-0000-000000000000}"/>
          </ac:spMkLst>
        </pc:spChg>
        <pc:picChg chg="mod">
          <ac:chgData name="Chris Droessler" userId="625c3661-9d64-47fa-b83c-4b49393bd161" providerId="ADAL" clId="{EB4EB56B-12DC-A94C-B0CF-E21A98137943}" dt="2020-01-16T17:17:09.873" v="18"/>
          <ac:picMkLst>
            <pc:docMk/>
            <pc:sldMk cId="3928822900" sldId="549"/>
            <ac:picMk id="1026" creationId="{DC9E601E-5F34-D54C-B269-6C7626537B6C}"/>
          </ac:picMkLst>
        </pc:picChg>
      </pc:sldChg>
      <pc:sldChg chg="modSp">
        <pc:chgData name="Chris Droessler" userId="625c3661-9d64-47fa-b83c-4b49393bd161" providerId="ADAL" clId="{EB4EB56B-12DC-A94C-B0CF-E21A98137943}" dt="2020-01-16T17:17:09.873" v="18"/>
        <pc:sldMkLst>
          <pc:docMk/>
          <pc:sldMk cId="3038918188" sldId="551"/>
        </pc:sldMkLst>
        <pc:picChg chg="mod">
          <ac:chgData name="Chris Droessler" userId="625c3661-9d64-47fa-b83c-4b49393bd161" providerId="ADAL" clId="{EB4EB56B-12DC-A94C-B0CF-E21A98137943}" dt="2020-01-16T17:17:09.873" v="18"/>
          <ac:picMkLst>
            <pc:docMk/>
            <pc:sldMk cId="3038918188" sldId="551"/>
            <ac:picMk id="1026" creationId="{E35A8927-2E6F-E34C-A975-9E4835ECD1AD}"/>
          </ac:picMkLst>
        </pc:picChg>
      </pc:sldChg>
      <pc:sldChg chg="modSp">
        <pc:chgData name="Chris Droessler" userId="625c3661-9d64-47fa-b83c-4b49393bd161" providerId="ADAL" clId="{EB4EB56B-12DC-A94C-B0CF-E21A98137943}" dt="2020-01-16T17:17:09.873" v="18"/>
        <pc:sldMkLst>
          <pc:docMk/>
          <pc:sldMk cId="2261795799" sldId="552"/>
        </pc:sldMkLst>
        <pc:picChg chg="mod">
          <ac:chgData name="Chris Droessler" userId="625c3661-9d64-47fa-b83c-4b49393bd161" providerId="ADAL" clId="{EB4EB56B-12DC-A94C-B0CF-E21A98137943}" dt="2020-01-16T17:17:09.873" v="18"/>
          <ac:picMkLst>
            <pc:docMk/>
            <pc:sldMk cId="2261795799" sldId="552"/>
            <ac:picMk id="1027" creationId="{506C48BC-3EF9-084A-BA13-3791641007FD}"/>
          </ac:picMkLst>
        </pc:picChg>
      </pc:sldChg>
      <pc:sldChg chg="modSp">
        <pc:chgData name="Chris Droessler" userId="625c3661-9d64-47fa-b83c-4b49393bd161" providerId="ADAL" clId="{EB4EB56B-12DC-A94C-B0CF-E21A98137943}" dt="2020-01-16T17:17:09.873" v="18"/>
        <pc:sldMkLst>
          <pc:docMk/>
          <pc:sldMk cId="797042957" sldId="554"/>
        </pc:sldMkLst>
        <pc:picChg chg="mod">
          <ac:chgData name="Chris Droessler" userId="625c3661-9d64-47fa-b83c-4b49393bd161" providerId="ADAL" clId="{EB4EB56B-12DC-A94C-B0CF-E21A98137943}" dt="2020-01-16T17:17:09.873" v="18"/>
          <ac:picMkLst>
            <pc:docMk/>
            <pc:sldMk cId="797042957" sldId="554"/>
            <ac:picMk id="4" creationId="{817AF903-69E2-C546-8D3C-BB7D38DDBE60}"/>
          </ac:picMkLst>
        </pc:picChg>
      </pc:sldChg>
      <pc:sldChg chg="modSp">
        <pc:chgData name="Chris Droessler" userId="625c3661-9d64-47fa-b83c-4b49393bd161" providerId="ADAL" clId="{EB4EB56B-12DC-A94C-B0CF-E21A98137943}" dt="2020-01-16T17:17:09.873" v="18"/>
        <pc:sldMkLst>
          <pc:docMk/>
          <pc:sldMk cId="1107501514" sldId="562"/>
        </pc:sldMkLst>
        <pc:picChg chg="mod">
          <ac:chgData name="Chris Droessler" userId="625c3661-9d64-47fa-b83c-4b49393bd161" providerId="ADAL" clId="{EB4EB56B-12DC-A94C-B0CF-E21A98137943}" dt="2020-01-16T17:17:09.873" v="18"/>
          <ac:picMkLst>
            <pc:docMk/>
            <pc:sldMk cId="1107501514" sldId="562"/>
            <ac:picMk id="4" creationId="{86D4DE34-F50D-594D-8F33-5800E9B660A4}"/>
          </ac:picMkLst>
        </pc:picChg>
        <pc:picChg chg="mod">
          <ac:chgData name="Chris Droessler" userId="625c3661-9d64-47fa-b83c-4b49393bd161" providerId="ADAL" clId="{EB4EB56B-12DC-A94C-B0CF-E21A98137943}" dt="2020-01-16T17:17:09.873" v="18"/>
          <ac:picMkLst>
            <pc:docMk/>
            <pc:sldMk cId="1107501514" sldId="562"/>
            <ac:picMk id="1026" creationId="{00000000-0000-0000-0000-000000000000}"/>
          </ac:picMkLst>
        </pc:picChg>
      </pc:sldChg>
      <pc:sldChg chg="modSp">
        <pc:chgData name="Chris Droessler" userId="625c3661-9d64-47fa-b83c-4b49393bd161" providerId="ADAL" clId="{EB4EB56B-12DC-A94C-B0CF-E21A98137943}" dt="2020-01-16T17:17:09.873" v="18"/>
        <pc:sldMkLst>
          <pc:docMk/>
          <pc:sldMk cId="1261742435" sldId="564"/>
        </pc:sldMkLst>
        <pc:spChg chg="mod">
          <ac:chgData name="Chris Droessler" userId="625c3661-9d64-47fa-b83c-4b49393bd161" providerId="ADAL" clId="{EB4EB56B-12DC-A94C-B0CF-E21A98137943}" dt="2020-01-16T17:17:09.873" v="18"/>
          <ac:spMkLst>
            <pc:docMk/>
            <pc:sldMk cId="1261742435" sldId="564"/>
            <ac:spMk id="2" creationId="{00000000-0000-0000-0000-000000000000}"/>
          </ac:spMkLst>
        </pc:spChg>
        <pc:spChg chg="mod">
          <ac:chgData name="Chris Droessler" userId="625c3661-9d64-47fa-b83c-4b49393bd161" providerId="ADAL" clId="{EB4EB56B-12DC-A94C-B0CF-E21A98137943}" dt="2020-01-16T17:17:09.873" v="18"/>
          <ac:spMkLst>
            <pc:docMk/>
            <pc:sldMk cId="1261742435" sldId="564"/>
            <ac:spMk id="3" creationId="{00000000-0000-0000-0000-000000000000}"/>
          </ac:spMkLst>
        </pc:spChg>
        <pc:picChg chg="mod">
          <ac:chgData name="Chris Droessler" userId="625c3661-9d64-47fa-b83c-4b49393bd161" providerId="ADAL" clId="{EB4EB56B-12DC-A94C-B0CF-E21A98137943}" dt="2020-01-16T17:17:09.873" v="18"/>
          <ac:picMkLst>
            <pc:docMk/>
            <pc:sldMk cId="1261742435" sldId="564"/>
            <ac:picMk id="4" creationId="{00000000-0000-0000-0000-000000000000}"/>
          </ac:picMkLst>
        </pc:picChg>
        <pc:picChg chg="mod">
          <ac:chgData name="Chris Droessler" userId="625c3661-9d64-47fa-b83c-4b49393bd161" providerId="ADAL" clId="{EB4EB56B-12DC-A94C-B0CF-E21A98137943}" dt="2020-01-16T17:17:09.873" v="18"/>
          <ac:picMkLst>
            <pc:docMk/>
            <pc:sldMk cId="1261742435" sldId="564"/>
            <ac:picMk id="6" creationId="{70CBF4BC-48B2-F640-A5CB-9147AFA43FF0}"/>
          </ac:picMkLst>
        </pc:picChg>
      </pc:sldChg>
      <pc:sldChg chg="modSp">
        <pc:chgData name="Chris Droessler" userId="625c3661-9d64-47fa-b83c-4b49393bd161" providerId="ADAL" clId="{EB4EB56B-12DC-A94C-B0CF-E21A98137943}" dt="2020-01-16T17:17:09.873" v="18"/>
        <pc:sldMkLst>
          <pc:docMk/>
          <pc:sldMk cId="793579014" sldId="566"/>
        </pc:sldMkLst>
        <pc:picChg chg="mod">
          <ac:chgData name="Chris Droessler" userId="625c3661-9d64-47fa-b83c-4b49393bd161" providerId="ADAL" clId="{EB4EB56B-12DC-A94C-B0CF-E21A98137943}" dt="2020-01-16T17:17:09.873" v="18"/>
          <ac:picMkLst>
            <pc:docMk/>
            <pc:sldMk cId="793579014" sldId="566"/>
            <ac:picMk id="6" creationId="{B3E8CEA5-1282-C842-9C61-8C6CC62DE34F}"/>
          </ac:picMkLst>
        </pc:picChg>
      </pc:sldChg>
      <pc:sldChg chg="modSp">
        <pc:chgData name="Chris Droessler" userId="625c3661-9d64-47fa-b83c-4b49393bd161" providerId="ADAL" clId="{EB4EB56B-12DC-A94C-B0CF-E21A98137943}" dt="2020-01-16T17:17:09.873" v="18"/>
        <pc:sldMkLst>
          <pc:docMk/>
          <pc:sldMk cId="520573234" sldId="599"/>
        </pc:sldMkLst>
        <pc:picChg chg="mod">
          <ac:chgData name="Chris Droessler" userId="625c3661-9d64-47fa-b83c-4b49393bd161" providerId="ADAL" clId="{EB4EB56B-12DC-A94C-B0CF-E21A98137943}" dt="2020-01-16T17:17:09.873" v="18"/>
          <ac:picMkLst>
            <pc:docMk/>
            <pc:sldMk cId="520573234" sldId="599"/>
            <ac:picMk id="1026" creationId="{34A0266D-C0D7-4C41-9FFF-43825CA045C5}"/>
          </ac:picMkLst>
        </pc:picChg>
      </pc:sldChg>
      <pc:sldChg chg="modSp">
        <pc:chgData name="Chris Droessler" userId="625c3661-9d64-47fa-b83c-4b49393bd161" providerId="ADAL" clId="{EB4EB56B-12DC-A94C-B0CF-E21A98137943}" dt="2020-01-16T17:17:09.873" v="18"/>
        <pc:sldMkLst>
          <pc:docMk/>
          <pc:sldMk cId="279613620" sldId="613"/>
        </pc:sldMkLst>
        <pc:picChg chg="mod">
          <ac:chgData name="Chris Droessler" userId="625c3661-9d64-47fa-b83c-4b49393bd161" providerId="ADAL" clId="{EB4EB56B-12DC-A94C-B0CF-E21A98137943}" dt="2020-01-16T17:17:09.873" v="18"/>
          <ac:picMkLst>
            <pc:docMk/>
            <pc:sldMk cId="279613620" sldId="613"/>
            <ac:picMk id="5" creationId="{87959093-2605-0B45-9EEC-29D8B0619713}"/>
          </ac:picMkLst>
        </pc:picChg>
      </pc:sldChg>
      <pc:sldChg chg="modSp ord modNotesTx">
        <pc:chgData name="Chris Droessler" userId="625c3661-9d64-47fa-b83c-4b49393bd161" providerId="ADAL" clId="{EB4EB56B-12DC-A94C-B0CF-E21A98137943}" dt="2020-02-18T15:41:53.864" v="4524" actId="20577"/>
        <pc:sldMkLst>
          <pc:docMk/>
          <pc:sldMk cId="3713166176" sldId="704"/>
        </pc:sldMkLst>
        <pc:spChg chg="mod">
          <ac:chgData name="Chris Droessler" userId="625c3661-9d64-47fa-b83c-4b49393bd161" providerId="ADAL" clId="{EB4EB56B-12DC-A94C-B0CF-E21A98137943}" dt="2020-01-16T17:27:41.682" v="146" actId="20577"/>
          <ac:spMkLst>
            <pc:docMk/>
            <pc:sldMk cId="3713166176" sldId="704"/>
            <ac:spMk id="2" creationId="{D323E2E6-2EF3-C942-8A91-325510536B92}"/>
          </ac:spMkLst>
        </pc:spChg>
        <pc:spChg chg="mod">
          <ac:chgData name="Chris Droessler" userId="625c3661-9d64-47fa-b83c-4b49393bd161" providerId="ADAL" clId="{EB4EB56B-12DC-A94C-B0CF-E21A98137943}" dt="2020-01-16T17:16:56.674" v="17"/>
          <ac:spMkLst>
            <pc:docMk/>
            <pc:sldMk cId="3713166176" sldId="704"/>
            <ac:spMk id="3" creationId="{8CDE6DEC-CB0D-7145-803C-51F4CE813CBB}"/>
          </ac:spMkLst>
        </pc:spChg>
        <pc:spChg chg="mod">
          <ac:chgData name="Chris Droessler" userId="625c3661-9d64-47fa-b83c-4b49393bd161" providerId="ADAL" clId="{EB4EB56B-12DC-A94C-B0CF-E21A98137943}" dt="2020-01-16T17:17:09.873" v="18"/>
          <ac:spMkLst>
            <pc:docMk/>
            <pc:sldMk cId="3713166176" sldId="704"/>
            <ac:spMk id="5" creationId="{D4A2742A-214E-AF4E-84BB-772094E1028F}"/>
          </ac:spMkLst>
        </pc:spChg>
        <pc:spChg chg="mod">
          <ac:chgData name="Chris Droessler" userId="625c3661-9d64-47fa-b83c-4b49393bd161" providerId="ADAL" clId="{EB4EB56B-12DC-A94C-B0CF-E21A98137943}" dt="2020-01-16T17:22:32.955" v="101" actId="1038"/>
          <ac:spMkLst>
            <pc:docMk/>
            <pc:sldMk cId="3713166176" sldId="704"/>
            <ac:spMk id="6" creationId="{DCF4D865-680C-634D-B5B6-097AF769FED9}"/>
          </ac:spMkLst>
        </pc:spChg>
        <pc:spChg chg="mod">
          <ac:chgData name="Chris Droessler" userId="625c3661-9d64-47fa-b83c-4b49393bd161" providerId="ADAL" clId="{EB4EB56B-12DC-A94C-B0CF-E21A98137943}" dt="2020-01-16T17:17:09.873" v="18"/>
          <ac:spMkLst>
            <pc:docMk/>
            <pc:sldMk cId="3713166176" sldId="704"/>
            <ac:spMk id="7" creationId="{6913A1F7-E1F0-1C4B-A3D4-D9208E295A27}"/>
          </ac:spMkLst>
        </pc:spChg>
        <pc:picChg chg="mod">
          <ac:chgData name="Chris Droessler" userId="625c3661-9d64-47fa-b83c-4b49393bd161" providerId="ADAL" clId="{EB4EB56B-12DC-A94C-B0CF-E21A98137943}" dt="2020-01-16T17:17:09.873" v="18"/>
          <ac:picMkLst>
            <pc:docMk/>
            <pc:sldMk cId="3713166176" sldId="704"/>
            <ac:picMk id="4" creationId="{BF5147F9-B717-F149-BD91-DB7BA249B072}"/>
          </ac:picMkLst>
        </pc:picChg>
      </pc:sldChg>
      <pc:sldChg chg="modSp">
        <pc:chgData name="Chris Droessler" userId="625c3661-9d64-47fa-b83c-4b49393bd161" providerId="ADAL" clId="{EB4EB56B-12DC-A94C-B0CF-E21A98137943}" dt="2020-01-16T17:17:09.873" v="18"/>
        <pc:sldMkLst>
          <pc:docMk/>
          <pc:sldMk cId="1704069926" sldId="710"/>
        </pc:sldMkLst>
        <pc:picChg chg="mod">
          <ac:chgData name="Chris Droessler" userId="625c3661-9d64-47fa-b83c-4b49393bd161" providerId="ADAL" clId="{EB4EB56B-12DC-A94C-B0CF-E21A98137943}" dt="2020-01-16T17:17:09.873" v="18"/>
          <ac:picMkLst>
            <pc:docMk/>
            <pc:sldMk cId="1704069926" sldId="710"/>
            <ac:picMk id="4" creationId="{164CAF52-9DA5-F14D-84D1-2F9C07ADAF55}"/>
          </ac:picMkLst>
        </pc:picChg>
      </pc:sldChg>
      <pc:sldChg chg="modSp">
        <pc:chgData name="Chris Droessler" userId="625c3661-9d64-47fa-b83c-4b49393bd161" providerId="ADAL" clId="{EB4EB56B-12DC-A94C-B0CF-E21A98137943}" dt="2020-01-16T17:17:09.873" v="18"/>
        <pc:sldMkLst>
          <pc:docMk/>
          <pc:sldMk cId="4200904338" sldId="746"/>
        </pc:sldMkLst>
        <pc:picChg chg="mod">
          <ac:chgData name="Chris Droessler" userId="625c3661-9d64-47fa-b83c-4b49393bd161" providerId="ADAL" clId="{EB4EB56B-12DC-A94C-B0CF-E21A98137943}" dt="2020-01-16T17:17:09.873" v="18"/>
          <ac:picMkLst>
            <pc:docMk/>
            <pc:sldMk cId="4200904338" sldId="746"/>
            <ac:picMk id="5" creationId="{3934FDD6-5269-414A-B618-47FC22525006}"/>
          </ac:picMkLst>
        </pc:picChg>
        <pc:picChg chg="mod">
          <ac:chgData name="Chris Droessler" userId="625c3661-9d64-47fa-b83c-4b49393bd161" providerId="ADAL" clId="{EB4EB56B-12DC-A94C-B0CF-E21A98137943}" dt="2020-01-16T17:17:09.873" v="18"/>
          <ac:picMkLst>
            <pc:docMk/>
            <pc:sldMk cId="4200904338" sldId="746"/>
            <ac:picMk id="6" creationId="{4057853D-7C54-B547-833F-C6A90D639660}"/>
          </ac:picMkLst>
        </pc:picChg>
      </pc:sldChg>
      <pc:sldChg chg="modSp">
        <pc:chgData name="Chris Droessler" userId="625c3661-9d64-47fa-b83c-4b49393bd161" providerId="ADAL" clId="{EB4EB56B-12DC-A94C-B0CF-E21A98137943}" dt="2020-01-16T17:17:09.873" v="18"/>
        <pc:sldMkLst>
          <pc:docMk/>
          <pc:sldMk cId="3168181729" sldId="751"/>
        </pc:sldMkLst>
        <pc:picChg chg="mod">
          <ac:chgData name="Chris Droessler" userId="625c3661-9d64-47fa-b83c-4b49393bd161" providerId="ADAL" clId="{EB4EB56B-12DC-A94C-B0CF-E21A98137943}" dt="2020-01-16T17:17:09.873" v="18"/>
          <ac:picMkLst>
            <pc:docMk/>
            <pc:sldMk cId="3168181729" sldId="751"/>
            <ac:picMk id="6" creationId="{ED418CA5-1C5F-7A44-BC36-0CF86C99BF6B}"/>
          </ac:picMkLst>
        </pc:picChg>
      </pc:sldChg>
      <pc:sldChg chg="modSp">
        <pc:chgData name="Chris Droessler" userId="625c3661-9d64-47fa-b83c-4b49393bd161" providerId="ADAL" clId="{EB4EB56B-12DC-A94C-B0CF-E21A98137943}" dt="2020-01-16T17:17:09.873" v="18"/>
        <pc:sldMkLst>
          <pc:docMk/>
          <pc:sldMk cId="393665633" sldId="763"/>
        </pc:sldMkLst>
        <pc:picChg chg="mod">
          <ac:chgData name="Chris Droessler" userId="625c3661-9d64-47fa-b83c-4b49393bd161" providerId="ADAL" clId="{EB4EB56B-12DC-A94C-B0CF-E21A98137943}" dt="2020-01-16T17:17:09.873" v="18"/>
          <ac:picMkLst>
            <pc:docMk/>
            <pc:sldMk cId="393665633" sldId="763"/>
            <ac:picMk id="1027" creationId="{97481E44-36EE-E64B-9690-A8D54C1B9B25}"/>
          </ac:picMkLst>
        </pc:picChg>
      </pc:sldChg>
      <pc:sldChg chg="modSp modNotesTx">
        <pc:chgData name="Chris Droessler" userId="625c3661-9d64-47fa-b83c-4b49393bd161" providerId="ADAL" clId="{EB4EB56B-12DC-A94C-B0CF-E21A98137943}" dt="2020-02-19T19:02:10.343" v="5662" actId="20577"/>
        <pc:sldMkLst>
          <pc:docMk/>
          <pc:sldMk cId="2111422149" sldId="778"/>
        </pc:sldMkLst>
        <pc:spChg chg="mod">
          <ac:chgData name="Chris Droessler" userId="625c3661-9d64-47fa-b83c-4b49393bd161" providerId="ADAL" clId="{EB4EB56B-12DC-A94C-B0CF-E21A98137943}" dt="2020-01-16T17:16:12.894" v="10" actId="20577"/>
          <ac:spMkLst>
            <pc:docMk/>
            <pc:sldMk cId="2111422149" sldId="778"/>
            <ac:spMk id="2" creationId="{00000000-0000-0000-0000-000000000000}"/>
          </ac:spMkLst>
        </pc:spChg>
        <pc:spChg chg="mod">
          <ac:chgData name="Chris Droessler" userId="625c3661-9d64-47fa-b83c-4b49393bd161" providerId="ADAL" clId="{EB4EB56B-12DC-A94C-B0CF-E21A98137943}" dt="2020-01-16T17:20:22.492" v="40" actId="1076"/>
          <ac:spMkLst>
            <pc:docMk/>
            <pc:sldMk cId="2111422149" sldId="778"/>
            <ac:spMk id="3" creationId="{00000000-0000-0000-0000-000000000000}"/>
          </ac:spMkLst>
        </pc:spChg>
        <pc:spChg chg="mod">
          <ac:chgData name="Chris Droessler" userId="625c3661-9d64-47fa-b83c-4b49393bd161" providerId="ADAL" clId="{EB4EB56B-12DC-A94C-B0CF-E21A98137943}" dt="2020-01-16T17:17:09.873" v="18"/>
          <ac:spMkLst>
            <pc:docMk/>
            <pc:sldMk cId="2111422149" sldId="778"/>
            <ac:spMk id="4" creationId="{00000000-0000-0000-0000-000000000000}"/>
          </ac:spMkLst>
        </pc:spChg>
        <pc:spChg chg="mod">
          <ac:chgData name="Chris Droessler" userId="625c3661-9d64-47fa-b83c-4b49393bd161" providerId="ADAL" clId="{EB4EB56B-12DC-A94C-B0CF-E21A98137943}" dt="2020-01-16T17:29:04.340" v="181" actId="1037"/>
          <ac:spMkLst>
            <pc:docMk/>
            <pc:sldMk cId="2111422149" sldId="778"/>
            <ac:spMk id="14339" creationId="{00000000-0000-0000-0000-000000000000}"/>
          </ac:spMkLst>
        </pc:spChg>
        <pc:picChg chg="mod">
          <ac:chgData name="Chris Droessler" userId="625c3661-9d64-47fa-b83c-4b49393bd161" providerId="ADAL" clId="{EB4EB56B-12DC-A94C-B0CF-E21A98137943}" dt="2020-01-16T17:29:09.204" v="184" actId="1036"/>
          <ac:picMkLst>
            <pc:docMk/>
            <pc:sldMk cId="2111422149" sldId="778"/>
            <ac:picMk id="7" creationId="{C34FA5AD-EDA3-CA4A-B82D-39A326CBC943}"/>
          </ac:picMkLst>
        </pc:picChg>
      </pc:sldChg>
      <pc:sldChg chg="modSp del">
        <pc:chgData name="Chris Droessler" userId="625c3661-9d64-47fa-b83c-4b49393bd161" providerId="ADAL" clId="{EB4EB56B-12DC-A94C-B0CF-E21A98137943}" dt="2020-01-16T17:27:10.307" v="136" actId="2696"/>
        <pc:sldMkLst>
          <pc:docMk/>
          <pc:sldMk cId="666327769" sldId="779"/>
        </pc:sldMkLst>
        <pc:spChg chg="mod">
          <ac:chgData name="Chris Droessler" userId="625c3661-9d64-47fa-b83c-4b49393bd161" providerId="ADAL" clId="{EB4EB56B-12DC-A94C-B0CF-E21A98137943}" dt="2020-01-16T17:17:09.873" v="18"/>
          <ac:spMkLst>
            <pc:docMk/>
            <pc:sldMk cId="666327769" sldId="779"/>
            <ac:spMk id="3" creationId="{00000000-0000-0000-0000-000000000000}"/>
          </ac:spMkLst>
        </pc:spChg>
        <pc:picChg chg="mod">
          <ac:chgData name="Chris Droessler" userId="625c3661-9d64-47fa-b83c-4b49393bd161" providerId="ADAL" clId="{EB4EB56B-12DC-A94C-B0CF-E21A98137943}" dt="2020-01-16T17:17:09.873" v="18"/>
          <ac:picMkLst>
            <pc:docMk/>
            <pc:sldMk cId="666327769" sldId="779"/>
            <ac:picMk id="7" creationId="{C34FA5AD-EDA3-CA4A-B82D-39A326CBC943}"/>
          </ac:picMkLst>
        </pc:picChg>
      </pc:sldChg>
      <pc:sldChg chg="modSp del">
        <pc:chgData name="Chris Droessler" userId="625c3661-9d64-47fa-b83c-4b49393bd161" providerId="ADAL" clId="{EB4EB56B-12DC-A94C-B0CF-E21A98137943}" dt="2020-01-16T17:27:08.730" v="134" actId="2696"/>
        <pc:sldMkLst>
          <pc:docMk/>
          <pc:sldMk cId="2428821435" sldId="782"/>
        </pc:sldMkLst>
        <pc:spChg chg="mod">
          <ac:chgData name="Chris Droessler" userId="625c3661-9d64-47fa-b83c-4b49393bd161" providerId="ADAL" clId="{EB4EB56B-12DC-A94C-B0CF-E21A98137943}" dt="2020-01-16T17:17:09.873" v="18"/>
          <ac:spMkLst>
            <pc:docMk/>
            <pc:sldMk cId="2428821435" sldId="782"/>
            <ac:spMk id="3" creationId="{00000000-0000-0000-0000-000000000000}"/>
          </ac:spMkLst>
        </pc:spChg>
        <pc:picChg chg="mod">
          <ac:chgData name="Chris Droessler" userId="625c3661-9d64-47fa-b83c-4b49393bd161" providerId="ADAL" clId="{EB4EB56B-12DC-A94C-B0CF-E21A98137943}" dt="2020-01-16T17:17:09.873" v="18"/>
          <ac:picMkLst>
            <pc:docMk/>
            <pc:sldMk cId="2428821435" sldId="782"/>
            <ac:picMk id="7" creationId="{C34FA5AD-EDA3-CA4A-B82D-39A326CBC943}"/>
          </ac:picMkLst>
        </pc:picChg>
      </pc:sldChg>
      <pc:sldChg chg="modSp del">
        <pc:chgData name="Chris Droessler" userId="625c3661-9d64-47fa-b83c-4b49393bd161" providerId="ADAL" clId="{EB4EB56B-12DC-A94C-B0CF-E21A98137943}" dt="2020-01-16T17:27:08.749" v="135" actId="2696"/>
        <pc:sldMkLst>
          <pc:docMk/>
          <pc:sldMk cId="1632643314" sldId="783"/>
        </pc:sldMkLst>
        <pc:spChg chg="mod">
          <ac:chgData name="Chris Droessler" userId="625c3661-9d64-47fa-b83c-4b49393bd161" providerId="ADAL" clId="{EB4EB56B-12DC-A94C-B0CF-E21A98137943}" dt="2020-01-16T17:17:09.873" v="18"/>
          <ac:spMkLst>
            <pc:docMk/>
            <pc:sldMk cId="1632643314" sldId="783"/>
            <ac:spMk id="3" creationId="{00000000-0000-0000-0000-000000000000}"/>
          </ac:spMkLst>
        </pc:spChg>
        <pc:picChg chg="mod">
          <ac:chgData name="Chris Droessler" userId="625c3661-9d64-47fa-b83c-4b49393bd161" providerId="ADAL" clId="{EB4EB56B-12DC-A94C-B0CF-E21A98137943}" dt="2020-01-16T17:17:09.873" v="18"/>
          <ac:picMkLst>
            <pc:docMk/>
            <pc:sldMk cId="1632643314" sldId="783"/>
            <ac:picMk id="7" creationId="{C34FA5AD-EDA3-CA4A-B82D-39A326CBC943}"/>
          </ac:picMkLst>
        </pc:picChg>
      </pc:sldChg>
      <pc:sldChg chg="modSp del">
        <pc:chgData name="Chris Droessler" userId="625c3661-9d64-47fa-b83c-4b49393bd161" providerId="ADAL" clId="{EB4EB56B-12DC-A94C-B0CF-E21A98137943}" dt="2020-01-16T17:27:08.708" v="133" actId="2696"/>
        <pc:sldMkLst>
          <pc:docMk/>
          <pc:sldMk cId="3773207400" sldId="785"/>
        </pc:sldMkLst>
        <pc:spChg chg="mod">
          <ac:chgData name="Chris Droessler" userId="625c3661-9d64-47fa-b83c-4b49393bd161" providerId="ADAL" clId="{EB4EB56B-12DC-A94C-B0CF-E21A98137943}" dt="2020-01-16T17:17:09.873" v="18"/>
          <ac:spMkLst>
            <pc:docMk/>
            <pc:sldMk cId="3773207400" sldId="785"/>
            <ac:spMk id="3" creationId="{00000000-0000-0000-0000-000000000000}"/>
          </ac:spMkLst>
        </pc:spChg>
        <pc:picChg chg="mod">
          <ac:chgData name="Chris Droessler" userId="625c3661-9d64-47fa-b83c-4b49393bd161" providerId="ADAL" clId="{EB4EB56B-12DC-A94C-B0CF-E21A98137943}" dt="2020-01-16T17:17:09.873" v="18"/>
          <ac:picMkLst>
            <pc:docMk/>
            <pc:sldMk cId="3773207400" sldId="785"/>
            <ac:picMk id="7" creationId="{C34FA5AD-EDA3-CA4A-B82D-39A326CBC943}"/>
          </ac:picMkLst>
        </pc:picChg>
      </pc:sldChg>
      <pc:sldChg chg="modSp">
        <pc:chgData name="Chris Droessler" userId="625c3661-9d64-47fa-b83c-4b49393bd161" providerId="ADAL" clId="{EB4EB56B-12DC-A94C-B0CF-E21A98137943}" dt="2020-01-16T17:17:10.472" v="20" actId="27636"/>
        <pc:sldMkLst>
          <pc:docMk/>
          <pc:sldMk cId="1262652315" sldId="802"/>
        </pc:sldMkLst>
        <pc:spChg chg="mod">
          <ac:chgData name="Chris Droessler" userId="625c3661-9d64-47fa-b83c-4b49393bd161" providerId="ADAL" clId="{EB4EB56B-12DC-A94C-B0CF-E21A98137943}" dt="2020-01-16T17:17:10.472" v="20" actId="27636"/>
          <ac:spMkLst>
            <pc:docMk/>
            <pc:sldMk cId="1262652315" sldId="802"/>
            <ac:spMk id="2" creationId="{00000000-0000-0000-0000-000000000000}"/>
          </ac:spMkLst>
        </pc:spChg>
      </pc:sldChg>
      <pc:sldChg chg="modSp">
        <pc:chgData name="Chris Droessler" userId="625c3661-9d64-47fa-b83c-4b49393bd161" providerId="ADAL" clId="{EB4EB56B-12DC-A94C-B0CF-E21A98137943}" dt="2020-01-16T17:16:56.674" v="17"/>
        <pc:sldMkLst>
          <pc:docMk/>
          <pc:sldMk cId="1148999987" sldId="803"/>
        </pc:sldMkLst>
        <pc:spChg chg="mod">
          <ac:chgData name="Chris Droessler" userId="625c3661-9d64-47fa-b83c-4b49393bd161" providerId="ADAL" clId="{EB4EB56B-12DC-A94C-B0CF-E21A98137943}" dt="2020-01-16T17:16:56.674" v="17"/>
          <ac:spMkLst>
            <pc:docMk/>
            <pc:sldMk cId="1148999987" sldId="803"/>
            <ac:spMk id="2" creationId="{00000000-0000-0000-0000-000000000000}"/>
          </ac:spMkLst>
        </pc:spChg>
      </pc:sldChg>
      <pc:sldChg chg="modSp">
        <pc:chgData name="Chris Droessler" userId="625c3661-9d64-47fa-b83c-4b49393bd161" providerId="ADAL" clId="{EB4EB56B-12DC-A94C-B0CF-E21A98137943}" dt="2020-01-16T17:17:09.873" v="18"/>
        <pc:sldMkLst>
          <pc:docMk/>
          <pc:sldMk cId="1473567741" sldId="804"/>
        </pc:sldMkLst>
        <pc:spChg chg="mod">
          <ac:chgData name="Chris Droessler" userId="625c3661-9d64-47fa-b83c-4b49393bd161" providerId="ADAL" clId="{EB4EB56B-12DC-A94C-B0CF-E21A98137943}" dt="2020-01-16T17:17:09.873" v="18"/>
          <ac:spMkLst>
            <pc:docMk/>
            <pc:sldMk cId="1473567741" sldId="804"/>
            <ac:spMk id="4" creationId="{A116146D-B52D-FB43-80A6-FD43B84D91E8}"/>
          </ac:spMkLst>
        </pc:spChg>
      </pc:sldChg>
      <pc:sldChg chg="modSp">
        <pc:chgData name="Chris Droessler" userId="625c3661-9d64-47fa-b83c-4b49393bd161" providerId="ADAL" clId="{EB4EB56B-12DC-A94C-B0CF-E21A98137943}" dt="2020-01-16T17:16:56.674" v="17"/>
        <pc:sldMkLst>
          <pc:docMk/>
          <pc:sldMk cId="2753603042" sldId="805"/>
        </pc:sldMkLst>
        <pc:spChg chg="mod">
          <ac:chgData name="Chris Droessler" userId="625c3661-9d64-47fa-b83c-4b49393bd161" providerId="ADAL" clId="{EB4EB56B-12DC-A94C-B0CF-E21A98137943}" dt="2020-01-16T17:16:56.674" v="17"/>
          <ac:spMkLst>
            <pc:docMk/>
            <pc:sldMk cId="2753603042" sldId="805"/>
            <ac:spMk id="2" creationId="{00000000-0000-0000-0000-000000000000}"/>
          </ac:spMkLst>
        </pc:spChg>
      </pc:sldChg>
      <pc:sldChg chg="modSp">
        <pc:chgData name="Chris Droessler" userId="625c3661-9d64-47fa-b83c-4b49393bd161" providerId="ADAL" clId="{EB4EB56B-12DC-A94C-B0CF-E21A98137943}" dt="2020-01-16T17:17:10.439" v="19" actId="27636"/>
        <pc:sldMkLst>
          <pc:docMk/>
          <pc:sldMk cId="947539613" sldId="806"/>
        </pc:sldMkLst>
        <pc:spChg chg="mod">
          <ac:chgData name="Chris Droessler" userId="625c3661-9d64-47fa-b83c-4b49393bd161" providerId="ADAL" clId="{EB4EB56B-12DC-A94C-B0CF-E21A98137943}" dt="2020-01-16T17:17:10.439" v="19" actId="27636"/>
          <ac:spMkLst>
            <pc:docMk/>
            <pc:sldMk cId="947539613" sldId="806"/>
            <ac:spMk id="2" creationId="{00000000-0000-0000-0000-000000000000}"/>
          </ac:spMkLst>
        </pc:spChg>
      </pc:sldChg>
      <pc:sldChg chg="modSp">
        <pc:chgData name="Chris Droessler" userId="625c3661-9d64-47fa-b83c-4b49393bd161" providerId="ADAL" clId="{EB4EB56B-12DC-A94C-B0CF-E21A98137943}" dt="2020-01-16T17:17:09.873" v="18"/>
        <pc:sldMkLst>
          <pc:docMk/>
          <pc:sldMk cId="1550910330" sldId="807"/>
        </pc:sldMkLst>
        <pc:picChg chg="mod">
          <ac:chgData name="Chris Droessler" userId="625c3661-9d64-47fa-b83c-4b49393bd161" providerId="ADAL" clId="{EB4EB56B-12DC-A94C-B0CF-E21A98137943}" dt="2020-01-16T17:17:09.873" v="18"/>
          <ac:picMkLst>
            <pc:docMk/>
            <pc:sldMk cId="1550910330" sldId="807"/>
            <ac:picMk id="4" creationId="{DEEF6F7A-6888-D546-B100-A015BC2C83A6}"/>
          </ac:picMkLst>
        </pc:picChg>
      </pc:sldChg>
      <pc:sldChg chg="modSp">
        <pc:chgData name="Chris Droessler" userId="625c3661-9d64-47fa-b83c-4b49393bd161" providerId="ADAL" clId="{EB4EB56B-12DC-A94C-B0CF-E21A98137943}" dt="2020-01-16T17:17:09.873" v="18"/>
        <pc:sldMkLst>
          <pc:docMk/>
          <pc:sldMk cId="32531782" sldId="817"/>
        </pc:sldMkLst>
        <pc:picChg chg="mod">
          <ac:chgData name="Chris Droessler" userId="625c3661-9d64-47fa-b83c-4b49393bd161" providerId="ADAL" clId="{EB4EB56B-12DC-A94C-B0CF-E21A98137943}" dt="2020-01-16T17:17:09.873" v="18"/>
          <ac:picMkLst>
            <pc:docMk/>
            <pc:sldMk cId="32531782" sldId="817"/>
            <ac:picMk id="1026" creationId="{5593E662-D81A-CF4A-BB86-BA4F452BF84D}"/>
          </ac:picMkLst>
        </pc:picChg>
      </pc:sldChg>
      <pc:sldChg chg="modSp">
        <pc:chgData name="Chris Droessler" userId="625c3661-9d64-47fa-b83c-4b49393bd161" providerId="ADAL" clId="{EB4EB56B-12DC-A94C-B0CF-E21A98137943}" dt="2020-01-16T17:17:09.873" v="18"/>
        <pc:sldMkLst>
          <pc:docMk/>
          <pc:sldMk cId="683639959" sldId="818"/>
        </pc:sldMkLst>
        <pc:picChg chg="mod">
          <ac:chgData name="Chris Droessler" userId="625c3661-9d64-47fa-b83c-4b49393bd161" providerId="ADAL" clId="{EB4EB56B-12DC-A94C-B0CF-E21A98137943}" dt="2020-01-16T17:17:09.873" v="18"/>
          <ac:picMkLst>
            <pc:docMk/>
            <pc:sldMk cId="683639959" sldId="818"/>
            <ac:picMk id="2050" creationId="{3D12E400-E07C-814D-B65A-046E84AB9B54}"/>
          </ac:picMkLst>
        </pc:picChg>
      </pc:sldChg>
      <pc:sldChg chg="modSp">
        <pc:chgData name="Chris Droessler" userId="625c3661-9d64-47fa-b83c-4b49393bd161" providerId="ADAL" clId="{EB4EB56B-12DC-A94C-B0CF-E21A98137943}" dt="2020-01-16T17:17:09.873" v="18"/>
        <pc:sldMkLst>
          <pc:docMk/>
          <pc:sldMk cId="2076646751" sldId="819"/>
        </pc:sldMkLst>
        <pc:picChg chg="mod">
          <ac:chgData name="Chris Droessler" userId="625c3661-9d64-47fa-b83c-4b49393bd161" providerId="ADAL" clId="{EB4EB56B-12DC-A94C-B0CF-E21A98137943}" dt="2020-01-16T17:17:09.873" v="18"/>
          <ac:picMkLst>
            <pc:docMk/>
            <pc:sldMk cId="2076646751" sldId="819"/>
            <ac:picMk id="1026" creationId="{5593E662-D81A-CF4A-BB86-BA4F452BF84D}"/>
          </ac:picMkLst>
        </pc:picChg>
      </pc:sldChg>
      <pc:sldChg chg="modSp del">
        <pc:chgData name="Chris Droessler" userId="625c3661-9d64-47fa-b83c-4b49393bd161" providerId="ADAL" clId="{EB4EB56B-12DC-A94C-B0CF-E21A98137943}" dt="2020-01-16T17:22:18.373" v="59" actId="2696"/>
        <pc:sldMkLst>
          <pc:docMk/>
          <pc:sldMk cId="3950998610" sldId="842"/>
        </pc:sldMkLst>
        <pc:spChg chg="mod">
          <ac:chgData name="Chris Droessler" userId="625c3661-9d64-47fa-b83c-4b49393bd161" providerId="ADAL" clId="{EB4EB56B-12DC-A94C-B0CF-E21A98137943}" dt="2020-01-16T17:17:09.873" v="18"/>
          <ac:spMkLst>
            <pc:docMk/>
            <pc:sldMk cId="3950998610" sldId="842"/>
            <ac:spMk id="3" creationId="{00000000-0000-0000-0000-000000000000}"/>
          </ac:spMkLst>
        </pc:spChg>
        <pc:picChg chg="mod">
          <ac:chgData name="Chris Droessler" userId="625c3661-9d64-47fa-b83c-4b49393bd161" providerId="ADAL" clId="{EB4EB56B-12DC-A94C-B0CF-E21A98137943}" dt="2020-01-16T17:17:09.873" v="18"/>
          <ac:picMkLst>
            <pc:docMk/>
            <pc:sldMk cId="3950998610" sldId="842"/>
            <ac:picMk id="7" creationId="{C34FA5AD-EDA3-CA4A-B82D-39A326CBC943}"/>
          </ac:picMkLst>
        </pc:picChg>
      </pc:sldChg>
      <pc:sldChg chg="modSp">
        <pc:chgData name="Chris Droessler" userId="625c3661-9d64-47fa-b83c-4b49393bd161" providerId="ADAL" clId="{EB4EB56B-12DC-A94C-B0CF-E21A98137943}" dt="2020-01-16T17:17:09.873" v="18"/>
        <pc:sldMkLst>
          <pc:docMk/>
          <pc:sldMk cId="3148774109" sldId="849"/>
        </pc:sldMkLst>
        <pc:picChg chg="mod">
          <ac:chgData name="Chris Droessler" userId="625c3661-9d64-47fa-b83c-4b49393bd161" providerId="ADAL" clId="{EB4EB56B-12DC-A94C-B0CF-E21A98137943}" dt="2020-01-16T17:17:09.873" v="18"/>
          <ac:picMkLst>
            <pc:docMk/>
            <pc:sldMk cId="3148774109" sldId="849"/>
            <ac:picMk id="1026" creationId="{ED12A15B-AE12-0649-9D72-DD357D3FB5FD}"/>
          </ac:picMkLst>
        </pc:picChg>
      </pc:sldChg>
      <pc:sldChg chg="modSp">
        <pc:chgData name="Chris Droessler" userId="625c3661-9d64-47fa-b83c-4b49393bd161" providerId="ADAL" clId="{EB4EB56B-12DC-A94C-B0CF-E21A98137943}" dt="2020-01-16T17:26:49.682" v="132" actId="1076"/>
        <pc:sldMkLst>
          <pc:docMk/>
          <pc:sldMk cId="2344696338" sldId="878"/>
        </pc:sldMkLst>
        <pc:spChg chg="mod">
          <ac:chgData name="Chris Droessler" userId="625c3661-9d64-47fa-b83c-4b49393bd161" providerId="ADAL" clId="{EB4EB56B-12DC-A94C-B0CF-E21A98137943}" dt="2020-01-16T17:26:49.682" v="132" actId="1076"/>
          <ac:spMkLst>
            <pc:docMk/>
            <pc:sldMk cId="2344696338" sldId="878"/>
            <ac:spMk id="3" creationId="{00000000-0000-0000-0000-000000000000}"/>
          </ac:spMkLst>
        </pc:spChg>
        <pc:picChg chg="mod">
          <ac:chgData name="Chris Droessler" userId="625c3661-9d64-47fa-b83c-4b49393bd161" providerId="ADAL" clId="{EB4EB56B-12DC-A94C-B0CF-E21A98137943}" dt="2020-01-16T17:17:09.873" v="18"/>
          <ac:picMkLst>
            <pc:docMk/>
            <pc:sldMk cId="2344696338" sldId="878"/>
            <ac:picMk id="7" creationId="{C34FA5AD-EDA3-CA4A-B82D-39A326CBC943}"/>
          </ac:picMkLst>
        </pc:picChg>
      </pc:sldChg>
      <pc:sldChg chg="modSp">
        <pc:chgData name="Chris Droessler" userId="625c3661-9d64-47fa-b83c-4b49393bd161" providerId="ADAL" clId="{EB4EB56B-12DC-A94C-B0CF-E21A98137943}" dt="2020-01-16T17:17:09.873" v="18"/>
        <pc:sldMkLst>
          <pc:docMk/>
          <pc:sldMk cId="1497470689" sldId="883"/>
        </pc:sldMkLst>
        <pc:picChg chg="mod">
          <ac:chgData name="Chris Droessler" userId="625c3661-9d64-47fa-b83c-4b49393bd161" providerId="ADAL" clId="{EB4EB56B-12DC-A94C-B0CF-E21A98137943}" dt="2020-01-16T17:17:09.873" v="18"/>
          <ac:picMkLst>
            <pc:docMk/>
            <pc:sldMk cId="1497470689" sldId="883"/>
            <ac:picMk id="5" creationId="{00000000-0000-0000-0000-000000000000}"/>
          </ac:picMkLst>
        </pc:picChg>
        <pc:picChg chg="mod">
          <ac:chgData name="Chris Droessler" userId="625c3661-9d64-47fa-b83c-4b49393bd161" providerId="ADAL" clId="{EB4EB56B-12DC-A94C-B0CF-E21A98137943}" dt="2020-01-16T17:17:09.873" v="18"/>
          <ac:picMkLst>
            <pc:docMk/>
            <pc:sldMk cId="1497470689" sldId="883"/>
            <ac:picMk id="6" creationId="{AF3F0DB0-149C-2F4A-9345-33A7A5D863C3}"/>
          </ac:picMkLst>
        </pc:picChg>
      </pc:sldChg>
      <pc:sldChg chg="modSp ord modNotesTx">
        <pc:chgData name="Chris Droessler" userId="625c3661-9d64-47fa-b83c-4b49393bd161" providerId="ADAL" clId="{EB4EB56B-12DC-A94C-B0CF-E21A98137943}" dt="2020-02-18T15:15:34.621" v="3981" actId="313"/>
        <pc:sldMkLst>
          <pc:docMk/>
          <pc:sldMk cId="1591408810" sldId="884"/>
        </pc:sldMkLst>
        <pc:picChg chg="mod">
          <ac:chgData name="Chris Droessler" userId="625c3661-9d64-47fa-b83c-4b49393bd161" providerId="ADAL" clId="{EB4EB56B-12DC-A94C-B0CF-E21A98137943}" dt="2020-01-16T17:20:51.615" v="43" actId="14100"/>
          <ac:picMkLst>
            <pc:docMk/>
            <pc:sldMk cId="1591408810" sldId="884"/>
            <ac:picMk id="5" creationId="{23997C54-2C26-8C49-83B7-BFCB40C400B8}"/>
          </ac:picMkLst>
        </pc:picChg>
      </pc:sldChg>
      <pc:sldChg chg="modSp del">
        <pc:chgData name="Chris Droessler" userId="625c3661-9d64-47fa-b83c-4b49393bd161" providerId="ADAL" clId="{EB4EB56B-12DC-A94C-B0CF-E21A98137943}" dt="2020-01-16T17:22:18.351" v="58" actId="2696"/>
        <pc:sldMkLst>
          <pc:docMk/>
          <pc:sldMk cId="240416206" sldId="905"/>
        </pc:sldMkLst>
        <pc:spChg chg="mod">
          <ac:chgData name="Chris Droessler" userId="625c3661-9d64-47fa-b83c-4b49393bd161" providerId="ADAL" clId="{EB4EB56B-12DC-A94C-B0CF-E21A98137943}" dt="2020-01-16T17:17:09.873" v="18"/>
          <ac:spMkLst>
            <pc:docMk/>
            <pc:sldMk cId="240416206" sldId="905"/>
            <ac:spMk id="3" creationId="{00000000-0000-0000-0000-000000000000}"/>
          </ac:spMkLst>
        </pc:spChg>
        <pc:picChg chg="mod">
          <ac:chgData name="Chris Droessler" userId="625c3661-9d64-47fa-b83c-4b49393bd161" providerId="ADAL" clId="{EB4EB56B-12DC-A94C-B0CF-E21A98137943}" dt="2020-01-16T17:17:09.873" v="18"/>
          <ac:picMkLst>
            <pc:docMk/>
            <pc:sldMk cId="240416206" sldId="905"/>
            <ac:picMk id="7" creationId="{C34FA5AD-EDA3-CA4A-B82D-39A326CBC943}"/>
          </ac:picMkLst>
        </pc:picChg>
      </pc:sldChg>
      <pc:sldChg chg="modSp ord">
        <pc:chgData name="Chris Droessler" userId="625c3661-9d64-47fa-b83c-4b49393bd161" providerId="ADAL" clId="{EB4EB56B-12DC-A94C-B0CF-E21A98137943}" dt="2020-02-18T14:52:16.791" v="3434"/>
        <pc:sldMkLst>
          <pc:docMk/>
          <pc:sldMk cId="1768247593" sldId="906"/>
        </pc:sldMkLst>
        <pc:spChg chg="mod">
          <ac:chgData name="Chris Droessler" userId="625c3661-9d64-47fa-b83c-4b49393bd161" providerId="ADAL" clId="{EB4EB56B-12DC-A94C-B0CF-E21A98137943}" dt="2020-01-16T17:20:42.837" v="41" actId="1076"/>
          <ac:spMkLst>
            <pc:docMk/>
            <pc:sldMk cId="1768247593" sldId="906"/>
            <ac:spMk id="3" creationId="{00000000-0000-0000-0000-000000000000}"/>
          </ac:spMkLst>
        </pc:spChg>
        <pc:picChg chg="mod">
          <ac:chgData name="Chris Droessler" userId="625c3661-9d64-47fa-b83c-4b49393bd161" providerId="ADAL" clId="{EB4EB56B-12DC-A94C-B0CF-E21A98137943}" dt="2020-01-16T17:17:09.873" v="18"/>
          <ac:picMkLst>
            <pc:docMk/>
            <pc:sldMk cId="1768247593" sldId="906"/>
            <ac:picMk id="7" creationId="{C34FA5AD-EDA3-CA4A-B82D-39A326CBC943}"/>
          </ac:picMkLst>
        </pc:picChg>
      </pc:sldChg>
      <pc:sldChg chg="modSp del">
        <pc:chgData name="Chris Droessler" userId="625c3661-9d64-47fa-b83c-4b49393bd161" providerId="ADAL" clId="{EB4EB56B-12DC-A94C-B0CF-E21A98137943}" dt="2020-01-16T17:22:18.395" v="60" actId="2696"/>
        <pc:sldMkLst>
          <pc:docMk/>
          <pc:sldMk cId="4294049346" sldId="910"/>
        </pc:sldMkLst>
        <pc:spChg chg="mod">
          <ac:chgData name="Chris Droessler" userId="625c3661-9d64-47fa-b83c-4b49393bd161" providerId="ADAL" clId="{EB4EB56B-12DC-A94C-B0CF-E21A98137943}" dt="2020-01-16T17:17:09.873" v="18"/>
          <ac:spMkLst>
            <pc:docMk/>
            <pc:sldMk cId="4294049346" sldId="910"/>
            <ac:spMk id="3" creationId="{00000000-0000-0000-0000-000000000000}"/>
          </ac:spMkLst>
        </pc:spChg>
        <pc:picChg chg="mod">
          <ac:chgData name="Chris Droessler" userId="625c3661-9d64-47fa-b83c-4b49393bd161" providerId="ADAL" clId="{EB4EB56B-12DC-A94C-B0CF-E21A98137943}" dt="2020-01-16T17:17:09.873" v="18"/>
          <ac:picMkLst>
            <pc:docMk/>
            <pc:sldMk cId="4294049346" sldId="910"/>
            <ac:picMk id="7" creationId="{C34FA5AD-EDA3-CA4A-B82D-39A326CBC943}"/>
          </ac:picMkLst>
        </pc:picChg>
      </pc:sldChg>
      <pc:sldChg chg="modSp del">
        <pc:chgData name="Chris Droessler" userId="625c3661-9d64-47fa-b83c-4b49393bd161" providerId="ADAL" clId="{EB4EB56B-12DC-A94C-B0CF-E21A98137943}" dt="2020-01-16T17:22:18.418" v="61" actId="2696"/>
        <pc:sldMkLst>
          <pc:docMk/>
          <pc:sldMk cId="1256454886" sldId="911"/>
        </pc:sldMkLst>
        <pc:spChg chg="mod">
          <ac:chgData name="Chris Droessler" userId="625c3661-9d64-47fa-b83c-4b49393bd161" providerId="ADAL" clId="{EB4EB56B-12DC-A94C-B0CF-E21A98137943}" dt="2020-01-16T17:17:09.873" v="18"/>
          <ac:spMkLst>
            <pc:docMk/>
            <pc:sldMk cId="1256454886" sldId="911"/>
            <ac:spMk id="3" creationId="{00000000-0000-0000-0000-000000000000}"/>
          </ac:spMkLst>
        </pc:spChg>
        <pc:picChg chg="mod">
          <ac:chgData name="Chris Droessler" userId="625c3661-9d64-47fa-b83c-4b49393bd161" providerId="ADAL" clId="{EB4EB56B-12DC-A94C-B0CF-E21A98137943}" dt="2020-01-16T17:17:09.873" v="18"/>
          <ac:picMkLst>
            <pc:docMk/>
            <pc:sldMk cId="1256454886" sldId="911"/>
            <ac:picMk id="7" creationId="{C34FA5AD-EDA3-CA4A-B82D-39A326CBC943}"/>
          </ac:picMkLst>
        </pc:picChg>
      </pc:sldChg>
      <pc:sldChg chg="modSp del">
        <pc:chgData name="Chris Droessler" userId="625c3661-9d64-47fa-b83c-4b49393bd161" providerId="ADAL" clId="{EB4EB56B-12DC-A94C-B0CF-E21A98137943}" dt="2020-01-16T17:22:18.440" v="62" actId="2696"/>
        <pc:sldMkLst>
          <pc:docMk/>
          <pc:sldMk cId="1559702921" sldId="912"/>
        </pc:sldMkLst>
        <pc:spChg chg="mod">
          <ac:chgData name="Chris Droessler" userId="625c3661-9d64-47fa-b83c-4b49393bd161" providerId="ADAL" clId="{EB4EB56B-12DC-A94C-B0CF-E21A98137943}" dt="2020-01-16T17:17:09.873" v="18"/>
          <ac:spMkLst>
            <pc:docMk/>
            <pc:sldMk cId="1559702921" sldId="912"/>
            <ac:spMk id="3" creationId="{00000000-0000-0000-0000-000000000000}"/>
          </ac:spMkLst>
        </pc:spChg>
        <pc:picChg chg="mod">
          <ac:chgData name="Chris Droessler" userId="625c3661-9d64-47fa-b83c-4b49393bd161" providerId="ADAL" clId="{EB4EB56B-12DC-A94C-B0CF-E21A98137943}" dt="2020-01-16T17:17:09.873" v="18"/>
          <ac:picMkLst>
            <pc:docMk/>
            <pc:sldMk cId="1559702921" sldId="912"/>
            <ac:picMk id="7" creationId="{C34FA5AD-EDA3-CA4A-B82D-39A326CBC943}"/>
          </ac:picMkLst>
        </pc:picChg>
      </pc:sldChg>
      <pc:sldChg chg="addSp modSp ord modNotesTx">
        <pc:chgData name="Chris Droessler" userId="625c3661-9d64-47fa-b83c-4b49393bd161" providerId="ADAL" clId="{EB4EB56B-12DC-A94C-B0CF-E21A98137943}" dt="2020-02-18T14:57:55.625" v="3466"/>
        <pc:sldMkLst>
          <pc:docMk/>
          <pc:sldMk cId="3434173837" sldId="917"/>
        </pc:sldMkLst>
        <pc:spChg chg="mod">
          <ac:chgData name="Chris Droessler" userId="625c3661-9d64-47fa-b83c-4b49393bd161" providerId="ADAL" clId="{EB4EB56B-12DC-A94C-B0CF-E21A98137943}" dt="2020-02-13T16:16:58.898" v="453" actId="20577"/>
          <ac:spMkLst>
            <pc:docMk/>
            <pc:sldMk cId="3434173837" sldId="917"/>
            <ac:spMk id="2" creationId="{00000000-0000-0000-0000-000000000000}"/>
          </ac:spMkLst>
        </pc:spChg>
        <pc:spChg chg="mod">
          <ac:chgData name="Chris Droessler" userId="625c3661-9d64-47fa-b83c-4b49393bd161" providerId="ADAL" clId="{EB4EB56B-12DC-A94C-B0CF-E21A98137943}" dt="2020-02-13T16:18:50.811" v="536" actId="20577"/>
          <ac:spMkLst>
            <pc:docMk/>
            <pc:sldMk cId="3434173837" sldId="917"/>
            <ac:spMk id="3" creationId="{00000000-0000-0000-0000-000000000000}"/>
          </ac:spMkLst>
        </pc:spChg>
        <pc:picChg chg="add mod">
          <ac:chgData name="Chris Droessler" userId="625c3661-9d64-47fa-b83c-4b49393bd161" providerId="ADAL" clId="{EB4EB56B-12DC-A94C-B0CF-E21A98137943}" dt="2020-02-18T12:59:09.604" v="3244" actId="1035"/>
          <ac:picMkLst>
            <pc:docMk/>
            <pc:sldMk cId="3434173837" sldId="917"/>
            <ac:picMk id="1026" creationId="{856C897E-C83E-7A47-89B5-7AB45C0475AA}"/>
          </ac:picMkLst>
        </pc:picChg>
        <pc:picChg chg="add mod">
          <ac:chgData name="Chris Droessler" userId="625c3661-9d64-47fa-b83c-4b49393bd161" providerId="ADAL" clId="{EB4EB56B-12DC-A94C-B0CF-E21A98137943}" dt="2020-02-13T16:19:53.225" v="545" actId="14100"/>
          <ac:picMkLst>
            <pc:docMk/>
            <pc:sldMk cId="3434173837" sldId="917"/>
            <ac:picMk id="1028" creationId="{47516DF7-6B0D-3146-AFF1-3F12A3D386EA}"/>
          </ac:picMkLst>
        </pc:picChg>
      </pc:sldChg>
      <pc:sldChg chg="modSp">
        <pc:chgData name="Chris Droessler" userId="625c3661-9d64-47fa-b83c-4b49393bd161" providerId="ADAL" clId="{EB4EB56B-12DC-A94C-B0CF-E21A98137943}" dt="2020-01-16T17:25:02.685" v="117" actId="255"/>
        <pc:sldMkLst>
          <pc:docMk/>
          <pc:sldMk cId="3088084254" sldId="920"/>
        </pc:sldMkLst>
        <pc:spChg chg="mod">
          <ac:chgData name="Chris Droessler" userId="625c3661-9d64-47fa-b83c-4b49393bd161" providerId="ADAL" clId="{EB4EB56B-12DC-A94C-B0CF-E21A98137943}" dt="2020-01-16T17:17:09.873" v="18"/>
          <ac:spMkLst>
            <pc:docMk/>
            <pc:sldMk cId="3088084254" sldId="920"/>
            <ac:spMk id="7" creationId="{C7E00C90-8CDE-094D-9753-4C8918EB61A1}"/>
          </ac:spMkLst>
        </pc:spChg>
        <pc:spChg chg="mod">
          <ac:chgData name="Chris Droessler" userId="625c3661-9d64-47fa-b83c-4b49393bd161" providerId="ADAL" clId="{EB4EB56B-12DC-A94C-B0CF-E21A98137943}" dt="2020-01-16T17:17:09.873" v="18"/>
          <ac:spMkLst>
            <pc:docMk/>
            <pc:sldMk cId="3088084254" sldId="920"/>
            <ac:spMk id="13" creationId="{7FDC17B7-E88D-1542-B9AE-99FDC9ACD0A4}"/>
          </ac:spMkLst>
        </pc:spChg>
        <pc:spChg chg="mod">
          <ac:chgData name="Chris Droessler" userId="625c3661-9d64-47fa-b83c-4b49393bd161" providerId="ADAL" clId="{EB4EB56B-12DC-A94C-B0CF-E21A98137943}" dt="2020-01-16T17:17:09.873" v="18"/>
          <ac:spMkLst>
            <pc:docMk/>
            <pc:sldMk cId="3088084254" sldId="920"/>
            <ac:spMk id="14" creationId="{DDFE73E3-BF23-1D4F-9C10-6B6725802487}"/>
          </ac:spMkLst>
        </pc:spChg>
        <pc:spChg chg="mod">
          <ac:chgData name="Chris Droessler" userId="625c3661-9d64-47fa-b83c-4b49393bd161" providerId="ADAL" clId="{EB4EB56B-12DC-A94C-B0CF-E21A98137943}" dt="2020-01-16T17:17:09.873" v="18"/>
          <ac:spMkLst>
            <pc:docMk/>
            <pc:sldMk cId="3088084254" sldId="920"/>
            <ac:spMk id="15" creationId="{184F4F8B-C93E-B34A-B4D2-2465ED7ECD21}"/>
          </ac:spMkLst>
        </pc:spChg>
        <pc:spChg chg="mod">
          <ac:chgData name="Chris Droessler" userId="625c3661-9d64-47fa-b83c-4b49393bd161" providerId="ADAL" clId="{EB4EB56B-12DC-A94C-B0CF-E21A98137943}" dt="2020-01-16T17:25:02.685" v="117" actId="255"/>
          <ac:spMkLst>
            <pc:docMk/>
            <pc:sldMk cId="3088084254" sldId="920"/>
            <ac:spMk id="78" creationId="{00000000-0000-0000-0000-000000000000}"/>
          </ac:spMkLst>
        </pc:spChg>
        <pc:picChg chg="mod">
          <ac:chgData name="Chris Droessler" userId="625c3661-9d64-47fa-b83c-4b49393bd161" providerId="ADAL" clId="{EB4EB56B-12DC-A94C-B0CF-E21A98137943}" dt="2020-01-16T17:17:09.873" v="18"/>
          <ac:picMkLst>
            <pc:docMk/>
            <pc:sldMk cId="3088084254" sldId="920"/>
            <ac:picMk id="12" creationId="{67E23368-460F-FD4D-B8C0-7FABEB59C8DA}"/>
          </ac:picMkLst>
        </pc:picChg>
      </pc:sldChg>
      <pc:sldChg chg="modSp">
        <pc:chgData name="Chris Droessler" userId="625c3661-9d64-47fa-b83c-4b49393bd161" providerId="ADAL" clId="{EB4EB56B-12DC-A94C-B0CF-E21A98137943}" dt="2020-01-16T17:24:47.572" v="114" actId="255"/>
        <pc:sldMkLst>
          <pc:docMk/>
          <pc:sldMk cId="2710816544" sldId="921"/>
        </pc:sldMkLst>
        <pc:spChg chg="mod">
          <ac:chgData name="Chris Droessler" userId="625c3661-9d64-47fa-b83c-4b49393bd161" providerId="ADAL" clId="{EB4EB56B-12DC-A94C-B0CF-E21A98137943}" dt="2020-01-16T17:24:47.572" v="114" actId="255"/>
          <ac:spMkLst>
            <pc:docMk/>
            <pc:sldMk cId="2710816544" sldId="921"/>
            <ac:spMk id="78" creationId="{00000000-0000-0000-0000-000000000000}"/>
          </ac:spMkLst>
        </pc:spChg>
        <pc:spChg chg="mod">
          <ac:chgData name="Chris Droessler" userId="625c3661-9d64-47fa-b83c-4b49393bd161" providerId="ADAL" clId="{EB4EB56B-12DC-A94C-B0CF-E21A98137943}" dt="2020-01-16T17:17:09.873" v="18"/>
          <ac:spMkLst>
            <pc:docMk/>
            <pc:sldMk cId="2710816544" sldId="921"/>
            <ac:spMk id="79" creationId="{00000000-0000-0000-0000-000000000000}"/>
          </ac:spMkLst>
        </pc:spChg>
        <pc:picChg chg="mod">
          <ac:chgData name="Chris Droessler" userId="625c3661-9d64-47fa-b83c-4b49393bd161" providerId="ADAL" clId="{EB4EB56B-12DC-A94C-B0CF-E21A98137943}" dt="2020-01-16T17:17:09.873" v="18"/>
          <ac:picMkLst>
            <pc:docMk/>
            <pc:sldMk cId="2710816544" sldId="921"/>
            <ac:picMk id="4" creationId="{CCD4324F-7BBB-2B4A-95B3-67D2A6855906}"/>
          </ac:picMkLst>
        </pc:picChg>
      </pc:sldChg>
      <pc:sldChg chg="modSp">
        <pc:chgData name="Chris Droessler" userId="625c3661-9d64-47fa-b83c-4b49393bd161" providerId="ADAL" clId="{EB4EB56B-12DC-A94C-B0CF-E21A98137943}" dt="2020-01-16T17:25:07.682" v="118" actId="255"/>
        <pc:sldMkLst>
          <pc:docMk/>
          <pc:sldMk cId="576158929" sldId="923"/>
        </pc:sldMkLst>
        <pc:spChg chg="mod">
          <ac:chgData name="Chris Droessler" userId="625c3661-9d64-47fa-b83c-4b49393bd161" providerId="ADAL" clId="{EB4EB56B-12DC-A94C-B0CF-E21A98137943}" dt="2020-01-16T17:25:07.682" v="118" actId="255"/>
          <ac:spMkLst>
            <pc:docMk/>
            <pc:sldMk cId="576158929" sldId="923"/>
            <ac:spMk id="3" creationId="{0ED1FB51-E97A-F84B-BD6A-3688890B064D}"/>
          </ac:spMkLst>
        </pc:spChg>
      </pc:sldChg>
      <pc:sldChg chg="modSp setBg">
        <pc:chgData name="Chris Droessler" userId="625c3661-9d64-47fa-b83c-4b49393bd161" providerId="ADAL" clId="{EB4EB56B-12DC-A94C-B0CF-E21A98137943}" dt="2020-01-16T17:25:43.637" v="121"/>
        <pc:sldMkLst>
          <pc:docMk/>
          <pc:sldMk cId="3074644395" sldId="924"/>
        </pc:sldMkLst>
        <pc:picChg chg="mod">
          <ac:chgData name="Chris Droessler" userId="625c3661-9d64-47fa-b83c-4b49393bd161" providerId="ADAL" clId="{EB4EB56B-12DC-A94C-B0CF-E21A98137943}" dt="2020-01-16T17:25:28.124" v="120" actId="1076"/>
          <ac:picMkLst>
            <pc:docMk/>
            <pc:sldMk cId="3074644395" sldId="924"/>
            <ac:picMk id="5" creationId="{62DE6498-EC0F-C442-9EF5-1461B3CE9612}"/>
          </ac:picMkLst>
        </pc:picChg>
      </pc:sldChg>
      <pc:sldChg chg="modSp setBg">
        <pc:chgData name="Chris Droessler" userId="625c3661-9d64-47fa-b83c-4b49393bd161" providerId="ADAL" clId="{EB4EB56B-12DC-A94C-B0CF-E21A98137943}" dt="2020-01-16T17:26:11.758" v="125" actId="1076"/>
        <pc:sldMkLst>
          <pc:docMk/>
          <pc:sldMk cId="3195706392" sldId="925"/>
        </pc:sldMkLst>
        <pc:picChg chg="mod">
          <ac:chgData name="Chris Droessler" userId="625c3661-9d64-47fa-b83c-4b49393bd161" providerId="ADAL" clId="{EB4EB56B-12DC-A94C-B0CF-E21A98137943}" dt="2020-01-16T17:26:11.758" v="125" actId="1076"/>
          <ac:picMkLst>
            <pc:docMk/>
            <pc:sldMk cId="3195706392" sldId="925"/>
            <ac:picMk id="3" creationId="{45F24A38-51DA-0346-A91D-DB6ECDD5707C}"/>
          </ac:picMkLst>
        </pc:picChg>
      </pc:sldChg>
      <pc:sldChg chg="modSp setBg">
        <pc:chgData name="Chris Droessler" userId="625c3661-9d64-47fa-b83c-4b49393bd161" providerId="ADAL" clId="{EB4EB56B-12DC-A94C-B0CF-E21A98137943}" dt="2020-01-16T17:25:58.298" v="123"/>
        <pc:sldMkLst>
          <pc:docMk/>
          <pc:sldMk cId="3708436992" sldId="926"/>
        </pc:sldMkLst>
        <pc:picChg chg="mod">
          <ac:chgData name="Chris Droessler" userId="625c3661-9d64-47fa-b83c-4b49393bd161" providerId="ADAL" clId="{EB4EB56B-12DC-A94C-B0CF-E21A98137943}" dt="2020-01-16T17:25:52.832" v="122" actId="1076"/>
          <ac:picMkLst>
            <pc:docMk/>
            <pc:sldMk cId="3708436992" sldId="926"/>
            <ac:picMk id="5" creationId="{F8C1DAB4-15CF-9A4F-8985-D2A86A4B3A10}"/>
          </ac:picMkLst>
        </pc:picChg>
      </pc:sldChg>
      <pc:sldChg chg="modSp setBg">
        <pc:chgData name="Chris Droessler" userId="625c3661-9d64-47fa-b83c-4b49393bd161" providerId="ADAL" clId="{EB4EB56B-12DC-A94C-B0CF-E21A98137943}" dt="2020-01-16T17:26:22.238" v="127" actId="1076"/>
        <pc:sldMkLst>
          <pc:docMk/>
          <pc:sldMk cId="122683630" sldId="927"/>
        </pc:sldMkLst>
        <pc:picChg chg="mod">
          <ac:chgData name="Chris Droessler" userId="625c3661-9d64-47fa-b83c-4b49393bd161" providerId="ADAL" clId="{EB4EB56B-12DC-A94C-B0CF-E21A98137943}" dt="2020-01-16T17:26:22.238" v="127" actId="1076"/>
          <ac:picMkLst>
            <pc:docMk/>
            <pc:sldMk cId="122683630" sldId="927"/>
            <ac:picMk id="4" creationId="{59ECB6F3-23CA-3446-B998-F0337335D518}"/>
          </ac:picMkLst>
        </pc:picChg>
      </pc:sldChg>
      <pc:sldChg chg="modSp setBg">
        <pc:chgData name="Chris Droessler" userId="625c3661-9d64-47fa-b83c-4b49393bd161" providerId="ADAL" clId="{EB4EB56B-12DC-A94C-B0CF-E21A98137943}" dt="2020-01-16T17:26:30.023" v="129" actId="1076"/>
        <pc:sldMkLst>
          <pc:docMk/>
          <pc:sldMk cId="205677332" sldId="928"/>
        </pc:sldMkLst>
        <pc:picChg chg="mod">
          <ac:chgData name="Chris Droessler" userId="625c3661-9d64-47fa-b83c-4b49393bd161" providerId="ADAL" clId="{EB4EB56B-12DC-A94C-B0CF-E21A98137943}" dt="2020-01-16T17:26:30.023" v="129" actId="1076"/>
          <ac:picMkLst>
            <pc:docMk/>
            <pc:sldMk cId="205677332" sldId="928"/>
            <ac:picMk id="3" creationId="{593EB21B-A44E-F047-9BBD-2602257812B3}"/>
          </ac:picMkLst>
        </pc:picChg>
      </pc:sldChg>
      <pc:sldChg chg="modSp setBg">
        <pc:chgData name="Chris Droessler" userId="625c3661-9d64-47fa-b83c-4b49393bd161" providerId="ADAL" clId="{EB4EB56B-12DC-A94C-B0CF-E21A98137943}" dt="2020-01-16T17:26:38.845" v="131" actId="1076"/>
        <pc:sldMkLst>
          <pc:docMk/>
          <pc:sldMk cId="145721764" sldId="929"/>
        </pc:sldMkLst>
        <pc:picChg chg="mod">
          <ac:chgData name="Chris Droessler" userId="625c3661-9d64-47fa-b83c-4b49393bd161" providerId="ADAL" clId="{EB4EB56B-12DC-A94C-B0CF-E21A98137943}" dt="2020-01-16T17:26:38.845" v="131" actId="1076"/>
          <ac:picMkLst>
            <pc:docMk/>
            <pc:sldMk cId="145721764" sldId="929"/>
            <ac:picMk id="4" creationId="{1CE3CE4E-AAA4-3A4A-9291-5A8785CEDBB0}"/>
          </ac:picMkLst>
        </pc:picChg>
      </pc:sldChg>
      <pc:sldChg chg="modSp">
        <pc:chgData name="Chris Droessler" userId="625c3661-9d64-47fa-b83c-4b49393bd161" providerId="ADAL" clId="{EB4EB56B-12DC-A94C-B0CF-E21A98137943}" dt="2020-01-16T17:17:09.873" v="18"/>
        <pc:sldMkLst>
          <pc:docMk/>
          <pc:sldMk cId="522455022" sldId="930"/>
        </pc:sldMkLst>
        <pc:picChg chg="mod">
          <ac:chgData name="Chris Droessler" userId="625c3661-9d64-47fa-b83c-4b49393bd161" providerId="ADAL" clId="{EB4EB56B-12DC-A94C-B0CF-E21A98137943}" dt="2020-01-16T17:17:09.873" v="18"/>
          <ac:picMkLst>
            <pc:docMk/>
            <pc:sldMk cId="522455022" sldId="930"/>
            <ac:picMk id="5" creationId="{1B03A3F4-FEE2-EF47-A761-2244921A9EAC}"/>
          </ac:picMkLst>
        </pc:picChg>
      </pc:sldChg>
      <pc:sldChg chg="modSp ord">
        <pc:chgData name="Chris Droessler" userId="625c3661-9d64-47fa-b83c-4b49393bd161" providerId="ADAL" clId="{EB4EB56B-12DC-A94C-B0CF-E21A98137943}" dt="2020-01-16T17:21:35.916" v="48"/>
        <pc:sldMkLst>
          <pc:docMk/>
          <pc:sldMk cId="1955860665" sldId="945"/>
        </pc:sldMkLst>
        <pc:spChg chg="mod">
          <ac:chgData name="Chris Droessler" userId="625c3661-9d64-47fa-b83c-4b49393bd161" providerId="ADAL" clId="{EB4EB56B-12DC-A94C-B0CF-E21A98137943}" dt="2020-01-16T17:17:09.873" v="18"/>
          <ac:spMkLst>
            <pc:docMk/>
            <pc:sldMk cId="1955860665" sldId="945"/>
            <ac:spMk id="2" creationId="{00000000-0000-0000-0000-000000000000}"/>
          </ac:spMkLst>
        </pc:spChg>
        <pc:spChg chg="mod">
          <ac:chgData name="Chris Droessler" userId="625c3661-9d64-47fa-b83c-4b49393bd161" providerId="ADAL" clId="{EB4EB56B-12DC-A94C-B0CF-E21A98137943}" dt="2020-01-16T17:17:09.873" v="18"/>
          <ac:spMkLst>
            <pc:docMk/>
            <pc:sldMk cId="1955860665" sldId="945"/>
            <ac:spMk id="3" creationId="{00000000-0000-0000-0000-000000000000}"/>
          </ac:spMkLst>
        </pc:spChg>
        <pc:picChg chg="mod">
          <ac:chgData name="Chris Droessler" userId="625c3661-9d64-47fa-b83c-4b49393bd161" providerId="ADAL" clId="{EB4EB56B-12DC-A94C-B0CF-E21A98137943}" dt="2020-01-16T17:17:09.873" v="18"/>
          <ac:picMkLst>
            <pc:docMk/>
            <pc:sldMk cId="1955860665" sldId="945"/>
            <ac:picMk id="4" creationId="{2D1E78B0-48EF-DE42-B2C4-CDB09E4B6110}"/>
          </ac:picMkLst>
        </pc:picChg>
        <pc:picChg chg="mod">
          <ac:chgData name="Chris Droessler" userId="625c3661-9d64-47fa-b83c-4b49393bd161" providerId="ADAL" clId="{EB4EB56B-12DC-A94C-B0CF-E21A98137943}" dt="2020-01-16T17:17:09.873" v="18"/>
          <ac:picMkLst>
            <pc:docMk/>
            <pc:sldMk cId="1955860665" sldId="945"/>
            <ac:picMk id="7170" creationId="{7E7FB53A-7F6A-6244-8914-980D6B10FD1E}"/>
          </ac:picMkLst>
        </pc:picChg>
      </pc:sldChg>
      <pc:sldChg chg="modSp ord modNotesTx">
        <pc:chgData name="Chris Droessler" userId="625c3661-9d64-47fa-b83c-4b49393bd161" providerId="ADAL" clId="{EB4EB56B-12DC-A94C-B0CF-E21A98137943}" dt="2020-02-19T19:14:45.813" v="6153" actId="20577"/>
        <pc:sldMkLst>
          <pc:docMk/>
          <pc:sldMk cId="446441057" sldId="960"/>
        </pc:sldMkLst>
        <pc:picChg chg="mod">
          <ac:chgData name="Chris Droessler" userId="625c3661-9d64-47fa-b83c-4b49393bd161" providerId="ADAL" clId="{EB4EB56B-12DC-A94C-B0CF-E21A98137943}" dt="2020-01-16T17:20:58.468" v="45" actId="14100"/>
          <ac:picMkLst>
            <pc:docMk/>
            <pc:sldMk cId="446441057" sldId="960"/>
            <ac:picMk id="4" creationId="{0F5EB216-E77C-C340-BC80-0230CD1090AF}"/>
          </ac:picMkLst>
        </pc:picChg>
      </pc:sldChg>
      <pc:sldChg chg="modSp">
        <pc:chgData name="Chris Droessler" userId="625c3661-9d64-47fa-b83c-4b49393bd161" providerId="ADAL" clId="{EB4EB56B-12DC-A94C-B0CF-E21A98137943}" dt="2020-01-16T17:21:05.933" v="46" actId="1076"/>
        <pc:sldMkLst>
          <pc:docMk/>
          <pc:sldMk cId="1364932554" sldId="961"/>
        </pc:sldMkLst>
        <pc:spChg chg="mod">
          <ac:chgData name="Chris Droessler" userId="625c3661-9d64-47fa-b83c-4b49393bd161" providerId="ADAL" clId="{EB4EB56B-12DC-A94C-B0CF-E21A98137943}" dt="2020-01-16T17:21:05.933" v="46" actId="1076"/>
          <ac:spMkLst>
            <pc:docMk/>
            <pc:sldMk cId="1364932554" sldId="961"/>
            <ac:spMk id="3" creationId="{00000000-0000-0000-0000-000000000000}"/>
          </ac:spMkLst>
        </pc:spChg>
        <pc:picChg chg="mod">
          <ac:chgData name="Chris Droessler" userId="625c3661-9d64-47fa-b83c-4b49393bd161" providerId="ADAL" clId="{EB4EB56B-12DC-A94C-B0CF-E21A98137943}" dt="2020-01-16T17:17:09.873" v="18"/>
          <ac:picMkLst>
            <pc:docMk/>
            <pc:sldMk cId="1364932554" sldId="961"/>
            <ac:picMk id="7" creationId="{C34FA5AD-EDA3-CA4A-B82D-39A326CBC943}"/>
          </ac:picMkLst>
        </pc:picChg>
      </pc:sldChg>
      <pc:sldChg chg="modSp del">
        <pc:chgData name="Chris Droessler" userId="625c3661-9d64-47fa-b83c-4b49393bd161" providerId="ADAL" clId="{EB4EB56B-12DC-A94C-B0CF-E21A98137943}" dt="2020-01-16T17:22:07.886" v="55" actId="2696"/>
        <pc:sldMkLst>
          <pc:docMk/>
          <pc:sldMk cId="3685503139" sldId="962"/>
        </pc:sldMkLst>
        <pc:spChg chg="mod">
          <ac:chgData name="Chris Droessler" userId="625c3661-9d64-47fa-b83c-4b49393bd161" providerId="ADAL" clId="{EB4EB56B-12DC-A94C-B0CF-E21A98137943}" dt="2020-01-16T17:17:09.873" v="18"/>
          <ac:spMkLst>
            <pc:docMk/>
            <pc:sldMk cId="3685503139" sldId="962"/>
            <ac:spMk id="3" creationId="{00000000-0000-0000-0000-000000000000}"/>
          </ac:spMkLst>
        </pc:spChg>
        <pc:picChg chg="mod">
          <ac:chgData name="Chris Droessler" userId="625c3661-9d64-47fa-b83c-4b49393bd161" providerId="ADAL" clId="{EB4EB56B-12DC-A94C-B0CF-E21A98137943}" dt="2020-01-16T17:17:09.873" v="18"/>
          <ac:picMkLst>
            <pc:docMk/>
            <pc:sldMk cId="3685503139" sldId="962"/>
            <ac:picMk id="7" creationId="{C34FA5AD-EDA3-CA4A-B82D-39A326CBC943}"/>
          </ac:picMkLst>
        </pc:picChg>
      </pc:sldChg>
      <pc:sldChg chg="modSp ord modNotesTx">
        <pc:chgData name="Chris Droessler" userId="625c3661-9d64-47fa-b83c-4b49393bd161" providerId="ADAL" clId="{EB4EB56B-12DC-A94C-B0CF-E21A98137943}" dt="2020-02-18T15:18:20.070" v="4374" actId="20577"/>
        <pc:sldMkLst>
          <pc:docMk/>
          <pc:sldMk cId="3083735741" sldId="963"/>
        </pc:sldMkLst>
        <pc:picChg chg="mod">
          <ac:chgData name="Chris Droessler" userId="625c3661-9d64-47fa-b83c-4b49393bd161" providerId="ADAL" clId="{EB4EB56B-12DC-A94C-B0CF-E21A98137943}" dt="2020-01-16T17:17:09.873" v="18"/>
          <ac:picMkLst>
            <pc:docMk/>
            <pc:sldMk cId="3083735741" sldId="963"/>
            <ac:picMk id="4" creationId="{52609948-5529-E443-AECE-B4103EB0F9C9}"/>
          </ac:picMkLst>
        </pc:picChg>
      </pc:sldChg>
      <pc:sldChg chg="modSp ord">
        <pc:chgData name="Chris Droessler" userId="625c3661-9d64-47fa-b83c-4b49393bd161" providerId="ADAL" clId="{EB4EB56B-12DC-A94C-B0CF-E21A98137943}" dt="2020-01-16T17:23:17.509" v="106"/>
        <pc:sldMkLst>
          <pc:docMk/>
          <pc:sldMk cId="3413008259" sldId="981"/>
        </pc:sldMkLst>
        <pc:spChg chg="mod">
          <ac:chgData name="Chris Droessler" userId="625c3661-9d64-47fa-b83c-4b49393bd161" providerId="ADAL" clId="{EB4EB56B-12DC-A94C-B0CF-E21A98137943}" dt="2020-01-16T17:17:09.873" v="18"/>
          <ac:spMkLst>
            <pc:docMk/>
            <pc:sldMk cId="3413008259" sldId="981"/>
            <ac:spMk id="3" creationId="{00000000-0000-0000-0000-000000000000}"/>
          </ac:spMkLst>
        </pc:spChg>
        <pc:picChg chg="mod">
          <ac:chgData name="Chris Droessler" userId="625c3661-9d64-47fa-b83c-4b49393bd161" providerId="ADAL" clId="{EB4EB56B-12DC-A94C-B0CF-E21A98137943}" dt="2020-01-16T17:17:09.873" v="18"/>
          <ac:picMkLst>
            <pc:docMk/>
            <pc:sldMk cId="3413008259" sldId="981"/>
            <ac:picMk id="6146" creationId="{E9908CDF-2E30-9048-B36E-20E88EC8E2AB}"/>
          </ac:picMkLst>
        </pc:picChg>
        <pc:picChg chg="mod">
          <ac:chgData name="Chris Droessler" userId="625c3661-9d64-47fa-b83c-4b49393bd161" providerId="ADAL" clId="{EB4EB56B-12DC-A94C-B0CF-E21A98137943}" dt="2020-01-16T17:17:09.873" v="18"/>
          <ac:picMkLst>
            <pc:docMk/>
            <pc:sldMk cId="3413008259" sldId="981"/>
            <ac:picMk id="6148" creationId="{D25A531D-DF18-5C4C-9D6A-2966A4569AD7}"/>
          </ac:picMkLst>
        </pc:picChg>
      </pc:sldChg>
      <pc:sldChg chg="modSp ord">
        <pc:chgData name="Chris Droessler" userId="625c3661-9d64-47fa-b83c-4b49393bd161" providerId="ADAL" clId="{EB4EB56B-12DC-A94C-B0CF-E21A98137943}" dt="2020-01-16T17:23:06.949" v="104"/>
        <pc:sldMkLst>
          <pc:docMk/>
          <pc:sldMk cId="2133438890" sldId="982"/>
        </pc:sldMkLst>
        <pc:spChg chg="mod">
          <ac:chgData name="Chris Droessler" userId="625c3661-9d64-47fa-b83c-4b49393bd161" providerId="ADAL" clId="{EB4EB56B-12DC-A94C-B0CF-E21A98137943}" dt="2020-01-16T17:17:09.873" v="18"/>
          <ac:spMkLst>
            <pc:docMk/>
            <pc:sldMk cId="2133438890" sldId="982"/>
            <ac:spMk id="3" creationId="{00000000-0000-0000-0000-000000000000}"/>
          </ac:spMkLst>
        </pc:spChg>
        <pc:picChg chg="mod">
          <ac:chgData name="Chris Droessler" userId="625c3661-9d64-47fa-b83c-4b49393bd161" providerId="ADAL" clId="{EB4EB56B-12DC-A94C-B0CF-E21A98137943}" dt="2020-01-16T17:17:09.873" v="18"/>
          <ac:picMkLst>
            <pc:docMk/>
            <pc:sldMk cId="2133438890" sldId="982"/>
            <ac:picMk id="5122" creationId="{FA4CEB7D-84DD-784E-9D07-154EF7F60C5F}"/>
          </ac:picMkLst>
        </pc:picChg>
      </pc:sldChg>
      <pc:sldChg chg="modSp ord">
        <pc:chgData name="Chris Droessler" userId="625c3661-9d64-47fa-b83c-4b49393bd161" providerId="ADAL" clId="{EB4EB56B-12DC-A94C-B0CF-E21A98137943}" dt="2020-01-16T17:22:57.341" v="103"/>
        <pc:sldMkLst>
          <pc:docMk/>
          <pc:sldMk cId="83167984" sldId="983"/>
        </pc:sldMkLst>
        <pc:picChg chg="mod">
          <ac:chgData name="Chris Droessler" userId="625c3661-9d64-47fa-b83c-4b49393bd161" providerId="ADAL" clId="{EB4EB56B-12DC-A94C-B0CF-E21A98137943}" dt="2020-01-16T17:17:09.873" v="18"/>
          <ac:picMkLst>
            <pc:docMk/>
            <pc:sldMk cId="83167984" sldId="983"/>
            <ac:picMk id="4" creationId="{99BA4A67-7733-FE4B-ABF4-D2D8ABCDA5DF}"/>
          </ac:picMkLst>
        </pc:picChg>
        <pc:picChg chg="mod">
          <ac:chgData name="Chris Droessler" userId="625c3661-9d64-47fa-b83c-4b49393bd161" providerId="ADAL" clId="{EB4EB56B-12DC-A94C-B0CF-E21A98137943}" dt="2020-01-16T17:17:09.873" v="18"/>
          <ac:picMkLst>
            <pc:docMk/>
            <pc:sldMk cId="83167984" sldId="983"/>
            <ac:picMk id="4098" creationId="{F452C65A-0434-0A4D-9D87-FD938C4D8D0A}"/>
          </ac:picMkLst>
        </pc:picChg>
      </pc:sldChg>
      <pc:sldChg chg="modSp ord">
        <pc:chgData name="Chris Droessler" userId="625c3661-9d64-47fa-b83c-4b49393bd161" providerId="ADAL" clId="{EB4EB56B-12DC-A94C-B0CF-E21A98137943}" dt="2020-01-16T17:24:01.700" v="111"/>
        <pc:sldMkLst>
          <pc:docMk/>
          <pc:sldMk cId="749169474" sldId="984"/>
        </pc:sldMkLst>
        <pc:spChg chg="mod">
          <ac:chgData name="Chris Droessler" userId="625c3661-9d64-47fa-b83c-4b49393bd161" providerId="ADAL" clId="{EB4EB56B-12DC-A94C-B0CF-E21A98137943}" dt="2020-01-16T17:17:09.873" v="18"/>
          <ac:spMkLst>
            <pc:docMk/>
            <pc:sldMk cId="749169474" sldId="984"/>
            <ac:spMk id="3" creationId="{00000000-0000-0000-0000-000000000000}"/>
          </ac:spMkLst>
        </pc:spChg>
        <pc:picChg chg="mod">
          <ac:chgData name="Chris Droessler" userId="625c3661-9d64-47fa-b83c-4b49393bd161" providerId="ADAL" clId="{EB4EB56B-12DC-A94C-B0CF-E21A98137943}" dt="2020-01-16T17:17:09.873" v="18"/>
          <ac:picMkLst>
            <pc:docMk/>
            <pc:sldMk cId="749169474" sldId="984"/>
            <ac:picMk id="3074" creationId="{DAF4CF21-9B62-B045-B9BC-4AEBA782DF76}"/>
          </ac:picMkLst>
        </pc:picChg>
        <pc:picChg chg="mod">
          <ac:chgData name="Chris Droessler" userId="625c3661-9d64-47fa-b83c-4b49393bd161" providerId="ADAL" clId="{EB4EB56B-12DC-A94C-B0CF-E21A98137943}" dt="2020-01-16T17:17:09.873" v="18"/>
          <ac:picMkLst>
            <pc:docMk/>
            <pc:sldMk cId="749169474" sldId="984"/>
            <ac:picMk id="3075" creationId="{E38A7697-4DE0-7444-AB37-54CB7A20AE15}"/>
          </ac:picMkLst>
        </pc:picChg>
        <pc:picChg chg="mod">
          <ac:chgData name="Chris Droessler" userId="625c3661-9d64-47fa-b83c-4b49393bd161" providerId="ADAL" clId="{EB4EB56B-12DC-A94C-B0CF-E21A98137943}" dt="2020-01-16T17:17:09.873" v="18"/>
          <ac:picMkLst>
            <pc:docMk/>
            <pc:sldMk cId="749169474" sldId="984"/>
            <ac:picMk id="3077" creationId="{F38A2857-EF62-F34C-A9B5-2DE7EA3CCB65}"/>
          </ac:picMkLst>
        </pc:picChg>
      </pc:sldChg>
      <pc:sldChg chg="modSp ord">
        <pc:chgData name="Chris Droessler" userId="625c3661-9d64-47fa-b83c-4b49393bd161" providerId="ADAL" clId="{EB4EB56B-12DC-A94C-B0CF-E21A98137943}" dt="2020-01-16T17:23:23.247" v="107"/>
        <pc:sldMkLst>
          <pc:docMk/>
          <pc:sldMk cId="4072857890" sldId="985"/>
        </pc:sldMkLst>
        <pc:picChg chg="mod">
          <ac:chgData name="Chris Droessler" userId="625c3661-9d64-47fa-b83c-4b49393bd161" providerId="ADAL" clId="{EB4EB56B-12DC-A94C-B0CF-E21A98137943}" dt="2020-01-16T17:17:09.873" v="18"/>
          <ac:picMkLst>
            <pc:docMk/>
            <pc:sldMk cId="4072857890" sldId="985"/>
            <ac:picMk id="2050" creationId="{0B584922-ED78-DB45-80BD-CA04AE90CB5F}"/>
          </ac:picMkLst>
        </pc:picChg>
        <pc:picChg chg="mod">
          <ac:chgData name="Chris Droessler" userId="625c3661-9d64-47fa-b83c-4b49393bd161" providerId="ADAL" clId="{EB4EB56B-12DC-A94C-B0CF-E21A98137943}" dt="2020-01-16T17:17:09.873" v="18"/>
          <ac:picMkLst>
            <pc:docMk/>
            <pc:sldMk cId="4072857890" sldId="985"/>
            <ac:picMk id="2052" creationId="{7C39E2F9-77C7-9341-B3DD-756E598286E0}"/>
          </ac:picMkLst>
        </pc:picChg>
      </pc:sldChg>
      <pc:sldChg chg="modSp ord">
        <pc:chgData name="Chris Droessler" userId="625c3661-9d64-47fa-b83c-4b49393bd161" providerId="ADAL" clId="{EB4EB56B-12DC-A94C-B0CF-E21A98137943}" dt="2020-01-16T17:23:50.485" v="110"/>
        <pc:sldMkLst>
          <pc:docMk/>
          <pc:sldMk cId="227261500" sldId="986"/>
        </pc:sldMkLst>
        <pc:picChg chg="mod">
          <ac:chgData name="Chris Droessler" userId="625c3661-9d64-47fa-b83c-4b49393bd161" providerId="ADAL" clId="{EB4EB56B-12DC-A94C-B0CF-E21A98137943}" dt="2020-01-16T17:17:09.873" v="18"/>
          <ac:picMkLst>
            <pc:docMk/>
            <pc:sldMk cId="227261500" sldId="986"/>
            <ac:picMk id="1026" creationId="{104B8158-5133-5C41-8E0A-F3343CDC9154}"/>
          </ac:picMkLst>
        </pc:picChg>
        <pc:picChg chg="mod">
          <ac:chgData name="Chris Droessler" userId="625c3661-9d64-47fa-b83c-4b49393bd161" providerId="ADAL" clId="{EB4EB56B-12DC-A94C-B0CF-E21A98137943}" dt="2020-01-16T17:17:09.873" v="18"/>
          <ac:picMkLst>
            <pc:docMk/>
            <pc:sldMk cId="227261500" sldId="986"/>
            <ac:picMk id="1030" creationId="{503C0633-D321-1148-AB37-2C29E020512F}"/>
          </ac:picMkLst>
        </pc:picChg>
        <pc:picChg chg="mod">
          <ac:chgData name="Chris Droessler" userId="625c3661-9d64-47fa-b83c-4b49393bd161" providerId="ADAL" clId="{EB4EB56B-12DC-A94C-B0CF-E21A98137943}" dt="2020-01-16T17:17:09.873" v="18"/>
          <ac:picMkLst>
            <pc:docMk/>
            <pc:sldMk cId="227261500" sldId="986"/>
            <ac:picMk id="1032" creationId="{43C5A691-1363-D94E-BF0E-97FE32CFE7BC}"/>
          </ac:picMkLst>
        </pc:picChg>
        <pc:picChg chg="mod">
          <ac:chgData name="Chris Droessler" userId="625c3661-9d64-47fa-b83c-4b49393bd161" providerId="ADAL" clId="{EB4EB56B-12DC-A94C-B0CF-E21A98137943}" dt="2020-01-16T17:17:09.873" v="18"/>
          <ac:picMkLst>
            <pc:docMk/>
            <pc:sldMk cId="227261500" sldId="986"/>
            <ac:picMk id="1033" creationId="{D8D9C30F-C3A7-6C40-9F12-3D67143B8175}"/>
          </ac:picMkLst>
        </pc:picChg>
      </pc:sldChg>
      <pc:sldChg chg="modSp ord">
        <pc:chgData name="Chris Droessler" userId="625c3661-9d64-47fa-b83c-4b49393bd161" providerId="ADAL" clId="{EB4EB56B-12DC-A94C-B0CF-E21A98137943}" dt="2020-01-16T17:23:31.555" v="109"/>
        <pc:sldMkLst>
          <pc:docMk/>
          <pc:sldMk cId="2259922933" sldId="987"/>
        </pc:sldMkLst>
        <pc:picChg chg="mod">
          <ac:chgData name="Chris Droessler" userId="625c3661-9d64-47fa-b83c-4b49393bd161" providerId="ADAL" clId="{EB4EB56B-12DC-A94C-B0CF-E21A98137943}" dt="2020-01-16T17:17:09.873" v="18"/>
          <ac:picMkLst>
            <pc:docMk/>
            <pc:sldMk cId="2259922933" sldId="987"/>
            <ac:picMk id="5" creationId="{75639FAE-6E07-4541-8620-ACFB24DCD954}"/>
          </ac:picMkLst>
        </pc:picChg>
        <pc:picChg chg="mod">
          <ac:chgData name="Chris Droessler" userId="625c3661-9d64-47fa-b83c-4b49393bd161" providerId="ADAL" clId="{EB4EB56B-12DC-A94C-B0CF-E21A98137943}" dt="2020-01-16T17:17:09.873" v="18"/>
          <ac:picMkLst>
            <pc:docMk/>
            <pc:sldMk cId="2259922933" sldId="987"/>
            <ac:picMk id="6" creationId="{534CCCE9-7BFE-BD44-9B31-3E787BECE1D0}"/>
          </ac:picMkLst>
        </pc:picChg>
        <pc:picChg chg="mod">
          <ac:chgData name="Chris Droessler" userId="625c3661-9d64-47fa-b83c-4b49393bd161" providerId="ADAL" clId="{EB4EB56B-12DC-A94C-B0CF-E21A98137943}" dt="2020-01-16T17:17:09.873" v="18"/>
          <ac:picMkLst>
            <pc:docMk/>
            <pc:sldMk cId="2259922933" sldId="987"/>
            <ac:picMk id="1033" creationId="{D8D9C30F-C3A7-6C40-9F12-3D67143B8175}"/>
          </ac:picMkLst>
        </pc:picChg>
      </pc:sldChg>
      <pc:sldChg chg="modSp del">
        <pc:chgData name="Chris Droessler" userId="625c3661-9d64-47fa-b83c-4b49393bd161" providerId="ADAL" clId="{EB4EB56B-12DC-A94C-B0CF-E21A98137943}" dt="2020-01-16T17:21:58.224" v="49" actId="2696"/>
        <pc:sldMkLst>
          <pc:docMk/>
          <pc:sldMk cId="1164703287" sldId="988"/>
        </pc:sldMkLst>
        <pc:spChg chg="mod">
          <ac:chgData name="Chris Droessler" userId="625c3661-9d64-47fa-b83c-4b49393bd161" providerId="ADAL" clId="{EB4EB56B-12DC-A94C-B0CF-E21A98137943}" dt="2020-01-16T17:17:09.873" v="18"/>
          <ac:spMkLst>
            <pc:docMk/>
            <pc:sldMk cId="1164703287" sldId="988"/>
            <ac:spMk id="3" creationId="{00000000-0000-0000-0000-000000000000}"/>
          </ac:spMkLst>
        </pc:spChg>
        <pc:picChg chg="mod">
          <ac:chgData name="Chris Droessler" userId="625c3661-9d64-47fa-b83c-4b49393bd161" providerId="ADAL" clId="{EB4EB56B-12DC-A94C-B0CF-E21A98137943}" dt="2020-01-16T17:17:09.873" v="18"/>
          <ac:picMkLst>
            <pc:docMk/>
            <pc:sldMk cId="1164703287" sldId="988"/>
            <ac:picMk id="7" creationId="{C34FA5AD-EDA3-CA4A-B82D-39A326CBC943}"/>
          </ac:picMkLst>
        </pc:picChg>
      </pc:sldChg>
      <pc:sldChg chg="modSp del">
        <pc:chgData name="Chris Droessler" userId="625c3661-9d64-47fa-b83c-4b49393bd161" providerId="ADAL" clId="{EB4EB56B-12DC-A94C-B0CF-E21A98137943}" dt="2020-01-16T17:21:59.411" v="50" actId="2696"/>
        <pc:sldMkLst>
          <pc:docMk/>
          <pc:sldMk cId="2334219946" sldId="989"/>
        </pc:sldMkLst>
        <pc:spChg chg="mod">
          <ac:chgData name="Chris Droessler" userId="625c3661-9d64-47fa-b83c-4b49393bd161" providerId="ADAL" clId="{EB4EB56B-12DC-A94C-B0CF-E21A98137943}" dt="2020-01-16T17:17:09.873" v="18"/>
          <ac:spMkLst>
            <pc:docMk/>
            <pc:sldMk cId="2334219946" sldId="989"/>
            <ac:spMk id="3" creationId="{00000000-0000-0000-0000-000000000000}"/>
          </ac:spMkLst>
        </pc:spChg>
        <pc:picChg chg="mod">
          <ac:chgData name="Chris Droessler" userId="625c3661-9d64-47fa-b83c-4b49393bd161" providerId="ADAL" clId="{EB4EB56B-12DC-A94C-B0CF-E21A98137943}" dt="2020-01-16T17:17:09.873" v="18"/>
          <ac:picMkLst>
            <pc:docMk/>
            <pc:sldMk cId="2334219946" sldId="989"/>
            <ac:picMk id="7" creationId="{C34FA5AD-EDA3-CA4A-B82D-39A326CBC943}"/>
          </ac:picMkLst>
        </pc:picChg>
      </pc:sldChg>
      <pc:sldChg chg="modSp del">
        <pc:chgData name="Chris Droessler" userId="625c3661-9d64-47fa-b83c-4b49393bd161" providerId="ADAL" clId="{EB4EB56B-12DC-A94C-B0CF-E21A98137943}" dt="2020-02-18T15:38:55.207" v="4500" actId="2696"/>
        <pc:sldMkLst>
          <pc:docMk/>
          <pc:sldMk cId="1401312858" sldId="990"/>
        </pc:sldMkLst>
        <pc:spChg chg="mod">
          <ac:chgData name="Chris Droessler" userId="625c3661-9d64-47fa-b83c-4b49393bd161" providerId="ADAL" clId="{EB4EB56B-12DC-A94C-B0CF-E21A98137943}" dt="2020-01-16T17:21:15.197" v="47" actId="1076"/>
          <ac:spMkLst>
            <pc:docMk/>
            <pc:sldMk cId="1401312858" sldId="990"/>
            <ac:spMk id="3" creationId="{00000000-0000-0000-0000-000000000000}"/>
          </ac:spMkLst>
        </pc:spChg>
        <pc:picChg chg="mod">
          <ac:chgData name="Chris Droessler" userId="625c3661-9d64-47fa-b83c-4b49393bd161" providerId="ADAL" clId="{EB4EB56B-12DC-A94C-B0CF-E21A98137943}" dt="2020-01-16T17:17:09.873" v="18"/>
          <ac:picMkLst>
            <pc:docMk/>
            <pc:sldMk cId="1401312858" sldId="990"/>
            <ac:picMk id="7" creationId="{C34FA5AD-EDA3-CA4A-B82D-39A326CBC943}"/>
          </ac:picMkLst>
        </pc:picChg>
      </pc:sldChg>
      <pc:sldChg chg="modSp del">
        <pc:chgData name="Chris Droessler" userId="625c3661-9d64-47fa-b83c-4b49393bd161" providerId="ADAL" clId="{EB4EB56B-12DC-A94C-B0CF-E21A98137943}" dt="2020-01-16T17:22:01.874" v="51" actId="2696"/>
        <pc:sldMkLst>
          <pc:docMk/>
          <pc:sldMk cId="1319772477" sldId="991"/>
        </pc:sldMkLst>
        <pc:spChg chg="mod">
          <ac:chgData name="Chris Droessler" userId="625c3661-9d64-47fa-b83c-4b49393bd161" providerId="ADAL" clId="{EB4EB56B-12DC-A94C-B0CF-E21A98137943}" dt="2020-01-16T17:17:09.873" v="18"/>
          <ac:spMkLst>
            <pc:docMk/>
            <pc:sldMk cId="1319772477" sldId="991"/>
            <ac:spMk id="3" creationId="{00000000-0000-0000-0000-000000000000}"/>
          </ac:spMkLst>
        </pc:spChg>
        <pc:picChg chg="mod">
          <ac:chgData name="Chris Droessler" userId="625c3661-9d64-47fa-b83c-4b49393bd161" providerId="ADAL" clId="{EB4EB56B-12DC-A94C-B0CF-E21A98137943}" dt="2020-01-16T17:17:09.873" v="18"/>
          <ac:picMkLst>
            <pc:docMk/>
            <pc:sldMk cId="1319772477" sldId="991"/>
            <ac:picMk id="7" creationId="{C34FA5AD-EDA3-CA4A-B82D-39A326CBC943}"/>
          </ac:picMkLst>
        </pc:picChg>
      </pc:sldChg>
      <pc:sldChg chg="modSp del">
        <pc:chgData name="Chris Droessler" userId="625c3661-9d64-47fa-b83c-4b49393bd161" providerId="ADAL" clId="{EB4EB56B-12DC-A94C-B0CF-E21A98137943}" dt="2020-01-16T17:22:04.789" v="53" actId="2696"/>
        <pc:sldMkLst>
          <pc:docMk/>
          <pc:sldMk cId="1610590816" sldId="992"/>
        </pc:sldMkLst>
        <pc:spChg chg="mod">
          <ac:chgData name="Chris Droessler" userId="625c3661-9d64-47fa-b83c-4b49393bd161" providerId="ADAL" clId="{EB4EB56B-12DC-A94C-B0CF-E21A98137943}" dt="2020-01-16T17:17:09.873" v="18"/>
          <ac:spMkLst>
            <pc:docMk/>
            <pc:sldMk cId="1610590816" sldId="992"/>
            <ac:spMk id="3" creationId="{00000000-0000-0000-0000-000000000000}"/>
          </ac:spMkLst>
        </pc:spChg>
        <pc:picChg chg="mod">
          <ac:chgData name="Chris Droessler" userId="625c3661-9d64-47fa-b83c-4b49393bd161" providerId="ADAL" clId="{EB4EB56B-12DC-A94C-B0CF-E21A98137943}" dt="2020-01-16T17:17:09.873" v="18"/>
          <ac:picMkLst>
            <pc:docMk/>
            <pc:sldMk cId="1610590816" sldId="992"/>
            <ac:picMk id="7" creationId="{C34FA5AD-EDA3-CA4A-B82D-39A326CBC943}"/>
          </ac:picMkLst>
        </pc:picChg>
      </pc:sldChg>
      <pc:sldChg chg="modSp del">
        <pc:chgData name="Chris Droessler" userId="625c3661-9d64-47fa-b83c-4b49393bd161" providerId="ADAL" clId="{EB4EB56B-12DC-A94C-B0CF-E21A98137943}" dt="2020-01-16T17:22:03.230" v="52" actId="2696"/>
        <pc:sldMkLst>
          <pc:docMk/>
          <pc:sldMk cId="4109713459" sldId="993"/>
        </pc:sldMkLst>
        <pc:spChg chg="mod">
          <ac:chgData name="Chris Droessler" userId="625c3661-9d64-47fa-b83c-4b49393bd161" providerId="ADAL" clId="{EB4EB56B-12DC-A94C-B0CF-E21A98137943}" dt="2020-01-16T17:17:09.873" v="18"/>
          <ac:spMkLst>
            <pc:docMk/>
            <pc:sldMk cId="4109713459" sldId="993"/>
            <ac:spMk id="3" creationId="{00000000-0000-0000-0000-000000000000}"/>
          </ac:spMkLst>
        </pc:spChg>
        <pc:picChg chg="mod">
          <ac:chgData name="Chris Droessler" userId="625c3661-9d64-47fa-b83c-4b49393bd161" providerId="ADAL" clId="{EB4EB56B-12DC-A94C-B0CF-E21A98137943}" dt="2020-01-16T17:17:09.873" v="18"/>
          <ac:picMkLst>
            <pc:docMk/>
            <pc:sldMk cId="4109713459" sldId="993"/>
            <ac:picMk id="7" creationId="{C34FA5AD-EDA3-CA4A-B82D-39A326CBC943}"/>
          </ac:picMkLst>
        </pc:picChg>
      </pc:sldChg>
      <pc:sldChg chg="modSp del">
        <pc:chgData name="Chris Droessler" userId="625c3661-9d64-47fa-b83c-4b49393bd161" providerId="ADAL" clId="{EB4EB56B-12DC-A94C-B0CF-E21A98137943}" dt="2020-01-16T17:22:06.142" v="54" actId="2696"/>
        <pc:sldMkLst>
          <pc:docMk/>
          <pc:sldMk cId="3852606405" sldId="994"/>
        </pc:sldMkLst>
        <pc:spChg chg="mod">
          <ac:chgData name="Chris Droessler" userId="625c3661-9d64-47fa-b83c-4b49393bd161" providerId="ADAL" clId="{EB4EB56B-12DC-A94C-B0CF-E21A98137943}" dt="2020-01-16T17:17:09.873" v="18"/>
          <ac:spMkLst>
            <pc:docMk/>
            <pc:sldMk cId="3852606405" sldId="994"/>
            <ac:spMk id="3" creationId="{00000000-0000-0000-0000-000000000000}"/>
          </ac:spMkLst>
        </pc:spChg>
        <pc:picChg chg="mod">
          <ac:chgData name="Chris Droessler" userId="625c3661-9d64-47fa-b83c-4b49393bd161" providerId="ADAL" clId="{EB4EB56B-12DC-A94C-B0CF-E21A98137943}" dt="2020-01-16T17:17:09.873" v="18"/>
          <ac:picMkLst>
            <pc:docMk/>
            <pc:sldMk cId="3852606405" sldId="994"/>
            <ac:picMk id="7" creationId="{C34FA5AD-EDA3-CA4A-B82D-39A326CBC943}"/>
          </ac:picMkLst>
        </pc:picChg>
      </pc:sldChg>
      <pc:sldChg chg="modSp">
        <pc:chgData name="Chris Droessler" userId="625c3661-9d64-47fa-b83c-4b49393bd161" providerId="ADAL" clId="{EB4EB56B-12DC-A94C-B0CF-E21A98137943}" dt="2020-01-16T17:17:09.873" v="18"/>
        <pc:sldMkLst>
          <pc:docMk/>
          <pc:sldMk cId="247372015" sldId="995"/>
        </pc:sldMkLst>
        <pc:picChg chg="mod">
          <ac:chgData name="Chris Droessler" userId="625c3661-9d64-47fa-b83c-4b49393bd161" providerId="ADAL" clId="{EB4EB56B-12DC-A94C-B0CF-E21A98137943}" dt="2020-01-16T17:17:09.873" v="18"/>
          <ac:picMkLst>
            <pc:docMk/>
            <pc:sldMk cId="247372015" sldId="995"/>
            <ac:picMk id="5" creationId="{1B03A3F4-FEE2-EF47-A761-2244921A9EAC}"/>
          </ac:picMkLst>
        </pc:picChg>
      </pc:sldChg>
      <pc:sldChg chg="modSp del ord">
        <pc:chgData name="Chris Droessler" userId="625c3661-9d64-47fa-b83c-4b49393bd161" providerId="ADAL" clId="{EB4EB56B-12DC-A94C-B0CF-E21A98137943}" dt="2020-01-16T17:23:11.232" v="105" actId="2696"/>
        <pc:sldMkLst>
          <pc:docMk/>
          <pc:sldMk cId="2369439601" sldId="996"/>
        </pc:sldMkLst>
        <pc:picChg chg="mod">
          <ac:chgData name="Chris Droessler" userId="625c3661-9d64-47fa-b83c-4b49393bd161" providerId="ADAL" clId="{EB4EB56B-12DC-A94C-B0CF-E21A98137943}" dt="2020-01-16T17:17:09.873" v="18"/>
          <ac:picMkLst>
            <pc:docMk/>
            <pc:sldMk cId="2369439601" sldId="996"/>
            <ac:picMk id="5" creationId="{1B03A3F4-FEE2-EF47-A761-2244921A9EAC}"/>
          </ac:picMkLst>
        </pc:picChg>
      </pc:sldChg>
      <pc:sldChg chg="add ord">
        <pc:chgData name="Chris Droessler" userId="625c3661-9d64-47fa-b83c-4b49393bd161" providerId="ADAL" clId="{EB4EB56B-12DC-A94C-B0CF-E21A98137943}" dt="2020-01-16T17:22:14.851" v="57"/>
        <pc:sldMkLst>
          <pc:docMk/>
          <pc:sldMk cId="3095615049" sldId="997"/>
        </pc:sldMkLst>
      </pc:sldChg>
      <pc:sldChg chg="add">
        <pc:chgData name="Chris Droessler" userId="625c3661-9d64-47fa-b83c-4b49393bd161" providerId="ADAL" clId="{EB4EB56B-12DC-A94C-B0CF-E21A98137943}" dt="2020-01-16T17:22:21.282" v="63"/>
        <pc:sldMkLst>
          <pc:docMk/>
          <pc:sldMk cId="3041959297" sldId="998"/>
        </pc:sldMkLst>
      </pc:sldChg>
      <pc:sldChg chg="add ord">
        <pc:chgData name="Chris Droessler" userId="625c3661-9d64-47fa-b83c-4b49393bd161" providerId="ADAL" clId="{EB4EB56B-12DC-A94C-B0CF-E21A98137943}" dt="2020-02-18T14:57:35.552" v="3465"/>
        <pc:sldMkLst>
          <pc:docMk/>
          <pc:sldMk cId="3115692333" sldId="999"/>
        </pc:sldMkLst>
      </pc:sldChg>
      <pc:sldChg chg="add ord">
        <pc:chgData name="Chris Droessler" userId="625c3661-9d64-47fa-b83c-4b49393bd161" providerId="ADAL" clId="{EB4EB56B-12DC-A94C-B0CF-E21A98137943}" dt="2020-01-16T17:27:15.442" v="138"/>
        <pc:sldMkLst>
          <pc:docMk/>
          <pc:sldMk cId="3877361193" sldId="1000"/>
        </pc:sldMkLst>
      </pc:sldChg>
      <pc:sldChg chg="modSp add del">
        <pc:chgData name="Chris Droessler" userId="625c3661-9d64-47fa-b83c-4b49393bd161" providerId="ADAL" clId="{EB4EB56B-12DC-A94C-B0CF-E21A98137943}" dt="2020-02-18T15:38:48.319" v="4496" actId="2696"/>
        <pc:sldMkLst>
          <pc:docMk/>
          <pc:sldMk cId="2936197477" sldId="1001"/>
        </pc:sldMkLst>
        <pc:spChg chg="mod">
          <ac:chgData name="Chris Droessler" userId="625c3661-9d64-47fa-b83c-4b49393bd161" providerId="ADAL" clId="{EB4EB56B-12DC-A94C-B0CF-E21A98137943}" dt="2020-02-18T15:35:10.592" v="4450"/>
          <ac:spMkLst>
            <pc:docMk/>
            <pc:sldMk cId="2936197477" sldId="1001"/>
            <ac:spMk id="2" creationId="{887C6109-60D7-A945-BE8F-7D577E79125F}"/>
          </ac:spMkLst>
        </pc:spChg>
        <pc:spChg chg="mod">
          <ac:chgData name="Chris Droessler" userId="625c3661-9d64-47fa-b83c-4b49393bd161" providerId="ADAL" clId="{EB4EB56B-12DC-A94C-B0CF-E21A98137943}" dt="2020-02-11T13:16:52.637" v="198" actId="20577"/>
          <ac:spMkLst>
            <pc:docMk/>
            <pc:sldMk cId="2936197477" sldId="1001"/>
            <ac:spMk id="3" creationId="{59D26F8E-EAEA-2846-BCF4-9D09972428D6}"/>
          </ac:spMkLst>
        </pc:spChg>
      </pc:sldChg>
      <pc:sldChg chg="addSp delSp modSp add del setBg">
        <pc:chgData name="Chris Droessler" userId="625c3661-9d64-47fa-b83c-4b49393bd161" providerId="ADAL" clId="{EB4EB56B-12DC-A94C-B0CF-E21A98137943}" dt="2020-02-18T15:35:54.867" v="4477" actId="2696"/>
        <pc:sldMkLst>
          <pc:docMk/>
          <pc:sldMk cId="3219900708" sldId="1002"/>
        </pc:sldMkLst>
        <pc:spChg chg="del">
          <ac:chgData name="Chris Droessler" userId="625c3661-9d64-47fa-b83c-4b49393bd161" providerId="ADAL" clId="{EB4EB56B-12DC-A94C-B0CF-E21A98137943}" dt="2020-02-11T13:18:38.484" v="244"/>
          <ac:spMkLst>
            <pc:docMk/>
            <pc:sldMk cId="3219900708" sldId="1002"/>
            <ac:spMk id="2" creationId="{0182BAC7-6269-E84E-B47C-CF87CB899317}"/>
          </ac:spMkLst>
        </pc:spChg>
        <pc:spChg chg="del">
          <ac:chgData name="Chris Droessler" userId="625c3661-9d64-47fa-b83c-4b49393bd161" providerId="ADAL" clId="{EB4EB56B-12DC-A94C-B0CF-E21A98137943}" dt="2020-02-11T13:18:38.484" v="244"/>
          <ac:spMkLst>
            <pc:docMk/>
            <pc:sldMk cId="3219900708" sldId="1002"/>
            <ac:spMk id="3" creationId="{67760ABE-5AA3-8A4A-B625-2C434F13E132}"/>
          </ac:spMkLst>
        </pc:spChg>
        <pc:picChg chg="add del mod">
          <ac:chgData name="Chris Droessler" userId="625c3661-9d64-47fa-b83c-4b49393bd161" providerId="ADAL" clId="{EB4EB56B-12DC-A94C-B0CF-E21A98137943}" dt="2020-02-11T13:19:10.980" v="251" actId="478"/>
          <ac:picMkLst>
            <pc:docMk/>
            <pc:sldMk cId="3219900708" sldId="1002"/>
            <ac:picMk id="4" creationId="{F12469D7-39D5-4D45-9E0E-E5643F1C1148}"/>
          </ac:picMkLst>
        </pc:picChg>
        <pc:picChg chg="add mod">
          <ac:chgData name="Chris Droessler" userId="625c3661-9d64-47fa-b83c-4b49393bd161" providerId="ADAL" clId="{EB4EB56B-12DC-A94C-B0CF-E21A98137943}" dt="2020-02-11T13:19:43.683" v="265" actId="14100"/>
          <ac:picMkLst>
            <pc:docMk/>
            <pc:sldMk cId="3219900708" sldId="1002"/>
            <ac:picMk id="6" creationId="{B5A7936F-FFCB-FC40-887B-991088168E4C}"/>
          </ac:picMkLst>
        </pc:picChg>
      </pc:sldChg>
      <pc:sldChg chg="addSp modSp add del setBg">
        <pc:chgData name="Chris Droessler" userId="625c3661-9d64-47fa-b83c-4b49393bd161" providerId="ADAL" clId="{EB4EB56B-12DC-A94C-B0CF-E21A98137943}" dt="2020-02-18T15:35:52.356" v="4475" actId="2696"/>
        <pc:sldMkLst>
          <pc:docMk/>
          <pc:sldMk cId="1869972933" sldId="1003"/>
        </pc:sldMkLst>
        <pc:picChg chg="add mod">
          <ac:chgData name="Chris Droessler" userId="625c3661-9d64-47fa-b83c-4b49393bd161" providerId="ADAL" clId="{EB4EB56B-12DC-A94C-B0CF-E21A98137943}" dt="2020-02-11T13:19:23.315" v="257" actId="962"/>
          <ac:picMkLst>
            <pc:docMk/>
            <pc:sldMk cId="1869972933" sldId="1003"/>
            <ac:picMk id="3" creationId="{5918EB10-12E2-F04B-8400-3F4741CA510C}"/>
          </ac:picMkLst>
        </pc:picChg>
      </pc:sldChg>
      <pc:sldChg chg="addSp modSp add del ord setBg">
        <pc:chgData name="Chris Droessler" userId="625c3661-9d64-47fa-b83c-4b49393bd161" providerId="ADAL" clId="{EB4EB56B-12DC-A94C-B0CF-E21A98137943}" dt="2020-02-18T15:35:53.357" v="4476" actId="2696"/>
        <pc:sldMkLst>
          <pc:docMk/>
          <pc:sldMk cId="2262842699" sldId="1004"/>
        </pc:sldMkLst>
        <pc:picChg chg="add mod">
          <ac:chgData name="Chris Droessler" userId="625c3661-9d64-47fa-b83c-4b49393bd161" providerId="ADAL" clId="{EB4EB56B-12DC-A94C-B0CF-E21A98137943}" dt="2020-02-11T13:19:28.556" v="260" actId="962"/>
          <ac:picMkLst>
            <pc:docMk/>
            <pc:sldMk cId="2262842699" sldId="1004"/>
            <ac:picMk id="3" creationId="{07617C90-90E6-8B49-934E-180E5CF084C6}"/>
          </ac:picMkLst>
        </pc:picChg>
      </pc:sldChg>
      <pc:sldChg chg="addSp modSp add del setBg">
        <pc:chgData name="Chris Droessler" userId="625c3661-9d64-47fa-b83c-4b49393bd161" providerId="ADAL" clId="{EB4EB56B-12DC-A94C-B0CF-E21A98137943}" dt="2020-02-18T15:35:50.513" v="4474" actId="2696"/>
        <pc:sldMkLst>
          <pc:docMk/>
          <pc:sldMk cId="2053488278" sldId="1005"/>
        </pc:sldMkLst>
        <pc:picChg chg="add mod">
          <ac:chgData name="Chris Droessler" userId="625c3661-9d64-47fa-b83c-4b49393bd161" providerId="ADAL" clId="{EB4EB56B-12DC-A94C-B0CF-E21A98137943}" dt="2020-02-11T13:19:59.012" v="267" actId="14100"/>
          <ac:picMkLst>
            <pc:docMk/>
            <pc:sldMk cId="2053488278" sldId="1005"/>
            <ac:picMk id="3" creationId="{56A146EF-EE2F-754F-ABCB-77B138BFAEC3}"/>
          </ac:picMkLst>
        </pc:picChg>
      </pc:sldChg>
      <pc:sldChg chg="addSp delSp modSp add del">
        <pc:chgData name="Chris Droessler" userId="625c3661-9d64-47fa-b83c-4b49393bd161" providerId="ADAL" clId="{EB4EB56B-12DC-A94C-B0CF-E21A98137943}" dt="2020-02-11T15:46:51.935" v="343" actId="2696"/>
        <pc:sldMkLst>
          <pc:docMk/>
          <pc:sldMk cId="1050777585" sldId="1006"/>
        </pc:sldMkLst>
        <pc:spChg chg="del">
          <ac:chgData name="Chris Droessler" userId="625c3661-9d64-47fa-b83c-4b49393bd161" providerId="ADAL" clId="{EB4EB56B-12DC-A94C-B0CF-E21A98137943}" dt="2020-02-11T15:42:06.697" v="272"/>
          <ac:spMkLst>
            <pc:docMk/>
            <pc:sldMk cId="1050777585" sldId="1006"/>
            <ac:spMk id="2" creationId="{7301E668-A8E6-D04F-BCFF-C1F1F69EBA56}"/>
          </ac:spMkLst>
        </pc:spChg>
        <pc:spChg chg="del">
          <ac:chgData name="Chris Droessler" userId="625c3661-9d64-47fa-b83c-4b49393bd161" providerId="ADAL" clId="{EB4EB56B-12DC-A94C-B0CF-E21A98137943}" dt="2020-02-11T15:42:06.697" v="272"/>
          <ac:spMkLst>
            <pc:docMk/>
            <pc:sldMk cId="1050777585" sldId="1006"/>
            <ac:spMk id="3" creationId="{D30AD4D7-32A3-3540-8AC1-0B2AC2A27BDC}"/>
          </ac:spMkLst>
        </pc:spChg>
        <pc:spChg chg="add del mod">
          <ac:chgData name="Chris Droessler" userId="625c3661-9d64-47fa-b83c-4b49393bd161" providerId="ADAL" clId="{EB4EB56B-12DC-A94C-B0CF-E21A98137943}" dt="2020-02-11T15:42:43.747" v="273"/>
          <ac:spMkLst>
            <pc:docMk/>
            <pc:sldMk cId="1050777585" sldId="1006"/>
            <ac:spMk id="4" creationId="{9FB4CF3A-9264-6B41-9833-49877FADB27A}"/>
          </ac:spMkLst>
        </pc:spChg>
        <pc:spChg chg="add del mod">
          <ac:chgData name="Chris Droessler" userId="625c3661-9d64-47fa-b83c-4b49393bd161" providerId="ADAL" clId="{EB4EB56B-12DC-A94C-B0CF-E21A98137943}" dt="2020-02-11T15:42:43.747" v="273"/>
          <ac:spMkLst>
            <pc:docMk/>
            <pc:sldMk cId="1050777585" sldId="1006"/>
            <ac:spMk id="5" creationId="{639F3874-AFA9-434A-BDA0-AA10383DDE2D}"/>
          </ac:spMkLst>
        </pc:spChg>
        <pc:spChg chg="add del mod">
          <ac:chgData name="Chris Droessler" userId="625c3661-9d64-47fa-b83c-4b49393bd161" providerId="ADAL" clId="{EB4EB56B-12DC-A94C-B0CF-E21A98137943}" dt="2020-02-11T15:43:49.250" v="275"/>
          <ac:spMkLst>
            <pc:docMk/>
            <pc:sldMk cId="1050777585" sldId="1006"/>
            <ac:spMk id="6" creationId="{597F64F0-3188-2346-814E-06AAA1CE8727}"/>
          </ac:spMkLst>
        </pc:spChg>
        <pc:spChg chg="add del mod">
          <ac:chgData name="Chris Droessler" userId="625c3661-9d64-47fa-b83c-4b49393bd161" providerId="ADAL" clId="{EB4EB56B-12DC-A94C-B0CF-E21A98137943}" dt="2020-02-11T15:43:49.250" v="275"/>
          <ac:spMkLst>
            <pc:docMk/>
            <pc:sldMk cId="1050777585" sldId="1006"/>
            <ac:spMk id="7" creationId="{6992B818-003B-E940-9ACD-B7F72EA28587}"/>
          </ac:spMkLst>
        </pc:spChg>
        <pc:spChg chg="add mod">
          <ac:chgData name="Chris Droessler" userId="625c3661-9d64-47fa-b83c-4b49393bd161" providerId="ADAL" clId="{EB4EB56B-12DC-A94C-B0CF-E21A98137943}" dt="2020-02-11T15:45:18.311" v="328" actId="403"/>
          <ac:spMkLst>
            <pc:docMk/>
            <pc:sldMk cId="1050777585" sldId="1006"/>
            <ac:spMk id="8" creationId="{CB0FCB49-2215-5C41-87D1-241F3C4896E3}"/>
          </ac:spMkLst>
        </pc:spChg>
        <pc:spChg chg="add mod">
          <ac:chgData name="Chris Droessler" userId="625c3661-9d64-47fa-b83c-4b49393bd161" providerId="ADAL" clId="{EB4EB56B-12DC-A94C-B0CF-E21A98137943}" dt="2020-02-11T15:45:12.861" v="327" actId="403"/>
          <ac:spMkLst>
            <pc:docMk/>
            <pc:sldMk cId="1050777585" sldId="1006"/>
            <ac:spMk id="9" creationId="{419879AF-6D75-D545-AF03-0093A20E5C3A}"/>
          </ac:spMkLst>
        </pc:spChg>
        <pc:picChg chg="add del mod">
          <ac:chgData name="Chris Droessler" userId="625c3661-9d64-47fa-b83c-4b49393bd161" providerId="ADAL" clId="{EB4EB56B-12DC-A94C-B0CF-E21A98137943}" dt="2020-02-11T15:46:00.369" v="333"/>
          <ac:picMkLst>
            <pc:docMk/>
            <pc:sldMk cId="1050777585" sldId="1006"/>
            <ac:picMk id="1026" creationId="{2B529EA6-5421-114E-B20F-85FD5FB72E2F}"/>
          </ac:picMkLst>
        </pc:picChg>
      </pc:sldChg>
      <pc:sldChg chg="add del">
        <pc:chgData name="Chris Droessler" userId="625c3661-9d64-47fa-b83c-4b49393bd161" providerId="ADAL" clId="{EB4EB56B-12DC-A94C-B0CF-E21A98137943}" dt="2020-02-11T13:20:37.082" v="269" actId="2696"/>
        <pc:sldMkLst>
          <pc:docMk/>
          <pc:sldMk cId="2190243262" sldId="1006"/>
        </pc:sldMkLst>
      </pc:sldChg>
      <pc:sldChg chg="add del">
        <pc:chgData name="Chris Droessler" userId="625c3661-9d64-47fa-b83c-4b49393bd161" providerId="ADAL" clId="{EB4EB56B-12DC-A94C-B0CF-E21A98137943}" dt="2020-02-11T13:20:37.875" v="270" actId="2696"/>
        <pc:sldMkLst>
          <pc:docMk/>
          <pc:sldMk cId="910146711" sldId="1007"/>
        </pc:sldMkLst>
      </pc:sldChg>
      <pc:sldChg chg="addSp delSp modSp add ord modNotesTx">
        <pc:chgData name="Chris Droessler" userId="625c3661-9d64-47fa-b83c-4b49393bd161" providerId="ADAL" clId="{EB4EB56B-12DC-A94C-B0CF-E21A98137943}" dt="2020-02-18T15:25:23.756" v="4390" actId="14100"/>
        <pc:sldMkLst>
          <pc:docMk/>
          <pc:sldMk cId="3470890838" sldId="1007"/>
        </pc:sldMkLst>
        <pc:spChg chg="mod">
          <ac:chgData name="Chris Droessler" userId="625c3661-9d64-47fa-b83c-4b49393bd161" providerId="ADAL" clId="{EB4EB56B-12DC-A94C-B0CF-E21A98137943}" dt="2020-02-11T15:45:49.410" v="331"/>
          <ac:spMkLst>
            <pc:docMk/>
            <pc:sldMk cId="3470890838" sldId="1007"/>
            <ac:spMk id="2" creationId="{00000000-0000-0000-0000-000000000000}"/>
          </ac:spMkLst>
        </pc:spChg>
        <pc:spChg chg="mod">
          <ac:chgData name="Chris Droessler" userId="625c3661-9d64-47fa-b83c-4b49393bd161" providerId="ADAL" clId="{EB4EB56B-12DC-A94C-B0CF-E21A98137943}" dt="2020-02-18T15:25:17.652" v="4388" actId="20577"/>
          <ac:spMkLst>
            <pc:docMk/>
            <pc:sldMk cId="3470890838" sldId="1007"/>
            <ac:spMk id="3" creationId="{00000000-0000-0000-0000-000000000000}"/>
          </ac:spMkLst>
        </pc:spChg>
        <pc:spChg chg="add del mod">
          <ac:chgData name="Chris Droessler" userId="625c3661-9d64-47fa-b83c-4b49393bd161" providerId="ADAL" clId="{EB4EB56B-12DC-A94C-B0CF-E21A98137943}" dt="2020-02-11T15:46:27.408" v="335"/>
          <ac:spMkLst>
            <pc:docMk/>
            <pc:sldMk cId="3470890838" sldId="1007"/>
            <ac:spMk id="5" creationId="{0CD185B2-3DC7-7442-AA99-13592920D730}"/>
          </ac:spMkLst>
        </pc:spChg>
        <pc:spChg chg="add del mod">
          <ac:chgData name="Chris Droessler" userId="625c3661-9d64-47fa-b83c-4b49393bd161" providerId="ADAL" clId="{EB4EB56B-12DC-A94C-B0CF-E21A98137943}" dt="2020-02-11T15:46:27.408" v="335"/>
          <ac:spMkLst>
            <pc:docMk/>
            <pc:sldMk cId="3470890838" sldId="1007"/>
            <ac:spMk id="6" creationId="{28A38660-B257-B842-9519-6248DEE8890B}"/>
          </ac:spMkLst>
        </pc:spChg>
        <pc:spChg chg="add del mod">
          <ac:chgData name="Chris Droessler" userId="625c3661-9d64-47fa-b83c-4b49393bd161" providerId="ADAL" clId="{EB4EB56B-12DC-A94C-B0CF-E21A98137943}" dt="2020-02-11T15:46:27.977" v="336"/>
          <ac:spMkLst>
            <pc:docMk/>
            <pc:sldMk cId="3470890838" sldId="1007"/>
            <ac:spMk id="7" creationId="{16463AD7-4B51-1440-85E1-76BC3AC71BFD}"/>
          </ac:spMkLst>
        </pc:spChg>
        <pc:spChg chg="add del mod">
          <ac:chgData name="Chris Droessler" userId="625c3661-9d64-47fa-b83c-4b49393bd161" providerId="ADAL" clId="{EB4EB56B-12DC-A94C-B0CF-E21A98137943}" dt="2020-02-11T15:46:27.977" v="336"/>
          <ac:spMkLst>
            <pc:docMk/>
            <pc:sldMk cId="3470890838" sldId="1007"/>
            <ac:spMk id="8" creationId="{07E42ABE-5A27-4D42-8E2A-D8F47C1F7848}"/>
          </ac:spMkLst>
        </pc:spChg>
        <pc:picChg chg="add del mod">
          <ac:chgData name="Chris Droessler" userId="625c3661-9d64-47fa-b83c-4b49393bd161" providerId="ADAL" clId="{EB4EB56B-12DC-A94C-B0CF-E21A98137943}" dt="2020-02-18T15:25:08.588" v="4384" actId="478"/>
          <ac:picMkLst>
            <pc:docMk/>
            <pc:sldMk cId="3470890838" sldId="1007"/>
            <ac:picMk id="4" creationId="{F7083A9A-AA66-5747-8ED1-3C069803BD8F}"/>
          </ac:picMkLst>
        </pc:picChg>
        <pc:picChg chg="add del mod">
          <ac:chgData name="Chris Droessler" userId="625c3661-9d64-47fa-b83c-4b49393bd161" providerId="ADAL" clId="{EB4EB56B-12DC-A94C-B0CF-E21A98137943}" dt="2020-02-18T15:20:11.244" v="4376" actId="478"/>
          <ac:picMkLst>
            <pc:docMk/>
            <pc:sldMk cId="3470890838" sldId="1007"/>
            <ac:picMk id="5" creationId="{395583CC-4F7A-4B4E-A8BD-0AF406DFE2DE}"/>
          </ac:picMkLst>
        </pc:picChg>
        <pc:picChg chg="add del mod">
          <ac:chgData name="Chris Droessler" userId="625c3661-9d64-47fa-b83c-4b49393bd161" providerId="ADAL" clId="{EB4EB56B-12DC-A94C-B0CF-E21A98137943}" dt="2020-02-18T15:20:19.532" v="4378" actId="478"/>
          <ac:picMkLst>
            <pc:docMk/>
            <pc:sldMk cId="3470890838" sldId="1007"/>
            <ac:picMk id="7" creationId="{20CE730E-56E4-2F45-B6EA-B291EABBBB6C}"/>
          </ac:picMkLst>
        </pc:picChg>
        <pc:picChg chg="add mod">
          <ac:chgData name="Chris Droessler" userId="625c3661-9d64-47fa-b83c-4b49393bd161" providerId="ADAL" clId="{EB4EB56B-12DC-A94C-B0CF-E21A98137943}" dt="2020-02-18T15:25:23.756" v="4390" actId="14100"/>
          <ac:picMkLst>
            <pc:docMk/>
            <pc:sldMk cId="3470890838" sldId="1007"/>
            <ac:picMk id="9" creationId="{2836578A-23CD-4043-B5DF-331B74AB1098}"/>
          </ac:picMkLst>
        </pc:picChg>
        <pc:picChg chg="add del mod">
          <ac:chgData name="Chris Droessler" userId="625c3661-9d64-47fa-b83c-4b49393bd161" providerId="ADAL" clId="{EB4EB56B-12DC-A94C-B0CF-E21A98137943}" dt="2020-02-18T12:58:28.396" v="3226" actId="478"/>
          <ac:picMkLst>
            <pc:docMk/>
            <pc:sldMk cId="3470890838" sldId="1007"/>
            <ac:picMk id="4098" creationId="{7D6EE16C-7DCA-B547-8176-4E0C6E5D1670}"/>
          </ac:picMkLst>
        </pc:picChg>
        <pc:picChg chg="add mod">
          <ac:chgData name="Chris Droessler" userId="625c3661-9d64-47fa-b83c-4b49393bd161" providerId="ADAL" clId="{EB4EB56B-12DC-A94C-B0CF-E21A98137943}" dt="2020-02-18T12:58:52.051" v="3241" actId="14100"/>
          <ac:picMkLst>
            <pc:docMk/>
            <pc:sldMk cId="3470890838" sldId="1007"/>
            <ac:picMk id="4100" creationId="{74B075FD-397A-504E-8F93-2809CE37BF47}"/>
          </ac:picMkLst>
        </pc:picChg>
      </pc:sldChg>
      <pc:sldChg chg="addSp delSp modSp add ord modNotesTx">
        <pc:chgData name="Chris Droessler" userId="625c3661-9d64-47fa-b83c-4b49393bd161" providerId="ADAL" clId="{EB4EB56B-12DC-A94C-B0CF-E21A98137943}" dt="2020-02-18T15:42:26.732" v="4525" actId="14100"/>
        <pc:sldMkLst>
          <pc:docMk/>
          <pc:sldMk cId="3458847758" sldId="1008"/>
        </pc:sldMkLst>
        <pc:spChg chg="mod">
          <ac:chgData name="Chris Droessler" userId="625c3661-9d64-47fa-b83c-4b49393bd161" providerId="ADAL" clId="{EB4EB56B-12DC-A94C-B0CF-E21A98137943}" dt="2020-02-11T16:24:55.649" v="358"/>
          <ac:spMkLst>
            <pc:docMk/>
            <pc:sldMk cId="3458847758" sldId="1008"/>
            <ac:spMk id="2" creationId="{00000000-0000-0000-0000-000000000000}"/>
          </ac:spMkLst>
        </pc:spChg>
        <pc:spChg chg="mod">
          <ac:chgData name="Chris Droessler" userId="625c3661-9d64-47fa-b83c-4b49393bd161" providerId="ADAL" clId="{EB4EB56B-12DC-A94C-B0CF-E21A98137943}" dt="2020-02-11T16:26:39.034" v="437" actId="20577"/>
          <ac:spMkLst>
            <pc:docMk/>
            <pc:sldMk cId="3458847758" sldId="1008"/>
            <ac:spMk id="3" creationId="{00000000-0000-0000-0000-000000000000}"/>
          </ac:spMkLst>
        </pc:spChg>
        <pc:picChg chg="del">
          <ac:chgData name="Chris Droessler" userId="625c3661-9d64-47fa-b83c-4b49393bd161" providerId="ADAL" clId="{EB4EB56B-12DC-A94C-B0CF-E21A98137943}" dt="2020-02-11T16:25:16.492" v="411" actId="478"/>
          <ac:picMkLst>
            <pc:docMk/>
            <pc:sldMk cId="3458847758" sldId="1008"/>
            <ac:picMk id="4" creationId="{F7083A9A-AA66-5747-8ED1-3C069803BD8F}"/>
          </ac:picMkLst>
        </pc:picChg>
        <pc:picChg chg="add mod">
          <ac:chgData name="Chris Droessler" userId="625c3661-9d64-47fa-b83c-4b49393bd161" providerId="ADAL" clId="{EB4EB56B-12DC-A94C-B0CF-E21A98137943}" dt="2020-02-18T15:42:26.732" v="4525" actId="14100"/>
          <ac:picMkLst>
            <pc:docMk/>
            <pc:sldMk cId="3458847758" sldId="1008"/>
            <ac:picMk id="6" creationId="{990DA46B-7D02-FD40-9AA3-98C3A31940C9}"/>
          </ac:picMkLst>
        </pc:picChg>
        <pc:picChg chg="add">
          <ac:chgData name="Chris Droessler" userId="625c3661-9d64-47fa-b83c-4b49393bd161" providerId="ADAL" clId="{EB4EB56B-12DC-A94C-B0CF-E21A98137943}" dt="2020-02-11T16:25:53.424" v="417"/>
          <ac:picMkLst>
            <pc:docMk/>
            <pc:sldMk cId="3458847758" sldId="1008"/>
            <ac:picMk id="7" creationId="{9038F308-3809-7C4A-A616-B972F97A2724}"/>
          </ac:picMkLst>
        </pc:picChg>
      </pc:sldChg>
      <pc:sldChg chg="add del">
        <pc:chgData name="Chris Droessler" userId="625c3661-9d64-47fa-b83c-4b49393bd161" providerId="ADAL" clId="{EB4EB56B-12DC-A94C-B0CF-E21A98137943}" dt="2020-02-17T15:17:25.305" v="635" actId="2696"/>
        <pc:sldMkLst>
          <pc:docMk/>
          <pc:sldMk cId="2428532321" sldId="1009"/>
        </pc:sldMkLst>
      </pc:sldChg>
      <pc:sldChg chg="addSp delSp modSp add ord modNotesTx">
        <pc:chgData name="Chris Droessler" userId="625c3661-9d64-47fa-b83c-4b49393bd161" providerId="ADAL" clId="{EB4EB56B-12DC-A94C-B0CF-E21A98137943}" dt="2020-02-18T12:59:29.523" v="3246" actId="14100"/>
        <pc:sldMkLst>
          <pc:docMk/>
          <pc:sldMk cId="2298359132" sldId="1010"/>
        </pc:sldMkLst>
        <pc:spChg chg="mod">
          <ac:chgData name="Chris Droessler" userId="625c3661-9d64-47fa-b83c-4b49393bd161" providerId="ADAL" clId="{EB4EB56B-12DC-A94C-B0CF-E21A98137943}" dt="2020-02-13T16:20:54.658" v="562" actId="20577"/>
          <ac:spMkLst>
            <pc:docMk/>
            <pc:sldMk cId="2298359132" sldId="1010"/>
            <ac:spMk id="2" creationId="{00000000-0000-0000-0000-000000000000}"/>
          </ac:spMkLst>
        </pc:spChg>
        <pc:spChg chg="mod">
          <ac:chgData name="Chris Droessler" userId="625c3661-9d64-47fa-b83c-4b49393bd161" providerId="ADAL" clId="{EB4EB56B-12DC-A94C-B0CF-E21A98137943}" dt="2020-02-13T16:22:23.570" v="578" actId="20577"/>
          <ac:spMkLst>
            <pc:docMk/>
            <pc:sldMk cId="2298359132" sldId="1010"/>
            <ac:spMk id="3" creationId="{00000000-0000-0000-0000-000000000000}"/>
          </ac:spMkLst>
        </pc:spChg>
        <pc:spChg chg="add del mod">
          <ac:chgData name="Chris Droessler" userId="625c3661-9d64-47fa-b83c-4b49393bd161" providerId="ADAL" clId="{EB4EB56B-12DC-A94C-B0CF-E21A98137943}" dt="2020-02-13T16:25:15.154" v="590" actId="478"/>
          <ac:spMkLst>
            <pc:docMk/>
            <pc:sldMk cId="2298359132" sldId="1010"/>
            <ac:spMk id="4" creationId="{33AC1B65-D691-D245-837A-1261FC3AB367}"/>
          </ac:spMkLst>
        </pc:spChg>
        <pc:picChg chg="add mod">
          <ac:chgData name="Chris Droessler" userId="625c3661-9d64-47fa-b83c-4b49393bd161" providerId="ADAL" clId="{EB4EB56B-12DC-A94C-B0CF-E21A98137943}" dt="2020-02-18T12:59:29.523" v="3246" actId="14100"/>
          <ac:picMkLst>
            <pc:docMk/>
            <pc:sldMk cId="2298359132" sldId="1010"/>
            <ac:picMk id="2050" creationId="{D4D46AF8-F65B-504A-B2B0-0A6FDA2CECCA}"/>
          </ac:picMkLst>
        </pc:picChg>
        <pc:picChg chg="add mod">
          <ac:chgData name="Chris Droessler" userId="625c3661-9d64-47fa-b83c-4b49393bd161" providerId="ADAL" clId="{EB4EB56B-12DC-A94C-B0CF-E21A98137943}" dt="2020-02-13T16:25:48.705" v="594" actId="14100"/>
          <ac:picMkLst>
            <pc:docMk/>
            <pc:sldMk cId="2298359132" sldId="1010"/>
            <ac:picMk id="2054" creationId="{8F5907EA-0777-D340-A205-72D928EEB7C1}"/>
          </ac:picMkLst>
        </pc:picChg>
      </pc:sldChg>
      <pc:sldChg chg="add">
        <pc:chgData name="Chris Droessler" userId="625c3661-9d64-47fa-b83c-4b49393bd161" providerId="ADAL" clId="{EB4EB56B-12DC-A94C-B0CF-E21A98137943}" dt="2020-02-13T16:20:36.928" v="546"/>
        <pc:sldMkLst>
          <pc:docMk/>
          <pc:sldMk cId="1058306211" sldId="1011"/>
        </pc:sldMkLst>
      </pc:sldChg>
      <pc:sldChg chg="addSp delSp modSp add modNotesTx">
        <pc:chgData name="Chris Droessler" userId="625c3661-9d64-47fa-b83c-4b49393bd161" providerId="ADAL" clId="{EB4EB56B-12DC-A94C-B0CF-E21A98137943}" dt="2020-02-18T17:45:50.325" v="4926" actId="20577"/>
        <pc:sldMkLst>
          <pc:docMk/>
          <pc:sldMk cId="3439729596" sldId="1012"/>
        </pc:sldMkLst>
        <pc:spChg chg="mod">
          <ac:chgData name="Chris Droessler" userId="625c3661-9d64-47fa-b83c-4b49393bd161" providerId="ADAL" clId="{EB4EB56B-12DC-A94C-B0CF-E21A98137943}" dt="2020-02-17T15:12:05.301" v="605" actId="20577"/>
          <ac:spMkLst>
            <pc:docMk/>
            <pc:sldMk cId="3439729596" sldId="1012"/>
            <ac:spMk id="2" creationId="{00000000-0000-0000-0000-000000000000}"/>
          </ac:spMkLst>
        </pc:spChg>
        <pc:spChg chg="mod">
          <ac:chgData name="Chris Droessler" userId="625c3661-9d64-47fa-b83c-4b49393bd161" providerId="ADAL" clId="{EB4EB56B-12DC-A94C-B0CF-E21A98137943}" dt="2020-02-17T15:25:03.081" v="686" actId="1076"/>
          <ac:spMkLst>
            <pc:docMk/>
            <pc:sldMk cId="3439729596" sldId="1012"/>
            <ac:spMk id="3" creationId="{00000000-0000-0000-0000-000000000000}"/>
          </ac:spMkLst>
        </pc:spChg>
        <pc:picChg chg="add del mod">
          <ac:chgData name="Chris Droessler" userId="625c3661-9d64-47fa-b83c-4b49393bd161" providerId="ADAL" clId="{EB4EB56B-12DC-A94C-B0CF-E21A98137943}" dt="2020-02-17T15:25:04.415" v="687"/>
          <ac:picMkLst>
            <pc:docMk/>
            <pc:sldMk cId="3439729596" sldId="1012"/>
            <ac:picMk id="2050" creationId="{A8798EBE-4EE0-014E-91A9-0162EE0571F4}"/>
          </ac:picMkLst>
        </pc:picChg>
        <pc:picChg chg="add mod">
          <ac:chgData name="Chris Droessler" userId="625c3661-9d64-47fa-b83c-4b49393bd161" providerId="ADAL" clId="{EB4EB56B-12DC-A94C-B0CF-E21A98137943}" dt="2020-02-17T15:25:20.603" v="692" actId="1076"/>
          <ac:picMkLst>
            <pc:docMk/>
            <pc:sldMk cId="3439729596" sldId="1012"/>
            <ac:picMk id="2052" creationId="{88771716-6FA6-6848-AC96-1A8AD8B30752}"/>
          </ac:picMkLst>
        </pc:picChg>
      </pc:sldChg>
      <pc:sldChg chg="add ord">
        <pc:chgData name="Chris Droessler" userId="625c3661-9d64-47fa-b83c-4b49393bd161" providerId="ADAL" clId="{EB4EB56B-12DC-A94C-B0CF-E21A98137943}" dt="2020-02-17T15:17:17.382" v="634"/>
        <pc:sldMkLst>
          <pc:docMk/>
          <pc:sldMk cId="3992485331" sldId="1013"/>
        </pc:sldMkLst>
      </pc:sldChg>
      <pc:sldChg chg="add">
        <pc:chgData name="Chris Droessler" userId="625c3661-9d64-47fa-b83c-4b49393bd161" providerId="ADAL" clId="{EB4EB56B-12DC-A94C-B0CF-E21A98137943}" dt="2020-02-17T15:17:27.969" v="636"/>
        <pc:sldMkLst>
          <pc:docMk/>
          <pc:sldMk cId="3370785411" sldId="1014"/>
        </pc:sldMkLst>
      </pc:sldChg>
      <pc:sldChg chg="add del">
        <pc:chgData name="Chris Droessler" userId="625c3661-9d64-47fa-b83c-4b49393bd161" providerId="ADAL" clId="{EB4EB56B-12DC-A94C-B0CF-E21A98137943}" dt="2020-02-19T18:55:48.264" v="5081" actId="2696"/>
        <pc:sldMkLst>
          <pc:docMk/>
          <pc:sldMk cId="174958357" sldId="1015"/>
        </pc:sldMkLst>
      </pc:sldChg>
      <pc:sldChg chg="addSp modSp add ord modNotesTx">
        <pc:chgData name="Chris Droessler" userId="625c3661-9d64-47fa-b83c-4b49393bd161" providerId="ADAL" clId="{EB4EB56B-12DC-A94C-B0CF-E21A98137943}" dt="2020-02-18T15:47:09.901" v="4526" actId="113"/>
        <pc:sldMkLst>
          <pc:docMk/>
          <pc:sldMk cId="1770144336" sldId="1016"/>
        </pc:sldMkLst>
        <pc:spChg chg="mod">
          <ac:chgData name="Chris Droessler" userId="625c3661-9d64-47fa-b83c-4b49393bd161" providerId="ADAL" clId="{EB4EB56B-12DC-A94C-B0CF-E21A98137943}" dt="2020-02-18T15:47:09.901" v="4526" actId="113"/>
          <ac:spMkLst>
            <pc:docMk/>
            <pc:sldMk cId="1770144336" sldId="1016"/>
            <ac:spMk id="2" creationId="{00000000-0000-0000-0000-000000000000}"/>
          </ac:spMkLst>
        </pc:spChg>
        <pc:spChg chg="mod">
          <ac:chgData name="Chris Droessler" userId="625c3661-9d64-47fa-b83c-4b49393bd161" providerId="ADAL" clId="{EB4EB56B-12DC-A94C-B0CF-E21A98137943}" dt="2020-02-18T12:56:49.749" v="3221" actId="20577"/>
          <ac:spMkLst>
            <pc:docMk/>
            <pc:sldMk cId="1770144336" sldId="1016"/>
            <ac:spMk id="3" creationId="{00000000-0000-0000-0000-000000000000}"/>
          </ac:spMkLst>
        </pc:spChg>
        <pc:picChg chg="add mod">
          <ac:chgData name="Chris Droessler" userId="625c3661-9d64-47fa-b83c-4b49393bd161" providerId="ADAL" clId="{EB4EB56B-12DC-A94C-B0CF-E21A98137943}" dt="2020-02-18T12:59:15.195" v="3245" actId="14100"/>
          <ac:picMkLst>
            <pc:docMk/>
            <pc:sldMk cId="1770144336" sldId="1016"/>
            <ac:picMk id="4" creationId="{76DE7066-9E6A-854C-B3C6-E60F1F71D6E0}"/>
          </ac:picMkLst>
        </pc:picChg>
        <pc:picChg chg="add mod">
          <ac:chgData name="Chris Droessler" userId="625c3661-9d64-47fa-b83c-4b49393bd161" providerId="ADAL" clId="{EB4EB56B-12DC-A94C-B0CF-E21A98137943}" dt="2020-02-17T15:32:12.579" v="697" actId="1076"/>
          <ac:picMkLst>
            <pc:docMk/>
            <pc:sldMk cId="1770144336" sldId="1016"/>
            <ac:picMk id="3074" creationId="{2924D099-3633-574E-B348-C35B17101EDA}"/>
          </ac:picMkLst>
        </pc:picChg>
      </pc:sldChg>
      <pc:sldChg chg="addSp modSp add modNotesTx">
        <pc:chgData name="Chris Droessler" userId="625c3661-9d64-47fa-b83c-4b49393bd161" providerId="ADAL" clId="{EB4EB56B-12DC-A94C-B0CF-E21A98137943}" dt="2020-02-18T15:47:26.349" v="4527" actId="113"/>
        <pc:sldMkLst>
          <pc:docMk/>
          <pc:sldMk cId="3200105516" sldId="1017"/>
        </pc:sldMkLst>
        <pc:spChg chg="mod">
          <ac:chgData name="Chris Droessler" userId="625c3661-9d64-47fa-b83c-4b49393bd161" providerId="ADAL" clId="{EB4EB56B-12DC-A94C-B0CF-E21A98137943}" dt="2020-02-18T15:47:26.349" v="4527" actId="113"/>
          <ac:spMkLst>
            <pc:docMk/>
            <pc:sldMk cId="3200105516" sldId="1017"/>
            <ac:spMk id="2" creationId="{00000000-0000-0000-0000-000000000000}"/>
          </ac:spMkLst>
        </pc:spChg>
        <pc:spChg chg="mod">
          <ac:chgData name="Chris Droessler" userId="625c3661-9d64-47fa-b83c-4b49393bd161" providerId="ADAL" clId="{EB4EB56B-12DC-A94C-B0CF-E21A98137943}" dt="2020-02-17T15:22:39.010" v="674"/>
          <ac:spMkLst>
            <pc:docMk/>
            <pc:sldMk cId="3200105516" sldId="1017"/>
            <ac:spMk id="3" creationId="{00000000-0000-0000-0000-000000000000}"/>
          </ac:spMkLst>
        </pc:spChg>
        <pc:picChg chg="add mod">
          <ac:chgData name="Chris Droessler" userId="625c3661-9d64-47fa-b83c-4b49393bd161" providerId="ADAL" clId="{EB4EB56B-12DC-A94C-B0CF-E21A98137943}" dt="2020-02-17T15:24:12.747" v="682" actId="14100"/>
          <ac:picMkLst>
            <pc:docMk/>
            <pc:sldMk cId="3200105516" sldId="1017"/>
            <ac:picMk id="1026" creationId="{150526AF-A1CF-2B43-9F25-A8416984C13C}"/>
          </ac:picMkLst>
        </pc:picChg>
      </pc:sldChg>
      <pc:sldChg chg="addSp modSp add">
        <pc:chgData name="Chris Droessler" userId="625c3661-9d64-47fa-b83c-4b49393bd161" providerId="ADAL" clId="{EB4EB56B-12DC-A94C-B0CF-E21A98137943}" dt="2020-02-18T15:47:36.484" v="4529" actId="113"/>
        <pc:sldMkLst>
          <pc:docMk/>
          <pc:sldMk cId="1796806038" sldId="1018"/>
        </pc:sldMkLst>
        <pc:spChg chg="mod">
          <ac:chgData name="Chris Droessler" userId="625c3661-9d64-47fa-b83c-4b49393bd161" providerId="ADAL" clId="{EB4EB56B-12DC-A94C-B0CF-E21A98137943}" dt="2020-02-18T15:47:36.484" v="4529" actId="113"/>
          <ac:spMkLst>
            <pc:docMk/>
            <pc:sldMk cId="1796806038" sldId="1018"/>
            <ac:spMk id="2" creationId="{00000000-0000-0000-0000-000000000000}"/>
          </ac:spMkLst>
        </pc:spChg>
        <pc:spChg chg="mod">
          <ac:chgData name="Chris Droessler" userId="625c3661-9d64-47fa-b83c-4b49393bd161" providerId="ADAL" clId="{EB4EB56B-12DC-A94C-B0CF-E21A98137943}" dt="2020-02-17T15:33:59.813" v="703" actId="20577"/>
          <ac:spMkLst>
            <pc:docMk/>
            <pc:sldMk cId="1796806038" sldId="1018"/>
            <ac:spMk id="3" creationId="{00000000-0000-0000-0000-000000000000}"/>
          </ac:spMkLst>
        </pc:spChg>
        <pc:picChg chg="add mod">
          <ac:chgData name="Chris Droessler" userId="625c3661-9d64-47fa-b83c-4b49393bd161" providerId="ADAL" clId="{EB4EB56B-12DC-A94C-B0CF-E21A98137943}" dt="2020-02-18T12:50:25.707" v="3170" actId="1076"/>
          <ac:picMkLst>
            <pc:docMk/>
            <pc:sldMk cId="1796806038" sldId="1018"/>
            <ac:picMk id="1026" creationId="{F6822BCA-53F7-0A43-A166-FD7C8050DB2F}"/>
          </ac:picMkLst>
        </pc:picChg>
        <pc:picChg chg="add mod">
          <ac:chgData name="Chris Droessler" userId="625c3661-9d64-47fa-b83c-4b49393bd161" providerId="ADAL" clId="{EB4EB56B-12DC-A94C-B0CF-E21A98137943}" dt="2020-02-17T15:35:02.675" v="706" actId="1076"/>
          <ac:picMkLst>
            <pc:docMk/>
            <pc:sldMk cId="1796806038" sldId="1018"/>
            <ac:picMk id="4098" creationId="{38EA7F37-BBA5-2B4D-BAC0-1D89AC877FC1}"/>
          </ac:picMkLst>
        </pc:picChg>
      </pc:sldChg>
      <pc:sldChg chg="addSp modSp add modNotesTx">
        <pc:chgData name="Chris Droessler" userId="625c3661-9d64-47fa-b83c-4b49393bd161" providerId="ADAL" clId="{EB4EB56B-12DC-A94C-B0CF-E21A98137943}" dt="2020-02-18T15:47:30.501" v="4528" actId="113"/>
        <pc:sldMkLst>
          <pc:docMk/>
          <pc:sldMk cId="44921079" sldId="1019"/>
        </pc:sldMkLst>
        <pc:spChg chg="mod">
          <ac:chgData name="Chris Droessler" userId="625c3661-9d64-47fa-b83c-4b49393bd161" providerId="ADAL" clId="{EB4EB56B-12DC-A94C-B0CF-E21A98137943}" dt="2020-02-18T15:47:30.501" v="4528" actId="113"/>
          <ac:spMkLst>
            <pc:docMk/>
            <pc:sldMk cId="44921079" sldId="1019"/>
            <ac:spMk id="2" creationId="{00000000-0000-0000-0000-000000000000}"/>
          </ac:spMkLst>
        </pc:spChg>
        <pc:spChg chg="mod">
          <ac:chgData name="Chris Droessler" userId="625c3661-9d64-47fa-b83c-4b49393bd161" providerId="ADAL" clId="{EB4EB56B-12DC-A94C-B0CF-E21A98137943}" dt="2020-02-18T12:51:02.285" v="3197" actId="20577"/>
          <ac:spMkLst>
            <pc:docMk/>
            <pc:sldMk cId="44921079" sldId="1019"/>
            <ac:spMk id="3" creationId="{00000000-0000-0000-0000-000000000000}"/>
          </ac:spMkLst>
        </pc:spChg>
        <pc:picChg chg="add mod">
          <ac:chgData name="Chris Droessler" userId="625c3661-9d64-47fa-b83c-4b49393bd161" providerId="ADAL" clId="{EB4EB56B-12DC-A94C-B0CF-E21A98137943}" dt="2020-02-18T12:51:15.755" v="3200" actId="14100"/>
          <ac:picMkLst>
            <pc:docMk/>
            <pc:sldMk cId="44921079" sldId="1019"/>
            <ac:picMk id="2050" creationId="{86CFF1F1-56C1-BD4A-951B-1BC201063B18}"/>
          </ac:picMkLst>
        </pc:picChg>
      </pc:sldChg>
      <pc:sldChg chg="addSp delSp modSp add setBg modNotesTx">
        <pc:chgData name="Chris Droessler" userId="625c3661-9d64-47fa-b83c-4b49393bd161" providerId="ADAL" clId="{EB4EB56B-12DC-A94C-B0CF-E21A98137943}" dt="2020-02-18T14:53:27.651" v="3442"/>
        <pc:sldMkLst>
          <pc:docMk/>
          <pc:sldMk cId="2754008" sldId="1020"/>
        </pc:sldMkLst>
        <pc:spChg chg="del">
          <ac:chgData name="Chris Droessler" userId="625c3661-9d64-47fa-b83c-4b49393bd161" providerId="ADAL" clId="{EB4EB56B-12DC-A94C-B0CF-E21A98137943}" dt="2020-02-17T17:27:39.738" v="765"/>
          <ac:spMkLst>
            <pc:docMk/>
            <pc:sldMk cId="2754008" sldId="1020"/>
            <ac:spMk id="2" creationId="{EF22E75B-FA65-D042-A253-1268801B7E67}"/>
          </ac:spMkLst>
        </pc:spChg>
        <pc:spChg chg="del">
          <ac:chgData name="Chris Droessler" userId="625c3661-9d64-47fa-b83c-4b49393bd161" providerId="ADAL" clId="{EB4EB56B-12DC-A94C-B0CF-E21A98137943}" dt="2020-02-17T17:27:39.738" v="765"/>
          <ac:spMkLst>
            <pc:docMk/>
            <pc:sldMk cId="2754008" sldId="1020"/>
            <ac:spMk id="3" creationId="{0FF75E14-7A63-AD48-B26D-9251FA8EE380}"/>
          </ac:spMkLst>
        </pc:spChg>
        <pc:picChg chg="add mod">
          <ac:chgData name="Chris Droessler" userId="625c3661-9d64-47fa-b83c-4b49393bd161" providerId="ADAL" clId="{EB4EB56B-12DC-A94C-B0CF-E21A98137943}" dt="2020-02-18T14:53:12.828" v="3441" actId="1076"/>
          <ac:picMkLst>
            <pc:docMk/>
            <pc:sldMk cId="2754008" sldId="1020"/>
            <ac:picMk id="5" creationId="{20D3489D-C2CB-7F4F-8882-5DCE3B800888}"/>
          </ac:picMkLst>
        </pc:picChg>
      </pc:sldChg>
      <pc:sldChg chg="addSp delSp modSp add setBg modNotesTx">
        <pc:chgData name="Chris Droessler" userId="625c3661-9d64-47fa-b83c-4b49393bd161" providerId="ADAL" clId="{EB4EB56B-12DC-A94C-B0CF-E21A98137943}" dt="2020-02-18T15:40:22.021" v="4521" actId="20577"/>
        <pc:sldMkLst>
          <pc:docMk/>
          <pc:sldMk cId="2269381266" sldId="1021"/>
        </pc:sldMkLst>
        <pc:picChg chg="add del mod">
          <ac:chgData name="Chris Droessler" userId="625c3661-9d64-47fa-b83c-4b49393bd161" providerId="ADAL" clId="{EB4EB56B-12DC-A94C-B0CF-E21A98137943}" dt="2020-02-17T17:36:59.436" v="798" actId="478"/>
          <ac:picMkLst>
            <pc:docMk/>
            <pc:sldMk cId="2269381266" sldId="1021"/>
            <ac:picMk id="2" creationId="{2FCC8602-C0D7-254C-B3D8-061DA850CDAD}"/>
          </ac:picMkLst>
        </pc:picChg>
        <pc:picChg chg="add mod">
          <ac:chgData name="Chris Droessler" userId="625c3661-9d64-47fa-b83c-4b49393bd161" providerId="ADAL" clId="{EB4EB56B-12DC-A94C-B0CF-E21A98137943}" dt="2020-02-17T17:37:03.654" v="801" actId="962"/>
          <ac:picMkLst>
            <pc:docMk/>
            <pc:sldMk cId="2269381266" sldId="1021"/>
            <ac:picMk id="4" creationId="{FA27CF3C-D93D-1F41-BBC0-ADCF96860CA8}"/>
          </ac:picMkLst>
        </pc:picChg>
        <pc:picChg chg="del">
          <ac:chgData name="Chris Droessler" userId="625c3661-9d64-47fa-b83c-4b49393bd161" providerId="ADAL" clId="{EB4EB56B-12DC-A94C-B0CF-E21A98137943}" dt="2020-02-17T17:36:06.988" v="789" actId="478"/>
          <ac:picMkLst>
            <pc:docMk/>
            <pc:sldMk cId="2269381266" sldId="1021"/>
            <ac:picMk id="5" creationId="{20D3489D-C2CB-7F4F-8882-5DCE3B800888}"/>
          </ac:picMkLst>
        </pc:picChg>
      </pc:sldChg>
      <pc:sldChg chg="addSp modSp add setBg modNotesTx">
        <pc:chgData name="Chris Droessler" userId="625c3661-9d64-47fa-b83c-4b49393bd161" providerId="ADAL" clId="{EB4EB56B-12DC-A94C-B0CF-E21A98137943}" dt="2020-02-18T14:53:50.332" v="3445"/>
        <pc:sldMkLst>
          <pc:docMk/>
          <pc:sldMk cId="1977077698" sldId="1022"/>
        </pc:sldMkLst>
        <pc:picChg chg="add mod">
          <ac:chgData name="Chris Droessler" userId="625c3661-9d64-47fa-b83c-4b49393bd161" providerId="ADAL" clId="{EB4EB56B-12DC-A94C-B0CF-E21A98137943}" dt="2020-02-17T17:37:09.610" v="804" actId="962"/>
          <ac:picMkLst>
            <pc:docMk/>
            <pc:sldMk cId="1977077698" sldId="1022"/>
            <ac:picMk id="3" creationId="{0A79243C-1449-1346-BC46-759CBA37682C}"/>
          </ac:picMkLst>
        </pc:picChg>
      </pc:sldChg>
      <pc:sldChg chg="addSp delSp modSp add setBg modNotesTx">
        <pc:chgData name="Chris Droessler" userId="625c3661-9d64-47fa-b83c-4b49393bd161" providerId="ADAL" clId="{EB4EB56B-12DC-A94C-B0CF-E21A98137943}" dt="2020-02-18T14:53:55.244" v="3446"/>
        <pc:sldMkLst>
          <pc:docMk/>
          <pc:sldMk cId="1419460226" sldId="1023"/>
        </pc:sldMkLst>
        <pc:picChg chg="add del mod">
          <ac:chgData name="Chris Droessler" userId="625c3661-9d64-47fa-b83c-4b49393bd161" providerId="ADAL" clId="{EB4EB56B-12DC-A94C-B0CF-E21A98137943}" dt="2020-02-17T17:37:15.125" v="806" actId="478"/>
          <ac:picMkLst>
            <pc:docMk/>
            <pc:sldMk cId="1419460226" sldId="1023"/>
            <ac:picMk id="2" creationId="{2224F30D-A164-C643-A3E5-A2E5F13E5A40}"/>
          </ac:picMkLst>
        </pc:picChg>
        <pc:picChg chg="add mod">
          <ac:chgData name="Chris Droessler" userId="625c3661-9d64-47fa-b83c-4b49393bd161" providerId="ADAL" clId="{EB4EB56B-12DC-A94C-B0CF-E21A98137943}" dt="2020-02-17T17:46:38.563" v="1704" actId="14100"/>
          <ac:picMkLst>
            <pc:docMk/>
            <pc:sldMk cId="1419460226" sldId="1023"/>
            <ac:picMk id="4" creationId="{A7936B47-7A78-2A4C-B4C4-8A7073ABC870}"/>
          </ac:picMkLst>
        </pc:picChg>
      </pc:sldChg>
      <pc:sldChg chg="addSp modSp add ord setBg modNotesTx">
        <pc:chgData name="Chris Droessler" userId="625c3661-9d64-47fa-b83c-4b49393bd161" providerId="ADAL" clId="{EB4EB56B-12DC-A94C-B0CF-E21A98137943}" dt="2020-02-18T15:39:59.981" v="4518" actId="20577"/>
        <pc:sldMkLst>
          <pc:docMk/>
          <pc:sldMk cId="3883212133" sldId="1024"/>
        </pc:sldMkLst>
        <pc:picChg chg="add mod">
          <ac:chgData name="Chris Droessler" userId="625c3661-9d64-47fa-b83c-4b49393bd161" providerId="ADAL" clId="{EB4EB56B-12DC-A94C-B0CF-E21A98137943}" dt="2020-02-17T17:36:48.381" v="795" actId="962"/>
          <ac:picMkLst>
            <pc:docMk/>
            <pc:sldMk cId="3883212133" sldId="1024"/>
            <ac:picMk id="3" creationId="{9BA08065-5E8E-4249-93FD-345A0A7448BE}"/>
          </ac:picMkLst>
        </pc:picChg>
      </pc:sldChg>
      <pc:sldChg chg="add ord">
        <pc:chgData name="Chris Droessler" userId="625c3661-9d64-47fa-b83c-4b49393bd161" providerId="ADAL" clId="{EB4EB56B-12DC-A94C-B0CF-E21A98137943}" dt="2020-02-18T15:41:07.955" v="4523"/>
        <pc:sldMkLst>
          <pc:docMk/>
          <pc:sldMk cId="3848347051" sldId="1025"/>
        </pc:sldMkLst>
      </pc:sldChg>
      <pc:sldChg chg="addSp delSp modSp add ord setBg modNotesTx">
        <pc:chgData name="Chris Droessler" userId="625c3661-9d64-47fa-b83c-4b49393bd161" providerId="ADAL" clId="{EB4EB56B-12DC-A94C-B0CF-E21A98137943}" dt="2020-02-18T15:41:07.955" v="4523"/>
        <pc:sldMkLst>
          <pc:docMk/>
          <pc:sldMk cId="1566322066" sldId="1026"/>
        </pc:sldMkLst>
        <pc:spChg chg="del">
          <ac:chgData name="Chris Droessler" userId="625c3661-9d64-47fa-b83c-4b49393bd161" providerId="ADAL" clId="{EB4EB56B-12DC-A94C-B0CF-E21A98137943}" dt="2020-02-17T20:14:45.987" v="1710"/>
          <ac:spMkLst>
            <pc:docMk/>
            <pc:sldMk cId="1566322066" sldId="1026"/>
            <ac:spMk id="2" creationId="{CBDB17D9-FC19-8B40-B87C-B71850BBD05F}"/>
          </ac:spMkLst>
        </pc:spChg>
        <pc:spChg chg="del">
          <ac:chgData name="Chris Droessler" userId="625c3661-9d64-47fa-b83c-4b49393bd161" providerId="ADAL" clId="{EB4EB56B-12DC-A94C-B0CF-E21A98137943}" dt="2020-02-17T20:14:45.987" v="1710"/>
          <ac:spMkLst>
            <pc:docMk/>
            <pc:sldMk cId="1566322066" sldId="1026"/>
            <ac:spMk id="3" creationId="{AD8D1C3D-487E-7144-8CCE-F6D72382CA02}"/>
          </ac:spMkLst>
        </pc:spChg>
        <pc:picChg chg="add mod">
          <ac:chgData name="Chris Droessler" userId="625c3661-9d64-47fa-b83c-4b49393bd161" providerId="ADAL" clId="{EB4EB56B-12DC-A94C-B0CF-E21A98137943}" dt="2020-02-17T20:31:18.483" v="2044" actId="1076"/>
          <ac:picMkLst>
            <pc:docMk/>
            <pc:sldMk cId="1566322066" sldId="1026"/>
            <ac:picMk id="5" creationId="{8E55E11D-0151-1B4C-AA3F-5368C5472ECA}"/>
          </ac:picMkLst>
        </pc:picChg>
        <pc:picChg chg="add mod">
          <ac:chgData name="Chris Droessler" userId="625c3661-9d64-47fa-b83c-4b49393bd161" providerId="ADAL" clId="{EB4EB56B-12DC-A94C-B0CF-E21A98137943}" dt="2020-02-17T20:31:16.556" v="2043" actId="1076"/>
          <ac:picMkLst>
            <pc:docMk/>
            <pc:sldMk cId="1566322066" sldId="1026"/>
            <ac:picMk id="7" creationId="{62974B5E-5E5A-4148-AAE1-FA4B6A77A8D5}"/>
          </ac:picMkLst>
        </pc:picChg>
      </pc:sldChg>
      <pc:sldChg chg="addSp delSp modSp add ord setBg modNotesTx">
        <pc:chgData name="Chris Droessler" userId="625c3661-9d64-47fa-b83c-4b49393bd161" providerId="ADAL" clId="{EB4EB56B-12DC-A94C-B0CF-E21A98137943}" dt="2020-02-18T15:41:07.955" v="4523"/>
        <pc:sldMkLst>
          <pc:docMk/>
          <pc:sldMk cId="1795955784" sldId="1027"/>
        </pc:sldMkLst>
        <pc:spChg chg="add mod">
          <ac:chgData name="Chris Droessler" userId="625c3661-9d64-47fa-b83c-4b49393bd161" providerId="ADAL" clId="{EB4EB56B-12DC-A94C-B0CF-E21A98137943}" dt="2020-02-18T14:55:28.764" v="3454" actId="14100"/>
          <ac:spMkLst>
            <pc:docMk/>
            <pc:sldMk cId="1795955784" sldId="1027"/>
            <ac:spMk id="2" creationId="{A7511260-E003-0242-9FB8-BEE83EE96DB8}"/>
          </ac:spMkLst>
        </pc:spChg>
        <pc:picChg chg="add mod modCrop">
          <ac:chgData name="Chris Droessler" userId="625c3661-9d64-47fa-b83c-4b49393bd161" providerId="ADAL" clId="{EB4EB56B-12DC-A94C-B0CF-E21A98137943}" dt="2020-02-18T14:56:16.188" v="3459" actId="732"/>
          <ac:picMkLst>
            <pc:docMk/>
            <pc:sldMk cId="1795955784" sldId="1027"/>
            <ac:picMk id="3" creationId="{6C709367-F362-E942-B1CE-8EC17735244A}"/>
          </ac:picMkLst>
        </pc:picChg>
        <pc:picChg chg="del">
          <ac:chgData name="Chris Droessler" userId="625c3661-9d64-47fa-b83c-4b49393bd161" providerId="ADAL" clId="{EB4EB56B-12DC-A94C-B0CF-E21A98137943}" dt="2020-02-17T20:27:32.948" v="1775" actId="478"/>
          <ac:picMkLst>
            <pc:docMk/>
            <pc:sldMk cId="1795955784" sldId="1027"/>
            <ac:picMk id="5" creationId="{8E55E11D-0151-1B4C-AA3F-5368C5472ECA}"/>
          </ac:picMkLst>
        </pc:picChg>
      </pc:sldChg>
      <pc:sldChg chg="add">
        <pc:chgData name="Chris Droessler" userId="625c3661-9d64-47fa-b83c-4b49393bd161" providerId="ADAL" clId="{EB4EB56B-12DC-A94C-B0CF-E21A98137943}" dt="2020-02-17T20:33:09.955" v="2055"/>
        <pc:sldMkLst>
          <pc:docMk/>
          <pc:sldMk cId="2741928806" sldId="1028"/>
        </pc:sldMkLst>
      </pc:sldChg>
      <pc:sldChg chg="addSp delSp modSp add ord setBg modNotesTx">
        <pc:chgData name="Chris Droessler" userId="625c3661-9d64-47fa-b83c-4b49393bd161" providerId="ADAL" clId="{EB4EB56B-12DC-A94C-B0CF-E21A98137943}" dt="2020-02-18T14:56:54.058" v="3462"/>
        <pc:sldMkLst>
          <pc:docMk/>
          <pc:sldMk cId="86491413" sldId="1029"/>
        </pc:sldMkLst>
        <pc:spChg chg="del">
          <ac:chgData name="Chris Droessler" userId="625c3661-9d64-47fa-b83c-4b49393bd161" providerId="ADAL" clId="{EB4EB56B-12DC-A94C-B0CF-E21A98137943}" dt="2020-02-17T20:33:23.733" v="2057"/>
          <ac:spMkLst>
            <pc:docMk/>
            <pc:sldMk cId="86491413" sldId="1029"/>
            <ac:spMk id="2" creationId="{7EFE5E9D-D2E0-1643-AE9B-8F95B400A330}"/>
          </ac:spMkLst>
        </pc:spChg>
        <pc:spChg chg="del">
          <ac:chgData name="Chris Droessler" userId="625c3661-9d64-47fa-b83c-4b49393bd161" providerId="ADAL" clId="{EB4EB56B-12DC-A94C-B0CF-E21A98137943}" dt="2020-02-17T20:33:23.733" v="2057"/>
          <ac:spMkLst>
            <pc:docMk/>
            <pc:sldMk cId="86491413" sldId="1029"/>
            <ac:spMk id="3" creationId="{9B682279-D171-FA49-B0CB-721CBA3F04B9}"/>
          </ac:spMkLst>
        </pc:spChg>
        <pc:picChg chg="add del mod">
          <ac:chgData name="Chris Droessler" userId="625c3661-9d64-47fa-b83c-4b49393bd161" providerId="ADAL" clId="{EB4EB56B-12DC-A94C-B0CF-E21A98137943}" dt="2020-02-17T20:35:38.020" v="2083" actId="478"/>
          <ac:picMkLst>
            <pc:docMk/>
            <pc:sldMk cId="86491413" sldId="1029"/>
            <ac:picMk id="5" creationId="{836BB073-B972-0442-A232-D97B266BA534}"/>
          </ac:picMkLst>
        </pc:picChg>
        <pc:picChg chg="add mod">
          <ac:chgData name="Chris Droessler" userId="625c3661-9d64-47fa-b83c-4b49393bd161" providerId="ADAL" clId="{EB4EB56B-12DC-A94C-B0CF-E21A98137943}" dt="2020-02-17T20:37:19.675" v="2096" actId="14100"/>
          <ac:picMkLst>
            <pc:docMk/>
            <pc:sldMk cId="86491413" sldId="1029"/>
            <ac:picMk id="6146" creationId="{D809B32C-8774-9042-8F9F-FC818BA528A8}"/>
          </ac:picMkLst>
        </pc:picChg>
        <pc:picChg chg="add mod">
          <ac:chgData name="Chris Droessler" userId="625c3661-9d64-47fa-b83c-4b49393bd161" providerId="ADAL" clId="{EB4EB56B-12DC-A94C-B0CF-E21A98137943}" dt="2020-02-17T20:36:44.507" v="2090" actId="1076"/>
          <ac:picMkLst>
            <pc:docMk/>
            <pc:sldMk cId="86491413" sldId="1029"/>
            <ac:picMk id="6148" creationId="{A1071A65-96FE-9C4D-8284-4D333323F6A9}"/>
          </ac:picMkLst>
        </pc:picChg>
      </pc:sldChg>
      <pc:sldChg chg="add">
        <pc:chgData name="Chris Droessler" userId="625c3661-9d64-47fa-b83c-4b49393bd161" providerId="ADAL" clId="{EB4EB56B-12DC-A94C-B0CF-E21A98137943}" dt="2020-02-17T20:43:09.739" v="2429"/>
        <pc:sldMkLst>
          <pc:docMk/>
          <pc:sldMk cId="2104700287" sldId="1030"/>
        </pc:sldMkLst>
      </pc:sldChg>
      <pc:sldChg chg="addSp delSp modSp add ord modNotesTx">
        <pc:chgData name="Chris Droessler" userId="625c3661-9d64-47fa-b83c-4b49393bd161" providerId="ADAL" clId="{EB4EB56B-12DC-A94C-B0CF-E21A98137943}" dt="2020-02-18T14:57:30.856" v="3463"/>
        <pc:sldMkLst>
          <pc:docMk/>
          <pc:sldMk cId="3279052323" sldId="1031"/>
        </pc:sldMkLst>
        <pc:spChg chg="del">
          <ac:chgData name="Chris Droessler" userId="625c3661-9d64-47fa-b83c-4b49393bd161" providerId="ADAL" clId="{EB4EB56B-12DC-A94C-B0CF-E21A98137943}" dt="2020-02-17T20:43:25.130" v="2432"/>
          <ac:spMkLst>
            <pc:docMk/>
            <pc:sldMk cId="3279052323" sldId="1031"/>
            <ac:spMk id="2" creationId="{FA4D1C3F-875B-4B4C-B5C3-4B9C754A7605}"/>
          </ac:spMkLst>
        </pc:spChg>
        <pc:spChg chg="del">
          <ac:chgData name="Chris Droessler" userId="625c3661-9d64-47fa-b83c-4b49393bd161" providerId="ADAL" clId="{EB4EB56B-12DC-A94C-B0CF-E21A98137943}" dt="2020-02-17T20:43:25.130" v="2432"/>
          <ac:spMkLst>
            <pc:docMk/>
            <pc:sldMk cId="3279052323" sldId="1031"/>
            <ac:spMk id="3" creationId="{CD25B87B-C67D-884B-A22B-A23E53FB61D2}"/>
          </ac:spMkLst>
        </pc:spChg>
        <pc:picChg chg="add mod">
          <ac:chgData name="Chris Droessler" userId="625c3661-9d64-47fa-b83c-4b49393bd161" providerId="ADAL" clId="{EB4EB56B-12DC-A94C-B0CF-E21A98137943}" dt="2020-02-17T20:54:35.532" v="3158" actId="14100"/>
          <ac:picMkLst>
            <pc:docMk/>
            <pc:sldMk cId="3279052323" sldId="1031"/>
            <ac:picMk id="5" creationId="{DC86BB58-ADD4-3148-81A8-365BEA6868FF}"/>
          </ac:picMkLst>
        </pc:picChg>
      </pc:sldChg>
      <pc:sldChg chg="add del">
        <pc:chgData name="Chris Droessler" userId="625c3661-9d64-47fa-b83c-4b49393bd161" providerId="ADAL" clId="{EB4EB56B-12DC-A94C-B0CF-E21A98137943}" dt="2020-02-18T14:58:02.985" v="3467" actId="2696"/>
        <pc:sldMkLst>
          <pc:docMk/>
          <pc:sldMk cId="1449237938" sldId="1032"/>
        </pc:sldMkLst>
      </pc:sldChg>
      <pc:sldChg chg="add">
        <pc:chgData name="Chris Droessler" userId="625c3661-9d64-47fa-b83c-4b49393bd161" providerId="ADAL" clId="{EB4EB56B-12DC-A94C-B0CF-E21A98137943}" dt="2020-02-18T12:38:47.313" v="3161"/>
        <pc:sldMkLst>
          <pc:docMk/>
          <pc:sldMk cId="536136265" sldId="1033"/>
        </pc:sldMkLst>
      </pc:sldChg>
      <pc:sldChg chg="addSp delSp modSp add del modNotesTx">
        <pc:chgData name="Chris Droessler" userId="625c3661-9d64-47fa-b83c-4b49393bd161" providerId="ADAL" clId="{EB4EB56B-12DC-A94C-B0CF-E21A98137943}" dt="2020-02-18T15:58:50.034" v="4665" actId="2696"/>
        <pc:sldMkLst>
          <pc:docMk/>
          <pc:sldMk cId="1592216296" sldId="1034"/>
        </pc:sldMkLst>
        <pc:spChg chg="mod">
          <ac:chgData name="Chris Droessler" userId="625c3661-9d64-47fa-b83c-4b49393bd161" providerId="ADAL" clId="{EB4EB56B-12DC-A94C-B0CF-E21A98137943}" dt="2020-02-18T15:47:59.432" v="4531" actId="255"/>
          <ac:spMkLst>
            <pc:docMk/>
            <pc:sldMk cId="1592216296" sldId="1034"/>
            <ac:spMk id="2" creationId="{00000000-0000-0000-0000-000000000000}"/>
          </ac:spMkLst>
        </pc:spChg>
        <pc:spChg chg="del mod">
          <ac:chgData name="Chris Droessler" userId="625c3661-9d64-47fa-b83c-4b49393bd161" providerId="ADAL" clId="{EB4EB56B-12DC-A94C-B0CF-E21A98137943}" dt="2020-02-18T14:48:08.100" v="3332" actId="478"/>
          <ac:spMkLst>
            <pc:docMk/>
            <pc:sldMk cId="1592216296" sldId="1034"/>
            <ac:spMk id="3" creationId="{00000000-0000-0000-0000-000000000000}"/>
          </ac:spMkLst>
        </pc:spChg>
        <pc:picChg chg="add mod modCrop">
          <ac:chgData name="Chris Droessler" userId="625c3661-9d64-47fa-b83c-4b49393bd161" providerId="ADAL" clId="{EB4EB56B-12DC-A94C-B0CF-E21A98137943}" dt="2020-02-18T14:50:57.520" v="3418" actId="1038"/>
          <ac:picMkLst>
            <pc:docMk/>
            <pc:sldMk cId="1592216296" sldId="1034"/>
            <ac:picMk id="5" creationId="{5C0A037A-7580-994D-BB38-81789984B53C}"/>
          </ac:picMkLst>
        </pc:picChg>
        <pc:picChg chg="add del mod">
          <ac:chgData name="Chris Droessler" userId="625c3661-9d64-47fa-b83c-4b49393bd161" providerId="ADAL" clId="{EB4EB56B-12DC-A94C-B0CF-E21A98137943}" dt="2020-02-18T14:47:07.860" v="3293" actId="478"/>
          <ac:picMkLst>
            <pc:docMk/>
            <pc:sldMk cId="1592216296" sldId="1034"/>
            <ac:picMk id="7" creationId="{10FEE9FC-B978-B641-BD92-23637B59BAD3}"/>
          </ac:picMkLst>
        </pc:picChg>
        <pc:picChg chg="add mod modCrop">
          <ac:chgData name="Chris Droessler" userId="625c3661-9d64-47fa-b83c-4b49393bd161" providerId="ADAL" clId="{EB4EB56B-12DC-A94C-B0CF-E21A98137943}" dt="2020-02-18T14:50:59.818" v="3430" actId="1037"/>
          <ac:picMkLst>
            <pc:docMk/>
            <pc:sldMk cId="1592216296" sldId="1034"/>
            <ac:picMk id="9" creationId="{50C20E19-B647-2943-B43D-E5ACCA5CF4FC}"/>
          </ac:picMkLst>
        </pc:picChg>
      </pc:sldChg>
      <pc:sldChg chg="add">
        <pc:chgData name="Chris Droessler" userId="625c3661-9d64-47fa-b83c-4b49393bd161" providerId="ADAL" clId="{EB4EB56B-12DC-A94C-B0CF-E21A98137943}" dt="2020-02-18T14:57:33.998" v="3464"/>
        <pc:sldMkLst>
          <pc:docMk/>
          <pc:sldMk cId="985086736" sldId="1035"/>
        </pc:sldMkLst>
      </pc:sldChg>
      <pc:sldChg chg="addSp delSp modSp add del ord modNotesTx">
        <pc:chgData name="Chris Droessler" userId="625c3661-9d64-47fa-b83c-4b49393bd161" providerId="ADAL" clId="{EB4EB56B-12DC-A94C-B0CF-E21A98137943}" dt="2020-02-18T15:38:43.560" v="4495" actId="2696"/>
        <pc:sldMkLst>
          <pc:docMk/>
          <pc:sldMk cId="13453630" sldId="1036"/>
        </pc:sldMkLst>
        <pc:spChg chg="add mod">
          <ac:chgData name="Chris Droessler" userId="625c3661-9d64-47fa-b83c-4b49393bd161" providerId="ADAL" clId="{EB4EB56B-12DC-A94C-B0CF-E21A98137943}" dt="2020-02-18T15:06:09.003" v="3679" actId="1076"/>
          <ac:spMkLst>
            <pc:docMk/>
            <pc:sldMk cId="13453630" sldId="1036"/>
            <ac:spMk id="2" creationId="{58265EA8-3910-754D-9F18-67902E755854}"/>
          </ac:spMkLst>
        </pc:spChg>
        <pc:spChg chg="add mod">
          <ac:chgData name="Chris Droessler" userId="625c3661-9d64-47fa-b83c-4b49393bd161" providerId="ADAL" clId="{EB4EB56B-12DC-A94C-B0CF-E21A98137943}" dt="2020-02-18T15:06:11.971" v="3680" actId="1076"/>
          <ac:spMkLst>
            <pc:docMk/>
            <pc:sldMk cId="13453630" sldId="1036"/>
            <ac:spMk id="3" creationId="{5F0EF828-8BAB-8B4C-972F-ACDBED7F3E3B}"/>
          </ac:spMkLst>
        </pc:spChg>
        <pc:picChg chg="add mod">
          <ac:chgData name="Chris Droessler" userId="625c3661-9d64-47fa-b83c-4b49393bd161" providerId="ADAL" clId="{EB4EB56B-12DC-A94C-B0CF-E21A98137943}" dt="2020-02-18T15:02:23.020" v="3654" actId="1076"/>
          <ac:picMkLst>
            <pc:docMk/>
            <pc:sldMk cId="13453630" sldId="1036"/>
            <ac:picMk id="5" creationId="{1DC13DEF-0922-724F-8719-CFF430957A7E}"/>
          </ac:picMkLst>
        </pc:picChg>
        <pc:picChg chg="add del mod">
          <ac:chgData name="Chris Droessler" userId="625c3661-9d64-47fa-b83c-4b49393bd161" providerId="ADAL" clId="{EB4EB56B-12DC-A94C-B0CF-E21A98137943}" dt="2020-02-18T15:02:16.500" v="3652" actId="478"/>
          <ac:picMkLst>
            <pc:docMk/>
            <pc:sldMk cId="13453630" sldId="1036"/>
            <ac:picMk id="1026" creationId="{4E4D7AAE-81D3-074B-BEC4-A7597513AA47}"/>
          </ac:picMkLst>
        </pc:picChg>
      </pc:sldChg>
      <pc:sldChg chg="addSp delSp modSp add setBg">
        <pc:chgData name="Chris Droessler" userId="625c3661-9d64-47fa-b83c-4b49393bd161" providerId="ADAL" clId="{EB4EB56B-12DC-A94C-B0CF-E21A98137943}" dt="2020-02-18T15:32:10.688" v="4449"/>
        <pc:sldMkLst>
          <pc:docMk/>
          <pc:sldMk cId="3606609478" sldId="1037"/>
        </pc:sldMkLst>
        <pc:spChg chg="del">
          <ac:chgData name="Chris Droessler" userId="625c3661-9d64-47fa-b83c-4b49393bd161" providerId="ADAL" clId="{EB4EB56B-12DC-A94C-B0CF-E21A98137943}" dt="2020-02-18T15:29:51.668" v="4392" actId="478"/>
          <ac:spMkLst>
            <pc:docMk/>
            <pc:sldMk cId="3606609478" sldId="1037"/>
            <ac:spMk id="2" creationId="{00000000-0000-0000-0000-000000000000}"/>
          </ac:spMkLst>
        </pc:spChg>
        <pc:spChg chg="del">
          <ac:chgData name="Chris Droessler" userId="625c3661-9d64-47fa-b83c-4b49393bd161" providerId="ADAL" clId="{EB4EB56B-12DC-A94C-B0CF-E21A98137943}" dt="2020-02-18T15:29:51.668" v="4392" actId="478"/>
          <ac:spMkLst>
            <pc:docMk/>
            <pc:sldMk cId="3606609478" sldId="1037"/>
            <ac:spMk id="3" creationId="{00000000-0000-0000-0000-000000000000}"/>
          </ac:spMkLst>
        </pc:spChg>
        <pc:picChg chg="add mod">
          <ac:chgData name="Chris Droessler" userId="625c3661-9d64-47fa-b83c-4b49393bd161" providerId="ADAL" clId="{EB4EB56B-12DC-A94C-B0CF-E21A98137943}" dt="2020-02-18T15:30:07.112" v="4406" actId="962"/>
          <ac:picMkLst>
            <pc:docMk/>
            <pc:sldMk cId="3606609478" sldId="1037"/>
            <ac:picMk id="5" creationId="{10B58AA1-9F62-754B-A1FB-09246A08FABA}"/>
          </ac:picMkLst>
        </pc:picChg>
        <pc:picChg chg="del">
          <ac:chgData name="Chris Droessler" userId="625c3661-9d64-47fa-b83c-4b49393bd161" providerId="ADAL" clId="{EB4EB56B-12DC-A94C-B0CF-E21A98137943}" dt="2020-02-18T15:29:51.668" v="4392" actId="478"/>
          <ac:picMkLst>
            <pc:docMk/>
            <pc:sldMk cId="3606609478" sldId="1037"/>
            <ac:picMk id="9" creationId="{2836578A-23CD-4043-B5DF-331B74AB1098}"/>
          </ac:picMkLst>
        </pc:picChg>
        <pc:picChg chg="del">
          <ac:chgData name="Chris Droessler" userId="625c3661-9d64-47fa-b83c-4b49393bd161" providerId="ADAL" clId="{EB4EB56B-12DC-A94C-B0CF-E21A98137943}" dt="2020-02-18T15:29:51.668" v="4392" actId="478"/>
          <ac:picMkLst>
            <pc:docMk/>
            <pc:sldMk cId="3606609478" sldId="1037"/>
            <ac:picMk id="4100" creationId="{74B075FD-397A-504E-8F93-2809CE37BF47}"/>
          </ac:picMkLst>
        </pc:picChg>
      </pc:sldChg>
      <pc:sldChg chg="addSp modSp add setBg">
        <pc:chgData name="Chris Droessler" userId="625c3661-9d64-47fa-b83c-4b49393bd161" providerId="ADAL" clId="{EB4EB56B-12DC-A94C-B0CF-E21A98137943}" dt="2020-02-18T15:32:05.098" v="4448"/>
        <pc:sldMkLst>
          <pc:docMk/>
          <pc:sldMk cId="1846608007" sldId="1038"/>
        </pc:sldMkLst>
        <pc:picChg chg="add mod">
          <ac:chgData name="Chris Droessler" userId="625c3661-9d64-47fa-b83c-4b49393bd161" providerId="ADAL" clId="{EB4EB56B-12DC-A94C-B0CF-E21A98137943}" dt="2020-02-18T15:30:12.923" v="4409" actId="962"/>
          <ac:picMkLst>
            <pc:docMk/>
            <pc:sldMk cId="1846608007" sldId="1038"/>
            <ac:picMk id="3" creationId="{B4BDD577-45A5-6746-BEE2-978034E23B89}"/>
          </ac:picMkLst>
        </pc:picChg>
      </pc:sldChg>
      <pc:sldChg chg="addSp delSp modSp add setBg">
        <pc:chgData name="Chris Droessler" userId="625c3661-9d64-47fa-b83c-4b49393bd161" providerId="ADAL" clId="{EB4EB56B-12DC-A94C-B0CF-E21A98137943}" dt="2020-02-18T15:31:58.752" v="4447"/>
        <pc:sldMkLst>
          <pc:docMk/>
          <pc:sldMk cId="1852514617" sldId="1039"/>
        </pc:sldMkLst>
        <pc:picChg chg="add del mod">
          <ac:chgData name="Chris Droessler" userId="625c3661-9d64-47fa-b83c-4b49393bd161" providerId="ADAL" clId="{EB4EB56B-12DC-A94C-B0CF-E21A98137943}" dt="2020-02-18T15:30:19.245" v="4411" actId="478"/>
          <ac:picMkLst>
            <pc:docMk/>
            <pc:sldMk cId="1852514617" sldId="1039"/>
            <ac:picMk id="2" creationId="{7C06D9AE-7AF4-594A-B3DA-40B0B0CEC336}"/>
          </ac:picMkLst>
        </pc:picChg>
        <pc:picChg chg="add mod">
          <ac:chgData name="Chris Droessler" userId="625c3661-9d64-47fa-b83c-4b49393bd161" providerId="ADAL" clId="{EB4EB56B-12DC-A94C-B0CF-E21A98137943}" dt="2020-02-18T15:30:23.300" v="4414" actId="962"/>
          <ac:picMkLst>
            <pc:docMk/>
            <pc:sldMk cId="1852514617" sldId="1039"/>
            <ac:picMk id="4" creationId="{FA72662E-6339-2448-A71A-D30A3624B40A}"/>
          </ac:picMkLst>
        </pc:picChg>
      </pc:sldChg>
      <pc:sldChg chg="addSp delSp modSp add setBg modNotesTx">
        <pc:chgData name="Chris Droessler" userId="625c3661-9d64-47fa-b83c-4b49393bd161" providerId="ADAL" clId="{EB4EB56B-12DC-A94C-B0CF-E21A98137943}" dt="2020-02-18T15:35:33.470" v="4473" actId="20577"/>
        <pc:sldMkLst>
          <pc:docMk/>
          <pc:sldMk cId="3894521204" sldId="1040"/>
        </pc:sldMkLst>
        <pc:picChg chg="add del">
          <ac:chgData name="Chris Droessler" userId="625c3661-9d64-47fa-b83c-4b49393bd161" providerId="ADAL" clId="{EB4EB56B-12DC-A94C-B0CF-E21A98137943}" dt="2020-02-18T15:30:29.548" v="4416" actId="478"/>
          <ac:picMkLst>
            <pc:docMk/>
            <pc:sldMk cId="3894521204" sldId="1040"/>
            <ac:picMk id="2" creationId="{02B4863D-A4F8-7242-B7A1-848A13E790A1}"/>
          </ac:picMkLst>
        </pc:picChg>
        <pc:picChg chg="add mod">
          <ac:chgData name="Chris Droessler" userId="625c3661-9d64-47fa-b83c-4b49393bd161" providerId="ADAL" clId="{EB4EB56B-12DC-A94C-B0CF-E21A98137943}" dt="2020-02-18T15:30:33.601" v="4419" actId="962"/>
          <ac:picMkLst>
            <pc:docMk/>
            <pc:sldMk cId="3894521204" sldId="1040"/>
            <ac:picMk id="4" creationId="{35710C1A-F07E-FF40-8A76-1DBC03ED83EC}"/>
          </ac:picMkLst>
        </pc:picChg>
      </pc:sldChg>
      <pc:sldChg chg="addSp delSp modSp add setBg">
        <pc:chgData name="Chris Droessler" userId="625c3661-9d64-47fa-b83c-4b49393bd161" providerId="ADAL" clId="{EB4EB56B-12DC-A94C-B0CF-E21A98137943}" dt="2020-02-18T15:31:50.008" v="4445"/>
        <pc:sldMkLst>
          <pc:docMk/>
          <pc:sldMk cId="685688708" sldId="1041"/>
        </pc:sldMkLst>
        <pc:picChg chg="add del mod">
          <ac:chgData name="Chris Droessler" userId="625c3661-9d64-47fa-b83c-4b49393bd161" providerId="ADAL" clId="{EB4EB56B-12DC-A94C-B0CF-E21A98137943}" dt="2020-02-18T15:30:39.972" v="4421" actId="478"/>
          <ac:picMkLst>
            <pc:docMk/>
            <pc:sldMk cId="685688708" sldId="1041"/>
            <ac:picMk id="2" creationId="{0883F31D-7A8E-6C44-BB13-6BF1697A37BE}"/>
          </ac:picMkLst>
        </pc:picChg>
        <pc:picChg chg="add mod">
          <ac:chgData name="Chris Droessler" userId="625c3661-9d64-47fa-b83c-4b49393bd161" providerId="ADAL" clId="{EB4EB56B-12DC-A94C-B0CF-E21A98137943}" dt="2020-02-18T15:30:44.189" v="4424" actId="962"/>
          <ac:picMkLst>
            <pc:docMk/>
            <pc:sldMk cId="685688708" sldId="1041"/>
            <ac:picMk id="4" creationId="{A239554F-E6AB-1A48-94AD-055EA79B3110}"/>
          </ac:picMkLst>
        </pc:picChg>
      </pc:sldChg>
      <pc:sldChg chg="addSp modSp add setBg">
        <pc:chgData name="Chris Droessler" userId="625c3661-9d64-47fa-b83c-4b49393bd161" providerId="ADAL" clId="{EB4EB56B-12DC-A94C-B0CF-E21A98137943}" dt="2020-02-18T15:31:44.445" v="4444"/>
        <pc:sldMkLst>
          <pc:docMk/>
          <pc:sldMk cId="2468382749" sldId="1042"/>
        </pc:sldMkLst>
        <pc:picChg chg="add mod">
          <ac:chgData name="Chris Droessler" userId="625c3661-9d64-47fa-b83c-4b49393bd161" providerId="ADAL" clId="{EB4EB56B-12DC-A94C-B0CF-E21A98137943}" dt="2020-02-18T15:30:49.452" v="4427" actId="962"/>
          <ac:picMkLst>
            <pc:docMk/>
            <pc:sldMk cId="2468382749" sldId="1042"/>
            <ac:picMk id="3" creationId="{5586DF32-3E03-C245-BDDF-E92D88336ADD}"/>
          </ac:picMkLst>
        </pc:picChg>
      </pc:sldChg>
      <pc:sldChg chg="addSp delSp modSp add setBg modNotesTx">
        <pc:chgData name="Chris Droessler" userId="625c3661-9d64-47fa-b83c-4b49393bd161" providerId="ADAL" clId="{EB4EB56B-12DC-A94C-B0CF-E21A98137943}" dt="2020-02-18T15:38:36.815" v="4494" actId="20577"/>
        <pc:sldMkLst>
          <pc:docMk/>
          <pc:sldMk cId="2041429723" sldId="1043"/>
        </pc:sldMkLst>
        <pc:picChg chg="add del mod">
          <ac:chgData name="Chris Droessler" userId="625c3661-9d64-47fa-b83c-4b49393bd161" providerId="ADAL" clId="{EB4EB56B-12DC-A94C-B0CF-E21A98137943}" dt="2020-02-18T15:30:56.084" v="4429" actId="478"/>
          <ac:picMkLst>
            <pc:docMk/>
            <pc:sldMk cId="2041429723" sldId="1043"/>
            <ac:picMk id="2" creationId="{1BA78608-3C1F-C14C-A396-5C36917796A1}"/>
          </ac:picMkLst>
        </pc:picChg>
        <pc:picChg chg="add mod">
          <ac:chgData name="Chris Droessler" userId="625c3661-9d64-47fa-b83c-4b49393bd161" providerId="ADAL" clId="{EB4EB56B-12DC-A94C-B0CF-E21A98137943}" dt="2020-02-18T15:30:59.781" v="4432" actId="962"/>
          <ac:picMkLst>
            <pc:docMk/>
            <pc:sldMk cId="2041429723" sldId="1043"/>
            <ac:picMk id="4" creationId="{EED5BD84-C70B-164B-9DBA-FFC3457E9A88}"/>
          </ac:picMkLst>
        </pc:picChg>
      </pc:sldChg>
      <pc:sldChg chg="addSp modSp add setBg">
        <pc:chgData name="Chris Droessler" userId="625c3661-9d64-47fa-b83c-4b49393bd161" providerId="ADAL" clId="{EB4EB56B-12DC-A94C-B0CF-E21A98137943}" dt="2020-02-18T15:31:34.907" v="4442"/>
        <pc:sldMkLst>
          <pc:docMk/>
          <pc:sldMk cId="777049537" sldId="1044"/>
        </pc:sldMkLst>
        <pc:picChg chg="add mod">
          <ac:chgData name="Chris Droessler" userId="625c3661-9d64-47fa-b83c-4b49393bd161" providerId="ADAL" clId="{EB4EB56B-12DC-A94C-B0CF-E21A98137943}" dt="2020-02-18T15:31:05.110" v="4435" actId="962"/>
          <ac:picMkLst>
            <pc:docMk/>
            <pc:sldMk cId="777049537" sldId="1044"/>
            <ac:picMk id="3" creationId="{2078BA15-B3C0-504B-B3A5-FA7FF988BB14}"/>
          </ac:picMkLst>
        </pc:picChg>
      </pc:sldChg>
      <pc:sldChg chg="addSp delSp modSp add setBg">
        <pc:chgData name="Chris Droessler" userId="625c3661-9d64-47fa-b83c-4b49393bd161" providerId="ADAL" clId="{EB4EB56B-12DC-A94C-B0CF-E21A98137943}" dt="2020-02-18T15:31:29.083" v="4441"/>
        <pc:sldMkLst>
          <pc:docMk/>
          <pc:sldMk cId="2970660878" sldId="1045"/>
        </pc:sldMkLst>
        <pc:picChg chg="add del mod">
          <ac:chgData name="Chris Droessler" userId="625c3661-9d64-47fa-b83c-4b49393bd161" providerId="ADAL" clId="{EB4EB56B-12DC-A94C-B0CF-E21A98137943}" dt="2020-02-18T15:31:10.188" v="4437" actId="478"/>
          <ac:picMkLst>
            <pc:docMk/>
            <pc:sldMk cId="2970660878" sldId="1045"/>
            <ac:picMk id="2" creationId="{1BD5B913-5AC5-D844-B14A-6F41DDE04530}"/>
          </ac:picMkLst>
        </pc:picChg>
        <pc:picChg chg="add mod">
          <ac:chgData name="Chris Droessler" userId="625c3661-9d64-47fa-b83c-4b49393bd161" providerId="ADAL" clId="{EB4EB56B-12DC-A94C-B0CF-E21A98137943}" dt="2020-02-18T15:31:14.318" v="4440" actId="962"/>
          <ac:picMkLst>
            <pc:docMk/>
            <pc:sldMk cId="2970660878" sldId="1045"/>
            <ac:picMk id="4" creationId="{EC6B749C-2469-B941-B81F-C03E6194DA68}"/>
          </ac:picMkLst>
        </pc:picChg>
      </pc:sldChg>
      <pc:sldChg chg="addSp delSp modSp add modNotesTx">
        <pc:chgData name="Chris Droessler" userId="625c3661-9d64-47fa-b83c-4b49393bd161" providerId="ADAL" clId="{EB4EB56B-12DC-A94C-B0CF-E21A98137943}" dt="2020-02-19T19:04:41.253" v="5885" actId="20577"/>
        <pc:sldMkLst>
          <pc:docMk/>
          <pc:sldMk cId="263600280" sldId="1046"/>
        </pc:sldMkLst>
        <pc:spChg chg="mod">
          <ac:chgData name="Chris Droessler" userId="625c3661-9d64-47fa-b83c-4b49393bd161" providerId="ADAL" clId="{EB4EB56B-12DC-A94C-B0CF-E21A98137943}" dt="2020-02-19T18:59:36.132" v="5370" actId="1035"/>
          <ac:spMkLst>
            <pc:docMk/>
            <pc:sldMk cId="263600280" sldId="1046"/>
            <ac:spMk id="2" creationId="{00000000-0000-0000-0000-000000000000}"/>
          </ac:spMkLst>
        </pc:spChg>
        <pc:spChg chg="add mod">
          <ac:chgData name="Chris Droessler" userId="625c3661-9d64-47fa-b83c-4b49393bd161" providerId="ADAL" clId="{EB4EB56B-12DC-A94C-B0CF-E21A98137943}" dt="2020-02-19T18:59:36.132" v="5370" actId="1035"/>
          <ac:spMkLst>
            <pc:docMk/>
            <pc:sldMk cId="263600280" sldId="1046"/>
            <ac:spMk id="7" creationId="{A8086652-7647-1B42-87ED-E46826222F07}"/>
          </ac:spMkLst>
        </pc:spChg>
        <pc:spChg chg="add mod">
          <ac:chgData name="Chris Droessler" userId="625c3661-9d64-47fa-b83c-4b49393bd161" providerId="ADAL" clId="{EB4EB56B-12DC-A94C-B0CF-E21A98137943}" dt="2020-02-19T18:59:36.132" v="5370" actId="1035"/>
          <ac:spMkLst>
            <pc:docMk/>
            <pc:sldMk cId="263600280" sldId="1046"/>
            <ac:spMk id="8" creationId="{9C304A69-DE4E-4345-9810-9DA1D45285EA}"/>
          </ac:spMkLst>
        </pc:spChg>
        <pc:spChg chg="add mod">
          <ac:chgData name="Chris Droessler" userId="625c3661-9d64-47fa-b83c-4b49393bd161" providerId="ADAL" clId="{EB4EB56B-12DC-A94C-B0CF-E21A98137943}" dt="2020-02-19T18:59:36.132" v="5370" actId="1035"/>
          <ac:spMkLst>
            <pc:docMk/>
            <pc:sldMk cId="263600280" sldId="1046"/>
            <ac:spMk id="10" creationId="{EF1E67C8-DC0B-FA47-9556-84AF43963D8F}"/>
          </ac:spMkLst>
        </pc:spChg>
        <pc:spChg chg="add mod">
          <ac:chgData name="Chris Droessler" userId="625c3661-9d64-47fa-b83c-4b49393bd161" providerId="ADAL" clId="{EB4EB56B-12DC-A94C-B0CF-E21A98137943}" dt="2020-02-19T18:59:41.352" v="5375" actId="1036"/>
          <ac:spMkLst>
            <pc:docMk/>
            <pc:sldMk cId="263600280" sldId="1046"/>
            <ac:spMk id="11" creationId="{0278439D-A0FA-2D46-8F17-5CE6322440DD}"/>
          </ac:spMkLst>
        </pc:spChg>
        <pc:picChg chg="add del mod">
          <ac:chgData name="Chris Droessler" userId="625c3661-9d64-47fa-b83c-4b49393bd161" providerId="ADAL" clId="{EB4EB56B-12DC-A94C-B0CF-E21A98137943}" dt="2020-02-18T15:55:23.052" v="4534" actId="478"/>
          <ac:picMkLst>
            <pc:docMk/>
            <pc:sldMk cId="263600280" sldId="1046"/>
            <ac:picMk id="3" creationId="{954F25BF-A29E-D04F-BE87-D15FC1AECE4C}"/>
          </ac:picMkLst>
        </pc:picChg>
        <pc:picChg chg="mod">
          <ac:chgData name="Chris Droessler" userId="625c3661-9d64-47fa-b83c-4b49393bd161" providerId="ADAL" clId="{EB4EB56B-12DC-A94C-B0CF-E21A98137943}" dt="2020-02-19T18:59:36.132" v="5370" actId="1035"/>
          <ac:picMkLst>
            <pc:docMk/>
            <pc:sldMk cId="263600280" sldId="1046"/>
            <ac:picMk id="5" creationId="{5C0A037A-7580-994D-BB38-81789984B53C}"/>
          </ac:picMkLst>
        </pc:picChg>
        <pc:picChg chg="add mod">
          <ac:chgData name="Chris Droessler" userId="625c3661-9d64-47fa-b83c-4b49393bd161" providerId="ADAL" clId="{EB4EB56B-12DC-A94C-B0CF-E21A98137943}" dt="2020-02-19T18:59:36.132" v="5370" actId="1035"/>
          <ac:picMkLst>
            <pc:docMk/>
            <pc:sldMk cId="263600280" sldId="1046"/>
            <ac:picMk id="6" creationId="{E4421517-F18C-1A4F-AB7A-D1D88DBB8B1C}"/>
          </ac:picMkLst>
        </pc:picChg>
        <pc:picChg chg="mod">
          <ac:chgData name="Chris Droessler" userId="625c3661-9d64-47fa-b83c-4b49393bd161" providerId="ADAL" clId="{EB4EB56B-12DC-A94C-B0CF-E21A98137943}" dt="2020-02-19T18:59:36.132" v="5370" actId="1035"/>
          <ac:picMkLst>
            <pc:docMk/>
            <pc:sldMk cId="263600280" sldId="1046"/>
            <ac:picMk id="9" creationId="{50C20E19-B647-2943-B43D-E5ACCA5CF4FC}"/>
          </ac:picMkLst>
        </pc:picChg>
      </pc:sldChg>
      <pc:sldChg chg="add del">
        <pc:chgData name="Chris Droessler" userId="625c3661-9d64-47fa-b83c-4b49393bd161" providerId="ADAL" clId="{EB4EB56B-12DC-A94C-B0CF-E21A98137943}" dt="2020-02-18T15:38:52.419" v="4497" actId="2696"/>
        <pc:sldMkLst>
          <pc:docMk/>
          <pc:sldMk cId="620727569" sldId="1046"/>
        </pc:sldMkLst>
      </pc:sldChg>
      <pc:sldChg chg="addSp delSp modSp add setBg modNotesTx">
        <pc:chgData name="Chris Droessler" userId="625c3661-9d64-47fa-b83c-4b49393bd161" providerId="ADAL" clId="{EB4EB56B-12DC-A94C-B0CF-E21A98137943}" dt="2020-02-19T18:54:21.331" v="5064"/>
        <pc:sldMkLst>
          <pc:docMk/>
          <pc:sldMk cId="951239986" sldId="1047"/>
        </pc:sldMkLst>
        <pc:spChg chg="del">
          <ac:chgData name="Chris Droessler" userId="625c3661-9d64-47fa-b83c-4b49393bd161" providerId="ADAL" clId="{EB4EB56B-12DC-A94C-B0CF-E21A98137943}" dt="2020-02-18T17:25:06.063" v="4740"/>
          <ac:spMkLst>
            <pc:docMk/>
            <pc:sldMk cId="951239986" sldId="1047"/>
            <ac:spMk id="2" creationId="{F08021CD-AD73-9540-8825-6122144D208F}"/>
          </ac:spMkLst>
        </pc:spChg>
        <pc:spChg chg="del">
          <ac:chgData name="Chris Droessler" userId="625c3661-9d64-47fa-b83c-4b49393bd161" providerId="ADAL" clId="{EB4EB56B-12DC-A94C-B0CF-E21A98137943}" dt="2020-02-18T17:25:06.063" v="4740"/>
          <ac:spMkLst>
            <pc:docMk/>
            <pc:sldMk cId="951239986" sldId="1047"/>
            <ac:spMk id="3" creationId="{F09DCC00-3C0A-CC42-AC63-F5073E8B69F1}"/>
          </ac:spMkLst>
        </pc:spChg>
        <pc:picChg chg="add mod">
          <ac:chgData name="Chris Droessler" userId="625c3661-9d64-47fa-b83c-4b49393bd161" providerId="ADAL" clId="{EB4EB56B-12DC-A94C-B0CF-E21A98137943}" dt="2020-02-19T18:53:36.316" v="5057" actId="1076"/>
          <ac:picMkLst>
            <pc:docMk/>
            <pc:sldMk cId="951239986" sldId="1047"/>
            <ac:picMk id="5" creationId="{ABF2BC63-76DA-8841-B95E-1978F8625169}"/>
          </ac:picMkLst>
        </pc:picChg>
        <pc:picChg chg="add mod modCrop">
          <ac:chgData name="Chris Droessler" userId="625c3661-9d64-47fa-b83c-4b49393bd161" providerId="ADAL" clId="{EB4EB56B-12DC-A94C-B0CF-E21A98137943}" dt="2020-02-19T18:54:15.475" v="5063" actId="14100"/>
          <ac:picMkLst>
            <pc:docMk/>
            <pc:sldMk cId="951239986" sldId="1047"/>
            <ac:picMk id="7" creationId="{AEAC357E-E82D-C74D-9E4C-E38F2E0725C2}"/>
          </ac:picMkLst>
        </pc:picChg>
        <pc:picChg chg="add mod">
          <ac:chgData name="Chris Droessler" userId="625c3661-9d64-47fa-b83c-4b49393bd161" providerId="ADAL" clId="{EB4EB56B-12DC-A94C-B0CF-E21A98137943}" dt="2020-02-19T18:54:10.124" v="5062" actId="1076"/>
          <ac:picMkLst>
            <pc:docMk/>
            <pc:sldMk cId="951239986" sldId="1047"/>
            <ac:picMk id="9" creationId="{34601156-238F-F843-8E01-564D7457713C}"/>
          </ac:picMkLst>
        </pc:picChg>
      </pc:sldChg>
      <pc:sldChg chg="add del">
        <pc:chgData name="Chris Droessler" userId="625c3661-9d64-47fa-b83c-4b49393bd161" providerId="ADAL" clId="{EB4EB56B-12DC-A94C-B0CF-E21A98137943}" dt="2020-02-18T15:38:52.428" v="4498" actId="2696"/>
        <pc:sldMkLst>
          <pc:docMk/>
          <pc:sldMk cId="3506092512" sldId="1047"/>
        </pc:sldMkLst>
      </pc:sldChg>
      <pc:sldChg chg="add del">
        <pc:chgData name="Chris Droessler" userId="625c3661-9d64-47fa-b83c-4b49393bd161" providerId="ADAL" clId="{EB4EB56B-12DC-A94C-B0CF-E21A98137943}" dt="2020-02-18T15:38:52.439" v="4499" actId="2696"/>
        <pc:sldMkLst>
          <pc:docMk/>
          <pc:sldMk cId="297513976" sldId="1048"/>
        </pc:sldMkLst>
      </pc:sldChg>
      <pc:sldChg chg="addSp delSp modSp add setBg modNotesTx">
        <pc:chgData name="Chris Droessler" userId="625c3661-9d64-47fa-b83c-4b49393bd161" providerId="ADAL" clId="{EB4EB56B-12DC-A94C-B0CF-E21A98137943}" dt="2020-02-18T17:31:54.541" v="4908" actId="313"/>
        <pc:sldMkLst>
          <pc:docMk/>
          <pc:sldMk cId="3151400636" sldId="1048"/>
        </pc:sldMkLst>
        <pc:spChg chg="add mod">
          <ac:chgData name="Chris Droessler" userId="625c3661-9d64-47fa-b83c-4b49393bd161" providerId="ADAL" clId="{EB4EB56B-12DC-A94C-B0CF-E21A98137943}" dt="2020-02-18T17:30:13.988" v="4848" actId="14100"/>
          <ac:spMkLst>
            <pc:docMk/>
            <pc:sldMk cId="3151400636" sldId="1048"/>
            <ac:spMk id="8" creationId="{364ECADD-91F5-844B-A24A-501147DDC2E5}"/>
          </ac:spMkLst>
        </pc:spChg>
        <pc:spChg chg="add mod">
          <ac:chgData name="Chris Droessler" userId="625c3661-9d64-47fa-b83c-4b49393bd161" providerId="ADAL" clId="{EB4EB56B-12DC-A94C-B0CF-E21A98137943}" dt="2020-02-18T17:31:11.149" v="4858" actId="1037"/>
          <ac:spMkLst>
            <pc:docMk/>
            <pc:sldMk cId="3151400636" sldId="1048"/>
            <ac:spMk id="10" creationId="{1FA41C17-CA5E-4344-B8BB-ED4CE6DB67FE}"/>
          </ac:spMkLst>
        </pc:spChg>
        <pc:picChg chg="add mod">
          <ac:chgData name="Chris Droessler" userId="625c3661-9d64-47fa-b83c-4b49393bd161" providerId="ADAL" clId="{EB4EB56B-12DC-A94C-B0CF-E21A98137943}" dt="2020-02-18T17:30:54.882" v="4852" actId="167"/>
          <ac:picMkLst>
            <pc:docMk/>
            <pc:sldMk cId="3151400636" sldId="1048"/>
            <ac:picMk id="3" creationId="{D80A5F16-1175-3544-B7FC-829DAEF35008}"/>
          </ac:picMkLst>
        </pc:picChg>
        <pc:picChg chg="del">
          <ac:chgData name="Chris Droessler" userId="625c3661-9d64-47fa-b83c-4b49393bd161" providerId="ADAL" clId="{EB4EB56B-12DC-A94C-B0CF-E21A98137943}" dt="2020-02-18T17:28:45.228" v="4835" actId="478"/>
          <ac:picMkLst>
            <pc:docMk/>
            <pc:sldMk cId="3151400636" sldId="1048"/>
            <ac:picMk id="5" creationId="{ABF2BC63-76DA-8841-B95E-1978F8625169}"/>
          </ac:picMkLst>
        </pc:picChg>
        <pc:picChg chg="add mod">
          <ac:chgData name="Chris Droessler" userId="625c3661-9d64-47fa-b83c-4b49393bd161" providerId="ADAL" clId="{EB4EB56B-12DC-A94C-B0CF-E21A98137943}" dt="2020-02-18T17:31:11.149" v="4858" actId="1037"/>
          <ac:picMkLst>
            <pc:docMk/>
            <pc:sldMk cId="3151400636" sldId="1048"/>
            <ac:picMk id="6" creationId="{986AC63E-7DDC-7943-A20D-E6343BEC14F4}"/>
          </ac:picMkLst>
        </pc:picChg>
        <pc:picChg chg="del">
          <ac:chgData name="Chris Droessler" userId="625c3661-9d64-47fa-b83c-4b49393bd161" providerId="ADAL" clId="{EB4EB56B-12DC-A94C-B0CF-E21A98137943}" dt="2020-02-18T17:28:46.660" v="4837" actId="478"/>
          <ac:picMkLst>
            <pc:docMk/>
            <pc:sldMk cId="3151400636" sldId="1048"/>
            <ac:picMk id="7" creationId="{AEAC357E-E82D-C74D-9E4C-E38F2E0725C2}"/>
          </ac:picMkLst>
        </pc:picChg>
        <pc:picChg chg="del">
          <ac:chgData name="Chris Droessler" userId="625c3661-9d64-47fa-b83c-4b49393bd161" providerId="ADAL" clId="{EB4EB56B-12DC-A94C-B0CF-E21A98137943}" dt="2020-02-18T17:28:45.892" v="4836" actId="478"/>
          <ac:picMkLst>
            <pc:docMk/>
            <pc:sldMk cId="3151400636" sldId="1048"/>
            <ac:picMk id="9" creationId="{34601156-238F-F843-8E01-564D7457713C}"/>
          </ac:picMkLst>
        </pc:picChg>
      </pc:sldChg>
      <pc:sldChg chg="addSp modSp add modNotesTx">
        <pc:chgData name="Chris Droessler" userId="625c3661-9d64-47fa-b83c-4b49393bd161" providerId="ADAL" clId="{EB4EB56B-12DC-A94C-B0CF-E21A98137943}" dt="2020-02-19T19:16:17.981" v="6158" actId="20577"/>
        <pc:sldMkLst>
          <pc:docMk/>
          <pc:sldMk cId="3751168214" sldId="1049"/>
        </pc:sldMkLst>
        <pc:spChg chg="add mod">
          <ac:chgData name="Chris Droessler" userId="625c3661-9d64-47fa-b83c-4b49393bd161" providerId="ADAL" clId="{EB4EB56B-12DC-A94C-B0CF-E21A98137943}" dt="2020-02-19T18:55:24.172" v="5080"/>
          <ac:spMkLst>
            <pc:docMk/>
            <pc:sldMk cId="3751168214" sldId="1049"/>
            <ac:spMk id="2" creationId="{9B0FA926-ACE5-8143-94C5-F7C610B32B4C}"/>
          </ac:spMkLst>
        </pc:spChg>
      </pc:sldChg>
      <pc:sldChg chg="addSp delSp modSp add setBg modNotesTx">
        <pc:chgData name="Chris Droessler" userId="625c3661-9d64-47fa-b83c-4b49393bd161" providerId="ADAL" clId="{EB4EB56B-12DC-A94C-B0CF-E21A98137943}" dt="2020-02-19T19:05:35.213" v="5893" actId="20577"/>
        <pc:sldMkLst>
          <pc:docMk/>
          <pc:sldMk cId="2804906752" sldId="1050"/>
        </pc:sldMkLst>
        <pc:picChg chg="add del mod">
          <ac:chgData name="Chris Droessler" userId="625c3661-9d64-47fa-b83c-4b49393bd161" providerId="ADAL" clId="{EB4EB56B-12DC-A94C-B0CF-E21A98137943}" dt="2020-02-19T18:46:44.516" v="4943" actId="478"/>
          <ac:picMkLst>
            <pc:docMk/>
            <pc:sldMk cId="2804906752" sldId="1050"/>
            <ac:picMk id="2" creationId="{0E1473A7-381C-8549-81A2-A752CB4E795C}"/>
          </ac:picMkLst>
        </pc:picChg>
        <pc:picChg chg="add mod">
          <ac:chgData name="Chris Droessler" userId="625c3661-9d64-47fa-b83c-4b49393bd161" providerId="ADAL" clId="{EB4EB56B-12DC-A94C-B0CF-E21A98137943}" dt="2020-02-19T18:46:53.541" v="4948" actId="1076"/>
          <ac:picMkLst>
            <pc:docMk/>
            <pc:sldMk cId="2804906752" sldId="1050"/>
            <ac:picMk id="4" creationId="{D1EE79E6-C269-9346-8615-73E8D556D590}"/>
          </ac:picMkLst>
        </pc:picChg>
      </pc:sldChg>
      <pc:sldMasterChg chg="modSp modSldLayout">
        <pc:chgData name="Chris Droessler" userId="625c3661-9d64-47fa-b83c-4b49393bd161" providerId="ADAL" clId="{EB4EB56B-12DC-A94C-B0CF-E21A98137943}" dt="2020-02-11T15:43:20.324" v="274"/>
        <pc:sldMasterMkLst>
          <pc:docMk/>
          <pc:sldMasterMk cId="2999785688" sldId="2147483648"/>
        </pc:sldMasterMkLst>
        <pc:spChg chg="mod">
          <ac:chgData name="Chris Droessler" userId="625c3661-9d64-47fa-b83c-4b49393bd161" providerId="ADAL" clId="{EB4EB56B-12DC-A94C-B0CF-E21A98137943}" dt="2020-01-16T17:17:09.873" v="18"/>
          <ac:spMkLst>
            <pc:docMk/>
            <pc:sldMasterMk cId="2999785688" sldId="2147483648"/>
            <ac:spMk id="2" creationId="{00000000-0000-0000-0000-000000000000}"/>
          </ac:spMkLst>
        </pc:spChg>
        <pc:spChg chg="mod">
          <ac:chgData name="Chris Droessler" userId="625c3661-9d64-47fa-b83c-4b49393bd161" providerId="ADAL" clId="{EB4EB56B-12DC-A94C-B0CF-E21A98137943}" dt="2020-01-16T17:17:09.873" v="18"/>
          <ac:spMkLst>
            <pc:docMk/>
            <pc:sldMasterMk cId="2999785688" sldId="2147483648"/>
            <ac:spMk id="3" creationId="{00000000-0000-0000-0000-000000000000}"/>
          </ac:spMkLst>
        </pc:spChg>
        <pc:sldLayoutChg chg="modSp">
          <pc:chgData name="Chris Droessler" userId="625c3661-9d64-47fa-b83c-4b49393bd161" providerId="ADAL" clId="{EB4EB56B-12DC-A94C-B0CF-E21A98137943}" dt="2020-01-16T17:17:39.260" v="21" actId="14100"/>
          <pc:sldLayoutMkLst>
            <pc:docMk/>
            <pc:sldMasterMk cId="2999785688" sldId="2147483648"/>
            <pc:sldLayoutMk cId="813769049" sldId="2147483649"/>
          </pc:sldLayoutMkLst>
          <pc:spChg chg="mod">
            <ac:chgData name="Chris Droessler" userId="625c3661-9d64-47fa-b83c-4b49393bd161" providerId="ADAL" clId="{EB4EB56B-12DC-A94C-B0CF-E21A98137943}" dt="2020-01-16T17:17:09.873" v="18"/>
            <ac:spMkLst>
              <pc:docMk/>
              <pc:sldMasterMk cId="2999785688" sldId="2147483648"/>
              <pc:sldLayoutMk cId="813769049" sldId="2147483649"/>
              <ac:spMk id="2" creationId="{00000000-0000-0000-0000-000000000000}"/>
            </ac:spMkLst>
          </pc:spChg>
          <pc:spChg chg="mod">
            <ac:chgData name="Chris Droessler" userId="625c3661-9d64-47fa-b83c-4b49393bd161" providerId="ADAL" clId="{EB4EB56B-12DC-A94C-B0CF-E21A98137943}" dt="2020-01-16T17:17:09.873" v="18"/>
            <ac:spMkLst>
              <pc:docMk/>
              <pc:sldMasterMk cId="2999785688" sldId="2147483648"/>
              <pc:sldLayoutMk cId="813769049" sldId="2147483649"/>
              <ac:spMk id="3" creationId="{00000000-0000-0000-0000-000000000000}"/>
            </ac:spMkLst>
          </pc:spChg>
          <pc:spChg chg="mod">
            <ac:chgData name="Chris Droessler" userId="625c3661-9d64-47fa-b83c-4b49393bd161" providerId="ADAL" clId="{EB4EB56B-12DC-A94C-B0CF-E21A98137943}" dt="2020-01-16T17:17:09.873" v="18"/>
            <ac:spMkLst>
              <pc:docMk/>
              <pc:sldMasterMk cId="2999785688" sldId="2147483648"/>
              <pc:sldLayoutMk cId="813769049" sldId="2147483649"/>
              <ac:spMk id="9" creationId="{00000000-0000-0000-0000-000000000000}"/>
            </ac:spMkLst>
          </pc:spChg>
          <pc:picChg chg="mod">
            <ac:chgData name="Chris Droessler" userId="625c3661-9d64-47fa-b83c-4b49393bd161" providerId="ADAL" clId="{EB4EB56B-12DC-A94C-B0CF-E21A98137943}" dt="2020-01-16T17:17:39.260" v="21" actId="14100"/>
            <ac:picMkLst>
              <pc:docMk/>
              <pc:sldMasterMk cId="2999785688" sldId="2147483648"/>
              <pc:sldLayoutMk cId="813769049" sldId="2147483649"/>
              <ac:picMk id="11" creationId="{00000000-0000-0000-0000-000000000000}"/>
            </ac:picMkLst>
          </pc:picChg>
          <pc:cxnChg chg="mod">
            <ac:chgData name="Chris Droessler" userId="625c3661-9d64-47fa-b83c-4b49393bd161" providerId="ADAL" clId="{EB4EB56B-12DC-A94C-B0CF-E21A98137943}" dt="2020-01-16T17:17:09.873" v="18"/>
            <ac:cxnSpMkLst>
              <pc:docMk/>
              <pc:sldMasterMk cId="2999785688" sldId="2147483648"/>
              <pc:sldLayoutMk cId="813769049" sldId="2147483649"/>
              <ac:cxnSpMk id="10" creationId="{00000000-0000-0000-0000-000000000000}"/>
            </ac:cxnSpMkLst>
          </pc:cxnChg>
        </pc:sldLayoutChg>
        <pc:sldLayoutChg chg="modSp">
          <pc:chgData name="Chris Droessler" userId="625c3661-9d64-47fa-b83c-4b49393bd161" providerId="ADAL" clId="{EB4EB56B-12DC-A94C-B0CF-E21A98137943}" dt="2020-01-16T17:17:50.205" v="22" actId="14100"/>
          <pc:sldLayoutMkLst>
            <pc:docMk/>
            <pc:sldMasterMk cId="2999785688" sldId="2147483648"/>
            <pc:sldLayoutMk cId="2476938013" sldId="2147483650"/>
          </pc:sldLayoutMkLst>
          <pc:spChg chg="mod">
            <ac:chgData name="Chris Droessler" userId="625c3661-9d64-47fa-b83c-4b49393bd161" providerId="ADAL" clId="{EB4EB56B-12DC-A94C-B0CF-E21A98137943}" dt="2020-01-16T17:17:09.873" v="18"/>
            <ac:spMkLst>
              <pc:docMk/>
              <pc:sldMasterMk cId="2999785688" sldId="2147483648"/>
              <pc:sldLayoutMk cId="2476938013" sldId="2147483650"/>
              <ac:spMk id="3" creationId="{00000000-0000-0000-0000-000000000000}"/>
            </ac:spMkLst>
          </pc:spChg>
          <pc:spChg chg="mod">
            <ac:chgData name="Chris Droessler" userId="625c3661-9d64-47fa-b83c-4b49393bd161" providerId="ADAL" clId="{EB4EB56B-12DC-A94C-B0CF-E21A98137943}" dt="2020-01-16T17:17:09.873" v="18"/>
            <ac:spMkLst>
              <pc:docMk/>
              <pc:sldMasterMk cId="2999785688" sldId="2147483648"/>
              <pc:sldLayoutMk cId="2476938013" sldId="2147483650"/>
              <ac:spMk id="9" creationId="{00000000-0000-0000-0000-000000000000}"/>
            </ac:spMkLst>
          </pc:spChg>
          <pc:spChg chg="mod">
            <ac:chgData name="Chris Droessler" userId="625c3661-9d64-47fa-b83c-4b49393bd161" providerId="ADAL" clId="{EB4EB56B-12DC-A94C-B0CF-E21A98137943}" dt="2020-01-16T17:17:09.873" v="18"/>
            <ac:spMkLst>
              <pc:docMk/>
              <pc:sldMasterMk cId="2999785688" sldId="2147483648"/>
              <pc:sldLayoutMk cId="2476938013" sldId="2147483650"/>
              <ac:spMk id="13" creationId="{00000000-0000-0000-0000-000000000000}"/>
            </ac:spMkLst>
          </pc:spChg>
          <pc:picChg chg="mod">
            <ac:chgData name="Chris Droessler" userId="625c3661-9d64-47fa-b83c-4b49393bd161" providerId="ADAL" clId="{EB4EB56B-12DC-A94C-B0CF-E21A98137943}" dt="2020-01-16T17:17:50.205" v="22" actId="14100"/>
            <ac:picMkLst>
              <pc:docMk/>
              <pc:sldMasterMk cId="2999785688" sldId="2147483648"/>
              <pc:sldLayoutMk cId="2476938013" sldId="2147483650"/>
              <ac:picMk id="11" creationId="{00000000-0000-0000-0000-000000000000}"/>
            </ac:picMkLst>
          </pc:picChg>
          <pc:picChg chg="mod">
            <ac:chgData name="Chris Droessler" userId="625c3661-9d64-47fa-b83c-4b49393bd161" providerId="ADAL" clId="{EB4EB56B-12DC-A94C-B0CF-E21A98137943}" dt="2020-01-16T17:17:09.873" v="18"/>
            <ac:picMkLst>
              <pc:docMk/>
              <pc:sldMasterMk cId="2999785688" sldId="2147483648"/>
              <pc:sldLayoutMk cId="2476938013" sldId="2147483650"/>
              <ac:picMk id="14" creationId="{00000000-0000-0000-0000-000000000000}"/>
            </ac:picMkLst>
          </pc:picChg>
          <pc:cxnChg chg="mod">
            <ac:chgData name="Chris Droessler" userId="625c3661-9d64-47fa-b83c-4b49393bd161" providerId="ADAL" clId="{EB4EB56B-12DC-A94C-B0CF-E21A98137943}" dt="2020-01-16T17:17:09.873" v="18"/>
            <ac:cxnSpMkLst>
              <pc:docMk/>
              <pc:sldMasterMk cId="2999785688" sldId="2147483648"/>
              <pc:sldLayoutMk cId="2476938013" sldId="2147483650"/>
              <ac:cxnSpMk id="10" creationId="{00000000-0000-0000-0000-000000000000}"/>
            </ac:cxnSpMkLst>
          </pc:cxnChg>
        </pc:sldLayoutChg>
        <pc:sldLayoutChg chg="addSp modSp">
          <pc:chgData name="Chris Droessler" userId="625c3661-9d64-47fa-b83c-4b49393bd161" providerId="ADAL" clId="{EB4EB56B-12DC-A94C-B0CF-E21A98137943}" dt="2020-02-11T15:43:20.324" v="274"/>
          <pc:sldLayoutMkLst>
            <pc:docMk/>
            <pc:sldMasterMk cId="2999785688" sldId="2147483648"/>
            <pc:sldLayoutMk cId="181749020" sldId="2147483651"/>
          </pc:sldLayoutMkLst>
          <pc:spChg chg="mod">
            <ac:chgData name="Chris Droessler" userId="625c3661-9d64-47fa-b83c-4b49393bd161" providerId="ADAL" clId="{EB4EB56B-12DC-A94C-B0CF-E21A98137943}" dt="2020-01-16T17:17:09.873" v="18"/>
            <ac:spMkLst>
              <pc:docMk/>
              <pc:sldMasterMk cId="2999785688" sldId="2147483648"/>
              <pc:sldLayoutMk cId="181749020" sldId="2147483651"/>
              <ac:spMk id="2" creationId="{00000000-0000-0000-0000-000000000000}"/>
            </ac:spMkLst>
          </pc:spChg>
          <pc:spChg chg="mod">
            <ac:chgData name="Chris Droessler" userId="625c3661-9d64-47fa-b83c-4b49393bd161" providerId="ADAL" clId="{EB4EB56B-12DC-A94C-B0CF-E21A98137943}" dt="2020-01-16T17:17:09.873" v="18"/>
            <ac:spMkLst>
              <pc:docMk/>
              <pc:sldMasterMk cId="2999785688" sldId="2147483648"/>
              <pc:sldLayoutMk cId="181749020" sldId="2147483651"/>
              <ac:spMk id="3" creationId="{00000000-0000-0000-0000-000000000000}"/>
            </ac:spMkLst>
          </pc:spChg>
          <pc:spChg chg="mod">
            <ac:chgData name="Chris Droessler" userId="625c3661-9d64-47fa-b83c-4b49393bd161" providerId="ADAL" clId="{EB4EB56B-12DC-A94C-B0CF-E21A98137943}" dt="2020-01-16T17:17:09.873" v="18"/>
            <ac:spMkLst>
              <pc:docMk/>
              <pc:sldMasterMk cId="2999785688" sldId="2147483648"/>
              <pc:sldLayoutMk cId="181749020" sldId="2147483651"/>
              <ac:spMk id="9" creationId="{00000000-0000-0000-0000-000000000000}"/>
            </ac:spMkLst>
          </pc:spChg>
          <pc:picChg chg="add">
            <ac:chgData name="Chris Droessler" userId="625c3661-9d64-47fa-b83c-4b49393bd161" providerId="ADAL" clId="{EB4EB56B-12DC-A94C-B0CF-E21A98137943}" dt="2020-02-11T15:43:20.324" v="274"/>
            <ac:picMkLst>
              <pc:docMk/>
              <pc:sldMasterMk cId="2999785688" sldId="2147483648"/>
              <pc:sldLayoutMk cId="181749020" sldId="2147483651"/>
              <ac:picMk id="6" creationId="{0C0193E7-8C3A-8341-BD12-4B1D3DA4EE6C}"/>
            </ac:picMkLst>
          </pc:picChg>
          <pc:picChg chg="mod">
            <ac:chgData name="Chris Droessler" userId="625c3661-9d64-47fa-b83c-4b49393bd161" providerId="ADAL" clId="{EB4EB56B-12DC-A94C-B0CF-E21A98137943}" dt="2020-01-16T17:17:09.873" v="18"/>
            <ac:picMkLst>
              <pc:docMk/>
              <pc:sldMasterMk cId="2999785688" sldId="2147483648"/>
              <pc:sldLayoutMk cId="181749020" sldId="2147483651"/>
              <ac:picMk id="10" creationId="{00000000-0000-0000-0000-000000000000}"/>
            </ac:picMkLst>
          </pc:picChg>
        </pc:sldLayoutChg>
        <pc:sldLayoutChg chg="modSp">
          <pc:chgData name="Chris Droessler" userId="625c3661-9d64-47fa-b83c-4b49393bd161" providerId="ADAL" clId="{EB4EB56B-12DC-A94C-B0CF-E21A98137943}" dt="2020-01-16T17:17:09.873" v="18"/>
          <pc:sldLayoutMkLst>
            <pc:docMk/>
            <pc:sldMasterMk cId="2999785688" sldId="2147483648"/>
            <pc:sldLayoutMk cId="3620936448" sldId="2147483652"/>
          </pc:sldLayoutMkLst>
          <pc:spChg chg="mod">
            <ac:chgData name="Chris Droessler" userId="625c3661-9d64-47fa-b83c-4b49393bd161" providerId="ADAL" clId="{EB4EB56B-12DC-A94C-B0CF-E21A98137943}" dt="2020-01-16T17:17:09.873" v="18"/>
            <ac:spMkLst>
              <pc:docMk/>
              <pc:sldMasterMk cId="2999785688" sldId="2147483648"/>
              <pc:sldLayoutMk cId="3620936448" sldId="2147483652"/>
              <ac:spMk id="2" creationId="{00000000-0000-0000-0000-000000000000}"/>
            </ac:spMkLst>
          </pc:spChg>
          <pc:spChg chg="mod">
            <ac:chgData name="Chris Droessler" userId="625c3661-9d64-47fa-b83c-4b49393bd161" providerId="ADAL" clId="{EB4EB56B-12DC-A94C-B0CF-E21A98137943}" dt="2020-01-16T17:17:09.873" v="18"/>
            <ac:spMkLst>
              <pc:docMk/>
              <pc:sldMasterMk cId="2999785688" sldId="2147483648"/>
              <pc:sldLayoutMk cId="3620936448" sldId="2147483652"/>
              <ac:spMk id="3" creationId="{00000000-0000-0000-0000-000000000000}"/>
            </ac:spMkLst>
          </pc:spChg>
          <pc:spChg chg="mod">
            <ac:chgData name="Chris Droessler" userId="625c3661-9d64-47fa-b83c-4b49393bd161" providerId="ADAL" clId="{EB4EB56B-12DC-A94C-B0CF-E21A98137943}" dt="2020-01-16T17:17:09.873" v="18"/>
            <ac:spMkLst>
              <pc:docMk/>
              <pc:sldMasterMk cId="2999785688" sldId="2147483648"/>
              <pc:sldLayoutMk cId="3620936448" sldId="2147483652"/>
              <ac:spMk id="4" creationId="{00000000-0000-0000-0000-000000000000}"/>
            </ac:spMkLst>
          </pc:spChg>
          <pc:spChg chg="mod">
            <ac:chgData name="Chris Droessler" userId="625c3661-9d64-47fa-b83c-4b49393bd161" providerId="ADAL" clId="{EB4EB56B-12DC-A94C-B0CF-E21A98137943}" dt="2020-01-16T17:17:09.873" v="18"/>
            <ac:spMkLst>
              <pc:docMk/>
              <pc:sldMasterMk cId="2999785688" sldId="2147483648"/>
              <pc:sldLayoutMk cId="3620936448" sldId="2147483652"/>
              <ac:spMk id="9" creationId="{00000000-0000-0000-0000-000000000000}"/>
            </ac:spMkLst>
          </pc:spChg>
          <pc:picChg chg="mod">
            <ac:chgData name="Chris Droessler" userId="625c3661-9d64-47fa-b83c-4b49393bd161" providerId="ADAL" clId="{EB4EB56B-12DC-A94C-B0CF-E21A98137943}" dt="2020-01-16T17:17:09.873" v="18"/>
            <ac:picMkLst>
              <pc:docMk/>
              <pc:sldMasterMk cId="2999785688" sldId="2147483648"/>
              <pc:sldLayoutMk cId="3620936448" sldId="2147483652"/>
              <ac:picMk id="11" creationId="{00000000-0000-0000-0000-000000000000}"/>
            </ac:picMkLst>
          </pc:picChg>
          <pc:picChg chg="mod">
            <ac:chgData name="Chris Droessler" userId="625c3661-9d64-47fa-b83c-4b49393bd161" providerId="ADAL" clId="{EB4EB56B-12DC-A94C-B0CF-E21A98137943}" dt="2020-01-16T17:17:09.873" v="18"/>
            <ac:picMkLst>
              <pc:docMk/>
              <pc:sldMasterMk cId="2999785688" sldId="2147483648"/>
              <pc:sldLayoutMk cId="3620936448" sldId="2147483652"/>
              <ac:picMk id="12" creationId="{00000000-0000-0000-0000-000000000000}"/>
            </ac:picMkLst>
          </pc:picChg>
          <pc:cxnChg chg="mod">
            <ac:chgData name="Chris Droessler" userId="625c3661-9d64-47fa-b83c-4b49393bd161" providerId="ADAL" clId="{EB4EB56B-12DC-A94C-B0CF-E21A98137943}" dt="2020-01-16T17:17:09.873" v="18"/>
            <ac:cxnSpMkLst>
              <pc:docMk/>
              <pc:sldMasterMk cId="2999785688" sldId="2147483648"/>
              <pc:sldLayoutMk cId="3620936448" sldId="2147483652"/>
              <ac:cxnSpMk id="14" creationId="{00000000-0000-0000-0000-000000000000}"/>
            </ac:cxnSpMkLst>
          </pc:cxnChg>
        </pc:sldLayoutChg>
        <pc:sldLayoutChg chg="modSp">
          <pc:chgData name="Chris Droessler" userId="625c3661-9d64-47fa-b83c-4b49393bd161" providerId="ADAL" clId="{EB4EB56B-12DC-A94C-B0CF-E21A98137943}" dt="2020-01-16T17:18:00.730" v="23" actId="14100"/>
          <pc:sldLayoutMkLst>
            <pc:docMk/>
            <pc:sldMasterMk cId="2999785688" sldId="2147483648"/>
            <pc:sldLayoutMk cId="1429955895" sldId="2147483653"/>
          </pc:sldLayoutMkLst>
          <pc:spChg chg="mod">
            <ac:chgData name="Chris Droessler" userId="625c3661-9d64-47fa-b83c-4b49393bd161" providerId="ADAL" clId="{EB4EB56B-12DC-A94C-B0CF-E21A98137943}" dt="2020-01-16T17:17:09.873" v="18"/>
            <ac:spMkLst>
              <pc:docMk/>
              <pc:sldMasterMk cId="2999785688" sldId="2147483648"/>
              <pc:sldLayoutMk cId="1429955895" sldId="2147483653"/>
              <ac:spMk id="3" creationId="{00000000-0000-0000-0000-000000000000}"/>
            </ac:spMkLst>
          </pc:spChg>
          <pc:spChg chg="mod">
            <ac:chgData name="Chris Droessler" userId="625c3661-9d64-47fa-b83c-4b49393bd161" providerId="ADAL" clId="{EB4EB56B-12DC-A94C-B0CF-E21A98137943}" dt="2020-01-16T17:17:09.873" v="18"/>
            <ac:spMkLst>
              <pc:docMk/>
              <pc:sldMasterMk cId="2999785688" sldId="2147483648"/>
              <pc:sldLayoutMk cId="1429955895" sldId="2147483653"/>
              <ac:spMk id="4" creationId="{00000000-0000-0000-0000-000000000000}"/>
            </ac:spMkLst>
          </pc:spChg>
          <pc:spChg chg="mod">
            <ac:chgData name="Chris Droessler" userId="625c3661-9d64-47fa-b83c-4b49393bd161" providerId="ADAL" clId="{EB4EB56B-12DC-A94C-B0CF-E21A98137943}" dt="2020-01-16T17:17:09.873" v="18"/>
            <ac:spMkLst>
              <pc:docMk/>
              <pc:sldMasterMk cId="2999785688" sldId="2147483648"/>
              <pc:sldLayoutMk cId="1429955895" sldId="2147483653"/>
              <ac:spMk id="5" creationId="{00000000-0000-0000-0000-000000000000}"/>
            </ac:spMkLst>
          </pc:spChg>
          <pc:spChg chg="mod">
            <ac:chgData name="Chris Droessler" userId="625c3661-9d64-47fa-b83c-4b49393bd161" providerId="ADAL" clId="{EB4EB56B-12DC-A94C-B0CF-E21A98137943}" dt="2020-01-16T17:17:09.873" v="18"/>
            <ac:spMkLst>
              <pc:docMk/>
              <pc:sldMasterMk cId="2999785688" sldId="2147483648"/>
              <pc:sldLayoutMk cId="1429955895" sldId="2147483653"/>
              <ac:spMk id="6" creationId="{00000000-0000-0000-0000-000000000000}"/>
            </ac:spMkLst>
          </pc:spChg>
          <pc:spChg chg="mod">
            <ac:chgData name="Chris Droessler" userId="625c3661-9d64-47fa-b83c-4b49393bd161" providerId="ADAL" clId="{EB4EB56B-12DC-A94C-B0CF-E21A98137943}" dt="2020-01-16T17:17:09.873" v="18"/>
            <ac:spMkLst>
              <pc:docMk/>
              <pc:sldMasterMk cId="2999785688" sldId="2147483648"/>
              <pc:sldLayoutMk cId="1429955895" sldId="2147483653"/>
              <ac:spMk id="12" creationId="{00000000-0000-0000-0000-000000000000}"/>
            </ac:spMkLst>
          </pc:spChg>
          <pc:spChg chg="mod">
            <ac:chgData name="Chris Droessler" userId="625c3661-9d64-47fa-b83c-4b49393bd161" providerId="ADAL" clId="{EB4EB56B-12DC-A94C-B0CF-E21A98137943}" dt="2020-01-16T17:17:09.873" v="18"/>
            <ac:spMkLst>
              <pc:docMk/>
              <pc:sldMasterMk cId="2999785688" sldId="2147483648"/>
              <pc:sldLayoutMk cId="1429955895" sldId="2147483653"/>
              <ac:spMk id="15" creationId="{00000000-0000-0000-0000-000000000000}"/>
            </ac:spMkLst>
          </pc:spChg>
          <pc:picChg chg="mod">
            <ac:chgData name="Chris Droessler" userId="625c3661-9d64-47fa-b83c-4b49393bd161" providerId="ADAL" clId="{EB4EB56B-12DC-A94C-B0CF-E21A98137943}" dt="2020-01-16T17:17:09.873" v="18"/>
            <ac:picMkLst>
              <pc:docMk/>
              <pc:sldMasterMk cId="2999785688" sldId="2147483648"/>
              <pc:sldLayoutMk cId="1429955895" sldId="2147483653"/>
              <ac:picMk id="13" creationId="{00000000-0000-0000-0000-000000000000}"/>
            </ac:picMkLst>
          </pc:picChg>
          <pc:picChg chg="mod">
            <ac:chgData name="Chris Droessler" userId="625c3661-9d64-47fa-b83c-4b49393bd161" providerId="ADAL" clId="{EB4EB56B-12DC-A94C-B0CF-E21A98137943}" dt="2020-01-16T17:18:00.730" v="23" actId="14100"/>
            <ac:picMkLst>
              <pc:docMk/>
              <pc:sldMasterMk cId="2999785688" sldId="2147483648"/>
              <pc:sldLayoutMk cId="1429955895" sldId="2147483653"/>
              <ac:picMk id="16" creationId="{00000000-0000-0000-0000-000000000000}"/>
            </ac:picMkLst>
          </pc:picChg>
          <pc:cxnChg chg="mod">
            <ac:chgData name="Chris Droessler" userId="625c3661-9d64-47fa-b83c-4b49393bd161" providerId="ADAL" clId="{EB4EB56B-12DC-A94C-B0CF-E21A98137943}" dt="2020-01-16T17:17:09.873" v="18"/>
            <ac:cxnSpMkLst>
              <pc:docMk/>
              <pc:sldMasterMk cId="2999785688" sldId="2147483648"/>
              <pc:sldLayoutMk cId="1429955895" sldId="2147483653"/>
              <ac:cxnSpMk id="14" creationId="{00000000-0000-0000-0000-000000000000}"/>
            </ac:cxnSpMkLst>
          </pc:cxnChg>
        </pc:sldLayoutChg>
        <pc:sldLayoutChg chg="modSp">
          <pc:chgData name="Chris Droessler" userId="625c3661-9d64-47fa-b83c-4b49393bd161" providerId="ADAL" clId="{EB4EB56B-12DC-A94C-B0CF-E21A98137943}" dt="2020-01-16T17:18:58.939" v="27" actId="14100"/>
          <pc:sldLayoutMkLst>
            <pc:docMk/>
            <pc:sldMasterMk cId="2999785688" sldId="2147483648"/>
            <pc:sldLayoutMk cId="4137827336" sldId="2147483654"/>
          </pc:sldLayoutMkLst>
          <pc:spChg chg="mod">
            <ac:chgData name="Chris Droessler" userId="625c3661-9d64-47fa-b83c-4b49393bd161" providerId="ADAL" clId="{EB4EB56B-12DC-A94C-B0CF-E21A98137943}" dt="2020-01-16T17:17:09.873" v="18"/>
            <ac:spMkLst>
              <pc:docMk/>
              <pc:sldMasterMk cId="2999785688" sldId="2147483648"/>
              <pc:sldLayoutMk cId="4137827336" sldId="2147483654"/>
              <ac:spMk id="9" creationId="{00000000-0000-0000-0000-000000000000}"/>
            </ac:spMkLst>
          </pc:spChg>
          <pc:spChg chg="mod">
            <ac:chgData name="Chris Droessler" userId="625c3661-9d64-47fa-b83c-4b49393bd161" providerId="ADAL" clId="{EB4EB56B-12DC-A94C-B0CF-E21A98137943}" dt="2020-01-16T17:17:09.873" v="18"/>
            <ac:spMkLst>
              <pc:docMk/>
              <pc:sldMasterMk cId="2999785688" sldId="2147483648"/>
              <pc:sldLayoutMk cId="4137827336" sldId="2147483654"/>
              <ac:spMk id="12" creationId="{00000000-0000-0000-0000-000000000000}"/>
            </ac:spMkLst>
          </pc:spChg>
          <pc:picChg chg="mod">
            <ac:chgData name="Chris Droessler" userId="625c3661-9d64-47fa-b83c-4b49393bd161" providerId="ADAL" clId="{EB4EB56B-12DC-A94C-B0CF-E21A98137943}" dt="2020-01-16T17:18:58.939" v="27" actId="14100"/>
            <ac:picMkLst>
              <pc:docMk/>
              <pc:sldMasterMk cId="2999785688" sldId="2147483648"/>
              <pc:sldLayoutMk cId="4137827336" sldId="2147483654"/>
              <ac:picMk id="10" creationId="{00000000-0000-0000-0000-000000000000}"/>
            </ac:picMkLst>
          </pc:picChg>
          <pc:picChg chg="mod">
            <ac:chgData name="Chris Droessler" userId="625c3661-9d64-47fa-b83c-4b49393bd161" providerId="ADAL" clId="{EB4EB56B-12DC-A94C-B0CF-E21A98137943}" dt="2020-01-16T17:18:10.361" v="24" actId="14100"/>
            <ac:picMkLst>
              <pc:docMk/>
              <pc:sldMasterMk cId="2999785688" sldId="2147483648"/>
              <pc:sldLayoutMk cId="4137827336" sldId="2147483654"/>
              <ac:picMk id="13" creationId="{00000000-0000-0000-0000-000000000000}"/>
            </ac:picMkLst>
          </pc:picChg>
          <pc:cxnChg chg="mod">
            <ac:chgData name="Chris Droessler" userId="625c3661-9d64-47fa-b83c-4b49393bd161" providerId="ADAL" clId="{EB4EB56B-12DC-A94C-B0CF-E21A98137943}" dt="2020-01-16T17:17:09.873" v="18"/>
            <ac:cxnSpMkLst>
              <pc:docMk/>
              <pc:sldMasterMk cId="2999785688" sldId="2147483648"/>
              <pc:sldLayoutMk cId="4137827336" sldId="2147483654"/>
              <ac:cxnSpMk id="14" creationId="{00000000-0000-0000-0000-000000000000}"/>
            </ac:cxnSpMkLst>
          </pc:cxnChg>
        </pc:sldLayoutChg>
        <pc:sldLayoutChg chg="modSp">
          <pc:chgData name="Chris Droessler" userId="625c3661-9d64-47fa-b83c-4b49393bd161" providerId="ADAL" clId="{EB4EB56B-12DC-A94C-B0CF-E21A98137943}" dt="2020-01-16T17:18:26.803" v="25" actId="14100"/>
          <pc:sldLayoutMkLst>
            <pc:docMk/>
            <pc:sldMasterMk cId="2999785688" sldId="2147483648"/>
            <pc:sldLayoutMk cId="2505449382" sldId="2147483655"/>
          </pc:sldLayoutMkLst>
          <pc:spChg chg="mod">
            <ac:chgData name="Chris Droessler" userId="625c3661-9d64-47fa-b83c-4b49393bd161" providerId="ADAL" clId="{EB4EB56B-12DC-A94C-B0CF-E21A98137943}" dt="2020-01-16T17:17:09.873" v="18"/>
            <ac:spMkLst>
              <pc:docMk/>
              <pc:sldMasterMk cId="2999785688" sldId="2147483648"/>
              <pc:sldLayoutMk cId="2505449382" sldId="2147483655"/>
              <ac:spMk id="5" creationId="{00000000-0000-0000-0000-000000000000}"/>
            </ac:spMkLst>
          </pc:spChg>
          <pc:picChg chg="mod">
            <ac:chgData name="Chris Droessler" userId="625c3661-9d64-47fa-b83c-4b49393bd161" providerId="ADAL" clId="{EB4EB56B-12DC-A94C-B0CF-E21A98137943}" dt="2020-01-16T17:18:26.803" v="25" actId="14100"/>
            <ac:picMkLst>
              <pc:docMk/>
              <pc:sldMasterMk cId="2999785688" sldId="2147483648"/>
              <pc:sldLayoutMk cId="2505449382" sldId="2147483655"/>
              <ac:picMk id="3" creationId="{00000000-0000-0000-0000-000000000000}"/>
            </ac:picMkLst>
          </pc:picChg>
        </pc:sldLayoutChg>
        <pc:sldLayoutChg chg="addSp delSp modSp">
          <pc:chgData name="Chris Droessler" userId="625c3661-9d64-47fa-b83c-4b49393bd161" providerId="ADAL" clId="{EB4EB56B-12DC-A94C-B0CF-E21A98137943}" dt="2020-01-16T17:19:28.746" v="31"/>
          <pc:sldLayoutMkLst>
            <pc:docMk/>
            <pc:sldMasterMk cId="2999785688" sldId="2147483648"/>
            <pc:sldLayoutMk cId="3752020858" sldId="2147483656"/>
          </pc:sldLayoutMkLst>
          <pc:spChg chg="mod">
            <ac:chgData name="Chris Droessler" userId="625c3661-9d64-47fa-b83c-4b49393bd161" providerId="ADAL" clId="{EB4EB56B-12DC-A94C-B0CF-E21A98137943}" dt="2020-01-16T17:17:09.873" v="18"/>
            <ac:spMkLst>
              <pc:docMk/>
              <pc:sldMasterMk cId="2999785688" sldId="2147483648"/>
              <pc:sldLayoutMk cId="3752020858" sldId="2147483656"/>
              <ac:spMk id="2" creationId="{00000000-0000-0000-0000-000000000000}"/>
            </ac:spMkLst>
          </pc:spChg>
          <pc:spChg chg="mod">
            <ac:chgData name="Chris Droessler" userId="625c3661-9d64-47fa-b83c-4b49393bd161" providerId="ADAL" clId="{EB4EB56B-12DC-A94C-B0CF-E21A98137943}" dt="2020-01-16T17:17:09.873" v="18"/>
            <ac:spMkLst>
              <pc:docMk/>
              <pc:sldMasterMk cId="2999785688" sldId="2147483648"/>
              <pc:sldLayoutMk cId="3752020858" sldId="2147483656"/>
              <ac:spMk id="3" creationId="{00000000-0000-0000-0000-000000000000}"/>
            </ac:spMkLst>
          </pc:spChg>
          <pc:spChg chg="mod">
            <ac:chgData name="Chris Droessler" userId="625c3661-9d64-47fa-b83c-4b49393bd161" providerId="ADAL" clId="{EB4EB56B-12DC-A94C-B0CF-E21A98137943}" dt="2020-01-16T17:17:09.873" v="18"/>
            <ac:spMkLst>
              <pc:docMk/>
              <pc:sldMasterMk cId="2999785688" sldId="2147483648"/>
              <pc:sldLayoutMk cId="3752020858" sldId="2147483656"/>
              <ac:spMk id="4" creationId="{00000000-0000-0000-0000-000000000000}"/>
            </ac:spMkLst>
          </pc:spChg>
          <pc:spChg chg="mod">
            <ac:chgData name="Chris Droessler" userId="625c3661-9d64-47fa-b83c-4b49393bd161" providerId="ADAL" clId="{EB4EB56B-12DC-A94C-B0CF-E21A98137943}" dt="2020-01-16T17:17:09.873" v="18"/>
            <ac:spMkLst>
              <pc:docMk/>
              <pc:sldMasterMk cId="2999785688" sldId="2147483648"/>
              <pc:sldLayoutMk cId="3752020858" sldId="2147483656"/>
              <ac:spMk id="5" creationId="{00000000-0000-0000-0000-000000000000}"/>
            </ac:spMkLst>
          </pc:spChg>
          <pc:spChg chg="mod">
            <ac:chgData name="Chris Droessler" userId="625c3661-9d64-47fa-b83c-4b49393bd161" providerId="ADAL" clId="{EB4EB56B-12DC-A94C-B0CF-E21A98137943}" dt="2020-01-16T17:17:09.873" v="18"/>
            <ac:spMkLst>
              <pc:docMk/>
              <pc:sldMasterMk cId="2999785688" sldId="2147483648"/>
              <pc:sldLayoutMk cId="3752020858" sldId="2147483656"/>
              <ac:spMk id="7" creationId="{00000000-0000-0000-0000-000000000000}"/>
            </ac:spMkLst>
          </pc:spChg>
          <pc:spChg chg="del mod">
            <ac:chgData name="Chris Droessler" userId="625c3661-9d64-47fa-b83c-4b49393bd161" providerId="ADAL" clId="{EB4EB56B-12DC-A94C-B0CF-E21A98137943}" dt="2020-01-16T17:19:27.314" v="30" actId="478"/>
            <ac:spMkLst>
              <pc:docMk/>
              <pc:sldMasterMk cId="2999785688" sldId="2147483648"/>
              <pc:sldLayoutMk cId="3752020858" sldId="2147483656"/>
              <ac:spMk id="8" creationId="{00000000-0000-0000-0000-000000000000}"/>
            </ac:spMkLst>
          </pc:spChg>
          <pc:spChg chg="add">
            <ac:chgData name="Chris Droessler" userId="625c3661-9d64-47fa-b83c-4b49393bd161" providerId="ADAL" clId="{EB4EB56B-12DC-A94C-B0CF-E21A98137943}" dt="2020-01-16T17:19:28.746" v="31"/>
            <ac:spMkLst>
              <pc:docMk/>
              <pc:sldMasterMk cId="2999785688" sldId="2147483648"/>
              <pc:sldLayoutMk cId="3752020858" sldId="2147483656"/>
              <ac:spMk id="10" creationId="{3997739B-6BCB-944F-885D-A4626BD40C62}"/>
            </ac:spMkLst>
          </pc:spChg>
          <pc:picChg chg="del mod">
            <ac:chgData name="Chris Droessler" userId="625c3661-9d64-47fa-b83c-4b49393bd161" providerId="ADAL" clId="{EB4EB56B-12DC-A94C-B0CF-E21A98137943}" dt="2020-01-16T17:19:27.314" v="30" actId="478"/>
            <ac:picMkLst>
              <pc:docMk/>
              <pc:sldMasterMk cId="2999785688" sldId="2147483648"/>
              <pc:sldLayoutMk cId="3752020858" sldId="2147483656"/>
              <ac:picMk id="9" creationId="{00000000-0000-0000-0000-000000000000}"/>
            </ac:picMkLst>
          </pc:picChg>
          <pc:picChg chg="add">
            <ac:chgData name="Chris Droessler" userId="625c3661-9d64-47fa-b83c-4b49393bd161" providerId="ADAL" clId="{EB4EB56B-12DC-A94C-B0CF-E21A98137943}" dt="2020-01-16T17:19:28.746" v="31"/>
            <ac:picMkLst>
              <pc:docMk/>
              <pc:sldMasterMk cId="2999785688" sldId="2147483648"/>
              <pc:sldLayoutMk cId="3752020858" sldId="2147483656"/>
              <ac:picMk id="11" creationId="{D9633E34-A1D4-BB4A-85A7-17288D2EA0BD}"/>
            </ac:picMkLst>
          </pc:picChg>
        </pc:sldLayoutChg>
        <pc:sldLayoutChg chg="addSp delSp modSp">
          <pc:chgData name="Chris Droessler" userId="625c3661-9d64-47fa-b83c-4b49393bd161" providerId="ADAL" clId="{EB4EB56B-12DC-A94C-B0CF-E21A98137943}" dt="2020-01-16T17:19:34.591" v="33"/>
          <pc:sldLayoutMkLst>
            <pc:docMk/>
            <pc:sldMasterMk cId="2999785688" sldId="2147483648"/>
            <pc:sldLayoutMk cId="3585843231" sldId="2147483657"/>
          </pc:sldLayoutMkLst>
          <pc:spChg chg="mod">
            <ac:chgData name="Chris Droessler" userId="625c3661-9d64-47fa-b83c-4b49393bd161" providerId="ADAL" clId="{EB4EB56B-12DC-A94C-B0CF-E21A98137943}" dt="2020-01-16T17:17:09.873" v="18"/>
            <ac:spMkLst>
              <pc:docMk/>
              <pc:sldMasterMk cId="2999785688" sldId="2147483648"/>
              <pc:sldLayoutMk cId="3585843231" sldId="2147483657"/>
              <ac:spMk id="2" creationId="{00000000-0000-0000-0000-000000000000}"/>
            </ac:spMkLst>
          </pc:spChg>
          <pc:spChg chg="mod">
            <ac:chgData name="Chris Droessler" userId="625c3661-9d64-47fa-b83c-4b49393bd161" providerId="ADAL" clId="{EB4EB56B-12DC-A94C-B0CF-E21A98137943}" dt="2020-01-16T17:17:09.873" v="18"/>
            <ac:spMkLst>
              <pc:docMk/>
              <pc:sldMasterMk cId="2999785688" sldId="2147483648"/>
              <pc:sldLayoutMk cId="3585843231" sldId="2147483657"/>
              <ac:spMk id="3" creationId="{00000000-0000-0000-0000-000000000000}"/>
            </ac:spMkLst>
          </pc:spChg>
          <pc:spChg chg="mod">
            <ac:chgData name="Chris Droessler" userId="625c3661-9d64-47fa-b83c-4b49393bd161" providerId="ADAL" clId="{EB4EB56B-12DC-A94C-B0CF-E21A98137943}" dt="2020-01-16T17:17:09.873" v="18"/>
            <ac:spMkLst>
              <pc:docMk/>
              <pc:sldMasterMk cId="2999785688" sldId="2147483648"/>
              <pc:sldLayoutMk cId="3585843231" sldId="2147483657"/>
              <ac:spMk id="4" creationId="{00000000-0000-0000-0000-000000000000}"/>
            </ac:spMkLst>
          </pc:spChg>
          <pc:spChg chg="mod">
            <ac:chgData name="Chris Droessler" userId="625c3661-9d64-47fa-b83c-4b49393bd161" providerId="ADAL" clId="{EB4EB56B-12DC-A94C-B0CF-E21A98137943}" dt="2020-01-16T17:17:09.873" v="18"/>
            <ac:spMkLst>
              <pc:docMk/>
              <pc:sldMasterMk cId="2999785688" sldId="2147483648"/>
              <pc:sldLayoutMk cId="3585843231" sldId="2147483657"/>
              <ac:spMk id="5" creationId="{00000000-0000-0000-0000-000000000000}"/>
            </ac:spMkLst>
          </pc:spChg>
          <pc:spChg chg="mod">
            <ac:chgData name="Chris Droessler" userId="625c3661-9d64-47fa-b83c-4b49393bd161" providerId="ADAL" clId="{EB4EB56B-12DC-A94C-B0CF-E21A98137943}" dt="2020-01-16T17:17:09.873" v="18"/>
            <ac:spMkLst>
              <pc:docMk/>
              <pc:sldMasterMk cId="2999785688" sldId="2147483648"/>
              <pc:sldLayoutMk cId="3585843231" sldId="2147483657"/>
              <ac:spMk id="7" creationId="{00000000-0000-0000-0000-000000000000}"/>
            </ac:spMkLst>
          </pc:spChg>
          <pc:spChg chg="del mod">
            <ac:chgData name="Chris Droessler" userId="625c3661-9d64-47fa-b83c-4b49393bd161" providerId="ADAL" clId="{EB4EB56B-12DC-A94C-B0CF-E21A98137943}" dt="2020-01-16T17:19:33.627" v="32" actId="478"/>
            <ac:spMkLst>
              <pc:docMk/>
              <pc:sldMasterMk cId="2999785688" sldId="2147483648"/>
              <pc:sldLayoutMk cId="3585843231" sldId="2147483657"/>
              <ac:spMk id="8" creationId="{00000000-0000-0000-0000-000000000000}"/>
            </ac:spMkLst>
          </pc:spChg>
          <pc:spChg chg="add">
            <ac:chgData name="Chris Droessler" userId="625c3661-9d64-47fa-b83c-4b49393bd161" providerId="ADAL" clId="{EB4EB56B-12DC-A94C-B0CF-E21A98137943}" dt="2020-01-16T17:19:34.591" v="33"/>
            <ac:spMkLst>
              <pc:docMk/>
              <pc:sldMasterMk cId="2999785688" sldId="2147483648"/>
              <pc:sldLayoutMk cId="3585843231" sldId="2147483657"/>
              <ac:spMk id="10" creationId="{A120F348-F657-2C44-82AB-394B493775BA}"/>
            </ac:spMkLst>
          </pc:spChg>
          <pc:picChg chg="del mod">
            <ac:chgData name="Chris Droessler" userId="625c3661-9d64-47fa-b83c-4b49393bd161" providerId="ADAL" clId="{EB4EB56B-12DC-A94C-B0CF-E21A98137943}" dt="2020-01-16T17:19:33.627" v="32" actId="478"/>
            <ac:picMkLst>
              <pc:docMk/>
              <pc:sldMasterMk cId="2999785688" sldId="2147483648"/>
              <pc:sldLayoutMk cId="3585843231" sldId="2147483657"/>
              <ac:picMk id="9" creationId="{00000000-0000-0000-0000-000000000000}"/>
            </ac:picMkLst>
          </pc:picChg>
          <pc:picChg chg="add">
            <ac:chgData name="Chris Droessler" userId="625c3661-9d64-47fa-b83c-4b49393bd161" providerId="ADAL" clId="{EB4EB56B-12DC-A94C-B0CF-E21A98137943}" dt="2020-01-16T17:19:34.591" v="33"/>
            <ac:picMkLst>
              <pc:docMk/>
              <pc:sldMasterMk cId="2999785688" sldId="2147483648"/>
              <pc:sldLayoutMk cId="3585843231" sldId="2147483657"/>
              <ac:picMk id="11" creationId="{AA0FAF21-9DD7-5947-9DAA-3DFB8049483E}"/>
            </ac:picMkLst>
          </pc:picChg>
        </pc:sldLayoutChg>
        <pc:sldLayoutChg chg="addSp delSp modSp">
          <pc:chgData name="Chris Droessler" userId="625c3661-9d64-47fa-b83c-4b49393bd161" providerId="ADAL" clId="{EB4EB56B-12DC-A94C-B0CF-E21A98137943}" dt="2020-01-16T17:19:49.282" v="36"/>
          <pc:sldLayoutMkLst>
            <pc:docMk/>
            <pc:sldMasterMk cId="2999785688" sldId="2147483648"/>
            <pc:sldLayoutMk cId="2165617839" sldId="2147483658"/>
          </pc:sldLayoutMkLst>
          <pc:spChg chg="mod">
            <ac:chgData name="Chris Droessler" userId="625c3661-9d64-47fa-b83c-4b49393bd161" providerId="ADAL" clId="{EB4EB56B-12DC-A94C-B0CF-E21A98137943}" dt="2020-01-16T17:17:09.873" v="18"/>
            <ac:spMkLst>
              <pc:docMk/>
              <pc:sldMasterMk cId="2999785688" sldId="2147483648"/>
              <pc:sldLayoutMk cId="2165617839" sldId="2147483658"/>
              <ac:spMk id="4" creationId="{00000000-0000-0000-0000-000000000000}"/>
            </ac:spMkLst>
          </pc:spChg>
          <pc:spChg chg="mod">
            <ac:chgData name="Chris Droessler" userId="625c3661-9d64-47fa-b83c-4b49393bd161" providerId="ADAL" clId="{EB4EB56B-12DC-A94C-B0CF-E21A98137943}" dt="2020-01-16T17:17:09.873" v="18"/>
            <ac:spMkLst>
              <pc:docMk/>
              <pc:sldMasterMk cId="2999785688" sldId="2147483648"/>
              <pc:sldLayoutMk cId="2165617839" sldId="2147483658"/>
              <ac:spMk id="6" creationId="{00000000-0000-0000-0000-000000000000}"/>
            </ac:spMkLst>
          </pc:spChg>
          <pc:spChg chg="del mod">
            <ac:chgData name="Chris Droessler" userId="625c3661-9d64-47fa-b83c-4b49393bd161" providerId="ADAL" clId="{EB4EB56B-12DC-A94C-B0CF-E21A98137943}" dt="2020-01-16T17:19:47.843" v="35" actId="478"/>
            <ac:spMkLst>
              <pc:docMk/>
              <pc:sldMasterMk cId="2999785688" sldId="2147483648"/>
              <pc:sldLayoutMk cId="2165617839" sldId="2147483658"/>
              <ac:spMk id="7" creationId="{00000000-0000-0000-0000-000000000000}"/>
            </ac:spMkLst>
          </pc:spChg>
          <pc:spChg chg="add">
            <ac:chgData name="Chris Droessler" userId="625c3661-9d64-47fa-b83c-4b49393bd161" providerId="ADAL" clId="{EB4EB56B-12DC-A94C-B0CF-E21A98137943}" dt="2020-01-16T17:19:49.282" v="36"/>
            <ac:spMkLst>
              <pc:docMk/>
              <pc:sldMasterMk cId="2999785688" sldId="2147483648"/>
              <pc:sldLayoutMk cId="2165617839" sldId="2147483658"/>
              <ac:spMk id="11" creationId="{6F7DFE38-2115-F841-AF07-ED23EB631C55}"/>
            </ac:spMkLst>
          </pc:spChg>
          <pc:picChg chg="del mod">
            <ac:chgData name="Chris Droessler" userId="625c3661-9d64-47fa-b83c-4b49393bd161" providerId="ADAL" clId="{EB4EB56B-12DC-A94C-B0CF-E21A98137943}" dt="2020-01-16T17:19:47.843" v="35" actId="478"/>
            <ac:picMkLst>
              <pc:docMk/>
              <pc:sldMasterMk cId="2999785688" sldId="2147483648"/>
              <pc:sldLayoutMk cId="2165617839" sldId="2147483658"/>
              <ac:picMk id="8" creationId="{00000000-0000-0000-0000-000000000000}"/>
            </ac:picMkLst>
          </pc:picChg>
          <pc:picChg chg="mod">
            <ac:chgData name="Chris Droessler" userId="625c3661-9d64-47fa-b83c-4b49393bd161" providerId="ADAL" clId="{EB4EB56B-12DC-A94C-B0CF-E21A98137943}" dt="2020-01-16T17:19:42.133" v="34" actId="14100"/>
            <ac:picMkLst>
              <pc:docMk/>
              <pc:sldMasterMk cId="2999785688" sldId="2147483648"/>
              <pc:sldLayoutMk cId="2165617839" sldId="2147483658"/>
              <ac:picMk id="9" creationId="{00000000-0000-0000-0000-000000000000}"/>
            </ac:picMkLst>
          </pc:picChg>
          <pc:picChg chg="add">
            <ac:chgData name="Chris Droessler" userId="625c3661-9d64-47fa-b83c-4b49393bd161" providerId="ADAL" clId="{EB4EB56B-12DC-A94C-B0CF-E21A98137943}" dt="2020-01-16T17:19:49.282" v="36"/>
            <ac:picMkLst>
              <pc:docMk/>
              <pc:sldMasterMk cId="2999785688" sldId="2147483648"/>
              <pc:sldLayoutMk cId="2165617839" sldId="2147483658"/>
              <ac:picMk id="12" creationId="{CE3A4B08-F8E9-3A46-9CFE-D29C59ED6E15}"/>
            </ac:picMkLst>
          </pc:picChg>
          <pc:cxnChg chg="mod">
            <ac:chgData name="Chris Droessler" userId="625c3661-9d64-47fa-b83c-4b49393bd161" providerId="ADAL" clId="{EB4EB56B-12DC-A94C-B0CF-E21A98137943}" dt="2020-01-16T17:17:09.873" v="18"/>
            <ac:cxnSpMkLst>
              <pc:docMk/>
              <pc:sldMasterMk cId="2999785688" sldId="2147483648"/>
              <pc:sldLayoutMk cId="2165617839" sldId="2147483658"/>
              <ac:cxnSpMk id="10" creationId="{00000000-0000-0000-0000-000000000000}"/>
            </ac:cxnSpMkLst>
          </pc:cxnChg>
        </pc:sldLayoutChg>
        <pc:sldLayoutChg chg="addSp delSp modSp">
          <pc:chgData name="Chris Droessler" userId="625c3661-9d64-47fa-b83c-4b49393bd161" providerId="ADAL" clId="{EB4EB56B-12DC-A94C-B0CF-E21A98137943}" dt="2020-01-16T17:19:57.442" v="39"/>
          <pc:sldLayoutMkLst>
            <pc:docMk/>
            <pc:sldMasterMk cId="2999785688" sldId="2147483648"/>
            <pc:sldLayoutMk cId="3063052919" sldId="2147483659"/>
          </pc:sldLayoutMkLst>
          <pc:spChg chg="mod">
            <ac:chgData name="Chris Droessler" userId="625c3661-9d64-47fa-b83c-4b49393bd161" providerId="ADAL" clId="{EB4EB56B-12DC-A94C-B0CF-E21A98137943}" dt="2020-01-16T17:17:09.873" v="18"/>
            <ac:spMkLst>
              <pc:docMk/>
              <pc:sldMasterMk cId="2999785688" sldId="2147483648"/>
              <pc:sldLayoutMk cId="3063052919" sldId="2147483659"/>
              <ac:spMk id="2" creationId="{00000000-0000-0000-0000-000000000000}"/>
            </ac:spMkLst>
          </pc:spChg>
          <pc:spChg chg="mod">
            <ac:chgData name="Chris Droessler" userId="625c3661-9d64-47fa-b83c-4b49393bd161" providerId="ADAL" clId="{EB4EB56B-12DC-A94C-B0CF-E21A98137943}" dt="2020-01-16T17:17:09.873" v="18"/>
            <ac:spMkLst>
              <pc:docMk/>
              <pc:sldMasterMk cId="2999785688" sldId="2147483648"/>
              <pc:sldLayoutMk cId="3063052919" sldId="2147483659"/>
              <ac:spMk id="3" creationId="{00000000-0000-0000-0000-000000000000}"/>
            </ac:spMkLst>
          </pc:spChg>
          <pc:spChg chg="mod">
            <ac:chgData name="Chris Droessler" userId="625c3661-9d64-47fa-b83c-4b49393bd161" providerId="ADAL" clId="{EB4EB56B-12DC-A94C-B0CF-E21A98137943}" dt="2020-01-16T17:17:09.873" v="18"/>
            <ac:spMkLst>
              <pc:docMk/>
              <pc:sldMasterMk cId="2999785688" sldId="2147483648"/>
              <pc:sldLayoutMk cId="3063052919" sldId="2147483659"/>
              <ac:spMk id="4" creationId="{00000000-0000-0000-0000-000000000000}"/>
            </ac:spMkLst>
          </pc:spChg>
          <pc:spChg chg="mod">
            <ac:chgData name="Chris Droessler" userId="625c3661-9d64-47fa-b83c-4b49393bd161" providerId="ADAL" clId="{EB4EB56B-12DC-A94C-B0CF-E21A98137943}" dt="2020-01-16T17:17:09.873" v="18"/>
            <ac:spMkLst>
              <pc:docMk/>
              <pc:sldMasterMk cId="2999785688" sldId="2147483648"/>
              <pc:sldLayoutMk cId="3063052919" sldId="2147483659"/>
              <ac:spMk id="6" creationId="{00000000-0000-0000-0000-000000000000}"/>
            </ac:spMkLst>
          </pc:spChg>
          <pc:spChg chg="del mod">
            <ac:chgData name="Chris Droessler" userId="625c3661-9d64-47fa-b83c-4b49393bd161" providerId="ADAL" clId="{EB4EB56B-12DC-A94C-B0CF-E21A98137943}" dt="2020-01-16T17:19:56.085" v="38" actId="478"/>
            <ac:spMkLst>
              <pc:docMk/>
              <pc:sldMasterMk cId="2999785688" sldId="2147483648"/>
              <pc:sldLayoutMk cId="3063052919" sldId="2147483659"/>
              <ac:spMk id="7" creationId="{00000000-0000-0000-0000-000000000000}"/>
            </ac:spMkLst>
          </pc:spChg>
          <pc:spChg chg="add">
            <ac:chgData name="Chris Droessler" userId="625c3661-9d64-47fa-b83c-4b49393bd161" providerId="ADAL" clId="{EB4EB56B-12DC-A94C-B0CF-E21A98137943}" dt="2020-01-16T17:19:57.442" v="39"/>
            <ac:spMkLst>
              <pc:docMk/>
              <pc:sldMasterMk cId="2999785688" sldId="2147483648"/>
              <pc:sldLayoutMk cId="3063052919" sldId="2147483659"/>
              <ac:spMk id="9" creationId="{CE1BAFAC-38AE-FB49-8239-20207C72DA64}"/>
            </ac:spMkLst>
          </pc:spChg>
          <pc:picChg chg="del mod">
            <ac:chgData name="Chris Droessler" userId="625c3661-9d64-47fa-b83c-4b49393bd161" providerId="ADAL" clId="{EB4EB56B-12DC-A94C-B0CF-E21A98137943}" dt="2020-01-16T17:19:56.085" v="38" actId="478"/>
            <ac:picMkLst>
              <pc:docMk/>
              <pc:sldMasterMk cId="2999785688" sldId="2147483648"/>
              <pc:sldLayoutMk cId="3063052919" sldId="2147483659"/>
              <ac:picMk id="8" creationId="{00000000-0000-0000-0000-000000000000}"/>
            </ac:picMkLst>
          </pc:picChg>
          <pc:picChg chg="add">
            <ac:chgData name="Chris Droessler" userId="625c3661-9d64-47fa-b83c-4b49393bd161" providerId="ADAL" clId="{EB4EB56B-12DC-A94C-B0CF-E21A98137943}" dt="2020-01-16T17:19:57.442" v="39"/>
            <ac:picMkLst>
              <pc:docMk/>
              <pc:sldMasterMk cId="2999785688" sldId="2147483648"/>
              <pc:sldLayoutMk cId="3063052919" sldId="2147483659"/>
              <ac:picMk id="10" creationId="{A36E0417-F744-C74A-9895-80FF29D24CBF}"/>
            </ac:picMkLst>
          </pc:picChg>
        </pc:sldLayoutChg>
        <pc:sldLayoutChg chg="modSp">
          <pc:chgData name="Chris Droessler" userId="625c3661-9d64-47fa-b83c-4b49393bd161" providerId="ADAL" clId="{EB4EB56B-12DC-A94C-B0CF-E21A98137943}" dt="2020-01-16T17:17:09.873" v="18"/>
          <pc:sldLayoutMkLst>
            <pc:docMk/>
            <pc:sldMasterMk cId="2999785688" sldId="2147483648"/>
            <pc:sldLayoutMk cId="781414520" sldId="2147483660"/>
          </pc:sldLayoutMkLst>
          <pc:spChg chg="mod">
            <ac:chgData name="Chris Droessler" userId="625c3661-9d64-47fa-b83c-4b49393bd161" providerId="ADAL" clId="{EB4EB56B-12DC-A94C-B0CF-E21A98137943}" dt="2020-01-16T17:17:09.873" v="18"/>
            <ac:spMkLst>
              <pc:docMk/>
              <pc:sldMasterMk cId="2999785688" sldId="2147483648"/>
              <pc:sldLayoutMk cId="781414520" sldId="2147483660"/>
              <ac:spMk id="58" creationId="{00000000-0000-0000-0000-000000000000}"/>
            </ac:spMkLst>
          </pc:spChg>
        </pc:sldLayoutChg>
      </pc:sldMasterChg>
    </pc:docChg>
  </pc:docChgLst>
  <pc:docChgLst>
    <pc:chgData name="Chris Droessler" userId="625c3661-9d64-47fa-b83c-4b49393bd161" providerId="ADAL" clId="{0EF77CE6-49EC-A04B-A1FD-2CBA5DEAABEE}"/>
    <pc:docChg chg="modSld">
      <pc:chgData name="Chris Droessler" userId="625c3661-9d64-47fa-b83c-4b49393bd161" providerId="ADAL" clId="{0EF77CE6-49EC-A04B-A1FD-2CBA5DEAABEE}" dt="2019-11-21T13:22:53.718" v="10" actId="20577"/>
      <pc:docMkLst>
        <pc:docMk/>
      </pc:docMkLst>
      <pc:sldChg chg="modSp">
        <pc:chgData name="Chris Droessler" userId="625c3661-9d64-47fa-b83c-4b49393bd161" providerId="ADAL" clId="{0EF77CE6-49EC-A04B-A1FD-2CBA5DEAABEE}" dt="2019-11-21T13:22:53.718" v="10" actId="20577"/>
        <pc:sldMkLst>
          <pc:docMk/>
          <pc:sldMk cId="3431447260" sldId="956"/>
        </pc:sldMkLst>
        <pc:spChg chg="mod">
          <ac:chgData name="Chris Droessler" userId="625c3661-9d64-47fa-b83c-4b49393bd161" providerId="ADAL" clId="{0EF77CE6-49EC-A04B-A1FD-2CBA5DEAABEE}" dt="2019-11-21T13:22:53.718" v="10" actId="20577"/>
          <ac:spMkLst>
            <pc:docMk/>
            <pc:sldMk cId="3431447260" sldId="956"/>
            <ac:spMk id="2" creationId="{00000000-0000-0000-0000-000000000000}"/>
          </ac:spMkLst>
        </pc:spChg>
      </pc:sldChg>
    </pc:docChg>
  </pc:docChgLst>
  <pc:docChgLst>
    <pc:chgData name="Chris Droessler" userId="625c3661-9d64-47fa-b83c-4b49393bd161" providerId="ADAL" clId="{9A58E350-BBFC-F34C-A989-6E22C6038B8B}"/>
    <pc:docChg chg="custSel addSld modSld sldOrd">
      <pc:chgData name="Chris Droessler" userId="625c3661-9d64-47fa-b83c-4b49393bd161" providerId="ADAL" clId="{9A58E350-BBFC-F34C-A989-6E22C6038B8B}" dt="2020-01-16T15:04:29.562" v="46"/>
      <pc:docMkLst>
        <pc:docMk/>
      </pc:docMkLst>
      <pc:sldChg chg="modNotes">
        <pc:chgData name="Chris Droessler" userId="625c3661-9d64-47fa-b83c-4b49393bd161" providerId="ADAL" clId="{9A58E350-BBFC-F34C-A989-6E22C6038B8B}" dt="2020-01-16T14:19:45.109" v="18" actId="27636"/>
        <pc:sldMkLst>
          <pc:docMk/>
          <pc:sldMk cId="157070210" sldId="411"/>
        </pc:sldMkLst>
      </pc:sldChg>
      <pc:sldChg chg="modSp">
        <pc:chgData name="Chris Droessler" userId="625c3661-9d64-47fa-b83c-4b49393bd161" providerId="ADAL" clId="{9A58E350-BBFC-F34C-A989-6E22C6038B8B}" dt="2020-01-16T14:19:45.020" v="17" actId="27636"/>
        <pc:sldMkLst>
          <pc:docMk/>
          <pc:sldMk cId="393665633" sldId="763"/>
        </pc:sldMkLst>
        <pc:spChg chg="mod">
          <ac:chgData name="Chris Droessler" userId="625c3661-9d64-47fa-b83c-4b49393bd161" providerId="ADAL" clId="{9A58E350-BBFC-F34C-A989-6E22C6038B8B}" dt="2020-01-16T14:19:45.020" v="17" actId="27636"/>
          <ac:spMkLst>
            <pc:docMk/>
            <pc:sldMk cId="393665633" sldId="763"/>
            <ac:spMk id="3" creationId="{00000000-0000-0000-0000-000000000000}"/>
          </ac:spMkLst>
        </pc:spChg>
      </pc:sldChg>
      <pc:sldChg chg="modSp">
        <pc:chgData name="Chris Droessler" userId="625c3661-9d64-47fa-b83c-4b49393bd161" providerId="ADAL" clId="{9A58E350-BBFC-F34C-A989-6E22C6038B8B}" dt="2020-01-16T14:00:25.147" v="15" actId="20577"/>
        <pc:sldMkLst>
          <pc:docMk/>
          <pc:sldMk cId="2111422149" sldId="778"/>
        </pc:sldMkLst>
        <pc:spChg chg="mod">
          <ac:chgData name="Chris Droessler" userId="625c3661-9d64-47fa-b83c-4b49393bd161" providerId="ADAL" clId="{9A58E350-BBFC-F34C-A989-6E22C6038B8B}" dt="2020-01-16T14:00:25.147" v="15" actId="20577"/>
          <ac:spMkLst>
            <pc:docMk/>
            <pc:sldMk cId="2111422149" sldId="778"/>
            <ac:spMk id="2" creationId="{00000000-0000-0000-0000-000000000000}"/>
          </ac:spMkLst>
        </pc:spChg>
      </pc:sldChg>
      <pc:sldChg chg="delSp">
        <pc:chgData name="Chris Droessler" userId="625c3661-9d64-47fa-b83c-4b49393bd161" providerId="ADAL" clId="{9A58E350-BBFC-F34C-A989-6E22C6038B8B}" dt="2020-01-16T14:19:44.886" v="16" actId="478"/>
        <pc:sldMkLst>
          <pc:docMk/>
          <pc:sldMk cId="2133438890" sldId="982"/>
        </pc:sldMkLst>
        <pc:picChg chg="del">
          <ac:chgData name="Chris Droessler" userId="625c3661-9d64-47fa-b83c-4b49393bd161" providerId="ADAL" clId="{9A58E350-BBFC-F34C-A989-6E22C6038B8B}" dt="2020-01-16T14:19:44.886" v="16" actId="478"/>
          <ac:picMkLst>
            <pc:docMk/>
            <pc:sldMk cId="2133438890" sldId="982"/>
            <ac:picMk id="5124" creationId="{B714E03A-350A-3244-939F-DAE5FA578A67}"/>
          </ac:picMkLst>
        </pc:picChg>
      </pc:sldChg>
      <pc:sldChg chg="modSp add ord">
        <pc:chgData name="Chris Droessler" userId="625c3661-9d64-47fa-b83c-4b49393bd161" providerId="ADAL" clId="{9A58E350-BBFC-F34C-A989-6E22C6038B8B}" dt="2020-01-16T15:04:20.368" v="45"/>
        <pc:sldMkLst>
          <pc:docMk/>
          <pc:sldMk cId="247372015" sldId="995"/>
        </pc:sldMkLst>
        <pc:spChg chg="mod">
          <ac:chgData name="Chris Droessler" userId="625c3661-9d64-47fa-b83c-4b49393bd161" providerId="ADAL" clId="{9A58E350-BBFC-F34C-A989-6E22C6038B8B}" dt="2020-01-16T14:47:37.796" v="44" actId="20577"/>
          <ac:spMkLst>
            <pc:docMk/>
            <pc:sldMk cId="247372015" sldId="995"/>
            <ac:spMk id="2" creationId="{00000000-0000-0000-0000-000000000000}"/>
          </ac:spMkLst>
        </pc:spChg>
        <pc:spChg chg="mod">
          <ac:chgData name="Chris Droessler" userId="625c3661-9d64-47fa-b83c-4b49393bd161" providerId="ADAL" clId="{9A58E350-BBFC-F34C-A989-6E22C6038B8B}" dt="2020-01-16T14:47:28.130" v="29" actId="20577"/>
          <ac:spMkLst>
            <pc:docMk/>
            <pc:sldMk cId="247372015" sldId="995"/>
            <ac:spMk id="3" creationId="{00000000-0000-0000-0000-000000000000}"/>
          </ac:spMkLst>
        </pc:spChg>
      </pc:sldChg>
      <pc:sldChg chg="add">
        <pc:chgData name="Chris Droessler" userId="625c3661-9d64-47fa-b83c-4b49393bd161" providerId="ADAL" clId="{9A58E350-BBFC-F34C-A989-6E22C6038B8B}" dt="2020-01-16T15:04:29.562" v="46"/>
        <pc:sldMkLst>
          <pc:docMk/>
          <pc:sldMk cId="2369439601" sldId="996"/>
        </pc:sldMkLst>
      </pc:sldChg>
    </pc:docChg>
  </pc:docChgLst>
  <pc:docChgLst>
    <pc:chgData name="Chris Droessler" userId="625c3661-9d64-47fa-b83c-4b49393bd161" providerId="ADAL" clId="{FD491809-B641-534F-AE43-D82AAEECB4DF}"/>
    <pc:docChg chg="undo custSel addSld delSld modSld sldOrd">
      <pc:chgData name="Chris Droessler" userId="625c3661-9d64-47fa-b83c-4b49393bd161" providerId="ADAL" clId="{FD491809-B641-534F-AE43-D82AAEECB4DF}" dt="2019-11-21T12:55:27.190" v="6708" actId="20577"/>
      <pc:docMkLst>
        <pc:docMk/>
      </pc:docMkLst>
      <pc:sldChg chg="add del">
        <pc:chgData name="Chris Droessler" userId="625c3661-9d64-47fa-b83c-4b49393bd161" providerId="ADAL" clId="{FD491809-B641-534F-AE43-D82AAEECB4DF}" dt="2019-11-20T13:15:31.686" v="5598" actId="2696"/>
        <pc:sldMkLst>
          <pc:docMk/>
          <pc:sldMk cId="889940331" sldId="256"/>
        </pc:sldMkLst>
      </pc:sldChg>
      <pc:sldChg chg="add del">
        <pc:chgData name="Chris Droessler" userId="625c3661-9d64-47fa-b83c-4b49393bd161" providerId="ADAL" clId="{FD491809-B641-534F-AE43-D82AAEECB4DF}" dt="2019-11-20T18:43:41.145" v="5961" actId="2696"/>
        <pc:sldMkLst>
          <pc:docMk/>
          <pc:sldMk cId="4262833362" sldId="256"/>
        </pc:sldMkLst>
      </pc:sldChg>
      <pc:sldChg chg="addSp delSp modSp add">
        <pc:chgData name="Chris Droessler" userId="625c3661-9d64-47fa-b83c-4b49393bd161" providerId="ADAL" clId="{FD491809-B641-534F-AE43-D82AAEECB4DF}" dt="2019-11-20T13:27:57.028" v="5787" actId="14100"/>
        <pc:sldMkLst>
          <pc:docMk/>
          <pc:sldMk cId="106142565" sldId="257"/>
        </pc:sldMkLst>
        <pc:spChg chg="del mod">
          <ac:chgData name="Chris Droessler" userId="625c3661-9d64-47fa-b83c-4b49393bd161" providerId="ADAL" clId="{FD491809-B641-534F-AE43-D82AAEECB4DF}" dt="2019-11-20T13:16:32.136" v="5605" actId="478"/>
          <ac:spMkLst>
            <pc:docMk/>
            <pc:sldMk cId="106142565" sldId="257"/>
            <ac:spMk id="2" creationId="{00000000-0000-0000-0000-000000000000}"/>
          </ac:spMkLst>
        </pc:spChg>
        <pc:spChg chg="add del mod">
          <ac:chgData name="Chris Droessler" userId="625c3661-9d64-47fa-b83c-4b49393bd161" providerId="ADAL" clId="{FD491809-B641-534F-AE43-D82AAEECB4DF}" dt="2019-11-20T13:16:20.730" v="5603"/>
          <ac:spMkLst>
            <pc:docMk/>
            <pc:sldMk cId="106142565" sldId="257"/>
            <ac:spMk id="3" creationId="{D6A268D4-3DFC-5641-A2EC-75D83CB0A667}"/>
          </ac:spMkLst>
        </pc:spChg>
        <pc:spChg chg="add mod">
          <ac:chgData name="Chris Droessler" userId="625c3661-9d64-47fa-b83c-4b49393bd161" providerId="ADAL" clId="{FD491809-B641-534F-AE43-D82AAEECB4DF}" dt="2019-11-20T13:17:51.878" v="5625" actId="403"/>
          <ac:spMkLst>
            <pc:docMk/>
            <pc:sldMk cId="106142565" sldId="257"/>
            <ac:spMk id="6" creationId="{05D2A8C2-BD25-C344-A822-01E8B9BA3A94}"/>
          </ac:spMkLst>
        </pc:spChg>
        <pc:picChg chg="mod">
          <ac:chgData name="Chris Droessler" userId="625c3661-9d64-47fa-b83c-4b49393bd161" providerId="ADAL" clId="{FD491809-B641-534F-AE43-D82AAEECB4DF}" dt="2019-11-20T13:27:57.028" v="5787" actId="14100"/>
          <ac:picMkLst>
            <pc:docMk/>
            <pc:sldMk cId="106142565" sldId="257"/>
            <ac:picMk id="4" creationId="{00000000-0000-0000-0000-000000000000}"/>
          </ac:picMkLst>
        </pc:picChg>
      </pc:sldChg>
      <pc:sldChg chg="addSp modSp add">
        <pc:chgData name="Chris Droessler" userId="625c3661-9d64-47fa-b83c-4b49393bd161" providerId="ADAL" clId="{FD491809-B641-534F-AE43-D82AAEECB4DF}" dt="2019-11-20T13:19:40.380" v="5694" actId="1036"/>
        <pc:sldMkLst>
          <pc:docMk/>
          <pc:sldMk cId="3654316749" sldId="258"/>
        </pc:sldMkLst>
        <pc:spChg chg="add">
          <ac:chgData name="Chris Droessler" userId="625c3661-9d64-47fa-b83c-4b49393bd161" providerId="ADAL" clId="{FD491809-B641-534F-AE43-D82AAEECB4DF}" dt="2019-11-20T13:19:29.608" v="5656"/>
          <ac:spMkLst>
            <pc:docMk/>
            <pc:sldMk cId="3654316749" sldId="258"/>
            <ac:spMk id="7" creationId="{61807051-B7DD-A74F-AB3A-ACC16D7779A4}"/>
          </ac:spMkLst>
        </pc:spChg>
        <pc:picChg chg="mod">
          <ac:chgData name="Chris Droessler" userId="625c3661-9d64-47fa-b83c-4b49393bd161" providerId="ADAL" clId="{FD491809-B641-534F-AE43-D82AAEECB4DF}" dt="2019-11-20T13:19:40.380" v="5694" actId="1036"/>
          <ac:picMkLst>
            <pc:docMk/>
            <pc:sldMk cId="3654316749" sldId="258"/>
            <ac:picMk id="6" creationId="{00000000-0000-0000-0000-000000000000}"/>
          </ac:picMkLst>
        </pc:picChg>
        <pc:picChg chg="mod">
          <ac:chgData name="Chris Droessler" userId="625c3661-9d64-47fa-b83c-4b49393bd161" providerId="ADAL" clId="{FD491809-B641-534F-AE43-D82AAEECB4DF}" dt="2019-11-20T13:19:40.380" v="5694" actId="1036"/>
          <ac:picMkLst>
            <pc:docMk/>
            <pc:sldMk cId="3654316749" sldId="258"/>
            <ac:picMk id="8" creationId="{00000000-0000-0000-0000-000000000000}"/>
          </ac:picMkLst>
        </pc:picChg>
        <pc:picChg chg="mod">
          <ac:chgData name="Chris Droessler" userId="625c3661-9d64-47fa-b83c-4b49393bd161" providerId="ADAL" clId="{FD491809-B641-534F-AE43-D82AAEECB4DF}" dt="2019-11-20T13:19:40.380" v="5694" actId="1036"/>
          <ac:picMkLst>
            <pc:docMk/>
            <pc:sldMk cId="3654316749" sldId="258"/>
            <ac:picMk id="11" creationId="{00000000-0000-0000-0000-000000000000}"/>
          </ac:picMkLst>
        </pc:picChg>
        <pc:picChg chg="mod">
          <ac:chgData name="Chris Droessler" userId="625c3661-9d64-47fa-b83c-4b49393bd161" providerId="ADAL" clId="{FD491809-B641-534F-AE43-D82AAEECB4DF}" dt="2019-11-20T13:19:40.380" v="5694" actId="1036"/>
          <ac:picMkLst>
            <pc:docMk/>
            <pc:sldMk cId="3654316749" sldId="258"/>
            <ac:picMk id="17" creationId="{00000000-0000-0000-0000-000000000000}"/>
          </ac:picMkLst>
        </pc:picChg>
      </pc:sldChg>
      <pc:sldChg chg="addSp modSp add">
        <pc:chgData name="Chris Droessler" userId="625c3661-9d64-47fa-b83c-4b49393bd161" providerId="ADAL" clId="{FD491809-B641-534F-AE43-D82AAEECB4DF}" dt="2019-11-20T13:19:58.053" v="5722" actId="1036"/>
        <pc:sldMkLst>
          <pc:docMk/>
          <pc:sldMk cId="3566008916" sldId="260"/>
        </pc:sldMkLst>
        <pc:spChg chg="add">
          <ac:chgData name="Chris Droessler" userId="625c3661-9d64-47fa-b83c-4b49393bd161" providerId="ADAL" clId="{FD491809-B641-534F-AE43-D82AAEECB4DF}" dt="2019-11-20T13:19:51.238" v="5699"/>
          <ac:spMkLst>
            <pc:docMk/>
            <pc:sldMk cId="3566008916" sldId="260"/>
            <ac:spMk id="5" creationId="{C11CBB17-9A93-A34F-9BC0-7597F4535494}"/>
          </ac:spMkLst>
        </pc:spChg>
        <pc:spChg chg="mod">
          <ac:chgData name="Chris Droessler" userId="625c3661-9d64-47fa-b83c-4b49393bd161" providerId="ADAL" clId="{FD491809-B641-534F-AE43-D82AAEECB4DF}" dt="2019-11-20T13:19:58.053" v="5722" actId="1036"/>
          <ac:spMkLst>
            <pc:docMk/>
            <pc:sldMk cId="3566008916" sldId="260"/>
            <ac:spMk id="15" creationId="{00000000-0000-0000-0000-000000000000}"/>
          </ac:spMkLst>
        </pc:spChg>
        <pc:picChg chg="mod">
          <ac:chgData name="Chris Droessler" userId="625c3661-9d64-47fa-b83c-4b49393bd161" providerId="ADAL" clId="{FD491809-B641-534F-AE43-D82AAEECB4DF}" dt="2019-11-20T13:19:58.053" v="5722" actId="1036"/>
          <ac:picMkLst>
            <pc:docMk/>
            <pc:sldMk cId="3566008916" sldId="260"/>
            <ac:picMk id="13" creationId="{00000000-0000-0000-0000-000000000000}"/>
          </ac:picMkLst>
        </pc:picChg>
        <pc:picChg chg="mod">
          <ac:chgData name="Chris Droessler" userId="625c3661-9d64-47fa-b83c-4b49393bd161" providerId="ADAL" clId="{FD491809-B641-534F-AE43-D82AAEECB4DF}" dt="2019-11-20T13:19:58.053" v="5722" actId="1036"/>
          <ac:picMkLst>
            <pc:docMk/>
            <pc:sldMk cId="3566008916" sldId="260"/>
            <ac:picMk id="14" creationId="{00000000-0000-0000-0000-000000000000}"/>
          </ac:picMkLst>
        </pc:picChg>
      </pc:sldChg>
      <pc:sldChg chg="addSp modSp add">
        <pc:chgData name="Chris Droessler" userId="625c3661-9d64-47fa-b83c-4b49393bd161" providerId="ADAL" clId="{FD491809-B641-534F-AE43-D82AAEECB4DF}" dt="2019-11-20T13:17:59.727" v="5626" actId="20577"/>
        <pc:sldMkLst>
          <pc:docMk/>
          <pc:sldMk cId="418879345" sldId="261"/>
        </pc:sldMkLst>
        <pc:spChg chg="add mod">
          <ac:chgData name="Chris Droessler" userId="625c3661-9d64-47fa-b83c-4b49393bd161" providerId="ADAL" clId="{FD491809-B641-534F-AE43-D82AAEECB4DF}" dt="2019-11-20T13:17:44.567" v="5624"/>
          <ac:spMkLst>
            <pc:docMk/>
            <pc:sldMk cId="418879345" sldId="261"/>
            <ac:spMk id="2" creationId="{46A153A0-4798-CA43-9D0C-DFB86D10611F}"/>
          </ac:spMkLst>
        </pc:spChg>
        <pc:spChg chg="mod">
          <ac:chgData name="Chris Droessler" userId="625c3661-9d64-47fa-b83c-4b49393bd161" providerId="ADAL" clId="{FD491809-B641-534F-AE43-D82AAEECB4DF}" dt="2019-11-20T13:17:59.727" v="5626" actId="20577"/>
          <ac:spMkLst>
            <pc:docMk/>
            <pc:sldMk cId="418879345" sldId="261"/>
            <ac:spMk id="3" creationId="{00000000-0000-0000-0000-000000000000}"/>
          </ac:spMkLst>
        </pc:spChg>
      </pc:sldChg>
      <pc:sldChg chg="addSp modSp add">
        <pc:chgData name="Chris Droessler" userId="625c3661-9d64-47fa-b83c-4b49393bd161" providerId="ADAL" clId="{FD491809-B641-534F-AE43-D82AAEECB4DF}" dt="2019-11-20T13:27:25.785" v="5783" actId="20577"/>
        <pc:sldMkLst>
          <pc:docMk/>
          <pc:sldMk cId="777948087" sldId="262"/>
        </pc:sldMkLst>
        <pc:spChg chg="mod">
          <ac:chgData name="Chris Droessler" userId="625c3661-9d64-47fa-b83c-4b49393bd161" providerId="ADAL" clId="{FD491809-B641-534F-AE43-D82AAEECB4DF}" dt="2019-11-20T13:21:38.990" v="5735" actId="403"/>
          <ac:spMkLst>
            <pc:docMk/>
            <pc:sldMk cId="777948087" sldId="262"/>
            <ac:spMk id="3" creationId="{00000000-0000-0000-0000-000000000000}"/>
          </ac:spMkLst>
        </pc:spChg>
        <pc:spChg chg="mod">
          <ac:chgData name="Chris Droessler" userId="625c3661-9d64-47fa-b83c-4b49393bd161" providerId="ADAL" clId="{FD491809-B641-534F-AE43-D82AAEECB4DF}" dt="2019-11-20T13:27:25.785" v="5783" actId="20577"/>
          <ac:spMkLst>
            <pc:docMk/>
            <pc:sldMk cId="777948087" sldId="262"/>
            <ac:spMk id="5" creationId="{00000000-0000-0000-0000-000000000000}"/>
          </ac:spMkLst>
        </pc:spChg>
        <pc:spChg chg="add">
          <ac:chgData name="Chris Droessler" userId="625c3661-9d64-47fa-b83c-4b49393bd161" providerId="ADAL" clId="{FD491809-B641-534F-AE43-D82AAEECB4DF}" dt="2019-11-20T13:20:32" v="5724"/>
          <ac:spMkLst>
            <pc:docMk/>
            <pc:sldMk cId="777948087" sldId="262"/>
            <ac:spMk id="6" creationId="{6D456DE9-EF3B-E24A-BD2A-8F64CF28C615}"/>
          </ac:spMkLst>
        </pc:spChg>
      </pc:sldChg>
      <pc:sldChg chg="addSp delSp modSp add">
        <pc:chgData name="Chris Droessler" userId="625c3661-9d64-47fa-b83c-4b49393bd161" providerId="ADAL" clId="{FD491809-B641-534F-AE43-D82AAEECB4DF}" dt="2019-11-20T13:27:32.133" v="5785" actId="20577"/>
        <pc:sldMkLst>
          <pc:docMk/>
          <pc:sldMk cId="3311803494" sldId="263"/>
        </pc:sldMkLst>
        <pc:spChg chg="mod">
          <ac:chgData name="Chris Droessler" userId="625c3661-9d64-47fa-b83c-4b49393bd161" providerId="ADAL" clId="{FD491809-B641-534F-AE43-D82AAEECB4DF}" dt="2019-11-20T13:22:57.568" v="5772" actId="403"/>
          <ac:spMkLst>
            <pc:docMk/>
            <pc:sldMk cId="3311803494" sldId="263"/>
            <ac:spMk id="3" creationId="{00000000-0000-0000-0000-000000000000}"/>
          </ac:spMkLst>
        </pc:spChg>
        <pc:spChg chg="del">
          <ac:chgData name="Chris Droessler" userId="625c3661-9d64-47fa-b83c-4b49393bd161" providerId="ADAL" clId="{FD491809-B641-534F-AE43-D82AAEECB4DF}" dt="2019-11-20T13:22:24.655" v="5757" actId="478"/>
          <ac:spMkLst>
            <pc:docMk/>
            <pc:sldMk cId="3311803494" sldId="263"/>
            <ac:spMk id="5" creationId="{00000000-0000-0000-0000-000000000000}"/>
          </ac:spMkLst>
        </pc:spChg>
        <pc:spChg chg="add">
          <ac:chgData name="Chris Droessler" userId="625c3661-9d64-47fa-b83c-4b49393bd161" providerId="ADAL" clId="{FD491809-B641-534F-AE43-D82AAEECB4DF}" dt="2019-11-20T13:20:33.892" v="5725"/>
          <ac:spMkLst>
            <pc:docMk/>
            <pc:sldMk cId="3311803494" sldId="263"/>
            <ac:spMk id="6" creationId="{AB677EA7-E875-8C4C-AFAA-28BC248CECBE}"/>
          </ac:spMkLst>
        </pc:spChg>
        <pc:spChg chg="add mod">
          <ac:chgData name="Chris Droessler" userId="625c3661-9d64-47fa-b83c-4b49393bd161" providerId="ADAL" clId="{FD491809-B641-534F-AE43-D82AAEECB4DF}" dt="2019-11-20T13:27:32.133" v="5785" actId="20577"/>
          <ac:spMkLst>
            <pc:docMk/>
            <pc:sldMk cId="3311803494" sldId="263"/>
            <ac:spMk id="7" creationId="{218CF64E-0458-FF49-91C3-B0DCE8FE2966}"/>
          </ac:spMkLst>
        </pc:spChg>
        <pc:spChg chg="add del mod">
          <ac:chgData name="Chris Droessler" userId="625c3661-9d64-47fa-b83c-4b49393bd161" providerId="ADAL" clId="{FD491809-B641-534F-AE43-D82AAEECB4DF}" dt="2019-11-20T13:23:12.460" v="5773" actId="478"/>
          <ac:spMkLst>
            <pc:docMk/>
            <pc:sldMk cId="3311803494" sldId="263"/>
            <ac:spMk id="8" creationId="{26ACFA79-D3E2-284D-A512-0D25E8E37E49}"/>
          </ac:spMkLst>
        </pc:spChg>
      </pc:sldChg>
      <pc:sldChg chg="addSp modSp add">
        <pc:chgData name="Chris Droessler" userId="625c3661-9d64-47fa-b83c-4b49393bd161" providerId="ADAL" clId="{FD491809-B641-534F-AE43-D82AAEECB4DF}" dt="2019-11-20T13:26:30.477" v="5779" actId="403"/>
        <pc:sldMkLst>
          <pc:docMk/>
          <pc:sldMk cId="1468799734" sldId="264"/>
        </pc:sldMkLst>
        <pc:spChg chg="add">
          <ac:chgData name="Chris Droessler" userId="625c3661-9d64-47fa-b83c-4b49393bd161" providerId="ADAL" clId="{FD491809-B641-534F-AE43-D82AAEECB4DF}" dt="2019-11-20T13:19:24.358" v="5655"/>
          <ac:spMkLst>
            <pc:docMk/>
            <pc:sldMk cId="1468799734" sldId="264"/>
            <ac:spMk id="7" creationId="{9685CAB7-7CBA-284A-A835-59A13FD12D17}"/>
          </ac:spMkLst>
        </pc:spChg>
        <pc:spChg chg="mod">
          <ac:chgData name="Chris Droessler" userId="625c3661-9d64-47fa-b83c-4b49393bd161" providerId="ADAL" clId="{FD491809-B641-534F-AE43-D82AAEECB4DF}" dt="2019-11-20T13:26:30.477" v="5779" actId="403"/>
          <ac:spMkLst>
            <pc:docMk/>
            <pc:sldMk cId="1468799734" sldId="264"/>
            <ac:spMk id="16" creationId="{00000000-0000-0000-0000-000000000000}"/>
          </ac:spMkLst>
        </pc:spChg>
        <pc:picChg chg="mod">
          <ac:chgData name="Chris Droessler" userId="625c3661-9d64-47fa-b83c-4b49393bd161" providerId="ADAL" clId="{FD491809-B641-534F-AE43-D82AAEECB4DF}" dt="2019-11-20T13:19:46.941" v="5698" actId="1036"/>
          <ac:picMkLst>
            <pc:docMk/>
            <pc:sldMk cId="1468799734" sldId="264"/>
            <ac:picMk id="6" creationId="{00000000-0000-0000-0000-000000000000}"/>
          </ac:picMkLst>
        </pc:picChg>
        <pc:picChg chg="mod">
          <ac:chgData name="Chris Droessler" userId="625c3661-9d64-47fa-b83c-4b49393bd161" providerId="ADAL" clId="{FD491809-B641-534F-AE43-D82AAEECB4DF}" dt="2019-11-20T13:19:46.941" v="5698" actId="1036"/>
          <ac:picMkLst>
            <pc:docMk/>
            <pc:sldMk cId="1468799734" sldId="264"/>
            <ac:picMk id="8" creationId="{00000000-0000-0000-0000-000000000000}"/>
          </ac:picMkLst>
        </pc:picChg>
        <pc:picChg chg="mod">
          <ac:chgData name="Chris Droessler" userId="625c3661-9d64-47fa-b83c-4b49393bd161" providerId="ADAL" clId="{FD491809-B641-534F-AE43-D82AAEECB4DF}" dt="2019-11-20T13:19:46.941" v="5698" actId="1036"/>
          <ac:picMkLst>
            <pc:docMk/>
            <pc:sldMk cId="1468799734" sldId="264"/>
            <ac:picMk id="11" creationId="{00000000-0000-0000-0000-000000000000}"/>
          </ac:picMkLst>
        </pc:picChg>
      </pc:sldChg>
      <pc:sldChg chg="add modNotesTx">
        <pc:chgData name="Chris Droessler" userId="625c3661-9d64-47fa-b83c-4b49393bd161" providerId="ADAL" clId="{FD491809-B641-534F-AE43-D82AAEECB4DF}" dt="2019-11-20T13:03:49.957" v="4615" actId="403"/>
        <pc:sldMkLst>
          <pc:docMk/>
          <pc:sldMk cId="3754574763" sldId="266"/>
        </pc:sldMkLst>
      </pc:sldChg>
      <pc:sldChg chg="add del">
        <pc:chgData name="Chris Droessler" userId="625c3661-9d64-47fa-b83c-4b49393bd161" providerId="ADAL" clId="{FD491809-B641-534F-AE43-D82AAEECB4DF}" dt="2019-11-20T18:43:41.253" v="5968" actId="2696"/>
        <pc:sldMkLst>
          <pc:docMk/>
          <pc:sldMk cId="2864039532" sldId="278"/>
        </pc:sldMkLst>
      </pc:sldChg>
      <pc:sldChg chg="add del">
        <pc:chgData name="Chris Droessler" userId="625c3661-9d64-47fa-b83c-4b49393bd161" providerId="ADAL" clId="{FD491809-B641-534F-AE43-D82AAEECB4DF}" dt="2019-11-20T18:43:41.199" v="5965" actId="2696"/>
        <pc:sldMkLst>
          <pc:docMk/>
          <pc:sldMk cId="4012951397" sldId="282"/>
        </pc:sldMkLst>
      </pc:sldChg>
      <pc:sldChg chg="add modNotesTx">
        <pc:chgData name="Chris Droessler" userId="625c3661-9d64-47fa-b83c-4b49393bd161" providerId="ADAL" clId="{FD491809-B641-534F-AE43-D82AAEECB4DF}" dt="2019-11-20T13:04:20.151" v="4628" actId="20577"/>
        <pc:sldMkLst>
          <pc:docMk/>
          <pc:sldMk cId="157070210" sldId="411"/>
        </pc:sldMkLst>
      </pc:sldChg>
      <pc:sldChg chg="modSp add setBg modNotesTx">
        <pc:chgData name="Chris Droessler" userId="625c3661-9d64-47fa-b83c-4b49393bd161" providerId="ADAL" clId="{FD491809-B641-534F-AE43-D82AAEECB4DF}" dt="2019-11-20T13:03:41.649" v="4614" actId="255"/>
        <pc:sldMkLst>
          <pc:docMk/>
          <pc:sldMk cId="1960297345" sldId="483"/>
        </pc:sldMkLst>
        <pc:picChg chg="mod">
          <ac:chgData name="Chris Droessler" userId="625c3661-9d64-47fa-b83c-4b49393bd161" providerId="ADAL" clId="{FD491809-B641-534F-AE43-D82AAEECB4DF}" dt="2019-11-19T12:55:57.926" v="497" actId="1036"/>
          <ac:picMkLst>
            <pc:docMk/>
            <pc:sldMk cId="1960297345" sldId="483"/>
            <ac:picMk id="2054" creationId="{00000000-0000-0000-0000-000000000000}"/>
          </ac:picMkLst>
        </pc:picChg>
      </pc:sldChg>
      <pc:sldChg chg="ord">
        <pc:chgData name="Chris Droessler" userId="625c3661-9d64-47fa-b83c-4b49393bd161" providerId="ADAL" clId="{FD491809-B641-534F-AE43-D82AAEECB4DF}" dt="2019-11-20T18:39:12.576" v="5954"/>
        <pc:sldMkLst>
          <pc:docMk/>
          <pc:sldMk cId="2289089368" sldId="519"/>
        </pc:sldMkLst>
      </pc:sldChg>
      <pc:sldChg chg="addSp delSp modSp modNotesTx">
        <pc:chgData name="Chris Droessler" userId="625c3661-9d64-47fa-b83c-4b49393bd161" providerId="ADAL" clId="{FD491809-B641-534F-AE43-D82AAEECB4DF}" dt="2019-11-20T19:54:12.292" v="6148" actId="20577"/>
        <pc:sldMkLst>
          <pc:docMk/>
          <pc:sldMk cId="2992138866" sldId="542"/>
        </pc:sldMkLst>
        <pc:spChg chg="mod">
          <ac:chgData name="Chris Droessler" userId="625c3661-9d64-47fa-b83c-4b49393bd161" providerId="ADAL" clId="{FD491809-B641-534F-AE43-D82AAEECB4DF}" dt="2019-11-20T19:49:47.803" v="6138" actId="20577"/>
          <ac:spMkLst>
            <pc:docMk/>
            <pc:sldMk cId="2992138866" sldId="542"/>
            <ac:spMk id="3" creationId="{00000000-0000-0000-0000-000000000000}"/>
          </ac:spMkLst>
        </pc:spChg>
        <pc:picChg chg="add mod">
          <ac:chgData name="Chris Droessler" userId="625c3661-9d64-47fa-b83c-4b49393bd161" providerId="ADAL" clId="{FD491809-B641-534F-AE43-D82AAEECB4DF}" dt="2019-11-20T19:49:59.079" v="6144" actId="1076"/>
          <ac:picMkLst>
            <pc:docMk/>
            <pc:sldMk cId="2992138866" sldId="542"/>
            <ac:picMk id="5" creationId="{B84536B0-E3A0-534F-8030-BA0D2186DD8F}"/>
          </ac:picMkLst>
        </pc:picChg>
        <pc:picChg chg="del">
          <ac:chgData name="Chris Droessler" userId="625c3661-9d64-47fa-b83c-4b49393bd161" providerId="ADAL" clId="{FD491809-B641-534F-AE43-D82AAEECB4DF}" dt="2019-11-20T19:49:49.995" v="6139" actId="478"/>
          <ac:picMkLst>
            <pc:docMk/>
            <pc:sldMk cId="2992138866" sldId="542"/>
            <ac:picMk id="1025" creationId="{E58E3D0E-2641-D945-9701-76B26B78DFFB}"/>
          </ac:picMkLst>
        </pc:picChg>
      </pc:sldChg>
      <pc:sldChg chg="addSp modSp ord">
        <pc:chgData name="Chris Droessler" userId="625c3661-9d64-47fa-b83c-4b49393bd161" providerId="ADAL" clId="{FD491809-B641-534F-AE43-D82AAEECB4DF}" dt="2019-11-18T20:42:05.332" v="111" actId="1076"/>
        <pc:sldMkLst>
          <pc:docMk/>
          <pc:sldMk cId="447470941" sldId="550"/>
        </pc:sldMkLst>
        <pc:spChg chg="mod">
          <ac:chgData name="Chris Droessler" userId="625c3661-9d64-47fa-b83c-4b49393bd161" providerId="ADAL" clId="{FD491809-B641-534F-AE43-D82AAEECB4DF}" dt="2019-11-18T20:39:58.997" v="92"/>
          <ac:spMkLst>
            <pc:docMk/>
            <pc:sldMk cId="447470941" sldId="550"/>
            <ac:spMk id="2" creationId="{00000000-0000-0000-0000-000000000000}"/>
          </ac:spMkLst>
        </pc:spChg>
        <pc:spChg chg="mod">
          <ac:chgData name="Chris Droessler" userId="625c3661-9d64-47fa-b83c-4b49393bd161" providerId="ADAL" clId="{FD491809-B641-534F-AE43-D82AAEECB4DF}" dt="2019-11-18T20:41:58.893" v="108" actId="14100"/>
          <ac:spMkLst>
            <pc:docMk/>
            <pc:sldMk cId="447470941" sldId="550"/>
            <ac:spMk id="3" creationId="{00000000-0000-0000-0000-000000000000}"/>
          </ac:spMkLst>
        </pc:spChg>
        <pc:picChg chg="add mod">
          <ac:chgData name="Chris Droessler" userId="625c3661-9d64-47fa-b83c-4b49393bd161" providerId="ADAL" clId="{FD491809-B641-534F-AE43-D82AAEECB4DF}" dt="2019-11-18T20:42:05.332" v="111" actId="1076"/>
          <ac:picMkLst>
            <pc:docMk/>
            <pc:sldMk cId="447470941" sldId="550"/>
            <ac:picMk id="2050" creationId="{47E089B5-F5D9-CE44-8D29-165327AC42F0}"/>
          </ac:picMkLst>
        </pc:picChg>
      </pc:sldChg>
      <pc:sldChg chg="modNotesTx">
        <pc:chgData name="Chris Droessler" userId="625c3661-9d64-47fa-b83c-4b49393bd161" providerId="ADAL" clId="{FD491809-B641-534F-AE43-D82AAEECB4DF}" dt="2019-11-20T19:47:26.974" v="6106" actId="20577"/>
        <pc:sldMkLst>
          <pc:docMk/>
          <pc:sldMk cId="520573234" sldId="599"/>
        </pc:sldMkLst>
      </pc:sldChg>
      <pc:sldChg chg="del">
        <pc:chgData name="Chris Droessler" userId="625c3661-9d64-47fa-b83c-4b49393bd161" providerId="ADAL" clId="{FD491809-B641-534F-AE43-D82AAEECB4DF}" dt="2019-11-21T12:48:23.322" v="6230" actId="2696"/>
        <pc:sldMkLst>
          <pc:docMk/>
          <pc:sldMk cId="736549226" sldId="600"/>
        </pc:sldMkLst>
      </pc:sldChg>
      <pc:sldChg chg="modSp add ord modNotesTx">
        <pc:chgData name="Chris Droessler" userId="625c3661-9d64-47fa-b83c-4b49393bd161" providerId="ADAL" clId="{FD491809-B641-534F-AE43-D82AAEECB4DF}" dt="2019-11-19T14:01:16.092" v="2390" actId="20577"/>
        <pc:sldMkLst>
          <pc:docMk/>
          <pc:sldMk cId="3713166176" sldId="704"/>
        </pc:sldMkLst>
        <pc:spChg chg="mod">
          <ac:chgData name="Chris Droessler" userId="625c3661-9d64-47fa-b83c-4b49393bd161" providerId="ADAL" clId="{FD491809-B641-534F-AE43-D82AAEECB4DF}" dt="2019-11-19T13:59:39.132" v="2269" actId="20577"/>
          <ac:spMkLst>
            <pc:docMk/>
            <pc:sldMk cId="3713166176" sldId="704"/>
            <ac:spMk id="2" creationId="{D323E2E6-2EF3-C942-8A91-325510536B92}"/>
          </ac:spMkLst>
        </pc:spChg>
      </pc:sldChg>
      <pc:sldChg chg="ord">
        <pc:chgData name="Chris Droessler" userId="625c3661-9d64-47fa-b83c-4b49393bd161" providerId="ADAL" clId="{FD491809-B641-534F-AE43-D82AAEECB4DF}" dt="2019-11-19T14:03:21.266" v="2403"/>
        <pc:sldMkLst>
          <pc:docMk/>
          <pc:sldMk cId="3697479050" sldId="709"/>
        </pc:sldMkLst>
      </pc:sldChg>
      <pc:sldChg chg="modSp modNotesTx">
        <pc:chgData name="Chris Droessler" userId="625c3661-9d64-47fa-b83c-4b49393bd161" providerId="ADAL" clId="{FD491809-B641-534F-AE43-D82AAEECB4DF}" dt="2019-11-21T12:54:52.456" v="6706" actId="20577"/>
        <pc:sldMkLst>
          <pc:docMk/>
          <pc:sldMk cId="2111422149" sldId="778"/>
        </pc:sldMkLst>
        <pc:spChg chg="mod">
          <ac:chgData name="Chris Droessler" userId="625c3661-9d64-47fa-b83c-4b49393bd161" providerId="ADAL" clId="{FD491809-B641-534F-AE43-D82AAEECB4DF}" dt="2019-11-19T14:01:53.589" v="2400" actId="20577"/>
          <ac:spMkLst>
            <pc:docMk/>
            <pc:sldMk cId="2111422149" sldId="778"/>
            <ac:spMk id="2" creationId="{00000000-0000-0000-0000-000000000000}"/>
          </ac:spMkLst>
        </pc:spChg>
        <pc:spChg chg="mod">
          <ac:chgData name="Chris Droessler" userId="625c3661-9d64-47fa-b83c-4b49393bd161" providerId="ADAL" clId="{FD491809-B641-534F-AE43-D82AAEECB4DF}" dt="2019-11-21T12:52:47.269" v="6625" actId="20577"/>
          <ac:spMkLst>
            <pc:docMk/>
            <pc:sldMk cId="2111422149" sldId="778"/>
            <ac:spMk id="14339" creationId="{00000000-0000-0000-0000-000000000000}"/>
          </ac:spMkLst>
        </pc:spChg>
      </pc:sldChg>
      <pc:sldChg chg="addSp delSp modSp add modTransition setBg modNotesTx">
        <pc:chgData name="Chris Droessler" userId="625c3661-9d64-47fa-b83c-4b49393bd161" providerId="ADAL" clId="{FD491809-B641-534F-AE43-D82AAEECB4DF}" dt="2019-11-20T13:13:57.098" v="5596" actId="20577"/>
        <pc:sldMkLst>
          <pc:docMk/>
          <pc:sldMk cId="1550910330" sldId="807"/>
        </pc:sldMkLst>
        <pc:picChg chg="del">
          <ac:chgData name="Chris Droessler" userId="625c3661-9d64-47fa-b83c-4b49393bd161" providerId="ADAL" clId="{FD491809-B641-534F-AE43-D82AAEECB4DF}" dt="2019-11-19T13:56:19.611" v="2249" actId="478"/>
          <ac:picMkLst>
            <pc:docMk/>
            <pc:sldMk cId="1550910330" sldId="807"/>
            <ac:picMk id="2" creationId="{00000000-0000-0000-0000-000000000000}"/>
          </ac:picMkLst>
        </pc:picChg>
        <pc:picChg chg="add mod">
          <ac:chgData name="Chris Droessler" userId="625c3661-9d64-47fa-b83c-4b49393bd161" providerId="ADAL" clId="{FD491809-B641-534F-AE43-D82AAEECB4DF}" dt="2019-11-19T13:56:23.927" v="2252" actId="962"/>
          <ac:picMkLst>
            <pc:docMk/>
            <pc:sldMk cId="1550910330" sldId="807"/>
            <ac:picMk id="4" creationId="{DEEF6F7A-6888-D546-B100-A015BC2C83A6}"/>
          </ac:picMkLst>
        </pc:picChg>
      </pc:sldChg>
      <pc:sldChg chg="add del ord">
        <pc:chgData name="Chris Droessler" userId="625c3661-9d64-47fa-b83c-4b49393bd161" providerId="ADAL" clId="{FD491809-B641-534F-AE43-D82AAEECB4DF}" dt="2019-11-20T19:56:49.545" v="6149" actId="2696"/>
        <pc:sldMkLst>
          <pc:docMk/>
          <pc:sldMk cId="2184843332" sldId="839"/>
        </pc:sldMkLst>
      </pc:sldChg>
      <pc:sldChg chg="del ord">
        <pc:chgData name="Chris Droessler" userId="625c3661-9d64-47fa-b83c-4b49393bd161" providerId="ADAL" clId="{FD491809-B641-534F-AE43-D82AAEECB4DF}" dt="2019-11-20T19:56:50.997" v="6150" actId="2696"/>
        <pc:sldMkLst>
          <pc:docMk/>
          <pc:sldMk cId="3329983637" sldId="840"/>
        </pc:sldMkLst>
      </pc:sldChg>
      <pc:sldChg chg="ord">
        <pc:chgData name="Chris Droessler" userId="625c3661-9d64-47fa-b83c-4b49393bd161" providerId="ADAL" clId="{FD491809-B641-534F-AE43-D82AAEECB4DF}" dt="2019-11-19T12:55:30.615" v="496"/>
        <pc:sldMkLst>
          <pc:docMk/>
          <pc:sldMk cId="3950998610" sldId="842"/>
        </pc:sldMkLst>
      </pc:sldChg>
      <pc:sldChg chg="addSp delSp modSp ord setBg modNotesTx">
        <pc:chgData name="Chris Droessler" userId="625c3661-9d64-47fa-b83c-4b49393bd161" providerId="ADAL" clId="{FD491809-B641-534F-AE43-D82AAEECB4DF}" dt="2019-11-19T15:25:49.440" v="2472" actId="20577"/>
        <pc:sldMkLst>
          <pc:docMk/>
          <pc:sldMk cId="1935515480" sldId="846"/>
        </pc:sldMkLst>
        <pc:spChg chg="mod">
          <ac:chgData name="Chris Droessler" userId="625c3661-9d64-47fa-b83c-4b49393bd161" providerId="ADAL" clId="{FD491809-B641-534F-AE43-D82AAEECB4DF}" dt="2019-11-19T15:22:46.852" v="2440" actId="20577"/>
          <ac:spMkLst>
            <pc:docMk/>
            <pc:sldMk cId="1935515480" sldId="846"/>
            <ac:spMk id="2" creationId="{00000000-0000-0000-0000-000000000000}"/>
          </ac:spMkLst>
        </pc:spChg>
        <pc:spChg chg="mod">
          <ac:chgData name="Chris Droessler" userId="625c3661-9d64-47fa-b83c-4b49393bd161" providerId="ADAL" clId="{FD491809-B641-534F-AE43-D82AAEECB4DF}" dt="2019-11-19T15:23:21.364" v="2450" actId="404"/>
          <ac:spMkLst>
            <pc:docMk/>
            <pc:sldMk cId="1935515480" sldId="846"/>
            <ac:spMk id="3" creationId="{00000000-0000-0000-0000-000000000000}"/>
          </ac:spMkLst>
        </pc:spChg>
        <pc:spChg chg="add del mod">
          <ac:chgData name="Chris Droessler" userId="625c3661-9d64-47fa-b83c-4b49393bd161" providerId="ADAL" clId="{FD491809-B641-534F-AE43-D82AAEECB4DF}" dt="2019-11-18T20:38:41.450" v="82" actId="478"/>
          <ac:spMkLst>
            <pc:docMk/>
            <pc:sldMk cId="1935515480" sldId="846"/>
            <ac:spMk id="4" creationId="{FABC03EA-05AC-9540-B149-C4F36A8071DD}"/>
          </ac:spMkLst>
        </pc:spChg>
        <pc:spChg chg="add del mod">
          <ac:chgData name="Chris Droessler" userId="625c3661-9d64-47fa-b83c-4b49393bd161" providerId="ADAL" clId="{FD491809-B641-534F-AE43-D82AAEECB4DF}" dt="2019-11-19T15:23:04.286" v="2442"/>
          <ac:spMkLst>
            <pc:docMk/>
            <pc:sldMk cId="1935515480" sldId="846"/>
            <ac:spMk id="4" creationId="{FDC9E198-CF29-AC47-A9EB-F69846E01B17}"/>
          </ac:spMkLst>
        </pc:spChg>
        <pc:spChg chg="add del mod">
          <ac:chgData name="Chris Droessler" userId="625c3661-9d64-47fa-b83c-4b49393bd161" providerId="ADAL" clId="{FD491809-B641-534F-AE43-D82AAEECB4DF}" dt="2019-11-19T15:23:04.286" v="2442"/>
          <ac:spMkLst>
            <pc:docMk/>
            <pc:sldMk cId="1935515480" sldId="846"/>
            <ac:spMk id="5" creationId="{A6733E43-4803-354D-8346-C4686EE9A1A8}"/>
          </ac:spMkLst>
        </pc:spChg>
        <pc:spChg chg="add del mod">
          <ac:chgData name="Chris Droessler" userId="625c3661-9d64-47fa-b83c-4b49393bd161" providerId="ADAL" clId="{FD491809-B641-534F-AE43-D82AAEECB4DF}" dt="2019-11-19T15:23:04.862" v="2443"/>
          <ac:spMkLst>
            <pc:docMk/>
            <pc:sldMk cId="1935515480" sldId="846"/>
            <ac:spMk id="6" creationId="{1AF12278-5945-C746-8650-F13D18EFB95B}"/>
          </ac:spMkLst>
        </pc:spChg>
        <pc:spChg chg="add del mod">
          <ac:chgData name="Chris Droessler" userId="625c3661-9d64-47fa-b83c-4b49393bd161" providerId="ADAL" clId="{FD491809-B641-534F-AE43-D82AAEECB4DF}" dt="2019-11-19T15:23:04.862" v="2443"/>
          <ac:spMkLst>
            <pc:docMk/>
            <pc:sldMk cId="1935515480" sldId="846"/>
            <ac:spMk id="7" creationId="{94DDBDBC-EC36-EB4D-B429-671DA31BA9DC}"/>
          </ac:spMkLst>
        </pc:spChg>
        <pc:spChg chg="add del mod">
          <ac:chgData name="Chris Droessler" userId="625c3661-9d64-47fa-b83c-4b49393bd161" providerId="ADAL" clId="{FD491809-B641-534F-AE43-D82AAEECB4DF}" dt="2019-11-19T15:23:05.030" v="2444"/>
          <ac:spMkLst>
            <pc:docMk/>
            <pc:sldMk cId="1935515480" sldId="846"/>
            <ac:spMk id="8" creationId="{5AA0D581-EC75-034C-95A2-08824CDD642E}"/>
          </ac:spMkLst>
        </pc:spChg>
        <pc:spChg chg="add del mod">
          <ac:chgData name="Chris Droessler" userId="625c3661-9d64-47fa-b83c-4b49393bd161" providerId="ADAL" clId="{FD491809-B641-534F-AE43-D82AAEECB4DF}" dt="2019-11-19T15:23:05.030" v="2444"/>
          <ac:spMkLst>
            <pc:docMk/>
            <pc:sldMk cId="1935515480" sldId="846"/>
            <ac:spMk id="9" creationId="{E7BEFE65-F36F-724D-A1F8-F9443F53B443}"/>
          </ac:spMkLst>
        </pc:spChg>
        <pc:spChg chg="add del mod">
          <ac:chgData name="Chris Droessler" userId="625c3661-9d64-47fa-b83c-4b49393bd161" providerId="ADAL" clId="{FD491809-B641-534F-AE43-D82AAEECB4DF}" dt="2019-11-19T15:23:05.205" v="2445"/>
          <ac:spMkLst>
            <pc:docMk/>
            <pc:sldMk cId="1935515480" sldId="846"/>
            <ac:spMk id="10" creationId="{0712DFD6-6964-BB49-916C-A44ABC403242}"/>
          </ac:spMkLst>
        </pc:spChg>
        <pc:spChg chg="add del mod">
          <ac:chgData name="Chris Droessler" userId="625c3661-9d64-47fa-b83c-4b49393bd161" providerId="ADAL" clId="{FD491809-B641-534F-AE43-D82AAEECB4DF}" dt="2019-11-19T15:23:05.205" v="2445"/>
          <ac:spMkLst>
            <pc:docMk/>
            <pc:sldMk cId="1935515480" sldId="846"/>
            <ac:spMk id="11" creationId="{E7295AB1-860B-6B42-803C-5A4C74FDD65D}"/>
          </ac:spMkLst>
        </pc:spChg>
        <pc:spChg chg="add del mod">
          <ac:chgData name="Chris Droessler" userId="625c3661-9d64-47fa-b83c-4b49393bd161" providerId="ADAL" clId="{FD491809-B641-534F-AE43-D82AAEECB4DF}" dt="2019-11-19T15:23:05.397" v="2446"/>
          <ac:spMkLst>
            <pc:docMk/>
            <pc:sldMk cId="1935515480" sldId="846"/>
            <ac:spMk id="12" creationId="{AEB19CAB-5C89-284F-A1A2-5E3FEE71334C}"/>
          </ac:spMkLst>
        </pc:spChg>
        <pc:spChg chg="add del mod">
          <ac:chgData name="Chris Droessler" userId="625c3661-9d64-47fa-b83c-4b49393bd161" providerId="ADAL" clId="{FD491809-B641-534F-AE43-D82AAEECB4DF}" dt="2019-11-19T15:23:05.397" v="2446"/>
          <ac:spMkLst>
            <pc:docMk/>
            <pc:sldMk cId="1935515480" sldId="846"/>
            <ac:spMk id="13" creationId="{A5073684-4181-2C43-A853-7A6A88976E64}"/>
          </ac:spMkLst>
        </pc:spChg>
        <pc:spChg chg="add del mod">
          <ac:chgData name="Chris Droessler" userId="625c3661-9d64-47fa-b83c-4b49393bd161" providerId="ADAL" clId="{FD491809-B641-534F-AE43-D82AAEECB4DF}" dt="2019-11-19T15:23:05.606" v="2447"/>
          <ac:spMkLst>
            <pc:docMk/>
            <pc:sldMk cId="1935515480" sldId="846"/>
            <ac:spMk id="14" creationId="{8A0DE6C1-3B96-5E4A-88BD-99706BE72058}"/>
          </ac:spMkLst>
        </pc:spChg>
        <pc:spChg chg="add del mod">
          <ac:chgData name="Chris Droessler" userId="625c3661-9d64-47fa-b83c-4b49393bd161" providerId="ADAL" clId="{FD491809-B641-534F-AE43-D82AAEECB4DF}" dt="2019-11-19T15:23:05.606" v="2447"/>
          <ac:spMkLst>
            <pc:docMk/>
            <pc:sldMk cId="1935515480" sldId="846"/>
            <ac:spMk id="15" creationId="{2C9E97E2-9152-E040-92CC-B8DA038261A4}"/>
          </ac:spMkLst>
        </pc:spChg>
        <pc:picChg chg="add del mod">
          <ac:chgData name="Chris Droessler" userId="625c3661-9d64-47fa-b83c-4b49393bd161" providerId="ADAL" clId="{FD491809-B641-534F-AE43-D82AAEECB4DF}" dt="2019-11-19T15:24:20.980" v="2454" actId="478"/>
          <ac:picMkLst>
            <pc:docMk/>
            <pc:sldMk cId="1935515480" sldId="846"/>
            <ac:picMk id="17" creationId="{E7B15116-5E5D-DB4C-9B15-E98485183B64}"/>
          </ac:picMkLst>
        </pc:picChg>
        <pc:picChg chg="add mod">
          <ac:chgData name="Chris Droessler" userId="625c3661-9d64-47fa-b83c-4b49393bd161" providerId="ADAL" clId="{FD491809-B641-534F-AE43-D82AAEECB4DF}" dt="2019-11-19T15:25:11.475" v="2461" actId="1076"/>
          <ac:picMkLst>
            <pc:docMk/>
            <pc:sldMk cId="1935515480" sldId="846"/>
            <ac:picMk id="19" creationId="{9BA8BA09-DFE5-074C-8C2D-E4E6F0D62960}"/>
          </ac:picMkLst>
        </pc:picChg>
        <pc:picChg chg="add del mod">
          <ac:chgData name="Chris Droessler" userId="625c3661-9d64-47fa-b83c-4b49393bd161" providerId="ADAL" clId="{FD491809-B641-534F-AE43-D82AAEECB4DF}" dt="2019-11-19T15:22:36.620" v="2438" actId="478"/>
          <ac:picMkLst>
            <pc:docMk/>
            <pc:sldMk cId="1935515480" sldId="846"/>
            <ac:picMk id="1027" creationId="{A65A9639-6654-2348-9B49-FC9324DA0FE9}"/>
          </ac:picMkLst>
        </pc:picChg>
      </pc:sldChg>
      <pc:sldChg chg="ord">
        <pc:chgData name="Chris Droessler" userId="625c3661-9d64-47fa-b83c-4b49393bd161" providerId="ADAL" clId="{FD491809-B641-534F-AE43-D82AAEECB4DF}" dt="2019-11-18T21:00:08.833" v="168"/>
        <pc:sldMkLst>
          <pc:docMk/>
          <pc:sldMk cId="2344696338" sldId="878"/>
        </pc:sldMkLst>
      </pc:sldChg>
      <pc:sldChg chg="delSp modSp">
        <pc:chgData name="Chris Droessler" userId="625c3661-9d64-47fa-b83c-4b49393bd161" providerId="ADAL" clId="{FD491809-B641-534F-AE43-D82AAEECB4DF}" dt="2019-11-20T12:55:38.668" v="4195" actId="1036"/>
        <pc:sldMkLst>
          <pc:docMk/>
          <pc:sldMk cId="2390905533" sldId="879"/>
        </pc:sldMkLst>
        <pc:spChg chg="mod">
          <ac:chgData name="Chris Droessler" userId="625c3661-9d64-47fa-b83c-4b49393bd161" providerId="ADAL" clId="{FD491809-B641-534F-AE43-D82AAEECB4DF}" dt="2019-11-20T12:55:15.046" v="4192" actId="403"/>
          <ac:spMkLst>
            <pc:docMk/>
            <pc:sldMk cId="2390905533" sldId="879"/>
            <ac:spMk id="2" creationId="{00E81B52-461B-8648-9A38-69B5E5CDDE85}"/>
          </ac:spMkLst>
        </pc:spChg>
        <pc:spChg chg="del">
          <ac:chgData name="Chris Droessler" userId="625c3661-9d64-47fa-b83c-4b49393bd161" providerId="ADAL" clId="{FD491809-B641-534F-AE43-D82AAEECB4DF}" dt="2019-11-20T12:54:55.973" v="4182" actId="478"/>
          <ac:spMkLst>
            <pc:docMk/>
            <pc:sldMk cId="2390905533" sldId="879"/>
            <ac:spMk id="6" creationId="{671AF598-7280-4A40-ACA1-1B439D6C0BEA}"/>
          </ac:spMkLst>
        </pc:spChg>
        <pc:cxnChg chg="mod">
          <ac:chgData name="Chris Droessler" userId="625c3661-9d64-47fa-b83c-4b49393bd161" providerId="ADAL" clId="{FD491809-B641-534F-AE43-D82AAEECB4DF}" dt="2019-11-20T12:55:38.668" v="4195" actId="1036"/>
          <ac:cxnSpMkLst>
            <pc:docMk/>
            <pc:sldMk cId="2390905533" sldId="879"/>
            <ac:cxnSpMk id="5" creationId="{EB4FE852-265D-5D4C-B7A6-63930E2196F1}"/>
          </ac:cxnSpMkLst>
        </pc:cxnChg>
      </pc:sldChg>
      <pc:sldChg chg="ord">
        <pc:chgData name="Chris Droessler" userId="625c3661-9d64-47fa-b83c-4b49393bd161" providerId="ADAL" clId="{FD491809-B641-534F-AE43-D82AAEECB4DF}" dt="2019-11-20T19:57:00.456" v="6152"/>
        <pc:sldMkLst>
          <pc:docMk/>
          <pc:sldMk cId="1768247593" sldId="906"/>
        </pc:sldMkLst>
      </pc:sldChg>
      <pc:sldChg chg="addSp delSp modSp add ord modNotesTx">
        <pc:chgData name="Chris Droessler" userId="625c3661-9d64-47fa-b83c-4b49393bd161" providerId="ADAL" clId="{FD491809-B641-534F-AE43-D82AAEECB4DF}" dt="2019-11-19T12:44:15.073" v="413" actId="20577"/>
        <pc:sldMkLst>
          <pc:docMk/>
          <pc:sldMk cId="3882703177" sldId="913"/>
        </pc:sldMkLst>
        <pc:spChg chg="del mod">
          <ac:chgData name="Chris Droessler" userId="625c3661-9d64-47fa-b83c-4b49393bd161" providerId="ADAL" clId="{FD491809-B641-534F-AE43-D82AAEECB4DF}" dt="2019-11-19T12:42:24.174" v="303" actId="478"/>
          <ac:spMkLst>
            <pc:docMk/>
            <pc:sldMk cId="3882703177" sldId="913"/>
            <ac:spMk id="2" creationId="{00E81B52-461B-8648-9A38-69B5E5CDDE85}"/>
          </ac:spMkLst>
        </pc:spChg>
        <pc:spChg chg="del">
          <ac:chgData name="Chris Droessler" userId="625c3661-9d64-47fa-b83c-4b49393bd161" providerId="ADAL" clId="{FD491809-B641-534F-AE43-D82AAEECB4DF}" dt="2019-11-19T12:37:52.767" v="259" actId="478"/>
          <ac:spMkLst>
            <pc:docMk/>
            <pc:sldMk cId="3882703177" sldId="913"/>
            <ac:spMk id="6" creationId="{671AF598-7280-4A40-ACA1-1B439D6C0BEA}"/>
          </ac:spMkLst>
        </pc:spChg>
        <pc:picChg chg="add mod">
          <ac:chgData name="Chris Droessler" userId="625c3661-9d64-47fa-b83c-4b49393bd161" providerId="ADAL" clId="{FD491809-B641-534F-AE43-D82AAEECB4DF}" dt="2019-11-19T12:43:03.798" v="307" actId="14100"/>
          <ac:picMkLst>
            <pc:docMk/>
            <pc:sldMk cId="3882703177" sldId="913"/>
            <ac:picMk id="2049" creationId="{15C17E21-8C39-A949-825F-1294FFC55E50}"/>
          </ac:picMkLst>
        </pc:picChg>
      </pc:sldChg>
      <pc:sldChg chg="add">
        <pc:chgData name="Chris Droessler" userId="625c3661-9d64-47fa-b83c-4b49393bd161" providerId="ADAL" clId="{FD491809-B641-534F-AE43-D82AAEECB4DF}" dt="2019-11-18T20:39:20.243" v="86"/>
        <pc:sldMkLst>
          <pc:docMk/>
          <pc:sldMk cId="1962525254" sldId="914"/>
        </pc:sldMkLst>
      </pc:sldChg>
      <pc:sldChg chg="add">
        <pc:chgData name="Chris Droessler" userId="625c3661-9d64-47fa-b83c-4b49393bd161" providerId="ADAL" clId="{FD491809-B641-534F-AE43-D82AAEECB4DF}" dt="2019-11-18T20:39:20.467" v="87"/>
        <pc:sldMkLst>
          <pc:docMk/>
          <pc:sldMk cId="2733898511" sldId="915"/>
        </pc:sldMkLst>
      </pc:sldChg>
      <pc:sldChg chg="add">
        <pc:chgData name="Chris Droessler" userId="625c3661-9d64-47fa-b83c-4b49393bd161" providerId="ADAL" clId="{FD491809-B641-534F-AE43-D82AAEECB4DF}" dt="2019-11-18T20:39:20.771" v="88"/>
        <pc:sldMkLst>
          <pc:docMk/>
          <pc:sldMk cId="1248866755" sldId="916"/>
        </pc:sldMkLst>
      </pc:sldChg>
      <pc:sldChg chg="add">
        <pc:chgData name="Chris Droessler" userId="625c3661-9d64-47fa-b83c-4b49393bd161" providerId="ADAL" clId="{FD491809-B641-534F-AE43-D82AAEECB4DF}" dt="2019-11-18T20:39:36.043" v="90"/>
        <pc:sldMkLst>
          <pc:docMk/>
          <pc:sldMk cId="3434173837" sldId="917"/>
        </pc:sldMkLst>
      </pc:sldChg>
      <pc:sldChg chg="add">
        <pc:chgData name="Chris Droessler" userId="625c3661-9d64-47fa-b83c-4b49393bd161" providerId="ADAL" clId="{FD491809-B641-534F-AE43-D82AAEECB4DF}" dt="2019-11-18T20:42:19.301" v="112"/>
        <pc:sldMkLst>
          <pc:docMk/>
          <pc:sldMk cId="3367061011" sldId="918"/>
        </pc:sldMkLst>
      </pc:sldChg>
      <pc:sldChg chg="addSp modSp add modNotesTx">
        <pc:chgData name="Chris Droessler" userId="625c3661-9d64-47fa-b83c-4b49393bd161" providerId="ADAL" clId="{FD491809-B641-534F-AE43-D82AAEECB4DF}" dt="2019-11-18T21:03:57.157" v="258" actId="20577"/>
        <pc:sldMkLst>
          <pc:docMk/>
          <pc:sldMk cId="1565210986" sldId="919"/>
        </pc:sldMkLst>
        <pc:picChg chg="add mod">
          <ac:chgData name="Chris Droessler" userId="625c3661-9d64-47fa-b83c-4b49393bd161" providerId="ADAL" clId="{FD491809-B641-534F-AE43-D82AAEECB4DF}" dt="2019-11-18T20:53:02.126" v="116" actId="962"/>
          <ac:picMkLst>
            <pc:docMk/>
            <pc:sldMk cId="1565210986" sldId="919"/>
            <ac:picMk id="3" creationId="{6A00CA7A-173A-B24D-9247-8F77EFDFECE9}"/>
          </ac:picMkLst>
        </pc:picChg>
      </pc:sldChg>
      <pc:sldChg chg="addSp delSp modSp add modNotesTx">
        <pc:chgData name="Chris Droessler" userId="625c3661-9d64-47fa-b83c-4b49393bd161" providerId="ADAL" clId="{FD491809-B641-534F-AE43-D82AAEECB4DF}" dt="2019-11-20T13:06:05.765" v="4797" actId="20577"/>
        <pc:sldMkLst>
          <pc:docMk/>
          <pc:sldMk cId="3088084254" sldId="920"/>
        </pc:sldMkLst>
        <pc:spChg chg="add del mod">
          <ac:chgData name="Chris Droessler" userId="625c3661-9d64-47fa-b83c-4b49393bd161" providerId="ADAL" clId="{FD491809-B641-534F-AE43-D82AAEECB4DF}" dt="2019-11-19T13:01:24.816" v="543" actId="478"/>
          <ac:spMkLst>
            <pc:docMk/>
            <pc:sldMk cId="3088084254" sldId="920"/>
            <ac:spMk id="3" creationId="{E4F77256-D2AE-B74C-AEC5-4C93C9C6A54B}"/>
          </ac:spMkLst>
        </pc:spChg>
        <pc:spChg chg="add mod">
          <ac:chgData name="Chris Droessler" userId="625c3661-9d64-47fa-b83c-4b49393bd161" providerId="ADAL" clId="{FD491809-B641-534F-AE43-D82AAEECB4DF}" dt="2019-11-19T13:10:25.704" v="617" actId="1076"/>
          <ac:spMkLst>
            <pc:docMk/>
            <pc:sldMk cId="3088084254" sldId="920"/>
            <ac:spMk id="7" creationId="{C7E00C90-8CDE-094D-9753-4C8918EB61A1}"/>
          </ac:spMkLst>
        </pc:spChg>
        <pc:spChg chg="del">
          <ac:chgData name="Chris Droessler" userId="625c3661-9d64-47fa-b83c-4b49393bd161" providerId="ADAL" clId="{FD491809-B641-534F-AE43-D82AAEECB4DF}" dt="2019-11-19T13:01:21.736" v="542" actId="478"/>
          <ac:spMkLst>
            <pc:docMk/>
            <pc:sldMk cId="3088084254" sldId="920"/>
            <ac:spMk id="11" creationId="{78AB56FA-CAFA-BF4B-B7A7-F762766EE843}"/>
          </ac:spMkLst>
        </pc:spChg>
        <pc:spChg chg="add mod">
          <ac:chgData name="Chris Droessler" userId="625c3661-9d64-47fa-b83c-4b49393bd161" providerId="ADAL" clId="{FD491809-B641-534F-AE43-D82AAEECB4DF}" dt="2019-11-19T13:10:28.712" v="618" actId="1076"/>
          <ac:spMkLst>
            <pc:docMk/>
            <pc:sldMk cId="3088084254" sldId="920"/>
            <ac:spMk id="13" creationId="{7FDC17B7-E88D-1542-B9AE-99FDC9ACD0A4}"/>
          </ac:spMkLst>
        </pc:spChg>
        <pc:spChg chg="add mod">
          <ac:chgData name="Chris Droessler" userId="625c3661-9d64-47fa-b83c-4b49393bd161" providerId="ADAL" clId="{FD491809-B641-534F-AE43-D82AAEECB4DF}" dt="2019-11-19T13:10:53.217" v="629" actId="1035"/>
          <ac:spMkLst>
            <pc:docMk/>
            <pc:sldMk cId="3088084254" sldId="920"/>
            <ac:spMk id="14" creationId="{DDFE73E3-BF23-1D4F-9C10-6B6725802487}"/>
          </ac:spMkLst>
        </pc:spChg>
        <pc:spChg chg="add mod">
          <ac:chgData name="Chris Droessler" userId="625c3661-9d64-47fa-b83c-4b49393bd161" providerId="ADAL" clId="{FD491809-B641-534F-AE43-D82AAEECB4DF}" dt="2019-11-19T13:10:33.184" v="619" actId="1076"/>
          <ac:spMkLst>
            <pc:docMk/>
            <pc:sldMk cId="3088084254" sldId="920"/>
            <ac:spMk id="15" creationId="{184F4F8B-C93E-B34A-B4D2-2465ED7ECD21}"/>
          </ac:spMkLst>
        </pc:spChg>
        <pc:spChg chg="mod">
          <ac:chgData name="Chris Droessler" userId="625c3661-9d64-47fa-b83c-4b49393bd161" providerId="ADAL" clId="{FD491809-B641-534F-AE43-D82AAEECB4DF}" dt="2019-11-19T13:12:03.746" v="631"/>
          <ac:spMkLst>
            <pc:docMk/>
            <pc:sldMk cId="3088084254" sldId="920"/>
            <ac:spMk id="78" creationId="{00000000-0000-0000-0000-000000000000}"/>
          </ac:spMkLst>
        </pc:spChg>
        <pc:picChg chg="add del mod">
          <ac:chgData name="Chris Droessler" userId="625c3661-9d64-47fa-b83c-4b49393bd161" providerId="ADAL" clId="{FD491809-B641-534F-AE43-D82AAEECB4DF}" dt="2019-11-19T13:10:08.729" v="614" actId="478"/>
          <ac:picMkLst>
            <pc:docMk/>
            <pc:sldMk cId="3088084254" sldId="920"/>
            <ac:picMk id="5" creationId="{870DDE86-C756-3B41-AD19-96A74EA11B24}"/>
          </ac:picMkLst>
        </pc:picChg>
        <pc:picChg chg="del mod">
          <ac:chgData name="Chris Droessler" userId="625c3661-9d64-47fa-b83c-4b49393bd161" providerId="ADAL" clId="{FD491809-B641-534F-AE43-D82AAEECB4DF}" dt="2019-11-19T13:03:34.717" v="547" actId="478"/>
          <ac:picMkLst>
            <pc:docMk/>
            <pc:sldMk cId="3088084254" sldId="920"/>
            <ac:picMk id="6" creationId="{110CC607-B049-1845-838F-2347DEF07FEF}"/>
          </ac:picMkLst>
        </pc:picChg>
        <pc:picChg chg="add del">
          <ac:chgData name="Chris Droessler" userId="625c3661-9d64-47fa-b83c-4b49393bd161" providerId="ADAL" clId="{FD491809-B641-534F-AE43-D82AAEECB4DF}" dt="2019-11-19T13:07:04.869" v="560"/>
          <ac:picMkLst>
            <pc:docMk/>
            <pc:sldMk cId="3088084254" sldId="920"/>
            <ac:picMk id="10" creationId="{0EE56AD3-2D0D-394A-A570-D549A85C9ECD}"/>
          </ac:picMkLst>
        </pc:picChg>
        <pc:picChg chg="add mod">
          <ac:chgData name="Chris Droessler" userId="625c3661-9d64-47fa-b83c-4b49393bd161" providerId="ADAL" clId="{FD491809-B641-534F-AE43-D82AAEECB4DF}" dt="2019-11-19T13:11:03.993" v="630" actId="1076"/>
          <ac:picMkLst>
            <pc:docMk/>
            <pc:sldMk cId="3088084254" sldId="920"/>
            <ac:picMk id="12" creationId="{67E23368-460F-FD4D-B8C0-7FABEB59C8DA}"/>
          </ac:picMkLst>
        </pc:picChg>
        <pc:picChg chg="add del mod">
          <ac:chgData name="Chris Droessler" userId="625c3661-9d64-47fa-b83c-4b49393bd161" providerId="ADAL" clId="{FD491809-B641-534F-AE43-D82AAEECB4DF}" dt="2019-11-19T13:06:32.841" v="553" actId="478"/>
          <ac:picMkLst>
            <pc:docMk/>
            <pc:sldMk cId="3088084254" sldId="920"/>
            <ac:picMk id="3074" creationId="{6C3042AF-A681-BA41-9579-DDF385E0F7DB}"/>
          </ac:picMkLst>
        </pc:picChg>
      </pc:sldChg>
      <pc:sldChg chg="modSp add modNotesTx">
        <pc:chgData name="Chris Droessler" userId="625c3661-9d64-47fa-b83c-4b49393bd161" providerId="ADAL" clId="{FD491809-B641-534F-AE43-D82AAEECB4DF}" dt="2019-11-20T13:04:57.278" v="4635" actId="20577"/>
        <pc:sldMkLst>
          <pc:docMk/>
          <pc:sldMk cId="2710816544" sldId="921"/>
        </pc:sldMkLst>
        <pc:spChg chg="mod">
          <ac:chgData name="Chris Droessler" userId="625c3661-9d64-47fa-b83c-4b49393bd161" providerId="ADAL" clId="{FD491809-B641-534F-AE43-D82AAEECB4DF}" dt="2019-11-19T13:00:31.270" v="533" actId="20577"/>
          <ac:spMkLst>
            <pc:docMk/>
            <pc:sldMk cId="2710816544" sldId="921"/>
            <ac:spMk id="78" creationId="{00000000-0000-0000-0000-000000000000}"/>
          </ac:spMkLst>
        </pc:spChg>
        <pc:spChg chg="mod">
          <ac:chgData name="Chris Droessler" userId="625c3661-9d64-47fa-b83c-4b49393bd161" providerId="ADAL" clId="{FD491809-B641-534F-AE43-D82AAEECB4DF}" dt="2019-11-19T13:00:49.342" v="540" actId="1076"/>
          <ac:spMkLst>
            <pc:docMk/>
            <pc:sldMk cId="2710816544" sldId="921"/>
            <ac:spMk id="79" creationId="{00000000-0000-0000-0000-000000000000}"/>
          </ac:spMkLst>
        </pc:spChg>
      </pc:sldChg>
      <pc:sldChg chg="addSp delSp modSp add modNotesTx">
        <pc:chgData name="Chris Droessler" userId="625c3661-9d64-47fa-b83c-4b49393bd161" providerId="ADAL" clId="{FD491809-B641-534F-AE43-D82AAEECB4DF}" dt="2019-11-21T12:55:27.190" v="6708" actId="20577"/>
        <pc:sldMkLst>
          <pc:docMk/>
          <pc:sldMk cId="3258558535" sldId="922"/>
        </pc:sldMkLst>
        <pc:spChg chg="add del mod">
          <ac:chgData name="Chris Droessler" userId="625c3661-9d64-47fa-b83c-4b49393bd161" providerId="ADAL" clId="{FD491809-B641-534F-AE43-D82AAEECB4DF}" dt="2019-11-19T12:39:57.026" v="280" actId="478"/>
          <ac:spMkLst>
            <pc:docMk/>
            <pc:sldMk cId="3258558535" sldId="922"/>
            <ac:spMk id="2" creationId="{67D3A86F-E96C-5B44-AA6B-B6C99461DBD3}"/>
          </ac:spMkLst>
        </pc:spChg>
        <pc:spChg chg="add mod">
          <ac:chgData name="Chris Droessler" userId="625c3661-9d64-47fa-b83c-4b49393bd161" providerId="ADAL" clId="{FD491809-B641-534F-AE43-D82AAEECB4DF}" dt="2019-11-19T12:53:24.010" v="493" actId="20577"/>
          <ac:spMkLst>
            <pc:docMk/>
            <pc:sldMk cId="3258558535" sldId="922"/>
            <ac:spMk id="4" creationId="{652F4E5C-48AF-B14D-ABF9-CFEBC542560D}"/>
          </ac:spMkLst>
        </pc:spChg>
        <pc:picChg chg="del">
          <ac:chgData name="Chris Droessler" userId="625c3661-9d64-47fa-b83c-4b49393bd161" providerId="ADAL" clId="{FD491809-B641-534F-AE43-D82AAEECB4DF}" dt="2019-11-19T12:39:11.704" v="262" actId="478"/>
          <ac:picMkLst>
            <pc:docMk/>
            <pc:sldMk cId="3258558535" sldId="922"/>
            <ac:picMk id="7" creationId="{C34FA5AD-EDA3-CA4A-B82D-39A326CBC943}"/>
          </ac:picMkLst>
        </pc:picChg>
        <pc:picChg chg="add mod">
          <ac:chgData name="Chris Droessler" userId="625c3661-9d64-47fa-b83c-4b49393bd161" providerId="ADAL" clId="{FD491809-B641-534F-AE43-D82AAEECB4DF}" dt="2019-11-19T12:40:10.713" v="294" actId="1036"/>
          <ac:picMkLst>
            <pc:docMk/>
            <pc:sldMk cId="3258558535" sldId="922"/>
            <ac:picMk id="1025" creationId="{67614DB9-FFF5-8346-88CC-259F78B85756}"/>
          </ac:picMkLst>
        </pc:picChg>
      </pc:sldChg>
      <pc:sldChg chg="modSp add modNotesTx">
        <pc:chgData name="Chris Droessler" userId="625c3661-9d64-47fa-b83c-4b49393bd161" providerId="ADAL" clId="{FD491809-B641-534F-AE43-D82AAEECB4DF}" dt="2019-11-20T20:14:42.711" v="6158" actId="20577"/>
        <pc:sldMkLst>
          <pc:docMk/>
          <pc:sldMk cId="576158929" sldId="923"/>
        </pc:sldMkLst>
        <pc:spChg chg="mod">
          <ac:chgData name="Chris Droessler" userId="625c3661-9d64-47fa-b83c-4b49393bd161" providerId="ADAL" clId="{FD491809-B641-534F-AE43-D82AAEECB4DF}" dt="2019-11-19T13:18:44.237" v="918" actId="20577"/>
          <ac:spMkLst>
            <pc:docMk/>
            <pc:sldMk cId="576158929" sldId="923"/>
            <ac:spMk id="2" creationId="{A25FC3C3-7C30-B64C-A338-1650CA104744}"/>
          </ac:spMkLst>
        </pc:spChg>
        <pc:spChg chg="mod">
          <ac:chgData name="Chris Droessler" userId="625c3661-9d64-47fa-b83c-4b49393bd161" providerId="ADAL" clId="{FD491809-B641-534F-AE43-D82AAEECB4DF}" dt="2019-11-19T13:16:56.108" v="909" actId="20577"/>
          <ac:spMkLst>
            <pc:docMk/>
            <pc:sldMk cId="576158929" sldId="923"/>
            <ac:spMk id="3" creationId="{0ED1FB51-E97A-F84B-BD6A-3688890B064D}"/>
          </ac:spMkLst>
        </pc:spChg>
      </pc:sldChg>
      <pc:sldChg chg="addSp delSp modSp add modNotesTx">
        <pc:chgData name="Chris Droessler" userId="625c3661-9d64-47fa-b83c-4b49393bd161" providerId="ADAL" clId="{FD491809-B641-534F-AE43-D82AAEECB4DF}" dt="2019-11-20T20:15:05.206" v="6159" actId="20577"/>
        <pc:sldMkLst>
          <pc:docMk/>
          <pc:sldMk cId="3074644395" sldId="924"/>
        </pc:sldMkLst>
        <pc:spChg chg="del">
          <ac:chgData name="Chris Droessler" userId="625c3661-9d64-47fa-b83c-4b49393bd161" providerId="ADAL" clId="{FD491809-B641-534F-AE43-D82AAEECB4DF}" dt="2019-11-19T13:25:50.341" v="920"/>
          <ac:spMkLst>
            <pc:docMk/>
            <pc:sldMk cId="3074644395" sldId="924"/>
            <ac:spMk id="2" creationId="{73436935-2B91-824B-A37A-30690467E9EB}"/>
          </ac:spMkLst>
        </pc:spChg>
        <pc:spChg chg="del">
          <ac:chgData name="Chris Droessler" userId="625c3661-9d64-47fa-b83c-4b49393bd161" providerId="ADAL" clId="{FD491809-B641-534F-AE43-D82AAEECB4DF}" dt="2019-11-19T13:25:50.341" v="920"/>
          <ac:spMkLst>
            <pc:docMk/>
            <pc:sldMk cId="3074644395" sldId="924"/>
            <ac:spMk id="3" creationId="{98FE5114-FAC1-FF48-8CC3-8E597D1A65AE}"/>
          </ac:spMkLst>
        </pc:spChg>
        <pc:picChg chg="add mod">
          <ac:chgData name="Chris Droessler" userId="625c3661-9d64-47fa-b83c-4b49393bd161" providerId="ADAL" clId="{FD491809-B641-534F-AE43-D82AAEECB4DF}" dt="2019-11-19T13:29:58.835" v="975" actId="14100"/>
          <ac:picMkLst>
            <pc:docMk/>
            <pc:sldMk cId="3074644395" sldId="924"/>
            <ac:picMk id="5" creationId="{62DE6498-EC0F-C442-9EF5-1461B3CE9612}"/>
          </ac:picMkLst>
        </pc:picChg>
      </pc:sldChg>
      <pc:sldChg chg="addSp modSp add modNotesTx">
        <pc:chgData name="Chris Droessler" userId="625c3661-9d64-47fa-b83c-4b49393bd161" providerId="ADAL" clId="{FD491809-B641-534F-AE43-D82AAEECB4DF}" dt="2019-11-19T13:42:39.578" v="2134" actId="20577"/>
        <pc:sldMkLst>
          <pc:docMk/>
          <pc:sldMk cId="3195706392" sldId="925"/>
        </pc:sldMkLst>
        <pc:picChg chg="add mod">
          <ac:chgData name="Chris Droessler" userId="625c3661-9d64-47fa-b83c-4b49393bd161" providerId="ADAL" clId="{FD491809-B641-534F-AE43-D82AAEECB4DF}" dt="2019-11-19T13:29:23.226" v="970" actId="14100"/>
          <ac:picMkLst>
            <pc:docMk/>
            <pc:sldMk cId="3195706392" sldId="925"/>
            <ac:picMk id="3" creationId="{45F24A38-51DA-0346-A91D-DB6ECDD5707C}"/>
          </ac:picMkLst>
        </pc:picChg>
      </pc:sldChg>
      <pc:sldChg chg="addSp delSp modSp add ord modNotesTx">
        <pc:chgData name="Chris Droessler" userId="625c3661-9d64-47fa-b83c-4b49393bd161" providerId="ADAL" clId="{FD491809-B641-534F-AE43-D82AAEECB4DF}" dt="2019-11-20T13:11:58.803" v="5548" actId="313"/>
        <pc:sldMkLst>
          <pc:docMk/>
          <pc:sldMk cId="3708436992" sldId="926"/>
        </pc:sldMkLst>
        <pc:picChg chg="add del mod">
          <ac:chgData name="Chris Droessler" userId="625c3661-9d64-47fa-b83c-4b49393bd161" providerId="ADAL" clId="{FD491809-B641-534F-AE43-D82AAEECB4DF}" dt="2019-11-19T13:26:56.079" v="942" actId="478"/>
          <ac:picMkLst>
            <pc:docMk/>
            <pc:sldMk cId="3708436992" sldId="926"/>
            <ac:picMk id="2" creationId="{E31BAD52-E6D7-6148-86D2-AA86A907542D}"/>
          </ac:picMkLst>
        </pc:picChg>
        <pc:picChg chg="add del">
          <ac:chgData name="Chris Droessler" userId="625c3661-9d64-47fa-b83c-4b49393bd161" providerId="ADAL" clId="{FD491809-B641-534F-AE43-D82AAEECB4DF}" dt="2019-11-19T13:26:54.950" v="941" actId="478"/>
          <ac:picMkLst>
            <pc:docMk/>
            <pc:sldMk cId="3708436992" sldId="926"/>
            <ac:picMk id="3" creationId="{D7C80CCB-EB0A-DC4E-A7C5-7EB698B20068}"/>
          </ac:picMkLst>
        </pc:picChg>
        <pc:picChg chg="add mod">
          <ac:chgData name="Chris Droessler" userId="625c3661-9d64-47fa-b83c-4b49393bd161" providerId="ADAL" clId="{FD491809-B641-534F-AE43-D82AAEECB4DF}" dt="2019-11-19T13:29:52.075" v="974" actId="14100"/>
          <ac:picMkLst>
            <pc:docMk/>
            <pc:sldMk cId="3708436992" sldId="926"/>
            <ac:picMk id="5" creationId="{F8C1DAB4-15CF-9A4F-8985-D2A86A4B3A10}"/>
          </ac:picMkLst>
        </pc:picChg>
      </pc:sldChg>
      <pc:sldChg chg="addSp delSp modSp add modNotesTx">
        <pc:chgData name="Chris Droessler" userId="625c3661-9d64-47fa-b83c-4b49393bd161" providerId="ADAL" clId="{FD491809-B641-534F-AE43-D82AAEECB4DF}" dt="2019-11-19T17:13:31.908" v="2474" actId="403"/>
        <pc:sldMkLst>
          <pc:docMk/>
          <pc:sldMk cId="122683630" sldId="927"/>
        </pc:sldMkLst>
        <pc:picChg chg="add del mod">
          <ac:chgData name="Chris Droessler" userId="625c3661-9d64-47fa-b83c-4b49393bd161" providerId="ADAL" clId="{FD491809-B641-534F-AE43-D82AAEECB4DF}" dt="2019-11-19T13:27:14.616" v="949" actId="478"/>
          <ac:picMkLst>
            <pc:docMk/>
            <pc:sldMk cId="122683630" sldId="927"/>
            <ac:picMk id="2" creationId="{64B5FCC3-CC51-6C4D-8484-FAC4822AF56D}"/>
          </ac:picMkLst>
        </pc:picChg>
        <pc:picChg chg="add mod">
          <ac:chgData name="Chris Droessler" userId="625c3661-9d64-47fa-b83c-4b49393bd161" providerId="ADAL" clId="{FD491809-B641-534F-AE43-D82AAEECB4DF}" dt="2019-11-19T13:27:23.894" v="954" actId="1076"/>
          <ac:picMkLst>
            <pc:docMk/>
            <pc:sldMk cId="122683630" sldId="927"/>
            <ac:picMk id="4" creationId="{59ECB6F3-23CA-3446-B998-F0337335D518}"/>
          </ac:picMkLst>
        </pc:picChg>
      </pc:sldChg>
      <pc:sldChg chg="addSp modSp add modNotesTx">
        <pc:chgData name="Chris Droessler" userId="625c3661-9d64-47fa-b83c-4b49393bd161" providerId="ADAL" clId="{FD491809-B641-534F-AE43-D82AAEECB4DF}" dt="2019-11-19T17:26:32.345" v="3594" actId="115"/>
        <pc:sldMkLst>
          <pc:docMk/>
          <pc:sldMk cId="205677332" sldId="928"/>
        </pc:sldMkLst>
        <pc:picChg chg="add mod">
          <ac:chgData name="Chris Droessler" userId="625c3661-9d64-47fa-b83c-4b49393bd161" providerId="ADAL" clId="{FD491809-B641-534F-AE43-D82AAEECB4DF}" dt="2019-11-19T13:27:40.111" v="959" actId="1076"/>
          <ac:picMkLst>
            <pc:docMk/>
            <pc:sldMk cId="205677332" sldId="928"/>
            <ac:picMk id="3" creationId="{593EB21B-A44E-F047-9BBD-2602257812B3}"/>
          </ac:picMkLst>
        </pc:picChg>
      </pc:sldChg>
      <pc:sldChg chg="addSp delSp modSp add modNotesTx">
        <pc:chgData name="Chris Droessler" userId="625c3661-9d64-47fa-b83c-4b49393bd161" providerId="ADAL" clId="{FD491809-B641-534F-AE43-D82AAEECB4DF}" dt="2019-11-19T17:13:39.880" v="2476" actId="403"/>
        <pc:sldMkLst>
          <pc:docMk/>
          <pc:sldMk cId="145721764" sldId="929"/>
        </pc:sldMkLst>
        <pc:picChg chg="add del mod">
          <ac:chgData name="Chris Droessler" userId="625c3661-9d64-47fa-b83c-4b49393bd161" providerId="ADAL" clId="{FD491809-B641-534F-AE43-D82AAEECB4DF}" dt="2019-11-19T13:27:50.695" v="961" actId="478"/>
          <ac:picMkLst>
            <pc:docMk/>
            <pc:sldMk cId="145721764" sldId="929"/>
            <ac:picMk id="2" creationId="{9EA78939-1FB0-3047-AAC7-1B3C1805238B}"/>
          </ac:picMkLst>
        </pc:picChg>
        <pc:picChg chg="add mod">
          <ac:chgData name="Chris Droessler" userId="625c3661-9d64-47fa-b83c-4b49393bd161" providerId="ADAL" clId="{FD491809-B641-534F-AE43-D82AAEECB4DF}" dt="2019-11-19T13:27:59.783" v="966" actId="1076"/>
          <ac:picMkLst>
            <pc:docMk/>
            <pc:sldMk cId="145721764" sldId="929"/>
            <ac:picMk id="4" creationId="{1CE3CE4E-AAA4-3A4A-9291-5A8785CEDBB0}"/>
          </ac:picMkLst>
        </pc:picChg>
      </pc:sldChg>
      <pc:sldChg chg="add">
        <pc:chgData name="Chris Droessler" userId="625c3661-9d64-47fa-b83c-4b49393bd161" providerId="ADAL" clId="{FD491809-B641-534F-AE43-D82AAEECB4DF}" dt="2019-11-19T14:02:55.557" v="2401"/>
        <pc:sldMkLst>
          <pc:docMk/>
          <pc:sldMk cId="522455022" sldId="930"/>
        </pc:sldMkLst>
      </pc:sldChg>
      <pc:sldChg chg="addSp delSp modSp add">
        <pc:chgData name="Chris Droessler" userId="625c3661-9d64-47fa-b83c-4b49393bd161" providerId="ADAL" clId="{FD491809-B641-534F-AE43-D82AAEECB4DF}" dt="2019-11-19T14:06:00.444" v="2418" actId="1036"/>
        <pc:sldMkLst>
          <pc:docMk/>
          <pc:sldMk cId="235783534" sldId="931"/>
        </pc:sldMkLst>
        <pc:spChg chg="del">
          <ac:chgData name="Chris Droessler" userId="625c3661-9d64-47fa-b83c-4b49393bd161" providerId="ADAL" clId="{FD491809-B641-534F-AE43-D82AAEECB4DF}" dt="2019-11-19T14:05:04.745" v="2406"/>
          <ac:spMkLst>
            <pc:docMk/>
            <pc:sldMk cId="235783534" sldId="931"/>
            <ac:spMk id="2" creationId="{4B048EC9-78E4-DD44-8EB1-D9D46B87F931}"/>
          </ac:spMkLst>
        </pc:spChg>
        <pc:spChg chg="del">
          <ac:chgData name="Chris Droessler" userId="625c3661-9d64-47fa-b83c-4b49393bd161" providerId="ADAL" clId="{FD491809-B641-534F-AE43-D82AAEECB4DF}" dt="2019-11-19T14:05:04.745" v="2406"/>
          <ac:spMkLst>
            <pc:docMk/>
            <pc:sldMk cId="235783534" sldId="931"/>
            <ac:spMk id="3" creationId="{F33CC7CE-EDC0-D540-9C3F-701299317FE1}"/>
          </ac:spMkLst>
        </pc:spChg>
        <pc:picChg chg="add del mod">
          <ac:chgData name="Chris Droessler" userId="625c3661-9d64-47fa-b83c-4b49393bd161" providerId="ADAL" clId="{FD491809-B641-534F-AE43-D82AAEECB4DF}" dt="2019-11-19T14:05:43.864" v="2410" actId="478"/>
          <ac:picMkLst>
            <pc:docMk/>
            <pc:sldMk cId="235783534" sldId="931"/>
            <ac:picMk id="5" creationId="{5ECA265F-3808-2544-ABFB-9C467B215360}"/>
          </ac:picMkLst>
        </pc:picChg>
        <pc:picChg chg="add mod">
          <ac:chgData name="Chris Droessler" userId="625c3661-9d64-47fa-b83c-4b49393bd161" providerId="ADAL" clId="{FD491809-B641-534F-AE43-D82AAEECB4DF}" dt="2019-11-19T14:06:00.444" v="2418" actId="1036"/>
          <ac:picMkLst>
            <pc:docMk/>
            <pc:sldMk cId="235783534" sldId="931"/>
            <ac:picMk id="7" creationId="{9A928859-B032-2345-8739-C0FB8EB9DE5C}"/>
          </ac:picMkLst>
        </pc:picChg>
      </pc:sldChg>
      <pc:sldChg chg="addSp delSp modSp add">
        <pc:chgData name="Chris Droessler" userId="625c3661-9d64-47fa-b83c-4b49393bd161" providerId="ADAL" clId="{FD491809-B641-534F-AE43-D82AAEECB4DF}" dt="2019-11-19T15:18:57.865" v="2435" actId="1037"/>
        <pc:sldMkLst>
          <pc:docMk/>
          <pc:sldMk cId="1098451025" sldId="932"/>
        </pc:sldMkLst>
        <pc:picChg chg="add mod">
          <ac:chgData name="Chris Droessler" userId="625c3661-9d64-47fa-b83c-4b49393bd161" providerId="ADAL" clId="{FD491809-B641-534F-AE43-D82AAEECB4DF}" dt="2019-11-19T15:18:57.865" v="2435" actId="1037"/>
          <ac:picMkLst>
            <pc:docMk/>
            <pc:sldMk cId="1098451025" sldId="932"/>
            <ac:picMk id="4" creationId="{8B7F74A0-0BC0-7B41-8671-EF66713BB04F}"/>
          </ac:picMkLst>
        </pc:picChg>
        <pc:picChg chg="del">
          <ac:chgData name="Chris Droessler" userId="625c3661-9d64-47fa-b83c-4b49393bd161" providerId="ADAL" clId="{FD491809-B641-534F-AE43-D82AAEECB4DF}" dt="2019-11-19T15:18:29.124" v="2420" actId="478"/>
          <ac:picMkLst>
            <pc:docMk/>
            <pc:sldMk cId="1098451025" sldId="932"/>
            <ac:picMk id="2049" creationId="{15C17E21-8C39-A949-825F-1294FFC55E50}"/>
          </ac:picMkLst>
        </pc:picChg>
      </pc:sldChg>
      <pc:sldChg chg="add">
        <pc:chgData name="Chris Droessler" userId="625c3661-9d64-47fa-b83c-4b49393bd161" providerId="ADAL" clId="{FD491809-B641-534F-AE43-D82AAEECB4DF}" dt="2019-11-19T15:22:31.352" v="2436"/>
        <pc:sldMkLst>
          <pc:docMk/>
          <pc:sldMk cId="2453974481" sldId="933"/>
        </pc:sldMkLst>
      </pc:sldChg>
      <pc:sldChg chg="addSp modSp add">
        <pc:chgData name="Chris Droessler" userId="625c3661-9d64-47fa-b83c-4b49393bd161" providerId="ADAL" clId="{FD491809-B641-534F-AE43-D82AAEECB4DF}" dt="2019-11-19T17:35:31.636" v="3685" actId="14100"/>
        <pc:sldMkLst>
          <pc:docMk/>
          <pc:sldMk cId="3510810144" sldId="934"/>
        </pc:sldMkLst>
        <pc:picChg chg="add mod">
          <ac:chgData name="Chris Droessler" userId="625c3661-9d64-47fa-b83c-4b49393bd161" providerId="ADAL" clId="{FD491809-B641-534F-AE43-D82AAEECB4DF}" dt="2019-11-19T17:35:31.636" v="3685" actId="14100"/>
          <ac:picMkLst>
            <pc:docMk/>
            <pc:sldMk cId="3510810144" sldId="934"/>
            <ac:picMk id="3" creationId="{5C6D3BF1-AC3D-C14F-8252-59CA652AF5F6}"/>
          </ac:picMkLst>
        </pc:picChg>
      </pc:sldChg>
      <pc:sldChg chg="addSp modSp add">
        <pc:chgData name="Chris Droessler" userId="625c3661-9d64-47fa-b83c-4b49393bd161" providerId="ADAL" clId="{FD491809-B641-534F-AE43-D82AAEECB4DF}" dt="2019-11-19T17:34:39.764" v="3678" actId="732"/>
        <pc:sldMkLst>
          <pc:docMk/>
          <pc:sldMk cId="2265878284" sldId="935"/>
        </pc:sldMkLst>
        <pc:picChg chg="add mod modCrop">
          <ac:chgData name="Chris Droessler" userId="625c3661-9d64-47fa-b83c-4b49393bd161" providerId="ADAL" clId="{FD491809-B641-534F-AE43-D82AAEECB4DF}" dt="2019-11-19T17:34:39.764" v="3678" actId="732"/>
          <ac:picMkLst>
            <pc:docMk/>
            <pc:sldMk cId="2265878284" sldId="935"/>
            <ac:picMk id="3" creationId="{78253A9D-E0E1-4047-A948-65F528EAD234}"/>
          </ac:picMkLst>
        </pc:picChg>
      </pc:sldChg>
      <pc:sldChg chg="addSp delSp modSp add">
        <pc:chgData name="Chris Droessler" userId="625c3661-9d64-47fa-b83c-4b49393bd161" providerId="ADAL" clId="{FD491809-B641-534F-AE43-D82AAEECB4DF}" dt="2019-11-19T17:33:58.573" v="3672" actId="1038"/>
        <pc:sldMkLst>
          <pc:docMk/>
          <pc:sldMk cId="874439031" sldId="936"/>
        </pc:sldMkLst>
        <pc:picChg chg="add del mod">
          <ac:chgData name="Chris Droessler" userId="625c3661-9d64-47fa-b83c-4b49393bd161" providerId="ADAL" clId="{FD491809-B641-534F-AE43-D82AAEECB4DF}" dt="2019-11-19T17:31:15.124" v="3621" actId="478"/>
          <ac:picMkLst>
            <pc:docMk/>
            <pc:sldMk cId="874439031" sldId="936"/>
            <ac:picMk id="2" creationId="{C916FDFD-28DF-3242-9038-4F6F47F1DBB9}"/>
          </ac:picMkLst>
        </pc:picChg>
        <pc:picChg chg="add mod">
          <ac:chgData name="Chris Droessler" userId="625c3661-9d64-47fa-b83c-4b49393bd161" providerId="ADAL" clId="{FD491809-B641-534F-AE43-D82AAEECB4DF}" dt="2019-11-19T17:33:58.573" v="3672" actId="1038"/>
          <ac:picMkLst>
            <pc:docMk/>
            <pc:sldMk cId="874439031" sldId="936"/>
            <ac:picMk id="4" creationId="{DBEA4C63-0265-BD48-993C-D1B227730D7C}"/>
          </ac:picMkLst>
        </pc:picChg>
      </pc:sldChg>
      <pc:sldChg chg="addSp modSp add">
        <pc:chgData name="Chris Droessler" userId="625c3661-9d64-47fa-b83c-4b49393bd161" providerId="ADAL" clId="{FD491809-B641-534F-AE43-D82AAEECB4DF}" dt="2019-11-19T17:35:16.014" v="3683" actId="14100"/>
        <pc:sldMkLst>
          <pc:docMk/>
          <pc:sldMk cId="1896526470" sldId="937"/>
        </pc:sldMkLst>
        <pc:picChg chg="add mod modCrop">
          <ac:chgData name="Chris Droessler" userId="625c3661-9d64-47fa-b83c-4b49393bd161" providerId="ADAL" clId="{FD491809-B641-534F-AE43-D82AAEECB4DF}" dt="2019-11-19T17:35:16.014" v="3683" actId="14100"/>
          <ac:picMkLst>
            <pc:docMk/>
            <pc:sldMk cId="1896526470" sldId="937"/>
            <ac:picMk id="3" creationId="{1FCDB143-EC84-744D-AB93-779478E2C2BF}"/>
          </ac:picMkLst>
        </pc:picChg>
      </pc:sldChg>
      <pc:sldChg chg="add">
        <pc:chgData name="Chris Droessler" userId="625c3661-9d64-47fa-b83c-4b49393bd161" providerId="ADAL" clId="{FD491809-B641-534F-AE43-D82AAEECB4DF}" dt="2019-11-20T12:27:48.279" v="3694"/>
        <pc:sldMkLst>
          <pc:docMk/>
          <pc:sldMk cId="1389536493" sldId="938"/>
        </pc:sldMkLst>
      </pc:sldChg>
      <pc:sldChg chg="add">
        <pc:chgData name="Chris Droessler" userId="625c3661-9d64-47fa-b83c-4b49393bd161" providerId="ADAL" clId="{FD491809-B641-534F-AE43-D82AAEECB4DF}" dt="2019-11-20T12:27:48.515" v="3695"/>
        <pc:sldMkLst>
          <pc:docMk/>
          <pc:sldMk cId="2089719893" sldId="939"/>
        </pc:sldMkLst>
      </pc:sldChg>
      <pc:sldChg chg="addSp delSp modSp add modNotesTx">
        <pc:chgData name="Chris Droessler" userId="625c3661-9d64-47fa-b83c-4b49393bd161" providerId="ADAL" clId="{FD491809-B641-534F-AE43-D82AAEECB4DF}" dt="2019-11-20T12:44:10.694" v="4067" actId="20577"/>
        <pc:sldMkLst>
          <pc:docMk/>
          <pc:sldMk cId="2757398017" sldId="940"/>
        </pc:sldMkLst>
        <pc:spChg chg="del">
          <ac:chgData name="Chris Droessler" userId="625c3661-9d64-47fa-b83c-4b49393bd161" providerId="ADAL" clId="{FD491809-B641-534F-AE43-D82AAEECB4DF}" dt="2019-11-20T12:27:56.315" v="3697"/>
          <ac:spMkLst>
            <pc:docMk/>
            <pc:sldMk cId="2757398017" sldId="940"/>
            <ac:spMk id="2" creationId="{AF34DAC5-F575-2340-8C42-BA426E9D152A}"/>
          </ac:spMkLst>
        </pc:spChg>
        <pc:spChg chg="del">
          <ac:chgData name="Chris Droessler" userId="625c3661-9d64-47fa-b83c-4b49393bd161" providerId="ADAL" clId="{FD491809-B641-534F-AE43-D82AAEECB4DF}" dt="2019-11-20T12:27:56.315" v="3697"/>
          <ac:spMkLst>
            <pc:docMk/>
            <pc:sldMk cId="2757398017" sldId="940"/>
            <ac:spMk id="3" creationId="{8D33E421-B1D1-E04F-8DAA-60AB5FE49F00}"/>
          </ac:spMkLst>
        </pc:spChg>
        <pc:spChg chg="add mod">
          <ac:chgData name="Chris Droessler" userId="625c3661-9d64-47fa-b83c-4b49393bd161" providerId="ADAL" clId="{FD491809-B641-534F-AE43-D82AAEECB4DF}" dt="2019-11-20T12:35:33.631" v="3886" actId="20577"/>
          <ac:spMkLst>
            <pc:docMk/>
            <pc:sldMk cId="2757398017" sldId="940"/>
            <ac:spMk id="4" creationId="{166FC3B3-D477-7740-A408-3CCEE6DF6EB5}"/>
          </ac:spMkLst>
        </pc:spChg>
        <pc:spChg chg="add mod">
          <ac:chgData name="Chris Droessler" userId="625c3661-9d64-47fa-b83c-4b49393bd161" providerId="ADAL" clId="{FD491809-B641-534F-AE43-D82AAEECB4DF}" dt="2019-11-20T12:40:11.422" v="3948" actId="20577"/>
          <ac:spMkLst>
            <pc:docMk/>
            <pc:sldMk cId="2757398017" sldId="940"/>
            <ac:spMk id="5" creationId="{C3D060BD-69BA-7B42-9311-FD4D1C4AC35D}"/>
          </ac:spMkLst>
        </pc:spChg>
      </pc:sldChg>
      <pc:sldChg chg="addSp delSp modSp add">
        <pc:chgData name="Chris Droessler" userId="625c3661-9d64-47fa-b83c-4b49393bd161" providerId="ADAL" clId="{FD491809-B641-534F-AE43-D82AAEECB4DF}" dt="2019-11-20T12:36:16.404" v="3918" actId="1076"/>
        <pc:sldMkLst>
          <pc:docMk/>
          <pc:sldMk cId="3025762252" sldId="941"/>
        </pc:sldMkLst>
        <pc:spChg chg="add del mod">
          <ac:chgData name="Chris Droessler" userId="625c3661-9d64-47fa-b83c-4b49393bd161" providerId="ADAL" clId="{FD491809-B641-534F-AE43-D82AAEECB4DF}" dt="2019-11-20T12:36:10.228" v="3914" actId="478"/>
          <ac:spMkLst>
            <pc:docMk/>
            <pc:sldMk cId="3025762252" sldId="941"/>
            <ac:spMk id="3" creationId="{B8CD428C-2F0B-DD47-8174-396101F5087E}"/>
          </ac:spMkLst>
        </pc:spChg>
        <pc:spChg chg="del">
          <ac:chgData name="Chris Droessler" userId="625c3661-9d64-47fa-b83c-4b49393bd161" providerId="ADAL" clId="{FD491809-B641-534F-AE43-D82AAEECB4DF}" dt="2019-11-20T12:36:04.905" v="3912" actId="478"/>
          <ac:spMkLst>
            <pc:docMk/>
            <pc:sldMk cId="3025762252" sldId="941"/>
            <ac:spMk id="5" creationId="{C3D060BD-69BA-7B42-9311-FD4D1C4AC35D}"/>
          </ac:spMkLst>
        </pc:spChg>
        <pc:picChg chg="add mod">
          <ac:chgData name="Chris Droessler" userId="625c3661-9d64-47fa-b83c-4b49393bd161" providerId="ADAL" clId="{FD491809-B641-534F-AE43-D82AAEECB4DF}" dt="2019-11-20T12:36:16.404" v="3918" actId="1076"/>
          <ac:picMkLst>
            <pc:docMk/>
            <pc:sldMk cId="3025762252" sldId="941"/>
            <ac:picMk id="7" creationId="{1980E6FC-C8B7-9949-8802-FB951AF698D6}"/>
          </ac:picMkLst>
        </pc:picChg>
      </pc:sldChg>
      <pc:sldChg chg="addSp delSp modSp add">
        <pc:chgData name="Chris Droessler" userId="625c3661-9d64-47fa-b83c-4b49393bd161" providerId="ADAL" clId="{FD491809-B641-534F-AE43-D82AAEECB4DF}" dt="2019-11-20T12:42:31.316" v="3956" actId="1076"/>
        <pc:sldMkLst>
          <pc:docMk/>
          <pc:sldMk cId="737555322" sldId="942"/>
        </pc:sldMkLst>
        <pc:picChg chg="add del mod">
          <ac:chgData name="Chris Droessler" userId="625c3661-9d64-47fa-b83c-4b49393bd161" providerId="ADAL" clId="{FD491809-B641-534F-AE43-D82AAEECB4DF}" dt="2019-11-20T12:41:49.572" v="3949" actId="478"/>
          <ac:picMkLst>
            <pc:docMk/>
            <pc:sldMk cId="737555322" sldId="942"/>
            <ac:picMk id="3" creationId="{B8E57212-E379-BA4F-A6FC-A9A9CF5836EE}"/>
          </ac:picMkLst>
        </pc:picChg>
        <pc:picChg chg="del">
          <ac:chgData name="Chris Droessler" userId="625c3661-9d64-47fa-b83c-4b49393bd161" providerId="ADAL" clId="{FD491809-B641-534F-AE43-D82AAEECB4DF}" dt="2019-11-20T12:36:35.020" v="3920" actId="478"/>
          <ac:picMkLst>
            <pc:docMk/>
            <pc:sldMk cId="737555322" sldId="942"/>
            <ac:picMk id="7" creationId="{1980E6FC-C8B7-9949-8802-FB951AF698D6}"/>
          </ac:picMkLst>
        </pc:picChg>
        <pc:picChg chg="add mod">
          <ac:chgData name="Chris Droessler" userId="625c3661-9d64-47fa-b83c-4b49393bd161" providerId="ADAL" clId="{FD491809-B641-534F-AE43-D82AAEECB4DF}" dt="2019-11-20T12:42:31.316" v="3956" actId="1076"/>
          <ac:picMkLst>
            <pc:docMk/>
            <pc:sldMk cId="737555322" sldId="942"/>
            <ac:picMk id="1026" creationId="{DA42E389-DBE9-0D43-BC38-1813490CE1AB}"/>
          </ac:picMkLst>
        </pc:picChg>
      </pc:sldChg>
      <pc:sldChg chg="add del">
        <pc:chgData name="Chris Droessler" userId="625c3661-9d64-47fa-b83c-4b49393bd161" providerId="ADAL" clId="{FD491809-B641-534F-AE43-D82AAEECB4DF}" dt="2019-11-20T12:47:42.507" v="4070" actId="2696"/>
        <pc:sldMkLst>
          <pc:docMk/>
          <pc:sldMk cId="1454948012" sldId="943"/>
        </pc:sldMkLst>
      </pc:sldChg>
      <pc:sldChg chg="addSp delSp modSp add ord modNotesTx">
        <pc:chgData name="Chris Droessler" userId="625c3661-9d64-47fa-b83c-4b49393bd161" providerId="ADAL" clId="{FD491809-B641-534F-AE43-D82AAEECB4DF}" dt="2019-11-20T12:51:40.324" v="4155" actId="14100"/>
        <pc:sldMkLst>
          <pc:docMk/>
          <pc:sldMk cId="3148350769" sldId="943"/>
        </pc:sldMkLst>
        <pc:spChg chg="mod">
          <ac:chgData name="Chris Droessler" userId="625c3661-9d64-47fa-b83c-4b49393bd161" providerId="ADAL" clId="{FD491809-B641-534F-AE43-D82AAEECB4DF}" dt="2019-11-20T12:49:30.858" v="4122" actId="1035"/>
          <ac:spMkLst>
            <pc:docMk/>
            <pc:sldMk cId="3148350769" sldId="943"/>
            <ac:spMk id="2" creationId="{00000000-0000-0000-0000-000000000000}"/>
          </ac:spMkLst>
        </pc:spChg>
        <pc:spChg chg="mod">
          <ac:chgData name="Chris Droessler" userId="625c3661-9d64-47fa-b83c-4b49393bd161" providerId="ADAL" clId="{FD491809-B641-534F-AE43-D82AAEECB4DF}" dt="2019-11-20T12:49:30.858" v="4122" actId="1035"/>
          <ac:spMkLst>
            <pc:docMk/>
            <pc:sldMk cId="3148350769" sldId="943"/>
            <ac:spMk id="3" creationId="{00000000-0000-0000-0000-000000000000}"/>
          </ac:spMkLst>
        </pc:spChg>
        <pc:spChg chg="add mod">
          <ac:chgData name="Chris Droessler" userId="625c3661-9d64-47fa-b83c-4b49393bd161" providerId="ADAL" clId="{FD491809-B641-534F-AE43-D82AAEECB4DF}" dt="2019-11-20T12:51:40.324" v="4155" actId="14100"/>
          <ac:spMkLst>
            <pc:docMk/>
            <pc:sldMk cId="3148350769" sldId="943"/>
            <ac:spMk id="5" creationId="{6B753F37-7066-8448-BDB7-6F82A61B7893}"/>
          </ac:spMkLst>
        </pc:spChg>
        <pc:spChg chg="add mod">
          <ac:chgData name="Chris Droessler" userId="625c3661-9d64-47fa-b83c-4b49393bd161" providerId="ADAL" clId="{FD491809-B641-534F-AE43-D82AAEECB4DF}" dt="2019-11-20T12:49:52.795" v="4126"/>
          <ac:spMkLst>
            <pc:docMk/>
            <pc:sldMk cId="3148350769" sldId="943"/>
            <ac:spMk id="6" creationId="{236DDA95-E1A8-BB4C-96A5-D00D9E380957}"/>
          </ac:spMkLst>
        </pc:spChg>
        <pc:spChg chg="add mod">
          <ac:chgData name="Chris Droessler" userId="625c3661-9d64-47fa-b83c-4b49393bd161" providerId="ADAL" clId="{FD491809-B641-534F-AE43-D82AAEECB4DF}" dt="2019-11-20T12:50:09.553" v="4128"/>
          <ac:spMkLst>
            <pc:docMk/>
            <pc:sldMk cId="3148350769" sldId="943"/>
            <ac:spMk id="7" creationId="{B6733347-8073-CF4C-96C8-EE03A1D7C00B}"/>
          </ac:spMkLst>
        </pc:spChg>
        <pc:picChg chg="del">
          <ac:chgData name="Chris Droessler" userId="625c3661-9d64-47fa-b83c-4b49393bd161" providerId="ADAL" clId="{FD491809-B641-534F-AE43-D82AAEECB4DF}" dt="2019-11-20T12:47:57.686" v="4076" actId="478"/>
          <ac:picMkLst>
            <pc:docMk/>
            <pc:sldMk cId="3148350769" sldId="943"/>
            <ac:picMk id="19" creationId="{9BA8BA09-DFE5-074C-8C2D-E4E6F0D62960}"/>
          </ac:picMkLst>
        </pc:picChg>
        <pc:picChg chg="add mod">
          <ac:chgData name="Chris Droessler" userId="625c3661-9d64-47fa-b83c-4b49393bd161" providerId="ADAL" clId="{FD491809-B641-534F-AE43-D82AAEECB4DF}" dt="2019-11-20T12:51:14.347" v="4147" actId="1076"/>
          <ac:picMkLst>
            <pc:docMk/>
            <pc:sldMk cId="3148350769" sldId="943"/>
            <ac:picMk id="2050" creationId="{8342CC4B-0C92-AB40-A6D3-ED3D08FA47D6}"/>
          </ac:picMkLst>
        </pc:picChg>
      </pc:sldChg>
      <pc:sldChg chg="add del">
        <pc:chgData name="Chris Droessler" userId="625c3661-9d64-47fa-b83c-4b49393bd161" providerId="ADAL" clId="{FD491809-B641-534F-AE43-D82AAEECB4DF}" dt="2019-11-20T12:47:44.176" v="4071" actId="2696"/>
        <pc:sldMkLst>
          <pc:docMk/>
          <pc:sldMk cId="1234411218" sldId="944"/>
        </pc:sldMkLst>
      </pc:sldChg>
      <pc:sldChg chg="modSp add ord">
        <pc:chgData name="Chris Droessler" userId="625c3661-9d64-47fa-b83c-4b49393bd161" providerId="ADAL" clId="{FD491809-B641-534F-AE43-D82AAEECB4DF}" dt="2019-11-20T18:39:12.576" v="5954"/>
        <pc:sldMkLst>
          <pc:docMk/>
          <pc:sldMk cId="2859524144" sldId="944"/>
        </pc:sldMkLst>
        <pc:spChg chg="mod">
          <ac:chgData name="Chris Droessler" userId="625c3661-9d64-47fa-b83c-4b49393bd161" providerId="ADAL" clId="{FD491809-B641-534F-AE43-D82AAEECB4DF}" dt="2019-11-20T18:38:47.689" v="5953" actId="313"/>
          <ac:spMkLst>
            <pc:docMk/>
            <pc:sldMk cId="2859524144" sldId="944"/>
            <ac:spMk id="2" creationId="{0E43256C-CDF2-3742-AB65-D294D815C196}"/>
          </ac:spMkLst>
        </pc:spChg>
        <pc:spChg chg="mod">
          <ac:chgData name="Chris Droessler" userId="625c3661-9d64-47fa-b83c-4b49393bd161" providerId="ADAL" clId="{FD491809-B641-534F-AE43-D82AAEECB4DF}" dt="2019-11-20T18:37:15.788" v="5808" actId="20577"/>
          <ac:spMkLst>
            <pc:docMk/>
            <pc:sldMk cId="2859524144" sldId="944"/>
            <ac:spMk id="3" creationId="{CEA8A672-E1A6-E547-B63A-C5B8DC23CA6A}"/>
          </ac:spMkLst>
        </pc:spChg>
      </pc:sldChg>
      <pc:sldChg chg="modSp add del">
        <pc:chgData name="Chris Droessler" userId="625c3661-9d64-47fa-b83c-4b49393bd161" providerId="ADAL" clId="{FD491809-B641-534F-AE43-D82AAEECB4DF}" dt="2019-11-20T13:23:35.698" v="5774" actId="2696"/>
        <pc:sldMkLst>
          <pc:docMk/>
          <pc:sldMk cId="4085892698" sldId="944"/>
        </pc:sldMkLst>
        <pc:spChg chg="mod">
          <ac:chgData name="Chris Droessler" userId="625c3661-9d64-47fa-b83c-4b49393bd161" providerId="ADAL" clId="{FD491809-B641-534F-AE43-D82AAEECB4DF}" dt="2019-11-20T12:52:20.269" v="4181" actId="20577"/>
          <ac:spMkLst>
            <pc:docMk/>
            <pc:sldMk cId="4085892698" sldId="944"/>
            <ac:spMk id="3" creationId="{A444EED0-4025-0047-9564-2C547C928570}"/>
          </ac:spMkLst>
        </pc:spChg>
      </pc:sldChg>
      <pc:sldChg chg="modSp add ord modNotesTx">
        <pc:chgData name="Chris Droessler" userId="625c3661-9d64-47fa-b83c-4b49393bd161" providerId="ADAL" clId="{FD491809-B641-534F-AE43-D82AAEECB4DF}" dt="2019-11-20T20:07:13.269" v="6153" actId="404"/>
        <pc:sldMkLst>
          <pc:docMk/>
          <pc:sldMk cId="1955860665" sldId="945"/>
        </pc:sldMkLst>
        <pc:spChg chg="mod">
          <ac:chgData name="Chris Droessler" userId="625c3661-9d64-47fa-b83c-4b49393bd161" providerId="ADAL" clId="{FD491809-B641-534F-AE43-D82AAEECB4DF}" dt="2019-11-20T20:07:13.269" v="6153" actId="404"/>
          <ac:spMkLst>
            <pc:docMk/>
            <pc:sldMk cId="1955860665" sldId="945"/>
            <ac:spMk id="3" creationId="{00000000-0000-0000-0000-000000000000}"/>
          </ac:spMkLst>
        </pc:spChg>
      </pc:sldChg>
      <pc:sldChg chg="add">
        <pc:chgData name="Chris Droessler" userId="625c3661-9d64-47fa-b83c-4b49393bd161" providerId="ADAL" clId="{FD491809-B641-534F-AE43-D82AAEECB4DF}" dt="2019-11-20T18:42:06.267" v="5958"/>
        <pc:sldMkLst>
          <pc:docMk/>
          <pc:sldMk cId="1615761494" sldId="946"/>
        </pc:sldMkLst>
      </pc:sldChg>
      <pc:sldChg chg="add">
        <pc:chgData name="Chris Droessler" userId="625c3661-9d64-47fa-b83c-4b49393bd161" providerId="ADAL" clId="{FD491809-B641-534F-AE43-D82AAEECB4DF}" dt="2019-11-20T18:42:06.537" v="5959"/>
        <pc:sldMkLst>
          <pc:docMk/>
          <pc:sldMk cId="2593871143" sldId="947"/>
        </pc:sldMkLst>
      </pc:sldChg>
      <pc:sldChg chg="addSp delSp modSp add">
        <pc:chgData name="Chris Droessler" userId="625c3661-9d64-47fa-b83c-4b49393bd161" providerId="ADAL" clId="{FD491809-B641-534F-AE43-D82AAEECB4DF}" dt="2019-11-20T18:46:24.583" v="6054" actId="962"/>
        <pc:sldMkLst>
          <pc:docMk/>
          <pc:sldMk cId="784313471" sldId="948"/>
        </pc:sldMkLst>
        <pc:spChg chg="del">
          <ac:chgData name="Chris Droessler" userId="625c3661-9d64-47fa-b83c-4b49393bd161" providerId="ADAL" clId="{FD491809-B641-534F-AE43-D82AAEECB4DF}" dt="2019-11-20T18:43:53.876" v="5973"/>
          <ac:spMkLst>
            <pc:docMk/>
            <pc:sldMk cId="784313471" sldId="948"/>
            <ac:spMk id="2" creationId="{A9D6C8B8-0E54-434C-ACF2-12D3677FDE3C}"/>
          </ac:spMkLst>
        </pc:spChg>
        <pc:spChg chg="del">
          <ac:chgData name="Chris Droessler" userId="625c3661-9d64-47fa-b83c-4b49393bd161" providerId="ADAL" clId="{FD491809-B641-534F-AE43-D82AAEECB4DF}" dt="2019-11-20T18:43:53.876" v="5973"/>
          <ac:spMkLst>
            <pc:docMk/>
            <pc:sldMk cId="784313471" sldId="948"/>
            <ac:spMk id="3" creationId="{17E3150E-A0B2-C642-8672-CB8DB3405D39}"/>
          </ac:spMkLst>
        </pc:spChg>
        <pc:picChg chg="add mod">
          <ac:chgData name="Chris Droessler" userId="625c3661-9d64-47fa-b83c-4b49393bd161" providerId="ADAL" clId="{FD491809-B641-534F-AE43-D82AAEECB4DF}" dt="2019-11-20T18:46:24.583" v="6054" actId="962"/>
          <ac:picMkLst>
            <pc:docMk/>
            <pc:sldMk cId="784313471" sldId="948"/>
            <ac:picMk id="5" creationId="{6C5BC786-BD4F-C045-AB40-74BB45DED48B}"/>
          </ac:picMkLst>
        </pc:picChg>
      </pc:sldChg>
      <pc:sldChg chg="add del">
        <pc:chgData name="Chris Droessler" userId="625c3661-9d64-47fa-b83c-4b49393bd161" providerId="ADAL" clId="{FD491809-B641-534F-AE43-D82AAEECB4DF}" dt="2019-11-20T18:43:41.172" v="5963" actId="2696"/>
        <pc:sldMkLst>
          <pc:docMk/>
          <pc:sldMk cId="2792673634" sldId="948"/>
        </pc:sldMkLst>
      </pc:sldChg>
      <pc:sldChg chg="add del">
        <pc:chgData name="Chris Droessler" userId="625c3661-9d64-47fa-b83c-4b49393bd161" providerId="ADAL" clId="{FD491809-B641-534F-AE43-D82AAEECB4DF}" dt="2019-11-20T18:43:41.225" v="5966" actId="2696"/>
        <pc:sldMkLst>
          <pc:docMk/>
          <pc:sldMk cId="17959735" sldId="949"/>
        </pc:sldMkLst>
      </pc:sldChg>
      <pc:sldChg chg="addSp modSp add">
        <pc:chgData name="Chris Droessler" userId="625c3661-9d64-47fa-b83c-4b49393bd161" providerId="ADAL" clId="{FD491809-B641-534F-AE43-D82AAEECB4DF}" dt="2019-11-20T19:35:47.496" v="6057" actId="962"/>
        <pc:sldMkLst>
          <pc:docMk/>
          <pc:sldMk cId="2495099686" sldId="949"/>
        </pc:sldMkLst>
        <pc:picChg chg="add mod">
          <ac:chgData name="Chris Droessler" userId="625c3661-9d64-47fa-b83c-4b49393bd161" providerId="ADAL" clId="{FD491809-B641-534F-AE43-D82AAEECB4DF}" dt="2019-11-20T19:35:47.496" v="6057" actId="962"/>
          <ac:picMkLst>
            <pc:docMk/>
            <pc:sldMk cId="2495099686" sldId="949"/>
            <ac:picMk id="3" creationId="{07D35FA7-EEE5-7543-8F9B-E7EE55EB606D}"/>
          </ac:picMkLst>
        </pc:picChg>
      </pc:sldChg>
      <pc:sldChg chg="addSp modSp add">
        <pc:chgData name="Chris Droessler" userId="625c3661-9d64-47fa-b83c-4b49393bd161" providerId="ADAL" clId="{FD491809-B641-534F-AE43-D82AAEECB4DF}" dt="2019-11-20T19:35:53.713" v="6060" actId="962"/>
        <pc:sldMkLst>
          <pc:docMk/>
          <pc:sldMk cId="3621945204" sldId="950"/>
        </pc:sldMkLst>
        <pc:picChg chg="add mod">
          <ac:chgData name="Chris Droessler" userId="625c3661-9d64-47fa-b83c-4b49393bd161" providerId="ADAL" clId="{FD491809-B641-534F-AE43-D82AAEECB4DF}" dt="2019-11-20T19:35:53.713" v="6060" actId="962"/>
          <ac:picMkLst>
            <pc:docMk/>
            <pc:sldMk cId="3621945204" sldId="950"/>
            <ac:picMk id="3" creationId="{54FC619A-711A-E746-A502-94515C362FDB}"/>
          </ac:picMkLst>
        </pc:picChg>
      </pc:sldChg>
      <pc:sldChg chg="add del">
        <pc:chgData name="Chris Droessler" userId="625c3661-9d64-47fa-b83c-4b49393bd161" providerId="ADAL" clId="{FD491809-B641-534F-AE43-D82AAEECB4DF}" dt="2019-11-20T18:43:41.279" v="5970" actId="2696"/>
        <pc:sldMkLst>
          <pc:docMk/>
          <pc:sldMk cId="4203977647" sldId="950"/>
        </pc:sldMkLst>
      </pc:sldChg>
      <pc:sldChg chg="addSp modSp add">
        <pc:chgData name="Chris Droessler" userId="625c3661-9d64-47fa-b83c-4b49393bd161" providerId="ADAL" clId="{FD491809-B641-534F-AE43-D82AAEECB4DF}" dt="2019-11-20T19:35:59.337" v="6063" actId="962"/>
        <pc:sldMkLst>
          <pc:docMk/>
          <pc:sldMk cId="3973769361" sldId="951"/>
        </pc:sldMkLst>
        <pc:picChg chg="add mod">
          <ac:chgData name="Chris Droessler" userId="625c3661-9d64-47fa-b83c-4b49393bd161" providerId="ADAL" clId="{FD491809-B641-534F-AE43-D82AAEECB4DF}" dt="2019-11-20T19:35:59.337" v="6063" actId="962"/>
          <ac:picMkLst>
            <pc:docMk/>
            <pc:sldMk cId="3973769361" sldId="951"/>
            <ac:picMk id="3" creationId="{4E118F48-010B-F742-A6DD-0B042D2F8644}"/>
          </ac:picMkLst>
        </pc:picChg>
      </pc:sldChg>
      <pc:sldChg chg="addSp modSp add">
        <pc:chgData name="Chris Droessler" userId="625c3661-9d64-47fa-b83c-4b49393bd161" providerId="ADAL" clId="{FD491809-B641-534F-AE43-D82AAEECB4DF}" dt="2019-11-20T19:36:08.489" v="6065" actId="27614"/>
        <pc:sldMkLst>
          <pc:docMk/>
          <pc:sldMk cId="2358810166" sldId="952"/>
        </pc:sldMkLst>
        <pc:picChg chg="add mod">
          <ac:chgData name="Chris Droessler" userId="625c3661-9d64-47fa-b83c-4b49393bd161" providerId="ADAL" clId="{FD491809-B641-534F-AE43-D82AAEECB4DF}" dt="2019-11-20T19:36:08.489" v="6065" actId="27614"/>
          <ac:picMkLst>
            <pc:docMk/>
            <pc:sldMk cId="2358810166" sldId="952"/>
            <ac:picMk id="3" creationId="{963D7368-1903-7749-80F1-62168E4A761B}"/>
          </ac:picMkLst>
        </pc:picChg>
      </pc:sldChg>
      <pc:sldChg chg="addSp modSp add">
        <pc:chgData name="Chris Droessler" userId="625c3661-9d64-47fa-b83c-4b49393bd161" providerId="ADAL" clId="{FD491809-B641-534F-AE43-D82AAEECB4DF}" dt="2019-11-20T19:36:14.004" v="6068" actId="962"/>
        <pc:sldMkLst>
          <pc:docMk/>
          <pc:sldMk cId="765709712" sldId="953"/>
        </pc:sldMkLst>
        <pc:picChg chg="add mod">
          <ac:chgData name="Chris Droessler" userId="625c3661-9d64-47fa-b83c-4b49393bd161" providerId="ADAL" clId="{FD491809-B641-534F-AE43-D82AAEECB4DF}" dt="2019-11-20T19:36:14.004" v="6068" actId="962"/>
          <ac:picMkLst>
            <pc:docMk/>
            <pc:sldMk cId="765709712" sldId="953"/>
            <ac:picMk id="3" creationId="{21AA88F0-2F31-124D-80CD-79C171C7D7BC}"/>
          </ac:picMkLst>
        </pc:picChg>
      </pc:sldChg>
      <pc:sldChg chg="addSp delSp modSp add modNotesTx">
        <pc:chgData name="Chris Droessler" userId="625c3661-9d64-47fa-b83c-4b49393bd161" providerId="ADAL" clId="{FD491809-B641-534F-AE43-D82AAEECB4DF}" dt="2019-11-20T19:39:19.573" v="6105" actId="20577"/>
        <pc:sldMkLst>
          <pc:docMk/>
          <pc:sldMk cId="4256664032" sldId="954"/>
        </pc:sldMkLst>
        <pc:spChg chg="mod">
          <ac:chgData name="Chris Droessler" userId="625c3661-9d64-47fa-b83c-4b49393bd161" providerId="ADAL" clId="{FD491809-B641-534F-AE43-D82AAEECB4DF}" dt="2019-11-20T18:44:28.716" v="5997" actId="20577"/>
          <ac:spMkLst>
            <pc:docMk/>
            <pc:sldMk cId="4256664032" sldId="954"/>
            <ac:spMk id="2" creationId="{00000000-0000-0000-0000-000000000000}"/>
          </ac:spMkLst>
        </pc:spChg>
        <pc:spChg chg="mod">
          <ac:chgData name="Chris Droessler" userId="625c3661-9d64-47fa-b83c-4b49393bd161" providerId="ADAL" clId="{FD491809-B641-534F-AE43-D82AAEECB4DF}" dt="2019-11-20T19:38:31.605" v="6071" actId="20577"/>
          <ac:spMkLst>
            <pc:docMk/>
            <pc:sldMk cId="4256664032" sldId="954"/>
            <ac:spMk id="3" creationId="{00000000-0000-0000-0000-000000000000}"/>
          </ac:spMkLst>
        </pc:spChg>
        <pc:picChg chg="add mod modCrop">
          <ac:chgData name="Chris Droessler" userId="625c3661-9d64-47fa-b83c-4b49393bd161" providerId="ADAL" clId="{FD491809-B641-534F-AE43-D82AAEECB4DF}" dt="2019-11-20T19:39:08.156" v="6100" actId="732"/>
          <ac:picMkLst>
            <pc:docMk/>
            <pc:sldMk cId="4256664032" sldId="954"/>
            <ac:picMk id="5" creationId="{1EC3F27A-6365-714B-8F41-637C7FA3CAA8}"/>
          </ac:picMkLst>
        </pc:picChg>
        <pc:picChg chg="del">
          <ac:chgData name="Chris Droessler" userId="625c3661-9d64-47fa-b83c-4b49393bd161" providerId="ADAL" clId="{FD491809-B641-534F-AE43-D82AAEECB4DF}" dt="2019-11-20T18:44:10.596" v="5984" actId="478"/>
          <ac:picMkLst>
            <pc:docMk/>
            <pc:sldMk cId="4256664032" sldId="954"/>
            <ac:picMk id="1027" creationId="{A65A9639-6654-2348-9B49-FC9324DA0FE9}"/>
          </ac:picMkLst>
        </pc:picChg>
      </pc:sldChg>
      <pc:sldChg chg="add">
        <pc:chgData name="Chris Droessler" userId="625c3661-9d64-47fa-b83c-4b49393bd161" providerId="ADAL" clId="{FD491809-B641-534F-AE43-D82AAEECB4DF}" dt="2019-11-20T19:56:56.171" v="6151"/>
        <pc:sldMkLst>
          <pc:docMk/>
          <pc:sldMk cId="851088765" sldId="955"/>
        </pc:sldMkLst>
      </pc:sldChg>
      <pc:sldChg chg="addSp modSp add modNotesTx">
        <pc:chgData name="Chris Droessler" userId="625c3661-9d64-47fa-b83c-4b49393bd161" providerId="ADAL" clId="{FD491809-B641-534F-AE43-D82AAEECB4DF}" dt="2019-11-21T12:43:57.875" v="6229" actId="1076"/>
        <pc:sldMkLst>
          <pc:docMk/>
          <pc:sldMk cId="3431447260" sldId="956"/>
        </pc:sldMkLst>
        <pc:spChg chg="mod">
          <ac:chgData name="Chris Droessler" userId="625c3661-9d64-47fa-b83c-4b49393bd161" providerId="ADAL" clId="{FD491809-B641-534F-AE43-D82AAEECB4DF}" dt="2019-11-21T12:38:46.204" v="6183" actId="20577"/>
          <ac:spMkLst>
            <pc:docMk/>
            <pc:sldMk cId="3431447260" sldId="956"/>
            <ac:spMk id="3" creationId="{00000000-0000-0000-0000-000000000000}"/>
          </ac:spMkLst>
        </pc:spChg>
        <pc:picChg chg="add mod">
          <ac:chgData name="Chris Droessler" userId="625c3661-9d64-47fa-b83c-4b49393bd161" providerId="ADAL" clId="{FD491809-B641-534F-AE43-D82AAEECB4DF}" dt="2019-11-21T12:43:50.483" v="6226" actId="1076"/>
          <ac:picMkLst>
            <pc:docMk/>
            <pc:sldMk cId="3431447260" sldId="956"/>
            <ac:picMk id="1026" creationId="{37166D85-111E-2144-8C59-5A777106BC66}"/>
          </ac:picMkLst>
        </pc:picChg>
        <pc:picChg chg="add mod">
          <ac:chgData name="Chris Droessler" userId="625c3661-9d64-47fa-b83c-4b49393bd161" providerId="ADAL" clId="{FD491809-B641-534F-AE43-D82AAEECB4DF}" dt="2019-11-21T12:43:57.875" v="6229" actId="1076"/>
          <ac:picMkLst>
            <pc:docMk/>
            <pc:sldMk cId="3431447260" sldId="956"/>
            <ac:picMk id="1028" creationId="{3AD0FBC9-60E3-3841-AB93-AD01DFAF5765}"/>
          </ac:picMkLst>
        </pc:picChg>
      </pc:sldChg>
      <pc:sldChg chg="addSp delSp modSp add">
        <pc:chgData name="Chris Droessler" userId="625c3661-9d64-47fa-b83c-4b49393bd161" providerId="ADAL" clId="{FD491809-B641-534F-AE43-D82AAEECB4DF}" dt="2019-11-21T12:40:49.933" v="6218" actId="403"/>
        <pc:sldMkLst>
          <pc:docMk/>
          <pc:sldMk cId="3889225865" sldId="957"/>
        </pc:sldMkLst>
        <pc:spChg chg="del">
          <ac:chgData name="Chris Droessler" userId="625c3661-9d64-47fa-b83c-4b49393bd161" providerId="ADAL" clId="{FD491809-B641-534F-AE43-D82AAEECB4DF}" dt="2019-11-21T12:39:01.926" v="6185"/>
          <ac:spMkLst>
            <pc:docMk/>
            <pc:sldMk cId="3889225865" sldId="957"/>
            <ac:spMk id="2" creationId="{1548EB66-24A5-A04B-A0BA-C4683AD24988}"/>
          </ac:spMkLst>
        </pc:spChg>
        <pc:spChg chg="del">
          <ac:chgData name="Chris Droessler" userId="625c3661-9d64-47fa-b83c-4b49393bd161" providerId="ADAL" clId="{FD491809-B641-534F-AE43-D82AAEECB4DF}" dt="2019-11-21T12:39:01.926" v="6185"/>
          <ac:spMkLst>
            <pc:docMk/>
            <pc:sldMk cId="3889225865" sldId="957"/>
            <ac:spMk id="3" creationId="{06A61168-C18E-0D48-8BF5-4007236ED62D}"/>
          </ac:spMkLst>
        </pc:spChg>
        <pc:spChg chg="add mod">
          <ac:chgData name="Chris Droessler" userId="625c3661-9d64-47fa-b83c-4b49393bd161" providerId="ADAL" clId="{FD491809-B641-534F-AE43-D82AAEECB4DF}" dt="2019-11-21T12:40:49.933" v="6218" actId="403"/>
          <ac:spMkLst>
            <pc:docMk/>
            <pc:sldMk cId="3889225865" sldId="957"/>
            <ac:spMk id="4" creationId="{32E93EBE-485A-C049-B5AA-8B925306D76D}"/>
          </ac:spMkLst>
        </pc:spChg>
        <pc:picChg chg="add mod">
          <ac:chgData name="Chris Droessler" userId="625c3661-9d64-47fa-b83c-4b49393bd161" providerId="ADAL" clId="{FD491809-B641-534F-AE43-D82AAEECB4DF}" dt="2019-11-21T12:40:38.380" v="6216" actId="1076"/>
          <ac:picMkLst>
            <pc:docMk/>
            <pc:sldMk cId="3889225865" sldId="957"/>
            <ac:picMk id="6" creationId="{14DD737D-4936-8747-80D4-EE1B6DC48EB2}"/>
          </ac:picMkLst>
        </pc:picChg>
      </pc:sldChg>
      <pc:sldMasterChg chg="delSldLayout">
        <pc:chgData name="Chris Droessler" userId="625c3661-9d64-47fa-b83c-4b49393bd161" providerId="ADAL" clId="{FD491809-B641-534F-AE43-D82AAEECB4DF}" dt="2019-11-20T18:43:41.280" v="5971" actId="2696"/>
        <pc:sldMasterMkLst>
          <pc:docMk/>
          <pc:sldMasterMk cId="2999785688" sldId="2147483648"/>
        </pc:sldMasterMkLst>
        <pc:sldLayoutChg chg="del">
          <pc:chgData name="Chris Droessler" userId="625c3661-9d64-47fa-b83c-4b49393bd161" providerId="ADAL" clId="{FD491809-B641-534F-AE43-D82AAEECB4DF}" dt="2019-11-20T18:43:41.147" v="5962" actId="2696"/>
          <pc:sldLayoutMkLst>
            <pc:docMk/>
            <pc:sldMasterMk cId="2999785688" sldId="2147483648"/>
            <pc:sldLayoutMk cId="3910271379" sldId="2147483661"/>
          </pc:sldLayoutMkLst>
        </pc:sldLayoutChg>
        <pc:sldLayoutChg chg="del">
          <pc:chgData name="Chris Droessler" userId="625c3661-9d64-47fa-b83c-4b49393bd161" providerId="ADAL" clId="{FD491809-B641-534F-AE43-D82AAEECB4DF}" dt="2019-11-20T18:43:41.173" v="5964" actId="2696"/>
          <pc:sldLayoutMkLst>
            <pc:docMk/>
            <pc:sldMasterMk cId="2999785688" sldId="2147483648"/>
            <pc:sldLayoutMk cId="4264578010" sldId="2147483662"/>
          </pc:sldLayoutMkLst>
        </pc:sldLayoutChg>
        <pc:sldLayoutChg chg="del">
          <pc:chgData name="Chris Droessler" userId="625c3661-9d64-47fa-b83c-4b49393bd161" providerId="ADAL" clId="{FD491809-B641-534F-AE43-D82AAEECB4DF}" dt="2019-11-20T18:43:41.226" v="5967" actId="2696"/>
          <pc:sldLayoutMkLst>
            <pc:docMk/>
            <pc:sldMasterMk cId="2999785688" sldId="2147483648"/>
            <pc:sldLayoutMk cId="144283768" sldId="2147483663"/>
          </pc:sldLayoutMkLst>
        </pc:sldLayoutChg>
        <pc:sldLayoutChg chg="del">
          <pc:chgData name="Chris Droessler" userId="625c3661-9d64-47fa-b83c-4b49393bd161" providerId="ADAL" clId="{FD491809-B641-534F-AE43-D82AAEECB4DF}" dt="2019-11-20T18:43:41.255" v="5969" actId="2696"/>
          <pc:sldLayoutMkLst>
            <pc:docMk/>
            <pc:sldMasterMk cId="2999785688" sldId="2147483648"/>
            <pc:sldLayoutMk cId="2775655110" sldId="2147483664"/>
          </pc:sldLayoutMkLst>
        </pc:sldLayoutChg>
        <pc:sldLayoutChg chg="del">
          <pc:chgData name="Chris Droessler" userId="625c3661-9d64-47fa-b83c-4b49393bd161" providerId="ADAL" clId="{FD491809-B641-534F-AE43-D82AAEECB4DF}" dt="2019-11-20T18:43:41.280" v="5971" actId="2696"/>
          <pc:sldLayoutMkLst>
            <pc:docMk/>
            <pc:sldMasterMk cId="2999785688" sldId="2147483648"/>
            <pc:sldLayoutMk cId="97042876" sldId="2147483665"/>
          </pc:sldLayoutMkLst>
        </pc:sldLayoutChg>
      </pc:sldMasterChg>
    </pc:docChg>
  </pc:docChgLst>
  <pc:docChgLst>
    <pc:chgData name="Chris Droessler" userId="625c3661-9d64-47fa-b83c-4b49393bd161" providerId="ADAL" clId="{6CE97E96-1937-A343-BA60-D2F44CAFE3A9}"/>
    <pc:docChg chg="undo custSel addSld delSld modSld sldOrd delSection modSection">
      <pc:chgData name="Chris Droessler" userId="625c3661-9d64-47fa-b83c-4b49393bd161" providerId="ADAL" clId="{6CE97E96-1937-A343-BA60-D2F44CAFE3A9}" dt="2020-03-12T11:10:23.712" v="7329" actId="1037"/>
      <pc:docMkLst>
        <pc:docMk/>
      </pc:docMkLst>
      <pc:sldChg chg="add del">
        <pc:chgData name="Chris Droessler" userId="625c3661-9d64-47fa-b83c-4b49393bd161" providerId="ADAL" clId="{6CE97E96-1937-A343-BA60-D2F44CAFE3A9}" dt="2020-02-25T16:46:04.153" v="1747" actId="2696"/>
        <pc:sldMkLst>
          <pc:docMk/>
          <pc:sldMk cId="3179621906" sldId="256"/>
        </pc:sldMkLst>
      </pc:sldChg>
      <pc:sldChg chg="add del">
        <pc:chgData name="Chris Droessler" userId="625c3661-9d64-47fa-b83c-4b49393bd161" providerId="ADAL" clId="{6CE97E96-1937-A343-BA60-D2F44CAFE3A9}" dt="2020-02-25T15:19:56.172" v="598" actId="2696"/>
        <pc:sldMkLst>
          <pc:docMk/>
          <pc:sldMk cId="4196576140" sldId="257"/>
        </pc:sldMkLst>
      </pc:sldChg>
      <pc:sldChg chg="modSp add del">
        <pc:chgData name="Chris Droessler" userId="625c3661-9d64-47fa-b83c-4b49393bd161" providerId="ADAL" clId="{6CE97E96-1937-A343-BA60-D2F44CAFE3A9}" dt="2020-02-25T16:19:47.562" v="1659" actId="2696"/>
        <pc:sldMkLst>
          <pc:docMk/>
          <pc:sldMk cId="3044554641" sldId="258"/>
        </pc:sldMkLst>
        <pc:spChg chg="mod">
          <ac:chgData name="Chris Droessler" userId="625c3661-9d64-47fa-b83c-4b49393bd161" providerId="ADAL" clId="{6CE97E96-1937-A343-BA60-D2F44CAFE3A9}" dt="2020-02-25T14:59:22.877" v="56" actId="27636"/>
          <ac:spMkLst>
            <pc:docMk/>
            <pc:sldMk cId="3044554641" sldId="258"/>
            <ac:spMk id="6146" creationId="{00000000-0000-0000-0000-000000000000}"/>
          </ac:spMkLst>
        </pc:spChg>
        <pc:picChg chg="mod">
          <ac:chgData name="Chris Droessler" userId="625c3661-9d64-47fa-b83c-4b49393bd161" providerId="ADAL" clId="{6CE97E96-1937-A343-BA60-D2F44CAFE3A9}" dt="2020-02-25T15:20:10.900" v="599" actId="1076"/>
          <ac:picMkLst>
            <pc:docMk/>
            <pc:sldMk cId="3044554641" sldId="258"/>
            <ac:picMk id="3" creationId="{00000000-0000-0000-0000-000000000000}"/>
          </ac:picMkLst>
        </pc:picChg>
      </pc:sldChg>
      <pc:sldChg chg="addSp modSp add del modAnim">
        <pc:chgData name="Chris Droessler" userId="625c3661-9d64-47fa-b83c-4b49393bd161" providerId="ADAL" clId="{6CE97E96-1937-A343-BA60-D2F44CAFE3A9}" dt="2020-02-25T16:19:51.146" v="1661" actId="2696"/>
        <pc:sldMkLst>
          <pc:docMk/>
          <pc:sldMk cId="357889854" sldId="259"/>
        </pc:sldMkLst>
        <pc:spChg chg="add mod">
          <ac:chgData name="Chris Droessler" userId="625c3661-9d64-47fa-b83c-4b49393bd161" providerId="ADAL" clId="{6CE97E96-1937-A343-BA60-D2F44CAFE3A9}" dt="2020-02-25T15:38:19.164" v="840" actId="1076"/>
          <ac:spMkLst>
            <pc:docMk/>
            <pc:sldMk cId="357889854" sldId="259"/>
            <ac:spMk id="4" creationId="{FABEE4A8-D629-6B42-A21F-41B8F80E2236}"/>
          </ac:spMkLst>
        </pc:spChg>
        <pc:spChg chg="mod">
          <ac:chgData name="Chris Droessler" userId="625c3661-9d64-47fa-b83c-4b49393bd161" providerId="ADAL" clId="{6CE97E96-1937-A343-BA60-D2F44CAFE3A9}" dt="2020-02-25T15:32:23.156" v="819" actId="20577"/>
          <ac:spMkLst>
            <pc:docMk/>
            <pc:sldMk cId="357889854" sldId="259"/>
            <ac:spMk id="7170" creationId="{00000000-0000-0000-0000-000000000000}"/>
          </ac:spMkLst>
        </pc:spChg>
        <pc:spChg chg="mod">
          <ac:chgData name="Chris Droessler" userId="625c3661-9d64-47fa-b83c-4b49393bd161" providerId="ADAL" clId="{6CE97E96-1937-A343-BA60-D2F44CAFE3A9}" dt="2020-02-25T15:37:40.069" v="838" actId="20577"/>
          <ac:spMkLst>
            <pc:docMk/>
            <pc:sldMk cId="357889854" sldId="259"/>
            <ac:spMk id="7171" creationId="{00000000-0000-0000-0000-000000000000}"/>
          </ac:spMkLst>
        </pc:spChg>
      </pc:sldChg>
      <pc:sldChg chg="add del setBg">
        <pc:chgData name="Chris Droessler" userId="625c3661-9d64-47fa-b83c-4b49393bd161" providerId="ADAL" clId="{6CE97E96-1937-A343-BA60-D2F44CAFE3A9}" dt="2020-02-25T15:52:47.890" v="967" actId="2696"/>
        <pc:sldMkLst>
          <pc:docMk/>
          <pc:sldMk cId="863042426" sldId="260"/>
        </pc:sldMkLst>
      </pc:sldChg>
      <pc:sldChg chg="modSp add del modNotesTx">
        <pc:chgData name="Chris Droessler" userId="625c3661-9d64-47fa-b83c-4b49393bd161" providerId="ADAL" clId="{6CE97E96-1937-A343-BA60-D2F44CAFE3A9}" dt="2020-02-25T16:19:55.088" v="1665" actId="2696"/>
        <pc:sldMkLst>
          <pc:docMk/>
          <pc:sldMk cId="4189854604" sldId="261"/>
        </pc:sldMkLst>
        <pc:spChg chg="mod">
          <ac:chgData name="Chris Droessler" userId="625c3661-9d64-47fa-b83c-4b49393bd161" providerId="ADAL" clId="{6CE97E96-1937-A343-BA60-D2F44CAFE3A9}" dt="2020-02-25T14:59:22.927" v="58" actId="27636"/>
          <ac:spMkLst>
            <pc:docMk/>
            <pc:sldMk cId="4189854604" sldId="261"/>
            <ac:spMk id="2" creationId="{00000000-0000-0000-0000-000000000000}"/>
          </ac:spMkLst>
        </pc:spChg>
        <pc:spChg chg="mod">
          <ac:chgData name="Chris Droessler" userId="625c3661-9d64-47fa-b83c-4b49393bd161" providerId="ADAL" clId="{6CE97E96-1937-A343-BA60-D2F44CAFE3A9}" dt="2020-02-25T15:54:29.716" v="975" actId="14100"/>
          <ac:spMkLst>
            <pc:docMk/>
            <pc:sldMk cId="4189854604" sldId="261"/>
            <ac:spMk id="22532" creationId="{00000000-0000-0000-0000-000000000000}"/>
          </ac:spMkLst>
        </pc:spChg>
      </pc:sldChg>
      <pc:sldChg chg="modSp add del modNotesTx">
        <pc:chgData name="Chris Droessler" userId="625c3661-9d64-47fa-b83c-4b49393bd161" providerId="ADAL" clId="{6CE97E96-1937-A343-BA60-D2F44CAFE3A9}" dt="2020-02-25T16:19:55.780" v="1666" actId="2696"/>
        <pc:sldMkLst>
          <pc:docMk/>
          <pc:sldMk cId="1454623251" sldId="262"/>
        </pc:sldMkLst>
        <pc:spChg chg="mod">
          <ac:chgData name="Chris Droessler" userId="625c3661-9d64-47fa-b83c-4b49393bd161" providerId="ADAL" clId="{6CE97E96-1937-A343-BA60-D2F44CAFE3A9}" dt="2020-02-25T15:59:22.741" v="1240" actId="20577"/>
          <ac:spMkLst>
            <pc:docMk/>
            <pc:sldMk cId="1454623251" sldId="262"/>
            <ac:spMk id="2" creationId="{00000000-0000-0000-0000-000000000000}"/>
          </ac:spMkLst>
        </pc:spChg>
      </pc:sldChg>
      <pc:sldChg chg="modSp add del">
        <pc:chgData name="Chris Droessler" userId="625c3661-9d64-47fa-b83c-4b49393bd161" providerId="ADAL" clId="{6CE97E96-1937-A343-BA60-D2F44CAFE3A9}" dt="2020-02-25T16:19:56.337" v="1667" actId="2696"/>
        <pc:sldMkLst>
          <pc:docMk/>
          <pc:sldMk cId="2535241911" sldId="263"/>
        </pc:sldMkLst>
        <pc:spChg chg="mod">
          <ac:chgData name="Chris Droessler" userId="625c3661-9d64-47fa-b83c-4b49393bd161" providerId="ADAL" clId="{6CE97E96-1937-A343-BA60-D2F44CAFE3A9}" dt="2020-02-25T15:58:48.255" v="1223" actId="27636"/>
          <ac:spMkLst>
            <pc:docMk/>
            <pc:sldMk cId="2535241911" sldId="263"/>
            <ac:spMk id="13315" creationId="{00000000-0000-0000-0000-000000000000}"/>
          </ac:spMkLst>
        </pc:spChg>
        <pc:picChg chg="mod">
          <ac:chgData name="Chris Droessler" userId="625c3661-9d64-47fa-b83c-4b49393bd161" providerId="ADAL" clId="{6CE97E96-1937-A343-BA60-D2F44CAFE3A9}" dt="2020-02-25T15:58:56.236" v="1224" actId="1076"/>
          <ac:picMkLst>
            <pc:docMk/>
            <pc:sldMk cId="2535241911" sldId="263"/>
            <ac:picMk id="13314" creationId="{00000000-0000-0000-0000-000000000000}"/>
          </ac:picMkLst>
        </pc:picChg>
      </pc:sldChg>
      <pc:sldChg chg="add del">
        <pc:chgData name="Chris Droessler" userId="625c3661-9d64-47fa-b83c-4b49393bd161" providerId="ADAL" clId="{6CE97E96-1937-A343-BA60-D2F44CAFE3A9}" dt="2020-02-25T15:09:23.746" v="152" actId="2696"/>
        <pc:sldMkLst>
          <pc:docMk/>
          <pc:sldMk cId="3635931484" sldId="264"/>
        </pc:sldMkLst>
      </pc:sldChg>
      <pc:sldChg chg="add del">
        <pc:chgData name="Chris Droessler" userId="625c3661-9d64-47fa-b83c-4b49393bd161" providerId="ADAL" clId="{6CE97E96-1937-A343-BA60-D2F44CAFE3A9}" dt="2020-02-25T16:19:40.333" v="1651" actId="2696"/>
        <pc:sldMkLst>
          <pc:docMk/>
          <pc:sldMk cId="1744775512" sldId="265"/>
        </pc:sldMkLst>
      </pc:sldChg>
      <pc:sldChg chg="add del">
        <pc:chgData name="Chris Droessler" userId="625c3661-9d64-47fa-b83c-4b49393bd161" providerId="ADAL" clId="{6CE97E96-1937-A343-BA60-D2F44CAFE3A9}" dt="2020-02-25T16:19:45.612" v="1657" actId="2696"/>
        <pc:sldMkLst>
          <pc:docMk/>
          <pc:sldMk cId="2174866943" sldId="266"/>
        </pc:sldMkLst>
      </pc:sldChg>
      <pc:sldChg chg="add del">
        <pc:chgData name="Chris Droessler" userId="625c3661-9d64-47fa-b83c-4b49393bd161" providerId="ADAL" clId="{6CE97E96-1937-A343-BA60-D2F44CAFE3A9}" dt="2020-02-25T15:08:30.597" v="85" actId="2696"/>
        <pc:sldMkLst>
          <pc:docMk/>
          <pc:sldMk cId="588021354" sldId="267"/>
        </pc:sldMkLst>
      </pc:sldChg>
      <pc:sldChg chg="add del">
        <pc:chgData name="Chris Droessler" userId="625c3661-9d64-47fa-b83c-4b49393bd161" providerId="ADAL" clId="{6CE97E96-1937-A343-BA60-D2F44CAFE3A9}" dt="2020-02-25T16:06:47.650" v="1440" actId="2696"/>
        <pc:sldMkLst>
          <pc:docMk/>
          <pc:sldMk cId="2429851701" sldId="269"/>
        </pc:sldMkLst>
      </pc:sldChg>
      <pc:sldChg chg="add del">
        <pc:chgData name="Chris Droessler" userId="625c3661-9d64-47fa-b83c-4b49393bd161" providerId="ADAL" clId="{6CE97E96-1937-A343-BA60-D2F44CAFE3A9}" dt="2020-02-25T16:06:49.650" v="1441" actId="2696"/>
        <pc:sldMkLst>
          <pc:docMk/>
          <pc:sldMk cId="2189262707" sldId="270"/>
        </pc:sldMkLst>
      </pc:sldChg>
      <pc:sldChg chg="modSp add del">
        <pc:chgData name="Chris Droessler" userId="625c3661-9d64-47fa-b83c-4b49393bd161" providerId="ADAL" clId="{6CE97E96-1937-A343-BA60-D2F44CAFE3A9}" dt="2020-02-25T16:06:53.721" v="1442" actId="2696"/>
        <pc:sldMkLst>
          <pc:docMk/>
          <pc:sldMk cId="1378068371" sldId="271"/>
        </pc:sldMkLst>
        <pc:spChg chg="mod">
          <ac:chgData name="Chris Droessler" userId="625c3661-9d64-47fa-b83c-4b49393bd161" providerId="ADAL" clId="{6CE97E96-1937-A343-BA60-D2F44CAFE3A9}" dt="2020-02-25T14:55:45.042" v="52"/>
          <ac:spMkLst>
            <pc:docMk/>
            <pc:sldMk cId="1378068371" sldId="271"/>
            <ac:spMk id="4" creationId="{00000000-0000-0000-0000-000000000000}"/>
          </ac:spMkLst>
        </pc:spChg>
        <pc:spChg chg="mod">
          <ac:chgData name="Chris Droessler" userId="625c3661-9d64-47fa-b83c-4b49393bd161" providerId="ADAL" clId="{6CE97E96-1937-A343-BA60-D2F44CAFE3A9}" dt="2020-02-25T14:55:45.042" v="52"/>
          <ac:spMkLst>
            <pc:docMk/>
            <pc:sldMk cId="1378068371" sldId="271"/>
            <ac:spMk id="5" creationId="{00000000-0000-0000-0000-000000000000}"/>
          </ac:spMkLst>
        </pc:spChg>
      </pc:sldChg>
      <pc:sldChg chg="modSp add del">
        <pc:chgData name="Chris Droessler" userId="625c3661-9d64-47fa-b83c-4b49393bd161" providerId="ADAL" clId="{6CE97E96-1937-A343-BA60-D2F44CAFE3A9}" dt="2020-02-25T16:07:57.713" v="1445" actId="2696"/>
        <pc:sldMkLst>
          <pc:docMk/>
          <pc:sldMk cId="1024434443" sldId="272"/>
        </pc:sldMkLst>
        <pc:spChg chg="mod">
          <ac:chgData name="Chris Droessler" userId="625c3661-9d64-47fa-b83c-4b49393bd161" providerId="ADAL" clId="{6CE97E96-1937-A343-BA60-D2F44CAFE3A9}" dt="2020-02-25T14:55:45.042" v="52"/>
          <ac:spMkLst>
            <pc:docMk/>
            <pc:sldMk cId="1024434443" sldId="272"/>
            <ac:spMk id="4" creationId="{00000000-0000-0000-0000-000000000000}"/>
          </ac:spMkLst>
        </pc:spChg>
        <pc:spChg chg="mod">
          <ac:chgData name="Chris Droessler" userId="625c3661-9d64-47fa-b83c-4b49393bd161" providerId="ADAL" clId="{6CE97E96-1937-A343-BA60-D2F44CAFE3A9}" dt="2020-02-25T14:55:45.042" v="52"/>
          <ac:spMkLst>
            <pc:docMk/>
            <pc:sldMk cId="1024434443" sldId="272"/>
            <ac:spMk id="5" creationId="{00000000-0000-0000-0000-000000000000}"/>
          </ac:spMkLst>
        </pc:spChg>
      </pc:sldChg>
      <pc:sldChg chg="add del">
        <pc:chgData name="Chris Droessler" userId="625c3661-9d64-47fa-b83c-4b49393bd161" providerId="ADAL" clId="{6CE97E96-1937-A343-BA60-D2F44CAFE3A9}" dt="2020-02-25T16:20:08.670" v="1673" actId="2696"/>
        <pc:sldMkLst>
          <pc:docMk/>
          <pc:sldMk cId="272122671" sldId="273"/>
        </pc:sldMkLst>
      </pc:sldChg>
      <pc:sldChg chg="modSp add del">
        <pc:chgData name="Chris Droessler" userId="625c3661-9d64-47fa-b83c-4b49393bd161" providerId="ADAL" clId="{6CE97E96-1937-A343-BA60-D2F44CAFE3A9}" dt="2020-02-25T16:07:59.395" v="1446" actId="2696"/>
        <pc:sldMkLst>
          <pc:docMk/>
          <pc:sldMk cId="2123052316" sldId="274"/>
        </pc:sldMkLst>
        <pc:spChg chg="mod">
          <ac:chgData name="Chris Droessler" userId="625c3661-9d64-47fa-b83c-4b49393bd161" providerId="ADAL" clId="{6CE97E96-1937-A343-BA60-D2F44CAFE3A9}" dt="2020-02-25T14:55:45.042" v="52"/>
          <ac:spMkLst>
            <pc:docMk/>
            <pc:sldMk cId="2123052316" sldId="274"/>
            <ac:spMk id="4" creationId="{00000000-0000-0000-0000-000000000000}"/>
          </ac:spMkLst>
        </pc:spChg>
        <pc:spChg chg="mod">
          <ac:chgData name="Chris Droessler" userId="625c3661-9d64-47fa-b83c-4b49393bd161" providerId="ADAL" clId="{6CE97E96-1937-A343-BA60-D2F44CAFE3A9}" dt="2020-02-25T14:55:45.042" v="52"/>
          <ac:spMkLst>
            <pc:docMk/>
            <pc:sldMk cId="2123052316" sldId="274"/>
            <ac:spMk id="5" creationId="{00000000-0000-0000-0000-000000000000}"/>
          </ac:spMkLst>
        </pc:spChg>
      </pc:sldChg>
      <pc:sldChg chg="modSp add del">
        <pc:chgData name="Chris Droessler" userId="625c3661-9d64-47fa-b83c-4b49393bd161" providerId="ADAL" clId="{6CE97E96-1937-A343-BA60-D2F44CAFE3A9}" dt="2020-02-25T16:08:02.001" v="1447" actId="2696"/>
        <pc:sldMkLst>
          <pc:docMk/>
          <pc:sldMk cId="1460906499" sldId="275"/>
        </pc:sldMkLst>
        <pc:spChg chg="mod">
          <ac:chgData name="Chris Droessler" userId="625c3661-9d64-47fa-b83c-4b49393bd161" providerId="ADAL" clId="{6CE97E96-1937-A343-BA60-D2F44CAFE3A9}" dt="2020-02-25T14:55:45.042" v="52"/>
          <ac:spMkLst>
            <pc:docMk/>
            <pc:sldMk cId="1460906499" sldId="275"/>
            <ac:spMk id="4" creationId="{00000000-0000-0000-0000-000000000000}"/>
          </ac:spMkLst>
        </pc:spChg>
        <pc:spChg chg="mod">
          <ac:chgData name="Chris Droessler" userId="625c3661-9d64-47fa-b83c-4b49393bd161" providerId="ADAL" clId="{6CE97E96-1937-A343-BA60-D2F44CAFE3A9}" dt="2020-02-25T14:55:45.042" v="52"/>
          <ac:spMkLst>
            <pc:docMk/>
            <pc:sldMk cId="1460906499" sldId="275"/>
            <ac:spMk id="5" creationId="{00000000-0000-0000-0000-000000000000}"/>
          </ac:spMkLst>
        </pc:spChg>
      </pc:sldChg>
      <pc:sldChg chg="add del">
        <pc:chgData name="Chris Droessler" userId="625c3661-9d64-47fa-b83c-4b49393bd161" providerId="ADAL" clId="{6CE97E96-1937-A343-BA60-D2F44CAFE3A9}" dt="2020-02-25T16:08:06.757" v="1448" actId="2696"/>
        <pc:sldMkLst>
          <pc:docMk/>
          <pc:sldMk cId="942579567" sldId="276"/>
        </pc:sldMkLst>
      </pc:sldChg>
      <pc:sldChg chg="add del">
        <pc:chgData name="Chris Droessler" userId="625c3661-9d64-47fa-b83c-4b49393bd161" providerId="ADAL" clId="{6CE97E96-1937-A343-BA60-D2F44CAFE3A9}" dt="2020-02-25T16:08:08.226" v="1449" actId="2696"/>
        <pc:sldMkLst>
          <pc:docMk/>
          <pc:sldMk cId="386459396" sldId="277"/>
        </pc:sldMkLst>
      </pc:sldChg>
      <pc:sldChg chg="add del">
        <pc:chgData name="Chris Droessler" userId="625c3661-9d64-47fa-b83c-4b49393bd161" providerId="ADAL" clId="{6CE97E96-1937-A343-BA60-D2F44CAFE3A9}" dt="2020-02-25T16:08:09.908" v="1450" actId="2696"/>
        <pc:sldMkLst>
          <pc:docMk/>
          <pc:sldMk cId="812153362" sldId="278"/>
        </pc:sldMkLst>
      </pc:sldChg>
      <pc:sldChg chg="add del">
        <pc:chgData name="Chris Droessler" userId="625c3661-9d64-47fa-b83c-4b49393bd161" providerId="ADAL" clId="{6CE97E96-1937-A343-BA60-D2F44CAFE3A9}" dt="2020-02-25T16:08:11.050" v="1451" actId="2696"/>
        <pc:sldMkLst>
          <pc:docMk/>
          <pc:sldMk cId="1155328434" sldId="279"/>
        </pc:sldMkLst>
      </pc:sldChg>
      <pc:sldChg chg="modSp add del">
        <pc:chgData name="Chris Droessler" userId="625c3661-9d64-47fa-b83c-4b49393bd161" providerId="ADAL" clId="{6CE97E96-1937-A343-BA60-D2F44CAFE3A9}" dt="2020-02-25T16:08:14.480" v="1452" actId="2696"/>
        <pc:sldMkLst>
          <pc:docMk/>
          <pc:sldMk cId="2632774069" sldId="280"/>
        </pc:sldMkLst>
        <pc:spChg chg="mod">
          <ac:chgData name="Chris Droessler" userId="625c3661-9d64-47fa-b83c-4b49393bd161" providerId="ADAL" clId="{6CE97E96-1937-A343-BA60-D2F44CAFE3A9}" dt="2020-02-25T14:59:23.058" v="63" actId="27636"/>
          <ac:spMkLst>
            <pc:docMk/>
            <pc:sldMk cId="2632774069" sldId="280"/>
            <ac:spMk id="2" creationId="{00000000-0000-0000-0000-000000000000}"/>
          </ac:spMkLst>
        </pc:spChg>
      </pc:sldChg>
      <pc:sldChg chg="modSp add del">
        <pc:chgData name="Chris Droessler" userId="625c3661-9d64-47fa-b83c-4b49393bd161" providerId="ADAL" clId="{6CE97E96-1937-A343-BA60-D2F44CAFE3A9}" dt="2020-02-25T16:06:37.626" v="1439" actId="2696"/>
        <pc:sldMkLst>
          <pc:docMk/>
          <pc:sldMk cId="3133952617" sldId="282"/>
        </pc:sldMkLst>
        <pc:spChg chg="mod">
          <ac:chgData name="Chris Droessler" userId="625c3661-9d64-47fa-b83c-4b49393bd161" providerId="ADAL" clId="{6CE97E96-1937-A343-BA60-D2F44CAFE3A9}" dt="2020-02-25T14:59:23.008" v="61" actId="27636"/>
          <ac:spMkLst>
            <pc:docMk/>
            <pc:sldMk cId="3133952617" sldId="282"/>
            <ac:spMk id="2" creationId="{00000000-0000-0000-0000-000000000000}"/>
          </ac:spMkLst>
        </pc:spChg>
      </pc:sldChg>
      <pc:sldChg chg="add del">
        <pc:chgData name="Chris Droessler" userId="625c3661-9d64-47fa-b83c-4b49393bd161" providerId="ADAL" clId="{6CE97E96-1937-A343-BA60-D2F44CAFE3A9}" dt="2020-02-25T16:08:15.919" v="1453" actId="2696"/>
        <pc:sldMkLst>
          <pc:docMk/>
          <pc:sldMk cId="1322589342" sldId="283"/>
        </pc:sldMkLst>
      </pc:sldChg>
      <pc:sldChg chg="add del">
        <pc:chgData name="Chris Droessler" userId="625c3661-9d64-47fa-b83c-4b49393bd161" providerId="ADAL" clId="{6CE97E96-1937-A343-BA60-D2F44CAFE3A9}" dt="2020-02-25T16:08:17.623" v="1454" actId="2696"/>
        <pc:sldMkLst>
          <pc:docMk/>
          <pc:sldMk cId="2653391206" sldId="284"/>
        </pc:sldMkLst>
      </pc:sldChg>
      <pc:sldChg chg="modSp add del">
        <pc:chgData name="Chris Droessler" userId="625c3661-9d64-47fa-b83c-4b49393bd161" providerId="ADAL" clId="{6CE97E96-1937-A343-BA60-D2F44CAFE3A9}" dt="2020-03-05T17:54:06.867" v="3436" actId="2696"/>
        <pc:sldMkLst>
          <pc:docMk/>
          <pc:sldMk cId="3069663557" sldId="298"/>
        </pc:sldMkLst>
        <pc:spChg chg="mod">
          <ac:chgData name="Chris Droessler" userId="625c3661-9d64-47fa-b83c-4b49393bd161" providerId="ADAL" clId="{6CE97E96-1937-A343-BA60-D2F44CAFE3A9}" dt="2020-02-25T16:47:46.441" v="1759" actId="27636"/>
          <ac:spMkLst>
            <pc:docMk/>
            <pc:sldMk cId="3069663557" sldId="298"/>
            <ac:spMk id="4" creationId="{00000000-0000-0000-0000-000000000000}"/>
          </ac:spMkLst>
        </pc:spChg>
      </pc:sldChg>
      <pc:sldChg chg="modSp add del">
        <pc:chgData name="Chris Droessler" userId="625c3661-9d64-47fa-b83c-4b49393bd161" providerId="ADAL" clId="{6CE97E96-1937-A343-BA60-D2F44CAFE3A9}" dt="2020-03-05T17:53:11.749" v="3430" actId="2696"/>
        <pc:sldMkLst>
          <pc:docMk/>
          <pc:sldMk cId="599565151" sldId="299"/>
        </pc:sldMkLst>
        <pc:spChg chg="mod">
          <ac:chgData name="Chris Droessler" userId="625c3661-9d64-47fa-b83c-4b49393bd161" providerId="ADAL" clId="{6CE97E96-1937-A343-BA60-D2F44CAFE3A9}" dt="2020-02-25T16:47:46.591" v="1764" actId="27636"/>
          <ac:spMkLst>
            <pc:docMk/>
            <pc:sldMk cId="599565151" sldId="299"/>
            <ac:spMk id="2" creationId="{00000000-0000-0000-0000-000000000000}"/>
          </ac:spMkLst>
        </pc:spChg>
      </pc:sldChg>
      <pc:sldChg chg="modSp add del">
        <pc:chgData name="Chris Droessler" userId="625c3661-9d64-47fa-b83c-4b49393bd161" providerId="ADAL" clId="{6CE97E96-1937-A343-BA60-D2F44CAFE3A9}" dt="2020-03-05T17:53:13.129" v="3431" actId="2696"/>
        <pc:sldMkLst>
          <pc:docMk/>
          <pc:sldMk cId="366230964" sldId="300"/>
        </pc:sldMkLst>
        <pc:spChg chg="mod">
          <ac:chgData name="Chris Droessler" userId="625c3661-9d64-47fa-b83c-4b49393bd161" providerId="ADAL" clId="{6CE97E96-1937-A343-BA60-D2F44CAFE3A9}" dt="2020-02-25T16:47:46.562" v="1762" actId="27636"/>
          <ac:spMkLst>
            <pc:docMk/>
            <pc:sldMk cId="366230964" sldId="300"/>
            <ac:spMk id="2" creationId="{00000000-0000-0000-0000-000000000000}"/>
          </ac:spMkLst>
        </pc:spChg>
      </pc:sldChg>
      <pc:sldChg chg="add del">
        <pc:chgData name="Chris Droessler" userId="625c3661-9d64-47fa-b83c-4b49393bd161" providerId="ADAL" clId="{6CE97E96-1937-A343-BA60-D2F44CAFE3A9}" dt="2020-03-05T17:53:07.965" v="3428" actId="2696"/>
        <pc:sldMkLst>
          <pc:docMk/>
          <pc:sldMk cId="4241218372" sldId="301"/>
        </pc:sldMkLst>
      </pc:sldChg>
      <pc:sldChg chg="add del ord">
        <pc:chgData name="Chris Droessler" userId="625c3661-9d64-47fa-b83c-4b49393bd161" providerId="ADAL" clId="{6CE97E96-1937-A343-BA60-D2F44CAFE3A9}" dt="2020-03-05T17:53:03.810" v="3427" actId="2696"/>
        <pc:sldMkLst>
          <pc:docMk/>
          <pc:sldMk cId="599240058" sldId="302"/>
        </pc:sldMkLst>
      </pc:sldChg>
      <pc:sldChg chg="modSp add del">
        <pc:chgData name="Chris Droessler" userId="625c3661-9d64-47fa-b83c-4b49393bd161" providerId="ADAL" clId="{6CE97E96-1937-A343-BA60-D2F44CAFE3A9}" dt="2020-03-05T17:53:16.624" v="3432" actId="2696"/>
        <pc:sldMkLst>
          <pc:docMk/>
          <pc:sldMk cId="3522973988" sldId="303"/>
        </pc:sldMkLst>
        <pc:spChg chg="mod">
          <ac:chgData name="Chris Droessler" userId="625c3661-9d64-47fa-b83c-4b49393bd161" providerId="ADAL" clId="{6CE97E96-1937-A343-BA60-D2F44CAFE3A9}" dt="2020-02-25T16:47:46.491" v="1761" actId="27636"/>
          <ac:spMkLst>
            <pc:docMk/>
            <pc:sldMk cId="3522973988" sldId="303"/>
            <ac:spMk id="4" creationId="{00000000-0000-0000-0000-000000000000}"/>
          </ac:spMkLst>
        </pc:spChg>
      </pc:sldChg>
      <pc:sldChg chg="add del">
        <pc:chgData name="Chris Droessler" userId="625c3661-9d64-47fa-b83c-4b49393bd161" providerId="ADAL" clId="{6CE97E96-1937-A343-BA60-D2F44CAFE3A9}" dt="2020-03-05T17:53:29.209" v="3433" actId="2696"/>
        <pc:sldMkLst>
          <pc:docMk/>
          <pc:sldMk cId="714183760" sldId="304"/>
        </pc:sldMkLst>
      </pc:sldChg>
      <pc:sldChg chg="add del">
        <pc:chgData name="Chris Droessler" userId="625c3661-9d64-47fa-b83c-4b49393bd161" providerId="ADAL" clId="{6CE97E96-1937-A343-BA60-D2F44CAFE3A9}" dt="2020-03-05T17:53:09.724" v="3429" actId="2696"/>
        <pc:sldMkLst>
          <pc:docMk/>
          <pc:sldMk cId="3609244586" sldId="305"/>
        </pc:sldMkLst>
      </pc:sldChg>
      <pc:sldChg chg="add del">
        <pc:chgData name="Chris Droessler" userId="625c3661-9d64-47fa-b83c-4b49393bd161" providerId="ADAL" clId="{6CE97E96-1937-A343-BA60-D2F44CAFE3A9}" dt="2020-02-25T16:44:29.934" v="1731" actId="2696"/>
        <pc:sldMkLst>
          <pc:docMk/>
          <pc:sldMk cId="4175322770" sldId="313"/>
        </pc:sldMkLst>
      </pc:sldChg>
      <pc:sldChg chg="modSp add del">
        <pc:chgData name="Chris Droessler" userId="625c3661-9d64-47fa-b83c-4b49393bd161" providerId="ADAL" clId="{6CE97E96-1937-A343-BA60-D2F44CAFE3A9}" dt="2020-03-05T17:54:05.814" v="3435" actId="2696"/>
        <pc:sldMkLst>
          <pc:docMk/>
          <pc:sldMk cId="2073319239" sldId="314"/>
        </pc:sldMkLst>
        <pc:spChg chg="mod">
          <ac:chgData name="Chris Droessler" userId="625c3661-9d64-47fa-b83c-4b49393bd161" providerId="ADAL" clId="{6CE97E96-1937-A343-BA60-D2F44CAFE3A9}" dt="2020-02-25T16:47:46.465" v="1760" actId="27636"/>
          <ac:spMkLst>
            <pc:docMk/>
            <pc:sldMk cId="2073319239" sldId="314"/>
            <ac:spMk id="4" creationId="{00000000-0000-0000-0000-000000000000}"/>
          </ac:spMkLst>
        </pc:spChg>
      </pc:sldChg>
      <pc:sldChg chg="add del">
        <pc:chgData name="Chris Droessler" userId="625c3661-9d64-47fa-b83c-4b49393bd161" providerId="ADAL" clId="{6CE97E96-1937-A343-BA60-D2F44CAFE3A9}" dt="2020-02-25T16:44:27.199" v="1729" actId="2696"/>
        <pc:sldMkLst>
          <pc:docMk/>
          <pc:sldMk cId="1601598584" sldId="316"/>
        </pc:sldMkLst>
      </pc:sldChg>
      <pc:sldChg chg="add del">
        <pc:chgData name="Chris Droessler" userId="625c3661-9d64-47fa-b83c-4b49393bd161" providerId="ADAL" clId="{6CE97E96-1937-A343-BA60-D2F44CAFE3A9}" dt="2020-02-25T16:44:28.879" v="1730" actId="2696"/>
        <pc:sldMkLst>
          <pc:docMk/>
          <pc:sldMk cId="2841370936" sldId="317"/>
        </pc:sldMkLst>
      </pc:sldChg>
      <pc:sldChg chg="addSp modSp add del">
        <pc:chgData name="Chris Droessler" userId="625c3661-9d64-47fa-b83c-4b49393bd161" providerId="ADAL" clId="{6CE97E96-1937-A343-BA60-D2F44CAFE3A9}" dt="2020-03-11T13:29:24.853" v="3859" actId="2696"/>
        <pc:sldMkLst>
          <pc:docMk/>
          <pc:sldMk cId="2685130886" sldId="324"/>
        </pc:sldMkLst>
        <pc:spChg chg="add mod">
          <ac:chgData name="Chris Droessler" userId="625c3661-9d64-47fa-b83c-4b49393bd161" providerId="ADAL" clId="{6CE97E96-1937-A343-BA60-D2F44CAFE3A9}" dt="2020-03-11T13:06:31.162" v="3669" actId="167"/>
          <ac:spMkLst>
            <pc:docMk/>
            <pc:sldMk cId="2685130886" sldId="324"/>
            <ac:spMk id="3" creationId="{BBD86690-7223-ED42-A19B-0F252638880F}"/>
          </ac:spMkLst>
        </pc:spChg>
      </pc:sldChg>
      <pc:sldChg chg="modSp add modNotesTx">
        <pc:chgData name="Chris Droessler" userId="625c3661-9d64-47fa-b83c-4b49393bd161" providerId="ADAL" clId="{6CE97E96-1937-A343-BA60-D2F44CAFE3A9}" dt="2020-03-11T20:33:04.068" v="6367" actId="255"/>
        <pc:sldMkLst>
          <pc:docMk/>
          <pc:sldMk cId="735729086" sldId="341"/>
        </pc:sldMkLst>
        <pc:spChg chg="mod">
          <ac:chgData name="Chris Droessler" userId="625c3661-9d64-47fa-b83c-4b49393bd161" providerId="ADAL" clId="{6CE97E96-1937-A343-BA60-D2F44CAFE3A9}" dt="2020-03-11T13:38:49.353" v="3905" actId="255"/>
          <ac:spMkLst>
            <pc:docMk/>
            <pc:sldMk cId="735729086" sldId="341"/>
            <ac:spMk id="2" creationId="{00000000-0000-0000-0000-000000000000}"/>
          </ac:spMkLst>
        </pc:spChg>
        <pc:grpChg chg="mod">
          <ac:chgData name="Chris Droessler" userId="625c3661-9d64-47fa-b83c-4b49393bd161" providerId="ADAL" clId="{6CE97E96-1937-A343-BA60-D2F44CAFE3A9}" dt="2020-03-11T13:38:42.910" v="3904" actId="14100"/>
          <ac:grpSpMkLst>
            <pc:docMk/>
            <pc:sldMk cId="735729086" sldId="341"/>
            <ac:grpSpMk id="7" creationId="{465C8A13-8A3E-FC49-BF57-6A4E1E209419}"/>
          </ac:grpSpMkLst>
        </pc:grpChg>
      </pc:sldChg>
      <pc:sldChg chg="modSp add modNotesTx">
        <pc:chgData name="Chris Droessler" userId="625c3661-9d64-47fa-b83c-4b49393bd161" providerId="ADAL" clId="{6CE97E96-1937-A343-BA60-D2F44CAFE3A9}" dt="2020-03-11T20:43:29.836" v="6738" actId="14100"/>
        <pc:sldMkLst>
          <pc:docMk/>
          <pc:sldMk cId="1842592396" sldId="342"/>
        </pc:sldMkLst>
        <pc:spChg chg="mod">
          <ac:chgData name="Chris Droessler" userId="625c3661-9d64-47fa-b83c-4b49393bd161" providerId="ADAL" clId="{6CE97E96-1937-A343-BA60-D2F44CAFE3A9}" dt="2020-03-11T13:38:56.563" v="3906" actId="255"/>
          <ac:spMkLst>
            <pc:docMk/>
            <pc:sldMk cId="1842592396" sldId="342"/>
            <ac:spMk id="2" creationId="{00000000-0000-0000-0000-000000000000}"/>
          </ac:spMkLst>
        </pc:spChg>
        <pc:grpChg chg="mod">
          <ac:chgData name="Chris Droessler" userId="625c3661-9d64-47fa-b83c-4b49393bd161" providerId="ADAL" clId="{6CE97E96-1937-A343-BA60-D2F44CAFE3A9}" dt="2020-03-11T20:43:29.836" v="6738" actId="14100"/>
          <ac:grpSpMkLst>
            <pc:docMk/>
            <pc:sldMk cId="1842592396" sldId="342"/>
            <ac:grpSpMk id="7" creationId="{5E2FB6EA-3008-AD4F-80AF-511DDDFBD08E}"/>
          </ac:grpSpMkLst>
        </pc:grpChg>
      </pc:sldChg>
      <pc:sldChg chg="add del ord">
        <pc:chgData name="Chris Droessler" userId="625c3661-9d64-47fa-b83c-4b49393bd161" providerId="ADAL" clId="{6CE97E96-1937-A343-BA60-D2F44CAFE3A9}" dt="2020-02-25T16:20:11.566" v="1675" actId="2696"/>
        <pc:sldMkLst>
          <pc:docMk/>
          <pc:sldMk cId="1728197002" sldId="396"/>
        </pc:sldMkLst>
      </pc:sldChg>
      <pc:sldChg chg="add del ord">
        <pc:chgData name="Chris Droessler" userId="625c3661-9d64-47fa-b83c-4b49393bd161" providerId="ADAL" clId="{6CE97E96-1937-A343-BA60-D2F44CAFE3A9}" dt="2020-02-25T16:48:12.117" v="1782" actId="2696"/>
        <pc:sldMkLst>
          <pc:docMk/>
          <pc:sldMk cId="1571300682" sldId="471"/>
        </pc:sldMkLst>
      </pc:sldChg>
      <pc:sldChg chg="modSp add ord modNotesTx">
        <pc:chgData name="Chris Droessler" userId="625c3661-9d64-47fa-b83c-4b49393bd161" providerId="ADAL" clId="{6CE97E96-1937-A343-BA60-D2F44CAFE3A9}" dt="2020-03-11T20:37:47.834" v="6489" actId="1036"/>
        <pc:sldMkLst>
          <pc:docMk/>
          <pc:sldMk cId="1820506033" sldId="473"/>
        </pc:sldMkLst>
        <pc:spChg chg="mod">
          <ac:chgData name="Chris Droessler" userId="625c3661-9d64-47fa-b83c-4b49393bd161" providerId="ADAL" clId="{6CE97E96-1937-A343-BA60-D2F44CAFE3A9}" dt="2020-03-11T20:37:47.834" v="6489" actId="1036"/>
          <ac:spMkLst>
            <pc:docMk/>
            <pc:sldMk cId="1820506033" sldId="473"/>
            <ac:spMk id="12291" creationId="{00000000-0000-0000-0000-000000000000}"/>
          </ac:spMkLst>
        </pc:spChg>
        <pc:picChg chg="mod">
          <ac:chgData name="Chris Droessler" userId="625c3661-9d64-47fa-b83c-4b49393bd161" providerId="ADAL" clId="{6CE97E96-1937-A343-BA60-D2F44CAFE3A9}" dt="2020-03-11T20:37:36.417" v="6483" actId="1076"/>
          <ac:picMkLst>
            <pc:docMk/>
            <pc:sldMk cId="1820506033" sldId="473"/>
            <ac:picMk id="12292" creationId="{00000000-0000-0000-0000-000000000000}"/>
          </ac:picMkLst>
        </pc:picChg>
      </pc:sldChg>
      <pc:sldChg chg="modSp add ord modNotesTx">
        <pc:chgData name="Chris Droessler" userId="625c3661-9d64-47fa-b83c-4b49393bd161" providerId="ADAL" clId="{6CE97E96-1937-A343-BA60-D2F44CAFE3A9}" dt="2020-03-11T20:37:56.386" v="6495" actId="14100"/>
        <pc:sldMkLst>
          <pc:docMk/>
          <pc:sldMk cId="3343940076" sldId="474"/>
        </pc:sldMkLst>
        <pc:spChg chg="mod">
          <ac:chgData name="Chris Droessler" userId="625c3661-9d64-47fa-b83c-4b49393bd161" providerId="ADAL" clId="{6CE97E96-1937-A343-BA60-D2F44CAFE3A9}" dt="2020-03-11T20:37:51.970" v="6494" actId="1036"/>
          <ac:spMkLst>
            <pc:docMk/>
            <pc:sldMk cId="3343940076" sldId="474"/>
            <ac:spMk id="13315" creationId="{00000000-0000-0000-0000-000000000000}"/>
          </ac:spMkLst>
        </pc:spChg>
        <pc:picChg chg="mod">
          <ac:chgData name="Chris Droessler" userId="625c3661-9d64-47fa-b83c-4b49393bd161" providerId="ADAL" clId="{6CE97E96-1937-A343-BA60-D2F44CAFE3A9}" dt="2020-03-11T20:37:56.386" v="6495" actId="14100"/>
          <ac:picMkLst>
            <pc:docMk/>
            <pc:sldMk cId="3343940076" sldId="474"/>
            <ac:picMk id="13316" creationId="{00000000-0000-0000-0000-000000000000}"/>
          </ac:picMkLst>
        </pc:picChg>
      </pc:sldChg>
      <pc:sldChg chg="modSp add ord">
        <pc:chgData name="Chris Droessler" userId="625c3661-9d64-47fa-b83c-4b49393bd161" providerId="ADAL" clId="{6CE97E96-1937-A343-BA60-D2F44CAFE3A9}" dt="2020-03-11T20:38:28.495" v="6519" actId="20577"/>
        <pc:sldMkLst>
          <pc:docMk/>
          <pc:sldMk cId="4233917288" sldId="475"/>
        </pc:sldMkLst>
        <pc:spChg chg="mod">
          <ac:chgData name="Chris Droessler" userId="625c3661-9d64-47fa-b83c-4b49393bd161" providerId="ADAL" clId="{6CE97E96-1937-A343-BA60-D2F44CAFE3A9}" dt="2020-03-11T20:38:28.495" v="6519" actId="20577"/>
          <ac:spMkLst>
            <pc:docMk/>
            <pc:sldMk cId="4233917288" sldId="475"/>
            <ac:spMk id="14339" creationId="{00000000-0000-0000-0000-000000000000}"/>
          </ac:spMkLst>
        </pc:spChg>
        <pc:picChg chg="mod">
          <ac:chgData name="Chris Droessler" userId="625c3661-9d64-47fa-b83c-4b49393bd161" providerId="ADAL" clId="{6CE97E96-1937-A343-BA60-D2F44CAFE3A9}" dt="2020-03-11T20:38:12.658" v="6511" actId="1076"/>
          <ac:picMkLst>
            <pc:docMk/>
            <pc:sldMk cId="4233917288" sldId="475"/>
            <ac:picMk id="14340" creationId="{00000000-0000-0000-0000-000000000000}"/>
          </ac:picMkLst>
        </pc:picChg>
      </pc:sldChg>
      <pc:sldChg chg="modSp add ord">
        <pc:chgData name="Chris Droessler" userId="625c3661-9d64-47fa-b83c-4b49393bd161" providerId="ADAL" clId="{6CE97E96-1937-A343-BA60-D2F44CAFE3A9}" dt="2020-03-11T20:38:41.467" v="6527" actId="1076"/>
        <pc:sldMkLst>
          <pc:docMk/>
          <pc:sldMk cId="4041313514" sldId="476"/>
        </pc:sldMkLst>
        <pc:spChg chg="mod">
          <ac:chgData name="Chris Droessler" userId="625c3661-9d64-47fa-b83c-4b49393bd161" providerId="ADAL" clId="{6CE97E96-1937-A343-BA60-D2F44CAFE3A9}" dt="2020-03-11T20:38:38.587" v="6526" actId="1036"/>
          <ac:spMkLst>
            <pc:docMk/>
            <pc:sldMk cId="4041313514" sldId="476"/>
            <ac:spMk id="15363" creationId="{00000000-0000-0000-0000-000000000000}"/>
          </ac:spMkLst>
        </pc:spChg>
        <pc:picChg chg="mod">
          <ac:chgData name="Chris Droessler" userId="625c3661-9d64-47fa-b83c-4b49393bd161" providerId="ADAL" clId="{6CE97E96-1937-A343-BA60-D2F44CAFE3A9}" dt="2020-03-11T20:38:41.467" v="6527" actId="1076"/>
          <ac:picMkLst>
            <pc:docMk/>
            <pc:sldMk cId="4041313514" sldId="476"/>
            <ac:picMk id="15364" creationId="{00000000-0000-0000-0000-000000000000}"/>
          </ac:picMkLst>
        </pc:picChg>
      </pc:sldChg>
      <pc:sldChg chg="modSp add ord modNotesTx">
        <pc:chgData name="Chris Droessler" userId="625c3661-9d64-47fa-b83c-4b49393bd161" providerId="ADAL" clId="{6CE97E96-1937-A343-BA60-D2F44CAFE3A9}" dt="2020-03-11T20:39:06.780" v="6538" actId="1036"/>
        <pc:sldMkLst>
          <pc:docMk/>
          <pc:sldMk cId="2682446076" sldId="477"/>
        </pc:sldMkLst>
        <pc:spChg chg="mod">
          <ac:chgData name="Chris Droessler" userId="625c3661-9d64-47fa-b83c-4b49393bd161" providerId="ADAL" clId="{6CE97E96-1937-A343-BA60-D2F44CAFE3A9}" dt="2020-03-11T20:39:06.780" v="6538" actId="1036"/>
          <ac:spMkLst>
            <pc:docMk/>
            <pc:sldMk cId="2682446076" sldId="477"/>
            <ac:spMk id="16387" creationId="{00000000-0000-0000-0000-000000000000}"/>
          </ac:spMkLst>
        </pc:spChg>
        <pc:picChg chg="mod">
          <ac:chgData name="Chris Droessler" userId="625c3661-9d64-47fa-b83c-4b49393bd161" providerId="ADAL" clId="{6CE97E96-1937-A343-BA60-D2F44CAFE3A9}" dt="2020-03-11T20:38:51.379" v="6529" actId="1076"/>
          <ac:picMkLst>
            <pc:docMk/>
            <pc:sldMk cId="2682446076" sldId="477"/>
            <ac:picMk id="16388" creationId="{00000000-0000-0000-0000-000000000000}"/>
          </ac:picMkLst>
        </pc:picChg>
      </pc:sldChg>
      <pc:sldChg chg="modSp add ord">
        <pc:chgData name="Chris Droessler" userId="625c3661-9d64-47fa-b83c-4b49393bd161" providerId="ADAL" clId="{6CE97E96-1937-A343-BA60-D2F44CAFE3A9}" dt="2020-03-11T20:39:52.727" v="6576" actId="20577"/>
        <pc:sldMkLst>
          <pc:docMk/>
          <pc:sldMk cId="140320738" sldId="478"/>
        </pc:sldMkLst>
        <pc:spChg chg="mod">
          <ac:chgData name="Chris Droessler" userId="625c3661-9d64-47fa-b83c-4b49393bd161" providerId="ADAL" clId="{6CE97E96-1937-A343-BA60-D2F44CAFE3A9}" dt="2020-03-11T20:39:52.727" v="6576" actId="20577"/>
          <ac:spMkLst>
            <pc:docMk/>
            <pc:sldMk cId="140320738" sldId="478"/>
            <ac:spMk id="17411" creationId="{00000000-0000-0000-0000-000000000000}"/>
          </ac:spMkLst>
        </pc:spChg>
        <pc:picChg chg="mod">
          <ac:chgData name="Chris Droessler" userId="625c3661-9d64-47fa-b83c-4b49393bd161" providerId="ADAL" clId="{6CE97E96-1937-A343-BA60-D2F44CAFE3A9}" dt="2020-03-11T20:39:34.148" v="6571" actId="14100"/>
          <ac:picMkLst>
            <pc:docMk/>
            <pc:sldMk cId="140320738" sldId="478"/>
            <ac:picMk id="17412" creationId="{00000000-0000-0000-0000-000000000000}"/>
          </ac:picMkLst>
        </pc:picChg>
      </pc:sldChg>
      <pc:sldChg chg="modSp add ord">
        <pc:chgData name="Chris Droessler" userId="625c3661-9d64-47fa-b83c-4b49393bd161" providerId="ADAL" clId="{6CE97E96-1937-A343-BA60-D2F44CAFE3A9}" dt="2020-03-11T20:40:42.198" v="6613" actId="1076"/>
        <pc:sldMkLst>
          <pc:docMk/>
          <pc:sldMk cId="2206800972" sldId="479"/>
        </pc:sldMkLst>
        <pc:spChg chg="mod">
          <ac:chgData name="Chris Droessler" userId="625c3661-9d64-47fa-b83c-4b49393bd161" providerId="ADAL" clId="{6CE97E96-1937-A343-BA60-D2F44CAFE3A9}" dt="2020-03-11T20:40:32.576" v="6610" actId="20577"/>
          <ac:spMkLst>
            <pc:docMk/>
            <pc:sldMk cId="2206800972" sldId="479"/>
            <ac:spMk id="18435" creationId="{00000000-0000-0000-0000-000000000000}"/>
          </ac:spMkLst>
        </pc:spChg>
        <pc:picChg chg="mod">
          <ac:chgData name="Chris Droessler" userId="625c3661-9d64-47fa-b83c-4b49393bd161" providerId="ADAL" clId="{6CE97E96-1937-A343-BA60-D2F44CAFE3A9}" dt="2020-03-11T20:40:42.198" v="6613" actId="1076"/>
          <ac:picMkLst>
            <pc:docMk/>
            <pc:sldMk cId="2206800972" sldId="479"/>
            <ac:picMk id="18436" creationId="{00000000-0000-0000-0000-000000000000}"/>
          </ac:picMkLst>
        </pc:picChg>
      </pc:sldChg>
      <pc:sldChg chg="add modNotesTx">
        <pc:chgData name="Chris Droessler" userId="625c3661-9d64-47fa-b83c-4b49393bd161" providerId="ADAL" clId="{6CE97E96-1937-A343-BA60-D2F44CAFE3A9}" dt="2020-03-11T20:33:51.131" v="6372" actId="20577"/>
        <pc:sldMkLst>
          <pc:docMk/>
          <pc:sldMk cId="3250008117" sldId="480"/>
        </pc:sldMkLst>
      </pc:sldChg>
      <pc:sldChg chg="modSp add ord">
        <pc:chgData name="Chris Droessler" userId="625c3661-9d64-47fa-b83c-4b49393bd161" providerId="ADAL" clId="{6CE97E96-1937-A343-BA60-D2F44CAFE3A9}" dt="2020-03-11T20:41:57.401" v="6687" actId="14100"/>
        <pc:sldMkLst>
          <pc:docMk/>
          <pc:sldMk cId="379462681" sldId="481"/>
        </pc:sldMkLst>
        <pc:spChg chg="mod">
          <ac:chgData name="Chris Droessler" userId="625c3661-9d64-47fa-b83c-4b49393bd161" providerId="ADAL" clId="{6CE97E96-1937-A343-BA60-D2F44CAFE3A9}" dt="2020-03-11T20:41:52.187" v="6685" actId="20577"/>
          <ac:spMkLst>
            <pc:docMk/>
            <pc:sldMk cId="379462681" sldId="481"/>
            <ac:spMk id="20483" creationId="{00000000-0000-0000-0000-000000000000}"/>
          </ac:spMkLst>
        </pc:spChg>
        <pc:picChg chg="mod">
          <ac:chgData name="Chris Droessler" userId="625c3661-9d64-47fa-b83c-4b49393bd161" providerId="ADAL" clId="{6CE97E96-1937-A343-BA60-D2F44CAFE3A9}" dt="2020-03-11T20:41:57.401" v="6687" actId="14100"/>
          <ac:picMkLst>
            <pc:docMk/>
            <pc:sldMk cId="379462681" sldId="481"/>
            <ac:picMk id="20484" creationId="{00000000-0000-0000-0000-000000000000}"/>
          </ac:picMkLst>
        </pc:picChg>
      </pc:sldChg>
      <pc:sldChg chg="add del">
        <pc:chgData name="Chris Droessler" userId="625c3661-9d64-47fa-b83c-4b49393bd161" providerId="ADAL" clId="{6CE97E96-1937-A343-BA60-D2F44CAFE3A9}" dt="2020-02-25T16:19:42.827" v="1653" actId="2696"/>
        <pc:sldMkLst>
          <pc:docMk/>
          <pc:sldMk cId="1018843123" sldId="481"/>
        </pc:sldMkLst>
      </pc:sldChg>
      <pc:sldChg chg="add del">
        <pc:chgData name="Chris Droessler" userId="625c3661-9d64-47fa-b83c-4b49393bd161" providerId="ADAL" clId="{6CE97E96-1937-A343-BA60-D2F44CAFE3A9}" dt="2020-02-25T16:19:43.572" v="1654" actId="2696"/>
        <pc:sldMkLst>
          <pc:docMk/>
          <pc:sldMk cId="1584066431" sldId="482"/>
        </pc:sldMkLst>
      </pc:sldChg>
      <pc:sldChg chg="add modNotesTx">
        <pc:chgData name="Chris Droessler" userId="625c3661-9d64-47fa-b83c-4b49393bd161" providerId="ADAL" clId="{6CE97E96-1937-A343-BA60-D2F44CAFE3A9}" dt="2020-03-11T19:55:45.390" v="6323" actId="403"/>
        <pc:sldMkLst>
          <pc:docMk/>
          <pc:sldMk cId="2274125577" sldId="482"/>
        </pc:sldMkLst>
      </pc:sldChg>
      <pc:sldChg chg="addSp delSp modSp add setBg delAnim modNotesTx">
        <pc:chgData name="Chris Droessler" userId="625c3661-9d64-47fa-b83c-4b49393bd161" providerId="ADAL" clId="{6CE97E96-1937-A343-BA60-D2F44CAFE3A9}" dt="2020-03-11T20:35:16.487" v="6387" actId="20577"/>
        <pc:sldMkLst>
          <pc:docMk/>
          <pc:sldMk cId="62332618" sldId="483"/>
        </pc:sldMkLst>
        <pc:spChg chg="add mod">
          <ac:chgData name="Chris Droessler" userId="625c3661-9d64-47fa-b83c-4b49393bd161" providerId="ADAL" clId="{6CE97E96-1937-A343-BA60-D2F44CAFE3A9}" dt="2020-03-05T17:49:43.100" v="3417" actId="14100"/>
          <ac:spMkLst>
            <pc:docMk/>
            <pc:sldMk cId="62332618" sldId="483"/>
            <ac:spMk id="4" creationId="{BF3E60B6-8BEB-AD48-A8D9-7EF2090E0E9E}"/>
          </ac:spMkLst>
        </pc:spChg>
        <pc:spChg chg="del">
          <ac:chgData name="Chris Droessler" userId="625c3661-9d64-47fa-b83c-4b49393bd161" providerId="ADAL" clId="{6CE97E96-1937-A343-BA60-D2F44CAFE3A9}" dt="2020-03-05T17:45:04.214" v="3401" actId="478"/>
          <ac:spMkLst>
            <pc:docMk/>
            <pc:sldMk cId="62332618" sldId="483"/>
            <ac:spMk id="5" creationId="{00000000-0000-0000-0000-000000000000}"/>
          </ac:spMkLst>
        </pc:spChg>
        <pc:spChg chg="del mod">
          <ac:chgData name="Chris Droessler" userId="625c3661-9d64-47fa-b83c-4b49393bd161" providerId="ADAL" clId="{6CE97E96-1937-A343-BA60-D2F44CAFE3A9}" dt="2020-03-05T17:45:06.308" v="3403" actId="478"/>
          <ac:spMkLst>
            <pc:docMk/>
            <pc:sldMk cId="62332618" sldId="483"/>
            <ac:spMk id="22532" creationId="{00000000-0000-0000-0000-000000000000}"/>
          </ac:spMkLst>
        </pc:spChg>
        <pc:picChg chg="add mod">
          <ac:chgData name="Chris Droessler" userId="625c3661-9d64-47fa-b83c-4b49393bd161" providerId="ADAL" clId="{6CE97E96-1937-A343-BA60-D2F44CAFE3A9}" dt="2020-03-05T17:50:13.142" v="3425" actId="1035"/>
          <ac:picMkLst>
            <pc:docMk/>
            <pc:sldMk cId="62332618" sldId="483"/>
            <ac:picMk id="3" creationId="{DADB6BFE-C593-4849-8B62-7545E19556E0}"/>
          </ac:picMkLst>
        </pc:picChg>
        <pc:picChg chg="del">
          <ac:chgData name="Chris Droessler" userId="625c3661-9d64-47fa-b83c-4b49393bd161" providerId="ADAL" clId="{6CE97E96-1937-A343-BA60-D2F44CAFE3A9}" dt="2020-03-05T17:45:02.844" v="3400" actId="478"/>
          <ac:picMkLst>
            <pc:docMk/>
            <pc:sldMk cId="62332618" sldId="483"/>
            <ac:picMk id="22530" creationId="{00000000-0000-0000-0000-000000000000}"/>
          </ac:picMkLst>
        </pc:picChg>
      </pc:sldChg>
      <pc:sldChg chg="add del modNotesTx">
        <pc:chgData name="Chris Droessler" userId="625c3661-9d64-47fa-b83c-4b49393bd161" providerId="ADAL" clId="{6CE97E96-1937-A343-BA60-D2F44CAFE3A9}" dt="2020-02-25T16:19:41.276" v="1652" actId="2696"/>
        <pc:sldMkLst>
          <pc:docMk/>
          <pc:sldMk cId="983073123" sldId="483"/>
        </pc:sldMkLst>
      </pc:sldChg>
      <pc:sldChg chg="add del">
        <pc:chgData name="Chris Droessler" userId="625c3661-9d64-47fa-b83c-4b49393bd161" providerId="ADAL" clId="{6CE97E96-1937-A343-BA60-D2F44CAFE3A9}" dt="2020-02-25T16:19:44.204" v="1655" actId="2696"/>
        <pc:sldMkLst>
          <pc:docMk/>
          <pc:sldMk cId="794851646" sldId="484"/>
        </pc:sldMkLst>
      </pc:sldChg>
      <pc:sldChg chg="addSp modSp add del">
        <pc:chgData name="Chris Droessler" userId="625c3661-9d64-47fa-b83c-4b49393bd161" providerId="ADAL" clId="{6CE97E96-1937-A343-BA60-D2F44CAFE3A9}" dt="2020-02-25T16:19:44.812" v="1656" actId="2696"/>
        <pc:sldMkLst>
          <pc:docMk/>
          <pc:sldMk cId="1065396504" sldId="485"/>
        </pc:sldMkLst>
        <pc:spChg chg="mod">
          <ac:chgData name="Chris Droessler" userId="625c3661-9d64-47fa-b83c-4b49393bd161" providerId="ADAL" clId="{6CE97E96-1937-A343-BA60-D2F44CAFE3A9}" dt="2020-02-25T15:10:54.236" v="275" actId="14100"/>
          <ac:spMkLst>
            <pc:docMk/>
            <pc:sldMk cId="1065396504" sldId="485"/>
            <ac:spMk id="3" creationId="{00000000-0000-0000-0000-000000000000}"/>
          </ac:spMkLst>
        </pc:spChg>
        <pc:spChg chg="add mod">
          <ac:chgData name="Chris Droessler" userId="625c3661-9d64-47fa-b83c-4b49393bd161" providerId="ADAL" clId="{6CE97E96-1937-A343-BA60-D2F44CAFE3A9}" dt="2020-02-25T15:18:25.103" v="597" actId="27636"/>
          <ac:spMkLst>
            <pc:docMk/>
            <pc:sldMk cId="1065396504" sldId="485"/>
            <ac:spMk id="4" creationId="{AB5DF095-8858-E948-B5E1-9E298EE16137}"/>
          </ac:spMkLst>
        </pc:spChg>
      </pc:sldChg>
      <pc:sldChg chg="add del">
        <pc:chgData name="Chris Droessler" userId="625c3661-9d64-47fa-b83c-4b49393bd161" providerId="ADAL" clId="{6CE97E96-1937-A343-BA60-D2F44CAFE3A9}" dt="2020-02-25T16:19:46.291" v="1658" actId="2696"/>
        <pc:sldMkLst>
          <pc:docMk/>
          <pc:sldMk cId="4195855554" sldId="486"/>
        </pc:sldMkLst>
      </pc:sldChg>
      <pc:sldChg chg="modSp add del">
        <pc:chgData name="Chris Droessler" userId="625c3661-9d64-47fa-b83c-4b49393bd161" providerId="ADAL" clId="{6CE97E96-1937-A343-BA60-D2F44CAFE3A9}" dt="2020-03-11T13:28:48.457" v="3855" actId="2696"/>
        <pc:sldMkLst>
          <pc:docMk/>
          <pc:sldMk cId="4074227566" sldId="489"/>
        </pc:sldMkLst>
        <pc:spChg chg="mod">
          <ac:chgData name="Chris Droessler" userId="625c3661-9d64-47fa-b83c-4b49393bd161" providerId="ADAL" clId="{6CE97E96-1937-A343-BA60-D2F44CAFE3A9}" dt="2020-02-25T16:47:46.335" v="1754" actId="27636"/>
          <ac:spMkLst>
            <pc:docMk/>
            <pc:sldMk cId="4074227566" sldId="489"/>
            <ac:spMk id="2" creationId="{00000000-0000-0000-0000-000000000000}"/>
          </ac:spMkLst>
        </pc:spChg>
      </pc:sldChg>
      <pc:sldChg chg="add del modNotesTx">
        <pc:chgData name="Chris Droessler" userId="625c3661-9d64-47fa-b83c-4b49393bd161" providerId="ADAL" clId="{6CE97E96-1937-A343-BA60-D2F44CAFE3A9}" dt="2020-03-11T13:28:52.178" v="3856" actId="2696"/>
        <pc:sldMkLst>
          <pc:docMk/>
          <pc:sldMk cId="2228513277" sldId="490"/>
        </pc:sldMkLst>
      </pc:sldChg>
      <pc:sldChg chg="modSp add del">
        <pc:chgData name="Chris Droessler" userId="625c3661-9d64-47fa-b83c-4b49393bd161" providerId="ADAL" clId="{6CE97E96-1937-A343-BA60-D2F44CAFE3A9}" dt="2020-03-11T13:29:01.023" v="3857" actId="2696"/>
        <pc:sldMkLst>
          <pc:docMk/>
          <pc:sldMk cId="1428583314" sldId="491"/>
        </pc:sldMkLst>
        <pc:spChg chg="mod">
          <ac:chgData name="Chris Droessler" userId="625c3661-9d64-47fa-b83c-4b49393bd161" providerId="ADAL" clId="{6CE97E96-1937-A343-BA60-D2F44CAFE3A9}" dt="2020-02-25T16:47:46.360" v="1755" actId="27636"/>
          <ac:spMkLst>
            <pc:docMk/>
            <pc:sldMk cId="1428583314" sldId="491"/>
            <ac:spMk id="2" creationId="{00000000-0000-0000-0000-000000000000}"/>
          </ac:spMkLst>
        </pc:spChg>
      </pc:sldChg>
      <pc:sldChg chg="add del modNotesTx">
        <pc:chgData name="Chris Droessler" userId="625c3661-9d64-47fa-b83c-4b49393bd161" providerId="ADAL" clId="{6CE97E96-1937-A343-BA60-D2F44CAFE3A9}" dt="2020-03-11T13:29:04.473" v="3858" actId="2696"/>
        <pc:sldMkLst>
          <pc:docMk/>
          <pc:sldMk cId="2350928399" sldId="492"/>
        </pc:sldMkLst>
      </pc:sldChg>
      <pc:sldChg chg="modSp add del modNotesTx">
        <pc:chgData name="Chris Droessler" userId="625c3661-9d64-47fa-b83c-4b49393bd161" providerId="ADAL" clId="{6CE97E96-1937-A343-BA60-D2F44CAFE3A9}" dt="2020-02-25T16:19:58.575" v="1670" actId="2696"/>
        <pc:sldMkLst>
          <pc:docMk/>
          <pc:sldMk cId="1734079490" sldId="493"/>
        </pc:sldMkLst>
        <pc:spChg chg="mod">
          <ac:chgData name="Chris Droessler" userId="625c3661-9d64-47fa-b83c-4b49393bd161" providerId="ADAL" clId="{6CE97E96-1937-A343-BA60-D2F44CAFE3A9}" dt="2020-02-25T16:05:32.198" v="1437" actId="20577"/>
          <ac:spMkLst>
            <pc:docMk/>
            <pc:sldMk cId="1734079490" sldId="493"/>
            <ac:spMk id="3" creationId="{00000000-0000-0000-0000-000000000000}"/>
          </ac:spMkLst>
        </pc:spChg>
      </pc:sldChg>
      <pc:sldChg chg="addSp delSp modSp add modNotesTx">
        <pc:chgData name="Chris Droessler" userId="625c3661-9d64-47fa-b83c-4b49393bd161" providerId="ADAL" clId="{6CE97E96-1937-A343-BA60-D2F44CAFE3A9}" dt="2020-03-11T20:44:02.357" v="6769" actId="1036"/>
        <pc:sldMkLst>
          <pc:docMk/>
          <pc:sldMk cId="2063820470" sldId="493"/>
        </pc:sldMkLst>
        <pc:spChg chg="mod">
          <ac:chgData name="Chris Droessler" userId="625c3661-9d64-47fa-b83c-4b49393bd161" providerId="ADAL" clId="{6CE97E96-1937-A343-BA60-D2F44CAFE3A9}" dt="2020-03-11T20:44:02.357" v="6769" actId="1036"/>
          <ac:spMkLst>
            <pc:docMk/>
            <pc:sldMk cId="2063820470" sldId="493"/>
            <ac:spMk id="3" creationId="{00000000-0000-0000-0000-000000000000}"/>
          </ac:spMkLst>
        </pc:spChg>
        <pc:spChg chg="add del mod">
          <ac:chgData name="Chris Droessler" userId="625c3661-9d64-47fa-b83c-4b49393bd161" providerId="ADAL" clId="{6CE97E96-1937-A343-BA60-D2F44CAFE3A9}" dt="2020-03-11T13:39:11.442" v="3911"/>
          <ac:spMkLst>
            <pc:docMk/>
            <pc:sldMk cId="2063820470" sldId="493"/>
            <ac:spMk id="4" creationId="{6EE59C71-91D1-BB46-9603-866D3B1BA8D2}"/>
          </ac:spMkLst>
        </pc:spChg>
      </pc:sldChg>
      <pc:sldChg chg="modSp add del">
        <pc:chgData name="Chris Droessler" userId="625c3661-9d64-47fa-b83c-4b49393bd161" providerId="ADAL" clId="{6CE97E96-1937-A343-BA60-D2F44CAFE3A9}" dt="2020-02-25T16:06:30.027" v="1438" actId="2696"/>
        <pc:sldMkLst>
          <pc:docMk/>
          <pc:sldMk cId="681934108" sldId="494"/>
        </pc:sldMkLst>
        <pc:spChg chg="mod">
          <ac:chgData name="Chris Droessler" userId="625c3661-9d64-47fa-b83c-4b49393bd161" providerId="ADAL" clId="{6CE97E96-1937-A343-BA60-D2F44CAFE3A9}" dt="2020-02-25T15:08:54.940" v="89" actId="27636"/>
          <ac:spMkLst>
            <pc:docMk/>
            <pc:sldMk cId="681934108" sldId="494"/>
            <ac:spMk id="2" creationId="{00000000-0000-0000-0000-000000000000}"/>
          </ac:spMkLst>
        </pc:spChg>
      </pc:sldChg>
      <pc:sldChg chg="add modNotesTx">
        <pc:chgData name="Chris Droessler" userId="625c3661-9d64-47fa-b83c-4b49393bd161" providerId="ADAL" clId="{6CE97E96-1937-A343-BA60-D2F44CAFE3A9}" dt="2020-03-11T20:34:21.460" v="6376" actId="20577"/>
        <pc:sldMkLst>
          <pc:docMk/>
          <pc:sldMk cId="2772764551" sldId="494"/>
        </pc:sldMkLst>
      </pc:sldChg>
      <pc:sldChg chg="modSp add">
        <pc:chgData name="Chris Droessler" userId="625c3661-9d64-47fa-b83c-4b49393bd161" providerId="ADAL" clId="{6CE97E96-1937-A343-BA60-D2F44CAFE3A9}" dt="2020-03-11T20:43:47.540" v="6761" actId="14100"/>
        <pc:sldMkLst>
          <pc:docMk/>
          <pc:sldMk cId="3319458489" sldId="495"/>
        </pc:sldMkLst>
        <pc:spChg chg="mod">
          <ac:chgData name="Chris Droessler" userId="625c3661-9d64-47fa-b83c-4b49393bd161" providerId="ADAL" clId="{6CE97E96-1937-A343-BA60-D2F44CAFE3A9}" dt="2020-03-11T13:39:05.056" v="3908" actId="27636"/>
          <ac:spMkLst>
            <pc:docMk/>
            <pc:sldMk cId="3319458489" sldId="495"/>
            <ac:spMk id="198" creationId="{00000000-0000-0000-0000-000000000000}"/>
          </ac:spMkLst>
        </pc:spChg>
        <pc:spChg chg="mod">
          <ac:chgData name="Chris Droessler" userId="625c3661-9d64-47fa-b83c-4b49393bd161" providerId="ADAL" clId="{6CE97E96-1937-A343-BA60-D2F44CAFE3A9}" dt="2020-03-11T20:43:45.015" v="6760" actId="1037"/>
          <ac:spMkLst>
            <pc:docMk/>
            <pc:sldMk cId="3319458489" sldId="495"/>
            <ac:spMk id="199" creationId="{00000000-0000-0000-0000-000000000000}"/>
          </ac:spMkLst>
        </pc:spChg>
        <pc:picChg chg="mod">
          <ac:chgData name="Chris Droessler" userId="625c3661-9d64-47fa-b83c-4b49393bd161" providerId="ADAL" clId="{6CE97E96-1937-A343-BA60-D2F44CAFE3A9}" dt="2020-03-11T20:43:47.540" v="6761" actId="14100"/>
          <ac:picMkLst>
            <pc:docMk/>
            <pc:sldMk cId="3319458489" sldId="495"/>
            <ac:picMk id="200" creationId="{00000000-0000-0000-0000-000000000000}"/>
          </ac:picMkLst>
        </pc:picChg>
      </pc:sldChg>
      <pc:sldChg chg="modSp add modNotesTx">
        <pc:chgData name="Chris Droessler" userId="625c3661-9d64-47fa-b83c-4b49393bd161" providerId="ADAL" clId="{6CE97E96-1937-A343-BA60-D2F44CAFE3A9}" dt="2020-03-11T20:44:27.646" v="6799" actId="1036"/>
        <pc:sldMkLst>
          <pc:docMk/>
          <pc:sldMk cId="351863718" sldId="496"/>
        </pc:sldMkLst>
        <pc:spChg chg="mod">
          <ac:chgData name="Chris Droessler" userId="625c3661-9d64-47fa-b83c-4b49393bd161" providerId="ADAL" clId="{6CE97E96-1937-A343-BA60-D2F44CAFE3A9}" dt="2020-03-11T20:44:27.646" v="6799" actId="1036"/>
          <ac:spMkLst>
            <pc:docMk/>
            <pc:sldMk cId="351863718" sldId="496"/>
            <ac:spMk id="314" creationId="{00000000-0000-0000-0000-000000000000}"/>
          </ac:spMkLst>
        </pc:spChg>
      </pc:sldChg>
      <pc:sldChg chg="modSp add modNotes modNotesTx">
        <pc:chgData name="Chris Droessler" userId="625c3661-9d64-47fa-b83c-4b49393bd161" providerId="ADAL" clId="{6CE97E96-1937-A343-BA60-D2F44CAFE3A9}" dt="2020-03-11T20:48:13.780" v="6823" actId="14100"/>
        <pc:sldMkLst>
          <pc:docMk/>
          <pc:sldMk cId="1858987510" sldId="497"/>
        </pc:sldMkLst>
        <pc:spChg chg="mod">
          <ac:chgData name="Chris Droessler" userId="625c3661-9d64-47fa-b83c-4b49393bd161" providerId="ADAL" clId="{6CE97E96-1937-A343-BA60-D2F44CAFE3A9}" dt="2020-03-11T20:44:32.622" v="6807" actId="1036"/>
          <ac:spMkLst>
            <pc:docMk/>
            <pc:sldMk cId="1858987510" sldId="497"/>
            <ac:spMk id="317" creationId="{00000000-0000-0000-0000-000000000000}"/>
          </ac:spMkLst>
        </pc:spChg>
      </pc:sldChg>
      <pc:sldChg chg="modSp add modNotesTx">
        <pc:chgData name="Chris Droessler" userId="625c3661-9d64-47fa-b83c-4b49393bd161" providerId="ADAL" clId="{6CE97E96-1937-A343-BA60-D2F44CAFE3A9}" dt="2020-03-11T20:44:16.919" v="6783" actId="1035"/>
        <pc:sldMkLst>
          <pc:docMk/>
          <pc:sldMk cId="3519897655" sldId="498"/>
        </pc:sldMkLst>
        <pc:spChg chg="mod">
          <ac:chgData name="Chris Droessler" userId="625c3661-9d64-47fa-b83c-4b49393bd161" providerId="ADAL" clId="{6CE97E96-1937-A343-BA60-D2F44CAFE3A9}" dt="2020-02-25T16:47:46.389" v="1756" actId="27636"/>
          <ac:spMkLst>
            <pc:docMk/>
            <pc:sldMk cId="3519897655" sldId="498"/>
            <ac:spMk id="9" creationId="{00000000-0000-0000-0000-000000000000}"/>
          </ac:spMkLst>
        </pc:spChg>
        <pc:spChg chg="mod">
          <ac:chgData name="Chris Droessler" userId="625c3661-9d64-47fa-b83c-4b49393bd161" providerId="ADAL" clId="{6CE97E96-1937-A343-BA60-D2F44CAFE3A9}" dt="2020-03-11T20:44:16.919" v="6783" actId="1035"/>
          <ac:spMkLst>
            <pc:docMk/>
            <pc:sldMk cId="3519897655" sldId="498"/>
            <ac:spMk id="320" creationId="{00000000-0000-0000-0000-000000000000}"/>
          </ac:spMkLst>
        </pc:spChg>
      </pc:sldChg>
      <pc:sldChg chg="modSp add modNotesTx">
        <pc:chgData name="Chris Droessler" userId="625c3661-9d64-47fa-b83c-4b49393bd161" providerId="ADAL" clId="{6CE97E96-1937-A343-BA60-D2F44CAFE3A9}" dt="2020-03-11T20:44:22.022" v="6791" actId="1036"/>
        <pc:sldMkLst>
          <pc:docMk/>
          <pc:sldMk cId="3537894770" sldId="499"/>
        </pc:sldMkLst>
        <pc:spChg chg="mod">
          <ac:chgData name="Chris Droessler" userId="625c3661-9d64-47fa-b83c-4b49393bd161" providerId="ADAL" clId="{6CE97E96-1937-A343-BA60-D2F44CAFE3A9}" dt="2020-02-25T16:47:46.415" v="1758" actId="27636"/>
          <ac:spMkLst>
            <pc:docMk/>
            <pc:sldMk cId="3537894770" sldId="499"/>
            <ac:spMk id="15" creationId="{00000000-0000-0000-0000-000000000000}"/>
          </ac:spMkLst>
        </pc:spChg>
        <pc:spChg chg="mod">
          <ac:chgData name="Chris Droessler" userId="625c3661-9d64-47fa-b83c-4b49393bd161" providerId="ADAL" clId="{6CE97E96-1937-A343-BA60-D2F44CAFE3A9}" dt="2020-03-11T20:44:22.022" v="6791" actId="1036"/>
          <ac:spMkLst>
            <pc:docMk/>
            <pc:sldMk cId="3537894770" sldId="499"/>
            <ac:spMk id="323" creationId="{00000000-0000-0000-0000-000000000000}"/>
          </ac:spMkLst>
        </pc:spChg>
      </pc:sldChg>
      <pc:sldChg chg="addSp delSp modSp add modNotesTx">
        <pc:chgData name="Chris Droessler" userId="625c3661-9d64-47fa-b83c-4b49393bd161" providerId="ADAL" clId="{6CE97E96-1937-A343-BA60-D2F44CAFE3A9}" dt="2020-03-11T19:56:39.786" v="6325" actId="403"/>
        <pc:sldMkLst>
          <pc:docMk/>
          <pc:sldMk cId="62309885" sldId="500"/>
        </pc:sldMkLst>
        <pc:spChg chg="mod">
          <ac:chgData name="Chris Droessler" userId="625c3661-9d64-47fa-b83c-4b49393bd161" providerId="ADAL" clId="{6CE97E96-1937-A343-BA60-D2F44CAFE3A9}" dt="2020-03-11T13:34:00.857" v="3891" actId="255"/>
          <ac:spMkLst>
            <pc:docMk/>
            <pc:sldMk cId="62309885" sldId="500"/>
            <ac:spMk id="2" creationId="{00000000-0000-0000-0000-000000000000}"/>
          </ac:spMkLst>
        </pc:spChg>
        <pc:picChg chg="del mod">
          <ac:chgData name="Chris Droessler" userId="625c3661-9d64-47fa-b83c-4b49393bd161" providerId="ADAL" clId="{6CE97E96-1937-A343-BA60-D2F44CAFE3A9}" dt="2020-03-11T13:37:50.247" v="3894" actId="478"/>
          <ac:picMkLst>
            <pc:docMk/>
            <pc:sldMk cId="62309885" sldId="500"/>
            <ac:picMk id="4" creationId="{00000000-0000-0000-0000-000000000000}"/>
          </ac:picMkLst>
        </pc:picChg>
        <pc:picChg chg="add mod">
          <ac:chgData name="Chris Droessler" userId="625c3661-9d64-47fa-b83c-4b49393bd161" providerId="ADAL" clId="{6CE97E96-1937-A343-BA60-D2F44CAFE3A9}" dt="2020-03-11T13:38:15.022" v="3903" actId="1076"/>
          <ac:picMkLst>
            <pc:docMk/>
            <pc:sldMk cId="62309885" sldId="500"/>
            <ac:picMk id="5" creationId="{5BD0401F-1D15-284B-8EDF-5203D5CF9879}"/>
          </ac:picMkLst>
        </pc:picChg>
      </pc:sldChg>
      <pc:sldChg chg="modSp add ord modNotesTx">
        <pc:chgData name="Chris Droessler" userId="625c3661-9d64-47fa-b83c-4b49393bd161" providerId="ADAL" clId="{6CE97E96-1937-A343-BA60-D2F44CAFE3A9}" dt="2020-03-11T19:01:22.821" v="6173" actId="20577"/>
        <pc:sldMkLst>
          <pc:docMk/>
          <pc:sldMk cId="130390332" sldId="501"/>
        </pc:sldMkLst>
        <pc:spChg chg="mod">
          <ac:chgData name="Chris Droessler" userId="625c3661-9d64-47fa-b83c-4b49393bd161" providerId="ADAL" clId="{6CE97E96-1937-A343-BA60-D2F44CAFE3A9}" dt="2020-03-11T13:31:59.885" v="3876" actId="255"/>
          <ac:spMkLst>
            <pc:docMk/>
            <pc:sldMk cId="130390332" sldId="501"/>
            <ac:spMk id="15" creationId="{00000000-0000-0000-0000-000000000000}"/>
          </ac:spMkLst>
        </pc:spChg>
      </pc:sldChg>
      <pc:sldChg chg="addSp delSp modSp add del ord modNotesTx">
        <pc:chgData name="Chris Droessler" userId="625c3661-9d64-47fa-b83c-4b49393bd161" providerId="ADAL" clId="{6CE97E96-1937-A343-BA60-D2F44CAFE3A9}" dt="2020-03-11T17:11:31.296" v="5158" actId="2696"/>
        <pc:sldMkLst>
          <pc:docMk/>
          <pc:sldMk cId="1996957779" sldId="502"/>
        </pc:sldMkLst>
        <pc:spChg chg="mod">
          <ac:chgData name="Chris Droessler" userId="625c3661-9d64-47fa-b83c-4b49393bd161" providerId="ADAL" clId="{6CE97E96-1937-A343-BA60-D2F44CAFE3A9}" dt="2020-03-05T16:20:57.765" v="1903" actId="1037"/>
          <ac:spMkLst>
            <pc:docMk/>
            <pc:sldMk cId="1996957779" sldId="502"/>
            <ac:spMk id="3" creationId="{00000000-0000-0000-0000-000000000000}"/>
          </ac:spMkLst>
        </pc:spChg>
        <pc:spChg chg="mod">
          <ac:chgData name="Chris Droessler" userId="625c3661-9d64-47fa-b83c-4b49393bd161" providerId="ADAL" clId="{6CE97E96-1937-A343-BA60-D2F44CAFE3A9}" dt="2020-03-05T16:20:57.765" v="1903" actId="1037"/>
          <ac:spMkLst>
            <pc:docMk/>
            <pc:sldMk cId="1996957779" sldId="502"/>
            <ac:spMk id="4" creationId="{00000000-0000-0000-0000-000000000000}"/>
          </ac:spMkLst>
        </pc:spChg>
        <pc:spChg chg="add del mod">
          <ac:chgData name="Chris Droessler" userId="625c3661-9d64-47fa-b83c-4b49393bd161" providerId="ADAL" clId="{6CE97E96-1937-A343-BA60-D2F44CAFE3A9}" dt="2020-03-11T13:32:34.349" v="3881" actId="478"/>
          <ac:spMkLst>
            <pc:docMk/>
            <pc:sldMk cId="1996957779" sldId="502"/>
            <ac:spMk id="7" creationId="{862E6AE2-6ACE-7E4D-A7AE-687E280EA5F6}"/>
          </ac:spMkLst>
        </pc:spChg>
        <pc:spChg chg="mod">
          <ac:chgData name="Chris Droessler" userId="625c3661-9d64-47fa-b83c-4b49393bd161" providerId="ADAL" clId="{6CE97E96-1937-A343-BA60-D2F44CAFE3A9}" dt="2020-03-05T16:21:04.725" v="1923" actId="1038"/>
          <ac:spMkLst>
            <pc:docMk/>
            <pc:sldMk cId="1996957779" sldId="502"/>
            <ac:spMk id="11" creationId="{00000000-0000-0000-0000-000000000000}"/>
          </ac:spMkLst>
        </pc:spChg>
        <pc:spChg chg="mod">
          <ac:chgData name="Chris Droessler" userId="625c3661-9d64-47fa-b83c-4b49393bd161" providerId="ADAL" clId="{6CE97E96-1937-A343-BA60-D2F44CAFE3A9}" dt="2020-03-05T16:21:04.725" v="1923" actId="1038"/>
          <ac:spMkLst>
            <pc:docMk/>
            <pc:sldMk cId="1996957779" sldId="502"/>
            <ac:spMk id="12" creationId="{00000000-0000-0000-0000-000000000000}"/>
          </ac:spMkLst>
        </pc:spChg>
        <pc:spChg chg="add mod">
          <ac:chgData name="Chris Droessler" userId="625c3661-9d64-47fa-b83c-4b49393bd161" providerId="ADAL" clId="{6CE97E96-1937-A343-BA60-D2F44CAFE3A9}" dt="2020-03-11T13:32:39.068" v="3888" actId="20577"/>
          <ac:spMkLst>
            <pc:docMk/>
            <pc:sldMk cId="1996957779" sldId="502"/>
            <ac:spMk id="13" creationId="{8ABF60A2-3ADC-ED4C-A665-D6BE100297C3}"/>
          </ac:spMkLst>
        </pc:spChg>
        <pc:spChg chg="del mod">
          <ac:chgData name="Chris Droessler" userId="625c3661-9d64-47fa-b83c-4b49393bd161" providerId="ADAL" clId="{6CE97E96-1937-A343-BA60-D2F44CAFE3A9}" dt="2020-03-11T13:32:29.737" v="3880" actId="478"/>
          <ac:spMkLst>
            <pc:docMk/>
            <pc:sldMk cId="1996957779" sldId="502"/>
            <ac:spMk id="15" creationId="{00000000-0000-0000-0000-000000000000}"/>
          </ac:spMkLst>
        </pc:spChg>
      </pc:sldChg>
      <pc:sldChg chg="addSp delSp modSp add ord modNotesTx">
        <pc:chgData name="Chris Droessler" userId="625c3661-9d64-47fa-b83c-4b49393bd161" providerId="ADAL" clId="{6CE97E96-1937-A343-BA60-D2F44CAFE3A9}" dt="2020-03-11T20:37:21.211" v="6480" actId="20577"/>
        <pc:sldMkLst>
          <pc:docMk/>
          <pc:sldMk cId="1988670181" sldId="523"/>
        </pc:sldMkLst>
        <pc:spChg chg="add del mod">
          <ac:chgData name="Chris Droessler" userId="625c3661-9d64-47fa-b83c-4b49393bd161" providerId="ADAL" clId="{6CE97E96-1937-A343-BA60-D2F44CAFE3A9}" dt="2020-03-05T16:14:29.838" v="1799"/>
          <ac:spMkLst>
            <pc:docMk/>
            <pc:sldMk cId="1988670181" sldId="523"/>
            <ac:spMk id="2" creationId="{0AB3B086-66C9-AC42-B8AF-061267DB5C1E}"/>
          </ac:spMkLst>
        </pc:spChg>
        <pc:spChg chg="add del mod">
          <ac:chgData name="Chris Droessler" userId="625c3661-9d64-47fa-b83c-4b49393bd161" providerId="ADAL" clId="{6CE97E96-1937-A343-BA60-D2F44CAFE3A9}" dt="2020-03-05T16:14:29.838" v="1799"/>
          <ac:spMkLst>
            <pc:docMk/>
            <pc:sldMk cId="1988670181" sldId="523"/>
            <ac:spMk id="3" creationId="{AE7FFDB6-FAB5-814E-9BCE-384994B59E49}"/>
          </ac:spMkLst>
        </pc:spChg>
        <pc:spChg chg="add del mod">
          <ac:chgData name="Chris Droessler" userId="625c3661-9d64-47fa-b83c-4b49393bd161" providerId="ADAL" clId="{6CE97E96-1937-A343-BA60-D2F44CAFE3A9}" dt="2020-03-05T16:14:30.829" v="1800"/>
          <ac:spMkLst>
            <pc:docMk/>
            <pc:sldMk cId="1988670181" sldId="523"/>
            <ac:spMk id="5" creationId="{960BDE7C-77D5-FC4A-9005-BC0D7F5892AF}"/>
          </ac:spMkLst>
        </pc:spChg>
        <pc:spChg chg="add del mod">
          <ac:chgData name="Chris Droessler" userId="625c3661-9d64-47fa-b83c-4b49393bd161" providerId="ADAL" clId="{6CE97E96-1937-A343-BA60-D2F44CAFE3A9}" dt="2020-03-05T16:14:30.829" v="1800"/>
          <ac:spMkLst>
            <pc:docMk/>
            <pc:sldMk cId="1988670181" sldId="523"/>
            <ac:spMk id="6" creationId="{9C11FE1F-5197-3B42-90D4-9E8F2E6D964E}"/>
          </ac:spMkLst>
        </pc:spChg>
        <pc:spChg chg="mod">
          <ac:chgData name="Chris Droessler" userId="625c3661-9d64-47fa-b83c-4b49393bd161" providerId="ADAL" clId="{6CE97E96-1937-A343-BA60-D2F44CAFE3A9}" dt="2020-03-11T20:37:21.211" v="6480" actId="20577"/>
          <ac:spMkLst>
            <pc:docMk/>
            <pc:sldMk cId="1988670181" sldId="523"/>
            <ac:spMk id="11266" creationId="{00000000-0000-0000-0000-000000000000}"/>
          </ac:spMkLst>
        </pc:spChg>
        <pc:picChg chg="del">
          <ac:chgData name="Chris Droessler" userId="625c3661-9d64-47fa-b83c-4b49393bd161" providerId="ADAL" clId="{6CE97E96-1937-A343-BA60-D2F44CAFE3A9}" dt="2020-03-05T16:20:30.423" v="1882" actId="478"/>
          <ac:picMkLst>
            <pc:docMk/>
            <pc:sldMk cId="1988670181" sldId="523"/>
            <ac:picMk id="4" creationId="{00000000-0000-0000-0000-000000000000}"/>
          </ac:picMkLst>
        </pc:picChg>
      </pc:sldChg>
      <pc:sldChg chg="add del">
        <pc:chgData name="Chris Droessler" userId="625c3661-9d64-47fa-b83c-4b49393bd161" providerId="ADAL" clId="{6CE97E96-1937-A343-BA60-D2F44CAFE3A9}" dt="2020-02-25T16:46:24.962" v="1748" actId="2696"/>
        <pc:sldMkLst>
          <pc:docMk/>
          <pc:sldMk cId="3330952591" sldId="524"/>
        </pc:sldMkLst>
      </pc:sldChg>
      <pc:sldChg chg="add del">
        <pc:chgData name="Chris Droessler" userId="625c3661-9d64-47fa-b83c-4b49393bd161" providerId="ADAL" clId="{6CE97E96-1937-A343-BA60-D2F44CAFE3A9}" dt="2020-02-25T16:44:58.551" v="1733" actId="2696"/>
        <pc:sldMkLst>
          <pc:docMk/>
          <pc:sldMk cId="4139439094" sldId="547"/>
        </pc:sldMkLst>
      </pc:sldChg>
      <pc:sldChg chg="addSp delSp modSp add ord">
        <pc:chgData name="Chris Droessler" userId="625c3661-9d64-47fa-b83c-4b49393bd161" providerId="ADAL" clId="{6CE97E96-1937-A343-BA60-D2F44CAFE3A9}" dt="2020-03-11T13:31:34.434" v="3874" actId="20577"/>
        <pc:sldMkLst>
          <pc:docMk/>
          <pc:sldMk cId="3297535073" sldId="548"/>
        </pc:sldMkLst>
        <pc:spChg chg="add del mod">
          <ac:chgData name="Chris Droessler" userId="625c3661-9d64-47fa-b83c-4b49393bd161" providerId="ADAL" clId="{6CE97E96-1937-A343-BA60-D2F44CAFE3A9}" dt="2020-03-05T16:14:20.383" v="1791"/>
          <ac:spMkLst>
            <pc:docMk/>
            <pc:sldMk cId="3297535073" sldId="548"/>
            <ac:spMk id="2" creationId="{CAD6501E-AA59-2E4E-9A56-8039E4AB6AA1}"/>
          </ac:spMkLst>
        </pc:spChg>
        <pc:spChg chg="add del mod">
          <ac:chgData name="Chris Droessler" userId="625c3661-9d64-47fa-b83c-4b49393bd161" providerId="ADAL" clId="{6CE97E96-1937-A343-BA60-D2F44CAFE3A9}" dt="2020-03-05T16:14:20.383" v="1791"/>
          <ac:spMkLst>
            <pc:docMk/>
            <pc:sldMk cId="3297535073" sldId="548"/>
            <ac:spMk id="3" creationId="{9A105574-28E5-2245-9199-C8183C0E48E5}"/>
          </ac:spMkLst>
        </pc:spChg>
        <pc:spChg chg="add del mod">
          <ac:chgData name="Chris Droessler" userId="625c3661-9d64-47fa-b83c-4b49393bd161" providerId="ADAL" clId="{6CE97E96-1937-A343-BA60-D2F44CAFE3A9}" dt="2020-03-05T16:14:21.030" v="1793"/>
          <ac:spMkLst>
            <pc:docMk/>
            <pc:sldMk cId="3297535073" sldId="548"/>
            <ac:spMk id="5" creationId="{E9ECF2B3-1042-4C42-9D4F-B70B7D325454}"/>
          </ac:spMkLst>
        </pc:spChg>
        <pc:spChg chg="add del mod">
          <ac:chgData name="Chris Droessler" userId="625c3661-9d64-47fa-b83c-4b49393bd161" providerId="ADAL" clId="{6CE97E96-1937-A343-BA60-D2F44CAFE3A9}" dt="2020-03-05T16:14:21.030" v="1793"/>
          <ac:spMkLst>
            <pc:docMk/>
            <pc:sldMk cId="3297535073" sldId="548"/>
            <ac:spMk id="6" creationId="{1876CFDA-DBF9-F848-9DCF-5C12478DDC3A}"/>
          </ac:spMkLst>
        </pc:spChg>
        <pc:spChg chg="add del mod">
          <ac:chgData name="Chris Droessler" userId="625c3661-9d64-47fa-b83c-4b49393bd161" providerId="ADAL" clId="{6CE97E96-1937-A343-BA60-D2F44CAFE3A9}" dt="2020-03-05T16:14:21.269" v="1795"/>
          <ac:spMkLst>
            <pc:docMk/>
            <pc:sldMk cId="3297535073" sldId="548"/>
            <ac:spMk id="7" creationId="{D8D6E5A8-3CAE-8D43-8FB0-AC8969EF9BEF}"/>
          </ac:spMkLst>
        </pc:spChg>
        <pc:spChg chg="add del mod">
          <ac:chgData name="Chris Droessler" userId="625c3661-9d64-47fa-b83c-4b49393bd161" providerId="ADAL" clId="{6CE97E96-1937-A343-BA60-D2F44CAFE3A9}" dt="2020-03-05T16:14:21.269" v="1795"/>
          <ac:spMkLst>
            <pc:docMk/>
            <pc:sldMk cId="3297535073" sldId="548"/>
            <ac:spMk id="8" creationId="{A08ACCD2-9BCB-614F-A3C4-6B8E63010A40}"/>
          </ac:spMkLst>
        </pc:spChg>
        <pc:spChg chg="add del mod">
          <ac:chgData name="Chris Droessler" userId="625c3661-9d64-47fa-b83c-4b49393bd161" providerId="ADAL" clId="{6CE97E96-1937-A343-BA60-D2F44CAFE3A9}" dt="2020-03-05T16:14:21.525" v="1797"/>
          <ac:spMkLst>
            <pc:docMk/>
            <pc:sldMk cId="3297535073" sldId="548"/>
            <ac:spMk id="9" creationId="{5BBD322E-8DA1-594F-9057-F46B707AA01D}"/>
          </ac:spMkLst>
        </pc:spChg>
        <pc:spChg chg="add del mod">
          <ac:chgData name="Chris Droessler" userId="625c3661-9d64-47fa-b83c-4b49393bd161" providerId="ADAL" clId="{6CE97E96-1937-A343-BA60-D2F44CAFE3A9}" dt="2020-03-05T16:14:21.525" v="1797"/>
          <ac:spMkLst>
            <pc:docMk/>
            <pc:sldMk cId="3297535073" sldId="548"/>
            <ac:spMk id="10" creationId="{59886933-2178-1B42-A9D7-BB4EDBD904E3}"/>
          </ac:spMkLst>
        </pc:spChg>
        <pc:spChg chg="mod">
          <ac:chgData name="Chris Droessler" userId="625c3661-9d64-47fa-b83c-4b49393bd161" providerId="ADAL" clId="{6CE97E96-1937-A343-BA60-D2F44CAFE3A9}" dt="2020-03-11T13:31:34.434" v="3874" actId="20577"/>
          <ac:spMkLst>
            <pc:docMk/>
            <pc:sldMk cId="3297535073" sldId="548"/>
            <ac:spMk id="11266" creationId="{00000000-0000-0000-0000-000000000000}"/>
          </ac:spMkLst>
        </pc:spChg>
        <pc:spChg chg="mod">
          <ac:chgData name="Chris Droessler" userId="625c3661-9d64-47fa-b83c-4b49393bd161" providerId="ADAL" clId="{6CE97E96-1937-A343-BA60-D2F44CAFE3A9}" dt="2020-03-05T16:20:10.863" v="1880" actId="20577"/>
          <ac:spMkLst>
            <pc:docMk/>
            <pc:sldMk cId="3297535073" sldId="548"/>
            <ac:spMk id="11267" creationId="{00000000-0000-0000-0000-000000000000}"/>
          </ac:spMkLst>
        </pc:spChg>
        <pc:picChg chg="mod">
          <ac:chgData name="Chris Droessler" userId="625c3661-9d64-47fa-b83c-4b49393bd161" providerId="ADAL" clId="{6CE97E96-1937-A343-BA60-D2F44CAFE3A9}" dt="2020-03-05T16:20:14.813" v="1881" actId="1076"/>
          <ac:picMkLst>
            <pc:docMk/>
            <pc:sldMk cId="3297535073" sldId="548"/>
            <ac:picMk id="1026" creationId="{00000000-0000-0000-0000-000000000000}"/>
          </ac:picMkLst>
        </pc:picChg>
      </pc:sldChg>
      <pc:sldChg chg="modSp add ord modNotesTx">
        <pc:chgData name="Chris Droessler" userId="625c3661-9d64-47fa-b83c-4b49393bd161" providerId="ADAL" clId="{6CE97E96-1937-A343-BA60-D2F44CAFE3A9}" dt="2020-03-11T20:39:03.748" v="6537" actId="1036"/>
        <pc:sldMkLst>
          <pc:docMk/>
          <pc:sldMk cId="2172461204" sldId="549"/>
        </pc:sldMkLst>
        <pc:spChg chg="mod">
          <ac:chgData name="Chris Droessler" userId="625c3661-9d64-47fa-b83c-4b49393bd161" providerId="ADAL" clId="{6CE97E96-1937-A343-BA60-D2F44CAFE3A9}" dt="2020-03-11T20:39:03.748" v="6537" actId="1036"/>
          <ac:spMkLst>
            <pc:docMk/>
            <pc:sldMk cId="2172461204" sldId="549"/>
            <ac:spMk id="17411" creationId="{00000000-0000-0000-0000-000000000000}"/>
          </ac:spMkLst>
        </pc:spChg>
        <pc:picChg chg="mod">
          <ac:chgData name="Chris Droessler" userId="625c3661-9d64-47fa-b83c-4b49393bd161" providerId="ADAL" clId="{6CE97E96-1937-A343-BA60-D2F44CAFE3A9}" dt="2020-03-11T20:38:57.011" v="6530" actId="1076"/>
          <ac:picMkLst>
            <pc:docMk/>
            <pc:sldMk cId="2172461204" sldId="549"/>
            <ac:picMk id="2050" creationId="{00000000-0000-0000-0000-000000000000}"/>
          </ac:picMkLst>
        </pc:picChg>
      </pc:sldChg>
      <pc:sldChg chg="modSp add ord modNotesTx">
        <pc:chgData name="Chris Droessler" userId="625c3661-9d64-47fa-b83c-4b49393bd161" providerId="ADAL" clId="{6CE97E96-1937-A343-BA60-D2F44CAFE3A9}" dt="2020-03-11T19:07:02.839" v="6222" actId="20577"/>
        <pc:sldMkLst>
          <pc:docMk/>
          <pc:sldMk cId="3868426589" sldId="550"/>
        </pc:sldMkLst>
        <pc:spChg chg="mod">
          <ac:chgData name="Chris Droessler" userId="625c3661-9d64-47fa-b83c-4b49393bd161" providerId="ADAL" clId="{6CE97E96-1937-A343-BA60-D2F44CAFE3A9}" dt="2020-03-11T17:16:42.087" v="5216" actId="403"/>
          <ac:spMkLst>
            <pc:docMk/>
            <pc:sldMk cId="3868426589" sldId="550"/>
            <ac:spMk id="2" creationId="{00000000-0000-0000-0000-000000000000}"/>
          </ac:spMkLst>
        </pc:spChg>
        <pc:spChg chg="mod">
          <ac:chgData name="Chris Droessler" userId="625c3661-9d64-47fa-b83c-4b49393bd161" providerId="ADAL" clId="{6CE97E96-1937-A343-BA60-D2F44CAFE3A9}" dt="2020-03-11T17:16:42.087" v="5216" actId="403"/>
          <ac:spMkLst>
            <pc:docMk/>
            <pc:sldMk cId="3868426589" sldId="550"/>
            <ac:spMk id="3" creationId="{00000000-0000-0000-0000-000000000000}"/>
          </ac:spMkLst>
        </pc:spChg>
        <pc:spChg chg="mod">
          <ac:chgData name="Chris Droessler" userId="625c3661-9d64-47fa-b83c-4b49393bd161" providerId="ADAL" clId="{6CE97E96-1937-A343-BA60-D2F44CAFE3A9}" dt="2020-03-11T17:17:01.445" v="5219" actId="255"/>
          <ac:spMkLst>
            <pc:docMk/>
            <pc:sldMk cId="3868426589" sldId="550"/>
            <ac:spMk id="4" creationId="{00000000-0000-0000-0000-000000000000}"/>
          </ac:spMkLst>
        </pc:spChg>
        <pc:spChg chg="mod">
          <ac:chgData name="Chris Droessler" userId="625c3661-9d64-47fa-b83c-4b49393bd161" providerId="ADAL" clId="{6CE97E96-1937-A343-BA60-D2F44CAFE3A9}" dt="2020-03-11T19:07:02.839" v="6222" actId="20577"/>
          <ac:spMkLst>
            <pc:docMk/>
            <pc:sldMk cId="3868426589" sldId="550"/>
            <ac:spMk id="17410" creationId="{00000000-0000-0000-0000-000000000000}"/>
          </ac:spMkLst>
        </pc:spChg>
        <pc:spChg chg="mod">
          <ac:chgData name="Chris Droessler" userId="625c3661-9d64-47fa-b83c-4b49393bd161" providerId="ADAL" clId="{6CE97E96-1937-A343-BA60-D2F44CAFE3A9}" dt="2020-03-11T17:17:05.906" v="5221" actId="20577"/>
          <ac:spMkLst>
            <pc:docMk/>
            <pc:sldMk cId="3868426589" sldId="550"/>
            <ac:spMk id="17411" creationId="{00000000-0000-0000-0000-000000000000}"/>
          </ac:spMkLst>
        </pc:spChg>
      </pc:sldChg>
      <pc:sldChg chg="modSp add ord">
        <pc:chgData name="Chris Droessler" userId="625c3661-9d64-47fa-b83c-4b49393bd161" providerId="ADAL" clId="{6CE97E96-1937-A343-BA60-D2F44CAFE3A9}" dt="2020-03-11T20:42:23.274" v="6716" actId="14100"/>
        <pc:sldMkLst>
          <pc:docMk/>
          <pc:sldMk cId="2820782124" sldId="551"/>
        </pc:sldMkLst>
        <pc:spChg chg="mod">
          <ac:chgData name="Chris Droessler" userId="625c3661-9d64-47fa-b83c-4b49393bd161" providerId="ADAL" clId="{6CE97E96-1937-A343-BA60-D2F44CAFE3A9}" dt="2020-03-11T20:42:18.155" v="6715" actId="20577"/>
          <ac:spMkLst>
            <pc:docMk/>
            <pc:sldMk cId="2820782124" sldId="551"/>
            <ac:spMk id="19459" creationId="{00000000-0000-0000-0000-000000000000}"/>
          </ac:spMkLst>
        </pc:spChg>
        <pc:picChg chg="mod">
          <ac:chgData name="Chris Droessler" userId="625c3661-9d64-47fa-b83c-4b49393bd161" providerId="ADAL" clId="{6CE97E96-1937-A343-BA60-D2F44CAFE3A9}" dt="2020-03-11T20:42:23.274" v="6716" actId="14100"/>
          <ac:picMkLst>
            <pc:docMk/>
            <pc:sldMk cId="2820782124" sldId="551"/>
            <ac:picMk id="1026" creationId="{00000000-0000-0000-0000-000000000000}"/>
          </ac:picMkLst>
        </pc:picChg>
      </pc:sldChg>
      <pc:sldChg chg="add del">
        <pc:chgData name="Chris Droessler" userId="625c3661-9d64-47fa-b83c-4b49393bd161" providerId="ADAL" clId="{6CE97E96-1937-A343-BA60-D2F44CAFE3A9}" dt="2020-02-25T16:45:47.738" v="1737" actId="2696"/>
        <pc:sldMkLst>
          <pc:docMk/>
          <pc:sldMk cId="835043312" sldId="552"/>
        </pc:sldMkLst>
      </pc:sldChg>
      <pc:sldChg chg="modSp add ord modNotesTx">
        <pc:chgData name="Chris Droessler" userId="625c3661-9d64-47fa-b83c-4b49393bd161" providerId="ADAL" clId="{6CE97E96-1937-A343-BA60-D2F44CAFE3A9}" dt="2020-03-11T20:43:01.663" v="6736" actId="948"/>
        <pc:sldMkLst>
          <pc:docMk/>
          <pc:sldMk cId="2416524676" sldId="554"/>
        </pc:sldMkLst>
        <pc:spChg chg="mod">
          <ac:chgData name="Chris Droessler" userId="625c3661-9d64-47fa-b83c-4b49393bd161" providerId="ADAL" clId="{6CE97E96-1937-A343-BA60-D2F44CAFE3A9}" dt="2020-03-11T20:43:01.663" v="6736" actId="948"/>
          <ac:spMkLst>
            <pc:docMk/>
            <pc:sldMk cId="2416524676" sldId="554"/>
            <ac:spMk id="20483" creationId="{00000000-0000-0000-0000-000000000000}"/>
          </ac:spMkLst>
        </pc:spChg>
        <pc:picChg chg="mod">
          <ac:chgData name="Chris Droessler" userId="625c3661-9d64-47fa-b83c-4b49393bd161" providerId="ADAL" clId="{6CE97E96-1937-A343-BA60-D2F44CAFE3A9}" dt="2020-03-11T20:42:45.674" v="6735" actId="14100"/>
          <ac:picMkLst>
            <pc:docMk/>
            <pc:sldMk cId="2416524676" sldId="554"/>
            <ac:picMk id="3074" creationId="{00000000-0000-0000-0000-000000000000}"/>
          </ac:picMkLst>
        </pc:picChg>
      </pc:sldChg>
      <pc:sldChg chg="add del">
        <pc:chgData name="Chris Droessler" userId="625c3661-9d64-47fa-b83c-4b49393bd161" providerId="ADAL" clId="{6CE97E96-1937-A343-BA60-D2F44CAFE3A9}" dt="2020-02-25T16:45:47.745" v="1738" actId="2696"/>
        <pc:sldMkLst>
          <pc:docMk/>
          <pc:sldMk cId="1745451506" sldId="555"/>
        </pc:sldMkLst>
      </pc:sldChg>
      <pc:sldChg chg="add del">
        <pc:chgData name="Chris Droessler" userId="625c3661-9d64-47fa-b83c-4b49393bd161" providerId="ADAL" clId="{6CE97E96-1937-A343-BA60-D2F44CAFE3A9}" dt="2020-02-25T16:45:47.752" v="1739" actId="2696"/>
        <pc:sldMkLst>
          <pc:docMk/>
          <pc:sldMk cId="3848173194" sldId="556"/>
        </pc:sldMkLst>
      </pc:sldChg>
      <pc:sldChg chg="add del">
        <pc:chgData name="Chris Droessler" userId="625c3661-9d64-47fa-b83c-4b49393bd161" providerId="ADAL" clId="{6CE97E96-1937-A343-BA60-D2F44CAFE3A9}" dt="2020-02-25T16:45:47.775" v="1743" actId="2696"/>
        <pc:sldMkLst>
          <pc:docMk/>
          <pc:sldMk cId="2202351477" sldId="557"/>
        </pc:sldMkLst>
      </pc:sldChg>
      <pc:sldChg chg="add del">
        <pc:chgData name="Chris Droessler" userId="625c3661-9d64-47fa-b83c-4b49393bd161" providerId="ADAL" clId="{6CE97E96-1937-A343-BA60-D2F44CAFE3A9}" dt="2020-02-25T16:45:47.758" v="1740" actId="2696"/>
        <pc:sldMkLst>
          <pc:docMk/>
          <pc:sldMk cId="2640448549" sldId="558"/>
        </pc:sldMkLst>
      </pc:sldChg>
      <pc:sldChg chg="add del">
        <pc:chgData name="Chris Droessler" userId="625c3661-9d64-47fa-b83c-4b49393bd161" providerId="ADAL" clId="{6CE97E96-1937-A343-BA60-D2F44CAFE3A9}" dt="2020-02-25T16:45:47.770" v="1742" actId="2696"/>
        <pc:sldMkLst>
          <pc:docMk/>
          <pc:sldMk cId="667889360" sldId="559"/>
        </pc:sldMkLst>
      </pc:sldChg>
      <pc:sldChg chg="add del">
        <pc:chgData name="Chris Droessler" userId="625c3661-9d64-47fa-b83c-4b49393bd161" providerId="ADAL" clId="{6CE97E96-1937-A343-BA60-D2F44CAFE3A9}" dt="2020-03-05T17:54:23.435" v="3438" actId="2696"/>
        <pc:sldMkLst>
          <pc:docMk/>
          <pc:sldMk cId="1388967043" sldId="560"/>
        </pc:sldMkLst>
      </pc:sldChg>
      <pc:sldChg chg="add del">
        <pc:chgData name="Chris Droessler" userId="625c3661-9d64-47fa-b83c-4b49393bd161" providerId="ADAL" clId="{6CE97E96-1937-A343-BA60-D2F44CAFE3A9}" dt="2020-02-25T16:45:51.912" v="1745" actId="2696"/>
        <pc:sldMkLst>
          <pc:docMk/>
          <pc:sldMk cId="300982797" sldId="561"/>
        </pc:sldMkLst>
      </pc:sldChg>
      <pc:sldChg chg="add del">
        <pc:chgData name="Chris Droessler" userId="625c3661-9d64-47fa-b83c-4b49393bd161" providerId="ADAL" clId="{6CE97E96-1937-A343-BA60-D2F44CAFE3A9}" dt="2020-02-25T16:45:50.080" v="1744" actId="2696"/>
        <pc:sldMkLst>
          <pc:docMk/>
          <pc:sldMk cId="3237252984" sldId="562"/>
        </pc:sldMkLst>
      </pc:sldChg>
      <pc:sldChg chg="add del">
        <pc:chgData name="Chris Droessler" userId="625c3661-9d64-47fa-b83c-4b49393bd161" providerId="ADAL" clId="{6CE97E96-1937-A343-BA60-D2F44CAFE3A9}" dt="2020-02-25T16:45:47.764" v="1741" actId="2696"/>
        <pc:sldMkLst>
          <pc:docMk/>
          <pc:sldMk cId="1245295595" sldId="563"/>
        </pc:sldMkLst>
      </pc:sldChg>
      <pc:sldChg chg="addSp delSp modSp add del">
        <pc:chgData name="Chris Droessler" userId="625c3661-9d64-47fa-b83c-4b49393bd161" providerId="ADAL" clId="{6CE97E96-1937-A343-BA60-D2F44CAFE3A9}" dt="2020-02-25T16:19:08.863" v="1650" actId="2696"/>
        <pc:sldMkLst>
          <pc:docMk/>
          <pc:sldMk cId="3504990800" sldId="700"/>
        </pc:sldMkLst>
        <pc:spChg chg="del mod">
          <ac:chgData name="Chris Droessler" userId="625c3661-9d64-47fa-b83c-4b49393bd161" providerId="ADAL" clId="{6CE97E96-1937-A343-BA60-D2F44CAFE3A9}" dt="2020-02-25T16:18:26.392" v="1644" actId="478"/>
          <ac:spMkLst>
            <pc:docMk/>
            <pc:sldMk cId="3504990800" sldId="700"/>
            <ac:spMk id="2" creationId="{00000000-0000-0000-0000-000000000000}"/>
          </ac:spMkLst>
        </pc:spChg>
        <pc:spChg chg="del">
          <ac:chgData name="Chris Droessler" userId="625c3661-9d64-47fa-b83c-4b49393bd161" providerId="ADAL" clId="{6CE97E96-1937-A343-BA60-D2F44CAFE3A9}" dt="2020-02-25T16:18:26.392" v="1644" actId="478"/>
          <ac:spMkLst>
            <pc:docMk/>
            <pc:sldMk cId="3504990800" sldId="700"/>
            <ac:spMk id="3" creationId="{00000000-0000-0000-0000-000000000000}"/>
          </ac:spMkLst>
        </pc:spChg>
        <pc:spChg chg="add mod">
          <ac:chgData name="Chris Droessler" userId="625c3661-9d64-47fa-b83c-4b49393bd161" providerId="ADAL" clId="{6CE97E96-1937-A343-BA60-D2F44CAFE3A9}" dt="2020-02-25T16:18:21.412" v="1643" actId="1076"/>
          <ac:spMkLst>
            <pc:docMk/>
            <pc:sldMk cId="3504990800" sldId="700"/>
            <ac:spMk id="4" creationId="{A420E48B-2A27-FB4C-8F25-05AFD95CE88C}"/>
          </ac:spMkLst>
        </pc:spChg>
        <pc:spChg chg="add mod">
          <ac:chgData name="Chris Droessler" userId="625c3661-9d64-47fa-b83c-4b49393bd161" providerId="ADAL" clId="{6CE97E96-1937-A343-BA60-D2F44CAFE3A9}" dt="2020-02-25T16:18:26.392" v="1644" actId="478"/>
          <ac:spMkLst>
            <pc:docMk/>
            <pc:sldMk cId="3504990800" sldId="700"/>
            <ac:spMk id="7" creationId="{144C5B5B-3CEF-0641-A0D9-5D9533BBE47A}"/>
          </ac:spMkLst>
        </pc:spChg>
        <pc:spChg chg="add del mod">
          <ac:chgData name="Chris Droessler" userId="625c3661-9d64-47fa-b83c-4b49393bd161" providerId="ADAL" clId="{6CE97E96-1937-A343-BA60-D2F44CAFE3A9}" dt="2020-02-25T16:18:29.236" v="1645" actId="478"/>
          <ac:spMkLst>
            <pc:docMk/>
            <pc:sldMk cId="3504990800" sldId="700"/>
            <ac:spMk id="10" creationId="{375D51FF-22C3-054D-B54D-5610DB1B30EB}"/>
          </ac:spMkLst>
        </pc:spChg>
        <pc:spChg chg="del">
          <ac:chgData name="Chris Droessler" userId="625c3661-9d64-47fa-b83c-4b49393bd161" providerId="ADAL" clId="{6CE97E96-1937-A343-BA60-D2F44CAFE3A9}" dt="2020-02-25T16:18:26.392" v="1644" actId="478"/>
          <ac:spMkLst>
            <pc:docMk/>
            <pc:sldMk cId="3504990800" sldId="700"/>
            <ac:spMk id="12" creationId="{A8437F06-DB83-9547-BD1D-B412407D9BC7}"/>
          </ac:spMkLst>
        </pc:spChg>
        <pc:picChg chg="add del">
          <ac:chgData name="Chris Droessler" userId="625c3661-9d64-47fa-b83c-4b49393bd161" providerId="ADAL" clId="{6CE97E96-1937-A343-BA60-D2F44CAFE3A9}" dt="2020-02-25T16:18:26.392" v="1644" actId="478"/>
          <ac:picMkLst>
            <pc:docMk/>
            <pc:sldMk cId="3504990800" sldId="700"/>
            <ac:picMk id="6" creationId="{C5ABE568-BE4E-2A4E-9EBE-BA0A02D8F356}"/>
          </ac:picMkLst>
        </pc:picChg>
        <pc:picChg chg="del">
          <ac:chgData name="Chris Droessler" userId="625c3661-9d64-47fa-b83c-4b49393bd161" providerId="ADAL" clId="{6CE97E96-1937-A343-BA60-D2F44CAFE3A9}" dt="2020-02-25T16:17:52.452" v="1639" actId="478"/>
          <ac:picMkLst>
            <pc:docMk/>
            <pc:sldMk cId="3504990800" sldId="700"/>
            <ac:picMk id="9" creationId="{F9F8CBB4-4938-C844-A2C4-3B3C8FDF3E8A}"/>
          </ac:picMkLst>
        </pc:picChg>
      </pc:sldChg>
      <pc:sldChg chg="modSp add ord modNotesTx">
        <pc:chgData name="Chris Droessler" userId="625c3661-9d64-47fa-b83c-4b49393bd161" providerId="ADAL" clId="{6CE97E96-1937-A343-BA60-D2F44CAFE3A9}" dt="2020-03-12T11:10:23.712" v="7329" actId="1037"/>
        <pc:sldMkLst>
          <pc:docMk/>
          <pc:sldMk cId="435000854" sldId="704"/>
        </pc:sldMkLst>
        <pc:spChg chg="mod">
          <ac:chgData name="Chris Droessler" userId="625c3661-9d64-47fa-b83c-4b49393bd161" providerId="ADAL" clId="{6CE97E96-1937-A343-BA60-D2F44CAFE3A9}" dt="2020-03-12T11:10:23.712" v="7329" actId="1037"/>
          <ac:spMkLst>
            <pc:docMk/>
            <pc:sldMk cId="435000854" sldId="704"/>
            <ac:spMk id="2" creationId="{D323E2E6-2EF3-C942-8A91-325510536B92}"/>
          </ac:spMkLst>
        </pc:spChg>
        <pc:picChg chg="mod">
          <ac:chgData name="Chris Droessler" userId="625c3661-9d64-47fa-b83c-4b49393bd161" providerId="ADAL" clId="{6CE97E96-1937-A343-BA60-D2F44CAFE3A9}" dt="2020-03-12T11:08:58.391" v="7222" actId="1036"/>
          <ac:picMkLst>
            <pc:docMk/>
            <pc:sldMk cId="435000854" sldId="704"/>
            <ac:picMk id="4" creationId="{BF5147F9-B717-F149-BD91-DB7BA249B072}"/>
          </ac:picMkLst>
        </pc:picChg>
      </pc:sldChg>
      <pc:sldChg chg="del">
        <pc:chgData name="Chris Droessler" userId="625c3661-9d64-47fa-b83c-4b49393bd161" providerId="ADAL" clId="{6CE97E96-1937-A343-BA60-D2F44CAFE3A9}" dt="2020-02-25T14:48:31.831" v="45" actId="2696"/>
        <pc:sldMkLst>
          <pc:docMk/>
          <pc:sldMk cId="3713166176" sldId="704"/>
        </pc:sldMkLst>
      </pc:sldChg>
      <pc:sldChg chg="add del">
        <pc:chgData name="Chris Droessler" userId="625c3661-9d64-47fa-b83c-4b49393bd161" providerId="ADAL" clId="{6CE97E96-1937-A343-BA60-D2F44CAFE3A9}" dt="2020-03-11T13:26:44.345" v="3723" actId="2696"/>
        <pc:sldMkLst>
          <pc:docMk/>
          <pc:sldMk cId="1089506440" sldId="720"/>
        </pc:sldMkLst>
      </pc:sldChg>
      <pc:sldChg chg="add del ord">
        <pc:chgData name="Chris Droessler" userId="625c3661-9d64-47fa-b83c-4b49393bd161" providerId="ADAL" clId="{6CE97E96-1937-A343-BA60-D2F44CAFE3A9}" dt="2020-02-25T16:20:12.268" v="1676" actId="2696"/>
        <pc:sldMkLst>
          <pc:docMk/>
          <pc:sldMk cId="1066752983" sldId="727"/>
        </pc:sldMkLst>
      </pc:sldChg>
      <pc:sldChg chg="modSp add del modNotesTx">
        <pc:chgData name="Chris Droessler" userId="625c3661-9d64-47fa-b83c-4b49393bd161" providerId="ADAL" clId="{6CE97E96-1937-A343-BA60-D2F44CAFE3A9}" dt="2020-02-25T16:19:49.450" v="1660" actId="2696"/>
        <pc:sldMkLst>
          <pc:docMk/>
          <pc:sldMk cId="2755222804" sldId="728"/>
        </pc:sldMkLst>
        <pc:spChg chg="mod">
          <ac:chgData name="Chris Droessler" userId="625c3661-9d64-47fa-b83c-4b49393bd161" providerId="ADAL" clId="{6CE97E96-1937-A343-BA60-D2F44CAFE3A9}" dt="2020-02-25T15:22:39.104" v="628" actId="113"/>
          <ac:spMkLst>
            <pc:docMk/>
            <pc:sldMk cId="2755222804" sldId="728"/>
            <ac:spMk id="3" creationId="{00000000-0000-0000-0000-000000000000}"/>
          </ac:spMkLst>
        </pc:spChg>
        <pc:spChg chg="mod">
          <ac:chgData name="Chris Droessler" userId="625c3661-9d64-47fa-b83c-4b49393bd161" providerId="ADAL" clId="{6CE97E96-1937-A343-BA60-D2F44CAFE3A9}" dt="2020-02-25T15:22:42.668" v="629" actId="1076"/>
          <ac:spMkLst>
            <pc:docMk/>
            <pc:sldMk cId="2755222804" sldId="728"/>
            <ac:spMk id="6" creationId="{00000000-0000-0000-0000-000000000000}"/>
          </ac:spMkLst>
        </pc:spChg>
      </pc:sldChg>
      <pc:sldChg chg="modSp add del modNotesTx">
        <pc:chgData name="Chris Droessler" userId="625c3661-9d64-47fa-b83c-4b49393bd161" providerId="ADAL" clId="{6CE97E96-1937-A343-BA60-D2F44CAFE3A9}" dt="2020-02-25T16:19:56.959" v="1668" actId="2696"/>
        <pc:sldMkLst>
          <pc:docMk/>
          <pc:sldMk cId="3508478171" sldId="729"/>
        </pc:sldMkLst>
        <pc:spChg chg="mod">
          <ac:chgData name="Chris Droessler" userId="625c3661-9d64-47fa-b83c-4b49393bd161" providerId="ADAL" clId="{6CE97E96-1937-A343-BA60-D2F44CAFE3A9}" dt="2020-02-25T14:59:22.955" v="59" actId="27636"/>
          <ac:spMkLst>
            <pc:docMk/>
            <pc:sldMk cId="3508478171" sldId="729"/>
            <ac:spMk id="7170" creationId="{00000000-0000-0000-0000-000000000000}"/>
          </ac:spMkLst>
        </pc:spChg>
        <pc:spChg chg="mod">
          <ac:chgData name="Chris Droessler" userId="625c3661-9d64-47fa-b83c-4b49393bd161" providerId="ADAL" clId="{6CE97E96-1937-A343-BA60-D2F44CAFE3A9}" dt="2020-02-25T16:01:39.197" v="1359" actId="20577"/>
          <ac:spMkLst>
            <pc:docMk/>
            <pc:sldMk cId="3508478171" sldId="729"/>
            <ac:spMk id="7171" creationId="{00000000-0000-0000-0000-000000000000}"/>
          </ac:spMkLst>
        </pc:spChg>
      </pc:sldChg>
      <pc:sldChg chg="modSp add del">
        <pc:chgData name="Chris Droessler" userId="625c3661-9d64-47fa-b83c-4b49393bd161" providerId="ADAL" clId="{6CE97E96-1937-A343-BA60-D2F44CAFE3A9}" dt="2020-02-25T16:19:57.847" v="1669" actId="2696"/>
        <pc:sldMkLst>
          <pc:docMk/>
          <pc:sldMk cId="4107878773" sldId="730"/>
        </pc:sldMkLst>
        <pc:spChg chg="mod">
          <ac:chgData name="Chris Droessler" userId="625c3661-9d64-47fa-b83c-4b49393bd161" providerId="ADAL" clId="{6CE97E96-1937-A343-BA60-D2F44CAFE3A9}" dt="2020-02-25T14:59:22.976" v="60" actId="27636"/>
          <ac:spMkLst>
            <pc:docMk/>
            <pc:sldMk cId="4107878773" sldId="730"/>
            <ac:spMk id="2" creationId="{00000000-0000-0000-0000-000000000000}"/>
          </ac:spMkLst>
        </pc:spChg>
        <pc:spChg chg="mod">
          <ac:chgData name="Chris Droessler" userId="625c3661-9d64-47fa-b83c-4b49393bd161" providerId="ADAL" clId="{6CE97E96-1937-A343-BA60-D2F44CAFE3A9}" dt="2020-02-25T16:03:20.646" v="1403" actId="20577"/>
          <ac:spMkLst>
            <pc:docMk/>
            <pc:sldMk cId="4107878773" sldId="730"/>
            <ac:spMk id="3" creationId="{00000000-0000-0000-0000-000000000000}"/>
          </ac:spMkLst>
        </pc:spChg>
      </pc:sldChg>
      <pc:sldChg chg="add del">
        <pc:chgData name="Chris Droessler" userId="625c3661-9d64-47fa-b83c-4b49393bd161" providerId="ADAL" clId="{6CE97E96-1937-A343-BA60-D2F44CAFE3A9}" dt="2020-02-25T16:19:59.320" v="1671" actId="2696"/>
        <pc:sldMkLst>
          <pc:docMk/>
          <pc:sldMk cId="2521830182" sldId="731"/>
        </pc:sldMkLst>
      </pc:sldChg>
      <pc:sldChg chg="modSp add del">
        <pc:chgData name="Chris Droessler" userId="625c3661-9d64-47fa-b83c-4b49393bd161" providerId="ADAL" clId="{6CE97E96-1937-A343-BA60-D2F44CAFE3A9}" dt="2020-02-25T16:20:09.758" v="1674" actId="2696"/>
        <pc:sldMkLst>
          <pc:docMk/>
          <pc:sldMk cId="2659478206" sldId="732"/>
        </pc:sldMkLst>
        <pc:spChg chg="mod">
          <ac:chgData name="Chris Droessler" userId="625c3661-9d64-47fa-b83c-4b49393bd161" providerId="ADAL" clId="{6CE97E96-1937-A343-BA60-D2F44CAFE3A9}" dt="2020-02-25T14:59:35.958" v="82" actId="20577"/>
          <ac:spMkLst>
            <pc:docMk/>
            <pc:sldMk cId="2659478206" sldId="732"/>
            <ac:spMk id="2" creationId="{55B48FF5-9373-124F-9AA8-BF46C9775ECF}"/>
          </ac:spMkLst>
        </pc:spChg>
      </pc:sldChg>
      <pc:sldChg chg="addSp delSp modSp add del modAnim modNotesTx">
        <pc:chgData name="Chris Droessler" userId="625c3661-9d64-47fa-b83c-4b49393bd161" providerId="ADAL" clId="{6CE97E96-1937-A343-BA60-D2F44CAFE3A9}" dt="2020-02-25T16:19:51.993" v="1662" actId="2696"/>
        <pc:sldMkLst>
          <pc:docMk/>
          <pc:sldMk cId="2187875286" sldId="733"/>
        </pc:sldMkLst>
        <pc:spChg chg="del">
          <ac:chgData name="Chris Droessler" userId="625c3661-9d64-47fa-b83c-4b49393bd161" providerId="ADAL" clId="{6CE97E96-1937-A343-BA60-D2F44CAFE3A9}" dt="2020-02-25T15:42:41.933" v="842"/>
          <ac:spMkLst>
            <pc:docMk/>
            <pc:sldMk cId="2187875286" sldId="733"/>
            <ac:spMk id="2" creationId="{03989F03-2DD5-BB4C-BEA2-16FBFC39F9DB}"/>
          </ac:spMkLst>
        </pc:spChg>
        <pc:spChg chg="del">
          <ac:chgData name="Chris Droessler" userId="625c3661-9d64-47fa-b83c-4b49393bd161" providerId="ADAL" clId="{6CE97E96-1937-A343-BA60-D2F44CAFE3A9}" dt="2020-02-25T15:42:41.933" v="842"/>
          <ac:spMkLst>
            <pc:docMk/>
            <pc:sldMk cId="2187875286" sldId="733"/>
            <ac:spMk id="3" creationId="{DD5F95EC-B08C-2C44-B51E-2B27CC7D079C}"/>
          </ac:spMkLst>
        </pc:spChg>
        <pc:spChg chg="add mod">
          <ac:chgData name="Chris Droessler" userId="625c3661-9d64-47fa-b83c-4b49393bd161" providerId="ADAL" clId="{6CE97E96-1937-A343-BA60-D2F44CAFE3A9}" dt="2020-02-25T15:43:05.350" v="850" actId="14100"/>
          <ac:spMkLst>
            <pc:docMk/>
            <pc:sldMk cId="2187875286" sldId="733"/>
            <ac:spMk id="6" creationId="{E2BC9E87-8E26-4A42-8603-EF6625DF9656}"/>
          </ac:spMkLst>
        </pc:spChg>
        <pc:picChg chg="add mod">
          <ac:chgData name="Chris Droessler" userId="625c3661-9d64-47fa-b83c-4b49393bd161" providerId="ADAL" clId="{6CE97E96-1937-A343-BA60-D2F44CAFE3A9}" dt="2020-02-25T15:42:51.867" v="847" actId="1076"/>
          <ac:picMkLst>
            <pc:docMk/>
            <pc:sldMk cId="2187875286" sldId="733"/>
            <ac:picMk id="5" creationId="{873C643D-D27B-7A49-A9EA-C87894DB6611}"/>
          </ac:picMkLst>
        </pc:picChg>
      </pc:sldChg>
      <pc:sldChg chg="addSp delSp modSp add del modNotesTx">
        <pc:chgData name="Chris Droessler" userId="625c3661-9d64-47fa-b83c-4b49393bd161" providerId="ADAL" clId="{6CE97E96-1937-A343-BA60-D2F44CAFE3A9}" dt="2020-02-25T16:19:52.704" v="1663" actId="2696"/>
        <pc:sldMkLst>
          <pc:docMk/>
          <pc:sldMk cId="231502307" sldId="734"/>
        </pc:sldMkLst>
        <pc:spChg chg="mod">
          <ac:chgData name="Chris Droessler" userId="625c3661-9d64-47fa-b83c-4b49393bd161" providerId="ADAL" clId="{6CE97E96-1937-A343-BA60-D2F44CAFE3A9}" dt="2020-02-25T15:47:26.628" v="877" actId="1076"/>
          <ac:spMkLst>
            <pc:docMk/>
            <pc:sldMk cId="231502307" sldId="734"/>
            <ac:spMk id="6" creationId="{E2BC9E87-8E26-4A42-8603-EF6625DF9656}"/>
          </ac:spMkLst>
        </pc:spChg>
        <pc:picChg chg="add mod">
          <ac:chgData name="Chris Droessler" userId="625c3661-9d64-47fa-b83c-4b49393bd161" providerId="ADAL" clId="{6CE97E96-1937-A343-BA60-D2F44CAFE3A9}" dt="2020-02-25T15:47:01.636" v="874" actId="14100"/>
          <ac:picMkLst>
            <pc:docMk/>
            <pc:sldMk cId="231502307" sldId="734"/>
            <ac:picMk id="3" creationId="{CE39DC1A-1D64-8E43-8EE7-4CEFAFDE4A06}"/>
          </ac:picMkLst>
        </pc:picChg>
        <pc:picChg chg="del">
          <ac:chgData name="Chris Droessler" userId="625c3661-9d64-47fa-b83c-4b49393bd161" providerId="ADAL" clId="{6CE97E96-1937-A343-BA60-D2F44CAFE3A9}" dt="2020-02-25T15:43:28.300" v="865" actId="478"/>
          <ac:picMkLst>
            <pc:docMk/>
            <pc:sldMk cId="231502307" sldId="734"/>
            <ac:picMk id="5" creationId="{873C643D-D27B-7A49-A9EA-C87894DB6611}"/>
          </ac:picMkLst>
        </pc:picChg>
      </pc:sldChg>
      <pc:sldChg chg="addSp modSp add del ord modAnim modNotesTx">
        <pc:chgData name="Chris Droessler" userId="625c3661-9d64-47fa-b83c-4b49393bd161" providerId="ADAL" clId="{6CE97E96-1937-A343-BA60-D2F44CAFE3A9}" dt="2020-02-25T16:20:00.311" v="1672" actId="2696"/>
        <pc:sldMkLst>
          <pc:docMk/>
          <pc:sldMk cId="1069658427" sldId="735"/>
        </pc:sldMkLst>
        <pc:spChg chg="add mod">
          <ac:chgData name="Chris Droessler" userId="625c3661-9d64-47fa-b83c-4b49393bd161" providerId="ADAL" clId="{6CE97E96-1937-A343-BA60-D2F44CAFE3A9}" dt="2020-02-25T15:52:22.988" v="926" actId="14100"/>
          <ac:spMkLst>
            <pc:docMk/>
            <pc:sldMk cId="1069658427" sldId="735"/>
            <ac:spMk id="4" creationId="{D9C00288-D50A-1140-916C-E1F0FE1B6B6F}"/>
          </ac:spMkLst>
        </pc:spChg>
        <pc:picChg chg="add mod">
          <ac:chgData name="Chris Droessler" userId="625c3661-9d64-47fa-b83c-4b49393bd161" providerId="ADAL" clId="{6CE97E96-1937-A343-BA60-D2F44CAFE3A9}" dt="2020-02-25T15:52:01.273" v="923" actId="962"/>
          <ac:picMkLst>
            <pc:docMk/>
            <pc:sldMk cId="1069658427" sldId="735"/>
            <ac:picMk id="3" creationId="{73142B60-88D0-4542-9DA1-02635691E42A}"/>
          </ac:picMkLst>
        </pc:picChg>
      </pc:sldChg>
      <pc:sldChg chg="addSp delSp modSp add del ord">
        <pc:chgData name="Chris Droessler" userId="625c3661-9d64-47fa-b83c-4b49393bd161" providerId="ADAL" clId="{6CE97E96-1937-A343-BA60-D2F44CAFE3A9}" dt="2020-02-25T16:19:53.448" v="1664" actId="2696"/>
        <pc:sldMkLst>
          <pc:docMk/>
          <pc:sldMk cId="1538289992" sldId="736"/>
        </pc:sldMkLst>
        <pc:picChg chg="add del mod">
          <ac:chgData name="Chris Droessler" userId="625c3661-9d64-47fa-b83c-4b49393bd161" providerId="ADAL" clId="{6CE97E96-1937-A343-BA60-D2F44CAFE3A9}" dt="2020-02-25T15:50:56.444" v="912" actId="478"/>
          <ac:picMkLst>
            <pc:docMk/>
            <pc:sldMk cId="1538289992" sldId="736"/>
            <ac:picMk id="2" creationId="{B54C48AE-FE30-584D-AF9E-74FB49CC3826}"/>
          </ac:picMkLst>
        </pc:picChg>
        <pc:picChg chg="add del mod">
          <ac:chgData name="Chris Droessler" userId="625c3661-9d64-47fa-b83c-4b49393bd161" providerId="ADAL" clId="{6CE97E96-1937-A343-BA60-D2F44CAFE3A9}" dt="2020-02-25T15:51:02.252" v="916" actId="478"/>
          <ac:picMkLst>
            <pc:docMk/>
            <pc:sldMk cId="1538289992" sldId="736"/>
            <ac:picMk id="4" creationId="{0452B36E-DCFB-6B49-A0D2-CB4A18589B93}"/>
          </ac:picMkLst>
        </pc:picChg>
        <pc:picChg chg="add mod">
          <ac:chgData name="Chris Droessler" userId="625c3661-9d64-47fa-b83c-4b49393bd161" providerId="ADAL" clId="{6CE97E96-1937-A343-BA60-D2F44CAFE3A9}" dt="2020-02-25T15:51:54.256" v="919" actId="962"/>
          <ac:picMkLst>
            <pc:docMk/>
            <pc:sldMk cId="1538289992" sldId="736"/>
            <ac:picMk id="6" creationId="{05985D6E-5D45-3E46-84D8-348102794375}"/>
          </ac:picMkLst>
        </pc:picChg>
      </pc:sldChg>
      <pc:sldChg chg="add del">
        <pc:chgData name="Chris Droessler" userId="625c3661-9d64-47fa-b83c-4b49393bd161" providerId="ADAL" clId="{6CE97E96-1937-A343-BA60-D2F44CAFE3A9}" dt="2020-02-25T15:50:48.456" v="908" actId="2696"/>
        <pc:sldMkLst>
          <pc:docMk/>
          <pc:sldMk cId="1794062925" sldId="736"/>
        </pc:sldMkLst>
      </pc:sldChg>
      <pc:sldChg chg="addSp modSp add ord modNotesTx">
        <pc:chgData name="Chris Droessler" userId="625c3661-9d64-47fa-b83c-4b49393bd161" providerId="ADAL" clId="{6CE97E96-1937-A343-BA60-D2F44CAFE3A9}" dt="2020-03-11T16:49:00.390" v="3947" actId="20577"/>
        <pc:sldMkLst>
          <pc:docMk/>
          <pc:sldMk cId="2938984608" sldId="737"/>
        </pc:sldMkLst>
        <pc:spChg chg="mod">
          <ac:chgData name="Chris Droessler" userId="625c3661-9d64-47fa-b83c-4b49393bd161" providerId="ADAL" clId="{6CE97E96-1937-A343-BA60-D2F44CAFE3A9}" dt="2020-02-25T16:13:37.420" v="1485" actId="313"/>
          <ac:spMkLst>
            <pc:docMk/>
            <pc:sldMk cId="2938984608" sldId="737"/>
            <ac:spMk id="2" creationId="{00000000-0000-0000-0000-000000000000}"/>
          </ac:spMkLst>
        </pc:spChg>
        <pc:spChg chg="mod">
          <ac:chgData name="Chris Droessler" userId="625c3661-9d64-47fa-b83c-4b49393bd161" providerId="ADAL" clId="{6CE97E96-1937-A343-BA60-D2F44CAFE3A9}" dt="2020-02-25T16:15:39.612" v="1530" actId="1036"/>
          <ac:spMkLst>
            <pc:docMk/>
            <pc:sldMk cId="2938984608" sldId="737"/>
            <ac:spMk id="3" creationId="{00000000-0000-0000-0000-000000000000}"/>
          </ac:spMkLst>
        </pc:spChg>
        <pc:spChg chg="add mod">
          <ac:chgData name="Chris Droessler" userId="625c3661-9d64-47fa-b83c-4b49393bd161" providerId="ADAL" clId="{6CE97E96-1937-A343-BA60-D2F44CAFE3A9}" dt="2020-03-11T16:49:00.390" v="3947" actId="20577"/>
          <ac:spMkLst>
            <pc:docMk/>
            <pc:sldMk cId="2938984608" sldId="737"/>
            <ac:spMk id="6" creationId="{29252274-4925-E14C-A2B9-F6EB6F2B1AA7}"/>
          </ac:spMkLst>
        </pc:spChg>
        <pc:picChg chg="mod">
          <ac:chgData name="Chris Droessler" userId="625c3661-9d64-47fa-b83c-4b49393bd161" providerId="ADAL" clId="{6CE97E96-1937-A343-BA60-D2F44CAFE3A9}" dt="2020-02-25T16:15:31.308" v="1521" actId="14100"/>
          <ac:picMkLst>
            <pc:docMk/>
            <pc:sldMk cId="2938984608" sldId="737"/>
            <ac:picMk id="9" creationId="{F9F8CBB4-4938-C844-A2C4-3B3C8FDF3E8A}"/>
          </ac:picMkLst>
        </pc:picChg>
      </pc:sldChg>
      <pc:sldChg chg="delSp modSp add">
        <pc:chgData name="Chris Droessler" userId="625c3661-9d64-47fa-b83c-4b49393bd161" providerId="ADAL" clId="{6CE97E96-1937-A343-BA60-D2F44CAFE3A9}" dt="2020-02-25T16:19:04.508" v="1649" actId="478"/>
        <pc:sldMkLst>
          <pc:docMk/>
          <pc:sldMk cId="129775274" sldId="738"/>
        </pc:sldMkLst>
        <pc:spChg chg="mod">
          <ac:chgData name="Chris Droessler" userId="625c3661-9d64-47fa-b83c-4b49393bd161" providerId="ADAL" clId="{6CE97E96-1937-A343-BA60-D2F44CAFE3A9}" dt="2020-02-25T16:18:46.317" v="1647"/>
          <ac:spMkLst>
            <pc:docMk/>
            <pc:sldMk cId="129775274" sldId="738"/>
            <ac:spMk id="2" creationId="{00000000-0000-0000-0000-000000000000}"/>
          </ac:spMkLst>
        </pc:spChg>
        <pc:spChg chg="del">
          <ac:chgData name="Chris Droessler" userId="625c3661-9d64-47fa-b83c-4b49393bd161" providerId="ADAL" clId="{6CE97E96-1937-A343-BA60-D2F44CAFE3A9}" dt="2020-02-25T16:19:04.508" v="1649" actId="478"/>
          <ac:spMkLst>
            <pc:docMk/>
            <pc:sldMk cId="129775274" sldId="738"/>
            <ac:spMk id="6" creationId="{29252274-4925-E14C-A2B9-F6EB6F2B1AA7}"/>
          </ac:spMkLst>
        </pc:spChg>
      </pc:sldChg>
      <pc:sldChg chg="add del">
        <pc:chgData name="Chris Droessler" userId="625c3661-9d64-47fa-b83c-4b49393bd161" providerId="ADAL" clId="{6CE97E96-1937-A343-BA60-D2F44CAFE3A9}" dt="2020-02-25T16:19:00.377" v="1648" actId="2696"/>
        <pc:sldMkLst>
          <pc:docMk/>
          <pc:sldMk cId="1249396103" sldId="739"/>
        </pc:sldMkLst>
      </pc:sldChg>
      <pc:sldChg chg="addSp modSp add del">
        <pc:chgData name="Chris Droessler" userId="625c3661-9d64-47fa-b83c-4b49393bd161" providerId="ADAL" clId="{6CE97E96-1937-A343-BA60-D2F44CAFE3A9}" dt="2020-03-11T16:50:45.449" v="3960" actId="2696"/>
        <pc:sldMkLst>
          <pc:docMk/>
          <pc:sldMk cId="4190001424" sldId="740"/>
        </pc:sldMkLst>
        <pc:spChg chg="mod">
          <ac:chgData name="Chris Droessler" userId="625c3661-9d64-47fa-b83c-4b49393bd161" providerId="ADAL" clId="{6CE97E96-1937-A343-BA60-D2F44CAFE3A9}" dt="2020-03-11T13:30:13.372" v="3863" actId="255"/>
          <ac:spMkLst>
            <pc:docMk/>
            <pc:sldMk cId="4190001424" sldId="740"/>
            <ac:spMk id="2" creationId="{00000000-0000-0000-0000-000000000000}"/>
          </ac:spMkLst>
        </pc:spChg>
        <pc:spChg chg="add mod">
          <ac:chgData name="Chris Droessler" userId="625c3661-9d64-47fa-b83c-4b49393bd161" providerId="ADAL" clId="{6CE97E96-1937-A343-BA60-D2F44CAFE3A9}" dt="2020-03-11T13:05:05.915" v="3658" actId="208"/>
          <ac:spMkLst>
            <pc:docMk/>
            <pc:sldMk cId="4190001424" sldId="740"/>
            <ac:spMk id="3" creationId="{FF2D0D15-B405-E141-AF14-1070E64EF778}"/>
          </ac:spMkLst>
        </pc:spChg>
        <pc:picChg chg="mod">
          <ac:chgData name="Chris Droessler" userId="625c3661-9d64-47fa-b83c-4b49393bd161" providerId="ADAL" clId="{6CE97E96-1937-A343-BA60-D2F44CAFE3A9}" dt="2020-03-11T13:05:13.347" v="3659" actId="166"/>
          <ac:picMkLst>
            <pc:docMk/>
            <pc:sldMk cId="4190001424" sldId="740"/>
            <ac:picMk id="5" creationId="{00000000-0000-0000-0000-000000000000}"/>
          </ac:picMkLst>
        </pc:picChg>
      </pc:sldChg>
      <pc:sldChg chg="add del">
        <pc:chgData name="Chris Droessler" userId="625c3661-9d64-47fa-b83c-4b49393bd161" providerId="ADAL" clId="{6CE97E96-1937-A343-BA60-D2F44CAFE3A9}" dt="2020-03-05T16:12:43.664" v="1789" actId="2696"/>
        <pc:sldMkLst>
          <pc:docMk/>
          <pc:sldMk cId="1750111604" sldId="741"/>
        </pc:sldMkLst>
      </pc:sldChg>
      <pc:sldChg chg="add del">
        <pc:chgData name="Chris Droessler" userId="625c3661-9d64-47fa-b83c-4b49393bd161" providerId="ADAL" clId="{6CE97E96-1937-A343-BA60-D2F44CAFE3A9}" dt="2020-03-11T13:20:54.090" v="3717" actId="2696"/>
        <pc:sldMkLst>
          <pc:docMk/>
          <pc:sldMk cId="2695980886" sldId="742"/>
        </pc:sldMkLst>
      </pc:sldChg>
      <pc:sldChg chg="add del">
        <pc:chgData name="Chris Droessler" userId="625c3661-9d64-47fa-b83c-4b49393bd161" providerId="ADAL" clId="{6CE97E96-1937-A343-BA60-D2F44CAFE3A9}" dt="2020-03-11T13:20:54.108" v="3718" actId="2696"/>
        <pc:sldMkLst>
          <pc:docMk/>
          <pc:sldMk cId="2954895364" sldId="743"/>
        </pc:sldMkLst>
      </pc:sldChg>
      <pc:sldChg chg="addSp delSp modSp add del">
        <pc:chgData name="Chris Droessler" userId="625c3661-9d64-47fa-b83c-4b49393bd161" providerId="ADAL" clId="{6CE97E96-1937-A343-BA60-D2F44CAFE3A9}" dt="2020-03-11T13:20:54.127" v="3719" actId="2696"/>
        <pc:sldMkLst>
          <pc:docMk/>
          <pc:sldMk cId="3707518430" sldId="744"/>
        </pc:sldMkLst>
        <pc:spChg chg="add del mod">
          <ac:chgData name="Chris Droessler" userId="625c3661-9d64-47fa-b83c-4b49393bd161" providerId="ADAL" clId="{6CE97E96-1937-A343-BA60-D2F44CAFE3A9}" dt="2020-03-05T16:14:39.350" v="1801"/>
          <ac:spMkLst>
            <pc:docMk/>
            <pc:sldMk cId="3707518430" sldId="744"/>
            <ac:spMk id="4" creationId="{34847F36-391F-444B-94EF-F9C51BEF4734}"/>
          </ac:spMkLst>
        </pc:spChg>
        <pc:spChg chg="add del mod">
          <ac:chgData name="Chris Droessler" userId="625c3661-9d64-47fa-b83c-4b49393bd161" providerId="ADAL" clId="{6CE97E96-1937-A343-BA60-D2F44CAFE3A9}" dt="2020-03-05T16:14:39.350" v="1801"/>
          <ac:spMkLst>
            <pc:docMk/>
            <pc:sldMk cId="3707518430" sldId="744"/>
            <ac:spMk id="5" creationId="{AE601167-B857-9E49-971C-FFE294B2B4EF}"/>
          </ac:spMkLst>
        </pc:spChg>
        <pc:spChg chg="add del mod">
          <ac:chgData name="Chris Droessler" userId="625c3661-9d64-47fa-b83c-4b49393bd161" providerId="ADAL" clId="{6CE97E96-1937-A343-BA60-D2F44CAFE3A9}" dt="2020-03-05T16:14:40.398" v="1802"/>
          <ac:spMkLst>
            <pc:docMk/>
            <pc:sldMk cId="3707518430" sldId="744"/>
            <ac:spMk id="6" creationId="{4AFA3FA5-AA80-974C-BD89-310866811000}"/>
          </ac:spMkLst>
        </pc:spChg>
        <pc:spChg chg="add del mod">
          <ac:chgData name="Chris Droessler" userId="625c3661-9d64-47fa-b83c-4b49393bd161" providerId="ADAL" clId="{6CE97E96-1937-A343-BA60-D2F44CAFE3A9}" dt="2020-03-05T16:14:40.398" v="1802"/>
          <ac:spMkLst>
            <pc:docMk/>
            <pc:sldMk cId="3707518430" sldId="744"/>
            <ac:spMk id="7" creationId="{30FB7EAF-7F35-E74F-8202-5E5AA3243AE4}"/>
          </ac:spMkLst>
        </pc:spChg>
      </pc:sldChg>
      <pc:sldChg chg="modSp add del">
        <pc:chgData name="Chris Droessler" userId="625c3661-9d64-47fa-b83c-4b49393bd161" providerId="ADAL" clId="{6CE97E96-1937-A343-BA60-D2F44CAFE3A9}" dt="2020-03-11T13:20:54.146" v="3720" actId="2696"/>
        <pc:sldMkLst>
          <pc:docMk/>
          <pc:sldMk cId="3585074511" sldId="745"/>
        </pc:sldMkLst>
        <pc:spChg chg="mod">
          <ac:chgData name="Chris Droessler" userId="625c3661-9d64-47fa-b83c-4b49393bd161" providerId="ADAL" clId="{6CE97E96-1937-A343-BA60-D2F44CAFE3A9}" dt="2020-02-25T16:28:18.957" v="1699"/>
          <ac:spMkLst>
            <pc:docMk/>
            <pc:sldMk cId="3585074511" sldId="745"/>
            <ac:spMk id="4" creationId="{AB5DF095-8858-E948-B5E1-9E298EE16137}"/>
          </ac:spMkLst>
        </pc:spChg>
      </pc:sldChg>
      <pc:sldChg chg="add del">
        <pc:chgData name="Chris Droessler" userId="625c3661-9d64-47fa-b83c-4b49393bd161" providerId="ADAL" clId="{6CE97E96-1937-A343-BA60-D2F44CAFE3A9}" dt="2020-03-05T16:12:31.287" v="1788" actId="2696"/>
        <pc:sldMkLst>
          <pc:docMk/>
          <pc:sldMk cId="112440135" sldId="746"/>
        </pc:sldMkLst>
      </pc:sldChg>
      <pc:sldChg chg="add del">
        <pc:chgData name="Chris Droessler" userId="625c3661-9d64-47fa-b83c-4b49393bd161" providerId="ADAL" clId="{6CE97E96-1937-A343-BA60-D2F44CAFE3A9}" dt="2020-03-05T16:12:30.425" v="1787" actId="2696"/>
        <pc:sldMkLst>
          <pc:docMk/>
          <pc:sldMk cId="391322056" sldId="747"/>
        </pc:sldMkLst>
      </pc:sldChg>
      <pc:sldChg chg="add modNotesTx">
        <pc:chgData name="Chris Droessler" userId="625c3661-9d64-47fa-b83c-4b49393bd161" providerId="ADAL" clId="{6CE97E96-1937-A343-BA60-D2F44CAFE3A9}" dt="2020-03-11T16:51:15.218" v="3962" actId="115"/>
        <pc:sldMkLst>
          <pc:docMk/>
          <pc:sldMk cId="2817729877" sldId="748"/>
        </pc:sldMkLst>
      </pc:sldChg>
      <pc:sldChg chg="modSp add modNotesTx">
        <pc:chgData name="Chris Droessler" userId="625c3661-9d64-47fa-b83c-4b49393bd161" providerId="ADAL" clId="{6CE97E96-1937-A343-BA60-D2F44CAFE3A9}" dt="2020-03-11T16:51:40.261" v="3963" actId="20577"/>
        <pc:sldMkLst>
          <pc:docMk/>
          <pc:sldMk cId="4120009182" sldId="749"/>
        </pc:sldMkLst>
        <pc:spChg chg="mod">
          <ac:chgData name="Chris Droessler" userId="625c3661-9d64-47fa-b83c-4b49393bd161" providerId="ADAL" clId="{6CE97E96-1937-A343-BA60-D2F44CAFE3A9}" dt="2020-02-25T16:29:18.876" v="1712" actId="20577"/>
          <ac:spMkLst>
            <pc:docMk/>
            <pc:sldMk cId="4120009182" sldId="749"/>
            <ac:spMk id="2" creationId="{00000000-0000-0000-0000-000000000000}"/>
          </ac:spMkLst>
        </pc:spChg>
      </pc:sldChg>
      <pc:sldChg chg="modSp add modNotes modNotesTx">
        <pc:chgData name="Chris Droessler" userId="625c3661-9d64-47fa-b83c-4b49393bd161" providerId="ADAL" clId="{6CE97E96-1937-A343-BA60-D2F44CAFE3A9}" dt="2020-03-11T20:46:10.769" v="6813" actId="20577"/>
        <pc:sldMkLst>
          <pc:docMk/>
          <pc:sldMk cId="3492417266" sldId="750"/>
        </pc:sldMkLst>
        <pc:spChg chg="mod">
          <ac:chgData name="Chris Droessler" userId="625c3661-9d64-47fa-b83c-4b49393bd161" providerId="ADAL" clId="{6CE97E96-1937-A343-BA60-D2F44CAFE3A9}" dt="2020-02-25T16:29:46.829" v="1722" actId="20577"/>
          <ac:spMkLst>
            <pc:docMk/>
            <pc:sldMk cId="3492417266" sldId="750"/>
            <ac:spMk id="7170" creationId="{00000000-0000-0000-0000-000000000000}"/>
          </ac:spMkLst>
        </pc:spChg>
      </pc:sldChg>
      <pc:sldChg chg="addSp modSp add modNotesTx">
        <pc:chgData name="Chris Droessler" userId="625c3661-9d64-47fa-b83c-4b49393bd161" providerId="ADAL" clId="{6CE97E96-1937-A343-BA60-D2F44CAFE3A9}" dt="2020-03-11T16:55:13.322" v="4209" actId="20577"/>
        <pc:sldMkLst>
          <pc:docMk/>
          <pc:sldMk cId="3857823216" sldId="751"/>
        </pc:sldMkLst>
        <pc:spChg chg="add mod">
          <ac:chgData name="Chris Droessler" userId="625c3661-9d64-47fa-b83c-4b49393bd161" providerId="ADAL" clId="{6CE97E96-1937-A343-BA60-D2F44CAFE3A9}" dt="2020-03-11T16:53:28.438" v="4020" actId="403"/>
          <ac:spMkLst>
            <pc:docMk/>
            <pc:sldMk cId="3857823216" sldId="751"/>
            <ac:spMk id="2" creationId="{161E47C6-63EA-664F-BA24-E595C8FCFF05}"/>
          </ac:spMkLst>
        </pc:spChg>
        <pc:spChg chg="add mod">
          <ac:chgData name="Chris Droessler" userId="625c3661-9d64-47fa-b83c-4b49393bd161" providerId="ADAL" clId="{6CE97E96-1937-A343-BA60-D2F44CAFE3A9}" dt="2020-03-11T13:05:28.591" v="3661" actId="167"/>
          <ac:spMkLst>
            <pc:docMk/>
            <pc:sldMk cId="3857823216" sldId="751"/>
            <ac:spMk id="4" creationId="{A3948543-902A-7B4E-A329-910C1A370189}"/>
          </ac:spMkLst>
        </pc:spChg>
      </pc:sldChg>
      <pc:sldChg chg="addSp modSp add modNotesTx">
        <pc:chgData name="Chris Droessler" userId="625c3661-9d64-47fa-b83c-4b49393bd161" providerId="ADAL" clId="{6CE97E96-1937-A343-BA60-D2F44CAFE3A9}" dt="2020-03-11T20:32:00.752" v="6361" actId="403"/>
        <pc:sldMkLst>
          <pc:docMk/>
          <pc:sldMk cId="2103559944" sldId="752"/>
        </pc:sldMkLst>
        <pc:spChg chg="add mod">
          <ac:chgData name="Chris Droessler" userId="625c3661-9d64-47fa-b83c-4b49393bd161" providerId="ADAL" clId="{6CE97E96-1937-A343-BA60-D2F44CAFE3A9}" dt="2020-03-11T13:05:36.944" v="3663" actId="167"/>
          <ac:spMkLst>
            <pc:docMk/>
            <pc:sldMk cId="2103559944" sldId="752"/>
            <ac:spMk id="4" creationId="{A99FA8B6-3B6E-FC46-BB0F-AFE9E8FEE0C8}"/>
          </ac:spMkLst>
        </pc:spChg>
      </pc:sldChg>
      <pc:sldChg chg="addSp modSp add modNotesTx">
        <pc:chgData name="Chris Droessler" userId="625c3661-9d64-47fa-b83c-4b49393bd161" providerId="ADAL" clId="{6CE97E96-1937-A343-BA60-D2F44CAFE3A9}" dt="2020-03-11T18:49:59.546" v="5653" actId="20577"/>
        <pc:sldMkLst>
          <pc:docMk/>
          <pc:sldMk cId="3880379404" sldId="753"/>
        </pc:sldMkLst>
        <pc:spChg chg="add mod">
          <ac:chgData name="Chris Droessler" userId="625c3661-9d64-47fa-b83c-4b49393bd161" providerId="ADAL" clId="{6CE97E96-1937-A343-BA60-D2F44CAFE3A9}" dt="2020-03-11T13:05:44.146" v="3665" actId="167"/>
          <ac:spMkLst>
            <pc:docMk/>
            <pc:sldMk cId="3880379404" sldId="753"/>
            <ac:spMk id="3" creationId="{DBAAD935-C371-CB47-BB9C-879BAF9B912F}"/>
          </ac:spMkLst>
        </pc:spChg>
      </pc:sldChg>
      <pc:sldChg chg="modSp add modNotesTx">
        <pc:chgData name="Chris Droessler" userId="625c3661-9d64-47fa-b83c-4b49393bd161" providerId="ADAL" clId="{6CE97E96-1937-A343-BA60-D2F44CAFE3A9}" dt="2020-03-11T18:50:08.104" v="5655" actId="403"/>
        <pc:sldMkLst>
          <pc:docMk/>
          <pc:sldMk cId="3145451402" sldId="754"/>
        </pc:sldMkLst>
        <pc:spChg chg="mod">
          <ac:chgData name="Chris Droessler" userId="625c3661-9d64-47fa-b83c-4b49393bd161" providerId="ADAL" clId="{6CE97E96-1937-A343-BA60-D2F44CAFE3A9}" dt="2020-03-11T13:30:43.185" v="3864" actId="120"/>
          <ac:spMkLst>
            <pc:docMk/>
            <pc:sldMk cId="3145451402" sldId="754"/>
            <ac:spMk id="2" creationId="{00000000-0000-0000-0000-000000000000}"/>
          </ac:spMkLst>
        </pc:spChg>
      </pc:sldChg>
      <pc:sldChg chg="modSp add modNotesTx">
        <pc:chgData name="Chris Droessler" userId="625c3661-9d64-47fa-b83c-4b49393bd161" providerId="ADAL" clId="{6CE97E96-1937-A343-BA60-D2F44CAFE3A9}" dt="2020-03-11T20:36:54.888" v="6479" actId="1036"/>
        <pc:sldMkLst>
          <pc:docMk/>
          <pc:sldMk cId="2200575036" sldId="755"/>
        </pc:sldMkLst>
        <pc:spChg chg="mod">
          <ac:chgData name="Chris Droessler" userId="625c3661-9d64-47fa-b83c-4b49393bd161" providerId="ADAL" clId="{6CE97E96-1937-A343-BA60-D2F44CAFE3A9}" dt="2020-03-11T13:29:53.658" v="3860" actId="255"/>
          <ac:spMkLst>
            <pc:docMk/>
            <pc:sldMk cId="2200575036" sldId="755"/>
            <ac:spMk id="2" creationId="{00000000-0000-0000-0000-000000000000}"/>
          </ac:spMkLst>
        </pc:spChg>
        <pc:spChg chg="mod">
          <ac:chgData name="Chris Droessler" userId="625c3661-9d64-47fa-b83c-4b49393bd161" providerId="ADAL" clId="{6CE97E96-1937-A343-BA60-D2F44CAFE3A9}" dt="2020-03-11T20:36:54.888" v="6479" actId="1036"/>
          <ac:spMkLst>
            <pc:docMk/>
            <pc:sldMk cId="2200575036" sldId="755"/>
            <ac:spMk id="87044" creationId="{00000000-0000-0000-0000-000000000000}"/>
          </ac:spMkLst>
        </pc:spChg>
        <pc:spChg chg="mod">
          <ac:chgData name="Chris Droessler" userId="625c3661-9d64-47fa-b83c-4b49393bd161" providerId="ADAL" clId="{6CE97E96-1937-A343-BA60-D2F44CAFE3A9}" dt="2020-03-11T20:36:54.888" v="6479" actId="1036"/>
          <ac:spMkLst>
            <pc:docMk/>
            <pc:sldMk cId="2200575036" sldId="755"/>
            <ac:spMk id="87045" creationId="{00000000-0000-0000-0000-000000000000}"/>
          </ac:spMkLst>
        </pc:spChg>
        <pc:picChg chg="mod">
          <ac:chgData name="Chris Droessler" userId="625c3661-9d64-47fa-b83c-4b49393bd161" providerId="ADAL" clId="{6CE97E96-1937-A343-BA60-D2F44CAFE3A9}" dt="2020-03-11T20:36:54.888" v="6479" actId="1036"/>
          <ac:picMkLst>
            <pc:docMk/>
            <pc:sldMk cId="2200575036" sldId="755"/>
            <ac:picMk id="87043" creationId="{00000000-0000-0000-0000-000000000000}"/>
          </ac:picMkLst>
        </pc:picChg>
        <pc:picChg chg="mod">
          <ac:chgData name="Chris Droessler" userId="625c3661-9d64-47fa-b83c-4b49393bd161" providerId="ADAL" clId="{6CE97E96-1937-A343-BA60-D2F44CAFE3A9}" dt="2020-03-11T20:36:54.888" v="6479" actId="1036"/>
          <ac:picMkLst>
            <pc:docMk/>
            <pc:sldMk cId="2200575036" sldId="755"/>
            <ac:picMk id="87046" creationId="{00000000-0000-0000-0000-000000000000}"/>
          </ac:picMkLst>
        </pc:picChg>
        <pc:picChg chg="mod">
          <ac:chgData name="Chris Droessler" userId="625c3661-9d64-47fa-b83c-4b49393bd161" providerId="ADAL" clId="{6CE97E96-1937-A343-BA60-D2F44CAFE3A9}" dt="2020-03-11T20:36:54.888" v="6479" actId="1036"/>
          <ac:picMkLst>
            <pc:docMk/>
            <pc:sldMk cId="2200575036" sldId="755"/>
            <ac:picMk id="87047" creationId="{00000000-0000-0000-0000-000000000000}"/>
          </ac:picMkLst>
        </pc:picChg>
        <pc:cxnChg chg="mod">
          <ac:chgData name="Chris Droessler" userId="625c3661-9d64-47fa-b83c-4b49393bd161" providerId="ADAL" clId="{6CE97E96-1937-A343-BA60-D2F44CAFE3A9}" dt="2020-03-11T20:36:54.888" v="6479" actId="1036"/>
          <ac:cxnSpMkLst>
            <pc:docMk/>
            <pc:sldMk cId="2200575036" sldId="755"/>
            <ac:cxnSpMk id="7" creationId="{00000000-0000-0000-0000-000000000000}"/>
          </ac:cxnSpMkLst>
        </pc:cxnChg>
      </pc:sldChg>
      <pc:sldChg chg="modSp add modNotesTx">
        <pc:chgData name="Chris Droessler" userId="625c3661-9d64-47fa-b83c-4b49393bd161" providerId="ADAL" clId="{6CE97E96-1937-A343-BA60-D2F44CAFE3A9}" dt="2020-03-11T18:52:07.158" v="5712" actId="20577"/>
        <pc:sldMkLst>
          <pc:docMk/>
          <pc:sldMk cId="520908753" sldId="756"/>
        </pc:sldMkLst>
        <pc:spChg chg="mod">
          <ac:chgData name="Chris Droessler" userId="625c3661-9d64-47fa-b83c-4b49393bd161" providerId="ADAL" clId="{6CE97E96-1937-A343-BA60-D2F44CAFE3A9}" dt="2020-03-11T13:30:58.989" v="3866" actId="255"/>
          <ac:spMkLst>
            <pc:docMk/>
            <pc:sldMk cId="520908753" sldId="756"/>
            <ac:spMk id="13315" creationId="{00000000-0000-0000-0000-000000000000}"/>
          </ac:spMkLst>
        </pc:spChg>
      </pc:sldChg>
      <pc:sldChg chg="modSp add modNotesTx">
        <pc:chgData name="Chris Droessler" userId="625c3661-9d64-47fa-b83c-4b49393bd161" providerId="ADAL" clId="{6CE97E96-1937-A343-BA60-D2F44CAFE3A9}" dt="2020-03-11T18:52:26.965" v="5726" actId="20577"/>
        <pc:sldMkLst>
          <pc:docMk/>
          <pc:sldMk cId="3863728694" sldId="757"/>
        </pc:sldMkLst>
        <pc:spChg chg="mod">
          <ac:chgData name="Chris Droessler" userId="625c3661-9d64-47fa-b83c-4b49393bd161" providerId="ADAL" clId="{6CE97E96-1937-A343-BA60-D2F44CAFE3A9}" dt="2020-03-11T18:52:19.597" v="5717" actId="20577"/>
          <ac:spMkLst>
            <pc:docMk/>
            <pc:sldMk cId="3863728694" sldId="757"/>
            <ac:spMk id="7170" creationId="{00000000-0000-0000-0000-000000000000}"/>
          </ac:spMkLst>
        </pc:spChg>
        <pc:spChg chg="mod">
          <ac:chgData name="Chris Droessler" userId="625c3661-9d64-47fa-b83c-4b49393bd161" providerId="ADAL" clId="{6CE97E96-1937-A343-BA60-D2F44CAFE3A9}" dt="2020-03-11T18:52:26.965" v="5726" actId="20577"/>
          <ac:spMkLst>
            <pc:docMk/>
            <pc:sldMk cId="3863728694" sldId="757"/>
            <ac:spMk id="7171" creationId="{00000000-0000-0000-0000-000000000000}"/>
          </ac:spMkLst>
        </pc:spChg>
      </pc:sldChg>
      <pc:sldChg chg="modSp add modNotesTx">
        <pc:chgData name="Chris Droessler" userId="625c3661-9d64-47fa-b83c-4b49393bd161" providerId="ADAL" clId="{6CE97E96-1937-A343-BA60-D2F44CAFE3A9}" dt="2020-03-11T18:52:57.254" v="5736" actId="20577"/>
        <pc:sldMkLst>
          <pc:docMk/>
          <pc:sldMk cId="3876947838" sldId="758"/>
        </pc:sldMkLst>
        <pc:spChg chg="mod">
          <ac:chgData name="Chris Droessler" userId="625c3661-9d64-47fa-b83c-4b49393bd161" providerId="ADAL" clId="{6CE97E96-1937-A343-BA60-D2F44CAFE3A9}" dt="2020-03-11T13:31:09.018" v="3868" actId="120"/>
          <ac:spMkLst>
            <pc:docMk/>
            <pc:sldMk cId="3876947838" sldId="758"/>
            <ac:spMk id="2" creationId="{00000000-0000-0000-0000-000000000000}"/>
          </ac:spMkLst>
        </pc:spChg>
        <pc:spChg chg="mod">
          <ac:chgData name="Chris Droessler" userId="625c3661-9d64-47fa-b83c-4b49393bd161" providerId="ADAL" clId="{6CE97E96-1937-A343-BA60-D2F44CAFE3A9}" dt="2020-03-11T18:52:57.254" v="5736" actId="20577"/>
          <ac:spMkLst>
            <pc:docMk/>
            <pc:sldMk cId="3876947838" sldId="758"/>
            <ac:spMk id="3" creationId="{00000000-0000-0000-0000-000000000000}"/>
          </ac:spMkLst>
        </pc:spChg>
      </pc:sldChg>
      <pc:sldChg chg="add modNotesTx">
        <pc:chgData name="Chris Droessler" userId="625c3661-9d64-47fa-b83c-4b49393bd161" providerId="ADAL" clId="{6CE97E96-1937-A343-BA60-D2F44CAFE3A9}" dt="2020-03-11T18:53:09.054" v="5738" actId="403"/>
        <pc:sldMkLst>
          <pc:docMk/>
          <pc:sldMk cId="484203336" sldId="759"/>
        </pc:sldMkLst>
      </pc:sldChg>
      <pc:sldChg chg="modSp add del">
        <pc:chgData name="Chris Droessler" userId="625c3661-9d64-47fa-b83c-4b49393bd161" providerId="ADAL" clId="{6CE97E96-1937-A343-BA60-D2F44CAFE3A9}" dt="2020-03-11T17:01:51.626" v="4808" actId="2696"/>
        <pc:sldMkLst>
          <pc:docMk/>
          <pc:sldMk cId="2174316639" sldId="760"/>
        </pc:sldMkLst>
        <pc:spChg chg="mod">
          <ac:chgData name="Chris Droessler" userId="625c3661-9d64-47fa-b83c-4b49393bd161" providerId="ADAL" clId="{6CE97E96-1937-A343-BA60-D2F44CAFE3A9}" dt="2020-03-11T13:31:18.490" v="3869" actId="120"/>
          <ac:spMkLst>
            <pc:docMk/>
            <pc:sldMk cId="2174316639" sldId="760"/>
            <ac:spMk id="2" creationId="{00000000-0000-0000-0000-000000000000}"/>
          </ac:spMkLst>
        </pc:spChg>
      </pc:sldChg>
      <pc:sldChg chg="addSp modSp add modNotes modNotesTx">
        <pc:chgData name="Chris Droessler" userId="625c3661-9d64-47fa-b83c-4b49393bd161" providerId="ADAL" clId="{6CE97E96-1937-A343-BA60-D2F44CAFE3A9}" dt="2020-03-11T20:46:56.361" v="6816" actId="14100"/>
        <pc:sldMkLst>
          <pc:docMk/>
          <pc:sldMk cId="3250534318" sldId="761"/>
        </pc:sldMkLst>
        <pc:spChg chg="add mod">
          <ac:chgData name="Chris Droessler" userId="625c3661-9d64-47fa-b83c-4b49393bd161" providerId="ADAL" clId="{6CE97E96-1937-A343-BA60-D2F44CAFE3A9}" dt="2020-03-11T13:05:55.698" v="3667" actId="167"/>
          <ac:spMkLst>
            <pc:docMk/>
            <pc:sldMk cId="3250534318" sldId="761"/>
            <ac:spMk id="5" creationId="{66E7B4EE-3F4B-5F42-A6D5-CB9C1E93BC2A}"/>
          </ac:spMkLst>
        </pc:spChg>
      </pc:sldChg>
      <pc:sldChg chg="add ord modNotesTx">
        <pc:chgData name="Chris Droessler" userId="625c3661-9d64-47fa-b83c-4b49393bd161" providerId="ADAL" clId="{6CE97E96-1937-A343-BA60-D2F44CAFE3A9}" dt="2020-03-11T18:53:40.431" v="5743" actId="20577"/>
        <pc:sldMkLst>
          <pc:docMk/>
          <pc:sldMk cId="2286062276" sldId="762"/>
        </pc:sldMkLst>
      </pc:sldChg>
      <pc:sldChg chg="add del">
        <pc:chgData name="Chris Droessler" userId="625c3661-9d64-47fa-b83c-4b49393bd161" providerId="ADAL" clId="{6CE97E96-1937-A343-BA60-D2F44CAFE3A9}" dt="2020-03-05T16:17:37.916" v="1827" actId="2696"/>
        <pc:sldMkLst>
          <pc:docMk/>
          <pc:sldMk cId="4086406250" sldId="763"/>
        </pc:sldMkLst>
      </pc:sldChg>
      <pc:sldChg chg="add del">
        <pc:chgData name="Chris Droessler" userId="625c3661-9d64-47fa-b83c-4b49393bd161" providerId="ADAL" clId="{6CE97E96-1937-A343-BA60-D2F44CAFE3A9}" dt="2020-02-25T16:25:57.371" v="1677" actId="2696"/>
        <pc:sldMkLst>
          <pc:docMk/>
          <pc:sldMk cId="438850856" sldId="764"/>
        </pc:sldMkLst>
      </pc:sldChg>
      <pc:sldChg chg="modSp add ord modNotes modNotesTx">
        <pc:chgData name="Chris Droessler" userId="625c3661-9d64-47fa-b83c-4b49393bd161" providerId="ADAL" clId="{6CE97E96-1937-A343-BA60-D2F44CAFE3A9}" dt="2020-03-11T20:48:26.200" v="6826" actId="14100"/>
        <pc:sldMkLst>
          <pc:docMk/>
          <pc:sldMk cId="1988647840" sldId="765"/>
        </pc:sldMkLst>
        <pc:picChg chg="mod">
          <ac:chgData name="Chris Droessler" userId="625c3661-9d64-47fa-b83c-4b49393bd161" providerId="ADAL" clId="{6CE97E96-1937-A343-BA60-D2F44CAFE3A9}" dt="2020-03-05T17:54:30.541" v="3439" actId="1076"/>
          <ac:picMkLst>
            <pc:docMk/>
            <pc:sldMk cId="1988647840" sldId="765"/>
            <ac:picMk id="5" creationId="{D4BD7DF8-E953-C745-9F69-A989BA639416}"/>
          </ac:picMkLst>
        </pc:picChg>
      </pc:sldChg>
      <pc:sldChg chg="modSp add ord">
        <pc:chgData name="Chris Droessler" userId="625c3661-9d64-47fa-b83c-4b49393bd161" providerId="ADAL" clId="{6CE97E96-1937-A343-BA60-D2F44CAFE3A9}" dt="2020-03-11T20:41:31.904" v="6656" actId="1076"/>
        <pc:sldMkLst>
          <pc:docMk/>
          <pc:sldMk cId="1826023634" sldId="766"/>
        </pc:sldMkLst>
        <pc:spChg chg="mod">
          <ac:chgData name="Chris Droessler" userId="625c3661-9d64-47fa-b83c-4b49393bd161" providerId="ADAL" clId="{6CE97E96-1937-A343-BA60-D2F44CAFE3A9}" dt="2020-03-11T20:41:29.224" v="6655" actId="1076"/>
          <ac:spMkLst>
            <pc:docMk/>
            <pc:sldMk cId="1826023634" sldId="766"/>
            <ac:spMk id="19459" creationId="{00000000-0000-0000-0000-000000000000}"/>
          </ac:spMkLst>
        </pc:spChg>
        <pc:picChg chg="mod">
          <ac:chgData name="Chris Droessler" userId="625c3661-9d64-47fa-b83c-4b49393bd161" providerId="ADAL" clId="{6CE97E96-1937-A343-BA60-D2F44CAFE3A9}" dt="2020-03-11T20:41:31.904" v="6656" actId="1076"/>
          <ac:picMkLst>
            <pc:docMk/>
            <pc:sldMk cId="1826023634" sldId="766"/>
            <ac:picMk id="19460" creationId="{00000000-0000-0000-0000-000000000000}"/>
          </ac:picMkLst>
        </pc:picChg>
      </pc:sldChg>
      <pc:sldChg chg="modSp add modNotes modNotesTx">
        <pc:chgData name="Chris Droessler" userId="625c3661-9d64-47fa-b83c-4b49393bd161" providerId="ADAL" clId="{6CE97E96-1937-A343-BA60-D2F44CAFE3A9}" dt="2020-03-11T20:47:15.594" v="6820" actId="14100"/>
        <pc:sldMkLst>
          <pc:docMk/>
          <pc:sldMk cId="643030044" sldId="767"/>
        </pc:sldMkLst>
        <pc:spChg chg="mod">
          <ac:chgData name="Chris Droessler" userId="625c3661-9d64-47fa-b83c-4b49393bd161" providerId="ADAL" clId="{6CE97E96-1937-A343-BA60-D2F44CAFE3A9}" dt="2020-02-25T16:47:52.701" v="1781" actId="20577"/>
          <ac:spMkLst>
            <pc:docMk/>
            <pc:sldMk cId="643030044" sldId="767"/>
            <ac:spMk id="2" creationId="{00000000-0000-0000-0000-000000000000}"/>
          </ac:spMkLst>
        </pc:spChg>
      </pc:sldChg>
      <pc:sldChg chg="modSp add modNotes modNotesTx">
        <pc:chgData name="Chris Droessler" userId="625c3661-9d64-47fa-b83c-4b49393bd161" providerId="ADAL" clId="{6CE97E96-1937-A343-BA60-D2F44CAFE3A9}" dt="2020-03-11T20:47:33.931" v="6822" actId="14100"/>
        <pc:sldMkLst>
          <pc:docMk/>
          <pc:sldMk cId="4094343923" sldId="768"/>
        </pc:sldMkLst>
        <pc:spChg chg="mod">
          <ac:chgData name="Chris Droessler" userId="625c3661-9d64-47fa-b83c-4b49393bd161" providerId="ADAL" clId="{6CE97E96-1937-A343-BA60-D2F44CAFE3A9}" dt="2020-03-11T19:02:15.806" v="6193" actId="20577"/>
          <ac:spMkLst>
            <pc:docMk/>
            <pc:sldMk cId="4094343923" sldId="768"/>
            <ac:spMk id="3" creationId="{00000000-0000-0000-0000-000000000000}"/>
          </ac:spMkLst>
        </pc:spChg>
        <pc:spChg chg="mod">
          <ac:chgData name="Chris Droessler" userId="625c3661-9d64-47fa-b83c-4b49393bd161" providerId="ADAL" clId="{6CE97E96-1937-A343-BA60-D2F44CAFE3A9}" dt="2020-03-11T19:03:56.441" v="6206" actId="2711"/>
          <ac:spMkLst>
            <pc:docMk/>
            <pc:sldMk cId="4094343923" sldId="768"/>
            <ac:spMk id="4" creationId="{00000000-0000-0000-0000-000000000000}"/>
          </ac:spMkLst>
        </pc:spChg>
        <pc:spChg chg="mod">
          <ac:chgData name="Chris Droessler" userId="625c3661-9d64-47fa-b83c-4b49393bd161" providerId="ADAL" clId="{6CE97E96-1937-A343-BA60-D2F44CAFE3A9}" dt="2020-03-11T19:02:09.871" v="6180" actId="20577"/>
          <ac:spMkLst>
            <pc:docMk/>
            <pc:sldMk cId="4094343923" sldId="768"/>
            <ac:spMk id="5" creationId="{00000000-0000-0000-0000-000000000000}"/>
          </ac:spMkLst>
        </pc:spChg>
        <pc:spChg chg="mod">
          <ac:chgData name="Chris Droessler" userId="625c3661-9d64-47fa-b83c-4b49393bd161" providerId="ADAL" clId="{6CE97E96-1937-A343-BA60-D2F44CAFE3A9}" dt="2020-03-11T19:04:19.964" v="6208" actId="255"/>
          <ac:spMkLst>
            <pc:docMk/>
            <pc:sldMk cId="4094343923" sldId="768"/>
            <ac:spMk id="6" creationId="{00000000-0000-0000-0000-000000000000}"/>
          </ac:spMkLst>
        </pc:spChg>
        <pc:spChg chg="mod">
          <ac:chgData name="Chris Droessler" userId="625c3661-9d64-47fa-b83c-4b49393bd161" providerId="ADAL" clId="{6CE97E96-1937-A343-BA60-D2F44CAFE3A9}" dt="2020-03-11T19:01:47.285" v="6176" actId="115"/>
          <ac:spMkLst>
            <pc:docMk/>
            <pc:sldMk cId="4094343923" sldId="768"/>
            <ac:spMk id="11" creationId="{00000000-0000-0000-0000-000000000000}"/>
          </ac:spMkLst>
        </pc:spChg>
        <pc:spChg chg="mod">
          <ac:chgData name="Chris Droessler" userId="625c3661-9d64-47fa-b83c-4b49393bd161" providerId="ADAL" clId="{6CE97E96-1937-A343-BA60-D2F44CAFE3A9}" dt="2020-03-11T19:03:56.441" v="6206" actId="2711"/>
          <ac:spMkLst>
            <pc:docMk/>
            <pc:sldMk cId="4094343923" sldId="768"/>
            <ac:spMk id="12" creationId="{00000000-0000-0000-0000-000000000000}"/>
          </ac:spMkLst>
        </pc:spChg>
        <pc:spChg chg="mod">
          <ac:chgData name="Chris Droessler" userId="625c3661-9d64-47fa-b83c-4b49393bd161" providerId="ADAL" clId="{6CE97E96-1937-A343-BA60-D2F44CAFE3A9}" dt="2020-03-05T16:21:25.186" v="1928" actId="27636"/>
          <ac:spMkLst>
            <pc:docMk/>
            <pc:sldMk cId="4094343923" sldId="768"/>
            <ac:spMk id="15" creationId="{00000000-0000-0000-0000-000000000000}"/>
          </ac:spMkLst>
        </pc:spChg>
      </pc:sldChg>
      <pc:sldChg chg="modSp add modNotesTx">
        <pc:chgData name="Chris Droessler" userId="625c3661-9d64-47fa-b83c-4b49393bd161" providerId="ADAL" clId="{6CE97E96-1937-A343-BA60-D2F44CAFE3A9}" dt="2020-03-11T19:08:12.177" v="6318" actId="20577"/>
        <pc:sldMkLst>
          <pc:docMk/>
          <pc:sldMk cId="3255841965" sldId="769"/>
        </pc:sldMkLst>
        <pc:spChg chg="mod">
          <ac:chgData name="Chris Droessler" userId="625c3661-9d64-47fa-b83c-4b49393bd161" providerId="ADAL" clId="{6CE97E96-1937-A343-BA60-D2F44CAFE3A9}" dt="2020-03-11T17:18:14.348" v="5303" actId="115"/>
          <ac:spMkLst>
            <pc:docMk/>
            <pc:sldMk cId="3255841965" sldId="769"/>
            <ac:spMk id="2" creationId="{3EEB1188-0B69-204E-AB28-06521CE3AC38}"/>
          </ac:spMkLst>
        </pc:spChg>
        <pc:spChg chg="mod">
          <ac:chgData name="Chris Droessler" userId="625c3661-9d64-47fa-b83c-4b49393bd161" providerId="ADAL" clId="{6CE97E96-1937-A343-BA60-D2F44CAFE3A9}" dt="2020-03-11T17:18:07.887" v="5302" actId="403"/>
          <ac:spMkLst>
            <pc:docMk/>
            <pc:sldMk cId="3255841965" sldId="769"/>
            <ac:spMk id="3" creationId="{810886B4-AFF3-7F4D-9DF0-375CF56452D1}"/>
          </ac:spMkLst>
        </pc:spChg>
        <pc:spChg chg="mod">
          <ac:chgData name="Chris Droessler" userId="625c3661-9d64-47fa-b83c-4b49393bd161" providerId="ADAL" clId="{6CE97E96-1937-A343-BA60-D2F44CAFE3A9}" dt="2020-03-11T17:18:14.348" v="5303" actId="115"/>
          <ac:spMkLst>
            <pc:docMk/>
            <pc:sldMk cId="3255841965" sldId="769"/>
            <ac:spMk id="4" creationId="{12B6D530-FDB3-FF47-B248-E7A4403EDD5C}"/>
          </ac:spMkLst>
        </pc:spChg>
        <pc:spChg chg="mod">
          <ac:chgData name="Chris Droessler" userId="625c3661-9d64-47fa-b83c-4b49393bd161" providerId="ADAL" clId="{6CE97E96-1937-A343-BA60-D2F44CAFE3A9}" dt="2020-03-11T17:18:07.887" v="5302" actId="403"/>
          <ac:spMkLst>
            <pc:docMk/>
            <pc:sldMk cId="3255841965" sldId="769"/>
            <ac:spMk id="5" creationId="{21D1B683-228D-054E-93AC-F6471EAEF863}"/>
          </ac:spMkLst>
        </pc:spChg>
        <pc:spChg chg="mod">
          <ac:chgData name="Chris Droessler" userId="625c3661-9d64-47fa-b83c-4b49393bd161" providerId="ADAL" clId="{6CE97E96-1937-A343-BA60-D2F44CAFE3A9}" dt="2020-03-11T13:33:31.872" v="3890" actId="255"/>
          <ac:spMkLst>
            <pc:docMk/>
            <pc:sldMk cId="3255841965" sldId="769"/>
            <ac:spMk id="6" creationId="{06B2208E-216F-BF4E-A63B-A9F90301DB0C}"/>
          </ac:spMkLst>
        </pc:spChg>
      </pc:sldChg>
      <pc:sldChg chg="modSp add ord modNotes modNotesTx">
        <pc:chgData name="Chris Droessler" userId="625c3661-9d64-47fa-b83c-4b49393bd161" providerId="ADAL" clId="{6CE97E96-1937-A343-BA60-D2F44CAFE3A9}" dt="2020-03-11T20:48:30.980" v="6828" actId="1076"/>
        <pc:sldMkLst>
          <pc:docMk/>
          <pc:sldMk cId="1444393086" sldId="770"/>
        </pc:sldMkLst>
        <pc:spChg chg="mod">
          <ac:chgData name="Chris Droessler" userId="625c3661-9d64-47fa-b83c-4b49393bd161" providerId="ADAL" clId="{6CE97E96-1937-A343-BA60-D2F44CAFE3A9}" dt="2020-03-11T12:49:05.766" v="3499" actId="20577"/>
          <ac:spMkLst>
            <pc:docMk/>
            <pc:sldMk cId="1444393086" sldId="770"/>
            <ac:spMk id="2" creationId="{00000000-0000-0000-0000-000000000000}"/>
          </ac:spMkLst>
        </pc:spChg>
        <pc:spChg chg="mod">
          <ac:chgData name="Chris Droessler" userId="625c3661-9d64-47fa-b83c-4b49393bd161" providerId="ADAL" clId="{6CE97E96-1937-A343-BA60-D2F44CAFE3A9}" dt="2020-03-11T16:49:20.767" v="3951" actId="20577"/>
          <ac:spMkLst>
            <pc:docMk/>
            <pc:sldMk cId="1444393086" sldId="770"/>
            <ac:spMk id="3" creationId="{00000000-0000-0000-0000-000000000000}"/>
          </ac:spMkLst>
        </pc:spChg>
      </pc:sldChg>
      <pc:sldChg chg="modSp add">
        <pc:chgData name="Chris Droessler" userId="625c3661-9d64-47fa-b83c-4b49393bd161" providerId="ADAL" clId="{6CE97E96-1937-A343-BA60-D2F44CAFE3A9}" dt="2020-03-11T12:50:29.520" v="3503" actId="14100"/>
        <pc:sldMkLst>
          <pc:docMk/>
          <pc:sldMk cId="446299716" sldId="771"/>
        </pc:sldMkLst>
        <pc:picChg chg="mod">
          <ac:chgData name="Chris Droessler" userId="625c3661-9d64-47fa-b83c-4b49393bd161" providerId="ADAL" clId="{6CE97E96-1937-A343-BA60-D2F44CAFE3A9}" dt="2020-03-11T12:50:29.520" v="3503" actId="14100"/>
          <ac:picMkLst>
            <pc:docMk/>
            <pc:sldMk cId="446299716" sldId="771"/>
            <ac:picMk id="4" creationId="{5F4BB210-2DA4-4DB5-8C55-6CFD8701D3D1}"/>
          </ac:picMkLst>
        </pc:picChg>
      </pc:sldChg>
      <pc:sldChg chg="modSp add">
        <pc:chgData name="Chris Droessler" userId="625c3661-9d64-47fa-b83c-4b49393bd161" providerId="ADAL" clId="{6CE97E96-1937-A343-BA60-D2F44CAFE3A9}" dt="2020-03-11T12:51:12.865" v="3509" actId="1076"/>
        <pc:sldMkLst>
          <pc:docMk/>
          <pc:sldMk cId="1277878641" sldId="772"/>
        </pc:sldMkLst>
        <pc:picChg chg="mod modCrop">
          <ac:chgData name="Chris Droessler" userId="625c3661-9d64-47fa-b83c-4b49393bd161" providerId="ADAL" clId="{6CE97E96-1937-A343-BA60-D2F44CAFE3A9}" dt="2020-03-11T12:51:12.865" v="3509" actId="1076"/>
          <ac:picMkLst>
            <pc:docMk/>
            <pc:sldMk cId="1277878641" sldId="772"/>
            <ac:picMk id="5" creationId="{89B7C011-E08A-4B82-87DB-81BD3AA37E6B}"/>
          </ac:picMkLst>
        </pc:picChg>
      </pc:sldChg>
      <pc:sldChg chg="modSp add">
        <pc:chgData name="Chris Droessler" userId="625c3661-9d64-47fa-b83c-4b49393bd161" providerId="ADAL" clId="{6CE97E96-1937-A343-BA60-D2F44CAFE3A9}" dt="2020-03-11T12:52:12.100" v="3522" actId="1035"/>
        <pc:sldMkLst>
          <pc:docMk/>
          <pc:sldMk cId="2190412426" sldId="773"/>
        </pc:sldMkLst>
        <pc:picChg chg="mod modCrop">
          <ac:chgData name="Chris Droessler" userId="625c3661-9d64-47fa-b83c-4b49393bd161" providerId="ADAL" clId="{6CE97E96-1937-A343-BA60-D2F44CAFE3A9}" dt="2020-03-11T12:52:12.100" v="3522" actId="1035"/>
          <ac:picMkLst>
            <pc:docMk/>
            <pc:sldMk cId="2190412426" sldId="773"/>
            <ac:picMk id="4" creationId="{EF399F0D-CEB5-4B4F-A776-0235D6F270BA}"/>
          </ac:picMkLst>
        </pc:picChg>
      </pc:sldChg>
      <pc:sldChg chg="modSp add">
        <pc:chgData name="Chris Droessler" userId="625c3661-9d64-47fa-b83c-4b49393bd161" providerId="ADAL" clId="{6CE97E96-1937-A343-BA60-D2F44CAFE3A9}" dt="2020-03-11T12:52:42.012" v="3527" actId="1076"/>
        <pc:sldMkLst>
          <pc:docMk/>
          <pc:sldMk cId="1803130043" sldId="774"/>
        </pc:sldMkLst>
        <pc:picChg chg="mod modCrop">
          <ac:chgData name="Chris Droessler" userId="625c3661-9d64-47fa-b83c-4b49393bd161" providerId="ADAL" clId="{6CE97E96-1937-A343-BA60-D2F44CAFE3A9}" dt="2020-03-11T12:52:42.012" v="3527" actId="1076"/>
          <ac:picMkLst>
            <pc:docMk/>
            <pc:sldMk cId="1803130043" sldId="774"/>
            <ac:picMk id="4" creationId="{6CC2A770-C4E5-4216-B0A7-FF66F7B2561C}"/>
          </ac:picMkLst>
        </pc:picChg>
      </pc:sldChg>
      <pc:sldChg chg="modSp add">
        <pc:chgData name="Chris Droessler" userId="625c3661-9d64-47fa-b83c-4b49393bd161" providerId="ADAL" clId="{6CE97E96-1937-A343-BA60-D2F44CAFE3A9}" dt="2020-03-11T12:53:10.413" v="3531" actId="1076"/>
        <pc:sldMkLst>
          <pc:docMk/>
          <pc:sldMk cId="3923356893" sldId="775"/>
        </pc:sldMkLst>
        <pc:picChg chg="mod modCrop">
          <ac:chgData name="Chris Droessler" userId="625c3661-9d64-47fa-b83c-4b49393bd161" providerId="ADAL" clId="{6CE97E96-1937-A343-BA60-D2F44CAFE3A9}" dt="2020-03-11T12:53:10.413" v="3531" actId="1076"/>
          <ac:picMkLst>
            <pc:docMk/>
            <pc:sldMk cId="3923356893" sldId="775"/>
            <ac:picMk id="4" creationId="{8165B37D-E60A-4F10-9873-D33E9A834237}"/>
          </ac:picMkLst>
        </pc:picChg>
      </pc:sldChg>
      <pc:sldChg chg="modSp add">
        <pc:chgData name="Chris Droessler" userId="625c3661-9d64-47fa-b83c-4b49393bd161" providerId="ADAL" clId="{6CE97E96-1937-A343-BA60-D2F44CAFE3A9}" dt="2020-03-11T12:53:34.742" v="3536" actId="1076"/>
        <pc:sldMkLst>
          <pc:docMk/>
          <pc:sldMk cId="1510380291" sldId="776"/>
        </pc:sldMkLst>
        <pc:picChg chg="mod modCrop">
          <ac:chgData name="Chris Droessler" userId="625c3661-9d64-47fa-b83c-4b49393bd161" providerId="ADAL" clId="{6CE97E96-1937-A343-BA60-D2F44CAFE3A9}" dt="2020-03-11T12:53:34.742" v="3536" actId="1076"/>
          <ac:picMkLst>
            <pc:docMk/>
            <pc:sldMk cId="1510380291" sldId="776"/>
            <ac:picMk id="4" creationId="{67498901-7C1E-4E7C-80A5-36D23C5F79F3}"/>
          </ac:picMkLst>
        </pc:picChg>
      </pc:sldChg>
      <pc:sldChg chg="addSp delSp modSp add">
        <pc:chgData name="Chris Droessler" userId="625c3661-9d64-47fa-b83c-4b49393bd161" providerId="ADAL" clId="{6CE97E96-1937-A343-BA60-D2F44CAFE3A9}" dt="2020-03-11T12:58:16.970" v="3567" actId="962"/>
        <pc:sldMkLst>
          <pc:docMk/>
          <pc:sldMk cId="1208591518" sldId="777"/>
        </pc:sldMkLst>
        <pc:spChg chg="mod">
          <ac:chgData name="Chris Droessler" userId="625c3661-9d64-47fa-b83c-4b49393bd161" providerId="ADAL" clId="{6CE97E96-1937-A343-BA60-D2F44CAFE3A9}" dt="2020-03-11T12:53:59.543" v="3558" actId="20577"/>
          <ac:spMkLst>
            <pc:docMk/>
            <pc:sldMk cId="1208591518" sldId="777"/>
            <ac:spMk id="3" creationId="{26DF4832-4790-4E26-9EBB-FE3A6F79FDC5}"/>
          </ac:spMkLst>
        </pc:spChg>
        <pc:spChg chg="add del mod">
          <ac:chgData name="Chris Droessler" userId="625c3661-9d64-47fa-b83c-4b49393bd161" providerId="ADAL" clId="{6CE97E96-1937-A343-BA60-D2F44CAFE3A9}" dt="2020-03-11T12:58:14.742" v="3565"/>
          <ac:spMkLst>
            <pc:docMk/>
            <pc:sldMk cId="1208591518" sldId="777"/>
            <ac:spMk id="5" creationId="{6FD609D2-5F50-7246-B297-A3F73F58BCD6}"/>
          </ac:spMkLst>
        </pc:spChg>
        <pc:picChg chg="del mod modCrop">
          <ac:chgData name="Chris Droessler" userId="625c3661-9d64-47fa-b83c-4b49393bd161" providerId="ADAL" clId="{6CE97E96-1937-A343-BA60-D2F44CAFE3A9}" dt="2020-03-11T12:58:10.478" v="3564" actId="478"/>
          <ac:picMkLst>
            <pc:docMk/>
            <pc:sldMk cId="1208591518" sldId="777"/>
            <ac:picMk id="4" creationId="{502B1DA0-0ABF-4EFA-97FD-1020A3A456B8}"/>
          </ac:picMkLst>
        </pc:picChg>
        <pc:picChg chg="add mod">
          <ac:chgData name="Chris Droessler" userId="625c3661-9d64-47fa-b83c-4b49393bd161" providerId="ADAL" clId="{6CE97E96-1937-A343-BA60-D2F44CAFE3A9}" dt="2020-03-11T12:58:16.970" v="3567" actId="962"/>
          <ac:picMkLst>
            <pc:docMk/>
            <pc:sldMk cId="1208591518" sldId="777"/>
            <ac:picMk id="7" creationId="{CBD7531E-91CA-AD4F-B4B9-274DAAAD8964}"/>
          </ac:picMkLst>
        </pc:picChg>
      </pc:sldChg>
      <pc:sldChg chg="del">
        <pc:chgData name="Chris Droessler" userId="625c3661-9d64-47fa-b83c-4b49393bd161" providerId="ADAL" clId="{6CE97E96-1937-A343-BA60-D2F44CAFE3A9}" dt="2020-02-25T14:48:31.438" v="0" actId="2696"/>
        <pc:sldMkLst>
          <pc:docMk/>
          <pc:sldMk cId="2111422149" sldId="778"/>
        </pc:sldMkLst>
      </pc:sldChg>
      <pc:sldChg chg="modSp add">
        <pc:chgData name="Chris Droessler" userId="625c3661-9d64-47fa-b83c-4b49393bd161" providerId="ADAL" clId="{6CE97E96-1937-A343-BA60-D2F44CAFE3A9}" dt="2020-03-11T12:58:38.887" v="3592" actId="1035"/>
        <pc:sldMkLst>
          <pc:docMk/>
          <pc:sldMk cId="2323016242" sldId="778"/>
        </pc:sldMkLst>
        <pc:picChg chg="mod">
          <ac:chgData name="Chris Droessler" userId="625c3661-9d64-47fa-b83c-4b49393bd161" providerId="ADAL" clId="{6CE97E96-1937-A343-BA60-D2F44CAFE3A9}" dt="2020-03-11T12:58:38.887" v="3592" actId="1035"/>
          <ac:picMkLst>
            <pc:docMk/>
            <pc:sldMk cId="2323016242" sldId="778"/>
            <ac:picMk id="4" creationId="{0AA91384-58D3-4A4E-9D49-6E0A8AEF3D15}"/>
          </ac:picMkLst>
        </pc:picChg>
      </pc:sldChg>
      <pc:sldChg chg="modSp add">
        <pc:chgData name="Chris Droessler" userId="625c3661-9d64-47fa-b83c-4b49393bd161" providerId="ADAL" clId="{6CE97E96-1937-A343-BA60-D2F44CAFE3A9}" dt="2020-03-11T12:58:50.529" v="3597" actId="1035"/>
        <pc:sldMkLst>
          <pc:docMk/>
          <pc:sldMk cId="431815528" sldId="779"/>
        </pc:sldMkLst>
        <pc:picChg chg="mod">
          <ac:chgData name="Chris Droessler" userId="625c3661-9d64-47fa-b83c-4b49393bd161" providerId="ADAL" clId="{6CE97E96-1937-A343-BA60-D2F44CAFE3A9}" dt="2020-03-11T12:58:50.529" v="3597" actId="1035"/>
          <ac:picMkLst>
            <pc:docMk/>
            <pc:sldMk cId="431815528" sldId="779"/>
            <ac:picMk id="4" creationId="{4EC715B2-8093-417C-85F6-61C5283D0D8A}"/>
          </ac:picMkLst>
        </pc:picChg>
      </pc:sldChg>
      <pc:sldChg chg="modSp add">
        <pc:chgData name="Chris Droessler" userId="625c3661-9d64-47fa-b83c-4b49393bd161" providerId="ADAL" clId="{6CE97E96-1937-A343-BA60-D2F44CAFE3A9}" dt="2020-03-11T12:59:26.488" v="3603" actId="1076"/>
        <pc:sldMkLst>
          <pc:docMk/>
          <pc:sldMk cId="3677343449" sldId="780"/>
        </pc:sldMkLst>
        <pc:picChg chg="mod modCrop">
          <ac:chgData name="Chris Droessler" userId="625c3661-9d64-47fa-b83c-4b49393bd161" providerId="ADAL" clId="{6CE97E96-1937-A343-BA60-D2F44CAFE3A9}" dt="2020-03-11T12:59:26.488" v="3603" actId="1076"/>
          <ac:picMkLst>
            <pc:docMk/>
            <pc:sldMk cId="3677343449" sldId="780"/>
            <ac:picMk id="4" creationId="{FD22F0B2-DA94-462B-907F-634EE096A8BE}"/>
          </ac:picMkLst>
        </pc:picChg>
      </pc:sldChg>
      <pc:sldChg chg="addSp modSp add">
        <pc:chgData name="Chris Droessler" userId="625c3661-9d64-47fa-b83c-4b49393bd161" providerId="ADAL" clId="{6CE97E96-1937-A343-BA60-D2F44CAFE3A9}" dt="2020-03-11T13:07:02.387" v="3671" actId="167"/>
        <pc:sldMkLst>
          <pc:docMk/>
          <pc:sldMk cId="1608888761" sldId="781"/>
        </pc:sldMkLst>
        <pc:spChg chg="add mod">
          <ac:chgData name="Chris Droessler" userId="625c3661-9d64-47fa-b83c-4b49393bd161" providerId="ADAL" clId="{6CE97E96-1937-A343-BA60-D2F44CAFE3A9}" dt="2020-03-11T13:07:02.387" v="3671" actId="167"/>
          <ac:spMkLst>
            <pc:docMk/>
            <pc:sldMk cId="1608888761" sldId="781"/>
            <ac:spMk id="5" creationId="{E127670C-6335-594C-80AB-82232F2C6180}"/>
          </ac:spMkLst>
        </pc:spChg>
        <pc:picChg chg="mod modCrop">
          <ac:chgData name="Chris Droessler" userId="625c3661-9d64-47fa-b83c-4b49393bd161" providerId="ADAL" clId="{6CE97E96-1937-A343-BA60-D2F44CAFE3A9}" dt="2020-03-11T12:59:59.642" v="3617" actId="1036"/>
          <ac:picMkLst>
            <pc:docMk/>
            <pc:sldMk cId="1608888761" sldId="781"/>
            <ac:picMk id="4" creationId="{58565569-20D8-4EA4-9F96-3A1840DC1CC5}"/>
          </ac:picMkLst>
        </pc:picChg>
      </pc:sldChg>
      <pc:sldChg chg="add del">
        <pc:chgData name="Chris Droessler" userId="625c3661-9d64-47fa-b83c-4b49393bd161" providerId="ADAL" clId="{6CE97E96-1937-A343-BA60-D2F44CAFE3A9}" dt="2020-03-11T13:42:43.307" v="3913" actId="2696"/>
        <pc:sldMkLst>
          <pc:docMk/>
          <pc:sldMk cId="2272162668" sldId="782"/>
        </pc:sldMkLst>
      </pc:sldChg>
      <pc:sldChg chg="modSp add del">
        <pc:chgData name="Chris Droessler" userId="625c3661-9d64-47fa-b83c-4b49393bd161" providerId="ADAL" clId="{6CE97E96-1937-A343-BA60-D2F44CAFE3A9}" dt="2020-03-11T13:42:48.924" v="3914" actId="2696"/>
        <pc:sldMkLst>
          <pc:docMk/>
          <pc:sldMk cId="3789943747" sldId="783"/>
        </pc:sldMkLst>
        <pc:picChg chg="mod modCrop">
          <ac:chgData name="Chris Droessler" userId="625c3661-9d64-47fa-b83c-4b49393bd161" providerId="ADAL" clId="{6CE97E96-1937-A343-BA60-D2F44CAFE3A9}" dt="2020-03-11T13:07:20.103" v="3672" actId="732"/>
          <ac:picMkLst>
            <pc:docMk/>
            <pc:sldMk cId="3789943747" sldId="783"/>
            <ac:picMk id="4" creationId="{3066D118-A50D-4743-A210-F485F28B77D0}"/>
          </ac:picMkLst>
        </pc:picChg>
      </pc:sldChg>
      <pc:sldChg chg="addSp modSp add del">
        <pc:chgData name="Chris Droessler" userId="625c3661-9d64-47fa-b83c-4b49393bd161" providerId="ADAL" clId="{6CE97E96-1937-A343-BA60-D2F44CAFE3A9}" dt="2020-03-11T13:43:49.620" v="3918" actId="2696"/>
        <pc:sldMkLst>
          <pc:docMk/>
          <pc:sldMk cId="194505178" sldId="784"/>
        </pc:sldMkLst>
        <pc:spChg chg="add mod">
          <ac:chgData name="Chris Droessler" userId="625c3661-9d64-47fa-b83c-4b49393bd161" providerId="ADAL" clId="{6CE97E96-1937-A343-BA60-D2F44CAFE3A9}" dt="2020-03-11T13:04:18.593" v="3654" actId="1076"/>
          <ac:spMkLst>
            <pc:docMk/>
            <pc:sldMk cId="194505178" sldId="784"/>
            <ac:spMk id="5" creationId="{83BC2FBA-B8B9-B047-87C5-B61C0E6EB302}"/>
          </ac:spMkLst>
        </pc:spChg>
        <pc:picChg chg="mod">
          <ac:chgData name="Chris Droessler" userId="625c3661-9d64-47fa-b83c-4b49393bd161" providerId="ADAL" clId="{6CE97E96-1937-A343-BA60-D2F44CAFE3A9}" dt="2020-03-11T13:04:15.377" v="3653" actId="1076"/>
          <ac:picMkLst>
            <pc:docMk/>
            <pc:sldMk cId="194505178" sldId="784"/>
            <ac:picMk id="4" creationId="{16661EF3-A492-442E-BBA7-9097768B0745}"/>
          </ac:picMkLst>
        </pc:picChg>
      </pc:sldChg>
      <pc:sldChg chg="addSp modSp add">
        <pc:chgData name="Chris Droessler" userId="625c3661-9d64-47fa-b83c-4b49393bd161" providerId="ADAL" clId="{6CE97E96-1937-A343-BA60-D2F44CAFE3A9}" dt="2020-03-11T13:07:28.645" v="3674" actId="167"/>
        <pc:sldMkLst>
          <pc:docMk/>
          <pc:sldMk cId="3526847436" sldId="785"/>
        </pc:sldMkLst>
        <pc:spChg chg="add mod">
          <ac:chgData name="Chris Droessler" userId="625c3661-9d64-47fa-b83c-4b49393bd161" providerId="ADAL" clId="{6CE97E96-1937-A343-BA60-D2F44CAFE3A9}" dt="2020-03-11T13:07:28.645" v="3674" actId="167"/>
          <ac:spMkLst>
            <pc:docMk/>
            <pc:sldMk cId="3526847436" sldId="785"/>
            <ac:spMk id="5" creationId="{5B928CC2-5707-2245-A014-FD9D5D9B31DF}"/>
          </ac:spMkLst>
        </pc:spChg>
        <pc:picChg chg="mod modCrop">
          <ac:chgData name="Chris Droessler" userId="625c3661-9d64-47fa-b83c-4b49393bd161" providerId="ADAL" clId="{6CE97E96-1937-A343-BA60-D2F44CAFE3A9}" dt="2020-03-11T13:01:11.052" v="3629" actId="1076"/>
          <ac:picMkLst>
            <pc:docMk/>
            <pc:sldMk cId="3526847436" sldId="785"/>
            <ac:picMk id="4" creationId="{30377DFD-C867-4778-8463-007BF9DB05A2}"/>
          </ac:picMkLst>
        </pc:picChg>
      </pc:sldChg>
      <pc:sldChg chg="modSp add">
        <pc:chgData name="Chris Droessler" userId="625c3661-9d64-47fa-b83c-4b49393bd161" providerId="ADAL" clId="{6CE97E96-1937-A343-BA60-D2F44CAFE3A9}" dt="2020-03-11T13:01:46.620" v="3634" actId="1076"/>
        <pc:sldMkLst>
          <pc:docMk/>
          <pc:sldMk cId="727808739" sldId="786"/>
        </pc:sldMkLst>
        <pc:picChg chg="mod modCrop">
          <ac:chgData name="Chris Droessler" userId="625c3661-9d64-47fa-b83c-4b49393bd161" providerId="ADAL" clId="{6CE97E96-1937-A343-BA60-D2F44CAFE3A9}" dt="2020-03-11T13:01:46.620" v="3634" actId="1076"/>
          <ac:picMkLst>
            <pc:docMk/>
            <pc:sldMk cId="727808739" sldId="786"/>
            <ac:picMk id="4" creationId="{7D8214C4-C117-4C5C-88D5-4BEC01E9B431}"/>
          </ac:picMkLst>
        </pc:picChg>
      </pc:sldChg>
      <pc:sldChg chg="modSp add">
        <pc:chgData name="Chris Droessler" userId="625c3661-9d64-47fa-b83c-4b49393bd161" providerId="ADAL" clId="{6CE97E96-1937-A343-BA60-D2F44CAFE3A9}" dt="2020-03-11T13:02:08.821" v="3639" actId="1076"/>
        <pc:sldMkLst>
          <pc:docMk/>
          <pc:sldMk cId="264903374" sldId="787"/>
        </pc:sldMkLst>
        <pc:picChg chg="mod modCrop">
          <ac:chgData name="Chris Droessler" userId="625c3661-9d64-47fa-b83c-4b49393bd161" providerId="ADAL" clId="{6CE97E96-1937-A343-BA60-D2F44CAFE3A9}" dt="2020-03-11T13:02:08.821" v="3639" actId="1076"/>
          <ac:picMkLst>
            <pc:docMk/>
            <pc:sldMk cId="264903374" sldId="787"/>
            <ac:picMk id="4" creationId="{987C8E91-7816-4584-A9BE-4296ECFBE3EC}"/>
          </ac:picMkLst>
        </pc:picChg>
      </pc:sldChg>
      <pc:sldChg chg="modSp add">
        <pc:chgData name="Chris Droessler" userId="625c3661-9d64-47fa-b83c-4b49393bd161" providerId="ADAL" clId="{6CE97E96-1937-A343-BA60-D2F44CAFE3A9}" dt="2020-03-11T13:02:28.949" v="3644" actId="1076"/>
        <pc:sldMkLst>
          <pc:docMk/>
          <pc:sldMk cId="3405700152" sldId="788"/>
        </pc:sldMkLst>
        <pc:picChg chg="mod modCrop">
          <ac:chgData name="Chris Droessler" userId="625c3661-9d64-47fa-b83c-4b49393bd161" providerId="ADAL" clId="{6CE97E96-1937-A343-BA60-D2F44CAFE3A9}" dt="2020-03-11T13:02:28.949" v="3644" actId="1076"/>
          <ac:picMkLst>
            <pc:docMk/>
            <pc:sldMk cId="3405700152" sldId="788"/>
            <ac:picMk id="4" creationId="{731BFE21-F91B-4A57-A917-4C933AA38941}"/>
          </ac:picMkLst>
        </pc:picChg>
      </pc:sldChg>
      <pc:sldChg chg="modSp add">
        <pc:chgData name="Chris Droessler" userId="625c3661-9d64-47fa-b83c-4b49393bd161" providerId="ADAL" clId="{6CE97E96-1937-A343-BA60-D2F44CAFE3A9}" dt="2020-03-11T13:07:48.048" v="3684" actId="1035"/>
        <pc:sldMkLst>
          <pc:docMk/>
          <pc:sldMk cId="1640326825" sldId="789"/>
        </pc:sldMkLst>
        <pc:picChg chg="mod modCrop">
          <ac:chgData name="Chris Droessler" userId="625c3661-9d64-47fa-b83c-4b49393bd161" providerId="ADAL" clId="{6CE97E96-1937-A343-BA60-D2F44CAFE3A9}" dt="2020-03-11T13:07:48.048" v="3684" actId="1035"/>
          <ac:picMkLst>
            <pc:docMk/>
            <pc:sldMk cId="1640326825" sldId="789"/>
            <ac:picMk id="4" creationId="{E8E550BF-7CB3-4857-98E6-94C8016BE60A}"/>
          </ac:picMkLst>
        </pc:picChg>
      </pc:sldChg>
      <pc:sldChg chg="modSp add">
        <pc:chgData name="Chris Droessler" userId="625c3661-9d64-47fa-b83c-4b49393bd161" providerId="ADAL" clId="{6CE97E96-1937-A343-BA60-D2F44CAFE3A9}" dt="2020-03-11T13:08:03.448" v="3686" actId="1035"/>
        <pc:sldMkLst>
          <pc:docMk/>
          <pc:sldMk cId="1883855703" sldId="790"/>
        </pc:sldMkLst>
        <pc:picChg chg="mod modCrop">
          <ac:chgData name="Chris Droessler" userId="625c3661-9d64-47fa-b83c-4b49393bd161" providerId="ADAL" clId="{6CE97E96-1937-A343-BA60-D2F44CAFE3A9}" dt="2020-03-11T13:08:03.448" v="3686" actId="1035"/>
          <ac:picMkLst>
            <pc:docMk/>
            <pc:sldMk cId="1883855703" sldId="790"/>
            <ac:picMk id="4" creationId="{63DC92A2-754D-4E9B-9E84-157E28BD9AB8}"/>
          </ac:picMkLst>
        </pc:picChg>
      </pc:sldChg>
      <pc:sldChg chg="add modNotes modNotesTx">
        <pc:chgData name="Chris Droessler" userId="625c3661-9d64-47fa-b83c-4b49393bd161" providerId="ADAL" clId="{6CE97E96-1937-A343-BA60-D2F44CAFE3A9}" dt="2020-03-11T20:47:06.090" v="6818" actId="14100"/>
        <pc:sldMkLst>
          <pc:docMk/>
          <pc:sldMk cId="432775518" sldId="791"/>
        </pc:sldMkLst>
      </pc:sldChg>
      <pc:sldChg chg="modSp add">
        <pc:chgData name="Chris Droessler" userId="625c3661-9d64-47fa-b83c-4b49393bd161" providerId="ADAL" clId="{6CE97E96-1937-A343-BA60-D2F44CAFE3A9}" dt="2020-03-11T20:44:56.072" v="6808" actId="403"/>
        <pc:sldMkLst>
          <pc:docMk/>
          <pc:sldMk cId="3145001993" sldId="792"/>
        </pc:sldMkLst>
        <pc:spChg chg="mod">
          <ac:chgData name="Chris Droessler" userId="625c3661-9d64-47fa-b83c-4b49393bd161" providerId="ADAL" clId="{6CE97E96-1937-A343-BA60-D2F44CAFE3A9}" dt="2020-03-11T20:44:56.072" v="6808" actId="403"/>
          <ac:spMkLst>
            <pc:docMk/>
            <pc:sldMk cId="3145001993" sldId="792"/>
            <ac:spMk id="2" creationId="{50B8D3EA-D831-4BF1-A2D4-095636937B7E}"/>
          </ac:spMkLst>
        </pc:spChg>
      </pc:sldChg>
      <pc:sldChg chg="modSp add">
        <pc:chgData name="Chris Droessler" userId="625c3661-9d64-47fa-b83c-4b49393bd161" providerId="ADAL" clId="{6CE97E96-1937-A343-BA60-D2F44CAFE3A9}" dt="2020-03-11T13:45:20.251" v="3943" actId="14100"/>
        <pc:sldMkLst>
          <pc:docMk/>
          <pc:sldMk cId="4001835386" sldId="793"/>
        </pc:sldMkLst>
        <pc:picChg chg="mod modCrop">
          <ac:chgData name="Chris Droessler" userId="625c3661-9d64-47fa-b83c-4b49393bd161" providerId="ADAL" clId="{6CE97E96-1937-A343-BA60-D2F44CAFE3A9}" dt="2020-03-11T13:45:05.162" v="3933" actId="14100"/>
          <ac:picMkLst>
            <pc:docMk/>
            <pc:sldMk cId="4001835386" sldId="793"/>
            <ac:picMk id="4" creationId="{3066D118-A50D-4743-A210-F485F28B77D0}"/>
          </ac:picMkLst>
        </pc:picChg>
        <pc:picChg chg="mod">
          <ac:chgData name="Chris Droessler" userId="625c3661-9d64-47fa-b83c-4b49393bd161" providerId="ADAL" clId="{6CE97E96-1937-A343-BA60-D2F44CAFE3A9}" dt="2020-03-11T13:45:16.538" v="3942" actId="1076"/>
          <ac:picMkLst>
            <pc:docMk/>
            <pc:sldMk cId="4001835386" sldId="793"/>
            <ac:picMk id="1026" creationId="{646ACF07-0202-4458-AADE-C4A5DB50958C}"/>
          </ac:picMkLst>
        </pc:picChg>
        <pc:picChg chg="mod">
          <ac:chgData name="Chris Droessler" userId="625c3661-9d64-47fa-b83c-4b49393bd161" providerId="ADAL" clId="{6CE97E96-1937-A343-BA60-D2F44CAFE3A9}" dt="2020-03-11T13:45:20.251" v="3943" actId="14100"/>
          <ac:picMkLst>
            <pc:docMk/>
            <pc:sldMk cId="4001835386" sldId="793"/>
            <ac:picMk id="1028" creationId="{74CE270D-D7F1-4F1F-A0A8-B410FA3BF9AA}"/>
          </ac:picMkLst>
        </pc:picChg>
        <pc:picChg chg="mod">
          <ac:chgData name="Chris Droessler" userId="625c3661-9d64-47fa-b83c-4b49393bd161" providerId="ADAL" clId="{6CE97E96-1937-A343-BA60-D2F44CAFE3A9}" dt="2020-03-11T13:44:41.985" v="3926" actId="1076"/>
          <ac:picMkLst>
            <pc:docMk/>
            <pc:sldMk cId="4001835386" sldId="793"/>
            <ac:picMk id="1030" creationId="{EF952447-338E-489A-8C3E-2EAF7226BCA4}"/>
          </ac:picMkLst>
        </pc:picChg>
      </pc:sldChg>
      <pc:sldChg chg="modSp add ord">
        <pc:chgData name="Chris Droessler" userId="625c3661-9d64-47fa-b83c-4b49393bd161" providerId="ADAL" clId="{6CE97E96-1937-A343-BA60-D2F44CAFE3A9}" dt="2020-03-11T16:49:30.015" v="3955" actId="20577"/>
        <pc:sldMkLst>
          <pc:docMk/>
          <pc:sldMk cId="2532345658" sldId="794"/>
        </pc:sldMkLst>
        <pc:spChg chg="mod">
          <ac:chgData name="Chris Droessler" userId="625c3661-9d64-47fa-b83c-4b49393bd161" providerId="ADAL" clId="{6CE97E96-1937-A343-BA60-D2F44CAFE3A9}" dt="2020-03-11T16:49:30.015" v="3955" actId="20577"/>
          <ac:spMkLst>
            <pc:docMk/>
            <pc:sldMk cId="2532345658" sldId="794"/>
            <ac:spMk id="3" creationId="{00000000-0000-0000-0000-000000000000}"/>
          </ac:spMkLst>
        </pc:spChg>
      </pc:sldChg>
      <pc:sldChg chg="modSp add modNotesTx">
        <pc:chgData name="Chris Droessler" userId="625c3661-9d64-47fa-b83c-4b49393bd161" providerId="ADAL" clId="{6CE97E96-1937-A343-BA60-D2F44CAFE3A9}" dt="2020-03-11T20:36:08.536" v="6450" actId="403"/>
        <pc:sldMkLst>
          <pc:docMk/>
          <pc:sldMk cId="3334332176" sldId="795"/>
        </pc:sldMkLst>
        <pc:spChg chg="mod">
          <ac:chgData name="Chris Droessler" userId="625c3661-9d64-47fa-b83c-4b49393bd161" providerId="ADAL" clId="{6CE97E96-1937-A343-BA60-D2F44CAFE3A9}" dt="2020-03-11T16:49:36.641" v="3959" actId="20577"/>
          <ac:spMkLst>
            <pc:docMk/>
            <pc:sldMk cId="3334332176" sldId="795"/>
            <ac:spMk id="6" creationId="{29252274-4925-E14C-A2B9-F6EB6F2B1AA7}"/>
          </ac:spMkLst>
        </pc:spChg>
      </pc:sldChg>
      <pc:sldChg chg="del">
        <pc:chgData name="Chris Droessler" userId="625c3661-9d64-47fa-b83c-4b49393bd161" providerId="ADAL" clId="{6CE97E96-1937-A343-BA60-D2F44CAFE3A9}" dt="2020-02-25T14:48:31.510" v="5" actId="2696"/>
        <pc:sldMkLst>
          <pc:docMk/>
          <pc:sldMk cId="1591408810" sldId="884"/>
        </pc:sldMkLst>
      </pc:sldChg>
      <pc:sldChg chg="del">
        <pc:chgData name="Chris Droessler" userId="625c3661-9d64-47fa-b83c-4b49393bd161" providerId="ADAL" clId="{6CE97E96-1937-A343-BA60-D2F44CAFE3A9}" dt="2020-02-25T14:48:31.532" v="7" actId="2696"/>
        <pc:sldMkLst>
          <pc:docMk/>
          <pc:sldMk cId="1768247593" sldId="906"/>
        </pc:sldMkLst>
      </pc:sldChg>
      <pc:sldChg chg="del">
        <pc:chgData name="Chris Droessler" userId="625c3661-9d64-47fa-b83c-4b49393bd161" providerId="ADAL" clId="{6CE97E96-1937-A343-BA60-D2F44CAFE3A9}" dt="2020-02-25T14:48:31.541" v="8" actId="2696"/>
        <pc:sldMkLst>
          <pc:docMk/>
          <pc:sldMk cId="3434173837" sldId="917"/>
        </pc:sldMkLst>
      </pc:sldChg>
      <pc:sldChg chg="del">
        <pc:chgData name="Chris Droessler" userId="625c3661-9d64-47fa-b83c-4b49393bd161" providerId="ADAL" clId="{6CE97E96-1937-A343-BA60-D2F44CAFE3A9}" dt="2020-02-25T14:48:31.497" v="4" actId="2696"/>
        <pc:sldMkLst>
          <pc:docMk/>
          <pc:sldMk cId="446441057" sldId="960"/>
        </pc:sldMkLst>
      </pc:sldChg>
      <pc:sldChg chg="del">
        <pc:chgData name="Chris Droessler" userId="625c3661-9d64-47fa-b83c-4b49393bd161" providerId="ADAL" clId="{6CE97E96-1937-A343-BA60-D2F44CAFE3A9}" dt="2020-02-25T14:48:31.560" v="10" actId="2696"/>
        <pc:sldMkLst>
          <pc:docMk/>
          <pc:sldMk cId="1364932554" sldId="961"/>
        </pc:sldMkLst>
      </pc:sldChg>
      <pc:sldChg chg="del">
        <pc:chgData name="Chris Droessler" userId="625c3661-9d64-47fa-b83c-4b49393bd161" providerId="ADAL" clId="{6CE97E96-1937-A343-BA60-D2F44CAFE3A9}" dt="2020-02-25T14:48:31.521" v="6" actId="2696"/>
        <pc:sldMkLst>
          <pc:docMk/>
          <pc:sldMk cId="3083735741" sldId="963"/>
        </pc:sldMkLst>
      </pc:sldChg>
      <pc:sldChg chg="del">
        <pc:chgData name="Chris Droessler" userId="625c3661-9d64-47fa-b83c-4b49393bd161" providerId="ADAL" clId="{6CE97E96-1937-A343-BA60-D2F44CAFE3A9}" dt="2020-02-25T14:48:31.744" v="28" actId="2696"/>
        <pc:sldMkLst>
          <pc:docMk/>
          <pc:sldMk cId="3095615049" sldId="997"/>
        </pc:sldMkLst>
      </pc:sldChg>
      <pc:sldChg chg="del">
        <pc:chgData name="Chris Droessler" userId="625c3661-9d64-47fa-b83c-4b49393bd161" providerId="ADAL" clId="{6CE97E96-1937-A343-BA60-D2F44CAFE3A9}" dt="2020-02-25T14:48:31.765" v="32" actId="2696"/>
        <pc:sldMkLst>
          <pc:docMk/>
          <pc:sldMk cId="3041959297" sldId="998"/>
        </pc:sldMkLst>
      </pc:sldChg>
      <pc:sldChg chg="del">
        <pc:chgData name="Chris Droessler" userId="625c3661-9d64-47fa-b83c-4b49393bd161" providerId="ADAL" clId="{6CE97E96-1937-A343-BA60-D2F44CAFE3A9}" dt="2020-02-25T14:48:31.804" v="37" actId="2696"/>
        <pc:sldMkLst>
          <pc:docMk/>
          <pc:sldMk cId="3115692333" sldId="999"/>
        </pc:sldMkLst>
      </pc:sldChg>
      <pc:sldChg chg="del">
        <pc:chgData name="Chris Droessler" userId="625c3661-9d64-47fa-b83c-4b49393bd161" providerId="ADAL" clId="{6CE97E96-1937-A343-BA60-D2F44CAFE3A9}" dt="2020-02-25T14:48:31.569" v="11" actId="2696"/>
        <pc:sldMkLst>
          <pc:docMk/>
          <pc:sldMk cId="3470890838" sldId="1007"/>
        </pc:sldMkLst>
      </pc:sldChg>
      <pc:sldChg chg="del">
        <pc:chgData name="Chris Droessler" userId="625c3661-9d64-47fa-b83c-4b49393bd161" providerId="ADAL" clId="{6CE97E96-1937-A343-BA60-D2F44CAFE3A9}" dt="2020-02-25T14:48:31.829" v="44" actId="2696"/>
        <pc:sldMkLst>
          <pc:docMk/>
          <pc:sldMk cId="3458847758" sldId="1008"/>
        </pc:sldMkLst>
      </pc:sldChg>
      <pc:sldChg chg="del">
        <pc:chgData name="Chris Droessler" userId="625c3661-9d64-47fa-b83c-4b49393bd161" providerId="ADAL" clId="{6CE97E96-1937-A343-BA60-D2F44CAFE3A9}" dt="2020-02-25T14:48:31.760" v="31" actId="2696"/>
        <pc:sldMkLst>
          <pc:docMk/>
          <pc:sldMk cId="2298359132" sldId="1010"/>
        </pc:sldMkLst>
      </pc:sldChg>
      <pc:sldChg chg="del">
        <pc:chgData name="Chris Droessler" userId="625c3661-9d64-47fa-b83c-4b49393bd161" providerId="ADAL" clId="{6CE97E96-1937-A343-BA60-D2F44CAFE3A9}" dt="2020-02-25T14:48:31.655" v="22" actId="2696"/>
        <pc:sldMkLst>
          <pc:docMk/>
          <pc:sldMk cId="3439729596" sldId="1012"/>
        </pc:sldMkLst>
      </pc:sldChg>
      <pc:sldChg chg="del">
        <pc:chgData name="Chris Droessler" userId="625c3661-9d64-47fa-b83c-4b49393bd161" providerId="ADAL" clId="{6CE97E96-1937-A343-BA60-D2F44CAFE3A9}" dt="2020-02-25T14:48:31.649" v="21" actId="2696"/>
        <pc:sldMkLst>
          <pc:docMk/>
          <pc:sldMk cId="3992485331" sldId="1013"/>
        </pc:sldMkLst>
      </pc:sldChg>
      <pc:sldChg chg="del">
        <pc:chgData name="Chris Droessler" userId="625c3661-9d64-47fa-b83c-4b49393bd161" providerId="ADAL" clId="{6CE97E96-1937-A343-BA60-D2F44CAFE3A9}" dt="2020-02-25T14:48:31.755" v="30" actId="2696"/>
        <pc:sldMkLst>
          <pc:docMk/>
          <pc:sldMk cId="3370785411" sldId="1014"/>
        </pc:sldMkLst>
      </pc:sldChg>
      <pc:sldChg chg="del">
        <pc:chgData name="Chris Droessler" userId="625c3661-9d64-47fa-b83c-4b49393bd161" providerId="ADAL" clId="{6CE97E96-1937-A343-BA60-D2F44CAFE3A9}" dt="2020-02-25T14:48:31.551" v="9" actId="2696"/>
        <pc:sldMkLst>
          <pc:docMk/>
          <pc:sldMk cId="1770144336" sldId="1016"/>
        </pc:sldMkLst>
      </pc:sldChg>
      <pc:sldChg chg="del">
        <pc:chgData name="Chris Droessler" userId="625c3661-9d64-47fa-b83c-4b49393bd161" providerId="ADAL" clId="{6CE97E96-1937-A343-BA60-D2F44CAFE3A9}" dt="2020-02-25T14:48:31.662" v="23" actId="2696"/>
        <pc:sldMkLst>
          <pc:docMk/>
          <pc:sldMk cId="3200105516" sldId="1017"/>
        </pc:sldMkLst>
      </pc:sldChg>
      <pc:sldChg chg="del">
        <pc:chgData name="Chris Droessler" userId="625c3661-9d64-47fa-b83c-4b49393bd161" providerId="ADAL" clId="{6CE97E96-1937-A343-BA60-D2F44CAFE3A9}" dt="2020-02-25T14:48:31.750" v="29" actId="2696"/>
        <pc:sldMkLst>
          <pc:docMk/>
          <pc:sldMk cId="1796806038" sldId="1018"/>
        </pc:sldMkLst>
      </pc:sldChg>
      <pc:sldChg chg="del">
        <pc:chgData name="Chris Droessler" userId="625c3661-9d64-47fa-b83c-4b49393bd161" providerId="ADAL" clId="{6CE97E96-1937-A343-BA60-D2F44CAFE3A9}" dt="2020-02-25T14:48:31.669" v="24" actId="2696"/>
        <pc:sldMkLst>
          <pc:docMk/>
          <pc:sldMk cId="44921079" sldId="1019"/>
        </pc:sldMkLst>
      </pc:sldChg>
      <pc:sldChg chg="del">
        <pc:chgData name="Chris Droessler" userId="625c3661-9d64-47fa-b83c-4b49393bd161" providerId="ADAL" clId="{6CE97E96-1937-A343-BA60-D2F44CAFE3A9}" dt="2020-02-25T14:48:31.809" v="38" actId="2696"/>
        <pc:sldMkLst>
          <pc:docMk/>
          <pc:sldMk cId="2754008" sldId="1020"/>
        </pc:sldMkLst>
      </pc:sldChg>
      <pc:sldChg chg="del">
        <pc:chgData name="Chris Droessler" userId="625c3661-9d64-47fa-b83c-4b49393bd161" providerId="ADAL" clId="{6CE97E96-1937-A343-BA60-D2F44CAFE3A9}" dt="2020-02-25T14:48:31.817" v="40" actId="2696"/>
        <pc:sldMkLst>
          <pc:docMk/>
          <pc:sldMk cId="2269381266" sldId="1021"/>
        </pc:sldMkLst>
      </pc:sldChg>
      <pc:sldChg chg="del">
        <pc:chgData name="Chris Droessler" userId="625c3661-9d64-47fa-b83c-4b49393bd161" providerId="ADAL" clId="{6CE97E96-1937-A343-BA60-D2F44CAFE3A9}" dt="2020-02-25T14:48:31.820" v="41" actId="2696"/>
        <pc:sldMkLst>
          <pc:docMk/>
          <pc:sldMk cId="1977077698" sldId="1022"/>
        </pc:sldMkLst>
      </pc:sldChg>
      <pc:sldChg chg="del">
        <pc:chgData name="Chris Droessler" userId="625c3661-9d64-47fa-b83c-4b49393bd161" providerId="ADAL" clId="{6CE97E96-1937-A343-BA60-D2F44CAFE3A9}" dt="2020-02-25T14:48:31.823" v="42" actId="2696"/>
        <pc:sldMkLst>
          <pc:docMk/>
          <pc:sldMk cId="1419460226" sldId="1023"/>
        </pc:sldMkLst>
      </pc:sldChg>
      <pc:sldChg chg="del">
        <pc:chgData name="Chris Droessler" userId="625c3661-9d64-47fa-b83c-4b49393bd161" providerId="ADAL" clId="{6CE97E96-1937-A343-BA60-D2F44CAFE3A9}" dt="2020-02-25T14:48:31.813" v="39" actId="2696"/>
        <pc:sldMkLst>
          <pc:docMk/>
          <pc:sldMk cId="3883212133" sldId="1024"/>
        </pc:sldMkLst>
      </pc:sldChg>
      <pc:sldChg chg="del">
        <pc:chgData name="Chris Droessler" userId="625c3661-9d64-47fa-b83c-4b49393bd161" providerId="ADAL" clId="{6CE97E96-1937-A343-BA60-D2F44CAFE3A9}" dt="2020-02-25T14:48:31.793" v="35" actId="2696"/>
        <pc:sldMkLst>
          <pc:docMk/>
          <pc:sldMk cId="3848347051" sldId="1025"/>
        </pc:sldMkLst>
      </pc:sldChg>
      <pc:sldChg chg="del">
        <pc:chgData name="Chris Droessler" userId="625c3661-9d64-47fa-b83c-4b49393bd161" providerId="ADAL" clId="{6CE97E96-1937-A343-BA60-D2F44CAFE3A9}" dt="2020-02-25T14:48:31.770" v="33" actId="2696"/>
        <pc:sldMkLst>
          <pc:docMk/>
          <pc:sldMk cId="1566322066" sldId="1026"/>
        </pc:sldMkLst>
      </pc:sldChg>
      <pc:sldChg chg="del">
        <pc:chgData name="Chris Droessler" userId="625c3661-9d64-47fa-b83c-4b49393bd161" providerId="ADAL" clId="{6CE97E96-1937-A343-BA60-D2F44CAFE3A9}" dt="2020-02-25T14:48:31.787" v="34" actId="2696"/>
        <pc:sldMkLst>
          <pc:docMk/>
          <pc:sldMk cId="1795955784" sldId="1027"/>
        </pc:sldMkLst>
      </pc:sldChg>
      <pc:sldChg chg="del">
        <pc:chgData name="Chris Droessler" userId="625c3661-9d64-47fa-b83c-4b49393bd161" providerId="ADAL" clId="{6CE97E96-1937-A343-BA60-D2F44CAFE3A9}" dt="2020-02-25T14:48:31.468" v="2" actId="2696"/>
        <pc:sldMkLst>
          <pc:docMk/>
          <pc:sldMk cId="86491413" sldId="1029"/>
        </pc:sldMkLst>
      </pc:sldChg>
      <pc:sldChg chg="del">
        <pc:chgData name="Chris Droessler" userId="625c3661-9d64-47fa-b83c-4b49393bd161" providerId="ADAL" clId="{6CE97E96-1937-A343-BA60-D2F44CAFE3A9}" dt="2020-02-25T14:48:31.799" v="36" actId="2696"/>
        <pc:sldMkLst>
          <pc:docMk/>
          <pc:sldMk cId="3279052323" sldId="1031"/>
        </pc:sldMkLst>
      </pc:sldChg>
      <pc:sldChg chg="del">
        <pc:chgData name="Chris Droessler" userId="625c3661-9d64-47fa-b83c-4b49393bd161" providerId="ADAL" clId="{6CE97E96-1937-A343-BA60-D2F44CAFE3A9}" dt="2020-02-25T14:48:31.826" v="43" actId="2696"/>
        <pc:sldMkLst>
          <pc:docMk/>
          <pc:sldMk cId="985086736" sldId="1035"/>
        </pc:sldMkLst>
      </pc:sldChg>
      <pc:sldChg chg="del">
        <pc:chgData name="Chris Droessler" userId="625c3661-9d64-47fa-b83c-4b49393bd161" providerId="ADAL" clId="{6CE97E96-1937-A343-BA60-D2F44CAFE3A9}" dt="2020-02-25T14:48:31.578" v="12" actId="2696"/>
        <pc:sldMkLst>
          <pc:docMk/>
          <pc:sldMk cId="3606609478" sldId="1037"/>
        </pc:sldMkLst>
      </pc:sldChg>
      <pc:sldChg chg="del">
        <pc:chgData name="Chris Droessler" userId="625c3661-9d64-47fa-b83c-4b49393bd161" providerId="ADAL" clId="{6CE97E96-1937-A343-BA60-D2F44CAFE3A9}" dt="2020-02-25T14:48:31.587" v="13" actId="2696"/>
        <pc:sldMkLst>
          <pc:docMk/>
          <pc:sldMk cId="1846608007" sldId="1038"/>
        </pc:sldMkLst>
      </pc:sldChg>
      <pc:sldChg chg="del">
        <pc:chgData name="Chris Droessler" userId="625c3661-9d64-47fa-b83c-4b49393bd161" providerId="ADAL" clId="{6CE97E96-1937-A343-BA60-D2F44CAFE3A9}" dt="2020-02-25T14:48:31.595" v="14" actId="2696"/>
        <pc:sldMkLst>
          <pc:docMk/>
          <pc:sldMk cId="1852514617" sldId="1039"/>
        </pc:sldMkLst>
      </pc:sldChg>
      <pc:sldChg chg="del">
        <pc:chgData name="Chris Droessler" userId="625c3661-9d64-47fa-b83c-4b49393bd161" providerId="ADAL" clId="{6CE97E96-1937-A343-BA60-D2F44CAFE3A9}" dt="2020-02-25T14:48:31.603" v="15" actId="2696"/>
        <pc:sldMkLst>
          <pc:docMk/>
          <pc:sldMk cId="3894521204" sldId="1040"/>
        </pc:sldMkLst>
      </pc:sldChg>
      <pc:sldChg chg="del">
        <pc:chgData name="Chris Droessler" userId="625c3661-9d64-47fa-b83c-4b49393bd161" providerId="ADAL" clId="{6CE97E96-1937-A343-BA60-D2F44CAFE3A9}" dt="2020-02-25T14:48:31.611" v="16" actId="2696"/>
        <pc:sldMkLst>
          <pc:docMk/>
          <pc:sldMk cId="685688708" sldId="1041"/>
        </pc:sldMkLst>
      </pc:sldChg>
      <pc:sldChg chg="del">
        <pc:chgData name="Chris Droessler" userId="625c3661-9d64-47fa-b83c-4b49393bd161" providerId="ADAL" clId="{6CE97E96-1937-A343-BA60-D2F44CAFE3A9}" dt="2020-02-25T14:48:31.619" v="17" actId="2696"/>
        <pc:sldMkLst>
          <pc:docMk/>
          <pc:sldMk cId="2468382749" sldId="1042"/>
        </pc:sldMkLst>
      </pc:sldChg>
      <pc:sldChg chg="del">
        <pc:chgData name="Chris Droessler" userId="625c3661-9d64-47fa-b83c-4b49393bd161" providerId="ADAL" clId="{6CE97E96-1937-A343-BA60-D2F44CAFE3A9}" dt="2020-02-25T14:48:31.627" v="18" actId="2696"/>
        <pc:sldMkLst>
          <pc:docMk/>
          <pc:sldMk cId="2041429723" sldId="1043"/>
        </pc:sldMkLst>
      </pc:sldChg>
      <pc:sldChg chg="del">
        <pc:chgData name="Chris Droessler" userId="625c3661-9d64-47fa-b83c-4b49393bd161" providerId="ADAL" clId="{6CE97E96-1937-A343-BA60-D2F44CAFE3A9}" dt="2020-02-25T14:48:31.634" v="19" actId="2696"/>
        <pc:sldMkLst>
          <pc:docMk/>
          <pc:sldMk cId="777049537" sldId="1044"/>
        </pc:sldMkLst>
      </pc:sldChg>
      <pc:sldChg chg="del">
        <pc:chgData name="Chris Droessler" userId="625c3661-9d64-47fa-b83c-4b49393bd161" providerId="ADAL" clId="{6CE97E96-1937-A343-BA60-D2F44CAFE3A9}" dt="2020-02-25T14:48:31.641" v="20" actId="2696"/>
        <pc:sldMkLst>
          <pc:docMk/>
          <pc:sldMk cId="2970660878" sldId="1045"/>
        </pc:sldMkLst>
      </pc:sldChg>
      <pc:sldChg chg="del">
        <pc:chgData name="Chris Droessler" userId="625c3661-9d64-47fa-b83c-4b49393bd161" providerId="ADAL" clId="{6CE97E96-1937-A343-BA60-D2F44CAFE3A9}" dt="2020-02-25T14:48:31.452" v="1" actId="2696"/>
        <pc:sldMkLst>
          <pc:docMk/>
          <pc:sldMk cId="263600280" sldId="1046"/>
        </pc:sldMkLst>
      </pc:sldChg>
      <pc:sldChg chg="del">
        <pc:chgData name="Chris Droessler" userId="625c3661-9d64-47fa-b83c-4b49393bd161" providerId="ADAL" clId="{6CE97E96-1937-A343-BA60-D2F44CAFE3A9}" dt="2020-02-25T14:48:31.675" v="25" actId="2696"/>
        <pc:sldMkLst>
          <pc:docMk/>
          <pc:sldMk cId="951239986" sldId="1047"/>
        </pc:sldMkLst>
      </pc:sldChg>
      <pc:sldChg chg="del">
        <pc:chgData name="Chris Droessler" userId="625c3661-9d64-47fa-b83c-4b49393bd161" providerId="ADAL" clId="{6CE97E96-1937-A343-BA60-D2F44CAFE3A9}" dt="2020-02-25T14:48:31.732" v="26" actId="2696"/>
        <pc:sldMkLst>
          <pc:docMk/>
          <pc:sldMk cId="3151400636" sldId="1048"/>
        </pc:sldMkLst>
      </pc:sldChg>
      <pc:sldChg chg="del">
        <pc:chgData name="Chris Droessler" userId="625c3661-9d64-47fa-b83c-4b49393bd161" providerId="ADAL" clId="{6CE97E96-1937-A343-BA60-D2F44CAFE3A9}" dt="2020-02-25T14:48:31.738" v="27" actId="2696"/>
        <pc:sldMkLst>
          <pc:docMk/>
          <pc:sldMk cId="3751168214" sldId="1049"/>
        </pc:sldMkLst>
      </pc:sldChg>
      <pc:sldChg chg="del">
        <pc:chgData name="Chris Droessler" userId="625c3661-9d64-47fa-b83c-4b49393bd161" providerId="ADAL" clId="{6CE97E96-1937-A343-BA60-D2F44CAFE3A9}" dt="2020-02-25T14:48:31.484" v="3" actId="2696"/>
        <pc:sldMkLst>
          <pc:docMk/>
          <pc:sldMk cId="2804906752" sldId="1050"/>
        </pc:sldMkLst>
      </pc:sldChg>
      <pc:sldMasterChg chg="delSldLayout">
        <pc:chgData name="Chris Droessler" userId="625c3661-9d64-47fa-b83c-4b49393bd161" providerId="ADAL" clId="{6CE97E96-1937-A343-BA60-D2F44CAFE3A9}" dt="2020-03-05T17:54:06.882" v="3437" actId="2696"/>
        <pc:sldMasterMkLst>
          <pc:docMk/>
          <pc:sldMasterMk cId="2999785688" sldId="2147483648"/>
        </pc:sldMasterMkLst>
        <pc:sldLayoutChg chg="del">
          <pc:chgData name="Chris Droessler" userId="625c3661-9d64-47fa-b83c-4b49393bd161" providerId="ADAL" clId="{6CE97E96-1937-A343-BA60-D2F44CAFE3A9}" dt="2020-03-05T17:54:06.882" v="3437" actId="2696"/>
          <pc:sldLayoutMkLst>
            <pc:docMk/>
            <pc:sldMasterMk cId="2999785688" sldId="2147483648"/>
            <pc:sldLayoutMk cId="655140826" sldId="2147483661"/>
          </pc:sldLayoutMkLst>
        </pc:sldLayoutChg>
        <pc:sldLayoutChg chg="del">
          <pc:chgData name="Chris Droessler" userId="625c3661-9d64-47fa-b83c-4b49393bd161" providerId="ADAL" clId="{6CE97E96-1937-A343-BA60-D2F44CAFE3A9}" dt="2020-03-05T17:53:29.230" v="3434" actId="2696"/>
          <pc:sldLayoutMkLst>
            <pc:docMk/>
            <pc:sldMasterMk cId="2999785688" sldId="2147483648"/>
            <pc:sldLayoutMk cId="1563895599" sldId="2147483662"/>
          </pc:sldLayoutMkLst>
        </pc:sldLayoutChg>
        <pc:sldLayoutChg chg="del">
          <pc:chgData name="Chris Droessler" userId="625c3661-9d64-47fa-b83c-4b49393bd161" providerId="ADAL" clId="{6CE97E96-1937-A343-BA60-D2F44CAFE3A9}" dt="2020-02-25T16:44:29.936" v="1732" actId="2696"/>
          <pc:sldLayoutMkLst>
            <pc:docMk/>
            <pc:sldMasterMk cId="2999785688" sldId="2147483648"/>
            <pc:sldLayoutMk cId="1185997281" sldId="2147483663"/>
          </pc:sldLayoutMkLst>
        </pc:sldLayoutChg>
      </pc:sldMasterChg>
    </pc:docChg>
  </pc:docChgLst>
  <pc:docChgLst>
    <pc:chgData name="Chris Droessler" userId="625c3661-9d64-47fa-b83c-4b49393bd161" providerId="ADAL" clId="{726CCACD-1053-6A4E-98B7-032350BFA9C4}"/>
    <pc:docChg chg="custSel addSld delSld modSld sldOrd">
      <pc:chgData name="Chris Droessler" userId="625c3661-9d64-47fa-b83c-4b49393bd161" providerId="ADAL" clId="{726CCACD-1053-6A4E-98B7-032350BFA9C4}" dt="2019-11-04T12:42:07.947" v="71" actId="2696"/>
      <pc:docMkLst>
        <pc:docMk/>
      </pc:docMkLst>
      <pc:sldChg chg="ord">
        <pc:chgData name="Chris Droessler" userId="625c3661-9d64-47fa-b83c-4b49393bd161" providerId="ADAL" clId="{726CCACD-1053-6A4E-98B7-032350BFA9C4}" dt="2019-11-04T12:38:45.729" v="5"/>
        <pc:sldMkLst>
          <pc:docMk/>
          <pc:sldMk cId="354679795" sldId="268"/>
        </pc:sldMkLst>
      </pc:sldChg>
      <pc:sldChg chg="add">
        <pc:chgData name="Chris Droessler" userId="625c3661-9d64-47fa-b83c-4b49393bd161" providerId="ADAL" clId="{726CCACD-1053-6A4E-98B7-032350BFA9C4}" dt="2019-11-04T12:40:24.705" v="45"/>
        <pc:sldMkLst>
          <pc:docMk/>
          <pc:sldMk cId="3928822900" sldId="549"/>
        </pc:sldMkLst>
      </pc:sldChg>
      <pc:sldChg chg="add">
        <pc:chgData name="Chris Droessler" userId="625c3661-9d64-47fa-b83c-4b49393bd161" providerId="ADAL" clId="{726CCACD-1053-6A4E-98B7-032350BFA9C4}" dt="2019-11-04T12:41:17.359" v="52"/>
        <pc:sldMkLst>
          <pc:docMk/>
          <pc:sldMk cId="32531782" sldId="817"/>
        </pc:sldMkLst>
      </pc:sldChg>
      <pc:sldChg chg="add">
        <pc:chgData name="Chris Droessler" userId="625c3661-9d64-47fa-b83c-4b49393bd161" providerId="ADAL" clId="{726CCACD-1053-6A4E-98B7-032350BFA9C4}" dt="2019-11-04T12:41:07.478" v="50"/>
        <pc:sldMkLst>
          <pc:docMk/>
          <pc:sldMk cId="683639959" sldId="818"/>
        </pc:sldMkLst>
      </pc:sldChg>
      <pc:sldChg chg="add">
        <pc:chgData name="Chris Droessler" userId="625c3661-9d64-47fa-b83c-4b49393bd161" providerId="ADAL" clId="{726CCACD-1053-6A4E-98B7-032350BFA9C4}" dt="2019-11-04T12:41:28.853" v="54"/>
        <pc:sldMkLst>
          <pc:docMk/>
          <pc:sldMk cId="2076646751" sldId="819"/>
        </pc:sldMkLst>
      </pc:sldChg>
      <pc:sldChg chg="add">
        <pc:chgData name="Chris Droessler" userId="625c3661-9d64-47fa-b83c-4b49393bd161" providerId="ADAL" clId="{726CCACD-1053-6A4E-98B7-032350BFA9C4}" dt="2019-11-04T12:40:39.969" v="47"/>
        <pc:sldMkLst>
          <pc:docMk/>
          <pc:sldMk cId="3148774109" sldId="849"/>
        </pc:sldMkLst>
      </pc:sldChg>
      <pc:sldChg chg="ord">
        <pc:chgData name="Chris Droessler" userId="625c3661-9d64-47fa-b83c-4b49393bd161" providerId="ADAL" clId="{726CCACD-1053-6A4E-98B7-032350BFA9C4}" dt="2019-11-04T12:38:45.729" v="5"/>
        <pc:sldMkLst>
          <pc:docMk/>
          <pc:sldMk cId="2390905533" sldId="879"/>
        </pc:sldMkLst>
      </pc:sldChg>
      <pc:sldChg chg="ord">
        <pc:chgData name="Chris Droessler" userId="625c3661-9d64-47fa-b83c-4b49393bd161" providerId="ADAL" clId="{726CCACD-1053-6A4E-98B7-032350BFA9C4}" dt="2019-11-04T12:38:50.784" v="6"/>
        <pc:sldMkLst>
          <pc:docMk/>
          <pc:sldMk cId="1591408810" sldId="884"/>
        </pc:sldMkLst>
      </pc:sldChg>
      <pc:sldChg chg="add">
        <pc:chgData name="Chris Droessler" userId="625c3661-9d64-47fa-b83c-4b49393bd161" providerId="ADAL" clId="{726CCACD-1053-6A4E-98B7-032350BFA9C4}" dt="2019-11-04T12:36:49.368" v="0"/>
        <pc:sldMkLst>
          <pc:docMk/>
          <pc:sldMk cId="240416206" sldId="905"/>
        </pc:sldMkLst>
      </pc:sldChg>
      <pc:sldChg chg="add">
        <pc:chgData name="Chris Droessler" userId="625c3661-9d64-47fa-b83c-4b49393bd161" providerId="ADAL" clId="{726CCACD-1053-6A4E-98B7-032350BFA9C4}" dt="2019-11-04T12:36:49.633" v="1"/>
        <pc:sldMkLst>
          <pc:docMk/>
          <pc:sldMk cId="1768247593" sldId="906"/>
        </pc:sldMkLst>
      </pc:sldChg>
      <pc:sldChg chg="add">
        <pc:chgData name="Chris Droessler" userId="625c3661-9d64-47fa-b83c-4b49393bd161" providerId="ADAL" clId="{726CCACD-1053-6A4E-98B7-032350BFA9C4}" dt="2019-11-04T12:36:49.963" v="2"/>
        <pc:sldMkLst>
          <pc:docMk/>
          <pc:sldMk cId="1097585509" sldId="907"/>
        </pc:sldMkLst>
      </pc:sldChg>
      <pc:sldChg chg="add">
        <pc:chgData name="Chris Droessler" userId="625c3661-9d64-47fa-b83c-4b49393bd161" providerId="ADAL" clId="{726CCACD-1053-6A4E-98B7-032350BFA9C4}" dt="2019-11-04T12:36:53.298" v="3"/>
        <pc:sldMkLst>
          <pc:docMk/>
          <pc:sldMk cId="29264956" sldId="908"/>
        </pc:sldMkLst>
      </pc:sldChg>
      <pc:sldChg chg="add">
        <pc:chgData name="Chris Droessler" userId="625c3661-9d64-47fa-b83c-4b49393bd161" providerId="ADAL" clId="{726CCACD-1053-6A4E-98B7-032350BFA9C4}" dt="2019-11-04T12:36:53.669" v="4"/>
        <pc:sldMkLst>
          <pc:docMk/>
          <pc:sldMk cId="317439390" sldId="909"/>
        </pc:sldMkLst>
      </pc:sldChg>
      <pc:sldChg chg="add">
        <pc:chgData name="Chris Droessler" userId="625c3661-9d64-47fa-b83c-4b49393bd161" providerId="ADAL" clId="{726CCACD-1053-6A4E-98B7-032350BFA9C4}" dt="2019-11-04T12:39:01.534" v="7"/>
        <pc:sldMkLst>
          <pc:docMk/>
          <pc:sldMk cId="4294049346" sldId="910"/>
        </pc:sldMkLst>
      </pc:sldChg>
      <pc:sldChg chg="add">
        <pc:chgData name="Chris Droessler" userId="625c3661-9d64-47fa-b83c-4b49393bd161" providerId="ADAL" clId="{726CCACD-1053-6A4E-98B7-032350BFA9C4}" dt="2019-11-04T12:39:01.802" v="8"/>
        <pc:sldMkLst>
          <pc:docMk/>
          <pc:sldMk cId="1256454886" sldId="911"/>
        </pc:sldMkLst>
      </pc:sldChg>
      <pc:sldChg chg="add">
        <pc:chgData name="Chris Droessler" userId="625c3661-9d64-47fa-b83c-4b49393bd161" providerId="ADAL" clId="{726CCACD-1053-6A4E-98B7-032350BFA9C4}" dt="2019-11-04T12:39:02.101" v="9"/>
        <pc:sldMkLst>
          <pc:docMk/>
          <pc:sldMk cId="1559702921" sldId="912"/>
        </pc:sldMkLst>
      </pc:sldChg>
    </pc:docChg>
  </pc:docChgLst>
  <pc:docChgLst>
    <pc:chgData name="Chris Droessler" userId="625c3661-9d64-47fa-b83c-4b49393bd161" providerId="ADAL" clId="{FBB4C61D-DEC3-864F-AF35-8278C85BA9B0}"/>
    <pc:docChg chg="undo custSel addSld delSld modSld sldOrd">
      <pc:chgData name="Chris Droessler" userId="625c3661-9d64-47fa-b83c-4b49393bd161" providerId="ADAL" clId="{FBB4C61D-DEC3-864F-AF35-8278C85BA9B0}" dt="2020-01-16T15:46:04.739" v="500" actId="20577"/>
      <pc:docMkLst>
        <pc:docMk/>
      </pc:docMkLst>
      <pc:sldChg chg="del">
        <pc:chgData name="Chris Droessler" userId="625c3661-9d64-47fa-b83c-4b49393bd161" providerId="ADAL" clId="{FBB4C61D-DEC3-864F-AF35-8278C85BA9B0}" dt="2020-01-09T16:07:41.418" v="65" actId="2696"/>
        <pc:sldMkLst>
          <pc:docMk/>
          <pc:sldMk cId="106142565" sldId="257"/>
        </pc:sldMkLst>
      </pc:sldChg>
      <pc:sldChg chg="del">
        <pc:chgData name="Chris Droessler" userId="625c3661-9d64-47fa-b83c-4b49393bd161" providerId="ADAL" clId="{FBB4C61D-DEC3-864F-AF35-8278C85BA9B0}" dt="2020-01-09T16:07:41.489" v="68" actId="2696"/>
        <pc:sldMkLst>
          <pc:docMk/>
          <pc:sldMk cId="3654316749" sldId="258"/>
        </pc:sldMkLst>
      </pc:sldChg>
      <pc:sldChg chg="del">
        <pc:chgData name="Chris Droessler" userId="625c3661-9d64-47fa-b83c-4b49393bd161" providerId="ADAL" clId="{FBB4C61D-DEC3-864F-AF35-8278C85BA9B0}" dt="2020-01-09T16:07:41.512" v="69" actId="2696"/>
        <pc:sldMkLst>
          <pc:docMk/>
          <pc:sldMk cId="3566008916" sldId="260"/>
        </pc:sldMkLst>
      </pc:sldChg>
      <pc:sldChg chg="del">
        <pc:chgData name="Chris Droessler" userId="625c3661-9d64-47fa-b83c-4b49393bd161" providerId="ADAL" clId="{FBB4C61D-DEC3-864F-AF35-8278C85BA9B0}" dt="2020-01-09T16:07:41.441" v="66" actId="2696"/>
        <pc:sldMkLst>
          <pc:docMk/>
          <pc:sldMk cId="418879345" sldId="261"/>
        </pc:sldMkLst>
      </pc:sldChg>
      <pc:sldChg chg="del">
        <pc:chgData name="Chris Droessler" userId="625c3661-9d64-47fa-b83c-4b49393bd161" providerId="ADAL" clId="{FBB4C61D-DEC3-864F-AF35-8278C85BA9B0}" dt="2020-01-09T16:07:41.535" v="70" actId="2696"/>
        <pc:sldMkLst>
          <pc:docMk/>
          <pc:sldMk cId="777948087" sldId="262"/>
        </pc:sldMkLst>
      </pc:sldChg>
      <pc:sldChg chg="del">
        <pc:chgData name="Chris Droessler" userId="625c3661-9d64-47fa-b83c-4b49393bd161" providerId="ADAL" clId="{FBB4C61D-DEC3-864F-AF35-8278C85BA9B0}" dt="2020-01-09T16:07:41.558" v="71" actId="2696"/>
        <pc:sldMkLst>
          <pc:docMk/>
          <pc:sldMk cId="3311803494" sldId="263"/>
        </pc:sldMkLst>
      </pc:sldChg>
      <pc:sldChg chg="del">
        <pc:chgData name="Chris Droessler" userId="625c3661-9d64-47fa-b83c-4b49393bd161" providerId="ADAL" clId="{FBB4C61D-DEC3-864F-AF35-8278C85BA9B0}" dt="2020-01-09T16:07:41.465" v="67" actId="2696"/>
        <pc:sldMkLst>
          <pc:docMk/>
          <pc:sldMk cId="1468799734" sldId="264"/>
        </pc:sldMkLst>
      </pc:sldChg>
      <pc:sldChg chg="del">
        <pc:chgData name="Chris Droessler" userId="625c3661-9d64-47fa-b83c-4b49393bd161" providerId="ADAL" clId="{FBB4C61D-DEC3-864F-AF35-8278C85BA9B0}" dt="2020-01-16T12:29:22.280" v="402" actId="2696"/>
        <pc:sldMkLst>
          <pc:docMk/>
          <pc:sldMk cId="354679795" sldId="268"/>
        </pc:sldMkLst>
      </pc:sldChg>
      <pc:sldChg chg="del">
        <pc:chgData name="Chris Droessler" userId="625c3661-9d64-47fa-b83c-4b49393bd161" providerId="ADAL" clId="{FBB4C61D-DEC3-864F-AF35-8278C85BA9B0}" dt="2020-01-16T12:29:04.824" v="400" actId="2696"/>
        <pc:sldMkLst>
          <pc:docMk/>
          <pc:sldMk cId="2289089368" sldId="519"/>
        </pc:sldMkLst>
      </pc:sldChg>
      <pc:sldChg chg="del">
        <pc:chgData name="Chris Droessler" userId="625c3661-9d64-47fa-b83c-4b49393bd161" providerId="ADAL" clId="{FBB4C61D-DEC3-864F-AF35-8278C85BA9B0}" dt="2020-01-09T16:07:41.174" v="55" actId="2696"/>
        <pc:sldMkLst>
          <pc:docMk/>
          <pc:sldMk cId="447470941" sldId="550"/>
        </pc:sldMkLst>
      </pc:sldChg>
      <pc:sldChg chg="modSp ord">
        <pc:chgData name="Chris Droessler" userId="625c3661-9d64-47fa-b83c-4b49393bd161" providerId="ADAL" clId="{FBB4C61D-DEC3-864F-AF35-8278C85BA9B0}" dt="2020-01-16T12:31:36.496" v="445"/>
        <pc:sldMkLst>
          <pc:docMk/>
          <pc:sldMk cId="3713166176" sldId="704"/>
        </pc:sldMkLst>
        <pc:spChg chg="mod">
          <ac:chgData name="Chris Droessler" userId="625c3661-9d64-47fa-b83c-4b49393bd161" providerId="ADAL" clId="{FBB4C61D-DEC3-864F-AF35-8278C85BA9B0}" dt="2020-01-16T12:31:17.068" v="444" actId="20577"/>
          <ac:spMkLst>
            <pc:docMk/>
            <pc:sldMk cId="3713166176" sldId="704"/>
            <ac:spMk id="2" creationId="{D323E2E6-2EF3-C942-8A91-325510536B92}"/>
          </ac:spMkLst>
        </pc:spChg>
      </pc:sldChg>
      <pc:sldChg chg="del">
        <pc:chgData name="Chris Droessler" userId="625c3661-9d64-47fa-b83c-4b49393bd161" providerId="ADAL" clId="{FBB4C61D-DEC3-864F-AF35-8278C85BA9B0}" dt="2020-01-16T12:31:51.712" v="446" actId="2696"/>
        <pc:sldMkLst>
          <pc:docMk/>
          <pc:sldMk cId="3697479050" sldId="709"/>
        </pc:sldMkLst>
      </pc:sldChg>
      <pc:sldChg chg="del">
        <pc:chgData name="Chris Droessler" userId="625c3661-9d64-47fa-b83c-4b49393bd161" providerId="ADAL" clId="{FBB4C61D-DEC3-864F-AF35-8278C85BA9B0}" dt="2020-01-16T12:31:51.750" v="448" actId="2696"/>
        <pc:sldMkLst>
          <pc:docMk/>
          <pc:sldMk cId="1365725820" sldId="781"/>
        </pc:sldMkLst>
      </pc:sldChg>
      <pc:sldChg chg="del">
        <pc:chgData name="Chris Droessler" userId="625c3661-9d64-47fa-b83c-4b49393bd161" providerId="ADAL" clId="{FBB4C61D-DEC3-864F-AF35-8278C85BA9B0}" dt="2020-01-16T12:31:52.018" v="462" actId="2696"/>
        <pc:sldMkLst>
          <pc:docMk/>
          <pc:sldMk cId="4096990147" sldId="792"/>
        </pc:sldMkLst>
      </pc:sldChg>
      <pc:sldChg chg="del">
        <pc:chgData name="Chris Droessler" userId="625c3661-9d64-47fa-b83c-4b49393bd161" providerId="ADAL" clId="{FBB4C61D-DEC3-864F-AF35-8278C85BA9B0}" dt="2020-01-16T12:31:51.914" v="457" actId="2696"/>
        <pc:sldMkLst>
          <pc:docMk/>
          <pc:sldMk cId="3675072746" sldId="832"/>
        </pc:sldMkLst>
      </pc:sldChg>
      <pc:sldChg chg="del">
        <pc:chgData name="Chris Droessler" userId="625c3661-9d64-47fa-b83c-4b49393bd161" providerId="ADAL" clId="{FBB4C61D-DEC3-864F-AF35-8278C85BA9B0}" dt="2020-01-16T12:31:51.952" v="459" actId="2696"/>
        <pc:sldMkLst>
          <pc:docMk/>
          <pc:sldMk cId="717981642" sldId="833"/>
        </pc:sldMkLst>
      </pc:sldChg>
      <pc:sldChg chg="del">
        <pc:chgData name="Chris Droessler" userId="625c3661-9d64-47fa-b83c-4b49393bd161" providerId="ADAL" clId="{FBB4C61D-DEC3-864F-AF35-8278C85BA9B0}" dt="2020-01-16T12:31:51.932" v="458" actId="2696"/>
        <pc:sldMkLst>
          <pc:docMk/>
          <pc:sldMk cId="191284455" sldId="834"/>
        </pc:sldMkLst>
      </pc:sldChg>
      <pc:sldChg chg="del">
        <pc:chgData name="Chris Droessler" userId="625c3661-9d64-47fa-b83c-4b49393bd161" providerId="ADAL" clId="{FBB4C61D-DEC3-864F-AF35-8278C85BA9B0}" dt="2020-01-16T12:31:51.973" v="460" actId="2696"/>
        <pc:sldMkLst>
          <pc:docMk/>
          <pc:sldMk cId="2060181839" sldId="836"/>
        </pc:sldMkLst>
      </pc:sldChg>
      <pc:sldChg chg="del">
        <pc:chgData name="Chris Droessler" userId="625c3661-9d64-47fa-b83c-4b49393bd161" providerId="ADAL" clId="{FBB4C61D-DEC3-864F-AF35-8278C85BA9B0}" dt="2020-01-16T12:31:52.002" v="461" actId="2696"/>
        <pc:sldMkLst>
          <pc:docMk/>
          <pc:sldMk cId="1873851908" sldId="837"/>
        </pc:sldMkLst>
      </pc:sldChg>
      <pc:sldChg chg="del">
        <pc:chgData name="Chris Droessler" userId="625c3661-9d64-47fa-b83c-4b49393bd161" providerId="ADAL" clId="{FBB4C61D-DEC3-864F-AF35-8278C85BA9B0}" dt="2020-01-16T12:31:51.731" v="447" actId="2696"/>
        <pc:sldMkLst>
          <pc:docMk/>
          <pc:sldMk cId="3371106981" sldId="841"/>
        </pc:sldMkLst>
      </pc:sldChg>
      <pc:sldChg chg="del">
        <pc:chgData name="Chris Droessler" userId="625c3661-9d64-47fa-b83c-4b49393bd161" providerId="ADAL" clId="{FBB4C61D-DEC3-864F-AF35-8278C85BA9B0}" dt="2020-01-09T16:07:41.346" v="62" actId="2696"/>
        <pc:sldMkLst>
          <pc:docMk/>
          <pc:sldMk cId="1935515480" sldId="846"/>
        </pc:sldMkLst>
      </pc:sldChg>
      <pc:sldChg chg="del">
        <pc:chgData name="Chris Droessler" userId="625c3661-9d64-47fa-b83c-4b49393bd161" providerId="ADAL" clId="{FBB4C61D-DEC3-864F-AF35-8278C85BA9B0}" dt="2020-01-16T12:31:51.769" v="449" actId="2696"/>
        <pc:sldMkLst>
          <pc:docMk/>
          <pc:sldMk cId="2747703795" sldId="852"/>
        </pc:sldMkLst>
      </pc:sldChg>
      <pc:sldChg chg="del">
        <pc:chgData name="Chris Droessler" userId="625c3661-9d64-47fa-b83c-4b49393bd161" providerId="ADAL" clId="{FBB4C61D-DEC3-864F-AF35-8278C85BA9B0}" dt="2020-01-16T12:31:51.807" v="451" actId="2696"/>
        <pc:sldMkLst>
          <pc:docMk/>
          <pc:sldMk cId="652715544" sldId="853"/>
        </pc:sldMkLst>
      </pc:sldChg>
      <pc:sldChg chg="del">
        <pc:chgData name="Chris Droessler" userId="625c3661-9d64-47fa-b83c-4b49393bd161" providerId="ADAL" clId="{FBB4C61D-DEC3-864F-AF35-8278C85BA9B0}" dt="2020-01-16T12:31:51.825" v="452" actId="2696"/>
        <pc:sldMkLst>
          <pc:docMk/>
          <pc:sldMk cId="3183927151" sldId="854"/>
        </pc:sldMkLst>
      </pc:sldChg>
      <pc:sldChg chg="del">
        <pc:chgData name="Chris Droessler" userId="625c3661-9d64-47fa-b83c-4b49393bd161" providerId="ADAL" clId="{FBB4C61D-DEC3-864F-AF35-8278C85BA9B0}" dt="2020-01-16T12:31:51.844" v="453" actId="2696"/>
        <pc:sldMkLst>
          <pc:docMk/>
          <pc:sldMk cId="1916968669" sldId="855"/>
        </pc:sldMkLst>
      </pc:sldChg>
      <pc:sldChg chg="del">
        <pc:chgData name="Chris Droessler" userId="625c3661-9d64-47fa-b83c-4b49393bd161" providerId="ADAL" clId="{FBB4C61D-DEC3-864F-AF35-8278C85BA9B0}" dt="2020-01-16T12:31:51.861" v="454" actId="2696"/>
        <pc:sldMkLst>
          <pc:docMk/>
          <pc:sldMk cId="364669763" sldId="856"/>
        </pc:sldMkLst>
      </pc:sldChg>
      <pc:sldChg chg="del">
        <pc:chgData name="Chris Droessler" userId="625c3661-9d64-47fa-b83c-4b49393bd161" providerId="ADAL" clId="{FBB4C61D-DEC3-864F-AF35-8278C85BA9B0}" dt="2020-01-09T16:07:08.559" v="41" actId="2696"/>
        <pc:sldMkLst>
          <pc:docMk/>
          <pc:sldMk cId="2390905533" sldId="879"/>
        </pc:sldMkLst>
      </pc:sldChg>
      <pc:sldChg chg="ord">
        <pc:chgData name="Chris Droessler" userId="625c3661-9d64-47fa-b83c-4b49393bd161" providerId="ADAL" clId="{FBB4C61D-DEC3-864F-AF35-8278C85BA9B0}" dt="2020-01-16T12:32:37.032" v="466"/>
        <pc:sldMkLst>
          <pc:docMk/>
          <pc:sldMk cId="1591408810" sldId="884"/>
        </pc:sldMkLst>
      </pc:sldChg>
      <pc:sldChg chg="del">
        <pc:chgData name="Chris Droessler" userId="625c3661-9d64-47fa-b83c-4b49393bd161" providerId="ADAL" clId="{FBB4C61D-DEC3-864F-AF35-8278C85BA9B0}" dt="2020-01-16T12:31:51.879" v="455" actId="2696"/>
        <pc:sldMkLst>
          <pc:docMk/>
          <pc:sldMk cId="1857868975" sldId="892"/>
        </pc:sldMkLst>
      </pc:sldChg>
      <pc:sldChg chg="del">
        <pc:chgData name="Chris Droessler" userId="625c3661-9d64-47fa-b83c-4b49393bd161" providerId="ADAL" clId="{FBB4C61D-DEC3-864F-AF35-8278C85BA9B0}" dt="2020-01-16T12:31:51.897" v="456" actId="2696"/>
        <pc:sldMkLst>
          <pc:docMk/>
          <pc:sldMk cId="2382132587" sldId="893"/>
        </pc:sldMkLst>
      </pc:sldChg>
      <pc:sldChg chg="del">
        <pc:chgData name="Chris Droessler" userId="625c3661-9d64-47fa-b83c-4b49393bd161" providerId="ADAL" clId="{FBB4C61D-DEC3-864F-AF35-8278C85BA9B0}" dt="2020-01-16T12:31:51.788" v="450" actId="2696"/>
        <pc:sldMkLst>
          <pc:docMk/>
          <pc:sldMk cId="1927349101" sldId="895"/>
        </pc:sldMkLst>
      </pc:sldChg>
      <pc:sldChg chg="del">
        <pc:chgData name="Chris Droessler" userId="625c3661-9d64-47fa-b83c-4b49393bd161" providerId="ADAL" clId="{FBB4C61D-DEC3-864F-AF35-8278C85BA9B0}" dt="2020-01-09T16:07:41.321" v="61" actId="2696"/>
        <pc:sldMkLst>
          <pc:docMk/>
          <pc:sldMk cId="1097585509" sldId="907"/>
        </pc:sldMkLst>
      </pc:sldChg>
      <pc:sldChg chg="del">
        <pc:chgData name="Chris Droessler" userId="625c3661-9d64-47fa-b83c-4b49393bd161" providerId="ADAL" clId="{FBB4C61D-DEC3-864F-AF35-8278C85BA9B0}" dt="2020-01-09T16:07:41.370" v="63" actId="2696"/>
        <pc:sldMkLst>
          <pc:docMk/>
          <pc:sldMk cId="29264956" sldId="908"/>
        </pc:sldMkLst>
      </pc:sldChg>
      <pc:sldChg chg="del">
        <pc:chgData name="Chris Droessler" userId="625c3661-9d64-47fa-b83c-4b49393bd161" providerId="ADAL" clId="{FBB4C61D-DEC3-864F-AF35-8278C85BA9B0}" dt="2020-01-09T16:07:41.581" v="72" actId="2696"/>
        <pc:sldMkLst>
          <pc:docMk/>
          <pc:sldMk cId="317439390" sldId="909"/>
        </pc:sldMkLst>
      </pc:sldChg>
      <pc:sldChg chg="del">
        <pc:chgData name="Chris Droessler" userId="625c3661-9d64-47fa-b83c-4b49393bd161" providerId="ADAL" clId="{FBB4C61D-DEC3-864F-AF35-8278C85BA9B0}" dt="2020-01-09T16:07:11.664" v="42" actId="2696"/>
        <pc:sldMkLst>
          <pc:docMk/>
          <pc:sldMk cId="3882703177" sldId="913"/>
        </pc:sldMkLst>
      </pc:sldChg>
      <pc:sldChg chg="del">
        <pc:chgData name="Chris Droessler" userId="625c3661-9d64-47fa-b83c-4b49393bd161" providerId="ADAL" clId="{FBB4C61D-DEC3-864F-AF35-8278C85BA9B0}" dt="2020-01-09T16:07:41.149" v="54" actId="2696"/>
        <pc:sldMkLst>
          <pc:docMk/>
          <pc:sldMk cId="3367061011" sldId="918"/>
        </pc:sldMkLst>
      </pc:sldChg>
      <pc:sldChg chg="del">
        <pc:chgData name="Chris Droessler" userId="625c3661-9d64-47fa-b83c-4b49393bd161" providerId="ADAL" clId="{FBB4C61D-DEC3-864F-AF35-8278C85BA9B0}" dt="2020-01-10T12:16:16.028" v="75" actId="2696"/>
        <pc:sldMkLst>
          <pc:docMk/>
          <pc:sldMk cId="1565210986" sldId="919"/>
        </pc:sldMkLst>
      </pc:sldChg>
      <pc:sldChg chg="del">
        <pc:chgData name="Chris Droessler" userId="625c3661-9d64-47fa-b83c-4b49393bd161" providerId="ADAL" clId="{FBB4C61D-DEC3-864F-AF35-8278C85BA9B0}" dt="2020-01-09T16:07:01.074" v="37" actId="2696"/>
        <pc:sldMkLst>
          <pc:docMk/>
          <pc:sldMk cId="3258558535" sldId="922"/>
        </pc:sldMkLst>
      </pc:sldChg>
      <pc:sldChg chg="del">
        <pc:chgData name="Chris Droessler" userId="625c3661-9d64-47fa-b83c-4b49393bd161" providerId="ADAL" clId="{FBB4C61D-DEC3-864F-AF35-8278C85BA9B0}" dt="2020-01-09T16:07:41.200" v="56" actId="2696"/>
        <pc:sldMkLst>
          <pc:docMk/>
          <pc:sldMk cId="235783534" sldId="931"/>
        </pc:sldMkLst>
      </pc:sldChg>
      <pc:sldChg chg="del">
        <pc:chgData name="Chris Droessler" userId="625c3661-9d64-47fa-b83c-4b49393bd161" providerId="ADAL" clId="{FBB4C61D-DEC3-864F-AF35-8278C85BA9B0}" dt="2020-01-09T16:07:11.692" v="43" actId="2696"/>
        <pc:sldMkLst>
          <pc:docMk/>
          <pc:sldMk cId="1098451025" sldId="932"/>
        </pc:sldMkLst>
      </pc:sldChg>
      <pc:sldChg chg="del">
        <pc:chgData name="Chris Droessler" userId="625c3661-9d64-47fa-b83c-4b49393bd161" providerId="ADAL" clId="{FBB4C61D-DEC3-864F-AF35-8278C85BA9B0}" dt="2020-01-09T16:07:41.124" v="53" actId="2696"/>
        <pc:sldMkLst>
          <pc:docMk/>
          <pc:sldMk cId="2453974481" sldId="933"/>
        </pc:sldMkLst>
      </pc:sldChg>
      <pc:sldChg chg="del">
        <pc:chgData name="Chris Droessler" userId="625c3661-9d64-47fa-b83c-4b49393bd161" providerId="ADAL" clId="{FBB4C61D-DEC3-864F-AF35-8278C85BA9B0}" dt="2020-01-09T16:07:41.224" v="57" actId="2696"/>
        <pc:sldMkLst>
          <pc:docMk/>
          <pc:sldMk cId="3510810144" sldId="934"/>
        </pc:sldMkLst>
      </pc:sldChg>
      <pc:sldChg chg="del">
        <pc:chgData name="Chris Droessler" userId="625c3661-9d64-47fa-b83c-4b49393bd161" providerId="ADAL" clId="{FBB4C61D-DEC3-864F-AF35-8278C85BA9B0}" dt="2020-01-09T16:07:41.248" v="58" actId="2696"/>
        <pc:sldMkLst>
          <pc:docMk/>
          <pc:sldMk cId="2265878284" sldId="935"/>
        </pc:sldMkLst>
      </pc:sldChg>
      <pc:sldChg chg="del">
        <pc:chgData name="Chris Droessler" userId="625c3661-9d64-47fa-b83c-4b49393bd161" providerId="ADAL" clId="{FBB4C61D-DEC3-864F-AF35-8278C85BA9B0}" dt="2020-01-09T16:07:41.272" v="59" actId="2696"/>
        <pc:sldMkLst>
          <pc:docMk/>
          <pc:sldMk cId="874439031" sldId="936"/>
        </pc:sldMkLst>
      </pc:sldChg>
      <pc:sldChg chg="del">
        <pc:chgData name="Chris Droessler" userId="625c3661-9d64-47fa-b83c-4b49393bd161" providerId="ADAL" clId="{FBB4C61D-DEC3-864F-AF35-8278C85BA9B0}" dt="2020-01-09T16:07:41.295" v="60" actId="2696"/>
        <pc:sldMkLst>
          <pc:docMk/>
          <pc:sldMk cId="1896526470" sldId="937"/>
        </pc:sldMkLst>
      </pc:sldChg>
      <pc:sldChg chg="del">
        <pc:chgData name="Chris Droessler" userId="625c3661-9d64-47fa-b83c-4b49393bd161" providerId="ADAL" clId="{FBB4C61D-DEC3-864F-AF35-8278C85BA9B0}" dt="2020-01-16T12:30:40.618" v="431" actId="2696"/>
        <pc:sldMkLst>
          <pc:docMk/>
          <pc:sldMk cId="1389536493" sldId="938"/>
        </pc:sldMkLst>
      </pc:sldChg>
      <pc:sldChg chg="del">
        <pc:chgData name="Chris Droessler" userId="625c3661-9d64-47fa-b83c-4b49393bd161" providerId="ADAL" clId="{FBB4C61D-DEC3-864F-AF35-8278C85BA9B0}" dt="2020-01-16T12:30:40.645" v="432" actId="2696"/>
        <pc:sldMkLst>
          <pc:docMk/>
          <pc:sldMk cId="2089719893" sldId="939"/>
        </pc:sldMkLst>
      </pc:sldChg>
      <pc:sldChg chg="del">
        <pc:chgData name="Chris Droessler" userId="625c3661-9d64-47fa-b83c-4b49393bd161" providerId="ADAL" clId="{FBB4C61D-DEC3-864F-AF35-8278C85BA9B0}" dt="2020-01-09T16:07:04.612" v="38" actId="2696"/>
        <pc:sldMkLst>
          <pc:docMk/>
          <pc:sldMk cId="2757398017" sldId="940"/>
        </pc:sldMkLst>
      </pc:sldChg>
      <pc:sldChg chg="del">
        <pc:chgData name="Chris Droessler" userId="625c3661-9d64-47fa-b83c-4b49393bd161" providerId="ADAL" clId="{FBB4C61D-DEC3-864F-AF35-8278C85BA9B0}" dt="2020-01-09T16:07:04.640" v="39" actId="2696"/>
        <pc:sldMkLst>
          <pc:docMk/>
          <pc:sldMk cId="3025762252" sldId="941"/>
        </pc:sldMkLst>
      </pc:sldChg>
      <pc:sldChg chg="del">
        <pc:chgData name="Chris Droessler" userId="625c3661-9d64-47fa-b83c-4b49393bd161" providerId="ADAL" clId="{FBB4C61D-DEC3-864F-AF35-8278C85BA9B0}" dt="2020-01-09T16:07:04.668" v="40" actId="2696"/>
        <pc:sldMkLst>
          <pc:docMk/>
          <pc:sldMk cId="737555322" sldId="942"/>
        </pc:sldMkLst>
      </pc:sldChg>
      <pc:sldChg chg="del">
        <pc:chgData name="Chris Droessler" userId="625c3661-9d64-47fa-b83c-4b49393bd161" providerId="ADAL" clId="{FBB4C61D-DEC3-864F-AF35-8278C85BA9B0}" dt="2020-01-09T16:07:41.394" v="64" actId="2696"/>
        <pc:sldMkLst>
          <pc:docMk/>
          <pc:sldMk cId="3148350769" sldId="943"/>
        </pc:sldMkLst>
      </pc:sldChg>
      <pc:sldChg chg="del">
        <pc:chgData name="Chris Droessler" userId="625c3661-9d64-47fa-b83c-4b49393bd161" providerId="ADAL" clId="{FBB4C61D-DEC3-864F-AF35-8278C85BA9B0}" dt="2020-01-16T12:29:04.849" v="401" actId="2696"/>
        <pc:sldMkLst>
          <pc:docMk/>
          <pc:sldMk cId="2859524144" sldId="944"/>
        </pc:sldMkLst>
      </pc:sldChg>
      <pc:sldChg chg="addSp modSp ord">
        <pc:chgData name="Chris Droessler" userId="625c3661-9d64-47fa-b83c-4b49393bd161" providerId="ADAL" clId="{FBB4C61D-DEC3-864F-AF35-8278C85BA9B0}" dt="2020-01-10T12:46:41.022" v="217" actId="1076"/>
        <pc:sldMkLst>
          <pc:docMk/>
          <pc:sldMk cId="1955860665" sldId="945"/>
        </pc:sldMkLst>
        <pc:picChg chg="mod">
          <ac:chgData name="Chris Droessler" userId="625c3661-9d64-47fa-b83c-4b49393bd161" providerId="ADAL" clId="{FBB4C61D-DEC3-864F-AF35-8278C85BA9B0}" dt="2020-01-10T12:46:37.911" v="216" actId="1076"/>
          <ac:picMkLst>
            <pc:docMk/>
            <pc:sldMk cId="1955860665" sldId="945"/>
            <ac:picMk id="4" creationId="{2D1E78B0-48EF-DE42-B2C4-CDB09E4B6110}"/>
          </ac:picMkLst>
        </pc:picChg>
        <pc:picChg chg="add mod">
          <ac:chgData name="Chris Droessler" userId="625c3661-9d64-47fa-b83c-4b49393bd161" providerId="ADAL" clId="{FBB4C61D-DEC3-864F-AF35-8278C85BA9B0}" dt="2020-01-10T12:46:41.022" v="217" actId="1076"/>
          <ac:picMkLst>
            <pc:docMk/>
            <pc:sldMk cId="1955860665" sldId="945"/>
            <ac:picMk id="7170" creationId="{7E7FB53A-7F6A-6244-8914-980D6B10FD1E}"/>
          </ac:picMkLst>
        </pc:picChg>
      </pc:sldChg>
      <pc:sldChg chg="del">
        <pc:chgData name="Chris Droessler" userId="625c3661-9d64-47fa-b83c-4b49393bd161" providerId="ADAL" clId="{FBB4C61D-DEC3-864F-AF35-8278C85BA9B0}" dt="2020-01-09T16:07:41.073" v="51" actId="2696"/>
        <pc:sldMkLst>
          <pc:docMk/>
          <pc:sldMk cId="1615761494" sldId="946"/>
        </pc:sldMkLst>
      </pc:sldChg>
      <pc:sldChg chg="del">
        <pc:chgData name="Chris Droessler" userId="625c3661-9d64-47fa-b83c-4b49393bd161" providerId="ADAL" clId="{FBB4C61D-DEC3-864F-AF35-8278C85BA9B0}" dt="2020-01-09T16:07:41.098" v="52" actId="2696"/>
        <pc:sldMkLst>
          <pc:docMk/>
          <pc:sldMk cId="2593871143" sldId="947"/>
        </pc:sldMkLst>
      </pc:sldChg>
      <pc:sldChg chg="del">
        <pc:chgData name="Chris Droessler" userId="625c3661-9d64-47fa-b83c-4b49393bd161" providerId="ADAL" clId="{FBB4C61D-DEC3-864F-AF35-8278C85BA9B0}" dt="2020-01-09T16:07:40.922" v="45" actId="2696"/>
        <pc:sldMkLst>
          <pc:docMk/>
          <pc:sldMk cId="784313471" sldId="948"/>
        </pc:sldMkLst>
      </pc:sldChg>
      <pc:sldChg chg="del">
        <pc:chgData name="Chris Droessler" userId="625c3661-9d64-47fa-b83c-4b49393bd161" providerId="ADAL" clId="{FBB4C61D-DEC3-864F-AF35-8278C85BA9B0}" dt="2020-01-09T16:07:40.947" v="46" actId="2696"/>
        <pc:sldMkLst>
          <pc:docMk/>
          <pc:sldMk cId="2495099686" sldId="949"/>
        </pc:sldMkLst>
      </pc:sldChg>
      <pc:sldChg chg="del">
        <pc:chgData name="Chris Droessler" userId="625c3661-9d64-47fa-b83c-4b49393bd161" providerId="ADAL" clId="{FBB4C61D-DEC3-864F-AF35-8278C85BA9B0}" dt="2020-01-09T16:07:40.972" v="47" actId="2696"/>
        <pc:sldMkLst>
          <pc:docMk/>
          <pc:sldMk cId="3621945204" sldId="950"/>
        </pc:sldMkLst>
      </pc:sldChg>
      <pc:sldChg chg="del">
        <pc:chgData name="Chris Droessler" userId="625c3661-9d64-47fa-b83c-4b49393bd161" providerId="ADAL" clId="{FBB4C61D-DEC3-864F-AF35-8278C85BA9B0}" dt="2020-01-09T16:07:40.997" v="48" actId="2696"/>
        <pc:sldMkLst>
          <pc:docMk/>
          <pc:sldMk cId="3973769361" sldId="951"/>
        </pc:sldMkLst>
      </pc:sldChg>
      <pc:sldChg chg="del">
        <pc:chgData name="Chris Droessler" userId="625c3661-9d64-47fa-b83c-4b49393bd161" providerId="ADAL" clId="{FBB4C61D-DEC3-864F-AF35-8278C85BA9B0}" dt="2020-01-09T16:07:41.023" v="49" actId="2696"/>
        <pc:sldMkLst>
          <pc:docMk/>
          <pc:sldMk cId="2358810166" sldId="952"/>
        </pc:sldMkLst>
      </pc:sldChg>
      <pc:sldChg chg="del">
        <pc:chgData name="Chris Droessler" userId="625c3661-9d64-47fa-b83c-4b49393bd161" providerId="ADAL" clId="{FBB4C61D-DEC3-864F-AF35-8278C85BA9B0}" dt="2020-01-09T16:07:41.048" v="50" actId="2696"/>
        <pc:sldMkLst>
          <pc:docMk/>
          <pc:sldMk cId="765709712" sldId="953"/>
        </pc:sldMkLst>
      </pc:sldChg>
      <pc:sldChg chg="del">
        <pc:chgData name="Chris Droessler" userId="625c3661-9d64-47fa-b83c-4b49393bd161" providerId="ADAL" clId="{FBB4C61D-DEC3-864F-AF35-8278C85BA9B0}" dt="2020-01-09T16:07:40.897" v="44" actId="2696"/>
        <pc:sldMkLst>
          <pc:docMk/>
          <pc:sldMk cId="4256664032" sldId="954"/>
        </pc:sldMkLst>
      </pc:sldChg>
      <pc:sldChg chg="del">
        <pc:chgData name="Chris Droessler" userId="625c3661-9d64-47fa-b83c-4b49393bd161" providerId="ADAL" clId="{FBB4C61D-DEC3-864F-AF35-8278C85BA9B0}" dt="2020-01-16T12:30:40.593" v="430" actId="2696"/>
        <pc:sldMkLst>
          <pc:docMk/>
          <pc:sldMk cId="851088765" sldId="955"/>
        </pc:sldMkLst>
      </pc:sldChg>
      <pc:sldChg chg="del">
        <pc:chgData name="Chris Droessler" userId="625c3661-9d64-47fa-b83c-4b49393bd161" providerId="ADAL" clId="{FBB4C61D-DEC3-864F-AF35-8278C85BA9B0}" dt="2020-01-09T16:07:41.604" v="73" actId="2696"/>
        <pc:sldMkLst>
          <pc:docMk/>
          <pc:sldMk cId="3431447260" sldId="956"/>
        </pc:sldMkLst>
      </pc:sldChg>
      <pc:sldChg chg="del">
        <pc:chgData name="Chris Droessler" userId="625c3661-9d64-47fa-b83c-4b49393bd161" providerId="ADAL" clId="{FBB4C61D-DEC3-864F-AF35-8278C85BA9B0}" dt="2020-01-09T16:07:41.627" v="74" actId="2696"/>
        <pc:sldMkLst>
          <pc:docMk/>
          <pc:sldMk cId="3889225865" sldId="957"/>
        </pc:sldMkLst>
      </pc:sldChg>
      <pc:sldChg chg="add del">
        <pc:chgData name="Chris Droessler" userId="625c3661-9d64-47fa-b83c-4b49393bd161" providerId="ADAL" clId="{FBB4C61D-DEC3-864F-AF35-8278C85BA9B0}" dt="2020-01-16T12:30:40.542" v="428" actId="2696"/>
        <pc:sldMkLst>
          <pc:docMk/>
          <pc:sldMk cId="3259248312" sldId="958"/>
        </pc:sldMkLst>
      </pc:sldChg>
      <pc:sldChg chg="add del">
        <pc:chgData name="Chris Droessler" userId="625c3661-9d64-47fa-b83c-4b49393bd161" providerId="ADAL" clId="{FBB4C61D-DEC3-864F-AF35-8278C85BA9B0}" dt="2020-01-16T12:30:40.567" v="429" actId="2696"/>
        <pc:sldMkLst>
          <pc:docMk/>
          <pc:sldMk cId="249660120" sldId="959"/>
        </pc:sldMkLst>
      </pc:sldChg>
      <pc:sldChg chg="addSp delSp modSp add setBg modNotesTx">
        <pc:chgData name="Chris Droessler" userId="625c3661-9d64-47fa-b83c-4b49393bd161" providerId="ADAL" clId="{FBB4C61D-DEC3-864F-AF35-8278C85BA9B0}" dt="2020-01-16T12:32:09.526" v="464" actId="478"/>
        <pc:sldMkLst>
          <pc:docMk/>
          <pc:sldMk cId="446441057" sldId="960"/>
        </pc:sldMkLst>
        <pc:spChg chg="del">
          <ac:chgData name="Chris Droessler" userId="625c3661-9d64-47fa-b83c-4b49393bd161" providerId="ADAL" clId="{FBB4C61D-DEC3-864F-AF35-8278C85BA9B0}" dt="2020-01-16T12:32:09.526" v="464" actId="478"/>
          <ac:spMkLst>
            <pc:docMk/>
            <pc:sldMk cId="446441057" sldId="960"/>
            <ac:spMk id="3" creationId="{00000000-0000-0000-0000-000000000000}"/>
          </ac:spMkLst>
        </pc:spChg>
        <pc:picChg chg="add mod">
          <ac:chgData name="Chris Droessler" userId="625c3661-9d64-47fa-b83c-4b49393bd161" providerId="ADAL" clId="{FBB4C61D-DEC3-864F-AF35-8278C85BA9B0}" dt="2020-01-09T16:06:26.843" v="36" actId="14100"/>
          <ac:picMkLst>
            <pc:docMk/>
            <pc:sldMk cId="446441057" sldId="960"/>
            <ac:picMk id="4" creationId="{0F5EB216-E77C-C340-BC80-0230CD1090AF}"/>
          </ac:picMkLst>
        </pc:picChg>
        <pc:picChg chg="del">
          <ac:chgData name="Chris Droessler" userId="625c3661-9d64-47fa-b83c-4b49393bd161" providerId="ADAL" clId="{FBB4C61D-DEC3-864F-AF35-8278C85BA9B0}" dt="2020-01-09T16:05:11.523" v="23" actId="478"/>
          <ac:picMkLst>
            <pc:docMk/>
            <pc:sldMk cId="446441057" sldId="960"/>
            <ac:picMk id="7" creationId="{C34FA5AD-EDA3-CA4A-B82D-39A326CBC943}"/>
          </ac:picMkLst>
        </pc:picChg>
      </pc:sldChg>
      <pc:sldChg chg="add">
        <pc:chgData name="Chris Droessler" userId="625c3661-9d64-47fa-b83c-4b49393bd161" providerId="ADAL" clId="{FBB4C61D-DEC3-864F-AF35-8278C85BA9B0}" dt="2020-01-09T16:04:59.461" v="3"/>
        <pc:sldMkLst>
          <pc:docMk/>
          <pc:sldMk cId="1364932554" sldId="961"/>
        </pc:sldMkLst>
      </pc:sldChg>
      <pc:sldChg chg="add">
        <pc:chgData name="Chris Droessler" userId="625c3661-9d64-47fa-b83c-4b49393bd161" providerId="ADAL" clId="{FBB4C61D-DEC3-864F-AF35-8278C85BA9B0}" dt="2020-01-09T16:04:59.755" v="4"/>
        <pc:sldMkLst>
          <pc:docMk/>
          <pc:sldMk cId="3685503139" sldId="962"/>
        </pc:sldMkLst>
      </pc:sldChg>
      <pc:sldChg chg="addSp delSp modSp add ord setBg modNotesTx">
        <pc:chgData name="Chris Droessler" userId="625c3661-9d64-47fa-b83c-4b49393bd161" providerId="ADAL" clId="{FBB4C61D-DEC3-864F-AF35-8278C85BA9B0}" dt="2020-01-16T12:33:17.737" v="471" actId="20577"/>
        <pc:sldMkLst>
          <pc:docMk/>
          <pc:sldMk cId="3083735741" sldId="963"/>
        </pc:sldMkLst>
        <pc:spChg chg="del">
          <ac:chgData name="Chris Droessler" userId="625c3661-9d64-47fa-b83c-4b49393bd161" providerId="ADAL" clId="{FBB4C61D-DEC3-864F-AF35-8278C85BA9B0}" dt="2020-01-16T12:30:20.386" v="410" actId="478"/>
          <ac:spMkLst>
            <pc:docMk/>
            <pc:sldMk cId="3083735741" sldId="963"/>
            <ac:spMk id="3" creationId="{00000000-0000-0000-0000-000000000000}"/>
          </ac:spMkLst>
        </pc:spChg>
        <pc:picChg chg="add mod">
          <ac:chgData name="Chris Droessler" userId="625c3661-9d64-47fa-b83c-4b49393bd161" providerId="ADAL" clId="{FBB4C61D-DEC3-864F-AF35-8278C85BA9B0}" dt="2020-01-16T12:29:57.937" v="408" actId="14100"/>
          <ac:picMkLst>
            <pc:docMk/>
            <pc:sldMk cId="3083735741" sldId="963"/>
            <ac:picMk id="4" creationId="{52609948-5529-E443-AECE-B4103EB0F9C9}"/>
          </ac:picMkLst>
        </pc:picChg>
        <pc:picChg chg="del">
          <ac:chgData name="Chris Droessler" userId="625c3661-9d64-47fa-b83c-4b49393bd161" providerId="ADAL" clId="{FBB4C61D-DEC3-864F-AF35-8278C85BA9B0}" dt="2020-01-16T12:29:44.752" v="403" actId="478"/>
          <ac:picMkLst>
            <pc:docMk/>
            <pc:sldMk cId="3083735741" sldId="963"/>
            <ac:picMk id="7" creationId="{C34FA5AD-EDA3-CA4A-B82D-39A326CBC943}"/>
          </ac:picMkLst>
        </pc:picChg>
      </pc:sldChg>
      <pc:sldChg chg="add del">
        <pc:chgData name="Chris Droessler" userId="625c3661-9d64-47fa-b83c-4b49393bd161" providerId="ADAL" clId="{FBB4C61D-DEC3-864F-AF35-8278C85BA9B0}" dt="2020-01-16T12:30:40.086" v="411" actId="2696"/>
        <pc:sldMkLst>
          <pc:docMk/>
          <pc:sldMk cId="411966282" sldId="964"/>
        </pc:sldMkLst>
      </pc:sldChg>
      <pc:sldChg chg="add del">
        <pc:chgData name="Chris Droessler" userId="625c3661-9d64-47fa-b83c-4b49393bd161" providerId="ADAL" clId="{FBB4C61D-DEC3-864F-AF35-8278C85BA9B0}" dt="2020-01-16T12:30:40.114" v="412" actId="2696"/>
        <pc:sldMkLst>
          <pc:docMk/>
          <pc:sldMk cId="2483245063" sldId="965"/>
        </pc:sldMkLst>
      </pc:sldChg>
      <pc:sldChg chg="add del">
        <pc:chgData name="Chris Droessler" userId="625c3661-9d64-47fa-b83c-4b49393bd161" providerId="ADAL" clId="{FBB4C61D-DEC3-864F-AF35-8278C85BA9B0}" dt="2020-01-16T12:30:40.142" v="413" actId="2696"/>
        <pc:sldMkLst>
          <pc:docMk/>
          <pc:sldMk cId="3108068323" sldId="966"/>
        </pc:sldMkLst>
      </pc:sldChg>
      <pc:sldChg chg="add del">
        <pc:chgData name="Chris Droessler" userId="625c3661-9d64-47fa-b83c-4b49393bd161" providerId="ADAL" clId="{FBB4C61D-DEC3-864F-AF35-8278C85BA9B0}" dt="2020-01-16T12:30:40.169" v="414" actId="2696"/>
        <pc:sldMkLst>
          <pc:docMk/>
          <pc:sldMk cId="2005975964" sldId="967"/>
        </pc:sldMkLst>
      </pc:sldChg>
      <pc:sldChg chg="add del">
        <pc:chgData name="Chris Droessler" userId="625c3661-9d64-47fa-b83c-4b49393bd161" providerId="ADAL" clId="{FBB4C61D-DEC3-864F-AF35-8278C85BA9B0}" dt="2020-01-16T12:30:40.197" v="415" actId="2696"/>
        <pc:sldMkLst>
          <pc:docMk/>
          <pc:sldMk cId="3914859972" sldId="968"/>
        </pc:sldMkLst>
      </pc:sldChg>
      <pc:sldChg chg="add del">
        <pc:chgData name="Chris Droessler" userId="625c3661-9d64-47fa-b83c-4b49393bd161" providerId="ADAL" clId="{FBB4C61D-DEC3-864F-AF35-8278C85BA9B0}" dt="2020-01-16T12:30:40.224" v="416" actId="2696"/>
        <pc:sldMkLst>
          <pc:docMk/>
          <pc:sldMk cId="1700804001" sldId="969"/>
        </pc:sldMkLst>
      </pc:sldChg>
      <pc:sldChg chg="add del">
        <pc:chgData name="Chris Droessler" userId="625c3661-9d64-47fa-b83c-4b49393bd161" providerId="ADAL" clId="{FBB4C61D-DEC3-864F-AF35-8278C85BA9B0}" dt="2020-01-16T12:30:40.251" v="417" actId="2696"/>
        <pc:sldMkLst>
          <pc:docMk/>
          <pc:sldMk cId="3932217375" sldId="970"/>
        </pc:sldMkLst>
      </pc:sldChg>
      <pc:sldChg chg="add del">
        <pc:chgData name="Chris Droessler" userId="625c3661-9d64-47fa-b83c-4b49393bd161" providerId="ADAL" clId="{FBB4C61D-DEC3-864F-AF35-8278C85BA9B0}" dt="2020-01-16T12:30:40.278" v="418" actId="2696"/>
        <pc:sldMkLst>
          <pc:docMk/>
          <pc:sldMk cId="3169113304" sldId="971"/>
        </pc:sldMkLst>
      </pc:sldChg>
      <pc:sldChg chg="add del">
        <pc:chgData name="Chris Droessler" userId="625c3661-9d64-47fa-b83c-4b49393bd161" providerId="ADAL" clId="{FBB4C61D-DEC3-864F-AF35-8278C85BA9B0}" dt="2020-01-16T12:30:40.305" v="419" actId="2696"/>
        <pc:sldMkLst>
          <pc:docMk/>
          <pc:sldMk cId="100248634" sldId="972"/>
        </pc:sldMkLst>
      </pc:sldChg>
      <pc:sldChg chg="add del">
        <pc:chgData name="Chris Droessler" userId="625c3661-9d64-47fa-b83c-4b49393bd161" providerId="ADAL" clId="{FBB4C61D-DEC3-864F-AF35-8278C85BA9B0}" dt="2020-01-16T12:30:40.333" v="420" actId="2696"/>
        <pc:sldMkLst>
          <pc:docMk/>
          <pc:sldMk cId="4047070268" sldId="973"/>
        </pc:sldMkLst>
      </pc:sldChg>
      <pc:sldChg chg="add del">
        <pc:chgData name="Chris Droessler" userId="625c3661-9d64-47fa-b83c-4b49393bd161" providerId="ADAL" clId="{FBB4C61D-DEC3-864F-AF35-8278C85BA9B0}" dt="2020-01-16T12:30:40.360" v="421" actId="2696"/>
        <pc:sldMkLst>
          <pc:docMk/>
          <pc:sldMk cId="3441151599" sldId="974"/>
        </pc:sldMkLst>
      </pc:sldChg>
      <pc:sldChg chg="add del">
        <pc:chgData name="Chris Droessler" userId="625c3661-9d64-47fa-b83c-4b49393bd161" providerId="ADAL" clId="{FBB4C61D-DEC3-864F-AF35-8278C85BA9B0}" dt="2020-01-16T12:30:40.387" v="422" actId="2696"/>
        <pc:sldMkLst>
          <pc:docMk/>
          <pc:sldMk cId="2385327720" sldId="975"/>
        </pc:sldMkLst>
      </pc:sldChg>
      <pc:sldChg chg="add del">
        <pc:chgData name="Chris Droessler" userId="625c3661-9d64-47fa-b83c-4b49393bd161" providerId="ADAL" clId="{FBB4C61D-DEC3-864F-AF35-8278C85BA9B0}" dt="2020-01-16T12:30:40.413" v="423" actId="2696"/>
        <pc:sldMkLst>
          <pc:docMk/>
          <pc:sldMk cId="1666014121" sldId="976"/>
        </pc:sldMkLst>
      </pc:sldChg>
      <pc:sldChg chg="add del">
        <pc:chgData name="Chris Droessler" userId="625c3661-9d64-47fa-b83c-4b49393bd161" providerId="ADAL" clId="{FBB4C61D-DEC3-864F-AF35-8278C85BA9B0}" dt="2020-01-16T12:30:40.439" v="424" actId="2696"/>
        <pc:sldMkLst>
          <pc:docMk/>
          <pc:sldMk cId="2340247862" sldId="977"/>
        </pc:sldMkLst>
      </pc:sldChg>
      <pc:sldChg chg="add del">
        <pc:chgData name="Chris Droessler" userId="625c3661-9d64-47fa-b83c-4b49393bd161" providerId="ADAL" clId="{FBB4C61D-DEC3-864F-AF35-8278C85BA9B0}" dt="2020-01-16T12:30:40.465" v="425" actId="2696"/>
        <pc:sldMkLst>
          <pc:docMk/>
          <pc:sldMk cId="52061441" sldId="978"/>
        </pc:sldMkLst>
      </pc:sldChg>
      <pc:sldChg chg="add del">
        <pc:chgData name="Chris Droessler" userId="625c3661-9d64-47fa-b83c-4b49393bd161" providerId="ADAL" clId="{FBB4C61D-DEC3-864F-AF35-8278C85BA9B0}" dt="2020-01-16T12:30:40.491" v="426" actId="2696"/>
        <pc:sldMkLst>
          <pc:docMk/>
          <pc:sldMk cId="2031437293" sldId="979"/>
        </pc:sldMkLst>
      </pc:sldChg>
      <pc:sldChg chg="add del">
        <pc:chgData name="Chris Droessler" userId="625c3661-9d64-47fa-b83c-4b49393bd161" providerId="ADAL" clId="{FBB4C61D-DEC3-864F-AF35-8278C85BA9B0}" dt="2020-01-16T12:30:40.516" v="427" actId="2696"/>
        <pc:sldMkLst>
          <pc:docMk/>
          <pc:sldMk cId="2935813404" sldId="980"/>
        </pc:sldMkLst>
      </pc:sldChg>
      <pc:sldChg chg="addSp modSp add modNotesTx">
        <pc:chgData name="Chris Droessler" userId="625c3661-9d64-47fa-b83c-4b49393bd161" providerId="ADAL" clId="{FBB4C61D-DEC3-864F-AF35-8278C85BA9B0}" dt="2020-01-10T12:49:14.433" v="230" actId="14100"/>
        <pc:sldMkLst>
          <pc:docMk/>
          <pc:sldMk cId="3413008259" sldId="981"/>
        </pc:sldMkLst>
        <pc:spChg chg="mod">
          <ac:chgData name="Chris Droessler" userId="625c3661-9d64-47fa-b83c-4b49393bd161" providerId="ADAL" clId="{FBB4C61D-DEC3-864F-AF35-8278C85BA9B0}" dt="2020-01-10T12:48:30.071" v="220" actId="14100"/>
          <ac:spMkLst>
            <pc:docMk/>
            <pc:sldMk cId="3413008259" sldId="981"/>
            <ac:spMk id="2" creationId="{00000000-0000-0000-0000-000000000000}"/>
          </ac:spMkLst>
        </pc:spChg>
        <pc:spChg chg="mod">
          <ac:chgData name="Chris Droessler" userId="625c3661-9d64-47fa-b83c-4b49393bd161" providerId="ADAL" clId="{FBB4C61D-DEC3-864F-AF35-8278C85BA9B0}" dt="2020-01-10T12:49:06.349" v="228" actId="20577"/>
          <ac:spMkLst>
            <pc:docMk/>
            <pc:sldMk cId="3413008259" sldId="981"/>
            <ac:spMk id="3" creationId="{00000000-0000-0000-0000-000000000000}"/>
          </ac:spMkLst>
        </pc:spChg>
        <pc:picChg chg="add mod">
          <ac:chgData name="Chris Droessler" userId="625c3661-9d64-47fa-b83c-4b49393bd161" providerId="ADAL" clId="{FBB4C61D-DEC3-864F-AF35-8278C85BA9B0}" dt="2020-01-10T12:49:10.234" v="229" actId="14100"/>
          <ac:picMkLst>
            <pc:docMk/>
            <pc:sldMk cId="3413008259" sldId="981"/>
            <ac:picMk id="6146" creationId="{E9908CDF-2E30-9048-B36E-20E88EC8E2AB}"/>
          </ac:picMkLst>
        </pc:picChg>
        <pc:picChg chg="add mod">
          <ac:chgData name="Chris Droessler" userId="625c3661-9d64-47fa-b83c-4b49393bd161" providerId="ADAL" clId="{FBB4C61D-DEC3-864F-AF35-8278C85BA9B0}" dt="2020-01-10T12:49:14.433" v="230" actId="14100"/>
          <ac:picMkLst>
            <pc:docMk/>
            <pc:sldMk cId="3413008259" sldId="981"/>
            <ac:picMk id="6148" creationId="{D25A531D-DF18-5C4C-9D6A-2966A4569AD7}"/>
          </ac:picMkLst>
        </pc:picChg>
      </pc:sldChg>
      <pc:sldChg chg="addSp delSp modSp add modNotesTx">
        <pc:chgData name="Chris Droessler" userId="625c3661-9d64-47fa-b83c-4b49393bd161" providerId="ADAL" clId="{FBB4C61D-DEC3-864F-AF35-8278C85BA9B0}" dt="2020-01-10T12:55:58.197" v="237" actId="1076"/>
        <pc:sldMkLst>
          <pc:docMk/>
          <pc:sldMk cId="2133438890" sldId="982"/>
        </pc:sldMkLst>
        <pc:spChg chg="mod">
          <ac:chgData name="Chris Droessler" userId="625c3661-9d64-47fa-b83c-4b49393bd161" providerId="ADAL" clId="{FBB4C61D-DEC3-864F-AF35-8278C85BA9B0}" dt="2020-01-10T12:18:16.747" v="96"/>
          <ac:spMkLst>
            <pc:docMk/>
            <pc:sldMk cId="2133438890" sldId="982"/>
            <ac:spMk id="2" creationId="{00000000-0000-0000-0000-000000000000}"/>
          </ac:spMkLst>
        </pc:spChg>
        <pc:spChg chg="mod">
          <ac:chgData name="Chris Droessler" userId="625c3661-9d64-47fa-b83c-4b49393bd161" providerId="ADAL" clId="{FBB4C61D-DEC3-864F-AF35-8278C85BA9B0}" dt="2020-01-10T12:40:58.895" v="191"/>
          <ac:spMkLst>
            <pc:docMk/>
            <pc:sldMk cId="2133438890" sldId="982"/>
            <ac:spMk id="3" creationId="{00000000-0000-0000-0000-000000000000}"/>
          </ac:spMkLst>
        </pc:spChg>
        <pc:spChg chg="add del mod">
          <ac:chgData name="Chris Droessler" userId="625c3661-9d64-47fa-b83c-4b49393bd161" providerId="ADAL" clId="{FBB4C61D-DEC3-864F-AF35-8278C85BA9B0}" dt="2020-01-10T12:41:10.107" v="197"/>
          <ac:spMkLst>
            <pc:docMk/>
            <pc:sldMk cId="2133438890" sldId="982"/>
            <ac:spMk id="4" creationId="{74E7AD28-BD32-BE4C-8299-7E730252D0F0}"/>
          </ac:spMkLst>
        </pc:spChg>
        <pc:picChg chg="add mod">
          <ac:chgData name="Chris Droessler" userId="625c3661-9d64-47fa-b83c-4b49393bd161" providerId="ADAL" clId="{FBB4C61D-DEC3-864F-AF35-8278C85BA9B0}" dt="2020-01-10T12:55:58.197" v="237" actId="1076"/>
          <ac:picMkLst>
            <pc:docMk/>
            <pc:sldMk cId="2133438890" sldId="982"/>
            <ac:picMk id="5122" creationId="{FA4CEB7D-84DD-784E-9D07-154EF7F60C5F}"/>
          </ac:picMkLst>
        </pc:picChg>
        <pc:picChg chg="add mod">
          <ac:chgData name="Chris Droessler" userId="625c3661-9d64-47fa-b83c-4b49393bd161" providerId="ADAL" clId="{FBB4C61D-DEC3-864F-AF35-8278C85BA9B0}" dt="2020-01-10T12:55:53.349" v="236" actId="14100"/>
          <ac:picMkLst>
            <pc:docMk/>
            <pc:sldMk cId="2133438890" sldId="982"/>
            <ac:picMk id="5124" creationId="{B714E03A-350A-3244-939F-DAE5FA578A67}"/>
          </ac:picMkLst>
        </pc:picChg>
      </pc:sldChg>
      <pc:sldChg chg="addSp modSp add modNotesTx">
        <pc:chgData name="Chris Droessler" userId="625c3661-9d64-47fa-b83c-4b49393bd161" providerId="ADAL" clId="{FBB4C61D-DEC3-864F-AF35-8278C85BA9B0}" dt="2020-01-10T12:57:32.585" v="246" actId="1076"/>
        <pc:sldMkLst>
          <pc:docMk/>
          <pc:sldMk cId="83167984" sldId="983"/>
        </pc:sldMkLst>
        <pc:spChg chg="mod">
          <ac:chgData name="Chris Droessler" userId="625c3661-9d64-47fa-b83c-4b49393bd161" providerId="ADAL" clId="{FBB4C61D-DEC3-864F-AF35-8278C85BA9B0}" dt="2020-01-10T12:57:08.473" v="238"/>
          <ac:spMkLst>
            <pc:docMk/>
            <pc:sldMk cId="83167984" sldId="983"/>
            <ac:spMk id="2" creationId="{00000000-0000-0000-0000-000000000000}"/>
          </ac:spMkLst>
        </pc:spChg>
        <pc:spChg chg="mod">
          <ac:chgData name="Chris Droessler" userId="625c3661-9d64-47fa-b83c-4b49393bd161" providerId="ADAL" clId="{FBB4C61D-DEC3-864F-AF35-8278C85BA9B0}" dt="2020-01-10T12:39:43.059" v="180" actId="20577"/>
          <ac:spMkLst>
            <pc:docMk/>
            <pc:sldMk cId="83167984" sldId="983"/>
            <ac:spMk id="3" creationId="{00000000-0000-0000-0000-000000000000}"/>
          </ac:spMkLst>
        </pc:spChg>
        <pc:picChg chg="add mod">
          <ac:chgData name="Chris Droessler" userId="625c3661-9d64-47fa-b83c-4b49393bd161" providerId="ADAL" clId="{FBB4C61D-DEC3-864F-AF35-8278C85BA9B0}" dt="2020-01-10T12:40:03.233" v="183" actId="1076"/>
          <ac:picMkLst>
            <pc:docMk/>
            <pc:sldMk cId="83167984" sldId="983"/>
            <ac:picMk id="4" creationId="{99BA4A67-7733-FE4B-ABF4-D2D8ABCDA5DF}"/>
          </ac:picMkLst>
        </pc:picChg>
        <pc:picChg chg="add mod">
          <ac:chgData name="Chris Droessler" userId="625c3661-9d64-47fa-b83c-4b49393bd161" providerId="ADAL" clId="{FBB4C61D-DEC3-864F-AF35-8278C85BA9B0}" dt="2020-01-10T12:57:32.585" v="246" actId="1076"/>
          <ac:picMkLst>
            <pc:docMk/>
            <pc:sldMk cId="83167984" sldId="983"/>
            <ac:picMk id="4098" creationId="{F452C65A-0434-0A4D-9D87-FD938C4D8D0A}"/>
          </ac:picMkLst>
        </pc:picChg>
      </pc:sldChg>
      <pc:sldChg chg="addSp delSp modSp add modNotesTx">
        <pc:chgData name="Chris Droessler" userId="625c3661-9d64-47fa-b83c-4b49393bd161" providerId="ADAL" clId="{FBB4C61D-DEC3-864F-AF35-8278C85BA9B0}" dt="2020-01-10T13:16:42.419" v="298" actId="1076"/>
        <pc:sldMkLst>
          <pc:docMk/>
          <pc:sldMk cId="749169474" sldId="984"/>
        </pc:sldMkLst>
        <pc:spChg chg="mod">
          <ac:chgData name="Chris Droessler" userId="625c3661-9d64-47fa-b83c-4b49393bd161" providerId="ADAL" clId="{FBB4C61D-DEC3-864F-AF35-8278C85BA9B0}" dt="2020-01-10T12:34:55.539" v="142" actId="20577"/>
          <ac:spMkLst>
            <pc:docMk/>
            <pc:sldMk cId="749169474" sldId="984"/>
            <ac:spMk id="2" creationId="{00000000-0000-0000-0000-000000000000}"/>
          </ac:spMkLst>
        </pc:spChg>
        <pc:spChg chg="mod">
          <ac:chgData name="Chris Droessler" userId="625c3661-9d64-47fa-b83c-4b49393bd161" providerId="ADAL" clId="{FBB4C61D-DEC3-864F-AF35-8278C85BA9B0}" dt="2020-01-10T12:39:16.897" v="179" actId="14100"/>
          <ac:spMkLst>
            <pc:docMk/>
            <pc:sldMk cId="749169474" sldId="984"/>
            <ac:spMk id="3" creationId="{00000000-0000-0000-0000-000000000000}"/>
          </ac:spMkLst>
        </pc:spChg>
        <pc:spChg chg="add del mod">
          <ac:chgData name="Chris Droessler" userId="625c3661-9d64-47fa-b83c-4b49393bd161" providerId="ADAL" clId="{FBB4C61D-DEC3-864F-AF35-8278C85BA9B0}" dt="2020-01-10T12:37:57.910" v="152" actId="478"/>
          <ac:spMkLst>
            <pc:docMk/>
            <pc:sldMk cId="749169474" sldId="984"/>
            <ac:spMk id="4" creationId="{9343E614-3E21-C541-AFF0-A07EBBFA62A3}"/>
          </ac:spMkLst>
        </pc:spChg>
        <pc:picChg chg="add del mod">
          <ac:chgData name="Chris Droessler" userId="625c3661-9d64-47fa-b83c-4b49393bd161" providerId="ADAL" clId="{FBB4C61D-DEC3-864F-AF35-8278C85BA9B0}" dt="2020-01-10T12:38:08.686" v="156" actId="1076"/>
          <ac:picMkLst>
            <pc:docMk/>
            <pc:sldMk cId="749169474" sldId="984"/>
            <ac:picMk id="3074" creationId="{DAF4CF21-9B62-B045-B9BC-4AEBA782DF76}"/>
          </ac:picMkLst>
        </pc:picChg>
        <pc:picChg chg="add mod">
          <ac:chgData name="Chris Droessler" userId="625c3661-9d64-47fa-b83c-4b49393bd161" providerId="ADAL" clId="{FBB4C61D-DEC3-864F-AF35-8278C85BA9B0}" dt="2020-01-10T13:16:42.419" v="298" actId="1076"/>
          <ac:picMkLst>
            <pc:docMk/>
            <pc:sldMk cId="749169474" sldId="984"/>
            <ac:picMk id="3075" creationId="{E38A7697-4DE0-7444-AB37-54CB7A20AE15}"/>
          </ac:picMkLst>
        </pc:picChg>
        <pc:picChg chg="add mod">
          <ac:chgData name="Chris Droessler" userId="625c3661-9d64-47fa-b83c-4b49393bd161" providerId="ADAL" clId="{FBB4C61D-DEC3-864F-AF35-8278C85BA9B0}" dt="2020-01-10T12:38:10.037" v="157" actId="1076"/>
          <ac:picMkLst>
            <pc:docMk/>
            <pc:sldMk cId="749169474" sldId="984"/>
            <ac:picMk id="3077" creationId="{F38A2857-EF62-F34C-A9B5-2DE7EA3CCB65}"/>
          </ac:picMkLst>
        </pc:picChg>
      </pc:sldChg>
      <pc:sldChg chg="addSp modSp add modNotesTx">
        <pc:chgData name="Chris Droessler" userId="625c3661-9d64-47fa-b83c-4b49393bd161" providerId="ADAL" clId="{FBB4C61D-DEC3-864F-AF35-8278C85BA9B0}" dt="2020-01-10T13:01:00.056" v="277" actId="1076"/>
        <pc:sldMkLst>
          <pc:docMk/>
          <pc:sldMk cId="4072857890" sldId="985"/>
        </pc:sldMkLst>
        <pc:spChg chg="mod">
          <ac:chgData name="Chris Droessler" userId="625c3661-9d64-47fa-b83c-4b49393bd161" providerId="ADAL" clId="{FBB4C61D-DEC3-864F-AF35-8278C85BA9B0}" dt="2020-01-10T13:00:12.279" v="247" actId="20577"/>
          <ac:spMkLst>
            <pc:docMk/>
            <pc:sldMk cId="4072857890" sldId="985"/>
            <ac:spMk id="2" creationId="{00000000-0000-0000-0000-000000000000}"/>
          </ac:spMkLst>
        </pc:spChg>
        <pc:spChg chg="mod">
          <ac:chgData name="Chris Droessler" userId="625c3661-9d64-47fa-b83c-4b49393bd161" providerId="ADAL" clId="{FBB4C61D-DEC3-864F-AF35-8278C85BA9B0}" dt="2020-01-10T13:00:43.800" v="274" actId="20577"/>
          <ac:spMkLst>
            <pc:docMk/>
            <pc:sldMk cId="4072857890" sldId="985"/>
            <ac:spMk id="3" creationId="{00000000-0000-0000-0000-000000000000}"/>
          </ac:spMkLst>
        </pc:spChg>
        <pc:picChg chg="add mod">
          <ac:chgData name="Chris Droessler" userId="625c3661-9d64-47fa-b83c-4b49393bd161" providerId="ADAL" clId="{FBB4C61D-DEC3-864F-AF35-8278C85BA9B0}" dt="2020-01-10T12:29:06.693" v="136" actId="1076"/>
          <ac:picMkLst>
            <pc:docMk/>
            <pc:sldMk cId="4072857890" sldId="985"/>
            <ac:picMk id="2050" creationId="{0B584922-ED78-DB45-80BD-CA04AE90CB5F}"/>
          </ac:picMkLst>
        </pc:picChg>
        <pc:picChg chg="add mod">
          <ac:chgData name="Chris Droessler" userId="625c3661-9d64-47fa-b83c-4b49393bd161" providerId="ADAL" clId="{FBB4C61D-DEC3-864F-AF35-8278C85BA9B0}" dt="2020-01-10T13:01:00.056" v="277" actId="1076"/>
          <ac:picMkLst>
            <pc:docMk/>
            <pc:sldMk cId="4072857890" sldId="985"/>
            <ac:picMk id="2052" creationId="{7C39E2F9-77C7-9341-B3DD-756E598286E0}"/>
          </ac:picMkLst>
        </pc:picChg>
      </pc:sldChg>
      <pc:sldChg chg="addSp delSp modSp add modNotesTx">
        <pc:chgData name="Chris Droessler" userId="625c3661-9d64-47fa-b83c-4b49393bd161" providerId="ADAL" clId="{FBB4C61D-DEC3-864F-AF35-8278C85BA9B0}" dt="2020-01-10T13:17:37.429" v="300" actId="1076"/>
        <pc:sldMkLst>
          <pc:docMk/>
          <pc:sldMk cId="227261500" sldId="986"/>
        </pc:sldMkLst>
        <pc:spChg chg="mod">
          <ac:chgData name="Chris Droessler" userId="625c3661-9d64-47fa-b83c-4b49393bd161" providerId="ADAL" clId="{FBB4C61D-DEC3-864F-AF35-8278C85BA9B0}" dt="2020-01-10T13:15:39.771" v="288" actId="20577"/>
          <ac:spMkLst>
            <pc:docMk/>
            <pc:sldMk cId="227261500" sldId="986"/>
            <ac:spMk id="2" creationId="{00000000-0000-0000-0000-000000000000}"/>
          </ac:spMkLst>
        </pc:spChg>
        <pc:spChg chg="mod">
          <ac:chgData name="Chris Droessler" userId="625c3661-9d64-47fa-b83c-4b49393bd161" providerId="ADAL" clId="{FBB4C61D-DEC3-864F-AF35-8278C85BA9B0}" dt="2020-01-10T13:07:36.751" v="278" actId="20577"/>
          <ac:spMkLst>
            <pc:docMk/>
            <pc:sldMk cId="227261500" sldId="986"/>
            <ac:spMk id="3" creationId="{00000000-0000-0000-0000-000000000000}"/>
          </ac:spMkLst>
        </pc:spChg>
        <pc:picChg chg="add mod">
          <ac:chgData name="Chris Droessler" userId="625c3661-9d64-47fa-b83c-4b49393bd161" providerId="ADAL" clId="{FBB4C61D-DEC3-864F-AF35-8278C85BA9B0}" dt="2020-01-10T12:27:53.454" v="128" actId="1076"/>
          <ac:picMkLst>
            <pc:docMk/>
            <pc:sldMk cId="227261500" sldId="986"/>
            <ac:picMk id="1026" creationId="{104B8158-5133-5C41-8E0A-F3343CDC9154}"/>
          </ac:picMkLst>
        </pc:picChg>
        <pc:picChg chg="add del mod">
          <ac:chgData name="Chris Droessler" userId="625c3661-9d64-47fa-b83c-4b49393bd161" providerId="ADAL" clId="{FBB4C61D-DEC3-864F-AF35-8278C85BA9B0}" dt="2020-01-10T12:24:43.128" v="121" actId="478"/>
          <ac:picMkLst>
            <pc:docMk/>
            <pc:sldMk cId="227261500" sldId="986"/>
            <ac:picMk id="1028" creationId="{026720AE-EDE9-0046-ADB8-2A200BDF7309}"/>
          </ac:picMkLst>
        </pc:picChg>
        <pc:picChg chg="add mod">
          <ac:chgData name="Chris Droessler" userId="625c3661-9d64-47fa-b83c-4b49393bd161" providerId="ADAL" clId="{FBB4C61D-DEC3-864F-AF35-8278C85BA9B0}" dt="2020-01-10T12:28:11.636" v="131" actId="732"/>
          <ac:picMkLst>
            <pc:docMk/>
            <pc:sldMk cId="227261500" sldId="986"/>
            <ac:picMk id="1030" creationId="{503C0633-D321-1148-AB37-2C29E020512F}"/>
          </ac:picMkLst>
        </pc:picChg>
        <pc:picChg chg="add mod">
          <ac:chgData name="Chris Droessler" userId="625c3661-9d64-47fa-b83c-4b49393bd161" providerId="ADAL" clId="{FBB4C61D-DEC3-864F-AF35-8278C85BA9B0}" dt="2020-01-10T13:17:37.429" v="300" actId="1076"/>
          <ac:picMkLst>
            <pc:docMk/>
            <pc:sldMk cId="227261500" sldId="986"/>
            <ac:picMk id="1032" creationId="{43C5A691-1363-D94E-BF0E-97FE32CFE7BC}"/>
          </ac:picMkLst>
        </pc:picChg>
        <pc:picChg chg="add mod">
          <ac:chgData name="Chris Droessler" userId="625c3661-9d64-47fa-b83c-4b49393bd161" providerId="ADAL" clId="{FBB4C61D-DEC3-864F-AF35-8278C85BA9B0}" dt="2020-01-10T13:13:42.089" v="280"/>
          <ac:picMkLst>
            <pc:docMk/>
            <pc:sldMk cId="227261500" sldId="986"/>
            <ac:picMk id="1033" creationId="{D8D9C30F-C3A7-6C40-9F12-3D67143B8175}"/>
          </ac:picMkLst>
        </pc:picChg>
      </pc:sldChg>
      <pc:sldChg chg="addSp delSp modSp add modNotesTx">
        <pc:chgData name="Chris Droessler" userId="625c3661-9d64-47fa-b83c-4b49393bd161" providerId="ADAL" clId="{FBB4C61D-DEC3-864F-AF35-8278C85BA9B0}" dt="2020-01-16T12:26:30.499" v="399" actId="14100"/>
        <pc:sldMkLst>
          <pc:docMk/>
          <pc:sldMk cId="2259922933" sldId="987"/>
        </pc:sldMkLst>
        <pc:spChg chg="mod">
          <ac:chgData name="Chris Droessler" userId="625c3661-9d64-47fa-b83c-4b49393bd161" providerId="ADAL" clId="{FBB4C61D-DEC3-864F-AF35-8278C85BA9B0}" dt="2020-01-16T12:22:54.509" v="318" actId="20577"/>
          <ac:spMkLst>
            <pc:docMk/>
            <pc:sldMk cId="2259922933" sldId="987"/>
            <ac:spMk id="2" creationId="{00000000-0000-0000-0000-000000000000}"/>
          </ac:spMkLst>
        </pc:spChg>
        <pc:spChg chg="mod">
          <ac:chgData name="Chris Droessler" userId="625c3661-9d64-47fa-b83c-4b49393bd161" providerId="ADAL" clId="{FBB4C61D-DEC3-864F-AF35-8278C85BA9B0}" dt="2020-01-16T12:24:07.464" v="372" actId="20577"/>
          <ac:spMkLst>
            <pc:docMk/>
            <pc:sldMk cId="2259922933" sldId="987"/>
            <ac:spMk id="3" creationId="{00000000-0000-0000-0000-000000000000}"/>
          </ac:spMkLst>
        </pc:spChg>
        <pc:picChg chg="add mod modCrop">
          <ac:chgData name="Chris Droessler" userId="625c3661-9d64-47fa-b83c-4b49393bd161" providerId="ADAL" clId="{FBB4C61D-DEC3-864F-AF35-8278C85BA9B0}" dt="2020-01-16T12:26:30.499" v="399" actId="14100"/>
          <ac:picMkLst>
            <pc:docMk/>
            <pc:sldMk cId="2259922933" sldId="987"/>
            <ac:picMk id="5" creationId="{75639FAE-6E07-4541-8620-ACFB24DCD954}"/>
          </ac:picMkLst>
        </pc:picChg>
        <pc:picChg chg="add mod">
          <ac:chgData name="Chris Droessler" userId="625c3661-9d64-47fa-b83c-4b49393bd161" providerId="ADAL" clId="{FBB4C61D-DEC3-864F-AF35-8278C85BA9B0}" dt="2020-01-16T12:25:29.936" v="387" actId="1076"/>
          <ac:picMkLst>
            <pc:docMk/>
            <pc:sldMk cId="2259922933" sldId="987"/>
            <ac:picMk id="6" creationId="{534CCCE9-7BFE-BD44-9B31-3E787BECE1D0}"/>
          </ac:picMkLst>
        </pc:picChg>
        <pc:picChg chg="del">
          <ac:chgData name="Chris Droessler" userId="625c3661-9d64-47fa-b83c-4b49393bd161" providerId="ADAL" clId="{FBB4C61D-DEC3-864F-AF35-8278C85BA9B0}" dt="2020-01-16T12:22:41.717" v="304" actId="478"/>
          <ac:picMkLst>
            <pc:docMk/>
            <pc:sldMk cId="2259922933" sldId="987"/>
            <ac:picMk id="1026" creationId="{104B8158-5133-5C41-8E0A-F3343CDC9154}"/>
          </ac:picMkLst>
        </pc:picChg>
        <pc:picChg chg="del">
          <ac:chgData name="Chris Droessler" userId="625c3661-9d64-47fa-b83c-4b49393bd161" providerId="ADAL" clId="{FBB4C61D-DEC3-864F-AF35-8278C85BA9B0}" dt="2020-01-16T12:22:41.080" v="303" actId="478"/>
          <ac:picMkLst>
            <pc:docMk/>
            <pc:sldMk cId="2259922933" sldId="987"/>
            <ac:picMk id="1030" creationId="{503C0633-D321-1148-AB37-2C29E020512F}"/>
          </ac:picMkLst>
        </pc:picChg>
        <pc:picChg chg="del">
          <ac:chgData name="Chris Droessler" userId="625c3661-9d64-47fa-b83c-4b49393bd161" providerId="ADAL" clId="{FBB4C61D-DEC3-864F-AF35-8278C85BA9B0}" dt="2020-01-16T12:22:42.452" v="305" actId="478"/>
          <ac:picMkLst>
            <pc:docMk/>
            <pc:sldMk cId="2259922933" sldId="987"/>
            <ac:picMk id="1032" creationId="{43C5A691-1363-D94E-BF0E-97FE32CFE7BC}"/>
          </ac:picMkLst>
        </pc:picChg>
      </pc:sldChg>
      <pc:sldChg chg="add ord">
        <pc:chgData name="Chris Droessler" userId="625c3661-9d64-47fa-b83c-4b49393bd161" providerId="ADAL" clId="{FBB4C61D-DEC3-864F-AF35-8278C85BA9B0}" dt="2020-01-16T12:33:59.371" v="473"/>
        <pc:sldMkLst>
          <pc:docMk/>
          <pc:sldMk cId="1164703287" sldId="988"/>
        </pc:sldMkLst>
      </pc:sldChg>
      <pc:sldChg chg="add ord">
        <pc:chgData name="Chris Droessler" userId="625c3661-9d64-47fa-b83c-4b49393bd161" providerId="ADAL" clId="{FBB4C61D-DEC3-864F-AF35-8278C85BA9B0}" dt="2020-01-16T12:34:02.019" v="475"/>
        <pc:sldMkLst>
          <pc:docMk/>
          <pc:sldMk cId="2334219946" sldId="989"/>
        </pc:sldMkLst>
      </pc:sldChg>
      <pc:sldChg chg="add ord">
        <pc:chgData name="Chris Droessler" userId="625c3661-9d64-47fa-b83c-4b49393bd161" providerId="ADAL" clId="{FBB4C61D-DEC3-864F-AF35-8278C85BA9B0}" dt="2020-01-16T12:34:04.540" v="477"/>
        <pc:sldMkLst>
          <pc:docMk/>
          <pc:sldMk cId="1401312858" sldId="990"/>
        </pc:sldMkLst>
      </pc:sldChg>
      <pc:sldChg chg="add ord">
        <pc:chgData name="Chris Droessler" userId="625c3661-9d64-47fa-b83c-4b49393bd161" providerId="ADAL" clId="{FBB4C61D-DEC3-864F-AF35-8278C85BA9B0}" dt="2020-01-16T12:34:09.499" v="479"/>
        <pc:sldMkLst>
          <pc:docMk/>
          <pc:sldMk cId="1319772477" sldId="991"/>
        </pc:sldMkLst>
      </pc:sldChg>
      <pc:sldChg chg="add ord">
        <pc:chgData name="Chris Droessler" userId="625c3661-9d64-47fa-b83c-4b49393bd161" providerId="ADAL" clId="{FBB4C61D-DEC3-864F-AF35-8278C85BA9B0}" dt="2020-01-16T12:34:15.027" v="481"/>
        <pc:sldMkLst>
          <pc:docMk/>
          <pc:sldMk cId="1610590816" sldId="992"/>
        </pc:sldMkLst>
      </pc:sldChg>
      <pc:sldChg chg="add ord">
        <pc:chgData name="Chris Droessler" userId="625c3661-9d64-47fa-b83c-4b49393bd161" providerId="ADAL" clId="{FBB4C61D-DEC3-864F-AF35-8278C85BA9B0}" dt="2020-01-16T12:34:17.483" v="483"/>
        <pc:sldMkLst>
          <pc:docMk/>
          <pc:sldMk cId="4109713459" sldId="993"/>
        </pc:sldMkLst>
      </pc:sldChg>
      <pc:sldChg chg="add ord">
        <pc:chgData name="Chris Droessler" userId="625c3661-9d64-47fa-b83c-4b49393bd161" providerId="ADAL" clId="{FBB4C61D-DEC3-864F-AF35-8278C85BA9B0}" dt="2020-01-16T12:34:21.963" v="485"/>
        <pc:sldMkLst>
          <pc:docMk/>
          <pc:sldMk cId="3852606405" sldId="994"/>
        </pc:sldMkLst>
      </pc:sldChg>
      <pc:sldChg chg="modNotesTx">
        <pc:chgData name="Chris Droessler" userId="625c3661-9d64-47fa-b83c-4b49393bd161" providerId="ADAL" clId="{FBB4C61D-DEC3-864F-AF35-8278C85BA9B0}" dt="2020-01-16T15:46:04.739" v="500" actId="20577"/>
        <pc:sldMkLst>
          <pc:docMk/>
          <pc:sldMk cId="2369439601" sldId="996"/>
        </pc:sldMkLst>
      </pc:sldChg>
    </pc:docChg>
  </pc:docChgLst>
  <pc:docChgLst>
    <pc:chgData name="Chris Droessler" userId="625c3661-9d64-47fa-b83c-4b49393bd161" providerId="ADAL" clId="{19D48EC6-9A5B-E04B-8E9F-4C58D6877A52}"/>
    <pc:docChg chg="custSel addSld delSld modSld sldOrd">
      <pc:chgData name="Chris Droessler" userId="625c3661-9d64-47fa-b83c-4b49393bd161" providerId="ADAL" clId="{19D48EC6-9A5B-E04B-8E9F-4C58D6877A52}" dt="2019-10-17T12:22:10.615" v="111"/>
      <pc:docMkLst>
        <pc:docMk/>
      </pc:docMkLst>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7E9B6F52-CC10-4425-9195-EDF28B435798}" type="datetimeFigureOut">
              <a:rPr lang="en-US" smtClean="0"/>
              <a:t>3/12/20</a:t>
            </a:fld>
            <a:endParaRPr lang="en-US"/>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5A111C28-737F-4457-9FE5-6826B7F3293B}" type="slidenum">
              <a:rPr lang="en-US" smtClean="0"/>
              <a:t>‹#›</a:t>
            </a:fld>
            <a:endParaRPr lang="en-US"/>
          </a:p>
        </p:txBody>
      </p:sp>
    </p:spTree>
    <p:extLst>
      <p:ext uri="{BB962C8B-B14F-4D97-AF65-F5344CB8AC3E}">
        <p14:creationId xmlns:p14="http://schemas.microsoft.com/office/powerpoint/2010/main" val="2834446528"/>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02D3CF6-D097-446F-BA20-84B1F837E572}" type="datetimeFigureOut">
              <a:rPr lang="en-US" smtClean="0"/>
              <a:t>3/12/20</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D52D8DC-3CCA-4826-966D-69131461ECBB}" type="slidenum">
              <a:rPr lang="en-US" smtClean="0"/>
              <a:t>‹#›</a:t>
            </a:fld>
            <a:endParaRPr lang="en-US"/>
          </a:p>
        </p:txBody>
      </p:sp>
    </p:spTree>
    <p:extLst>
      <p:ext uri="{BB962C8B-B14F-4D97-AF65-F5344CB8AC3E}">
        <p14:creationId xmlns:p14="http://schemas.microsoft.com/office/powerpoint/2010/main" val="878009686"/>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Slide Image Placeholder 1"/>
          <p:cNvSpPr>
            <a:spLocks noGrp="1" noRot="1" noChangeAspect="1" noTextEdit="1"/>
          </p:cNvSpPr>
          <p:nvPr>
            <p:ph type="sldImg"/>
          </p:nvPr>
        </p:nvSpPr>
        <p:spPr>
          <a:xfrm>
            <a:off x="749300" y="381000"/>
            <a:ext cx="2540000" cy="1428750"/>
          </a:xfrm>
          <a:ln/>
        </p:spPr>
      </p:sp>
      <p:sp>
        <p:nvSpPr>
          <p:cNvPr id="15362" name="Notes Placeholder 2"/>
          <p:cNvSpPr>
            <a:spLocks noGrp="1"/>
          </p:cNvSpPr>
          <p:nvPr>
            <p:ph type="body" idx="1"/>
          </p:nvPr>
        </p:nvSpPr>
        <p:spPr>
          <a:xfrm>
            <a:off x="838200" y="1752600"/>
            <a:ext cx="5867400" cy="77724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oAutofit/>
          </a:bodyPr>
          <a:lstStyle/>
          <a:p>
            <a:pPr eaLnBrk="1" hangingPunct="1">
              <a:spcBef>
                <a:spcPct val="0"/>
              </a:spcBef>
              <a:spcAft>
                <a:spcPct val="30000"/>
              </a:spcAft>
            </a:pPr>
            <a:endParaRPr lang="en-US" dirty="0">
              <a:ea typeface="ヒラギノ角ゴ Pro W3" charset="0"/>
              <a:cs typeface="Times"/>
            </a:endParaRPr>
          </a:p>
          <a:p>
            <a:pPr eaLnBrk="1" hangingPunct="1">
              <a:spcBef>
                <a:spcPct val="0"/>
              </a:spcBef>
              <a:spcAft>
                <a:spcPct val="30000"/>
              </a:spcAft>
            </a:pPr>
            <a:r>
              <a:rPr lang="en-US" dirty="0">
                <a:ea typeface="ヒラギノ角ゴ Pro W3" charset="0"/>
                <a:cs typeface="Times"/>
              </a:rPr>
              <a:t>=====</a:t>
            </a:r>
          </a:p>
          <a:p>
            <a:pPr eaLnBrk="1" hangingPunct="1">
              <a:spcBef>
                <a:spcPct val="0"/>
              </a:spcBef>
              <a:spcAft>
                <a:spcPct val="30000"/>
              </a:spcAft>
            </a:pPr>
            <a:r>
              <a:rPr lang="en-US" dirty="0">
                <a:ea typeface="ヒラギノ角ゴ Pro W3" charset="0"/>
                <a:cs typeface="Times"/>
              </a:rPr>
              <a:t>Download PowerPoints and see upcoming presentations</a:t>
            </a:r>
          </a:p>
          <a:p>
            <a:pPr marL="0" marR="0" indent="0" algn="l" defTabSz="914400" rtl="0" eaLnBrk="1" fontAlgn="auto" latinLnBrk="0" hangingPunct="1">
              <a:lnSpc>
                <a:spcPct val="100000"/>
              </a:lnSpc>
              <a:spcBef>
                <a:spcPct val="0"/>
              </a:spcBef>
              <a:spcAft>
                <a:spcPct val="30000"/>
              </a:spcAft>
              <a:buClrTx/>
              <a:buSzTx/>
              <a:buFontTx/>
              <a:buNone/>
              <a:tabLst/>
              <a:defRPr/>
            </a:pPr>
            <a:r>
              <a:rPr lang="en-US" dirty="0" err="1"/>
              <a:t>www.NCperkins.org</a:t>
            </a:r>
            <a:r>
              <a:rPr lang="en-US" dirty="0"/>
              <a:t>/presentations</a:t>
            </a:r>
          </a:p>
          <a:p>
            <a:pPr marL="0" marR="0" indent="0" algn="l" defTabSz="914400" rtl="0" eaLnBrk="1" fontAlgn="auto" latinLnBrk="0" hangingPunct="1">
              <a:lnSpc>
                <a:spcPct val="100000"/>
              </a:lnSpc>
              <a:spcBef>
                <a:spcPct val="0"/>
              </a:spcBef>
              <a:spcAft>
                <a:spcPct val="30000"/>
              </a:spcAft>
              <a:buClrTx/>
              <a:buSzTx/>
              <a:buFontTx/>
              <a:buNone/>
              <a:tabLst/>
              <a:defRPr/>
            </a:pPr>
            <a:endParaRPr lang="en-US" dirty="0"/>
          </a:p>
          <a:p>
            <a:pPr marL="0" marR="0" indent="0" algn="l" defTabSz="914400" rtl="0" eaLnBrk="1" fontAlgn="auto" latinLnBrk="0" hangingPunct="1">
              <a:lnSpc>
                <a:spcPct val="100000"/>
              </a:lnSpc>
              <a:spcBef>
                <a:spcPct val="0"/>
              </a:spcBef>
              <a:spcAft>
                <a:spcPct val="30000"/>
              </a:spcAft>
              <a:buClrTx/>
              <a:buSzTx/>
              <a:buFontTx/>
              <a:buNone/>
              <a:tabLst/>
              <a:defRPr/>
            </a:pPr>
            <a:r>
              <a:rPr lang="en-US" dirty="0"/>
              <a:t>Postsecondary CTE Staff List</a:t>
            </a:r>
          </a:p>
          <a:p>
            <a:pPr marL="0" marR="0" indent="0" algn="l" defTabSz="914400" rtl="0" eaLnBrk="1" fontAlgn="auto" latinLnBrk="0" hangingPunct="1">
              <a:lnSpc>
                <a:spcPct val="100000"/>
              </a:lnSpc>
              <a:spcBef>
                <a:spcPct val="0"/>
              </a:spcBef>
              <a:spcAft>
                <a:spcPct val="30000"/>
              </a:spcAft>
              <a:buClrTx/>
              <a:buSzTx/>
              <a:buFontTx/>
              <a:buNone/>
              <a:tabLst/>
              <a:defRPr/>
            </a:pPr>
            <a:r>
              <a:rPr lang="en-US" dirty="0"/>
              <a:t>https://</a:t>
            </a:r>
            <a:r>
              <a:rPr lang="en-US" dirty="0" err="1"/>
              <a:t>www.ncperkins.org</a:t>
            </a:r>
            <a:r>
              <a:rPr lang="en-US" dirty="0"/>
              <a:t>/course/</a:t>
            </a:r>
            <a:r>
              <a:rPr lang="en-US" dirty="0" err="1"/>
              <a:t>view.php?id</a:t>
            </a:r>
            <a:r>
              <a:rPr lang="en-US" dirty="0"/>
              <a:t>=6</a:t>
            </a:r>
          </a:p>
          <a:p>
            <a:pPr marL="0" marR="0" indent="0" algn="l" defTabSz="914400" rtl="0" eaLnBrk="1" fontAlgn="auto" latinLnBrk="0" hangingPunct="1">
              <a:lnSpc>
                <a:spcPct val="100000"/>
              </a:lnSpc>
              <a:spcBef>
                <a:spcPct val="0"/>
              </a:spcBef>
              <a:spcAft>
                <a:spcPct val="30000"/>
              </a:spcAft>
              <a:buClrTx/>
              <a:buSzTx/>
              <a:buFontTx/>
              <a:buNone/>
              <a:tabLst/>
              <a:defRPr/>
            </a:pPr>
            <a:endParaRPr lang="en-US" dirty="0"/>
          </a:p>
          <a:p>
            <a:pPr eaLnBrk="1" hangingPunct="1">
              <a:spcBef>
                <a:spcPct val="0"/>
              </a:spcBef>
              <a:spcAft>
                <a:spcPct val="30000"/>
              </a:spcAft>
            </a:pPr>
            <a:endParaRPr lang="en-US" dirty="0">
              <a:ea typeface="ヒラギノ角ゴ Pro W3" charset="0"/>
              <a:cs typeface="Times"/>
            </a:endParaRPr>
          </a:p>
          <a:p>
            <a:pPr eaLnBrk="1" hangingPunct="1">
              <a:spcBef>
                <a:spcPct val="0"/>
              </a:spcBef>
              <a:spcAft>
                <a:spcPct val="30000"/>
              </a:spcAft>
            </a:pPr>
            <a:r>
              <a:rPr lang="en-US" sz="1600" dirty="0">
                <a:latin typeface="Arial"/>
                <a:ea typeface="ヒラギノ角ゴ Pro W3" charset="0"/>
                <a:cs typeface="Arial"/>
              </a:rPr>
              <a:t>====</a:t>
            </a:r>
          </a:p>
          <a:p>
            <a:pPr eaLnBrk="1" hangingPunct="1">
              <a:spcBef>
                <a:spcPct val="0"/>
              </a:spcBef>
              <a:spcAft>
                <a:spcPct val="30000"/>
              </a:spcAft>
            </a:pPr>
            <a:r>
              <a:rPr lang="en-US" sz="1600" dirty="0">
                <a:latin typeface="Arial"/>
                <a:ea typeface="ヒラギノ角ゴ Pro W3" charset="0"/>
                <a:cs typeface="Arial"/>
              </a:rPr>
              <a:t>March 12, 2020</a:t>
            </a:r>
          </a:p>
          <a:p>
            <a:pPr eaLnBrk="1" hangingPunct="1">
              <a:spcBef>
                <a:spcPct val="0"/>
              </a:spcBef>
              <a:spcAft>
                <a:spcPct val="30000"/>
              </a:spcAft>
            </a:pPr>
            <a:endParaRPr lang="en-US" sz="1600" dirty="0">
              <a:latin typeface="Arial"/>
              <a:ea typeface="ヒラギノ角ゴ Pro W3" charset="0"/>
              <a:cs typeface="Arial"/>
            </a:endParaRPr>
          </a:p>
          <a:p>
            <a:pPr marL="346472" algn="l">
              <a:lnSpc>
                <a:spcPct val="80000"/>
              </a:lnSpc>
            </a:pPr>
            <a:r>
              <a:rPr lang="en-US" sz="1600" b="1" dirty="0">
                <a:latin typeface="Arial" charset="0"/>
                <a:ea typeface="ヒラギノ角ゴ Pro W3" charset="0"/>
                <a:cs typeface="ヒラギノ角ゴ Pro W3" charset="0"/>
              </a:rPr>
              <a:t>Chris </a:t>
            </a:r>
            <a:r>
              <a:rPr lang="en-US" sz="1600" b="1" dirty="0" err="1">
                <a:latin typeface="Arial" charset="0"/>
                <a:ea typeface="ヒラギノ角ゴ Pro W3" charset="0"/>
                <a:cs typeface="ヒラギノ角ゴ Pro W3" charset="0"/>
              </a:rPr>
              <a:t>Droessler</a:t>
            </a:r>
            <a:endParaRPr lang="en-US" sz="1600" b="1" dirty="0">
              <a:latin typeface="Arial" charset="0"/>
              <a:ea typeface="ヒラギノ角ゴ Pro W3" charset="0"/>
              <a:cs typeface="ヒラギノ角ゴ Pro W3" charset="0"/>
            </a:endParaRPr>
          </a:p>
          <a:p>
            <a:pPr marL="346472" algn="l">
              <a:lnSpc>
                <a:spcPct val="80000"/>
              </a:lnSpc>
            </a:pPr>
            <a:r>
              <a:rPr lang="en-US" sz="1600" dirty="0">
                <a:latin typeface="Arial" charset="0"/>
                <a:ea typeface="ヒラギノ角ゴ Pro W3" charset="0"/>
                <a:cs typeface="ヒラギノ角ゴ Pro W3" charset="0"/>
              </a:rPr>
              <a:t>CTE Coordinator</a:t>
            </a:r>
          </a:p>
          <a:p>
            <a:pPr marL="346472" algn="l">
              <a:lnSpc>
                <a:spcPct val="80000"/>
              </a:lnSpc>
            </a:pPr>
            <a:r>
              <a:rPr lang="en-US" sz="1600" dirty="0">
                <a:latin typeface="Arial" charset="0"/>
                <a:ea typeface="ヒラギノ角ゴ Pro W3" charset="0"/>
                <a:cs typeface="ヒラギノ角ゴ Pro W3" charset="0"/>
              </a:rPr>
              <a:t>NC Community Colleges</a:t>
            </a:r>
          </a:p>
          <a:p>
            <a:pPr marL="346472" algn="l">
              <a:lnSpc>
                <a:spcPct val="80000"/>
              </a:lnSpc>
            </a:pPr>
            <a:r>
              <a:rPr lang="en-US" sz="1400" dirty="0" err="1">
                <a:latin typeface="Arial" charset="0"/>
                <a:ea typeface="ヒラギノ角ゴ Pro W3" charset="0"/>
                <a:cs typeface="ヒラギノ角ゴ Pro W3" charset="0"/>
              </a:rPr>
              <a:t>DroesslerC@NCCommunityColleges.edu</a:t>
            </a:r>
            <a:endParaRPr lang="en-US" sz="1400" dirty="0">
              <a:latin typeface="Arial" charset="0"/>
              <a:ea typeface="ヒラギノ角ゴ Pro W3" charset="0"/>
              <a:cs typeface="ヒラギノ角ゴ Pro W3" charset="0"/>
            </a:endParaRPr>
          </a:p>
          <a:p>
            <a:pPr marL="346472" algn="l">
              <a:lnSpc>
                <a:spcPct val="80000"/>
              </a:lnSpc>
            </a:pPr>
            <a:r>
              <a:rPr lang="en-US" sz="1400" dirty="0">
                <a:latin typeface="Arial" charset="0"/>
                <a:ea typeface="ヒラギノ角ゴ Pro W3" charset="0"/>
                <a:cs typeface="ヒラギノ角ゴ Pro W3" charset="0"/>
              </a:rPr>
              <a:t>919-807-7068</a:t>
            </a:r>
          </a:p>
          <a:p>
            <a:pPr marL="346472" algn="l">
              <a:lnSpc>
                <a:spcPct val="80000"/>
              </a:lnSpc>
            </a:pPr>
            <a:endParaRPr lang="en-US" sz="1400" dirty="0">
              <a:latin typeface="Arial" charset="0"/>
              <a:ea typeface="ヒラギノ角ゴ Pro W3" charset="0"/>
              <a:cs typeface="ヒラギノ角ゴ Pro W3" charset="0"/>
            </a:endParaRPr>
          </a:p>
          <a:p>
            <a:pPr marL="346472" algn="l">
              <a:lnSpc>
                <a:spcPct val="80000"/>
              </a:lnSpc>
            </a:pPr>
            <a:r>
              <a:rPr lang="en-US" sz="1600" b="1" dirty="0">
                <a:latin typeface="Arial" charset="0"/>
                <a:ea typeface="ヒラギノ角ゴ Pro W3" charset="0"/>
                <a:cs typeface="ヒラギノ角ゴ Pro W3" charset="0"/>
              </a:rPr>
              <a:t>Michelle Lair</a:t>
            </a:r>
          </a:p>
          <a:p>
            <a:pPr marL="346472" algn="l">
              <a:lnSpc>
                <a:spcPct val="80000"/>
              </a:lnSpc>
            </a:pPr>
            <a:r>
              <a:rPr lang="en-US" sz="1400" dirty="0">
                <a:latin typeface="Arial" charset="0"/>
                <a:ea typeface="ヒラギノ角ゴ Pro W3" charset="0"/>
                <a:cs typeface="ヒラギノ角ゴ Pro W3" charset="0"/>
              </a:rPr>
              <a:t>CTE Coordinator</a:t>
            </a:r>
          </a:p>
          <a:p>
            <a:pPr marL="346472" algn="l">
              <a:lnSpc>
                <a:spcPct val="80000"/>
              </a:lnSpc>
            </a:pPr>
            <a:r>
              <a:rPr lang="en-US" sz="1400" dirty="0">
                <a:latin typeface="Arial" charset="0"/>
                <a:ea typeface="ヒラギノ角ゴ Pro W3" charset="0"/>
                <a:cs typeface="ヒラギノ角ゴ Pro W3" charset="0"/>
              </a:rPr>
              <a:t>NC Community Colleges</a:t>
            </a:r>
          </a:p>
          <a:p>
            <a:pPr marL="346472" algn="l">
              <a:lnSpc>
                <a:spcPct val="80000"/>
              </a:lnSpc>
            </a:pPr>
            <a:r>
              <a:rPr lang="en-US" sz="1200" dirty="0" err="1">
                <a:latin typeface="Arial" charset="0"/>
                <a:ea typeface="ヒラギノ角ゴ Pro W3" charset="0"/>
                <a:cs typeface="ヒラギノ角ゴ Pro W3" charset="0"/>
              </a:rPr>
              <a:t>LairM@NCCommunityColleges.edu</a:t>
            </a:r>
            <a:endParaRPr lang="en-US" sz="1200" dirty="0">
              <a:latin typeface="Arial" charset="0"/>
              <a:ea typeface="ヒラギノ角ゴ Pro W3" charset="0"/>
              <a:cs typeface="ヒラギノ角ゴ Pro W3" charset="0"/>
            </a:endParaRPr>
          </a:p>
          <a:p>
            <a:pPr marL="346472" algn="l">
              <a:lnSpc>
                <a:spcPct val="80000"/>
              </a:lnSpc>
            </a:pPr>
            <a:r>
              <a:rPr lang="en-US" sz="1200" dirty="0">
                <a:latin typeface="Arial" charset="0"/>
                <a:ea typeface="ヒラギノ角ゴ Pro W3" charset="0"/>
                <a:cs typeface="ヒラギノ角ゴ Pro W3" charset="0"/>
              </a:rPr>
              <a:t>919-807-7227</a:t>
            </a:r>
          </a:p>
          <a:p>
            <a:pPr marL="346472" algn="l">
              <a:lnSpc>
                <a:spcPct val="80000"/>
              </a:lnSpc>
            </a:pPr>
            <a:endParaRPr lang="en-US" sz="1400" dirty="0">
              <a:latin typeface="Arial" charset="0"/>
              <a:ea typeface="ヒラギノ角ゴ Pro W3" charset="0"/>
              <a:cs typeface="ヒラギノ角ゴ Pro W3" charset="0"/>
            </a:endParaRPr>
          </a:p>
          <a:p>
            <a:pPr eaLnBrk="1" hangingPunct="1">
              <a:spcBef>
                <a:spcPct val="0"/>
              </a:spcBef>
              <a:spcAft>
                <a:spcPct val="30000"/>
              </a:spcAft>
            </a:pPr>
            <a:endParaRPr lang="en-US" sz="1600" dirty="0">
              <a:latin typeface="Arial"/>
              <a:ea typeface="ヒラギノ角ゴ Pro W3" charset="0"/>
              <a:cs typeface="Arial"/>
            </a:endParaRPr>
          </a:p>
          <a:p>
            <a:pPr eaLnBrk="1" hangingPunct="1">
              <a:spcBef>
                <a:spcPct val="0"/>
              </a:spcBef>
              <a:spcAft>
                <a:spcPct val="30000"/>
              </a:spcAft>
            </a:pPr>
            <a:endParaRPr lang="en-US" sz="1600" baseline="0" dirty="0">
              <a:latin typeface="Arial"/>
              <a:ea typeface="ヒラギノ角ゴ Pro W3" charset="0"/>
              <a:cs typeface="Arial"/>
            </a:endParaRPr>
          </a:p>
          <a:p>
            <a:pPr eaLnBrk="1" hangingPunct="1">
              <a:spcBef>
                <a:spcPct val="0"/>
              </a:spcBef>
              <a:spcAft>
                <a:spcPct val="30000"/>
              </a:spcAft>
            </a:pPr>
            <a:endParaRPr lang="en-US" sz="1600" baseline="0" dirty="0">
              <a:latin typeface="Arial"/>
              <a:ea typeface="ヒラギノ角ゴ Pro W3" charset="0"/>
              <a:cs typeface="Arial"/>
            </a:endParaRPr>
          </a:p>
          <a:p>
            <a:endParaRPr lang="en-US" dirty="0">
              <a:ea typeface="ヒラギノ角ゴ Pro W3" charset="0"/>
              <a:cs typeface="Times"/>
            </a:endParaRPr>
          </a:p>
        </p:txBody>
      </p:sp>
      <p:sp>
        <p:nvSpPr>
          <p:cNvPr id="15363"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ヒラギノ角ゴ Pro W3" charset="0"/>
                <a:cs typeface="ヒラギノ角ゴ Pro W3" charset="0"/>
              </a:defRPr>
            </a:lvl1pPr>
            <a:lvl2pPr marL="742950" indent="-285750">
              <a:defRPr sz="2400">
                <a:solidFill>
                  <a:schemeClr val="tx1"/>
                </a:solidFill>
                <a:latin typeface="Arial" charset="0"/>
                <a:ea typeface="ヒラギノ角ゴ Pro W3" charset="0"/>
                <a:cs typeface="ヒラギノ角ゴ Pro W3" charset="0"/>
              </a:defRPr>
            </a:lvl2pPr>
            <a:lvl3pPr marL="1143000" indent="-228600">
              <a:defRPr sz="2400">
                <a:solidFill>
                  <a:schemeClr val="tx1"/>
                </a:solidFill>
                <a:latin typeface="Arial" charset="0"/>
                <a:ea typeface="ヒラギノ角ゴ Pro W3" charset="0"/>
                <a:cs typeface="ヒラギノ角ゴ Pro W3" charset="0"/>
              </a:defRPr>
            </a:lvl3pPr>
            <a:lvl4pPr marL="1600200" indent="-228600">
              <a:defRPr sz="2400">
                <a:solidFill>
                  <a:schemeClr val="tx1"/>
                </a:solidFill>
                <a:latin typeface="Arial" charset="0"/>
                <a:ea typeface="ヒラギノ角ゴ Pro W3" charset="0"/>
                <a:cs typeface="ヒラギノ角ゴ Pro W3" charset="0"/>
              </a:defRPr>
            </a:lvl4pPr>
            <a:lvl5pPr marL="2057400" indent="-228600">
              <a:defRPr sz="2400">
                <a:solidFill>
                  <a:schemeClr val="tx1"/>
                </a:solidFill>
                <a:latin typeface="Arial" charset="0"/>
                <a:ea typeface="ヒラギノ角ゴ Pro W3" charset="0"/>
                <a:cs typeface="ヒラギノ角ゴ Pro W3" charset="0"/>
              </a:defRPr>
            </a:lvl5pPr>
            <a:lvl6pPr marL="25146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6pPr>
            <a:lvl7pPr marL="29718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7pPr>
            <a:lvl8pPr marL="34290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8pPr>
            <a:lvl9pPr marL="38862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9pPr>
          </a:lstStyle>
          <a:p>
            <a:fld id="{6200AC89-A9A6-F44C-8FB1-2FAE2DFF8A10}" type="slidenum">
              <a:rPr lang="en-US" sz="1200"/>
              <a:pPr/>
              <a:t>1</a:t>
            </a:fld>
            <a:endParaRPr lang="en-US" sz="1200"/>
          </a:p>
        </p:txBody>
      </p:sp>
    </p:spTree>
    <p:extLst>
      <p:ext uri="{BB962C8B-B14F-4D97-AF65-F5344CB8AC3E}">
        <p14:creationId xmlns:p14="http://schemas.microsoft.com/office/powerpoint/2010/main" val="26309923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600" dirty="0"/>
              <a:t>The</a:t>
            </a:r>
            <a:r>
              <a:rPr lang="en-US" sz="1600" baseline="0" dirty="0"/>
              <a:t> c</a:t>
            </a:r>
            <a:r>
              <a:rPr lang="en-US" sz="1600" dirty="0"/>
              <a:t>riteria to award articulated credit changed in 2011</a:t>
            </a:r>
            <a:r>
              <a:rPr lang="en-US" sz="1600" baseline="0" dirty="0"/>
              <a:t> when the high schools changed from reporting Raw scores to Scale scores on the CTE course </a:t>
            </a:r>
            <a:r>
              <a:rPr lang="en-US" sz="1600" baseline="0" dirty="0" err="1"/>
              <a:t>postassessment</a:t>
            </a:r>
            <a:r>
              <a:rPr lang="en-US" sz="1600" dirty="0"/>
              <a:t> tests</a:t>
            </a:r>
            <a:r>
              <a:rPr lang="en-US" sz="1600" baseline="0" dirty="0"/>
              <a:t>.</a:t>
            </a:r>
          </a:p>
          <a:p>
            <a:endParaRPr lang="en-US" sz="1600" baseline="0" dirty="0"/>
          </a:p>
          <a:p>
            <a:r>
              <a:rPr lang="en-US" sz="1600" baseline="0" dirty="0"/>
              <a:t>There is a process on the web page for dealing with Field Tests</a:t>
            </a:r>
          </a:p>
          <a:p>
            <a:endParaRPr lang="en-US" sz="1600" baseline="0" dirty="0"/>
          </a:p>
          <a:p>
            <a:r>
              <a:rPr lang="en-US" sz="1600" baseline="0" dirty="0"/>
              <a:t>and you will note that the Earl Childhood Education courses are handled separately.</a:t>
            </a:r>
            <a:endParaRPr lang="en-US" sz="1600" dirty="0"/>
          </a:p>
        </p:txBody>
      </p:sp>
      <p:sp>
        <p:nvSpPr>
          <p:cNvPr id="4" name="Slide Number Placeholder 3"/>
          <p:cNvSpPr>
            <a:spLocks noGrp="1"/>
          </p:cNvSpPr>
          <p:nvPr>
            <p:ph type="sldNum" sz="quarter" idx="10"/>
          </p:nvPr>
        </p:nvSpPr>
        <p:spPr/>
        <p:txBody>
          <a:bodyPr/>
          <a:lstStyle/>
          <a:p>
            <a:pPr>
              <a:defRPr/>
            </a:pPr>
            <a:fld id="{0891A249-E31A-4C8C-9E01-1649B9331D43}" type="slidenum">
              <a:rPr lang="en-US" smtClean="0"/>
              <a:pPr>
                <a:defRPr/>
              </a:pPr>
              <a:t>10</a:t>
            </a:fld>
            <a:endParaRPr lang="en-US"/>
          </a:p>
        </p:txBody>
      </p:sp>
    </p:spTree>
    <p:extLst>
      <p:ext uri="{BB962C8B-B14F-4D97-AF65-F5344CB8AC3E}">
        <p14:creationId xmlns:p14="http://schemas.microsoft.com/office/powerpoint/2010/main" val="113087600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8962" name="Slide Image Placeholder 1"/>
          <p:cNvSpPr>
            <a:spLocks noGrp="1" noRot="1" noChangeAspect="1" noTextEdit="1"/>
          </p:cNvSpPr>
          <p:nvPr>
            <p:ph type="sldImg"/>
          </p:nvPr>
        </p:nvSpPr>
        <p:spPr>
          <a:ln/>
        </p:spPr>
      </p:sp>
      <p:sp>
        <p:nvSpPr>
          <p:cNvPr id="16896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sz="1600" dirty="0"/>
              <a:t>A Program of Study takes the student from high school, </a:t>
            </a:r>
          </a:p>
          <a:p>
            <a:r>
              <a:rPr lang="en-US" sz="1600" dirty="0"/>
              <a:t> --through community college or other training</a:t>
            </a:r>
          </a:p>
          <a:p>
            <a:endParaRPr lang="en-US" sz="1600" dirty="0"/>
          </a:p>
          <a:p>
            <a:r>
              <a:rPr lang="en-US" sz="1600" dirty="0"/>
              <a:t>culminating in the graduate who is </a:t>
            </a:r>
            <a:r>
              <a:rPr lang="en-US" sz="1600" u="sng" dirty="0"/>
              <a:t>Ready</a:t>
            </a:r>
            <a:r>
              <a:rPr lang="en-US" sz="1600" dirty="0"/>
              <a:t> to be hired</a:t>
            </a:r>
          </a:p>
        </p:txBody>
      </p:sp>
      <p:sp>
        <p:nvSpPr>
          <p:cNvPr id="16896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itchFamily="34" charset="0"/>
                <a:ea typeface="ヒラギノ角ゴ Pro W3" pitchFamily="-112" charset="-128"/>
              </a:defRPr>
            </a:lvl1pPr>
            <a:lvl2pPr marL="742950" indent="-285750">
              <a:defRPr sz="2400">
                <a:solidFill>
                  <a:schemeClr val="tx1"/>
                </a:solidFill>
                <a:latin typeface="Arial" pitchFamily="34" charset="0"/>
                <a:ea typeface="ヒラギノ角ゴ Pro W3" pitchFamily="-112" charset="-128"/>
              </a:defRPr>
            </a:lvl2pPr>
            <a:lvl3pPr marL="1143000" indent="-228600">
              <a:defRPr sz="2400">
                <a:solidFill>
                  <a:schemeClr val="tx1"/>
                </a:solidFill>
                <a:latin typeface="Arial" pitchFamily="34" charset="0"/>
                <a:ea typeface="ヒラギノ角ゴ Pro W3" pitchFamily="-112" charset="-128"/>
              </a:defRPr>
            </a:lvl3pPr>
            <a:lvl4pPr marL="1600200" indent="-228600">
              <a:defRPr sz="2400">
                <a:solidFill>
                  <a:schemeClr val="tx1"/>
                </a:solidFill>
                <a:latin typeface="Arial" pitchFamily="34" charset="0"/>
                <a:ea typeface="ヒラギノ角ゴ Pro W3" pitchFamily="-112" charset="-128"/>
              </a:defRPr>
            </a:lvl4pPr>
            <a:lvl5pPr marL="2057400" indent="-228600">
              <a:defRPr sz="2400">
                <a:solidFill>
                  <a:schemeClr val="tx1"/>
                </a:solidFill>
                <a:latin typeface="Arial" pitchFamily="34" charset="0"/>
                <a:ea typeface="ヒラギノ角ゴ Pro W3" pitchFamily="-112" charset="-128"/>
              </a:defRPr>
            </a:lvl5pPr>
            <a:lvl6pPr marL="2514600" indent="-228600" eaLnBrk="0" fontAlgn="base" hangingPunct="0">
              <a:spcBef>
                <a:spcPct val="0"/>
              </a:spcBef>
              <a:spcAft>
                <a:spcPct val="0"/>
              </a:spcAft>
              <a:defRPr sz="2400">
                <a:solidFill>
                  <a:schemeClr val="tx1"/>
                </a:solidFill>
                <a:latin typeface="Arial" pitchFamily="34" charset="0"/>
                <a:ea typeface="ヒラギノ角ゴ Pro W3" pitchFamily="-112" charset="-128"/>
              </a:defRPr>
            </a:lvl6pPr>
            <a:lvl7pPr marL="2971800" indent="-228600" eaLnBrk="0" fontAlgn="base" hangingPunct="0">
              <a:spcBef>
                <a:spcPct val="0"/>
              </a:spcBef>
              <a:spcAft>
                <a:spcPct val="0"/>
              </a:spcAft>
              <a:defRPr sz="2400">
                <a:solidFill>
                  <a:schemeClr val="tx1"/>
                </a:solidFill>
                <a:latin typeface="Arial" pitchFamily="34" charset="0"/>
                <a:ea typeface="ヒラギノ角ゴ Pro W3" pitchFamily="-112" charset="-128"/>
              </a:defRPr>
            </a:lvl7pPr>
            <a:lvl8pPr marL="3429000" indent="-228600" eaLnBrk="0" fontAlgn="base" hangingPunct="0">
              <a:spcBef>
                <a:spcPct val="0"/>
              </a:spcBef>
              <a:spcAft>
                <a:spcPct val="0"/>
              </a:spcAft>
              <a:defRPr sz="2400">
                <a:solidFill>
                  <a:schemeClr val="tx1"/>
                </a:solidFill>
                <a:latin typeface="Arial" pitchFamily="34" charset="0"/>
                <a:ea typeface="ヒラギノ角ゴ Pro W3" pitchFamily="-112" charset="-128"/>
              </a:defRPr>
            </a:lvl8pPr>
            <a:lvl9pPr marL="3886200" indent="-228600" eaLnBrk="0" fontAlgn="base" hangingPunct="0">
              <a:spcBef>
                <a:spcPct val="0"/>
              </a:spcBef>
              <a:spcAft>
                <a:spcPct val="0"/>
              </a:spcAft>
              <a:defRPr sz="2400">
                <a:solidFill>
                  <a:schemeClr val="tx1"/>
                </a:solidFill>
                <a:latin typeface="Arial" pitchFamily="34" charset="0"/>
                <a:ea typeface="ヒラギノ角ゴ Pro W3" pitchFamily="-112" charset="-128"/>
              </a:defRPr>
            </a:lvl9pPr>
          </a:lstStyle>
          <a:p>
            <a:fld id="{835087B2-241B-4880-B8DF-0F9C325723E0}" type="slidenum">
              <a:rPr lang="en-US" sz="1200"/>
              <a:pPr/>
              <a:t>11</a:t>
            </a:fld>
            <a:endParaRPr lang="en-US" sz="1200"/>
          </a:p>
        </p:txBody>
      </p:sp>
    </p:spTree>
    <p:extLst>
      <p:ext uri="{BB962C8B-B14F-4D97-AF65-F5344CB8AC3E}">
        <p14:creationId xmlns:p14="http://schemas.microsoft.com/office/powerpoint/2010/main" val="222650866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sz="1600" dirty="0"/>
              <a:t>A Program of Study is a prescribed sequence of courses that is taken</a:t>
            </a:r>
            <a:r>
              <a:rPr lang="en-US" sz="1600" baseline="0" dirty="0"/>
              <a:t> in high school and in community college. </a:t>
            </a:r>
          </a:p>
          <a:p>
            <a:pPr marL="0" marR="0" indent="0" algn="l" defTabSz="914400" rtl="0" eaLnBrk="0" fontAlgn="base" latinLnBrk="0" hangingPunct="0">
              <a:lnSpc>
                <a:spcPct val="100000"/>
              </a:lnSpc>
              <a:spcBef>
                <a:spcPct val="30000"/>
              </a:spcBef>
              <a:spcAft>
                <a:spcPct val="0"/>
              </a:spcAft>
              <a:buClrTx/>
              <a:buSzTx/>
              <a:buFontTx/>
              <a:buNone/>
              <a:tabLst/>
              <a:defRPr/>
            </a:pPr>
            <a:r>
              <a:rPr lang="en-US" sz="1600" u="sng" baseline="0" dirty="0"/>
              <a:t>This</a:t>
            </a:r>
            <a:r>
              <a:rPr lang="en-US" sz="1600" baseline="0" dirty="0"/>
              <a:t> Program of Study chart also shows the college credits that may be earned while the student is still in high school </a:t>
            </a:r>
          </a:p>
          <a:p>
            <a:pPr marL="0" marR="0" indent="0" algn="l" defTabSz="914400" rtl="0" eaLnBrk="0" fontAlgn="base" latinLnBrk="0" hangingPunct="0">
              <a:lnSpc>
                <a:spcPct val="100000"/>
              </a:lnSpc>
              <a:spcBef>
                <a:spcPct val="30000"/>
              </a:spcBef>
              <a:spcAft>
                <a:spcPct val="0"/>
              </a:spcAft>
              <a:buClrTx/>
              <a:buSzTx/>
              <a:buFontTx/>
              <a:buNone/>
              <a:tabLst/>
              <a:defRPr/>
            </a:pPr>
            <a:r>
              <a:rPr lang="en-US" sz="1600" baseline="0" dirty="0"/>
              <a:t>through the Articulation Agreement or through Career and College Promise. </a:t>
            </a:r>
          </a:p>
          <a:p>
            <a:pPr marL="0" marR="0" indent="0" algn="l" defTabSz="914400" rtl="0" eaLnBrk="0" fontAlgn="base" latinLnBrk="0" hangingPunct="0">
              <a:lnSpc>
                <a:spcPct val="100000"/>
              </a:lnSpc>
              <a:spcBef>
                <a:spcPct val="30000"/>
              </a:spcBef>
              <a:spcAft>
                <a:spcPct val="0"/>
              </a:spcAft>
              <a:buClrTx/>
              <a:buSzTx/>
              <a:buFontTx/>
              <a:buNone/>
              <a:tabLst/>
              <a:defRPr/>
            </a:pPr>
            <a:endParaRPr lang="en-US" sz="1600" baseline="0" dirty="0"/>
          </a:p>
          <a:p>
            <a:pPr marL="0" marR="0" indent="0" algn="l" defTabSz="914400" rtl="0" eaLnBrk="0" fontAlgn="base" latinLnBrk="0" hangingPunct="0">
              <a:lnSpc>
                <a:spcPct val="100000"/>
              </a:lnSpc>
              <a:spcBef>
                <a:spcPct val="30000"/>
              </a:spcBef>
              <a:spcAft>
                <a:spcPct val="0"/>
              </a:spcAft>
              <a:buClrTx/>
              <a:buSzTx/>
              <a:buFontTx/>
              <a:buNone/>
              <a:tabLst/>
              <a:defRPr/>
            </a:pPr>
            <a:r>
              <a:rPr lang="en-US" sz="1600" baseline="0" dirty="0"/>
              <a:t>Shown in Red are three drafting courses that could be taken while in high school through the Articulation Agreement or Career and College Promise, </a:t>
            </a:r>
          </a:p>
          <a:p>
            <a:pPr marL="0" marR="0" indent="0" algn="l" defTabSz="914400" rtl="0" eaLnBrk="0" fontAlgn="base" latinLnBrk="0" hangingPunct="0">
              <a:lnSpc>
                <a:spcPct val="100000"/>
              </a:lnSpc>
              <a:spcBef>
                <a:spcPct val="30000"/>
              </a:spcBef>
              <a:spcAft>
                <a:spcPct val="0"/>
              </a:spcAft>
              <a:buClrTx/>
              <a:buSzTx/>
              <a:buFontTx/>
              <a:buNone/>
              <a:tabLst/>
              <a:defRPr/>
            </a:pPr>
            <a:r>
              <a:rPr lang="en-US" sz="1600" baseline="0" dirty="0"/>
              <a:t>and if the student meets the grading criteria, then they do not have to take those </a:t>
            </a:r>
            <a:r>
              <a:rPr lang="en-US" sz="1600" u="sng" baseline="0" dirty="0"/>
              <a:t>same</a:t>
            </a:r>
            <a:r>
              <a:rPr lang="en-US" sz="1600" baseline="0" dirty="0"/>
              <a:t> courses when they get to the college.</a:t>
            </a:r>
            <a:endParaRPr lang="en-US" sz="1600" dirty="0"/>
          </a:p>
          <a:p>
            <a:endParaRPr lang="en-US" sz="1600" dirty="0"/>
          </a:p>
        </p:txBody>
      </p:sp>
      <p:sp>
        <p:nvSpPr>
          <p:cNvPr id="4" name="Slide Number Placeholder 3"/>
          <p:cNvSpPr>
            <a:spLocks noGrp="1"/>
          </p:cNvSpPr>
          <p:nvPr>
            <p:ph type="sldNum" sz="quarter" idx="10"/>
          </p:nvPr>
        </p:nvSpPr>
        <p:spPr/>
        <p:txBody>
          <a:bodyPr/>
          <a:lstStyle/>
          <a:p>
            <a:pPr>
              <a:defRPr/>
            </a:pPr>
            <a:fld id="{0891A249-E31A-4C8C-9E01-1649B9331D43}" type="slidenum">
              <a:rPr lang="en-US" smtClean="0"/>
              <a:pPr>
                <a:defRPr/>
              </a:pPr>
              <a:t>12</a:t>
            </a:fld>
            <a:endParaRPr lang="en-US"/>
          </a:p>
        </p:txBody>
      </p:sp>
    </p:spTree>
    <p:extLst>
      <p:ext uri="{BB962C8B-B14F-4D97-AF65-F5344CB8AC3E}">
        <p14:creationId xmlns:p14="http://schemas.microsoft.com/office/powerpoint/2010/main" val="286022892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kern="1200" dirty="0">
                <a:solidFill>
                  <a:schemeClr val="tx1"/>
                </a:solidFill>
                <a:effectLst/>
              </a:rPr>
              <a:t>One problem we face with our High School to Community College Articulation Agreement is that our high school courses change over time, as do the courses at the community college. </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600" kern="1200" dirty="0">
              <a:solidFill>
                <a:schemeClr val="tx1"/>
              </a:solidFill>
              <a:effectLst/>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600" kern="1200" dirty="0">
                <a:solidFill>
                  <a:schemeClr val="tx1"/>
                </a:solidFill>
                <a:effectLst/>
              </a:rPr>
              <a:t>Adding or deleting courses from the official list requires much deliberation, and thus cannot happen as soon as changes occur. </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600" kern="1200" dirty="0">
              <a:solidFill>
                <a:schemeClr val="tx1"/>
              </a:solidFill>
              <a:effectLst/>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600" kern="1200" dirty="0">
                <a:solidFill>
                  <a:schemeClr val="tx1"/>
                </a:solidFill>
                <a:effectLst/>
              </a:rPr>
              <a:t>It has been several years since the current articulation agreement was updated, and we are just now starting to look at the process again.</a:t>
            </a:r>
          </a:p>
          <a:p>
            <a:endParaRPr lang="en-US" sz="1600" dirty="0"/>
          </a:p>
        </p:txBody>
      </p:sp>
      <p:sp>
        <p:nvSpPr>
          <p:cNvPr id="4" name="Slide Number Placeholder 3"/>
          <p:cNvSpPr>
            <a:spLocks noGrp="1"/>
          </p:cNvSpPr>
          <p:nvPr>
            <p:ph type="sldNum" sz="quarter" idx="10"/>
          </p:nvPr>
        </p:nvSpPr>
        <p:spPr/>
        <p:txBody>
          <a:bodyPr/>
          <a:lstStyle/>
          <a:p>
            <a:pPr>
              <a:defRPr/>
            </a:pPr>
            <a:fld id="{0891A249-E31A-4C8C-9E01-1649B9331D43}" type="slidenum">
              <a:rPr lang="en-US" smtClean="0"/>
              <a:pPr>
                <a:defRPr/>
              </a:pPr>
              <a:t>13</a:t>
            </a:fld>
            <a:endParaRPr lang="en-US"/>
          </a:p>
        </p:txBody>
      </p:sp>
    </p:spTree>
    <p:extLst>
      <p:ext uri="{BB962C8B-B14F-4D97-AF65-F5344CB8AC3E}">
        <p14:creationId xmlns:p14="http://schemas.microsoft.com/office/powerpoint/2010/main" val="119098627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95300" y="685800"/>
            <a:ext cx="5181600" cy="2914650"/>
          </a:xfrm>
        </p:spPr>
      </p:sp>
      <p:sp>
        <p:nvSpPr>
          <p:cNvPr id="3" name="Notes Placeholder 2"/>
          <p:cNvSpPr>
            <a:spLocks noGrp="1"/>
          </p:cNvSpPr>
          <p:nvPr>
            <p:ph type="body" idx="1"/>
          </p:nvPr>
        </p:nvSpPr>
        <p:spPr>
          <a:xfrm>
            <a:off x="685800" y="3809999"/>
            <a:ext cx="5562600" cy="4875213"/>
          </a:xfrm>
        </p:spPr>
        <p:txBody>
          <a:bodyPr>
            <a:noAutofit/>
          </a:bodyPr>
          <a:lstStyle/>
          <a:p>
            <a:r>
              <a:rPr lang="en-US" sz="1600" kern="1200" dirty="0">
                <a:solidFill>
                  <a:schemeClr val="tx1"/>
                </a:solidFill>
                <a:effectLst/>
              </a:rPr>
              <a:t>Here is the update process.</a:t>
            </a:r>
          </a:p>
          <a:p>
            <a:endParaRPr lang="en-US" sz="1600" dirty="0"/>
          </a:p>
          <a:p>
            <a:r>
              <a:rPr lang="en-US" sz="1600" dirty="0"/>
              <a:t>We want to be sure to get input form our high school teachers and college instructors.</a:t>
            </a:r>
          </a:p>
          <a:p>
            <a:br>
              <a:rPr lang="en-US" sz="1600" dirty="0"/>
            </a:br>
            <a:r>
              <a:rPr lang="en-US" sz="1600" dirty="0"/>
              <a:t>The chief academic officers at the college have the final say, because they are the ones held accountable for the quality of education  at their college.</a:t>
            </a:r>
          </a:p>
        </p:txBody>
      </p:sp>
      <p:sp>
        <p:nvSpPr>
          <p:cNvPr id="4" name="Slide Number Placeholder 3"/>
          <p:cNvSpPr>
            <a:spLocks noGrp="1"/>
          </p:cNvSpPr>
          <p:nvPr>
            <p:ph type="sldNum" sz="quarter" idx="10"/>
          </p:nvPr>
        </p:nvSpPr>
        <p:spPr/>
        <p:txBody>
          <a:bodyPr/>
          <a:lstStyle/>
          <a:p>
            <a:fld id="{FB46C6A2-84B9-4F4B-9D29-2CFB53138DBA}" type="slidenum">
              <a:rPr lang="en-US" smtClean="0"/>
              <a:pPr/>
              <a:t>14</a:t>
            </a:fld>
            <a:endParaRPr lang="en-US"/>
          </a:p>
        </p:txBody>
      </p:sp>
    </p:spTree>
    <p:extLst>
      <p:ext uri="{BB962C8B-B14F-4D97-AF65-F5344CB8AC3E}">
        <p14:creationId xmlns:p14="http://schemas.microsoft.com/office/powerpoint/2010/main" val="351343281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600" dirty="0"/>
              <a:t>We encourage the colleges to develop a</a:t>
            </a:r>
            <a:r>
              <a:rPr lang="en-US" sz="1600" baseline="0" dirty="0"/>
              <a:t> local articulation agreement with the LEAs in their service area.</a:t>
            </a:r>
          </a:p>
          <a:p>
            <a:r>
              <a:rPr lang="en-US" sz="1600" baseline="0" dirty="0"/>
              <a:t>These local agreements can respond to the needs of the local business and industry.</a:t>
            </a:r>
          </a:p>
          <a:p>
            <a:endParaRPr lang="en-US" sz="1600" baseline="0" dirty="0"/>
          </a:p>
          <a:p>
            <a:r>
              <a:rPr lang="en-US" sz="1600" baseline="0" dirty="0"/>
              <a:t>Our state agreement does not include courses where there is less than 1,000 high school students enrolled, so if a course is unique to your area, you can add it to a local articulation agreement.</a:t>
            </a:r>
          </a:p>
          <a:p>
            <a:endParaRPr lang="en-US" sz="1600" baseline="0" dirty="0"/>
          </a:p>
          <a:p>
            <a:r>
              <a:rPr lang="en-US" sz="1600" baseline="0" dirty="0"/>
              <a:t>On the website you can find a guide to developing a local articulation agreement.</a:t>
            </a:r>
          </a:p>
          <a:p>
            <a:endParaRPr lang="en-US" sz="1600" dirty="0"/>
          </a:p>
          <a:p>
            <a:r>
              <a:rPr lang="en-US" sz="1600" dirty="0"/>
              <a:t>=====</a:t>
            </a:r>
          </a:p>
          <a:p>
            <a:endParaRPr lang="en-US" sz="1600" dirty="0"/>
          </a:p>
          <a:p>
            <a:r>
              <a:rPr lang="en-US" sz="1600" dirty="0"/>
              <a:t>Local Articulation Agreements</a:t>
            </a:r>
          </a:p>
          <a:p>
            <a:r>
              <a:rPr lang="en-US" sz="1600" dirty="0"/>
              <a:t>https://</a:t>
            </a:r>
            <a:r>
              <a:rPr lang="en-US" sz="1600" dirty="0" err="1"/>
              <a:t>www.ncperkins.org</a:t>
            </a:r>
            <a:r>
              <a:rPr lang="en-US" sz="1600" dirty="0"/>
              <a:t>/mod/page/</a:t>
            </a:r>
            <a:r>
              <a:rPr lang="en-US" sz="1600" dirty="0" err="1"/>
              <a:t>view.php?id</a:t>
            </a:r>
            <a:r>
              <a:rPr lang="en-US" sz="1600" dirty="0"/>
              <a:t>=40</a:t>
            </a:r>
          </a:p>
          <a:p>
            <a:endParaRPr lang="en-US" sz="1600" dirty="0"/>
          </a:p>
          <a:p>
            <a:endParaRPr lang="en-US" sz="1600" dirty="0"/>
          </a:p>
        </p:txBody>
      </p:sp>
      <p:sp>
        <p:nvSpPr>
          <p:cNvPr id="4" name="Slide Number Placeholder 3"/>
          <p:cNvSpPr>
            <a:spLocks noGrp="1"/>
          </p:cNvSpPr>
          <p:nvPr>
            <p:ph type="sldNum" sz="quarter" idx="10"/>
          </p:nvPr>
        </p:nvSpPr>
        <p:spPr/>
        <p:txBody>
          <a:bodyPr/>
          <a:lstStyle/>
          <a:p>
            <a:fld id="{FB46C6A2-84B9-4F4B-9D29-2CFB53138DBA}" type="slidenum">
              <a:rPr lang="en-US" smtClean="0"/>
              <a:pPr/>
              <a:t>15</a:t>
            </a:fld>
            <a:endParaRPr lang="en-US"/>
          </a:p>
        </p:txBody>
      </p:sp>
    </p:spTree>
    <p:extLst>
      <p:ext uri="{BB962C8B-B14F-4D97-AF65-F5344CB8AC3E}">
        <p14:creationId xmlns:p14="http://schemas.microsoft.com/office/powerpoint/2010/main" val="365621660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600" dirty="0"/>
              <a:t>All together now – “Conjunction Junction,</a:t>
            </a:r>
            <a:r>
              <a:rPr lang="en-US" sz="1600" baseline="0" dirty="0"/>
              <a:t> what’s your function?”  </a:t>
            </a:r>
          </a:p>
          <a:p>
            <a:r>
              <a:rPr lang="en-US" sz="1600" baseline="0" dirty="0"/>
              <a:t>“Hooking up words and phrases and clauses.”</a:t>
            </a:r>
          </a:p>
          <a:p>
            <a:endParaRPr lang="en-US" sz="1600" baseline="0" dirty="0"/>
          </a:p>
          <a:p>
            <a:r>
              <a:rPr lang="en-US" sz="1600" baseline="0" dirty="0"/>
              <a:t>Anybody else grow up with this on Saturday Morning TV.</a:t>
            </a:r>
          </a:p>
          <a:p>
            <a:r>
              <a:rPr lang="en-US" sz="1600" baseline="0" dirty="0"/>
              <a:t>(Who said "What's a TV?")</a:t>
            </a:r>
            <a:endParaRPr lang="en-US" sz="1600" dirty="0"/>
          </a:p>
          <a:p>
            <a:endParaRPr lang="en-US" sz="1600" dirty="0"/>
          </a:p>
          <a:p>
            <a:r>
              <a:rPr lang="en-US" sz="1600" dirty="0"/>
              <a:t>Pay close attention to the conjunctions </a:t>
            </a:r>
            <a:r>
              <a:rPr lang="en-US" sz="1600" u="sng" dirty="0"/>
              <a:t>AND</a:t>
            </a:r>
            <a:r>
              <a:rPr lang="en-US" sz="1600" dirty="0"/>
              <a:t> and </a:t>
            </a:r>
            <a:r>
              <a:rPr lang="en-US" sz="1600" u="sng" dirty="0"/>
              <a:t>OR</a:t>
            </a:r>
            <a:r>
              <a:rPr lang="en-US" sz="1600" dirty="0"/>
              <a:t>.</a:t>
            </a:r>
          </a:p>
        </p:txBody>
      </p:sp>
      <p:sp>
        <p:nvSpPr>
          <p:cNvPr id="4" name="Slide Number Placeholder 3"/>
          <p:cNvSpPr>
            <a:spLocks noGrp="1"/>
          </p:cNvSpPr>
          <p:nvPr>
            <p:ph type="sldNum" sz="quarter" idx="10"/>
          </p:nvPr>
        </p:nvSpPr>
        <p:spPr/>
        <p:txBody>
          <a:bodyPr/>
          <a:lstStyle/>
          <a:p>
            <a:fld id="{FB46C6A2-84B9-4F4B-9D29-2CFB53138DBA}" type="slidenum">
              <a:rPr lang="en-US" smtClean="0"/>
              <a:pPr/>
              <a:t>16</a:t>
            </a:fld>
            <a:endParaRPr lang="en-US"/>
          </a:p>
        </p:txBody>
      </p:sp>
    </p:spTree>
    <p:extLst>
      <p:ext uri="{BB962C8B-B14F-4D97-AF65-F5344CB8AC3E}">
        <p14:creationId xmlns:p14="http://schemas.microsoft.com/office/powerpoint/2010/main" val="363038989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2743200" cy="1543050"/>
          </a:xfrm>
        </p:spPr>
      </p:sp>
      <p:sp>
        <p:nvSpPr>
          <p:cNvPr id="3" name="Notes Placeholder 2"/>
          <p:cNvSpPr>
            <a:spLocks noGrp="1"/>
          </p:cNvSpPr>
          <p:nvPr>
            <p:ph type="body" idx="1"/>
          </p:nvPr>
        </p:nvSpPr>
        <p:spPr>
          <a:xfrm>
            <a:off x="685800" y="3020992"/>
            <a:ext cx="5486400" cy="6123008"/>
          </a:xfrm>
        </p:spPr>
        <p:txBody>
          <a:bodyPr/>
          <a:lstStyle/>
          <a:p>
            <a:r>
              <a:rPr lang="en-US" sz="1600" baseline="0" dirty="0"/>
              <a:t>In most cases there is a one-to-one match. </a:t>
            </a:r>
          </a:p>
          <a:p>
            <a:r>
              <a:rPr lang="en-US" sz="1600" baseline="0" dirty="0"/>
              <a:t>One high school course is found to be equivalent to a single college course.</a:t>
            </a:r>
          </a:p>
          <a:p>
            <a:endParaRPr lang="en-US" sz="1600" baseline="0" dirty="0"/>
          </a:p>
          <a:p>
            <a:r>
              <a:rPr lang="en-US" sz="1600" dirty="0"/>
              <a:t>But sometimes there</a:t>
            </a:r>
            <a:r>
              <a:rPr lang="en-US" sz="1600" baseline="0" dirty="0"/>
              <a:t> are options.   This is where the conjunctions AND and OR come in.</a:t>
            </a:r>
          </a:p>
          <a:p>
            <a:endParaRPr lang="en-US" sz="1600" baseline="0" dirty="0"/>
          </a:p>
          <a:p>
            <a:r>
              <a:rPr lang="en-US" sz="1600" baseline="0" dirty="0">
                <a:sym typeface="Wingdings" pitchFamily="2" charset="2"/>
              </a:rPr>
              <a:t></a:t>
            </a:r>
            <a:endParaRPr lang="en-US" sz="1600" baseline="0" dirty="0"/>
          </a:p>
          <a:p>
            <a:r>
              <a:rPr lang="en-US" sz="1600" baseline="0" dirty="0"/>
              <a:t>And sometimes there are parenthesis.</a:t>
            </a:r>
          </a:p>
          <a:p>
            <a:endParaRPr lang="en-US" sz="1600"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600" dirty="0"/>
              <a:t>In this case,</a:t>
            </a:r>
            <a:r>
              <a:rPr lang="en-US" sz="1600" baseline="0" dirty="0"/>
              <a:t> showing proficiency in the </a:t>
            </a:r>
            <a:r>
              <a:rPr lang="en-US" sz="1600" u="sng" baseline="0" dirty="0"/>
              <a:t>three</a:t>
            </a:r>
            <a:r>
              <a:rPr lang="en-US" sz="1600" baseline="0" dirty="0"/>
              <a:t> Tech Ed high school courses articulates to EGR-110 </a:t>
            </a:r>
            <a:r>
              <a:rPr lang="en-US" sz="1600" u="sng" baseline="0" dirty="0"/>
              <a:t>and</a:t>
            </a:r>
            <a:r>
              <a:rPr lang="en-US" sz="1600" baseline="0" dirty="0"/>
              <a:t> </a:t>
            </a:r>
            <a:r>
              <a:rPr lang="en-US" sz="1600" u="sng" baseline="0" dirty="0"/>
              <a:t>one</a:t>
            </a:r>
            <a:r>
              <a:rPr lang="en-US" sz="1600" baseline="0" dirty="0"/>
              <a:t> of the other three courses that are in the parentheses.</a:t>
            </a:r>
          </a:p>
          <a:p>
            <a:endParaRPr lang="en-US" sz="1600" baseline="0" dirty="0"/>
          </a:p>
          <a:p>
            <a:r>
              <a:rPr lang="en-US" sz="1600" baseline="0" dirty="0"/>
              <a:t>The actual college course used would be determined by the student’s actual course of study. </a:t>
            </a:r>
          </a:p>
          <a:p>
            <a:endParaRPr lang="en-US" sz="1600" baseline="0" dirty="0"/>
          </a:p>
          <a:p>
            <a:r>
              <a:rPr lang="en-US" sz="1600" baseline="0" dirty="0"/>
              <a:t>Be careful to watch your </a:t>
            </a:r>
            <a:r>
              <a:rPr lang="en-US" sz="1600" u="sng" baseline="0" dirty="0"/>
              <a:t>parentheses</a:t>
            </a:r>
            <a:r>
              <a:rPr lang="en-US" sz="1600" baseline="0" dirty="0"/>
              <a:t> and </a:t>
            </a:r>
            <a:r>
              <a:rPr lang="en-US" sz="1600" u="sng" baseline="0" dirty="0"/>
              <a:t>conjunctions </a:t>
            </a:r>
            <a:r>
              <a:rPr lang="en-US" sz="1600" u="none" baseline="0" dirty="0"/>
              <a:t>when helping a student understand articulated courses..</a:t>
            </a:r>
            <a:endParaRPr lang="en-US" sz="1600" u="none" dirty="0"/>
          </a:p>
          <a:p>
            <a:endParaRPr lang="en-US" sz="1600" dirty="0"/>
          </a:p>
          <a:p>
            <a:endParaRPr lang="en-US" sz="1600" dirty="0"/>
          </a:p>
          <a:p>
            <a:endParaRPr lang="en-US" sz="1600" dirty="0"/>
          </a:p>
          <a:p>
            <a:r>
              <a:rPr lang="en-US" sz="1600" dirty="0"/>
              <a:t>=====</a:t>
            </a:r>
          </a:p>
          <a:p>
            <a:endParaRPr lang="en-US" sz="1600" dirty="0"/>
          </a:p>
          <a:p>
            <a:r>
              <a:rPr lang="en-US" sz="1600" dirty="0"/>
              <a:t>https://</a:t>
            </a:r>
            <a:r>
              <a:rPr lang="en-US" sz="1600" dirty="0" err="1"/>
              <a:t>www.ncperkins.org</a:t>
            </a:r>
            <a:r>
              <a:rPr lang="en-US" sz="1600" dirty="0"/>
              <a:t>/mod/page/</a:t>
            </a:r>
            <a:r>
              <a:rPr lang="en-US" sz="1600" dirty="0" err="1"/>
              <a:t>view.php?id</a:t>
            </a:r>
            <a:r>
              <a:rPr lang="en-US" sz="1600" dirty="0"/>
              <a:t>=38</a:t>
            </a:r>
          </a:p>
          <a:p>
            <a:endParaRPr lang="en-US" sz="1600" dirty="0"/>
          </a:p>
          <a:p>
            <a:endParaRPr lang="en-US" sz="1600" dirty="0"/>
          </a:p>
        </p:txBody>
      </p:sp>
      <p:sp>
        <p:nvSpPr>
          <p:cNvPr id="4" name="Slide Number Placeholder 3"/>
          <p:cNvSpPr>
            <a:spLocks noGrp="1"/>
          </p:cNvSpPr>
          <p:nvPr>
            <p:ph type="sldNum" sz="quarter" idx="5"/>
          </p:nvPr>
        </p:nvSpPr>
        <p:spPr/>
        <p:txBody>
          <a:bodyPr/>
          <a:lstStyle/>
          <a:p>
            <a:fld id="{3D52D8DC-3CCA-4826-966D-69131461ECBB}" type="slidenum">
              <a:rPr lang="en-US" smtClean="0"/>
              <a:t>17</a:t>
            </a:fld>
            <a:endParaRPr lang="en-US"/>
          </a:p>
        </p:txBody>
      </p:sp>
    </p:spTree>
    <p:extLst>
      <p:ext uri="{BB962C8B-B14F-4D97-AF65-F5344CB8AC3E}">
        <p14:creationId xmlns:p14="http://schemas.microsoft.com/office/powerpoint/2010/main" val="280785667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Slide Image Placeholder 1"/>
          <p:cNvSpPr>
            <a:spLocks noGrp="1" noRot="1" noChangeAspect="1" noTextEdit="1"/>
          </p:cNvSpPr>
          <p:nvPr>
            <p:ph type="sldImg"/>
          </p:nvPr>
        </p:nvSpPr>
        <p:spPr>
          <a:xfrm>
            <a:off x="749300" y="381000"/>
            <a:ext cx="5435600" cy="3057525"/>
          </a:xfrm>
          <a:ln/>
        </p:spPr>
      </p:sp>
      <p:sp>
        <p:nvSpPr>
          <p:cNvPr id="15362" name="Notes Placeholder 2"/>
          <p:cNvSpPr>
            <a:spLocks noGrp="1"/>
          </p:cNvSpPr>
          <p:nvPr>
            <p:ph type="body" idx="1"/>
          </p:nvPr>
        </p:nvSpPr>
        <p:spPr>
          <a:xfrm>
            <a:off x="838200" y="3819646"/>
            <a:ext cx="5867400" cy="5705354"/>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oAutofit/>
          </a:bodyPr>
          <a:lstStyle/>
          <a:p>
            <a:pPr eaLnBrk="1" hangingPunct="1">
              <a:spcBef>
                <a:spcPct val="0"/>
              </a:spcBef>
              <a:spcAft>
                <a:spcPct val="30000"/>
              </a:spcAft>
            </a:pPr>
            <a:r>
              <a:rPr lang="en-US" sz="1600" dirty="0">
                <a:ea typeface="ヒラギノ角ゴ Pro W3" charset="0"/>
                <a:cs typeface="Times"/>
              </a:rPr>
              <a:t>Any questions so far about Articulation?</a:t>
            </a:r>
          </a:p>
          <a:p>
            <a:pPr eaLnBrk="1" hangingPunct="1">
              <a:spcBef>
                <a:spcPct val="0"/>
              </a:spcBef>
              <a:spcAft>
                <a:spcPct val="30000"/>
              </a:spcAft>
            </a:pPr>
            <a:endParaRPr lang="en-US" sz="1600" dirty="0">
              <a:ea typeface="ヒラギノ角ゴ Pro W3" charset="0"/>
              <a:cs typeface="Times"/>
            </a:endParaRPr>
          </a:p>
          <a:p>
            <a:pPr eaLnBrk="1" hangingPunct="1">
              <a:spcBef>
                <a:spcPct val="0"/>
              </a:spcBef>
              <a:spcAft>
                <a:spcPct val="30000"/>
              </a:spcAft>
            </a:pPr>
            <a:endParaRPr lang="en-US" sz="1600" dirty="0">
              <a:ea typeface="ヒラギノ角ゴ Pro W3" charset="0"/>
              <a:cs typeface="Times"/>
            </a:endParaRPr>
          </a:p>
          <a:p>
            <a:pPr eaLnBrk="1" hangingPunct="1">
              <a:spcBef>
                <a:spcPct val="0"/>
              </a:spcBef>
              <a:spcAft>
                <a:spcPct val="30000"/>
              </a:spcAft>
            </a:pPr>
            <a:endParaRPr lang="en-US" sz="1600" dirty="0">
              <a:ea typeface="ヒラギノ角ゴ Pro W3" charset="0"/>
              <a:cs typeface="Times"/>
            </a:endParaRPr>
          </a:p>
          <a:p>
            <a:pPr eaLnBrk="1" hangingPunct="1">
              <a:spcBef>
                <a:spcPct val="0"/>
              </a:spcBef>
              <a:spcAft>
                <a:spcPct val="30000"/>
              </a:spcAft>
            </a:pPr>
            <a:r>
              <a:rPr lang="en-US" sz="1600" dirty="0">
                <a:ea typeface="ヒラギノ角ゴ Pro W3" charset="0"/>
                <a:cs typeface="Times"/>
              </a:rPr>
              <a:t>=======</a:t>
            </a:r>
          </a:p>
          <a:p>
            <a:pPr eaLnBrk="1" hangingPunct="1">
              <a:spcBef>
                <a:spcPct val="0"/>
              </a:spcBef>
              <a:spcAft>
                <a:spcPct val="30000"/>
              </a:spcAft>
            </a:pPr>
            <a:r>
              <a:rPr lang="en-US" sz="1600" dirty="0">
                <a:ea typeface="ヒラギノ角ゴ Pro W3" charset="0"/>
                <a:cs typeface="Times"/>
              </a:rPr>
              <a:t>Question Mark</a:t>
            </a:r>
          </a:p>
          <a:p>
            <a:pPr eaLnBrk="1" hangingPunct="1">
              <a:spcBef>
                <a:spcPct val="0"/>
              </a:spcBef>
              <a:spcAft>
                <a:spcPct val="30000"/>
              </a:spcAft>
            </a:pPr>
            <a:r>
              <a:rPr lang="en-US" sz="1600" dirty="0">
                <a:ea typeface="ヒラギノ角ゴ Pro W3" charset="0"/>
                <a:cs typeface="Times"/>
              </a:rPr>
              <a:t>https://</a:t>
            </a:r>
            <a:r>
              <a:rPr lang="en-US" sz="1600" dirty="0" err="1">
                <a:ea typeface="ヒラギノ角ゴ Pro W3" charset="0"/>
                <a:cs typeface="Times"/>
              </a:rPr>
              <a:t>www.vecteezy.com</a:t>
            </a:r>
            <a:r>
              <a:rPr lang="en-US" sz="1600" dirty="0">
                <a:ea typeface="ヒラギノ角ゴ Pro W3" charset="0"/>
                <a:cs typeface="Times"/>
              </a:rPr>
              <a:t>/free-vector/question-mark-icon</a:t>
            </a:r>
          </a:p>
          <a:p>
            <a:pPr eaLnBrk="1" hangingPunct="1">
              <a:spcBef>
                <a:spcPct val="0"/>
              </a:spcBef>
              <a:spcAft>
                <a:spcPct val="30000"/>
              </a:spcAft>
            </a:pPr>
            <a:endParaRPr lang="en-US" sz="1600" dirty="0">
              <a:ea typeface="ヒラギノ角ゴ Pro W3" charset="0"/>
              <a:cs typeface="Times"/>
            </a:endParaRPr>
          </a:p>
          <a:p>
            <a:pPr eaLnBrk="1" hangingPunct="1">
              <a:spcBef>
                <a:spcPct val="0"/>
              </a:spcBef>
              <a:spcAft>
                <a:spcPct val="30000"/>
              </a:spcAft>
            </a:pPr>
            <a:endParaRPr lang="en-US" sz="1600" dirty="0">
              <a:ea typeface="ヒラギノ角ゴ Pro W3" charset="0"/>
              <a:cs typeface="Times"/>
            </a:endParaRPr>
          </a:p>
        </p:txBody>
      </p:sp>
      <p:sp>
        <p:nvSpPr>
          <p:cNvPr id="15363"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ヒラギノ角ゴ Pro W3" charset="0"/>
                <a:cs typeface="ヒラギノ角ゴ Pro W3" charset="0"/>
              </a:defRPr>
            </a:lvl1pPr>
            <a:lvl2pPr marL="742950" indent="-285750">
              <a:defRPr sz="2400">
                <a:solidFill>
                  <a:schemeClr val="tx1"/>
                </a:solidFill>
                <a:latin typeface="Arial" charset="0"/>
                <a:ea typeface="ヒラギノ角ゴ Pro W3" charset="0"/>
                <a:cs typeface="ヒラギノ角ゴ Pro W3" charset="0"/>
              </a:defRPr>
            </a:lvl2pPr>
            <a:lvl3pPr marL="1143000" indent="-228600">
              <a:defRPr sz="2400">
                <a:solidFill>
                  <a:schemeClr val="tx1"/>
                </a:solidFill>
                <a:latin typeface="Arial" charset="0"/>
                <a:ea typeface="ヒラギノ角ゴ Pro W3" charset="0"/>
                <a:cs typeface="ヒラギノ角ゴ Pro W3" charset="0"/>
              </a:defRPr>
            </a:lvl3pPr>
            <a:lvl4pPr marL="1600200" indent="-228600">
              <a:defRPr sz="2400">
                <a:solidFill>
                  <a:schemeClr val="tx1"/>
                </a:solidFill>
                <a:latin typeface="Arial" charset="0"/>
                <a:ea typeface="ヒラギノ角ゴ Pro W3" charset="0"/>
                <a:cs typeface="ヒラギノ角ゴ Pro W3" charset="0"/>
              </a:defRPr>
            </a:lvl4pPr>
            <a:lvl5pPr marL="2057400" indent="-228600">
              <a:defRPr sz="2400">
                <a:solidFill>
                  <a:schemeClr val="tx1"/>
                </a:solidFill>
                <a:latin typeface="Arial" charset="0"/>
                <a:ea typeface="ヒラギノ角ゴ Pro W3" charset="0"/>
                <a:cs typeface="ヒラギノ角ゴ Pro W3" charset="0"/>
              </a:defRPr>
            </a:lvl5pPr>
            <a:lvl6pPr marL="25146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6pPr>
            <a:lvl7pPr marL="29718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7pPr>
            <a:lvl8pPr marL="34290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8pPr>
            <a:lvl9pPr marL="38862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9pPr>
          </a:lstStyle>
          <a:p>
            <a:fld id="{6200AC89-A9A6-F44C-8FB1-2FAE2DFF8A10}" type="slidenum">
              <a:rPr lang="en-US" sz="1200"/>
              <a:pPr/>
              <a:t>18</a:t>
            </a:fld>
            <a:endParaRPr lang="en-US" sz="1200"/>
          </a:p>
        </p:txBody>
      </p:sp>
    </p:spTree>
    <p:extLst>
      <p:ext uri="{BB962C8B-B14F-4D97-AF65-F5344CB8AC3E}">
        <p14:creationId xmlns:p14="http://schemas.microsoft.com/office/powerpoint/2010/main" val="244565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Slide Image Placeholder 1"/>
          <p:cNvSpPr>
            <a:spLocks noGrp="1" noRot="1" noChangeAspect="1" noTextEdit="1"/>
          </p:cNvSpPr>
          <p:nvPr>
            <p:ph type="sldImg"/>
          </p:nvPr>
        </p:nvSpPr>
        <p:spPr>
          <a:xfrm>
            <a:off x="749300" y="381000"/>
            <a:ext cx="4878388" cy="2744788"/>
          </a:xfrm>
          <a:ln/>
        </p:spPr>
      </p:sp>
      <p:sp>
        <p:nvSpPr>
          <p:cNvPr id="15362" name="Notes Placeholder 2"/>
          <p:cNvSpPr>
            <a:spLocks noGrp="1"/>
          </p:cNvSpPr>
          <p:nvPr>
            <p:ph type="body" idx="1"/>
          </p:nvPr>
        </p:nvSpPr>
        <p:spPr>
          <a:xfrm>
            <a:off x="838200" y="3692324"/>
            <a:ext cx="5867400" cy="5832676"/>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oAutofit/>
          </a:bodyPr>
          <a:lstStyle/>
          <a:p>
            <a:pPr eaLnBrk="1" hangingPunct="1">
              <a:spcBef>
                <a:spcPct val="0"/>
              </a:spcBef>
              <a:spcAft>
                <a:spcPct val="30000"/>
              </a:spcAft>
            </a:pPr>
            <a:r>
              <a:rPr lang="en-US" sz="1600" dirty="0">
                <a:ea typeface="ヒラギノ角ゴ Pro W3" charset="0"/>
                <a:cs typeface="Times"/>
              </a:rPr>
              <a:t>Let's talk about Work-Based Learning</a:t>
            </a:r>
          </a:p>
          <a:p>
            <a:pPr eaLnBrk="1" hangingPunct="1">
              <a:spcBef>
                <a:spcPct val="0"/>
              </a:spcBef>
              <a:spcAft>
                <a:spcPct val="30000"/>
              </a:spcAft>
            </a:pPr>
            <a:endParaRPr lang="en-US" sz="1600" dirty="0">
              <a:ea typeface="ヒラギノ角ゴ Pro W3" charset="0"/>
              <a:cs typeface="Times"/>
            </a:endParaRPr>
          </a:p>
          <a:p>
            <a:pPr eaLnBrk="1" hangingPunct="1">
              <a:spcBef>
                <a:spcPct val="0"/>
              </a:spcBef>
              <a:spcAft>
                <a:spcPct val="30000"/>
              </a:spcAft>
            </a:pPr>
            <a:r>
              <a:rPr lang="en-US" sz="1600" dirty="0">
                <a:ea typeface="ヒラギノ角ゴ Pro W3" charset="0"/>
                <a:cs typeface="Times"/>
              </a:rPr>
              <a:t>Who has already downloaded the PowerPoint?</a:t>
            </a:r>
          </a:p>
          <a:p>
            <a:pPr eaLnBrk="1" hangingPunct="1">
              <a:spcBef>
                <a:spcPct val="0"/>
              </a:spcBef>
              <a:spcAft>
                <a:spcPct val="30000"/>
              </a:spcAft>
            </a:pPr>
            <a:endParaRPr lang="en-US" sz="1600" dirty="0">
              <a:ea typeface="ヒラギノ角ゴ Pro W3" charset="0"/>
              <a:cs typeface="Times"/>
            </a:endParaRPr>
          </a:p>
          <a:p>
            <a:pPr eaLnBrk="1" hangingPunct="1">
              <a:spcBef>
                <a:spcPct val="0"/>
              </a:spcBef>
              <a:spcAft>
                <a:spcPct val="30000"/>
              </a:spcAft>
            </a:pPr>
            <a:endParaRPr lang="en-US" sz="1600" dirty="0">
              <a:ea typeface="ヒラギノ角ゴ Pro W3" charset="0"/>
              <a:cs typeface="Times"/>
            </a:endParaRPr>
          </a:p>
          <a:p>
            <a:pPr eaLnBrk="1" hangingPunct="1">
              <a:spcBef>
                <a:spcPct val="0"/>
              </a:spcBef>
              <a:spcAft>
                <a:spcPct val="30000"/>
              </a:spcAft>
            </a:pPr>
            <a:r>
              <a:rPr lang="en-US" sz="1600" dirty="0">
                <a:ea typeface="ヒラギノ角ゴ Pro W3" charset="0"/>
                <a:cs typeface="Times"/>
              </a:rPr>
              <a:t>=====</a:t>
            </a:r>
          </a:p>
          <a:p>
            <a:pPr eaLnBrk="1" hangingPunct="1">
              <a:spcBef>
                <a:spcPct val="0"/>
              </a:spcBef>
              <a:spcAft>
                <a:spcPct val="30000"/>
              </a:spcAft>
            </a:pPr>
            <a:r>
              <a:rPr lang="en-US" sz="1600" dirty="0">
                <a:ea typeface="ヒラギノ角ゴ Pro W3" charset="0"/>
                <a:cs typeface="Times"/>
              </a:rPr>
              <a:t>Download PowerPoints and see upcoming presentations</a:t>
            </a:r>
          </a:p>
          <a:p>
            <a:pPr marL="0" marR="0" indent="0" algn="l" defTabSz="914400" rtl="0" eaLnBrk="1" fontAlgn="auto" latinLnBrk="0" hangingPunct="1">
              <a:lnSpc>
                <a:spcPct val="100000"/>
              </a:lnSpc>
              <a:spcBef>
                <a:spcPct val="0"/>
              </a:spcBef>
              <a:spcAft>
                <a:spcPct val="30000"/>
              </a:spcAft>
              <a:buClrTx/>
              <a:buSzTx/>
              <a:buFontTx/>
              <a:buNone/>
              <a:tabLst/>
              <a:defRPr/>
            </a:pPr>
            <a:r>
              <a:rPr lang="en-US" sz="1600" dirty="0" err="1"/>
              <a:t>www.NCperkins.org</a:t>
            </a:r>
            <a:r>
              <a:rPr lang="en-US" sz="1600" dirty="0"/>
              <a:t>/presentations</a:t>
            </a:r>
          </a:p>
          <a:p>
            <a:pPr marL="0" marR="0" indent="0" algn="l" defTabSz="914400" rtl="0" eaLnBrk="1" fontAlgn="auto" latinLnBrk="0" hangingPunct="1">
              <a:lnSpc>
                <a:spcPct val="100000"/>
              </a:lnSpc>
              <a:spcBef>
                <a:spcPct val="0"/>
              </a:spcBef>
              <a:spcAft>
                <a:spcPct val="30000"/>
              </a:spcAft>
              <a:buClrTx/>
              <a:buSzTx/>
              <a:buFontTx/>
              <a:buNone/>
              <a:tabLst/>
              <a:defRPr/>
            </a:pPr>
            <a:endParaRPr lang="en-US" sz="1600" dirty="0"/>
          </a:p>
          <a:p>
            <a:pPr marL="0" marR="0" indent="0" algn="l" defTabSz="914400" rtl="0" eaLnBrk="1" fontAlgn="auto" latinLnBrk="0" hangingPunct="1">
              <a:lnSpc>
                <a:spcPct val="100000"/>
              </a:lnSpc>
              <a:spcBef>
                <a:spcPct val="0"/>
              </a:spcBef>
              <a:spcAft>
                <a:spcPct val="30000"/>
              </a:spcAft>
              <a:buClrTx/>
              <a:buSzTx/>
              <a:buFontTx/>
              <a:buNone/>
              <a:tabLst/>
              <a:defRPr/>
            </a:pPr>
            <a:r>
              <a:rPr lang="en-US" sz="1600" dirty="0"/>
              <a:t>Postsecondary CTE Staff List</a:t>
            </a:r>
          </a:p>
          <a:p>
            <a:pPr marL="0" marR="0" indent="0" algn="l" defTabSz="914400" rtl="0" eaLnBrk="1" fontAlgn="auto" latinLnBrk="0" hangingPunct="1">
              <a:lnSpc>
                <a:spcPct val="100000"/>
              </a:lnSpc>
              <a:spcBef>
                <a:spcPct val="0"/>
              </a:spcBef>
              <a:spcAft>
                <a:spcPct val="30000"/>
              </a:spcAft>
              <a:buClrTx/>
              <a:buSzTx/>
              <a:buFontTx/>
              <a:buNone/>
              <a:tabLst/>
              <a:defRPr/>
            </a:pPr>
            <a:r>
              <a:rPr lang="en-US" sz="1600" dirty="0"/>
              <a:t>https://</a:t>
            </a:r>
            <a:r>
              <a:rPr lang="en-US" sz="1600" dirty="0" err="1"/>
              <a:t>www.ncperkins.org</a:t>
            </a:r>
            <a:r>
              <a:rPr lang="en-US" sz="1600" dirty="0"/>
              <a:t>/course/</a:t>
            </a:r>
            <a:r>
              <a:rPr lang="en-US" sz="1600" dirty="0" err="1"/>
              <a:t>view.php?id</a:t>
            </a:r>
            <a:r>
              <a:rPr lang="en-US" sz="1600" dirty="0"/>
              <a:t>=6</a:t>
            </a:r>
          </a:p>
          <a:p>
            <a:pPr marL="0" marR="0" indent="0" algn="l" defTabSz="914400" rtl="0" eaLnBrk="1" fontAlgn="auto" latinLnBrk="0" hangingPunct="1">
              <a:lnSpc>
                <a:spcPct val="100000"/>
              </a:lnSpc>
              <a:spcBef>
                <a:spcPct val="0"/>
              </a:spcBef>
              <a:spcAft>
                <a:spcPct val="30000"/>
              </a:spcAft>
              <a:buClrTx/>
              <a:buSzTx/>
              <a:buFontTx/>
              <a:buNone/>
              <a:tabLst/>
              <a:defRPr/>
            </a:pPr>
            <a:endParaRPr lang="en-US" sz="1600" dirty="0"/>
          </a:p>
          <a:p>
            <a:endParaRPr lang="en-US" sz="1600" dirty="0">
              <a:ea typeface="ヒラギノ角ゴ Pro W3" charset="0"/>
              <a:cs typeface="Times"/>
            </a:endParaRPr>
          </a:p>
        </p:txBody>
      </p:sp>
      <p:sp>
        <p:nvSpPr>
          <p:cNvPr id="15363"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ヒラギノ角ゴ Pro W3" charset="0"/>
                <a:cs typeface="ヒラギノ角ゴ Pro W3" charset="0"/>
              </a:defRPr>
            </a:lvl1pPr>
            <a:lvl2pPr marL="742950" indent="-285750">
              <a:defRPr sz="2400">
                <a:solidFill>
                  <a:schemeClr val="tx1"/>
                </a:solidFill>
                <a:latin typeface="Arial" charset="0"/>
                <a:ea typeface="ヒラギノ角ゴ Pro W3" charset="0"/>
                <a:cs typeface="ヒラギノ角ゴ Pro W3" charset="0"/>
              </a:defRPr>
            </a:lvl2pPr>
            <a:lvl3pPr marL="1143000" indent="-228600">
              <a:defRPr sz="2400">
                <a:solidFill>
                  <a:schemeClr val="tx1"/>
                </a:solidFill>
                <a:latin typeface="Arial" charset="0"/>
                <a:ea typeface="ヒラギノ角ゴ Pro W3" charset="0"/>
                <a:cs typeface="ヒラギノ角ゴ Pro W3" charset="0"/>
              </a:defRPr>
            </a:lvl3pPr>
            <a:lvl4pPr marL="1600200" indent="-228600">
              <a:defRPr sz="2400">
                <a:solidFill>
                  <a:schemeClr val="tx1"/>
                </a:solidFill>
                <a:latin typeface="Arial" charset="0"/>
                <a:ea typeface="ヒラギノ角ゴ Pro W3" charset="0"/>
                <a:cs typeface="ヒラギノ角ゴ Pro W3" charset="0"/>
              </a:defRPr>
            </a:lvl4pPr>
            <a:lvl5pPr marL="2057400" indent="-228600">
              <a:defRPr sz="2400">
                <a:solidFill>
                  <a:schemeClr val="tx1"/>
                </a:solidFill>
                <a:latin typeface="Arial" charset="0"/>
                <a:ea typeface="ヒラギノ角ゴ Pro W3" charset="0"/>
                <a:cs typeface="ヒラギノ角ゴ Pro W3" charset="0"/>
              </a:defRPr>
            </a:lvl5pPr>
            <a:lvl6pPr marL="25146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6pPr>
            <a:lvl7pPr marL="29718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7pPr>
            <a:lvl8pPr marL="34290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8pPr>
            <a:lvl9pPr marL="38862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9pPr>
          </a:lstStyle>
          <a:p>
            <a:fld id="{6200AC89-A9A6-F44C-8FB1-2FAE2DFF8A10}" type="slidenum">
              <a:rPr lang="en-US" sz="1200"/>
              <a:pPr/>
              <a:t>19</a:t>
            </a:fld>
            <a:endParaRPr lang="en-US" sz="1200"/>
          </a:p>
        </p:txBody>
      </p:sp>
    </p:spTree>
    <p:extLst>
      <p:ext uri="{BB962C8B-B14F-4D97-AF65-F5344CB8AC3E}">
        <p14:creationId xmlns:p14="http://schemas.microsoft.com/office/powerpoint/2010/main" val="315204808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r>
              <a:rPr lang="en-US" sz="1200" dirty="0">
                <a:latin typeface="+mn-lt"/>
                <a:ea typeface="ヒラギノ角ゴ Pro W3" charset="0"/>
                <a:cs typeface="Arial" charset="0"/>
              </a:rPr>
              <a:t>A quick advertisement for our Career Pathways webinar series.</a:t>
            </a:r>
          </a:p>
          <a:p>
            <a:r>
              <a:rPr lang="en-US" sz="1200" dirty="0">
                <a:latin typeface="+mn-lt"/>
                <a:ea typeface="ヒラギノ角ゴ Pro W3" charset="0"/>
                <a:cs typeface="Arial" charset="0"/>
              </a:rPr>
              <a:t>Each month we look at industries in North Carolina who need employees</a:t>
            </a:r>
          </a:p>
          <a:p>
            <a:r>
              <a:rPr lang="en-US" sz="1200" dirty="0">
                <a:latin typeface="+mn-lt"/>
                <a:ea typeface="ヒラギノ角ゴ Pro W3" charset="0"/>
                <a:cs typeface="Arial" charset="0"/>
              </a:rPr>
              <a:t>and we ask the employers what they look for in their new recruits.</a:t>
            </a:r>
          </a:p>
          <a:p>
            <a:endParaRPr lang="en-US" sz="1200" dirty="0">
              <a:latin typeface="+mn-lt"/>
              <a:ea typeface="ヒラギノ角ゴ Pro W3" charset="0"/>
              <a:cs typeface="Arial" charset="0"/>
            </a:endParaRPr>
          </a:p>
          <a:p>
            <a:r>
              <a:rPr lang="en-US" sz="1200" dirty="0">
                <a:latin typeface="+mn-lt"/>
                <a:ea typeface="ヒラギノ角ゴ Pro W3" charset="0"/>
                <a:cs typeface="Arial" charset="0"/>
              </a:rPr>
              <a:t>We also showcase large career exploration events.</a:t>
            </a:r>
          </a:p>
          <a:p>
            <a:endParaRPr lang="en-US" sz="1200" dirty="0">
              <a:latin typeface="+mn-lt"/>
              <a:ea typeface="ヒラギノ角ゴ Pro W3" charset="0"/>
              <a:cs typeface="Arial" charset="0"/>
            </a:endParaRPr>
          </a:p>
          <a:p>
            <a:r>
              <a:rPr lang="en-US" sz="1200" dirty="0">
                <a:latin typeface="+mn-lt"/>
                <a:ea typeface="ヒラギノ角ゴ Pro W3" charset="0"/>
                <a:cs typeface="Arial" charset="0"/>
              </a:rPr>
              <a:t>Our next meeting will be on March 19</a:t>
            </a:r>
          </a:p>
          <a:p>
            <a:endParaRPr lang="en-US" sz="1200" dirty="0">
              <a:latin typeface="+mn-lt"/>
              <a:ea typeface="ヒラギノ角ゴ Pro W3" charset="0"/>
              <a:cs typeface="Arial" charset="0"/>
            </a:endParaRPr>
          </a:p>
          <a:p>
            <a:r>
              <a:rPr lang="en-US" sz="1200" dirty="0">
                <a:latin typeface="+mn-lt"/>
                <a:ea typeface="ヒラギノ角ゴ Pro W3" charset="0"/>
                <a:cs typeface="Arial" charset="0"/>
              </a:rPr>
              <a:t>Find the registration link at the same web page where you found this PowerPoint file.</a:t>
            </a:r>
          </a:p>
          <a:p>
            <a:endParaRPr lang="en-US" sz="1200" dirty="0">
              <a:latin typeface="+mn-lt"/>
              <a:ea typeface="ヒラギノ角ゴ Pro W3" charset="0"/>
              <a:cs typeface="Arial" charset="0"/>
            </a:endParaRPr>
          </a:p>
          <a:p>
            <a:r>
              <a:rPr lang="en-US" sz="1200" dirty="0">
                <a:latin typeface="+mn-lt"/>
                <a:ea typeface="ヒラギノ角ゴ Pro W3" charset="0"/>
                <a:cs typeface="Arial" charset="0"/>
              </a:rPr>
              <a:t>If you miss the webinar you can view the recording at the same </a:t>
            </a:r>
            <a:r>
              <a:rPr lang="en-US" sz="1200" dirty="0" err="1">
                <a:latin typeface="+mn-lt"/>
                <a:ea typeface="ヒラギノ角ゴ Pro W3" charset="0"/>
                <a:cs typeface="Arial" charset="0"/>
              </a:rPr>
              <a:t>adddresss</a:t>
            </a:r>
            <a:r>
              <a:rPr lang="en-US" sz="1200" dirty="0">
                <a:latin typeface="+mn-lt"/>
                <a:ea typeface="ヒラギノ角ゴ Pro W3" charset="0"/>
                <a:cs typeface="Arial" charset="0"/>
              </a:rPr>
              <a:t>.</a:t>
            </a:r>
          </a:p>
          <a:p>
            <a:endParaRPr lang="en-US" sz="1200" dirty="0">
              <a:latin typeface="+mn-lt"/>
              <a:ea typeface="ヒラギノ角ゴ Pro W3" charset="0"/>
              <a:cs typeface="Arial" charset="0"/>
            </a:endParaRPr>
          </a:p>
          <a:p>
            <a:endParaRPr lang="en-US" dirty="0">
              <a:latin typeface="+mn-lt"/>
            </a:endParaRPr>
          </a:p>
        </p:txBody>
      </p:sp>
      <p:sp>
        <p:nvSpPr>
          <p:cNvPr id="4" name="Slide Number Placeholder 3"/>
          <p:cNvSpPr>
            <a:spLocks noGrp="1"/>
          </p:cNvSpPr>
          <p:nvPr>
            <p:ph type="sldNum" sz="quarter" idx="5"/>
          </p:nvPr>
        </p:nvSpPr>
        <p:spPr/>
        <p:txBody>
          <a:bodyPr/>
          <a:lstStyle/>
          <a:p>
            <a:fld id="{3D52D8DC-3CCA-4826-966D-69131461ECBB}" type="slidenum">
              <a:rPr lang="en-US" smtClean="0"/>
              <a:t>2</a:t>
            </a:fld>
            <a:endParaRPr lang="en-US"/>
          </a:p>
        </p:txBody>
      </p:sp>
    </p:spTree>
    <p:extLst>
      <p:ext uri="{BB962C8B-B14F-4D97-AF65-F5344CB8AC3E}">
        <p14:creationId xmlns:p14="http://schemas.microsoft.com/office/powerpoint/2010/main" val="45893604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p:cNvSpPr>
            <a:spLocks noGrp="1" noRot="1" noChangeAspect="1" noChangeArrowheads="1" noTextEdit="1"/>
          </p:cNvSpPr>
          <p:nvPr>
            <p:ph type="sldImg"/>
          </p:nvPr>
        </p:nvSpPr>
        <p:spPr>
          <a:xfrm>
            <a:off x="1138238" y="720725"/>
            <a:ext cx="3981450" cy="2239963"/>
          </a:xfrm>
          <a:ln/>
        </p:spPr>
      </p:sp>
      <p:sp>
        <p:nvSpPr>
          <p:cNvPr id="36867" name="Rectangle 3"/>
          <p:cNvSpPr>
            <a:spLocks noGrp="1" noChangeArrowheads="1"/>
          </p:cNvSpPr>
          <p:nvPr>
            <p:ph type="body" idx="1"/>
          </p:nvPr>
        </p:nvSpPr>
        <p:spPr>
          <a:xfrm>
            <a:off x="974725" y="3200400"/>
            <a:ext cx="5365750" cy="5680075"/>
          </a:xfrm>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r>
              <a:rPr lang="en-US" altLang="en-US" sz="1700" dirty="0">
                <a:ea typeface="ヒラギノ角ゴ Pro W3" pitchFamily="-80" charset="-128"/>
              </a:rPr>
              <a:t>There are three main components of a quality </a:t>
            </a:r>
          </a:p>
          <a:p>
            <a:r>
              <a:rPr lang="en-US" altLang="en-US" sz="1700" dirty="0">
                <a:ea typeface="ヒラギノ角ゴ Pro W3" pitchFamily="-80" charset="-128"/>
              </a:rPr>
              <a:t>Career and Technical Education program.</a:t>
            </a:r>
          </a:p>
          <a:p>
            <a:endParaRPr lang="en-US" altLang="en-US" sz="1700" dirty="0">
              <a:ea typeface="ヒラギノ角ゴ Pro W3" pitchFamily="-80" charset="-128"/>
            </a:endParaRPr>
          </a:p>
          <a:p>
            <a:r>
              <a:rPr lang="en-US" altLang="en-US" sz="1700" dirty="0">
                <a:ea typeface="ヒラギノ角ゴ Pro W3" pitchFamily="-80" charset="-128"/>
              </a:rPr>
              <a:t>The most</a:t>
            </a:r>
            <a:r>
              <a:rPr lang="en-US" altLang="en-US" sz="1700" baseline="0" dirty="0">
                <a:ea typeface="ヒラギノ角ゴ Pro W3" pitchFamily="-80" charset="-128"/>
              </a:rPr>
              <a:t> obvious is the coursework where we teach academic and technical skills.</a:t>
            </a:r>
          </a:p>
          <a:p>
            <a:endParaRPr lang="en-US" altLang="en-US" sz="1700" baseline="0" dirty="0">
              <a:ea typeface="ヒラギノ角ゴ Pro W3" pitchFamily="-80" charset="-128"/>
            </a:endParaRPr>
          </a:p>
          <a:p>
            <a:r>
              <a:rPr lang="en-US" altLang="en-US" sz="1700" baseline="0" dirty="0">
                <a:ea typeface="ヒラギノ角ゴ Pro W3" pitchFamily="-80" charset="-128"/>
              </a:rPr>
              <a:t>We teach leadership and other soft skills though our CTSOs.</a:t>
            </a:r>
          </a:p>
          <a:p>
            <a:endParaRPr lang="en-US" altLang="en-US" sz="1700" baseline="0" dirty="0">
              <a:ea typeface="ヒラギノ角ゴ Pro W3" pitchFamily="-80" charset="-128"/>
            </a:endParaRPr>
          </a:p>
          <a:p>
            <a:r>
              <a:rPr lang="en-US" altLang="en-US" sz="1700" baseline="0" dirty="0">
                <a:ea typeface="ヒラギノ角ゴ Pro W3" pitchFamily="-80" charset="-128"/>
              </a:rPr>
              <a:t>And then there is work-based learning …</a:t>
            </a:r>
            <a:endParaRPr lang="en-US" altLang="en-US" sz="1700" dirty="0">
              <a:ea typeface="ヒラギノ角ゴ Pro W3" pitchFamily="-80" charset="-128"/>
            </a:endParaRPr>
          </a:p>
          <a:p>
            <a:endParaRPr lang="en-US" altLang="en-US" dirty="0">
              <a:ea typeface="ヒラギノ角ゴ Pro W3" pitchFamily="-80" charset="-128"/>
            </a:endParaRPr>
          </a:p>
        </p:txBody>
      </p:sp>
      <p:sp>
        <p:nvSpPr>
          <p:cNvPr id="36868" name="Slide Number Placeholder 3"/>
          <p:cNvSpPr>
            <a:spLocks noGrp="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ヒラギノ角ゴ Pro W3" pitchFamily="-80" charset="-128"/>
              </a:defRPr>
            </a:lvl1pPr>
            <a:lvl2pPr marL="784225" indent="-300038">
              <a:defRPr sz="2400">
                <a:solidFill>
                  <a:schemeClr val="tx1"/>
                </a:solidFill>
                <a:latin typeface="Arial" charset="0"/>
                <a:ea typeface="ヒラギノ角ゴ Pro W3" pitchFamily="-80" charset="-128"/>
              </a:defRPr>
            </a:lvl2pPr>
            <a:lvl3pPr marL="1206500" indent="-239713">
              <a:defRPr sz="2400">
                <a:solidFill>
                  <a:schemeClr val="tx1"/>
                </a:solidFill>
                <a:latin typeface="Arial" charset="0"/>
                <a:ea typeface="ヒラギノ角ゴ Pro W3" pitchFamily="-80" charset="-128"/>
              </a:defRPr>
            </a:lvl3pPr>
            <a:lvl4pPr marL="1690688" indent="-239713">
              <a:defRPr sz="2400">
                <a:solidFill>
                  <a:schemeClr val="tx1"/>
                </a:solidFill>
                <a:latin typeface="Arial" charset="0"/>
                <a:ea typeface="ヒラギノ角ゴ Pro W3" pitchFamily="-80" charset="-128"/>
              </a:defRPr>
            </a:lvl4pPr>
            <a:lvl5pPr marL="2173288" indent="-239713">
              <a:defRPr sz="2400">
                <a:solidFill>
                  <a:schemeClr val="tx1"/>
                </a:solidFill>
                <a:latin typeface="Arial" charset="0"/>
                <a:ea typeface="ヒラギノ角ゴ Pro W3" pitchFamily="-80" charset="-128"/>
              </a:defRPr>
            </a:lvl5pPr>
            <a:lvl6pPr marL="2630488" indent="-239713" eaLnBrk="0" fontAlgn="base" hangingPunct="0">
              <a:spcBef>
                <a:spcPct val="0"/>
              </a:spcBef>
              <a:spcAft>
                <a:spcPct val="0"/>
              </a:spcAft>
              <a:defRPr sz="2400">
                <a:solidFill>
                  <a:schemeClr val="tx1"/>
                </a:solidFill>
                <a:latin typeface="Arial" charset="0"/>
                <a:ea typeface="ヒラギノ角ゴ Pro W3" pitchFamily="-80" charset="-128"/>
              </a:defRPr>
            </a:lvl6pPr>
            <a:lvl7pPr marL="3087688" indent="-239713" eaLnBrk="0" fontAlgn="base" hangingPunct="0">
              <a:spcBef>
                <a:spcPct val="0"/>
              </a:spcBef>
              <a:spcAft>
                <a:spcPct val="0"/>
              </a:spcAft>
              <a:defRPr sz="2400">
                <a:solidFill>
                  <a:schemeClr val="tx1"/>
                </a:solidFill>
                <a:latin typeface="Arial" charset="0"/>
                <a:ea typeface="ヒラギノ角ゴ Pro W3" pitchFamily="-80" charset="-128"/>
              </a:defRPr>
            </a:lvl7pPr>
            <a:lvl8pPr marL="3544888" indent="-239713" eaLnBrk="0" fontAlgn="base" hangingPunct="0">
              <a:spcBef>
                <a:spcPct val="0"/>
              </a:spcBef>
              <a:spcAft>
                <a:spcPct val="0"/>
              </a:spcAft>
              <a:defRPr sz="2400">
                <a:solidFill>
                  <a:schemeClr val="tx1"/>
                </a:solidFill>
                <a:latin typeface="Arial" charset="0"/>
                <a:ea typeface="ヒラギノ角ゴ Pro W3" pitchFamily="-80" charset="-128"/>
              </a:defRPr>
            </a:lvl8pPr>
            <a:lvl9pPr marL="4002088" indent="-239713" eaLnBrk="0" fontAlgn="base" hangingPunct="0">
              <a:spcBef>
                <a:spcPct val="0"/>
              </a:spcBef>
              <a:spcAft>
                <a:spcPct val="0"/>
              </a:spcAft>
              <a:defRPr sz="2400">
                <a:solidFill>
                  <a:schemeClr val="tx1"/>
                </a:solidFill>
                <a:latin typeface="Arial" charset="0"/>
                <a:ea typeface="ヒラギノ角ゴ Pro W3" pitchFamily="-80" charset="-128"/>
              </a:defRPr>
            </a:lvl9pPr>
          </a:lstStyle>
          <a:p>
            <a:fld id="{B62BD13E-06AF-47EA-9B2F-C5424574E7F4}" type="slidenum">
              <a:rPr lang="en-US" altLang="en-US" sz="1200" smtClean="0"/>
              <a:pPr/>
              <a:t>20</a:t>
            </a:fld>
            <a:endParaRPr lang="en-US" altLang="en-US" sz="1200"/>
          </a:p>
        </p:txBody>
      </p:sp>
    </p:spTree>
    <p:extLst>
      <p:ext uri="{BB962C8B-B14F-4D97-AF65-F5344CB8AC3E}">
        <p14:creationId xmlns:p14="http://schemas.microsoft.com/office/powerpoint/2010/main" val="44260069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p:cNvSpPr>
            <a:spLocks noGrp="1" noRot="1" noChangeAspect="1" noChangeArrowheads="1" noTextEdit="1"/>
          </p:cNvSpPr>
          <p:nvPr>
            <p:ph type="sldImg"/>
          </p:nvPr>
        </p:nvSpPr>
        <p:spPr>
          <a:xfrm>
            <a:off x="1138238" y="720725"/>
            <a:ext cx="3981450" cy="2239963"/>
          </a:xfrm>
          <a:ln/>
        </p:spPr>
      </p:sp>
      <p:sp>
        <p:nvSpPr>
          <p:cNvPr id="36867" name="Rectangle 3"/>
          <p:cNvSpPr>
            <a:spLocks noGrp="1" noChangeArrowheads="1"/>
          </p:cNvSpPr>
          <p:nvPr>
            <p:ph type="body" idx="1"/>
          </p:nvPr>
        </p:nvSpPr>
        <p:spPr>
          <a:xfrm>
            <a:off x="974725" y="3200400"/>
            <a:ext cx="5365750" cy="5680075"/>
          </a:xfrm>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r>
              <a:rPr lang="en-US" altLang="en-US" sz="1600" dirty="0">
                <a:ea typeface="ヒラギノ角ゴ Pro W3" pitchFamily="-80" charset="-128"/>
              </a:rPr>
              <a:t>The </a:t>
            </a:r>
            <a:r>
              <a:rPr lang="en-US" altLang="en-US" sz="1600" u="sng" dirty="0">
                <a:ea typeface="ヒラギノ角ゴ Pro W3" pitchFamily="-80" charset="-128"/>
              </a:rPr>
              <a:t>goal </a:t>
            </a:r>
            <a:r>
              <a:rPr lang="en-US" altLang="en-US" sz="1600" dirty="0">
                <a:ea typeface="ヒラギノ角ゴ Pro W3" pitchFamily="-80" charset="-128"/>
              </a:rPr>
              <a:t>of work-based learning is to get students into the workplace so they can learn about the world of work. </a:t>
            </a:r>
          </a:p>
          <a:p>
            <a:r>
              <a:rPr lang="en-US" altLang="en-US" sz="1600" dirty="0">
                <a:ea typeface="ヒラギノ角ゴ Pro W3" pitchFamily="-80" charset="-128"/>
              </a:rPr>
              <a:t>Kids need to watch employers work throughout the entire workday in order to learn the many facets of a job. </a:t>
            </a:r>
          </a:p>
          <a:p>
            <a:endParaRPr lang="en-US" altLang="en-US" sz="1600" dirty="0">
              <a:ea typeface="ヒラギノ角ゴ Pro W3" pitchFamily="-80" charset="-128"/>
            </a:endParaRPr>
          </a:p>
          <a:p>
            <a:r>
              <a:rPr lang="en-US" altLang="en-US" sz="1600" dirty="0">
                <a:ea typeface="ヒラギノ角ゴ Pro W3" pitchFamily="-80" charset="-128"/>
              </a:rPr>
              <a:t>It is </a:t>
            </a:r>
            <a:r>
              <a:rPr lang="en-US" altLang="en-US" sz="1600" u="sng" dirty="0">
                <a:ea typeface="ヒラギノ角ゴ Pro W3" pitchFamily="-80" charset="-128"/>
              </a:rPr>
              <a:t>hoped</a:t>
            </a:r>
            <a:r>
              <a:rPr lang="en-US" altLang="en-US" sz="1600" dirty="0">
                <a:ea typeface="ヒラギノ角ゴ Pro W3" pitchFamily="-80" charset="-128"/>
              </a:rPr>
              <a:t> that students will </a:t>
            </a:r>
            <a:r>
              <a:rPr lang="en-US" altLang="en-US" sz="1600" u="sng" dirty="0">
                <a:ea typeface="ヒラギノ角ゴ Pro W3" pitchFamily="-80" charset="-128"/>
              </a:rPr>
              <a:t>connect</a:t>
            </a:r>
            <a:r>
              <a:rPr lang="en-US" altLang="en-US" sz="1600" dirty="0">
                <a:ea typeface="ヒラギノ角ゴ Pro W3" pitchFamily="-80" charset="-128"/>
              </a:rPr>
              <a:t> what they are learning in the classroom with what they experience on the job.  </a:t>
            </a:r>
          </a:p>
          <a:p>
            <a:r>
              <a:rPr lang="en-US" altLang="en-US" sz="1600" dirty="0">
                <a:ea typeface="ヒラギノ角ゴ Pro W3" pitchFamily="-80" charset="-128"/>
              </a:rPr>
              <a:t>All students participating in work-based learning have a mentor teacher who is responsible for helping them make those important connections between school and work.</a:t>
            </a:r>
          </a:p>
          <a:p>
            <a:endParaRPr lang="en-US" altLang="en-US" sz="1600" dirty="0">
              <a:ea typeface="ヒラギノ角ゴ Pro W3" pitchFamily="-80" charset="-128"/>
            </a:endParaRPr>
          </a:p>
          <a:p>
            <a:r>
              <a:rPr lang="en-US" altLang="en-US" sz="1600" dirty="0">
                <a:ea typeface="ヒラギノ角ゴ Pro W3" pitchFamily="-80" charset="-128"/>
              </a:rPr>
              <a:t>As the CDC, you are probably the person at your school who is in charge of work-based learning. </a:t>
            </a:r>
          </a:p>
        </p:txBody>
      </p:sp>
      <p:sp>
        <p:nvSpPr>
          <p:cNvPr id="36868" name="Slide Number Placeholder 3"/>
          <p:cNvSpPr>
            <a:spLocks noGrp="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ヒラギノ角ゴ Pro W3" pitchFamily="-80" charset="-128"/>
              </a:defRPr>
            </a:lvl1pPr>
            <a:lvl2pPr marL="784225" indent="-300038">
              <a:defRPr sz="2400">
                <a:solidFill>
                  <a:schemeClr val="tx1"/>
                </a:solidFill>
                <a:latin typeface="Arial" charset="0"/>
                <a:ea typeface="ヒラギノ角ゴ Pro W3" pitchFamily="-80" charset="-128"/>
              </a:defRPr>
            </a:lvl2pPr>
            <a:lvl3pPr marL="1206500" indent="-239713">
              <a:defRPr sz="2400">
                <a:solidFill>
                  <a:schemeClr val="tx1"/>
                </a:solidFill>
                <a:latin typeface="Arial" charset="0"/>
                <a:ea typeface="ヒラギノ角ゴ Pro W3" pitchFamily="-80" charset="-128"/>
              </a:defRPr>
            </a:lvl3pPr>
            <a:lvl4pPr marL="1690688" indent="-239713">
              <a:defRPr sz="2400">
                <a:solidFill>
                  <a:schemeClr val="tx1"/>
                </a:solidFill>
                <a:latin typeface="Arial" charset="0"/>
                <a:ea typeface="ヒラギノ角ゴ Pro W3" pitchFamily="-80" charset="-128"/>
              </a:defRPr>
            </a:lvl4pPr>
            <a:lvl5pPr marL="2173288" indent="-239713">
              <a:defRPr sz="2400">
                <a:solidFill>
                  <a:schemeClr val="tx1"/>
                </a:solidFill>
                <a:latin typeface="Arial" charset="0"/>
                <a:ea typeface="ヒラギノ角ゴ Pro W3" pitchFamily="-80" charset="-128"/>
              </a:defRPr>
            </a:lvl5pPr>
            <a:lvl6pPr marL="2630488" indent="-239713" eaLnBrk="0" fontAlgn="base" hangingPunct="0">
              <a:spcBef>
                <a:spcPct val="0"/>
              </a:spcBef>
              <a:spcAft>
                <a:spcPct val="0"/>
              </a:spcAft>
              <a:defRPr sz="2400">
                <a:solidFill>
                  <a:schemeClr val="tx1"/>
                </a:solidFill>
                <a:latin typeface="Arial" charset="0"/>
                <a:ea typeface="ヒラギノ角ゴ Pro W3" pitchFamily="-80" charset="-128"/>
              </a:defRPr>
            </a:lvl6pPr>
            <a:lvl7pPr marL="3087688" indent="-239713" eaLnBrk="0" fontAlgn="base" hangingPunct="0">
              <a:spcBef>
                <a:spcPct val="0"/>
              </a:spcBef>
              <a:spcAft>
                <a:spcPct val="0"/>
              </a:spcAft>
              <a:defRPr sz="2400">
                <a:solidFill>
                  <a:schemeClr val="tx1"/>
                </a:solidFill>
                <a:latin typeface="Arial" charset="0"/>
                <a:ea typeface="ヒラギノ角ゴ Pro W3" pitchFamily="-80" charset="-128"/>
              </a:defRPr>
            </a:lvl7pPr>
            <a:lvl8pPr marL="3544888" indent="-239713" eaLnBrk="0" fontAlgn="base" hangingPunct="0">
              <a:spcBef>
                <a:spcPct val="0"/>
              </a:spcBef>
              <a:spcAft>
                <a:spcPct val="0"/>
              </a:spcAft>
              <a:defRPr sz="2400">
                <a:solidFill>
                  <a:schemeClr val="tx1"/>
                </a:solidFill>
                <a:latin typeface="Arial" charset="0"/>
                <a:ea typeface="ヒラギノ角ゴ Pro W3" pitchFamily="-80" charset="-128"/>
              </a:defRPr>
            </a:lvl8pPr>
            <a:lvl9pPr marL="4002088" indent="-239713" eaLnBrk="0" fontAlgn="base" hangingPunct="0">
              <a:spcBef>
                <a:spcPct val="0"/>
              </a:spcBef>
              <a:spcAft>
                <a:spcPct val="0"/>
              </a:spcAft>
              <a:defRPr sz="2400">
                <a:solidFill>
                  <a:schemeClr val="tx1"/>
                </a:solidFill>
                <a:latin typeface="Arial" charset="0"/>
                <a:ea typeface="ヒラギノ角ゴ Pro W3" pitchFamily="-80" charset="-128"/>
              </a:defRPr>
            </a:lvl9pPr>
          </a:lstStyle>
          <a:p>
            <a:fld id="{B62BD13E-06AF-47EA-9B2F-C5424574E7F4}" type="slidenum">
              <a:rPr lang="en-US" altLang="en-US" sz="1200" smtClean="0"/>
              <a:pPr/>
              <a:t>21</a:t>
            </a:fld>
            <a:endParaRPr lang="en-US" altLang="en-US" sz="1200"/>
          </a:p>
        </p:txBody>
      </p:sp>
    </p:spTree>
    <p:extLst>
      <p:ext uri="{BB962C8B-B14F-4D97-AF65-F5344CB8AC3E}">
        <p14:creationId xmlns:p14="http://schemas.microsoft.com/office/powerpoint/2010/main" val="60808246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550863" y="685800"/>
            <a:ext cx="4741862" cy="2668588"/>
          </a:xfrm>
        </p:spPr>
      </p:sp>
      <p:sp>
        <p:nvSpPr>
          <p:cNvPr id="3" name="Notes Placeholder 2"/>
          <p:cNvSpPr>
            <a:spLocks noGrp="1"/>
          </p:cNvSpPr>
          <p:nvPr>
            <p:ph type="body" idx="1"/>
          </p:nvPr>
        </p:nvSpPr>
        <p:spPr>
          <a:xfrm>
            <a:off x="685800" y="3505200"/>
            <a:ext cx="5486400" cy="5486400"/>
          </a:xfrm>
        </p:spPr>
        <p:txBody>
          <a:bodyPr>
            <a:noAutofit/>
          </a:bodyPr>
          <a:lstStyle/>
          <a:p>
            <a:r>
              <a:rPr lang="en-US" sz="1600" dirty="0"/>
              <a:t>First – what is work-based learning</a:t>
            </a:r>
          </a:p>
          <a:p>
            <a:endParaRPr lang="en-US" sz="1600" dirty="0"/>
          </a:p>
          <a:p>
            <a:r>
              <a:rPr lang="en-US" sz="1600" dirty="0"/>
              <a:t>Work-based learning (WBL) is an educational strategy that provides students with real-life work experiences where they can apply academic and technical skills and develop employability skills. </a:t>
            </a:r>
          </a:p>
          <a:p>
            <a:endParaRPr lang="en-US" sz="1600" dirty="0"/>
          </a:p>
          <a:p>
            <a:r>
              <a:rPr lang="en-US" sz="1600" dirty="0"/>
              <a:t>Work-based learning experiences occur in a work setting, typically at an employer's worksite. </a:t>
            </a:r>
          </a:p>
          <a:p>
            <a:endParaRPr lang="en-US" sz="1600" dirty="0"/>
          </a:p>
          <a:p>
            <a:r>
              <a:rPr lang="en-US" sz="1600" dirty="0"/>
              <a:t>The work-based learning activities are coordinated with school-based activities in an attempt to show students the "why" of what they are learning in school. </a:t>
            </a:r>
          </a:p>
          <a:p>
            <a:endParaRPr lang="en-US" sz="1600" dirty="0"/>
          </a:p>
          <a:p>
            <a:r>
              <a:rPr lang="en-US" sz="1600" dirty="0"/>
              <a:t>Work-based learning strategies provide career awareness, career exploration, career planning, and help students achieve competencies such as positive work attitudes and employability skills. </a:t>
            </a:r>
          </a:p>
          <a:p>
            <a:endParaRPr lang="en-US" sz="1600" dirty="0"/>
          </a:p>
          <a:p>
            <a:endParaRPr lang="en-US" sz="1600" dirty="0"/>
          </a:p>
          <a:p>
            <a:r>
              <a:rPr lang="en-US" sz="1600" dirty="0"/>
              <a:t>=====</a:t>
            </a:r>
          </a:p>
          <a:p>
            <a:r>
              <a:rPr lang="en-US" sz="1600" dirty="0"/>
              <a:t>Graphic</a:t>
            </a:r>
          </a:p>
          <a:p>
            <a:r>
              <a:rPr lang="en-US" sz="1600" dirty="0"/>
              <a:t>http://</a:t>
            </a:r>
            <a:r>
              <a:rPr lang="en-US" sz="1600" dirty="0" err="1"/>
              <a:t>www.proprofs.com</a:t>
            </a:r>
            <a:r>
              <a:rPr lang="en-US" sz="1600" dirty="0"/>
              <a:t>/quiz-school/upload/</a:t>
            </a:r>
            <a:r>
              <a:rPr lang="en-US" sz="1600" dirty="0" err="1"/>
              <a:t>yuiupload</a:t>
            </a:r>
            <a:r>
              <a:rPr lang="en-US" sz="1600" dirty="0"/>
              <a:t>/1598763555.jpg</a:t>
            </a:r>
          </a:p>
          <a:p>
            <a:endParaRPr lang="en-US" sz="1600" dirty="0"/>
          </a:p>
          <a:p>
            <a:r>
              <a:rPr lang="en-US" sz="1600" dirty="0"/>
              <a:t>http://</a:t>
            </a:r>
            <a:r>
              <a:rPr lang="en-US" sz="1600" dirty="0" err="1"/>
              <a:t>jacobjwalker.effectiveeducation.org</a:t>
            </a:r>
            <a:r>
              <a:rPr lang="en-US" sz="1600" dirty="0"/>
              <a:t>/blog/2014/07/13/thought-of-the-day-why-career-technical-teachers-can-make-extraordinary-academic-teachers/#more-2412</a:t>
            </a:r>
          </a:p>
        </p:txBody>
      </p:sp>
      <p:sp>
        <p:nvSpPr>
          <p:cNvPr id="4" name="Slide Number Placeholder 3"/>
          <p:cNvSpPr>
            <a:spLocks noGrp="1"/>
          </p:cNvSpPr>
          <p:nvPr>
            <p:ph type="sldNum" sz="quarter" idx="10"/>
          </p:nvPr>
        </p:nvSpPr>
        <p:spPr/>
        <p:txBody>
          <a:bodyPr/>
          <a:lstStyle/>
          <a:p>
            <a:fld id="{FB46C6A2-84B9-4F4B-9D29-2CFB53138DBA}" type="slidenum">
              <a:rPr lang="en-US" smtClean="0"/>
              <a:pPr/>
              <a:t>22</a:t>
            </a:fld>
            <a:endParaRPr lang="en-US"/>
          </a:p>
        </p:txBody>
      </p:sp>
    </p:spTree>
    <p:extLst>
      <p:ext uri="{BB962C8B-B14F-4D97-AF65-F5344CB8AC3E}">
        <p14:creationId xmlns:p14="http://schemas.microsoft.com/office/powerpoint/2010/main" val="210657434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500063" y="685800"/>
            <a:ext cx="2081212" cy="1171575"/>
          </a:xfrm>
        </p:spPr>
      </p:sp>
      <p:sp>
        <p:nvSpPr>
          <p:cNvPr id="3" name="Notes Placeholder 2"/>
          <p:cNvSpPr>
            <a:spLocks noGrp="1"/>
          </p:cNvSpPr>
          <p:nvPr>
            <p:ph type="body" idx="1"/>
          </p:nvPr>
        </p:nvSpPr>
        <p:spPr>
          <a:xfrm>
            <a:off x="685800" y="2095019"/>
            <a:ext cx="5486400" cy="7047394"/>
          </a:xfrm>
        </p:spPr>
        <p:txBody>
          <a:bodyPr>
            <a:noAutofit/>
          </a:bodyPr>
          <a:lstStyle/>
          <a:p>
            <a:r>
              <a:rPr lang="en-US" sz="1600" dirty="0"/>
              <a:t>Work-based learning can be organized into these three main categories.</a:t>
            </a:r>
          </a:p>
          <a:p>
            <a:endParaRPr lang="en-US" sz="1600" dirty="0"/>
          </a:p>
          <a:p>
            <a:r>
              <a:rPr lang="en-US" sz="1600" dirty="0"/>
              <a:t>The </a:t>
            </a:r>
            <a:r>
              <a:rPr lang="en-US" sz="1600" u="sng" dirty="0"/>
              <a:t>Exploratory</a:t>
            </a:r>
            <a:r>
              <a:rPr lang="en-US" sz="1600" dirty="0"/>
              <a:t> category is usually emphasized in middle school and into high school,</a:t>
            </a:r>
            <a:r>
              <a:rPr lang="en-US" sz="1600" baseline="0" dirty="0"/>
              <a:t> but it could occur at any age.  In this stage you learning more about the world of work -- rather than a specific occupation.</a:t>
            </a:r>
          </a:p>
          <a:p>
            <a:endParaRPr lang="en-US" sz="1600" baseline="0" dirty="0"/>
          </a:p>
          <a:p>
            <a:r>
              <a:rPr lang="en-US" sz="1600" baseline="0" dirty="0"/>
              <a:t>Once you do the exploration, it is time for </a:t>
            </a:r>
            <a:r>
              <a:rPr lang="en-US" sz="1600" u="sng" baseline="0" dirty="0"/>
              <a:t>Experiential</a:t>
            </a:r>
            <a:r>
              <a:rPr lang="en-US" sz="1600" baseline="0" dirty="0"/>
              <a:t>.  This is a longer commitment to work-based learning where you explore specific occupations that might lead to a career.  You get to try out different jobs, noting your preferences for each kind of work.</a:t>
            </a:r>
          </a:p>
          <a:p>
            <a:endParaRPr lang="en-US" sz="1600" baseline="0" dirty="0"/>
          </a:p>
          <a:p>
            <a:r>
              <a:rPr lang="en-US" sz="1600" baseline="0" dirty="0"/>
              <a:t>In the </a:t>
            </a:r>
            <a:r>
              <a:rPr lang="en-US" sz="1600" u="sng" baseline="0" dirty="0"/>
              <a:t>Engaged</a:t>
            </a:r>
            <a:r>
              <a:rPr lang="en-US" sz="1600" baseline="0" dirty="0"/>
              <a:t> level, you have decided on a career pathway and are now learning what it takes to get you ready for entry-level employment.  You are performing </a:t>
            </a:r>
            <a:r>
              <a:rPr lang="en-US" sz="1600" u="sng" baseline="0" dirty="0"/>
              <a:t>real</a:t>
            </a:r>
            <a:r>
              <a:rPr lang="en-US" sz="1600" baseline="0" dirty="0"/>
              <a:t> tasks in a </a:t>
            </a:r>
            <a:r>
              <a:rPr lang="en-US" sz="1600" u="sng" baseline="0" dirty="0"/>
              <a:t>real</a:t>
            </a:r>
            <a:r>
              <a:rPr lang="en-US" sz="1600" baseline="0" dirty="0"/>
              <a:t> work environment.</a:t>
            </a:r>
          </a:p>
          <a:p>
            <a:endParaRPr lang="en-US" sz="1600" baseline="0" dirty="0"/>
          </a:p>
          <a:p>
            <a:r>
              <a:rPr lang="en-US" sz="1600" baseline="0" dirty="0"/>
              <a:t>You will notice that some of these items are on multiple lists, and depending on the specific situation, more could cross over to other lists.</a:t>
            </a:r>
          </a:p>
          <a:p>
            <a:endParaRPr lang="en-US" sz="1600" baseline="0" dirty="0"/>
          </a:p>
          <a:p>
            <a:r>
              <a:rPr lang="en-US" sz="1600" baseline="0" dirty="0"/>
              <a:t>In the first column you watch someone work,</a:t>
            </a:r>
          </a:p>
          <a:p>
            <a:r>
              <a:rPr lang="en-US" sz="1600" baseline="0" dirty="0"/>
              <a:t>Then in the middle you actually do some work</a:t>
            </a:r>
            <a:br>
              <a:rPr lang="en-US" sz="1600" baseline="0" dirty="0"/>
            </a:br>
            <a:r>
              <a:rPr lang="en-US" sz="1600" baseline="0" dirty="0"/>
              <a:t>and in the third column you do work in your chosen career pathway.</a:t>
            </a:r>
          </a:p>
          <a:p>
            <a:endParaRPr lang="en-US" sz="1600" baseline="0" dirty="0"/>
          </a:p>
          <a:p>
            <a:endParaRPr lang="en-US" sz="1600" dirty="0"/>
          </a:p>
        </p:txBody>
      </p:sp>
      <p:sp>
        <p:nvSpPr>
          <p:cNvPr id="4" name="Slide Number Placeholder 3"/>
          <p:cNvSpPr>
            <a:spLocks noGrp="1"/>
          </p:cNvSpPr>
          <p:nvPr>
            <p:ph type="sldNum" sz="quarter" idx="10"/>
          </p:nvPr>
        </p:nvSpPr>
        <p:spPr/>
        <p:txBody>
          <a:bodyPr/>
          <a:lstStyle/>
          <a:p>
            <a:fld id="{FB46C6A2-84B9-4F4B-9D29-2CFB53138DBA}" type="slidenum">
              <a:rPr lang="en-US" smtClean="0"/>
              <a:pPr/>
              <a:t>23</a:t>
            </a:fld>
            <a:endParaRPr lang="en-US"/>
          </a:p>
        </p:txBody>
      </p:sp>
    </p:spTree>
    <p:extLst>
      <p:ext uri="{BB962C8B-B14F-4D97-AF65-F5344CB8AC3E}">
        <p14:creationId xmlns:p14="http://schemas.microsoft.com/office/powerpoint/2010/main" val="353019302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Slide Image Placeholder 1"/>
          <p:cNvSpPr>
            <a:spLocks noGrp="1" noRot="1" noChangeAspect="1" noTextEdit="1"/>
          </p:cNvSpPr>
          <p:nvPr>
            <p:ph type="sldImg"/>
          </p:nvPr>
        </p:nvSpPr>
        <p:spPr>
          <a:ln/>
        </p:spPr>
      </p:sp>
      <p:sp>
        <p:nvSpPr>
          <p:cNvPr id="37891" name="Notes Placeholder 2"/>
          <p:cNvSpPr>
            <a:spLocks noGrp="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r>
              <a:rPr lang="en-US" altLang="en-US" sz="1600" dirty="0">
                <a:latin typeface="Times New Roman" panose="02020603050405020304" pitchFamily="18" charset="0"/>
                <a:ea typeface="ヒラギノ角ゴ Pro W3" pitchFamily="-80" charset="-128"/>
                <a:cs typeface="Times New Roman" panose="02020603050405020304" pitchFamily="18" charset="0"/>
              </a:rPr>
              <a:t>Work-based learning benefits everyone.</a:t>
            </a:r>
          </a:p>
          <a:p>
            <a:endParaRPr lang="en-US" altLang="en-US" sz="1600" dirty="0">
              <a:latin typeface="Times New Roman" panose="02020603050405020304" pitchFamily="18" charset="0"/>
              <a:ea typeface="ヒラギノ角ゴ Pro W3" pitchFamily="-80" charset="-128"/>
              <a:cs typeface="Times New Roman" panose="02020603050405020304" pitchFamily="18" charset="0"/>
            </a:endParaRPr>
          </a:p>
          <a:p>
            <a:r>
              <a:rPr lang="en-US" altLang="en-US" sz="1600" dirty="0">
                <a:latin typeface="Times New Roman" panose="02020603050405020304" pitchFamily="18" charset="0"/>
                <a:ea typeface="ヒラギノ角ゴ Pro W3" pitchFamily="-80" charset="-128"/>
                <a:cs typeface="Times New Roman" panose="02020603050405020304" pitchFamily="18" charset="0"/>
              </a:rPr>
              <a:t>There are lots of benefits for the students.</a:t>
            </a:r>
          </a:p>
          <a:p>
            <a:endParaRPr lang="en-US" altLang="en-US" sz="1600" dirty="0">
              <a:latin typeface="Times New Roman" panose="02020603050405020304" pitchFamily="18" charset="0"/>
              <a:ea typeface="ヒラギノ角ゴ Pro W3" pitchFamily="-80" charset="-128"/>
              <a:cs typeface="Times New Roman" panose="02020603050405020304" pitchFamily="18" charset="0"/>
            </a:endParaRPr>
          </a:p>
          <a:p>
            <a:r>
              <a:rPr lang="en-US" altLang="en-US" sz="1600" dirty="0">
                <a:latin typeface="Times New Roman" panose="02020603050405020304" pitchFamily="18" charset="0"/>
                <a:ea typeface="ヒラギノ角ゴ Pro W3" pitchFamily="-80" charset="-128"/>
                <a:cs typeface="Times New Roman" panose="02020603050405020304" pitchFamily="18" charset="0"/>
              </a:rPr>
              <a:t>Connecting what the kids learn in the classroom -- with what they will be doing when they later enter the workforce -- is essential.</a:t>
            </a:r>
          </a:p>
          <a:p>
            <a:endParaRPr lang="en-US" altLang="en-US" sz="1600" dirty="0">
              <a:latin typeface="Times New Roman" panose="02020603050405020304" pitchFamily="18" charset="0"/>
              <a:ea typeface="ヒラギノ角ゴ Pro W3" pitchFamily="-80" charset="-128"/>
              <a:cs typeface="Times New Roman" panose="02020603050405020304" pitchFamily="18" charset="0"/>
            </a:endParaRPr>
          </a:p>
          <a:p>
            <a:r>
              <a:rPr lang="en-US" altLang="en-US" sz="1600" dirty="0">
                <a:latin typeface="Times New Roman" panose="02020603050405020304" pitchFamily="18" charset="0"/>
                <a:ea typeface="ヒラギノ角ゴ Pro W3" pitchFamily="-80" charset="-128"/>
                <a:cs typeface="Times New Roman" panose="02020603050405020304" pitchFamily="18" charset="0"/>
              </a:rPr>
              <a:t>For</a:t>
            </a:r>
            <a:r>
              <a:rPr lang="en-US" altLang="en-US" sz="1600" baseline="0" dirty="0">
                <a:latin typeface="Times New Roman" panose="02020603050405020304" pitchFamily="18" charset="0"/>
                <a:ea typeface="ヒラギノ角ゴ Pro W3" pitchFamily="-80" charset="-128"/>
                <a:cs typeface="Times New Roman" panose="02020603050405020304" pitchFamily="18" charset="0"/>
              </a:rPr>
              <a:t> many kids,</a:t>
            </a:r>
            <a:r>
              <a:rPr lang="en-US" altLang="en-US" sz="1600" dirty="0">
                <a:latin typeface="Times New Roman" panose="02020603050405020304" pitchFamily="18" charset="0"/>
                <a:ea typeface="ヒラギノ角ゴ Pro W3" pitchFamily="-80" charset="-128"/>
                <a:cs typeface="Times New Roman" panose="02020603050405020304" pitchFamily="18" charset="0"/>
              </a:rPr>
              <a:t> work-based learning </a:t>
            </a:r>
            <a:r>
              <a:rPr lang="en-US" altLang="en-US" sz="1600" baseline="0" dirty="0">
                <a:latin typeface="Times New Roman" panose="02020603050405020304" pitchFamily="18" charset="0"/>
                <a:ea typeface="ヒラギノ角ゴ Pro W3" pitchFamily="-80" charset="-128"/>
                <a:cs typeface="Times New Roman" panose="02020603050405020304" pitchFamily="18" charset="0"/>
              </a:rPr>
              <a:t>gives them a </a:t>
            </a:r>
            <a:r>
              <a:rPr lang="en-US" altLang="en-US" sz="1600" u="sng" baseline="0" dirty="0">
                <a:latin typeface="Times New Roman" panose="02020603050405020304" pitchFamily="18" charset="0"/>
                <a:ea typeface="ヒラギノ角ゴ Pro W3" pitchFamily="-80" charset="-128"/>
                <a:cs typeface="Times New Roman" panose="02020603050405020304" pitchFamily="18" charset="0"/>
              </a:rPr>
              <a:t>reason</a:t>
            </a:r>
            <a:r>
              <a:rPr lang="en-US" altLang="en-US" sz="1600" baseline="0" dirty="0">
                <a:latin typeface="Times New Roman" panose="02020603050405020304" pitchFamily="18" charset="0"/>
                <a:ea typeface="ヒラギノ角ゴ Pro W3" pitchFamily="-80" charset="-128"/>
                <a:cs typeface="Times New Roman" panose="02020603050405020304" pitchFamily="18" charset="0"/>
              </a:rPr>
              <a:t> for </a:t>
            </a:r>
            <a:r>
              <a:rPr lang="en-US" altLang="en-US" sz="1600" u="sng" baseline="0" dirty="0">
                <a:latin typeface="Times New Roman" panose="02020603050405020304" pitchFamily="18" charset="0"/>
                <a:ea typeface="ヒラギノ角ゴ Pro W3" pitchFamily="-80" charset="-128"/>
                <a:cs typeface="Times New Roman" panose="02020603050405020304" pitchFamily="18" charset="0"/>
              </a:rPr>
              <a:t>staying</a:t>
            </a:r>
            <a:r>
              <a:rPr lang="en-US" altLang="en-US" sz="1600" baseline="0" dirty="0">
                <a:latin typeface="Times New Roman" panose="02020603050405020304" pitchFamily="18" charset="0"/>
                <a:ea typeface="ヒラギノ角ゴ Pro W3" pitchFamily="-80" charset="-128"/>
                <a:cs typeface="Times New Roman" panose="02020603050405020304" pitchFamily="18" charset="0"/>
              </a:rPr>
              <a:t> in school.</a:t>
            </a:r>
            <a:endParaRPr lang="en-US" altLang="en-US" sz="1600" dirty="0">
              <a:latin typeface="Times New Roman" panose="02020603050405020304" pitchFamily="18" charset="0"/>
              <a:ea typeface="ヒラギノ角ゴ Pro W3" pitchFamily="-80" charset="-128"/>
              <a:cs typeface="Times New Roman" panose="02020603050405020304" pitchFamily="18" charset="0"/>
            </a:endParaRPr>
          </a:p>
        </p:txBody>
      </p:sp>
      <p:sp>
        <p:nvSpPr>
          <p:cNvPr id="37892" name="Slide Number Placeholder 3"/>
          <p:cNvSpPr>
            <a:spLocks noGrp="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ヒラギノ角ゴ Pro W3" pitchFamily="-80" charset="-128"/>
              </a:defRPr>
            </a:lvl1pPr>
            <a:lvl2pPr marL="784225" indent="-300038">
              <a:defRPr sz="2400">
                <a:solidFill>
                  <a:schemeClr val="tx1"/>
                </a:solidFill>
                <a:latin typeface="Arial" charset="0"/>
                <a:ea typeface="ヒラギノ角ゴ Pro W3" pitchFamily="-80" charset="-128"/>
              </a:defRPr>
            </a:lvl2pPr>
            <a:lvl3pPr marL="1206500" indent="-239713">
              <a:defRPr sz="2400">
                <a:solidFill>
                  <a:schemeClr val="tx1"/>
                </a:solidFill>
                <a:latin typeface="Arial" charset="0"/>
                <a:ea typeface="ヒラギノ角ゴ Pro W3" pitchFamily="-80" charset="-128"/>
              </a:defRPr>
            </a:lvl3pPr>
            <a:lvl4pPr marL="1690688" indent="-239713">
              <a:defRPr sz="2400">
                <a:solidFill>
                  <a:schemeClr val="tx1"/>
                </a:solidFill>
                <a:latin typeface="Arial" charset="0"/>
                <a:ea typeface="ヒラギノ角ゴ Pro W3" pitchFamily="-80" charset="-128"/>
              </a:defRPr>
            </a:lvl4pPr>
            <a:lvl5pPr marL="2173288" indent="-239713">
              <a:defRPr sz="2400">
                <a:solidFill>
                  <a:schemeClr val="tx1"/>
                </a:solidFill>
                <a:latin typeface="Arial" charset="0"/>
                <a:ea typeface="ヒラギノ角ゴ Pro W3" pitchFamily="-80" charset="-128"/>
              </a:defRPr>
            </a:lvl5pPr>
            <a:lvl6pPr marL="2630488" indent="-239713" eaLnBrk="0" fontAlgn="base" hangingPunct="0">
              <a:spcBef>
                <a:spcPct val="0"/>
              </a:spcBef>
              <a:spcAft>
                <a:spcPct val="0"/>
              </a:spcAft>
              <a:defRPr sz="2400">
                <a:solidFill>
                  <a:schemeClr val="tx1"/>
                </a:solidFill>
                <a:latin typeface="Arial" charset="0"/>
                <a:ea typeface="ヒラギノ角ゴ Pro W3" pitchFamily="-80" charset="-128"/>
              </a:defRPr>
            </a:lvl6pPr>
            <a:lvl7pPr marL="3087688" indent="-239713" eaLnBrk="0" fontAlgn="base" hangingPunct="0">
              <a:spcBef>
                <a:spcPct val="0"/>
              </a:spcBef>
              <a:spcAft>
                <a:spcPct val="0"/>
              </a:spcAft>
              <a:defRPr sz="2400">
                <a:solidFill>
                  <a:schemeClr val="tx1"/>
                </a:solidFill>
                <a:latin typeface="Arial" charset="0"/>
                <a:ea typeface="ヒラギノ角ゴ Pro W3" pitchFamily="-80" charset="-128"/>
              </a:defRPr>
            </a:lvl7pPr>
            <a:lvl8pPr marL="3544888" indent="-239713" eaLnBrk="0" fontAlgn="base" hangingPunct="0">
              <a:spcBef>
                <a:spcPct val="0"/>
              </a:spcBef>
              <a:spcAft>
                <a:spcPct val="0"/>
              </a:spcAft>
              <a:defRPr sz="2400">
                <a:solidFill>
                  <a:schemeClr val="tx1"/>
                </a:solidFill>
                <a:latin typeface="Arial" charset="0"/>
                <a:ea typeface="ヒラギノ角ゴ Pro W3" pitchFamily="-80" charset="-128"/>
              </a:defRPr>
            </a:lvl8pPr>
            <a:lvl9pPr marL="4002088" indent="-239713" eaLnBrk="0" fontAlgn="base" hangingPunct="0">
              <a:spcBef>
                <a:spcPct val="0"/>
              </a:spcBef>
              <a:spcAft>
                <a:spcPct val="0"/>
              </a:spcAft>
              <a:defRPr sz="2400">
                <a:solidFill>
                  <a:schemeClr val="tx1"/>
                </a:solidFill>
                <a:latin typeface="Arial" charset="0"/>
                <a:ea typeface="ヒラギノ角ゴ Pro W3" pitchFamily="-80" charset="-128"/>
              </a:defRPr>
            </a:lvl9pPr>
          </a:lstStyle>
          <a:p>
            <a:fld id="{BBCE6F0F-CDFB-476C-9583-64837C258FFC}" type="slidenum">
              <a:rPr lang="en-US" altLang="en-US" sz="1200" smtClean="0"/>
              <a:pPr/>
              <a:t>24</a:t>
            </a:fld>
            <a:endParaRPr lang="en-US" altLang="en-US" sz="1200"/>
          </a:p>
        </p:txBody>
      </p:sp>
    </p:spTree>
    <p:extLst>
      <p:ext uri="{BB962C8B-B14F-4D97-AF65-F5344CB8AC3E}">
        <p14:creationId xmlns:p14="http://schemas.microsoft.com/office/powerpoint/2010/main" val="323872357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Slide Image Placeholder 1"/>
          <p:cNvSpPr>
            <a:spLocks noGrp="1" noRot="1" noChangeAspect="1" noTextEdit="1"/>
          </p:cNvSpPr>
          <p:nvPr>
            <p:ph type="sldImg"/>
          </p:nvPr>
        </p:nvSpPr>
        <p:spPr>
          <a:ln/>
        </p:spPr>
      </p:sp>
      <p:sp>
        <p:nvSpPr>
          <p:cNvPr id="38915" name="Notes Placeholder 2"/>
          <p:cNvSpPr>
            <a:spLocks noGrp="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r>
              <a:rPr lang="en-US" altLang="en-US" sz="1600" dirty="0">
                <a:ea typeface="ヒラギノ角ゴ Pro W3" pitchFamily="-80" charset="-128"/>
              </a:rPr>
              <a:t>Employers get to have a positive  impact on their future recruits.  </a:t>
            </a:r>
          </a:p>
          <a:p>
            <a:endParaRPr lang="en-US" altLang="en-US" sz="1600" dirty="0">
              <a:ea typeface="ヒラギノ角ゴ Pro W3" pitchFamily="-80" charset="-128"/>
            </a:endParaRPr>
          </a:p>
          <a:p>
            <a:r>
              <a:rPr lang="en-US" altLang="en-US" sz="1600" dirty="0">
                <a:ea typeface="ヒラギノ角ゴ Pro W3" pitchFamily="-80" charset="-128"/>
              </a:rPr>
              <a:t>They get to try out workers and see if they want to hire them permanently.</a:t>
            </a:r>
          </a:p>
        </p:txBody>
      </p:sp>
      <p:sp>
        <p:nvSpPr>
          <p:cNvPr id="38916" name="Slide Number Placeholder 3"/>
          <p:cNvSpPr>
            <a:spLocks noGrp="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ヒラギノ角ゴ Pro W3" pitchFamily="-80" charset="-128"/>
              </a:defRPr>
            </a:lvl1pPr>
            <a:lvl2pPr marL="784225" indent="-300038">
              <a:defRPr sz="2400">
                <a:solidFill>
                  <a:schemeClr val="tx1"/>
                </a:solidFill>
                <a:latin typeface="Arial" charset="0"/>
                <a:ea typeface="ヒラギノ角ゴ Pro W3" pitchFamily="-80" charset="-128"/>
              </a:defRPr>
            </a:lvl2pPr>
            <a:lvl3pPr marL="1206500" indent="-239713">
              <a:defRPr sz="2400">
                <a:solidFill>
                  <a:schemeClr val="tx1"/>
                </a:solidFill>
                <a:latin typeface="Arial" charset="0"/>
                <a:ea typeface="ヒラギノ角ゴ Pro W3" pitchFamily="-80" charset="-128"/>
              </a:defRPr>
            </a:lvl3pPr>
            <a:lvl4pPr marL="1690688" indent="-239713">
              <a:defRPr sz="2400">
                <a:solidFill>
                  <a:schemeClr val="tx1"/>
                </a:solidFill>
                <a:latin typeface="Arial" charset="0"/>
                <a:ea typeface="ヒラギノ角ゴ Pro W3" pitchFamily="-80" charset="-128"/>
              </a:defRPr>
            </a:lvl4pPr>
            <a:lvl5pPr marL="2173288" indent="-239713">
              <a:defRPr sz="2400">
                <a:solidFill>
                  <a:schemeClr val="tx1"/>
                </a:solidFill>
                <a:latin typeface="Arial" charset="0"/>
                <a:ea typeface="ヒラギノ角ゴ Pro W3" pitchFamily="-80" charset="-128"/>
              </a:defRPr>
            </a:lvl5pPr>
            <a:lvl6pPr marL="2630488" indent="-239713" eaLnBrk="0" fontAlgn="base" hangingPunct="0">
              <a:spcBef>
                <a:spcPct val="0"/>
              </a:spcBef>
              <a:spcAft>
                <a:spcPct val="0"/>
              </a:spcAft>
              <a:defRPr sz="2400">
                <a:solidFill>
                  <a:schemeClr val="tx1"/>
                </a:solidFill>
                <a:latin typeface="Arial" charset="0"/>
                <a:ea typeface="ヒラギノ角ゴ Pro W3" pitchFamily="-80" charset="-128"/>
              </a:defRPr>
            </a:lvl6pPr>
            <a:lvl7pPr marL="3087688" indent="-239713" eaLnBrk="0" fontAlgn="base" hangingPunct="0">
              <a:spcBef>
                <a:spcPct val="0"/>
              </a:spcBef>
              <a:spcAft>
                <a:spcPct val="0"/>
              </a:spcAft>
              <a:defRPr sz="2400">
                <a:solidFill>
                  <a:schemeClr val="tx1"/>
                </a:solidFill>
                <a:latin typeface="Arial" charset="0"/>
                <a:ea typeface="ヒラギノ角ゴ Pro W3" pitchFamily="-80" charset="-128"/>
              </a:defRPr>
            </a:lvl7pPr>
            <a:lvl8pPr marL="3544888" indent="-239713" eaLnBrk="0" fontAlgn="base" hangingPunct="0">
              <a:spcBef>
                <a:spcPct val="0"/>
              </a:spcBef>
              <a:spcAft>
                <a:spcPct val="0"/>
              </a:spcAft>
              <a:defRPr sz="2400">
                <a:solidFill>
                  <a:schemeClr val="tx1"/>
                </a:solidFill>
                <a:latin typeface="Arial" charset="0"/>
                <a:ea typeface="ヒラギノ角ゴ Pro W3" pitchFamily="-80" charset="-128"/>
              </a:defRPr>
            </a:lvl8pPr>
            <a:lvl9pPr marL="4002088" indent="-239713" eaLnBrk="0" fontAlgn="base" hangingPunct="0">
              <a:spcBef>
                <a:spcPct val="0"/>
              </a:spcBef>
              <a:spcAft>
                <a:spcPct val="0"/>
              </a:spcAft>
              <a:defRPr sz="2400">
                <a:solidFill>
                  <a:schemeClr val="tx1"/>
                </a:solidFill>
                <a:latin typeface="Arial" charset="0"/>
                <a:ea typeface="ヒラギノ角ゴ Pro W3" pitchFamily="-80" charset="-128"/>
              </a:defRPr>
            </a:lvl9pPr>
          </a:lstStyle>
          <a:p>
            <a:fld id="{9CB3FC36-EE19-4B90-803C-82090B2B62FF}" type="slidenum">
              <a:rPr lang="en-US" altLang="en-US" sz="1200" smtClean="0"/>
              <a:pPr/>
              <a:t>25</a:t>
            </a:fld>
            <a:endParaRPr lang="en-US" altLang="en-US" sz="1200"/>
          </a:p>
        </p:txBody>
      </p:sp>
    </p:spTree>
    <p:extLst>
      <p:ext uri="{BB962C8B-B14F-4D97-AF65-F5344CB8AC3E}">
        <p14:creationId xmlns:p14="http://schemas.microsoft.com/office/powerpoint/2010/main" val="390239288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Slide Image Placeholder 1"/>
          <p:cNvSpPr>
            <a:spLocks noGrp="1" noRot="1" noChangeAspect="1" noTextEdit="1"/>
          </p:cNvSpPr>
          <p:nvPr>
            <p:ph type="sldImg"/>
          </p:nvPr>
        </p:nvSpPr>
        <p:spPr>
          <a:ln/>
        </p:spPr>
      </p:sp>
      <p:sp>
        <p:nvSpPr>
          <p:cNvPr id="39939" name="Notes Placeholder 2"/>
          <p:cNvSpPr>
            <a:spLocks noGrp="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r>
              <a:rPr lang="en-US" altLang="en-US" sz="1600" dirty="0">
                <a:latin typeface="Times New Roman" pitchFamily="-80" charset="0"/>
                <a:ea typeface="ヒラギノ角ゴ Pro W3" pitchFamily="-80" charset="-128"/>
                <a:cs typeface="Times New Roman" pitchFamily="-80" charset="0"/>
              </a:rPr>
              <a:t>Work-based learning </a:t>
            </a:r>
            <a:r>
              <a:rPr lang="en-US" altLang="en-US" sz="1600" u="sng" dirty="0">
                <a:latin typeface="Times New Roman" pitchFamily="-80" charset="0"/>
                <a:ea typeface="ヒラギノ角ゴ Pro W3" pitchFamily="-80" charset="-128"/>
                <a:cs typeface="Times New Roman" pitchFamily="-80" charset="0"/>
              </a:rPr>
              <a:t>should</a:t>
            </a:r>
            <a:r>
              <a:rPr lang="en-US" altLang="en-US" sz="1600" dirty="0">
                <a:latin typeface="Times New Roman" pitchFamily="-80" charset="0"/>
                <a:ea typeface="ヒラギノ角ゴ Pro W3" pitchFamily="-80" charset="-128"/>
                <a:cs typeface="Times New Roman" pitchFamily="-80" charset="0"/>
              </a:rPr>
              <a:t> eliminate many of the -- “Why do we have to learn this?” kind of questions.</a:t>
            </a:r>
          </a:p>
          <a:p>
            <a:endParaRPr lang="en-US" altLang="en-US" sz="1600" dirty="0">
              <a:latin typeface="Times New Roman" pitchFamily="-80" charset="0"/>
              <a:ea typeface="ヒラギノ角ゴ Pro W3" pitchFamily="-80" charset="-128"/>
              <a:cs typeface="Times New Roman" pitchFamily="-80" charset="0"/>
            </a:endParaRPr>
          </a:p>
          <a:p>
            <a:r>
              <a:rPr lang="en-US" altLang="en-US" sz="1600" dirty="0">
                <a:latin typeface="Times New Roman" pitchFamily="-80" charset="0"/>
                <a:ea typeface="ヒラギノ角ゴ Pro W3" pitchFamily="-80" charset="-128"/>
                <a:cs typeface="Times New Roman" pitchFamily="-80" charset="0"/>
              </a:rPr>
              <a:t>Connecting with the business community through students in work-based learning can also help the </a:t>
            </a:r>
            <a:r>
              <a:rPr lang="en-US" altLang="en-US" sz="1600" u="sng" dirty="0">
                <a:latin typeface="Times New Roman" pitchFamily="-80" charset="0"/>
                <a:ea typeface="ヒラギノ角ゴ Pro W3" pitchFamily="-80" charset="-128"/>
                <a:cs typeface="Times New Roman" pitchFamily="-80" charset="0"/>
              </a:rPr>
              <a:t>teacher</a:t>
            </a:r>
            <a:r>
              <a:rPr lang="en-US" altLang="en-US" sz="1600" dirty="0">
                <a:latin typeface="Times New Roman" pitchFamily="-80" charset="0"/>
                <a:ea typeface="ヒラギノ角ゴ Pro W3" pitchFamily="-80" charset="-128"/>
                <a:cs typeface="Times New Roman" pitchFamily="-80" charset="0"/>
              </a:rPr>
              <a:t> keep up with the latest trends in the business or industry that they are teaching.</a:t>
            </a:r>
          </a:p>
        </p:txBody>
      </p:sp>
      <p:sp>
        <p:nvSpPr>
          <p:cNvPr id="39940" name="Slide Number Placeholder 3"/>
          <p:cNvSpPr>
            <a:spLocks noGrp="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ヒラギノ角ゴ Pro W3" pitchFamily="-80" charset="-128"/>
              </a:defRPr>
            </a:lvl1pPr>
            <a:lvl2pPr marL="784225" indent="-300038">
              <a:defRPr sz="2400">
                <a:solidFill>
                  <a:schemeClr val="tx1"/>
                </a:solidFill>
                <a:latin typeface="Arial" charset="0"/>
                <a:ea typeface="ヒラギノ角ゴ Pro W3" pitchFamily="-80" charset="-128"/>
              </a:defRPr>
            </a:lvl2pPr>
            <a:lvl3pPr marL="1206500" indent="-239713">
              <a:defRPr sz="2400">
                <a:solidFill>
                  <a:schemeClr val="tx1"/>
                </a:solidFill>
                <a:latin typeface="Arial" charset="0"/>
                <a:ea typeface="ヒラギノ角ゴ Pro W3" pitchFamily="-80" charset="-128"/>
              </a:defRPr>
            </a:lvl3pPr>
            <a:lvl4pPr marL="1690688" indent="-239713">
              <a:defRPr sz="2400">
                <a:solidFill>
                  <a:schemeClr val="tx1"/>
                </a:solidFill>
                <a:latin typeface="Arial" charset="0"/>
                <a:ea typeface="ヒラギノ角ゴ Pro W3" pitchFamily="-80" charset="-128"/>
              </a:defRPr>
            </a:lvl4pPr>
            <a:lvl5pPr marL="2173288" indent="-239713">
              <a:defRPr sz="2400">
                <a:solidFill>
                  <a:schemeClr val="tx1"/>
                </a:solidFill>
                <a:latin typeface="Arial" charset="0"/>
                <a:ea typeface="ヒラギノ角ゴ Pro W3" pitchFamily="-80" charset="-128"/>
              </a:defRPr>
            </a:lvl5pPr>
            <a:lvl6pPr marL="2630488" indent="-239713" eaLnBrk="0" fontAlgn="base" hangingPunct="0">
              <a:spcBef>
                <a:spcPct val="0"/>
              </a:spcBef>
              <a:spcAft>
                <a:spcPct val="0"/>
              </a:spcAft>
              <a:defRPr sz="2400">
                <a:solidFill>
                  <a:schemeClr val="tx1"/>
                </a:solidFill>
                <a:latin typeface="Arial" charset="0"/>
                <a:ea typeface="ヒラギノ角ゴ Pro W3" pitchFamily="-80" charset="-128"/>
              </a:defRPr>
            </a:lvl6pPr>
            <a:lvl7pPr marL="3087688" indent="-239713" eaLnBrk="0" fontAlgn="base" hangingPunct="0">
              <a:spcBef>
                <a:spcPct val="0"/>
              </a:spcBef>
              <a:spcAft>
                <a:spcPct val="0"/>
              </a:spcAft>
              <a:defRPr sz="2400">
                <a:solidFill>
                  <a:schemeClr val="tx1"/>
                </a:solidFill>
                <a:latin typeface="Arial" charset="0"/>
                <a:ea typeface="ヒラギノ角ゴ Pro W3" pitchFamily="-80" charset="-128"/>
              </a:defRPr>
            </a:lvl7pPr>
            <a:lvl8pPr marL="3544888" indent="-239713" eaLnBrk="0" fontAlgn="base" hangingPunct="0">
              <a:spcBef>
                <a:spcPct val="0"/>
              </a:spcBef>
              <a:spcAft>
                <a:spcPct val="0"/>
              </a:spcAft>
              <a:defRPr sz="2400">
                <a:solidFill>
                  <a:schemeClr val="tx1"/>
                </a:solidFill>
                <a:latin typeface="Arial" charset="0"/>
                <a:ea typeface="ヒラギノ角ゴ Pro W3" pitchFamily="-80" charset="-128"/>
              </a:defRPr>
            </a:lvl8pPr>
            <a:lvl9pPr marL="4002088" indent="-239713" eaLnBrk="0" fontAlgn="base" hangingPunct="0">
              <a:spcBef>
                <a:spcPct val="0"/>
              </a:spcBef>
              <a:spcAft>
                <a:spcPct val="0"/>
              </a:spcAft>
              <a:defRPr sz="2400">
                <a:solidFill>
                  <a:schemeClr val="tx1"/>
                </a:solidFill>
                <a:latin typeface="Arial" charset="0"/>
                <a:ea typeface="ヒラギノ角ゴ Pro W3" pitchFamily="-80" charset="-128"/>
              </a:defRPr>
            </a:lvl9pPr>
          </a:lstStyle>
          <a:p>
            <a:fld id="{CF4AAF54-9442-4C18-B916-2602AAB4E6E1}" type="slidenum">
              <a:rPr lang="en-US" altLang="en-US" sz="1200" smtClean="0"/>
              <a:pPr/>
              <a:t>26</a:t>
            </a:fld>
            <a:endParaRPr lang="en-US" altLang="en-US" sz="1200"/>
          </a:p>
        </p:txBody>
      </p:sp>
    </p:spTree>
    <p:extLst>
      <p:ext uri="{BB962C8B-B14F-4D97-AF65-F5344CB8AC3E}">
        <p14:creationId xmlns:p14="http://schemas.microsoft.com/office/powerpoint/2010/main" val="574799097"/>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Slide Image Placeholder 1"/>
          <p:cNvSpPr>
            <a:spLocks noGrp="1" noRot="1" noChangeAspect="1" noTextEdit="1"/>
          </p:cNvSpPr>
          <p:nvPr>
            <p:ph type="sldImg"/>
          </p:nvPr>
        </p:nvSpPr>
        <p:spPr>
          <a:ln/>
        </p:spPr>
      </p:sp>
      <p:sp>
        <p:nvSpPr>
          <p:cNvPr id="40963" name="Notes Placeholder 2"/>
          <p:cNvSpPr>
            <a:spLocks noGrp="1"/>
          </p:cNvSpPr>
          <p:nvPr>
            <p:ph type="body" idx="1"/>
          </p:nvPr>
        </p:nvSpPr>
        <p:spPr>
          <a:xfrm>
            <a:off x="974725" y="4572000"/>
            <a:ext cx="5365750" cy="4800600"/>
          </a:xfrm>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r>
              <a:rPr lang="en-US" altLang="en-US" sz="1600" dirty="0">
                <a:latin typeface="Times New Roman" pitchFamily="-80" charset="0"/>
                <a:ea typeface="ヒラギノ角ゴ Pro W3" pitchFamily="-80" charset="-128"/>
                <a:cs typeface="Times New Roman" pitchFamily="-80" charset="0"/>
              </a:rPr>
              <a:t>If work-based learning can </a:t>
            </a:r>
            <a:r>
              <a:rPr lang="en-US" altLang="en-US" sz="1600" u="sng" dirty="0">
                <a:latin typeface="Times New Roman" pitchFamily="-80" charset="0"/>
                <a:ea typeface="ヒラギノ角ゴ Pro W3" pitchFamily="-80" charset="-128"/>
                <a:cs typeface="Times New Roman" pitchFamily="-80" charset="0"/>
              </a:rPr>
              <a:t>keep</a:t>
            </a:r>
            <a:r>
              <a:rPr lang="en-US" altLang="en-US" sz="1600" dirty="0">
                <a:latin typeface="Times New Roman" pitchFamily="-80" charset="0"/>
                <a:ea typeface="ヒラギノ角ゴ Pro W3" pitchFamily="-80" charset="-128"/>
                <a:cs typeface="Times New Roman" pitchFamily="-80" charset="0"/>
              </a:rPr>
              <a:t> kids in school and help produce motivated employees, then the whole community wins.</a:t>
            </a:r>
          </a:p>
          <a:p>
            <a:endParaRPr lang="en-US" altLang="en-US" sz="1600" dirty="0">
              <a:latin typeface="Times New Roman" pitchFamily="-80" charset="0"/>
              <a:ea typeface="ヒラギノ角ゴ Pro W3" pitchFamily="-80" charset="-128"/>
              <a:cs typeface="Times New Roman" pitchFamily="-80" charset="0"/>
            </a:endParaRPr>
          </a:p>
          <a:p>
            <a:r>
              <a:rPr lang="en-US" altLang="en-US" sz="1600" dirty="0">
                <a:latin typeface="Times New Roman" pitchFamily="-80" charset="0"/>
                <a:ea typeface="ヒラギノ角ゴ Pro W3" pitchFamily="-80" charset="-128"/>
                <a:cs typeface="Times New Roman" pitchFamily="-80" charset="0"/>
              </a:rPr>
              <a:t>Yes, -- </a:t>
            </a:r>
            <a:r>
              <a:rPr lang="en-US" altLang="en-US" sz="1600" u="sng" dirty="0">
                <a:latin typeface="Times New Roman" pitchFamily="-80" charset="0"/>
                <a:ea typeface="ヒラギノ角ゴ Pro W3" pitchFamily="-80" charset="-128"/>
                <a:cs typeface="Times New Roman" pitchFamily="-80" charset="0"/>
              </a:rPr>
              <a:t>we</a:t>
            </a:r>
            <a:r>
              <a:rPr lang="en-US" altLang="en-US" sz="1600" dirty="0">
                <a:latin typeface="Times New Roman" pitchFamily="-80" charset="0"/>
                <a:ea typeface="ヒラギノ角ゴ Pro W3" pitchFamily="-80" charset="-128"/>
                <a:cs typeface="Times New Roman" pitchFamily="-80" charset="0"/>
              </a:rPr>
              <a:t> have the power to improve the economy just by getting our students out into the workplace.</a:t>
            </a:r>
          </a:p>
        </p:txBody>
      </p:sp>
      <p:sp>
        <p:nvSpPr>
          <p:cNvPr id="40964" name="Slide Number Placeholder 3"/>
          <p:cNvSpPr>
            <a:spLocks noGrp="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ヒラギノ角ゴ Pro W3" pitchFamily="-80" charset="-128"/>
              </a:defRPr>
            </a:lvl1pPr>
            <a:lvl2pPr marL="784225" indent="-300038">
              <a:defRPr sz="2400">
                <a:solidFill>
                  <a:schemeClr val="tx1"/>
                </a:solidFill>
                <a:latin typeface="Arial" charset="0"/>
                <a:ea typeface="ヒラギノ角ゴ Pro W3" pitchFamily="-80" charset="-128"/>
              </a:defRPr>
            </a:lvl2pPr>
            <a:lvl3pPr marL="1206500" indent="-239713">
              <a:defRPr sz="2400">
                <a:solidFill>
                  <a:schemeClr val="tx1"/>
                </a:solidFill>
                <a:latin typeface="Arial" charset="0"/>
                <a:ea typeface="ヒラギノ角ゴ Pro W3" pitchFamily="-80" charset="-128"/>
              </a:defRPr>
            </a:lvl3pPr>
            <a:lvl4pPr marL="1690688" indent="-239713">
              <a:defRPr sz="2400">
                <a:solidFill>
                  <a:schemeClr val="tx1"/>
                </a:solidFill>
                <a:latin typeface="Arial" charset="0"/>
                <a:ea typeface="ヒラギノ角ゴ Pro W3" pitchFamily="-80" charset="-128"/>
              </a:defRPr>
            </a:lvl4pPr>
            <a:lvl5pPr marL="2173288" indent="-239713">
              <a:defRPr sz="2400">
                <a:solidFill>
                  <a:schemeClr val="tx1"/>
                </a:solidFill>
                <a:latin typeface="Arial" charset="0"/>
                <a:ea typeface="ヒラギノ角ゴ Pro W3" pitchFamily="-80" charset="-128"/>
              </a:defRPr>
            </a:lvl5pPr>
            <a:lvl6pPr marL="2630488" indent="-239713" eaLnBrk="0" fontAlgn="base" hangingPunct="0">
              <a:spcBef>
                <a:spcPct val="0"/>
              </a:spcBef>
              <a:spcAft>
                <a:spcPct val="0"/>
              </a:spcAft>
              <a:defRPr sz="2400">
                <a:solidFill>
                  <a:schemeClr val="tx1"/>
                </a:solidFill>
                <a:latin typeface="Arial" charset="0"/>
                <a:ea typeface="ヒラギノ角ゴ Pro W3" pitchFamily="-80" charset="-128"/>
              </a:defRPr>
            </a:lvl6pPr>
            <a:lvl7pPr marL="3087688" indent="-239713" eaLnBrk="0" fontAlgn="base" hangingPunct="0">
              <a:spcBef>
                <a:spcPct val="0"/>
              </a:spcBef>
              <a:spcAft>
                <a:spcPct val="0"/>
              </a:spcAft>
              <a:defRPr sz="2400">
                <a:solidFill>
                  <a:schemeClr val="tx1"/>
                </a:solidFill>
                <a:latin typeface="Arial" charset="0"/>
                <a:ea typeface="ヒラギノ角ゴ Pro W3" pitchFamily="-80" charset="-128"/>
              </a:defRPr>
            </a:lvl7pPr>
            <a:lvl8pPr marL="3544888" indent="-239713" eaLnBrk="0" fontAlgn="base" hangingPunct="0">
              <a:spcBef>
                <a:spcPct val="0"/>
              </a:spcBef>
              <a:spcAft>
                <a:spcPct val="0"/>
              </a:spcAft>
              <a:defRPr sz="2400">
                <a:solidFill>
                  <a:schemeClr val="tx1"/>
                </a:solidFill>
                <a:latin typeface="Arial" charset="0"/>
                <a:ea typeface="ヒラギノ角ゴ Pro W3" pitchFamily="-80" charset="-128"/>
              </a:defRPr>
            </a:lvl8pPr>
            <a:lvl9pPr marL="4002088" indent="-239713" eaLnBrk="0" fontAlgn="base" hangingPunct="0">
              <a:spcBef>
                <a:spcPct val="0"/>
              </a:spcBef>
              <a:spcAft>
                <a:spcPct val="0"/>
              </a:spcAft>
              <a:defRPr sz="2400">
                <a:solidFill>
                  <a:schemeClr val="tx1"/>
                </a:solidFill>
                <a:latin typeface="Arial" charset="0"/>
                <a:ea typeface="ヒラギノ角ゴ Pro W3" pitchFamily="-80" charset="-128"/>
              </a:defRPr>
            </a:lvl9pPr>
          </a:lstStyle>
          <a:p>
            <a:fld id="{5762DB7E-870B-4FDD-ABC3-43BA1CA13330}" type="slidenum">
              <a:rPr lang="en-US" altLang="en-US" sz="1200" smtClean="0"/>
              <a:pPr/>
              <a:t>27</a:t>
            </a:fld>
            <a:endParaRPr lang="en-US" altLang="en-US" sz="1200"/>
          </a:p>
        </p:txBody>
      </p:sp>
    </p:spTree>
    <p:extLst>
      <p:ext uri="{BB962C8B-B14F-4D97-AF65-F5344CB8AC3E}">
        <p14:creationId xmlns:p14="http://schemas.microsoft.com/office/powerpoint/2010/main" val="1208916446"/>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Slide Image Placeholder 1"/>
          <p:cNvSpPr>
            <a:spLocks noGrp="1" noRot="1" noChangeAspect="1" noTextEdit="1"/>
          </p:cNvSpPr>
          <p:nvPr>
            <p:ph type="sldImg"/>
          </p:nvPr>
        </p:nvSpPr>
        <p:spPr>
          <a:xfrm>
            <a:off x="704850" y="720725"/>
            <a:ext cx="4419600" cy="2486025"/>
          </a:xfrm>
          <a:ln/>
        </p:spPr>
      </p:sp>
      <p:sp>
        <p:nvSpPr>
          <p:cNvPr id="41987" name="Notes Placeholder 2"/>
          <p:cNvSpPr>
            <a:spLocks noGrp="1"/>
          </p:cNvSpPr>
          <p:nvPr>
            <p:ph type="body" idx="1"/>
          </p:nvPr>
        </p:nvSpPr>
        <p:spPr>
          <a:xfrm>
            <a:off x="974725" y="3505200"/>
            <a:ext cx="5365750" cy="5375275"/>
          </a:xfrm>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r>
              <a:rPr lang="en-US" altLang="en-US" sz="1600" dirty="0">
                <a:latin typeface="Times New Roman" pitchFamily="-80" charset="0"/>
                <a:ea typeface="ヒラギノ角ゴ Pro W3" pitchFamily="-80" charset="-128"/>
                <a:cs typeface="Times New Roman" pitchFamily="-80" charset="0"/>
              </a:rPr>
              <a:t>Let’s look at some different types of work-based learning.</a:t>
            </a:r>
          </a:p>
          <a:p>
            <a:endParaRPr lang="en-US" altLang="en-US" sz="1600" dirty="0">
              <a:latin typeface="Times New Roman" pitchFamily="-80" charset="0"/>
              <a:ea typeface="ヒラギノ角ゴ Pro W3" pitchFamily="-80" charset="-128"/>
              <a:cs typeface="Times New Roman" pitchFamily="-80" charset="0"/>
            </a:endParaRPr>
          </a:p>
          <a:p>
            <a:r>
              <a:rPr lang="en-US" altLang="en-US" sz="1600" u="sng" dirty="0">
                <a:latin typeface="Times New Roman" pitchFamily="-80" charset="0"/>
                <a:ea typeface="ヒラギノ角ゴ Pro W3" pitchFamily="-80" charset="-128"/>
                <a:cs typeface="Times New Roman" pitchFamily="-80" charset="0"/>
              </a:rPr>
              <a:t>Job Shadowing </a:t>
            </a:r>
            <a:r>
              <a:rPr lang="en-US" altLang="en-US" sz="1600" dirty="0">
                <a:latin typeface="Times New Roman" pitchFamily="-80" charset="0"/>
                <a:ea typeface="ヒラギノ角ゴ Pro W3" pitchFamily="-80" charset="-128"/>
                <a:cs typeface="Times New Roman" pitchFamily="-80" charset="0"/>
              </a:rPr>
              <a:t>is a short-term educational experience that introduces a student to a particular occupation </a:t>
            </a:r>
          </a:p>
          <a:p>
            <a:r>
              <a:rPr lang="en-US" altLang="en-US" sz="1600" dirty="0">
                <a:latin typeface="Times New Roman" pitchFamily="-80" charset="0"/>
                <a:ea typeface="ヒラギノ角ゴ Pro W3" pitchFamily="-80" charset="-128"/>
                <a:cs typeface="Times New Roman" pitchFamily="-80" charset="0"/>
              </a:rPr>
              <a:t>by pairing the student with an employee of a business, industry, or agency. </a:t>
            </a:r>
          </a:p>
          <a:p>
            <a:endParaRPr lang="en-US" altLang="en-US" sz="1600" dirty="0">
              <a:latin typeface="Times New Roman" pitchFamily="-80" charset="0"/>
              <a:ea typeface="ヒラギノ角ゴ Pro W3" pitchFamily="-80" charset="-128"/>
              <a:cs typeface="Times New Roman" pitchFamily="-80" charset="0"/>
            </a:endParaRPr>
          </a:p>
          <a:p>
            <a:r>
              <a:rPr lang="en-US" altLang="en-US" sz="1600" dirty="0">
                <a:latin typeface="Times New Roman" pitchFamily="-80" charset="0"/>
                <a:ea typeface="ヒラギノ角ゴ Pro W3" pitchFamily="-80" charset="-128"/>
                <a:cs typeface="Times New Roman" pitchFamily="-80" charset="0"/>
              </a:rPr>
              <a:t>By following, or "shadowing" the employee, the student becomes familiar with the duties associated with that occupation, </a:t>
            </a:r>
          </a:p>
          <a:p>
            <a:r>
              <a:rPr lang="en-US" altLang="en-US" sz="1600" dirty="0">
                <a:latin typeface="Times New Roman" pitchFamily="-80" charset="0"/>
                <a:ea typeface="ヒラギノ角ゴ Pro W3" pitchFamily="-80" charset="-128"/>
                <a:cs typeface="Times New Roman" pitchFamily="-80" charset="0"/>
              </a:rPr>
              <a:t>the physical setting of the occupation, and the compatibility of the occupation with his or her own career goals.</a:t>
            </a:r>
          </a:p>
          <a:p>
            <a:endParaRPr lang="en-US" altLang="en-US" sz="1600" dirty="0">
              <a:latin typeface="Times New Roman" pitchFamily="-80" charset="0"/>
              <a:ea typeface="ヒラギノ角ゴ Pro W3" pitchFamily="-80" charset="-128"/>
              <a:cs typeface="Times New Roman" pitchFamily="-80" charset="0"/>
            </a:endParaRPr>
          </a:p>
          <a:p>
            <a:r>
              <a:rPr lang="en-US" altLang="en-US" sz="1600" dirty="0">
                <a:latin typeface="Times New Roman" pitchFamily="-80" charset="0"/>
                <a:ea typeface="ヒラギノ角ゴ Pro W3" pitchFamily="-80" charset="-128"/>
                <a:cs typeface="Times New Roman" pitchFamily="-80" charset="0"/>
              </a:rPr>
              <a:t>Job Shadowing is typically a half or whole day, but could last longer if a student wishes to see every department in a large business.</a:t>
            </a:r>
          </a:p>
        </p:txBody>
      </p:sp>
      <p:sp>
        <p:nvSpPr>
          <p:cNvPr id="41988" name="Slide Number Placeholder 3"/>
          <p:cNvSpPr>
            <a:spLocks noGrp="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ヒラギノ角ゴ Pro W3" pitchFamily="-80" charset="-128"/>
              </a:defRPr>
            </a:lvl1pPr>
            <a:lvl2pPr marL="784225" indent="-300038">
              <a:defRPr sz="2400">
                <a:solidFill>
                  <a:schemeClr val="tx1"/>
                </a:solidFill>
                <a:latin typeface="Arial" charset="0"/>
                <a:ea typeface="ヒラギノ角ゴ Pro W3" pitchFamily="-80" charset="-128"/>
              </a:defRPr>
            </a:lvl2pPr>
            <a:lvl3pPr marL="1206500" indent="-239713">
              <a:defRPr sz="2400">
                <a:solidFill>
                  <a:schemeClr val="tx1"/>
                </a:solidFill>
                <a:latin typeface="Arial" charset="0"/>
                <a:ea typeface="ヒラギノ角ゴ Pro W3" pitchFamily="-80" charset="-128"/>
              </a:defRPr>
            </a:lvl3pPr>
            <a:lvl4pPr marL="1690688" indent="-239713">
              <a:defRPr sz="2400">
                <a:solidFill>
                  <a:schemeClr val="tx1"/>
                </a:solidFill>
                <a:latin typeface="Arial" charset="0"/>
                <a:ea typeface="ヒラギノ角ゴ Pro W3" pitchFamily="-80" charset="-128"/>
              </a:defRPr>
            </a:lvl4pPr>
            <a:lvl5pPr marL="2173288" indent="-239713">
              <a:defRPr sz="2400">
                <a:solidFill>
                  <a:schemeClr val="tx1"/>
                </a:solidFill>
                <a:latin typeface="Arial" charset="0"/>
                <a:ea typeface="ヒラギノ角ゴ Pro W3" pitchFamily="-80" charset="-128"/>
              </a:defRPr>
            </a:lvl5pPr>
            <a:lvl6pPr marL="2630488" indent="-239713" eaLnBrk="0" fontAlgn="base" hangingPunct="0">
              <a:spcBef>
                <a:spcPct val="0"/>
              </a:spcBef>
              <a:spcAft>
                <a:spcPct val="0"/>
              </a:spcAft>
              <a:defRPr sz="2400">
                <a:solidFill>
                  <a:schemeClr val="tx1"/>
                </a:solidFill>
                <a:latin typeface="Arial" charset="0"/>
                <a:ea typeface="ヒラギノ角ゴ Pro W3" pitchFamily="-80" charset="-128"/>
              </a:defRPr>
            </a:lvl6pPr>
            <a:lvl7pPr marL="3087688" indent="-239713" eaLnBrk="0" fontAlgn="base" hangingPunct="0">
              <a:spcBef>
                <a:spcPct val="0"/>
              </a:spcBef>
              <a:spcAft>
                <a:spcPct val="0"/>
              </a:spcAft>
              <a:defRPr sz="2400">
                <a:solidFill>
                  <a:schemeClr val="tx1"/>
                </a:solidFill>
                <a:latin typeface="Arial" charset="0"/>
                <a:ea typeface="ヒラギノ角ゴ Pro W3" pitchFamily="-80" charset="-128"/>
              </a:defRPr>
            </a:lvl7pPr>
            <a:lvl8pPr marL="3544888" indent="-239713" eaLnBrk="0" fontAlgn="base" hangingPunct="0">
              <a:spcBef>
                <a:spcPct val="0"/>
              </a:spcBef>
              <a:spcAft>
                <a:spcPct val="0"/>
              </a:spcAft>
              <a:defRPr sz="2400">
                <a:solidFill>
                  <a:schemeClr val="tx1"/>
                </a:solidFill>
                <a:latin typeface="Arial" charset="0"/>
                <a:ea typeface="ヒラギノ角ゴ Pro W3" pitchFamily="-80" charset="-128"/>
              </a:defRPr>
            </a:lvl8pPr>
            <a:lvl9pPr marL="4002088" indent="-239713" eaLnBrk="0" fontAlgn="base" hangingPunct="0">
              <a:spcBef>
                <a:spcPct val="0"/>
              </a:spcBef>
              <a:spcAft>
                <a:spcPct val="0"/>
              </a:spcAft>
              <a:defRPr sz="2400">
                <a:solidFill>
                  <a:schemeClr val="tx1"/>
                </a:solidFill>
                <a:latin typeface="Arial" charset="0"/>
                <a:ea typeface="ヒラギノ角ゴ Pro W3" pitchFamily="-80" charset="-128"/>
              </a:defRPr>
            </a:lvl9pPr>
          </a:lstStyle>
          <a:p>
            <a:fld id="{CC6D55BE-D732-458A-A639-6F1DB0126D30}" type="slidenum">
              <a:rPr lang="en-US" altLang="en-US" sz="1200" smtClean="0">
                <a:ea typeface="MS PGothic" pitchFamily="34" charset="-128"/>
              </a:rPr>
              <a:pPr/>
              <a:t>28</a:t>
            </a:fld>
            <a:endParaRPr lang="en-US" altLang="en-US" sz="1200">
              <a:ea typeface="MS PGothic" pitchFamily="34" charset="-128"/>
            </a:endParaRPr>
          </a:p>
        </p:txBody>
      </p:sp>
    </p:spTree>
    <p:extLst>
      <p:ext uri="{BB962C8B-B14F-4D97-AF65-F5344CB8AC3E}">
        <p14:creationId xmlns:p14="http://schemas.microsoft.com/office/powerpoint/2010/main" val="1929626438"/>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p:cNvSpPr>
            <a:spLocks noGrp="1" noRot="1" noChangeAspect="1" noChangeArrowheads="1" noTextEdit="1"/>
          </p:cNvSpPr>
          <p:nvPr>
            <p:ph type="sldImg"/>
          </p:nvPr>
        </p:nvSpPr>
        <p:spPr>
          <a:xfrm>
            <a:off x="842963" y="720725"/>
            <a:ext cx="4676775" cy="2632075"/>
          </a:xfrm>
          <a:ln/>
        </p:spPr>
      </p:sp>
      <p:sp>
        <p:nvSpPr>
          <p:cNvPr id="43011" name="Rectangle 3"/>
          <p:cNvSpPr>
            <a:spLocks noGrp="1" noChangeArrowheads="1"/>
          </p:cNvSpPr>
          <p:nvPr>
            <p:ph type="body" idx="1"/>
          </p:nvPr>
        </p:nvSpPr>
        <p:spPr>
          <a:xfrm>
            <a:off x="974725" y="3733800"/>
            <a:ext cx="5365750" cy="5146675"/>
          </a:xfrm>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r>
              <a:rPr lang="en-US" altLang="en-US" sz="1600" dirty="0">
                <a:latin typeface="Times New Roman" pitchFamily="-80" charset="0"/>
                <a:ea typeface="ヒラギノ角ゴ Pro W3" pitchFamily="-80" charset="-128"/>
                <a:cs typeface="Times New Roman" pitchFamily="-80" charset="0"/>
              </a:rPr>
              <a:t>So what’s the difference</a:t>
            </a:r>
            <a:r>
              <a:rPr lang="en-US" altLang="en-US" sz="1600" baseline="0" dirty="0">
                <a:latin typeface="Times New Roman" pitchFamily="-80" charset="0"/>
                <a:ea typeface="ヒラギノ角ゴ Pro W3" pitchFamily="-80" charset="-128"/>
                <a:cs typeface="Times New Roman" pitchFamily="-80" charset="0"/>
              </a:rPr>
              <a:t> between these kinds</a:t>
            </a:r>
            <a:r>
              <a:rPr lang="en-US" altLang="en-US" sz="1600" dirty="0">
                <a:latin typeface="Times New Roman" pitchFamily="-80" charset="0"/>
                <a:ea typeface="ヒラギノ角ゴ Pro W3" pitchFamily="-80" charset="-128"/>
                <a:cs typeface="Times New Roman" pitchFamily="-80" charset="0"/>
              </a:rPr>
              <a:t> of long-term work-based learning</a:t>
            </a:r>
            <a:r>
              <a:rPr lang="en-US" altLang="en-US" sz="1600" baseline="0" dirty="0">
                <a:latin typeface="Times New Roman" pitchFamily="-80" charset="0"/>
                <a:ea typeface="ヒラギノ角ゴ Pro W3" pitchFamily="-80" charset="-128"/>
                <a:cs typeface="Times New Roman" pitchFamily="-80" charset="0"/>
              </a:rPr>
              <a:t>?</a:t>
            </a:r>
          </a:p>
          <a:p>
            <a:endParaRPr lang="en-US" altLang="en-US" sz="1600" baseline="0" dirty="0">
              <a:latin typeface="Times New Roman" pitchFamily="-80" charset="0"/>
              <a:ea typeface="ヒラギノ角ゴ Pro W3" pitchFamily="-80" charset="-128"/>
              <a:cs typeface="Times New Roman" pitchFamily="-80" charset="0"/>
            </a:endParaRPr>
          </a:p>
          <a:p>
            <a:r>
              <a:rPr lang="en-US" altLang="en-US" sz="1600" baseline="0" dirty="0">
                <a:latin typeface="Times New Roman" pitchFamily="-80" charset="0"/>
                <a:ea typeface="ヒラギノ角ゴ Pro W3" pitchFamily="-80" charset="-128"/>
                <a:cs typeface="Times New Roman" pitchFamily="-80" charset="0"/>
              </a:rPr>
              <a:t>From the school's perspective, the actual work-based experience could look the </a:t>
            </a:r>
            <a:r>
              <a:rPr lang="en-US" altLang="en-US" sz="1600" u="sng" baseline="0" dirty="0">
                <a:latin typeface="Times New Roman" pitchFamily="-80" charset="0"/>
                <a:ea typeface="ヒラギノ角ゴ Pro W3" pitchFamily="-80" charset="-128"/>
                <a:cs typeface="Times New Roman" pitchFamily="-80" charset="0"/>
              </a:rPr>
              <a:t>same</a:t>
            </a:r>
            <a:r>
              <a:rPr lang="en-US" altLang="en-US" sz="1600" baseline="0" dirty="0">
                <a:latin typeface="Times New Roman" pitchFamily="-80" charset="0"/>
                <a:ea typeface="ヒラギノ角ゴ Pro W3" pitchFamily="-80" charset="-128"/>
                <a:cs typeface="Times New Roman" pitchFamily="-80" charset="0"/>
              </a:rPr>
              <a:t> for all of these.</a:t>
            </a:r>
          </a:p>
          <a:p>
            <a:endParaRPr lang="en-US" altLang="en-US" sz="1600" baseline="0" dirty="0">
              <a:latin typeface="Times New Roman" pitchFamily="-80" charset="0"/>
              <a:ea typeface="ヒラギノ角ゴ Pro W3" pitchFamily="-80" charset="-128"/>
              <a:cs typeface="Times New Roman" pitchFamily="-80" charset="0"/>
            </a:endParaRPr>
          </a:p>
          <a:p>
            <a:r>
              <a:rPr lang="en-US" altLang="en-US" sz="1600" baseline="0" dirty="0">
                <a:latin typeface="Times New Roman" pitchFamily="-80" charset="0"/>
                <a:ea typeface="ヒラギノ角ゴ Pro W3" pitchFamily="-80" charset="-128"/>
                <a:cs typeface="Times New Roman" pitchFamily="-80" charset="0"/>
              </a:rPr>
              <a:t>A student could be doing a co-op or internship and also an apprenticeship at the same time.</a:t>
            </a:r>
          </a:p>
          <a:p>
            <a:endParaRPr lang="en-US" altLang="en-US" sz="1600" baseline="0" dirty="0">
              <a:latin typeface="Times New Roman" pitchFamily="-80" charset="0"/>
              <a:ea typeface="ヒラギノ角ゴ Pro W3" pitchFamily="-80" charset="-128"/>
              <a:cs typeface="Times New Roman" pitchFamily="-80" charset="0"/>
            </a:endParaRPr>
          </a:p>
          <a:p>
            <a:endParaRPr lang="en-US" altLang="en-US" sz="1600" baseline="0" dirty="0">
              <a:latin typeface="Times New Roman" pitchFamily="-80" charset="0"/>
              <a:ea typeface="ヒラギノ角ゴ Pro W3" pitchFamily="-80" charset="-128"/>
              <a:cs typeface="Times New Roman" pitchFamily="-80" charset="0"/>
            </a:endParaRPr>
          </a:p>
          <a:p>
            <a:endParaRPr lang="en-US" altLang="en-US" sz="1600" dirty="0">
              <a:latin typeface="Times New Roman" pitchFamily="-80" charset="0"/>
              <a:ea typeface="ヒラギノ角ゴ Pro W3" pitchFamily="-80" charset="-128"/>
              <a:cs typeface="Times New Roman" pitchFamily="-80" charset="0"/>
            </a:endParaRPr>
          </a:p>
          <a:p>
            <a:endParaRPr lang="en-US" altLang="en-US" sz="1600" dirty="0">
              <a:latin typeface="Times New Roman" pitchFamily="-80" charset="0"/>
              <a:ea typeface="ヒラギノ角ゴ Pro W3" pitchFamily="-80" charset="-128"/>
              <a:cs typeface="Times New Roman" pitchFamily="-80" charset="0"/>
            </a:endParaRPr>
          </a:p>
          <a:p>
            <a:r>
              <a:rPr lang="en-US" altLang="en-US" sz="1600" dirty="0">
                <a:latin typeface="Times New Roman" pitchFamily="-80" charset="0"/>
                <a:ea typeface="ヒラギノ角ゴ Pro W3" pitchFamily="-80" charset="-128"/>
                <a:cs typeface="Times New Roman" pitchFamily="-80" charset="0"/>
              </a:rPr>
              <a:t>====</a:t>
            </a:r>
          </a:p>
          <a:p>
            <a:r>
              <a:rPr lang="en-US" altLang="en-US" sz="1600" dirty="0">
                <a:latin typeface="Times New Roman" pitchFamily="-80" charset="0"/>
                <a:ea typeface="ヒラギノ角ゴ Pro W3" pitchFamily="-80" charset="-128"/>
                <a:cs typeface="Times New Roman" pitchFamily="-80" charset="0"/>
              </a:rPr>
              <a:t>http://gecd.mit.edu/sites/default/files/images/landing/2nd-level-header-image.jpg?1315239382</a:t>
            </a:r>
          </a:p>
          <a:p>
            <a:r>
              <a:rPr lang="en-US" altLang="en-US" sz="1600" dirty="0">
                <a:latin typeface="Times New Roman" pitchFamily="-80" charset="0"/>
                <a:ea typeface="ヒラギノ角ゴ Pro W3" pitchFamily="-80" charset="-128"/>
                <a:cs typeface="Times New Roman" pitchFamily="-80" charset="0"/>
              </a:rPr>
              <a:t>http://gecd.mit.edu/jobs</a:t>
            </a:r>
          </a:p>
          <a:p>
            <a:endParaRPr lang="en-US" altLang="en-US" sz="1600" dirty="0">
              <a:latin typeface="Times New Roman" pitchFamily="-80" charset="0"/>
              <a:ea typeface="ヒラギノ角ゴ Pro W3" pitchFamily="-80" charset="-128"/>
              <a:cs typeface="Times New Roman" pitchFamily="-80" charset="0"/>
            </a:endParaRPr>
          </a:p>
        </p:txBody>
      </p:sp>
      <p:sp>
        <p:nvSpPr>
          <p:cNvPr id="43012" name="Slide Number Placeholder 3"/>
          <p:cNvSpPr>
            <a:spLocks noGrp="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ヒラギノ角ゴ Pro W3" pitchFamily="-80" charset="-128"/>
              </a:defRPr>
            </a:lvl1pPr>
            <a:lvl2pPr marL="784225" indent="-300038">
              <a:defRPr sz="2400">
                <a:solidFill>
                  <a:schemeClr val="tx1"/>
                </a:solidFill>
                <a:latin typeface="Arial" charset="0"/>
                <a:ea typeface="ヒラギノ角ゴ Pro W3" pitchFamily="-80" charset="-128"/>
              </a:defRPr>
            </a:lvl2pPr>
            <a:lvl3pPr marL="1206500" indent="-239713">
              <a:defRPr sz="2400">
                <a:solidFill>
                  <a:schemeClr val="tx1"/>
                </a:solidFill>
                <a:latin typeface="Arial" charset="0"/>
                <a:ea typeface="ヒラギノ角ゴ Pro W3" pitchFamily="-80" charset="-128"/>
              </a:defRPr>
            </a:lvl3pPr>
            <a:lvl4pPr marL="1690688" indent="-239713">
              <a:defRPr sz="2400">
                <a:solidFill>
                  <a:schemeClr val="tx1"/>
                </a:solidFill>
                <a:latin typeface="Arial" charset="0"/>
                <a:ea typeface="ヒラギノ角ゴ Pro W3" pitchFamily="-80" charset="-128"/>
              </a:defRPr>
            </a:lvl4pPr>
            <a:lvl5pPr marL="2173288" indent="-239713">
              <a:defRPr sz="2400">
                <a:solidFill>
                  <a:schemeClr val="tx1"/>
                </a:solidFill>
                <a:latin typeface="Arial" charset="0"/>
                <a:ea typeface="ヒラギノ角ゴ Pro W3" pitchFamily="-80" charset="-128"/>
              </a:defRPr>
            </a:lvl5pPr>
            <a:lvl6pPr marL="2630488" indent="-239713" eaLnBrk="0" fontAlgn="base" hangingPunct="0">
              <a:spcBef>
                <a:spcPct val="0"/>
              </a:spcBef>
              <a:spcAft>
                <a:spcPct val="0"/>
              </a:spcAft>
              <a:defRPr sz="2400">
                <a:solidFill>
                  <a:schemeClr val="tx1"/>
                </a:solidFill>
                <a:latin typeface="Arial" charset="0"/>
                <a:ea typeface="ヒラギノ角ゴ Pro W3" pitchFamily="-80" charset="-128"/>
              </a:defRPr>
            </a:lvl6pPr>
            <a:lvl7pPr marL="3087688" indent="-239713" eaLnBrk="0" fontAlgn="base" hangingPunct="0">
              <a:spcBef>
                <a:spcPct val="0"/>
              </a:spcBef>
              <a:spcAft>
                <a:spcPct val="0"/>
              </a:spcAft>
              <a:defRPr sz="2400">
                <a:solidFill>
                  <a:schemeClr val="tx1"/>
                </a:solidFill>
                <a:latin typeface="Arial" charset="0"/>
                <a:ea typeface="ヒラギノ角ゴ Pro W3" pitchFamily="-80" charset="-128"/>
              </a:defRPr>
            </a:lvl7pPr>
            <a:lvl8pPr marL="3544888" indent="-239713" eaLnBrk="0" fontAlgn="base" hangingPunct="0">
              <a:spcBef>
                <a:spcPct val="0"/>
              </a:spcBef>
              <a:spcAft>
                <a:spcPct val="0"/>
              </a:spcAft>
              <a:defRPr sz="2400">
                <a:solidFill>
                  <a:schemeClr val="tx1"/>
                </a:solidFill>
                <a:latin typeface="Arial" charset="0"/>
                <a:ea typeface="ヒラギノ角ゴ Pro W3" pitchFamily="-80" charset="-128"/>
              </a:defRPr>
            </a:lvl8pPr>
            <a:lvl9pPr marL="4002088" indent="-239713" eaLnBrk="0" fontAlgn="base" hangingPunct="0">
              <a:spcBef>
                <a:spcPct val="0"/>
              </a:spcBef>
              <a:spcAft>
                <a:spcPct val="0"/>
              </a:spcAft>
              <a:defRPr sz="2400">
                <a:solidFill>
                  <a:schemeClr val="tx1"/>
                </a:solidFill>
                <a:latin typeface="Arial" charset="0"/>
                <a:ea typeface="ヒラギノ角ゴ Pro W3" pitchFamily="-80" charset="-128"/>
              </a:defRPr>
            </a:lvl9pPr>
          </a:lstStyle>
          <a:p>
            <a:fld id="{EB249773-4340-4C25-AFC7-1677F8EB4386}" type="slidenum">
              <a:rPr lang="en-US" altLang="en-US" sz="1200" smtClean="0"/>
              <a:pPr/>
              <a:t>29</a:t>
            </a:fld>
            <a:endParaRPr lang="en-US" altLang="en-US" sz="1200"/>
          </a:p>
        </p:txBody>
      </p:sp>
    </p:spTree>
    <p:extLst>
      <p:ext uri="{BB962C8B-B14F-4D97-AF65-F5344CB8AC3E}">
        <p14:creationId xmlns:p14="http://schemas.microsoft.com/office/powerpoint/2010/main" val="297321159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Slide Image Placeholder 1"/>
          <p:cNvSpPr>
            <a:spLocks noGrp="1" noRot="1" noChangeAspect="1" noTextEdit="1"/>
          </p:cNvSpPr>
          <p:nvPr>
            <p:ph type="sldImg"/>
          </p:nvPr>
        </p:nvSpPr>
        <p:spPr>
          <a:xfrm>
            <a:off x="749300" y="381000"/>
            <a:ext cx="2540000" cy="1428750"/>
          </a:xfrm>
          <a:ln/>
        </p:spPr>
      </p:sp>
      <p:sp>
        <p:nvSpPr>
          <p:cNvPr id="15362" name="Notes Placeholder 2"/>
          <p:cNvSpPr>
            <a:spLocks noGrp="1"/>
          </p:cNvSpPr>
          <p:nvPr>
            <p:ph type="body" idx="1"/>
          </p:nvPr>
        </p:nvSpPr>
        <p:spPr>
          <a:xfrm>
            <a:off x="838200" y="1752600"/>
            <a:ext cx="5867400" cy="77724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oAutofit/>
          </a:bodyPr>
          <a:lstStyle/>
          <a:p>
            <a:pPr eaLnBrk="1" hangingPunct="1">
              <a:spcBef>
                <a:spcPct val="0"/>
              </a:spcBef>
              <a:spcAft>
                <a:spcPct val="30000"/>
              </a:spcAft>
            </a:pPr>
            <a:endParaRPr lang="en-US" dirty="0">
              <a:ea typeface="ヒラギノ角ゴ Pro W3" charset="0"/>
              <a:cs typeface="Times"/>
            </a:endParaRPr>
          </a:p>
          <a:p>
            <a:pPr eaLnBrk="1" hangingPunct="1">
              <a:spcBef>
                <a:spcPct val="0"/>
              </a:spcBef>
              <a:spcAft>
                <a:spcPct val="30000"/>
              </a:spcAft>
            </a:pPr>
            <a:r>
              <a:rPr lang="en-US" dirty="0">
                <a:ea typeface="ヒラギノ角ゴ Pro W3" charset="0"/>
                <a:cs typeface="Times"/>
              </a:rPr>
              <a:t>=====</a:t>
            </a:r>
          </a:p>
          <a:p>
            <a:pPr eaLnBrk="1" hangingPunct="1">
              <a:spcBef>
                <a:spcPct val="0"/>
              </a:spcBef>
              <a:spcAft>
                <a:spcPct val="30000"/>
              </a:spcAft>
            </a:pPr>
            <a:r>
              <a:rPr lang="en-US" dirty="0">
                <a:ea typeface="ヒラギノ角ゴ Pro W3" charset="0"/>
                <a:cs typeface="Times"/>
              </a:rPr>
              <a:t>Download PowerPoints and see upcoming presentations</a:t>
            </a:r>
          </a:p>
          <a:p>
            <a:pPr marL="0" marR="0" indent="0" algn="l" defTabSz="914400" rtl="0" eaLnBrk="1" fontAlgn="auto" latinLnBrk="0" hangingPunct="1">
              <a:lnSpc>
                <a:spcPct val="100000"/>
              </a:lnSpc>
              <a:spcBef>
                <a:spcPct val="0"/>
              </a:spcBef>
              <a:spcAft>
                <a:spcPct val="30000"/>
              </a:spcAft>
              <a:buClrTx/>
              <a:buSzTx/>
              <a:buFontTx/>
              <a:buNone/>
              <a:tabLst/>
              <a:defRPr/>
            </a:pPr>
            <a:r>
              <a:rPr lang="en-US" dirty="0" err="1"/>
              <a:t>www.NCperkins.org</a:t>
            </a:r>
            <a:r>
              <a:rPr lang="en-US" dirty="0"/>
              <a:t>/presentations</a:t>
            </a:r>
          </a:p>
          <a:p>
            <a:pPr marL="0" marR="0" indent="0" algn="l" defTabSz="914400" rtl="0" eaLnBrk="1" fontAlgn="auto" latinLnBrk="0" hangingPunct="1">
              <a:lnSpc>
                <a:spcPct val="100000"/>
              </a:lnSpc>
              <a:spcBef>
                <a:spcPct val="0"/>
              </a:spcBef>
              <a:spcAft>
                <a:spcPct val="30000"/>
              </a:spcAft>
              <a:buClrTx/>
              <a:buSzTx/>
              <a:buFontTx/>
              <a:buNone/>
              <a:tabLst/>
              <a:defRPr/>
            </a:pPr>
            <a:endParaRPr lang="en-US" dirty="0"/>
          </a:p>
          <a:p>
            <a:pPr marL="0" marR="0" indent="0" algn="l" defTabSz="914400" rtl="0" eaLnBrk="1" fontAlgn="auto" latinLnBrk="0" hangingPunct="1">
              <a:lnSpc>
                <a:spcPct val="100000"/>
              </a:lnSpc>
              <a:spcBef>
                <a:spcPct val="0"/>
              </a:spcBef>
              <a:spcAft>
                <a:spcPct val="30000"/>
              </a:spcAft>
              <a:buClrTx/>
              <a:buSzTx/>
              <a:buFontTx/>
              <a:buNone/>
              <a:tabLst/>
              <a:defRPr/>
            </a:pPr>
            <a:r>
              <a:rPr lang="en-US" dirty="0"/>
              <a:t>Postsecondary CTE Staff List</a:t>
            </a:r>
          </a:p>
          <a:p>
            <a:pPr marL="0" marR="0" indent="0" algn="l" defTabSz="914400" rtl="0" eaLnBrk="1" fontAlgn="auto" latinLnBrk="0" hangingPunct="1">
              <a:lnSpc>
                <a:spcPct val="100000"/>
              </a:lnSpc>
              <a:spcBef>
                <a:spcPct val="0"/>
              </a:spcBef>
              <a:spcAft>
                <a:spcPct val="30000"/>
              </a:spcAft>
              <a:buClrTx/>
              <a:buSzTx/>
              <a:buFontTx/>
              <a:buNone/>
              <a:tabLst/>
              <a:defRPr/>
            </a:pPr>
            <a:r>
              <a:rPr lang="en-US" dirty="0"/>
              <a:t>https://</a:t>
            </a:r>
            <a:r>
              <a:rPr lang="en-US" dirty="0" err="1"/>
              <a:t>www.ncperkins.org</a:t>
            </a:r>
            <a:r>
              <a:rPr lang="en-US" dirty="0"/>
              <a:t>/course/</a:t>
            </a:r>
            <a:r>
              <a:rPr lang="en-US" dirty="0" err="1"/>
              <a:t>view.php?id</a:t>
            </a:r>
            <a:r>
              <a:rPr lang="en-US" dirty="0"/>
              <a:t>=6</a:t>
            </a:r>
          </a:p>
          <a:p>
            <a:pPr marL="0" marR="0" indent="0" algn="l" defTabSz="914400" rtl="0" eaLnBrk="1" fontAlgn="auto" latinLnBrk="0" hangingPunct="1">
              <a:lnSpc>
                <a:spcPct val="100000"/>
              </a:lnSpc>
              <a:spcBef>
                <a:spcPct val="0"/>
              </a:spcBef>
              <a:spcAft>
                <a:spcPct val="30000"/>
              </a:spcAft>
              <a:buClrTx/>
              <a:buSzTx/>
              <a:buFontTx/>
              <a:buNone/>
              <a:tabLst/>
              <a:defRPr/>
            </a:pPr>
            <a:endParaRPr lang="en-US" dirty="0"/>
          </a:p>
          <a:p>
            <a:pPr eaLnBrk="1" hangingPunct="1">
              <a:spcBef>
                <a:spcPct val="0"/>
              </a:spcBef>
              <a:spcAft>
                <a:spcPct val="30000"/>
              </a:spcAft>
            </a:pPr>
            <a:endParaRPr lang="en-US" dirty="0">
              <a:ea typeface="ヒラギノ角ゴ Pro W3" charset="0"/>
              <a:cs typeface="Times"/>
            </a:endParaRPr>
          </a:p>
          <a:p>
            <a:pPr eaLnBrk="1" hangingPunct="1">
              <a:spcBef>
                <a:spcPct val="0"/>
              </a:spcBef>
              <a:spcAft>
                <a:spcPct val="30000"/>
              </a:spcAft>
            </a:pPr>
            <a:r>
              <a:rPr lang="en-US" sz="1600" dirty="0">
                <a:latin typeface="Arial"/>
                <a:ea typeface="ヒラギノ角ゴ Pro W3" charset="0"/>
                <a:cs typeface="Arial"/>
              </a:rPr>
              <a:t>====</a:t>
            </a:r>
          </a:p>
          <a:p>
            <a:pPr eaLnBrk="1" hangingPunct="1">
              <a:spcBef>
                <a:spcPct val="0"/>
              </a:spcBef>
              <a:spcAft>
                <a:spcPct val="30000"/>
              </a:spcAft>
            </a:pPr>
            <a:r>
              <a:rPr lang="en-US" sz="1600" dirty="0">
                <a:latin typeface="Arial"/>
                <a:ea typeface="ヒラギノ角ゴ Pro W3" charset="0"/>
                <a:cs typeface="Arial"/>
              </a:rPr>
              <a:t>March 12, 2020</a:t>
            </a:r>
          </a:p>
          <a:p>
            <a:pPr eaLnBrk="1" hangingPunct="1">
              <a:spcBef>
                <a:spcPct val="0"/>
              </a:spcBef>
              <a:spcAft>
                <a:spcPct val="30000"/>
              </a:spcAft>
            </a:pPr>
            <a:endParaRPr lang="en-US" sz="1600" baseline="0" dirty="0">
              <a:latin typeface="Arial"/>
              <a:ea typeface="ヒラギノ角ゴ Pro W3" charset="0"/>
              <a:cs typeface="Arial"/>
            </a:endParaRPr>
          </a:p>
          <a:p>
            <a:pPr eaLnBrk="1" hangingPunct="1">
              <a:spcBef>
                <a:spcPct val="0"/>
              </a:spcBef>
              <a:spcAft>
                <a:spcPct val="30000"/>
              </a:spcAft>
            </a:pPr>
            <a:endParaRPr lang="en-US" sz="1600" baseline="0" dirty="0">
              <a:latin typeface="Arial"/>
              <a:ea typeface="ヒラギノ角ゴ Pro W3" charset="0"/>
              <a:cs typeface="Arial"/>
            </a:endParaRPr>
          </a:p>
          <a:p>
            <a:endParaRPr lang="en-US" dirty="0">
              <a:ea typeface="ヒラギノ角ゴ Pro W3" charset="0"/>
              <a:cs typeface="Times"/>
            </a:endParaRPr>
          </a:p>
        </p:txBody>
      </p:sp>
      <p:sp>
        <p:nvSpPr>
          <p:cNvPr id="15363"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ヒラギノ角ゴ Pro W3" charset="0"/>
                <a:cs typeface="ヒラギノ角ゴ Pro W3" charset="0"/>
              </a:defRPr>
            </a:lvl1pPr>
            <a:lvl2pPr marL="742950" indent="-285750">
              <a:defRPr sz="2400">
                <a:solidFill>
                  <a:schemeClr val="tx1"/>
                </a:solidFill>
                <a:latin typeface="Arial" charset="0"/>
                <a:ea typeface="ヒラギノ角ゴ Pro W3" charset="0"/>
                <a:cs typeface="ヒラギノ角ゴ Pro W3" charset="0"/>
              </a:defRPr>
            </a:lvl2pPr>
            <a:lvl3pPr marL="1143000" indent="-228600">
              <a:defRPr sz="2400">
                <a:solidFill>
                  <a:schemeClr val="tx1"/>
                </a:solidFill>
                <a:latin typeface="Arial" charset="0"/>
                <a:ea typeface="ヒラギノ角ゴ Pro W3" charset="0"/>
                <a:cs typeface="ヒラギノ角ゴ Pro W3" charset="0"/>
              </a:defRPr>
            </a:lvl3pPr>
            <a:lvl4pPr marL="1600200" indent="-228600">
              <a:defRPr sz="2400">
                <a:solidFill>
                  <a:schemeClr val="tx1"/>
                </a:solidFill>
                <a:latin typeface="Arial" charset="0"/>
                <a:ea typeface="ヒラギノ角ゴ Pro W3" charset="0"/>
                <a:cs typeface="ヒラギノ角ゴ Pro W3" charset="0"/>
              </a:defRPr>
            </a:lvl4pPr>
            <a:lvl5pPr marL="2057400" indent="-228600">
              <a:defRPr sz="2400">
                <a:solidFill>
                  <a:schemeClr val="tx1"/>
                </a:solidFill>
                <a:latin typeface="Arial" charset="0"/>
                <a:ea typeface="ヒラギノ角ゴ Pro W3" charset="0"/>
                <a:cs typeface="ヒラギノ角ゴ Pro W3" charset="0"/>
              </a:defRPr>
            </a:lvl5pPr>
            <a:lvl6pPr marL="25146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6pPr>
            <a:lvl7pPr marL="29718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7pPr>
            <a:lvl8pPr marL="34290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8pPr>
            <a:lvl9pPr marL="38862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9pPr>
          </a:lstStyle>
          <a:p>
            <a:fld id="{6200AC89-A9A6-F44C-8FB1-2FAE2DFF8A10}" type="slidenum">
              <a:rPr lang="en-US" sz="1200"/>
              <a:pPr/>
              <a:t>3</a:t>
            </a:fld>
            <a:endParaRPr lang="en-US" sz="1200"/>
          </a:p>
        </p:txBody>
      </p:sp>
    </p:spTree>
    <p:extLst>
      <p:ext uri="{BB962C8B-B14F-4D97-AF65-F5344CB8AC3E}">
        <p14:creationId xmlns:p14="http://schemas.microsoft.com/office/powerpoint/2010/main" val="2052965784"/>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p:cNvSpPr>
            <a:spLocks noGrp="1" noRot="1" noChangeAspect="1" noChangeArrowheads="1" noTextEdit="1"/>
          </p:cNvSpPr>
          <p:nvPr>
            <p:ph type="sldImg"/>
          </p:nvPr>
        </p:nvSpPr>
        <p:spPr>
          <a:xfrm>
            <a:off x="842963" y="720725"/>
            <a:ext cx="4676775" cy="2632075"/>
          </a:xfrm>
          <a:ln/>
        </p:spPr>
      </p:sp>
      <p:sp>
        <p:nvSpPr>
          <p:cNvPr id="43011" name="Rectangle 3"/>
          <p:cNvSpPr>
            <a:spLocks noGrp="1" noChangeArrowheads="1"/>
          </p:cNvSpPr>
          <p:nvPr>
            <p:ph type="body" idx="1"/>
          </p:nvPr>
        </p:nvSpPr>
        <p:spPr>
          <a:xfrm>
            <a:off x="974725" y="3733800"/>
            <a:ext cx="5365750" cy="5146675"/>
          </a:xfrm>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r>
              <a:rPr lang="en-US" altLang="en-US" sz="1600" dirty="0">
                <a:latin typeface="Times New Roman" pitchFamily="-80" charset="0"/>
                <a:ea typeface="ヒラギノ角ゴ Pro W3" pitchFamily="-80" charset="-128"/>
                <a:cs typeface="Times New Roman" pitchFamily="-80" charset="0"/>
              </a:rPr>
              <a:t>Cooperative Education </a:t>
            </a:r>
            <a:r>
              <a:rPr lang="en-US" altLang="en-US" sz="1600" u="sng" dirty="0">
                <a:latin typeface="Times New Roman" pitchFamily="-80" charset="0"/>
                <a:ea typeface="ヒラギノ角ゴ Pro W3" pitchFamily="-80" charset="-128"/>
                <a:cs typeface="Times New Roman" pitchFamily="-80" charset="0"/>
              </a:rPr>
              <a:t>must</a:t>
            </a:r>
            <a:r>
              <a:rPr lang="en-US" altLang="en-US" sz="1600" dirty="0">
                <a:latin typeface="Times New Roman" pitchFamily="-80" charset="0"/>
                <a:ea typeface="ヒラギノ角ゴ Pro W3" pitchFamily="-80" charset="-128"/>
                <a:cs typeface="Times New Roman" pitchFamily="-80" charset="0"/>
              </a:rPr>
              <a:t> be tied to a CTE course, internship does not.</a:t>
            </a:r>
          </a:p>
          <a:p>
            <a:endParaRPr lang="en-US" altLang="en-US" sz="1600" dirty="0">
              <a:latin typeface="Times New Roman" pitchFamily="-80" charset="0"/>
              <a:ea typeface="ヒラギノ角ゴ Pro W3" pitchFamily="-80" charset="-128"/>
              <a:cs typeface="Times New Roman" pitchFamily="-80" charset="0"/>
            </a:endParaRPr>
          </a:p>
          <a:p>
            <a:r>
              <a:rPr lang="en-US" altLang="en-US" sz="1600" dirty="0">
                <a:latin typeface="Times New Roman" pitchFamily="-80" charset="0"/>
                <a:ea typeface="ヒラギノ角ゴ Pro W3" pitchFamily="-80" charset="-128"/>
                <a:cs typeface="Times New Roman" pitchFamily="-80" charset="0"/>
              </a:rPr>
              <a:t>Coop must be paid, internship does not.</a:t>
            </a:r>
          </a:p>
          <a:p>
            <a:endParaRPr lang="en-US" altLang="en-US" sz="1600" dirty="0">
              <a:latin typeface="Times New Roman" pitchFamily="-80" charset="0"/>
              <a:ea typeface="ヒラギノ角ゴ Pro W3" pitchFamily="-80" charset="-128"/>
              <a:cs typeface="Times New Roman" pitchFamily="-80" charset="0"/>
            </a:endParaRPr>
          </a:p>
          <a:p>
            <a:r>
              <a:rPr lang="en-US" altLang="en-US" sz="1600" dirty="0">
                <a:latin typeface="Times New Roman" pitchFamily="-80" charset="0"/>
                <a:ea typeface="ヒラギノ角ゴ Pro W3" pitchFamily="-80" charset="-128"/>
                <a:cs typeface="Times New Roman" pitchFamily="-80" charset="0"/>
              </a:rPr>
              <a:t>The rest of the requirements can be the same.</a:t>
            </a:r>
          </a:p>
          <a:p>
            <a:endParaRPr lang="en-US" altLang="en-US" sz="1600" dirty="0">
              <a:latin typeface="Times New Roman" pitchFamily="-80" charset="0"/>
              <a:ea typeface="ヒラギノ角ゴ Pro W3" pitchFamily="-80" charset="-128"/>
              <a:cs typeface="Times New Roman" pitchFamily="-80" charset="0"/>
            </a:endParaRPr>
          </a:p>
          <a:p>
            <a:r>
              <a:rPr lang="en-US" altLang="en-US" sz="1600" dirty="0">
                <a:latin typeface="Times New Roman" pitchFamily="-80" charset="0"/>
                <a:ea typeface="ヒラギノ角ゴ Pro W3" pitchFamily="-80" charset="-128"/>
                <a:cs typeface="Times New Roman" pitchFamily="-80" charset="0"/>
              </a:rPr>
              <a:t>Your LEA or school may have some different requirements.</a:t>
            </a:r>
          </a:p>
          <a:p>
            <a:endParaRPr lang="en-US" altLang="en-US" sz="1600" dirty="0">
              <a:latin typeface="Times New Roman" pitchFamily="-80" charset="0"/>
              <a:ea typeface="ヒラギノ角ゴ Pro W3" pitchFamily="-80" charset="-128"/>
              <a:cs typeface="Times New Roman" pitchFamily="-80" charset="0"/>
            </a:endParaRPr>
          </a:p>
          <a:p>
            <a:r>
              <a:rPr lang="en-US" altLang="en-US" sz="1600" dirty="0">
                <a:latin typeface="Times New Roman" pitchFamily="-80" charset="0"/>
                <a:ea typeface="ヒラギノ角ゴ Pro W3" pitchFamily="-80" charset="-128"/>
                <a:cs typeface="Times New Roman" pitchFamily="-80" charset="0"/>
              </a:rPr>
              <a:t>The work the student actually does -- could be exactly the same.</a:t>
            </a:r>
          </a:p>
        </p:txBody>
      </p:sp>
      <p:sp>
        <p:nvSpPr>
          <p:cNvPr id="43012" name="Slide Number Placeholder 3"/>
          <p:cNvSpPr>
            <a:spLocks noGrp="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ヒラギノ角ゴ Pro W3" pitchFamily="-80" charset="-128"/>
              </a:defRPr>
            </a:lvl1pPr>
            <a:lvl2pPr marL="784225" indent="-300038">
              <a:defRPr sz="2400">
                <a:solidFill>
                  <a:schemeClr val="tx1"/>
                </a:solidFill>
                <a:latin typeface="Arial" charset="0"/>
                <a:ea typeface="ヒラギノ角ゴ Pro W3" pitchFamily="-80" charset="-128"/>
              </a:defRPr>
            </a:lvl2pPr>
            <a:lvl3pPr marL="1206500" indent="-239713">
              <a:defRPr sz="2400">
                <a:solidFill>
                  <a:schemeClr val="tx1"/>
                </a:solidFill>
                <a:latin typeface="Arial" charset="0"/>
                <a:ea typeface="ヒラギノ角ゴ Pro W3" pitchFamily="-80" charset="-128"/>
              </a:defRPr>
            </a:lvl3pPr>
            <a:lvl4pPr marL="1690688" indent="-239713">
              <a:defRPr sz="2400">
                <a:solidFill>
                  <a:schemeClr val="tx1"/>
                </a:solidFill>
                <a:latin typeface="Arial" charset="0"/>
                <a:ea typeface="ヒラギノ角ゴ Pro W3" pitchFamily="-80" charset="-128"/>
              </a:defRPr>
            </a:lvl4pPr>
            <a:lvl5pPr marL="2173288" indent="-239713">
              <a:defRPr sz="2400">
                <a:solidFill>
                  <a:schemeClr val="tx1"/>
                </a:solidFill>
                <a:latin typeface="Arial" charset="0"/>
                <a:ea typeface="ヒラギノ角ゴ Pro W3" pitchFamily="-80" charset="-128"/>
              </a:defRPr>
            </a:lvl5pPr>
            <a:lvl6pPr marL="2630488" indent="-239713" eaLnBrk="0" fontAlgn="base" hangingPunct="0">
              <a:spcBef>
                <a:spcPct val="0"/>
              </a:spcBef>
              <a:spcAft>
                <a:spcPct val="0"/>
              </a:spcAft>
              <a:defRPr sz="2400">
                <a:solidFill>
                  <a:schemeClr val="tx1"/>
                </a:solidFill>
                <a:latin typeface="Arial" charset="0"/>
                <a:ea typeface="ヒラギノ角ゴ Pro W3" pitchFamily="-80" charset="-128"/>
              </a:defRPr>
            </a:lvl6pPr>
            <a:lvl7pPr marL="3087688" indent="-239713" eaLnBrk="0" fontAlgn="base" hangingPunct="0">
              <a:spcBef>
                <a:spcPct val="0"/>
              </a:spcBef>
              <a:spcAft>
                <a:spcPct val="0"/>
              </a:spcAft>
              <a:defRPr sz="2400">
                <a:solidFill>
                  <a:schemeClr val="tx1"/>
                </a:solidFill>
                <a:latin typeface="Arial" charset="0"/>
                <a:ea typeface="ヒラギノ角ゴ Pro W3" pitchFamily="-80" charset="-128"/>
              </a:defRPr>
            </a:lvl7pPr>
            <a:lvl8pPr marL="3544888" indent="-239713" eaLnBrk="0" fontAlgn="base" hangingPunct="0">
              <a:spcBef>
                <a:spcPct val="0"/>
              </a:spcBef>
              <a:spcAft>
                <a:spcPct val="0"/>
              </a:spcAft>
              <a:defRPr sz="2400">
                <a:solidFill>
                  <a:schemeClr val="tx1"/>
                </a:solidFill>
                <a:latin typeface="Arial" charset="0"/>
                <a:ea typeface="ヒラギノ角ゴ Pro W3" pitchFamily="-80" charset="-128"/>
              </a:defRPr>
            </a:lvl8pPr>
            <a:lvl9pPr marL="4002088" indent="-239713" eaLnBrk="0" fontAlgn="base" hangingPunct="0">
              <a:spcBef>
                <a:spcPct val="0"/>
              </a:spcBef>
              <a:spcAft>
                <a:spcPct val="0"/>
              </a:spcAft>
              <a:defRPr sz="2400">
                <a:solidFill>
                  <a:schemeClr val="tx1"/>
                </a:solidFill>
                <a:latin typeface="Arial" charset="0"/>
                <a:ea typeface="ヒラギノ角ゴ Pro W3" pitchFamily="-80" charset="-128"/>
              </a:defRPr>
            </a:lvl9pPr>
          </a:lstStyle>
          <a:p>
            <a:fld id="{EB249773-4340-4C25-AFC7-1677F8EB4386}" type="slidenum">
              <a:rPr lang="en-US" altLang="en-US" sz="1200" smtClean="0"/>
              <a:pPr/>
              <a:t>30</a:t>
            </a:fld>
            <a:endParaRPr lang="en-US" altLang="en-US" sz="1200"/>
          </a:p>
        </p:txBody>
      </p:sp>
    </p:spTree>
    <p:extLst>
      <p:ext uri="{BB962C8B-B14F-4D97-AF65-F5344CB8AC3E}">
        <p14:creationId xmlns:p14="http://schemas.microsoft.com/office/powerpoint/2010/main" val="263084701"/>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600" dirty="0"/>
              <a:t>Many students are wiling to work an unpaid internships, when the actual work </a:t>
            </a:r>
            <a:r>
              <a:rPr lang="en-US" sz="1600" u="sng" dirty="0"/>
              <a:t>requires</a:t>
            </a:r>
            <a:r>
              <a:rPr lang="en-US" sz="1600" dirty="0"/>
              <a:t> them to be paid. </a:t>
            </a:r>
          </a:p>
          <a:p>
            <a:r>
              <a:rPr lang="en-US" sz="1600" dirty="0"/>
              <a:t>I'm talking here about federal labor laws.</a:t>
            </a:r>
          </a:p>
          <a:p>
            <a:endParaRPr lang="en-US" sz="1600" dirty="0"/>
          </a:p>
          <a:p>
            <a:r>
              <a:rPr lang="en-US" sz="1600" dirty="0"/>
              <a:t>The big question is "Does the student's work -- benefit the student -- or the employer?"</a:t>
            </a:r>
          </a:p>
          <a:p>
            <a:endParaRPr lang="en-US" sz="1600" dirty="0"/>
          </a:p>
          <a:p>
            <a:r>
              <a:rPr lang="en-US" sz="1600" dirty="0"/>
              <a:t>I've given you a link to a Department of Labor fact sheet about this.</a:t>
            </a:r>
          </a:p>
          <a:p>
            <a:endParaRPr lang="en-US" sz="1600" dirty="0"/>
          </a:p>
          <a:p>
            <a:r>
              <a:rPr lang="en-US" sz="1600" dirty="0"/>
              <a:t>====</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600" b="1" dirty="0"/>
              <a:t>Fact Sheet #71: Internship Programs Under The Fair Labor Standards Act</a:t>
            </a:r>
          </a:p>
          <a:p>
            <a:endParaRPr lang="en-US" sz="1600" dirty="0"/>
          </a:p>
          <a:p>
            <a:r>
              <a:rPr lang="en-US" sz="1600" dirty="0"/>
              <a:t>https://</a:t>
            </a:r>
            <a:r>
              <a:rPr lang="en-US" sz="1600" dirty="0" err="1"/>
              <a:t>www.dol.gov</a:t>
            </a:r>
            <a:r>
              <a:rPr lang="en-US" sz="1600" dirty="0"/>
              <a:t>/agencies/</a:t>
            </a:r>
            <a:r>
              <a:rPr lang="en-US" sz="1600" dirty="0" err="1"/>
              <a:t>whd</a:t>
            </a:r>
            <a:r>
              <a:rPr lang="en-US" sz="1600" dirty="0"/>
              <a:t>/fact-sheets/71-flsa-internships</a:t>
            </a:r>
          </a:p>
          <a:p>
            <a:endParaRPr lang="en-US" sz="1600" dirty="0"/>
          </a:p>
        </p:txBody>
      </p:sp>
      <p:sp>
        <p:nvSpPr>
          <p:cNvPr id="4" name="Slide Number Placeholder 3"/>
          <p:cNvSpPr>
            <a:spLocks noGrp="1"/>
          </p:cNvSpPr>
          <p:nvPr>
            <p:ph type="sldNum" sz="quarter" idx="5"/>
          </p:nvPr>
        </p:nvSpPr>
        <p:spPr/>
        <p:txBody>
          <a:bodyPr/>
          <a:lstStyle/>
          <a:p>
            <a:fld id="{3D52D8DC-3CCA-4826-966D-69131461ECBB}" type="slidenum">
              <a:rPr lang="en-US" smtClean="0"/>
              <a:t>31</a:t>
            </a:fld>
            <a:endParaRPr lang="en-US"/>
          </a:p>
        </p:txBody>
      </p:sp>
    </p:spTree>
    <p:extLst>
      <p:ext uri="{BB962C8B-B14F-4D97-AF65-F5344CB8AC3E}">
        <p14:creationId xmlns:p14="http://schemas.microsoft.com/office/powerpoint/2010/main" val="2551402743"/>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p:cNvSpPr>
            <a:spLocks noGrp="1" noRot="1" noChangeAspect="1" noChangeArrowheads="1" noTextEdit="1"/>
          </p:cNvSpPr>
          <p:nvPr>
            <p:ph type="sldImg"/>
          </p:nvPr>
        </p:nvSpPr>
        <p:spPr>
          <a:xfrm>
            <a:off x="842963" y="720725"/>
            <a:ext cx="4676775" cy="2632075"/>
          </a:xfrm>
          <a:ln/>
        </p:spPr>
      </p:sp>
      <p:sp>
        <p:nvSpPr>
          <p:cNvPr id="43011" name="Rectangle 3"/>
          <p:cNvSpPr>
            <a:spLocks noGrp="1" noChangeArrowheads="1"/>
          </p:cNvSpPr>
          <p:nvPr>
            <p:ph type="body" idx="1"/>
          </p:nvPr>
        </p:nvSpPr>
        <p:spPr>
          <a:xfrm>
            <a:off x="974725" y="3733800"/>
            <a:ext cx="5365750" cy="5146675"/>
          </a:xfrm>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r>
              <a:rPr lang="en-US" altLang="en-US" sz="1600" dirty="0">
                <a:latin typeface="Times New Roman" pitchFamily="-80" charset="0"/>
                <a:ea typeface="ヒラギノ角ゴ Pro W3" pitchFamily="-80" charset="-128"/>
                <a:cs typeface="Times New Roman" pitchFamily="-80" charset="0"/>
              </a:rPr>
              <a:t>Cooperative Education is a method of instruction where technical classroom instruction is combined with paid employment that is directly related to the classroom instruction. </a:t>
            </a:r>
          </a:p>
          <a:p>
            <a:endParaRPr lang="en-US" altLang="en-US" sz="1600" dirty="0">
              <a:latin typeface="Times New Roman" pitchFamily="-80" charset="0"/>
              <a:ea typeface="ヒラギノ角ゴ Pro W3" pitchFamily="-80" charset="-128"/>
              <a:cs typeface="Times New Roman" pitchFamily="-80" charset="0"/>
            </a:endParaRPr>
          </a:p>
          <a:p>
            <a:r>
              <a:rPr lang="en-US" altLang="en-US" sz="1600" dirty="0">
                <a:latin typeface="Times New Roman" pitchFamily="-80" charset="0"/>
                <a:ea typeface="ヒラギノ角ゴ Pro W3" pitchFamily="-80" charset="-128"/>
                <a:cs typeface="Times New Roman" pitchFamily="-80" charset="0"/>
              </a:rPr>
              <a:t>The two experiences must be planned and supervised by the school and the employer so that each contributes to the student's career objective. </a:t>
            </a:r>
          </a:p>
          <a:p>
            <a:endParaRPr lang="en-US" altLang="en-US" sz="1600" dirty="0">
              <a:latin typeface="Times New Roman" pitchFamily="-80" charset="0"/>
              <a:ea typeface="ヒラギノ角ゴ Pro W3" pitchFamily="-80" charset="-128"/>
              <a:cs typeface="Times New Roman" pitchFamily="-80" charset="0"/>
            </a:endParaRPr>
          </a:p>
          <a:p>
            <a:r>
              <a:rPr lang="en-US" altLang="en-US" sz="1600" dirty="0">
                <a:latin typeface="Times New Roman" pitchFamily="-80" charset="0"/>
                <a:ea typeface="ヒラギノ角ゴ Pro W3" pitchFamily="-80" charset="-128"/>
                <a:cs typeface="Times New Roman" pitchFamily="-80" charset="0"/>
              </a:rPr>
              <a:t>Written cooperative agreements showing the instruction to be provided  -- are developed by the school and employer providing the training. </a:t>
            </a:r>
          </a:p>
          <a:p>
            <a:endParaRPr lang="en-US" altLang="en-US" sz="1600" dirty="0">
              <a:latin typeface="Times New Roman" pitchFamily="-80" charset="0"/>
              <a:ea typeface="ヒラギノ角ゴ Pro W3" pitchFamily="-80" charset="-128"/>
              <a:cs typeface="Times New Roman" pitchFamily="-80" charset="0"/>
            </a:endParaRPr>
          </a:p>
          <a:p>
            <a:r>
              <a:rPr lang="en-US" altLang="en-US" sz="1600" dirty="0">
                <a:latin typeface="Times New Roman" pitchFamily="-80" charset="0"/>
                <a:ea typeface="ヒラギノ角ゴ Pro W3" pitchFamily="-80" charset="-128"/>
                <a:cs typeface="Times New Roman" pitchFamily="-80" charset="0"/>
              </a:rPr>
              <a:t>School credit is received for both the on-the-job training and the classroom components.</a:t>
            </a:r>
          </a:p>
        </p:txBody>
      </p:sp>
      <p:sp>
        <p:nvSpPr>
          <p:cNvPr id="43012" name="Slide Number Placeholder 3"/>
          <p:cNvSpPr>
            <a:spLocks noGrp="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ヒラギノ角ゴ Pro W3" pitchFamily="-80" charset="-128"/>
              </a:defRPr>
            </a:lvl1pPr>
            <a:lvl2pPr marL="784225" indent="-300038">
              <a:defRPr sz="2400">
                <a:solidFill>
                  <a:schemeClr val="tx1"/>
                </a:solidFill>
                <a:latin typeface="Arial" charset="0"/>
                <a:ea typeface="ヒラギノ角ゴ Pro W3" pitchFamily="-80" charset="-128"/>
              </a:defRPr>
            </a:lvl2pPr>
            <a:lvl3pPr marL="1206500" indent="-239713">
              <a:defRPr sz="2400">
                <a:solidFill>
                  <a:schemeClr val="tx1"/>
                </a:solidFill>
                <a:latin typeface="Arial" charset="0"/>
                <a:ea typeface="ヒラギノ角ゴ Pro W3" pitchFamily="-80" charset="-128"/>
              </a:defRPr>
            </a:lvl3pPr>
            <a:lvl4pPr marL="1690688" indent="-239713">
              <a:defRPr sz="2400">
                <a:solidFill>
                  <a:schemeClr val="tx1"/>
                </a:solidFill>
                <a:latin typeface="Arial" charset="0"/>
                <a:ea typeface="ヒラギノ角ゴ Pro W3" pitchFamily="-80" charset="-128"/>
              </a:defRPr>
            </a:lvl4pPr>
            <a:lvl5pPr marL="2173288" indent="-239713">
              <a:defRPr sz="2400">
                <a:solidFill>
                  <a:schemeClr val="tx1"/>
                </a:solidFill>
                <a:latin typeface="Arial" charset="0"/>
                <a:ea typeface="ヒラギノ角ゴ Pro W3" pitchFamily="-80" charset="-128"/>
              </a:defRPr>
            </a:lvl5pPr>
            <a:lvl6pPr marL="2630488" indent="-239713" eaLnBrk="0" fontAlgn="base" hangingPunct="0">
              <a:spcBef>
                <a:spcPct val="0"/>
              </a:spcBef>
              <a:spcAft>
                <a:spcPct val="0"/>
              </a:spcAft>
              <a:defRPr sz="2400">
                <a:solidFill>
                  <a:schemeClr val="tx1"/>
                </a:solidFill>
                <a:latin typeface="Arial" charset="0"/>
                <a:ea typeface="ヒラギノ角ゴ Pro W3" pitchFamily="-80" charset="-128"/>
              </a:defRPr>
            </a:lvl6pPr>
            <a:lvl7pPr marL="3087688" indent="-239713" eaLnBrk="0" fontAlgn="base" hangingPunct="0">
              <a:spcBef>
                <a:spcPct val="0"/>
              </a:spcBef>
              <a:spcAft>
                <a:spcPct val="0"/>
              </a:spcAft>
              <a:defRPr sz="2400">
                <a:solidFill>
                  <a:schemeClr val="tx1"/>
                </a:solidFill>
                <a:latin typeface="Arial" charset="0"/>
                <a:ea typeface="ヒラギノ角ゴ Pro W3" pitchFamily="-80" charset="-128"/>
              </a:defRPr>
            </a:lvl7pPr>
            <a:lvl8pPr marL="3544888" indent="-239713" eaLnBrk="0" fontAlgn="base" hangingPunct="0">
              <a:spcBef>
                <a:spcPct val="0"/>
              </a:spcBef>
              <a:spcAft>
                <a:spcPct val="0"/>
              </a:spcAft>
              <a:defRPr sz="2400">
                <a:solidFill>
                  <a:schemeClr val="tx1"/>
                </a:solidFill>
                <a:latin typeface="Arial" charset="0"/>
                <a:ea typeface="ヒラギノ角ゴ Pro W3" pitchFamily="-80" charset="-128"/>
              </a:defRPr>
            </a:lvl8pPr>
            <a:lvl9pPr marL="4002088" indent="-239713" eaLnBrk="0" fontAlgn="base" hangingPunct="0">
              <a:spcBef>
                <a:spcPct val="0"/>
              </a:spcBef>
              <a:spcAft>
                <a:spcPct val="0"/>
              </a:spcAft>
              <a:defRPr sz="2400">
                <a:solidFill>
                  <a:schemeClr val="tx1"/>
                </a:solidFill>
                <a:latin typeface="Arial" charset="0"/>
                <a:ea typeface="ヒラギノ角ゴ Pro W3" pitchFamily="-80" charset="-128"/>
              </a:defRPr>
            </a:lvl9pPr>
          </a:lstStyle>
          <a:p>
            <a:fld id="{EB249773-4340-4C25-AFC7-1677F8EB4386}" type="slidenum">
              <a:rPr lang="en-US" altLang="en-US" sz="1200" smtClean="0"/>
              <a:pPr/>
              <a:t>32</a:t>
            </a:fld>
            <a:endParaRPr lang="en-US" altLang="en-US" sz="1200"/>
          </a:p>
        </p:txBody>
      </p:sp>
    </p:spTree>
    <p:extLst>
      <p:ext uri="{BB962C8B-B14F-4D97-AF65-F5344CB8AC3E}">
        <p14:creationId xmlns:p14="http://schemas.microsoft.com/office/powerpoint/2010/main" val="3363129932"/>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2"/>
          <p:cNvSpPr>
            <a:spLocks noGrp="1" noRot="1" noChangeAspect="1" noChangeArrowheads="1" noTextEdit="1"/>
          </p:cNvSpPr>
          <p:nvPr>
            <p:ph type="sldImg"/>
          </p:nvPr>
        </p:nvSpPr>
        <p:spPr>
          <a:xfrm>
            <a:off x="730250" y="720725"/>
            <a:ext cx="4216400" cy="2371725"/>
          </a:xfrm>
          <a:ln/>
        </p:spPr>
      </p:sp>
      <p:sp>
        <p:nvSpPr>
          <p:cNvPr id="44035" name="Rectangle 3"/>
          <p:cNvSpPr>
            <a:spLocks noGrp="1" noChangeArrowheads="1"/>
          </p:cNvSpPr>
          <p:nvPr>
            <p:ph type="body" idx="1"/>
          </p:nvPr>
        </p:nvSpPr>
        <p:spPr>
          <a:xfrm>
            <a:off x="974725" y="3581400"/>
            <a:ext cx="5365750" cy="5299075"/>
          </a:xfrm>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r>
              <a:rPr lang="en-US" altLang="en-US" sz="1600" dirty="0">
                <a:latin typeface="Times New Roman" pitchFamily="-80" charset="0"/>
                <a:ea typeface="ヒラギノ角ゴ Pro W3" pitchFamily="-80" charset="-128"/>
                <a:cs typeface="Times New Roman" pitchFamily="-80" charset="0"/>
              </a:rPr>
              <a:t>Through an internship, a student learns by taking on a responsible role as a worker in a company or organization. </a:t>
            </a:r>
          </a:p>
          <a:p>
            <a:endParaRPr lang="en-US" altLang="en-US" sz="1600" dirty="0">
              <a:latin typeface="Times New Roman" pitchFamily="-80" charset="0"/>
              <a:ea typeface="ヒラギノ角ゴ Pro W3" pitchFamily="-80" charset="-128"/>
              <a:cs typeface="Times New Roman" pitchFamily="-80" charset="0"/>
            </a:endParaRPr>
          </a:p>
          <a:p>
            <a:r>
              <a:rPr lang="en-US" altLang="en-US" sz="1600" dirty="0">
                <a:latin typeface="Times New Roman" pitchFamily="-80" charset="0"/>
                <a:ea typeface="ヒラギノ角ゴ Pro W3" pitchFamily="-80" charset="-128"/>
                <a:cs typeface="Times New Roman" pitchFamily="-80" charset="0"/>
              </a:rPr>
              <a:t>The internship allows students to observe and participate in daily operations, develop direct contact with job personnel, ask questions about particular careers, and perform certain job tasks. </a:t>
            </a:r>
          </a:p>
          <a:p>
            <a:endParaRPr lang="en-US" altLang="en-US" sz="1600" dirty="0">
              <a:latin typeface="Times New Roman" pitchFamily="-80" charset="0"/>
              <a:ea typeface="ヒラギノ角ゴ Pro W3" pitchFamily="-80" charset="-128"/>
              <a:cs typeface="Times New Roman" pitchFamily="-80" charset="0"/>
            </a:endParaRPr>
          </a:p>
          <a:p>
            <a:r>
              <a:rPr lang="en-US" altLang="en-US" sz="1600" dirty="0">
                <a:latin typeface="Times New Roman" pitchFamily="-80" charset="0"/>
                <a:ea typeface="ヒラギノ角ゴ Pro W3" pitchFamily="-80" charset="-128"/>
                <a:cs typeface="Times New Roman" pitchFamily="-80" charset="0"/>
              </a:rPr>
              <a:t>The work experience should be directly related to the student’s chosen career pathway. </a:t>
            </a:r>
          </a:p>
          <a:p>
            <a:endParaRPr lang="en-US" altLang="en-US" sz="1600" dirty="0">
              <a:latin typeface="Times New Roman" pitchFamily="-80" charset="0"/>
              <a:ea typeface="ヒラギノ角ゴ Pro W3" pitchFamily="-80" charset="-128"/>
              <a:cs typeface="Times New Roman" pitchFamily="-80" charset="0"/>
            </a:endParaRPr>
          </a:p>
          <a:p>
            <a:r>
              <a:rPr lang="en-US" altLang="en-US" sz="1600" dirty="0">
                <a:latin typeface="Times New Roman" pitchFamily="-80" charset="0"/>
                <a:ea typeface="ヒラギノ角ゴ Pro W3" pitchFamily="-80" charset="-128"/>
                <a:cs typeface="Times New Roman" pitchFamily="-80" charset="0"/>
              </a:rPr>
              <a:t>Internships may be paid or unpaid. </a:t>
            </a:r>
          </a:p>
          <a:p>
            <a:r>
              <a:rPr lang="en-US" altLang="en-US" sz="1600" dirty="0">
                <a:latin typeface="Times New Roman" pitchFamily="-80" charset="0"/>
                <a:ea typeface="ヒラギノ角ゴ Pro W3" pitchFamily="-80" charset="-128"/>
                <a:cs typeface="Times New Roman" pitchFamily="-80" charset="0"/>
              </a:rPr>
              <a:t>It is </a:t>
            </a:r>
            <a:r>
              <a:rPr lang="en-US" altLang="en-US" sz="1600" u="sng" dirty="0">
                <a:latin typeface="Times New Roman" pitchFamily="-80" charset="0"/>
                <a:ea typeface="ヒラギノ角ゴ Pro W3" pitchFamily="-80" charset="-128"/>
                <a:cs typeface="Times New Roman" pitchFamily="-80" charset="0"/>
              </a:rPr>
              <a:t>not</a:t>
            </a:r>
            <a:r>
              <a:rPr lang="en-US" altLang="en-US" sz="1600" dirty="0">
                <a:latin typeface="Times New Roman" pitchFamily="-80" charset="0"/>
                <a:ea typeface="ヒラギノ角ゴ Pro W3" pitchFamily="-80" charset="-128"/>
                <a:cs typeface="Times New Roman" pitchFamily="-80" charset="0"/>
              </a:rPr>
              <a:t> possible to do an internship through self-employment.  You must be working under the constant supervision of a supervisor.</a:t>
            </a:r>
          </a:p>
          <a:p>
            <a:endParaRPr lang="en-US" altLang="en-US" sz="1600" dirty="0">
              <a:latin typeface="Times New Roman" pitchFamily="-80" charset="0"/>
              <a:ea typeface="ヒラギノ角ゴ Pro W3" pitchFamily="-80" charset="-128"/>
              <a:cs typeface="Times New Roman" pitchFamily="-80" charset="0"/>
            </a:endParaRPr>
          </a:p>
          <a:p>
            <a:r>
              <a:rPr lang="en-US" altLang="en-US" sz="1600" dirty="0">
                <a:latin typeface="Times New Roman" pitchFamily="-80" charset="0"/>
                <a:ea typeface="ヒラギノ角ゴ Pro W3" pitchFamily="-80" charset="-128"/>
                <a:cs typeface="Times New Roman" pitchFamily="-80" charset="0"/>
              </a:rPr>
              <a:t>Since internship work does not </a:t>
            </a:r>
            <a:r>
              <a:rPr lang="en-US" altLang="en-US" sz="1600" u="sng" dirty="0">
                <a:latin typeface="Times New Roman" pitchFamily="-80" charset="0"/>
                <a:ea typeface="ヒラギノ角ゴ Pro W3" pitchFamily="-80" charset="-128"/>
                <a:cs typeface="Times New Roman" pitchFamily="-80" charset="0"/>
              </a:rPr>
              <a:t>have</a:t>
            </a:r>
            <a:r>
              <a:rPr lang="en-US" altLang="en-US" sz="1600" dirty="0">
                <a:latin typeface="Times New Roman" pitchFamily="-80" charset="0"/>
                <a:ea typeface="ヒラギノ角ゴ Pro W3" pitchFamily="-80" charset="-128"/>
                <a:cs typeface="Times New Roman" pitchFamily="-80" charset="0"/>
              </a:rPr>
              <a:t> to be paid, it is possible to do internship hours through …</a:t>
            </a:r>
          </a:p>
        </p:txBody>
      </p:sp>
      <p:sp>
        <p:nvSpPr>
          <p:cNvPr id="44036" name="Slide Number Placeholder 3"/>
          <p:cNvSpPr>
            <a:spLocks noGrp="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ヒラギノ角ゴ Pro W3" pitchFamily="-80" charset="-128"/>
              </a:defRPr>
            </a:lvl1pPr>
            <a:lvl2pPr marL="784225" indent="-300038">
              <a:defRPr sz="2400">
                <a:solidFill>
                  <a:schemeClr val="tx1"/>
                </a:solidFill>
                <a:latin typeface="Arial" charset="0"/>
                <a:ea typeface="ヒラギノ角ゴ Pro W3" pitchFamily="-80" charset="-128"/>
              </a:defRPr>
            </a:lvl2pPr>
            <a:lvl3pPr marL="1206500" indent="-239713">
              <a:defRPr sz="2400">
                <a:solidFill>
                  <a:schemeClr val="tx1"/>
                </a:solidFill>
                <a:latin typeface="Arial" charset="0"/>
                <a:ea typeface="ヒラギノ角ゴ Pro W3" pitchFamily="-80" charset="-128"/>
              </a:defRPr>
            </a:lvl3pPr>
            <a:lvl4pPr marL="1690688" indent="-239713">
              <a:defRPr sz="2400">
                <a:solidFill>
                  <a:schemeClr val="tx1"/>
                </a:solidFill>
                <a:latin typeface="Arial" charset="0"/>
                <a:ea typeface="ヒラギノ角ゴ Pro W3" pitchFamily="-80" charset="-128"/>
              </a:defRPr>
            </a:lvl4pPr>
            <a:lvl5pPr marL="2173288" indent="-239713">
              <a:defRPr sz="2400">
                <a:solidFill>
                  <a:schemeClr val="tx1"/>
                </a:solidFill>
                <a:latin typeface="Arial" charset="0"/>
                <a:ea typeface="ヒラギノ角ゴ Pro W3" pitchFamily="-80" charset="-128"/>
              </a:defRPr>
            </a:lvl5pPr>
            <a:lvl6pPr marL="2630488" indent="-239713" eaLnBrk="0" fontAlgn="base" hangingPunct="0">
              <a:spcBef>
                <a:spcPct val="0"/>
              </a:spcBef>
              <a:spcAft>
                <a:spcPct val="0"/>
              </a:spcAft>
              <a:defRPr sz="2400">
                <a:solidFill>
                  <a:schemeClr val="tx1"/>
                </a:solidFill>
                <a:latin typeface="Arial" charset="0"/>
                <a:ea typeface="ヒラギノ角ゴ Pro W3" pitchFamily="-80" charset="-128"/>
              </a:defRPr>
            </a:lvl6pPr>
            <a:lvl7pPr marL="3087688" indent="-239713" eaLnBrk="0" fontAlgn="base" hangingPunct="0">
              <a:spcBef>
                <a:spcPct val="0"/>
              </a:spcBef>
              <a:spcAft>
                <a:spcPct val="0"/>
              </a:spcAft>
              <a:defRPr sz="2400">
                <a:solidFill>
                  <a:schemeClr val="tx1"/>
                </a:solidFill>
                <a:latin typeface="Arial" charset="0"/>
                <a:ea typeface="ヒラギノ角ゴ Pro W3" pitchFamily="-80" charset="-128"/>
              </a:defRPr>
            </a:lvl7pPr>
            <a:lvl8pPr marL="3544888" indent="-239713" eaLnBrk="0" fontAlgn="base" hangingPunct="0">
              <a:spcBef>
                <a:spcPct val="0"/>
              </a:spcBef>
              <a:spcAft>
                <a:spcPct val="0"/>
              </a:spcAft>
              <a:defRPr sz="2400">
                <a:solidFill>
                  <a:schemeClr val="tx1"/>
                </a:solidFill>
                <a:latin typeface="Arial" charset="0"/>
                <a:ea typeface="ヒラギノ角ゴ Pro W3" pitchFamily="-80" charset="-128"/>
              </a:defRPr>
            </a:lvl8pPr>
            <a:lvl9pPr marL="4002088" indent="-239713" eaLnBrk="0" fontAlgn="base" hangingPunct="0">
              <a:spcBef>
                <a:spcPct val="0"/>
              </a:spcBef>
              <a:spcAft>
                <a:spcPct val="0"/>
              </a:spcAft>
              <a:defRPr sz="2400">
                <a:solidFill>
                  <a:schemeClr val="tx1"/>
                </a:solidFill>
                <a:latin typeface="Arial" charset="0"/>
                <a:ea typeface="ヒラギノ角ゴ Pro W3" pitchFamily="-80" charset="-128"/>
              </a:defRPr>
            </a:lvl9pPr>
          </a:lstStyle>
          <a:p>
            <a:fld id="{E6DA9AC5-A322-408E-BFEE-CBAB5567FB4B}" type="slidenum">
              <a:rPr lang="en-US" altLang="en-US" sz="1200" smtClean="0"/>
              <a:pPr/>
              <a:t>33</a:t>
            </a:fld>
            <a:endParaRPr lang="en-US" altLang="en-US" sz="1200"/>
          </a:p>
        </p:txBody>
      </p:sp>
    </p:spTree>
    <p:extLst>
      <p:ext uri="{BB962C8B-B14F-4D97-AF65-F5344CB8AC3E}">
        <p14:creationId xmlns:p14="http://schemas.microsoft.com/office/powerpoint/2010/main" val="2652273113"/>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Slide Image Placeholder 1"/>
          <p:cNvSpPr>
            <a:spLocks noGrp="1" noRot="1" noChangeAspect="1" noTextEdit="1"/>
          </p:cNvSpPr>
          <p:nvPr>
            <p:ph type="sldImg"/>
          </p:nvPr>
        </p:nvSpPr>
        <p:spPr>
          <a:xfrm>
            <a:off x="765175" y="720725"/>
            <a:ext cx="3835400" cy="2159000"/>
          </a:xfrm>
          <a:ln/>
        </p:spPr>
      </p:sp>
      <p:sp>
        <p:nvSpPr>
          <p:cNvPr id="45059" name="Notes Placeholder 2"/>
          <p:cNvSpPr>
            <a:spLocks noGrp="1"/>
          </p:cNvSpPr>
          <p:nvPr>
            <p:ph type="body" idx="1"/>
          </p:nvPr>
        </p:nvSpPr>
        <p:spPr>
          <a:xfrm>
            <a:off x="974725" y="2960688"/>
            <a:ext cx="5365750" cy="5919787"/>
          </a:xfrm>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r>
              <a:rPr lang="en-US" altLang="en-US" sz="1600" dirty="0">
                <a:latin typeface="Times New Roman" pitchFamily="-80" charset="0"/>
                <a:ea typeface="ヒラギノ角ゴ Pro W3" pitchFamily="-80" charset="-128"/>
                <a:cs typeface="Times New Roman" pitchFamily="-80" charset="0"/>
              </a:rPr>
              <a:t>… Service learning, which is where students do work that is considered to be a </a:t>
            </a:r>
            <a:r>
              <a:rPr lang="en-US" altLang="en-US" sz="1600" u="sng" dirty="0">
                <a:latin typeface="Times New Roman" pitchFamily="-80" charset="0"/>
                <a:ea typeface="ヒラギノ角ゴ Pro W3" pitchFamily="-80" charset="-128"/>
                <a:cs typeface="Times New Roman" pitchFamily="-80" charset="0"/>
              </a:rPr>
              <a:t>service</a:t>
            </a:r>
            <a:r>
              <a:rPr lang="en-US" altLang="en-US" sz="1600" dirty="0">
                <a:latin typeface="Times New Roman" pitchFamily="-80" charset="0"/>
                <a:ea typeface="ヒラギノ角ゴ Pro W3" pitchFamily="-80" charset="-128"/>
                <a:cs typeface="Times New Roman" pitchFamily="-80" charset="0"/>
              </a:rPr>
              <a:t> to the community and would often be done by a volunteer. </a:t>
            </a:r>
          </a:p>
          <a:p>
            <a:endParaRPr lang="en-US" altLang="en-US" sz="1600" dirty="0">
              <a:latin typeface="Times New Roman" pitchFamily="-80" charset="0"/>
              <a:ea typeface="ヒラギノ角ゴ Pro W3" pitchFamily="-80" charset="-128"/>
              <a:cs typeface="Times New Roman" pitchFamily="-80" charset="0"/>
            </a:endParaRPr>
          </a:p>
          <a:p>
            <a:r>
              <a:rPr lang="en-US" altLang="en-US" sz="1600" dirty="0">
                <a:latin typeface="Times New Roman" pitchFamily="-80" charset="0"/>
                <a:ea typeface="ヒラギノ角ゴ Pro W3" pitchFamily="-80" charset="-128"/>
                <a:cs typeface="Times New Roman" pitchFamily="-80" charset="0"/>
              </a:rPr>
              <a:t>Construction students could work for Habitat for Humanity. </a:t>
            </a:r>
          </a:p>
          <a:p>
            <a:r>
              <a:rPr lang="en-US" altLang="en-US" sz="1600" dirty="0">
                <a:latin typeface="Times New Roman" pitchFamily="-80" charset="0"/>
                <a:ea typeface="ヒラギノ角ゴ Pro W3" pitchFamily="-80" charset="-128"/>
                <a:cs typeface="Times New Roman" pitchFamily="-80" charset="0"/>
              </a:rPr>
              <a:t>Business Ed and Marketing Ed students could work for practically any non-profit organization.</a:t>
            </a:r>
          </a:p>
          <a:p>
            <a:endParaRPr lang="en-US" altLang="en-US" sz="1600" dirty="0">
              <a:latin typeface="Times New Roman" pitchFamily="-80" charset="0"/>
              <a:ea typeface="ヒラギノ角ゴ Pro W3" pitchFamily="-80" charset="-128"/>
              <a:cs typeface="Times New Roman" pitchFamily="-80" charset="0"/>
            </a:endParaRPr>
          </a:p>
          <a:p>
            <a:r>
              <a:rPr lang="en-US" altLang="en-US" sz="1600" dirty="0">
                <a:latin typeface="Times New Roman" pitchFamily="-80" charset="0"/>
                <a:ea typeface="ヒラギノ角ゴ Pro W3" pitchFamily="-80" charset="-128"/>
                <a:cs typeface="Times New Roman" pitchFamily="-80" charset="0"/>
              </a:rPr>
              <a:t>Houses of Worship are a great place to work internship hours. I know one student who did an internship at his church creating a series of videos.</a:t>
            </a:r>
          </a:p>
          <a:p>
            <a:endParaRPr lang="en-US" altLang="en-US" sz="1600" dirty="0">
              <a:latin typeface="Times New Roman" pitchFamily="-80" charset="0"/>
              <a:ea typeface="ヒラギノ角ゴ Pro W3" pitchFamily="-80" charset="-128"/>
              <a:cs typeface="Times New Roman" pitchFamily="-80" charset="0"/>
            </a:endParaRPr>
          </a:p>
          <a:p>
            <a:r>
              <a:rPr lang="en-US" altLang="en-US" sz="1600" dirty="0">
                <a:latin typeface="Times New Roman" pitchFamily="-80" charset="0"/>
                <a:ea typeface="ヒラギノ角ゴ Pro W3" pitchFamily="-80" charset="-128"/>
                <a:cs typeface="Times New Roman" pitchFamily="-80" charset="0"/>
              </a:rPr>
              <a:t>Service learning is great because students can see a </a:t>
            </a:r>
            <a:r>
              <a:rPr lang="en-US" altLang="en-US" sz="1600" u="sng" dirty="0">
                <a:latin typeface="Times New Roman" pitchFamily="-80" charset="0"/>
                <a:ea typeface="ヒラギノ角ゴ Pro W3" pitchFamily="-80" charset="-128"/>
                <a:cs typeface="Times New Roman" pitchFamily="-80" charset="0"/>
              </a:rPr>
              <a:t>purpose</a:t>
            </a:r>
            <a:r>
              <a:rPr lang="en-US" altLang="en-US" sz="1600" dirty="0">
                <a:latin typeface="Times New Roman" pitchFamily="-80" charset="0"/>
                <a:ea typeface="ヒラギノ角ゴ Pro W3" pitchFamily="-80" charset="-128"/>
                <a:cs typeface="Times New Roman" pitchFamily="-80" charset="0"/>
              </a:rPr>
              <a:t> to their work and have a good feeling that their work is </a:t>
            </a:r>
            <a:r>
              <a:rPr lang="en-US" altLang="en-US" sz="1600" u="sng" dirty="0">
                <a:latin typeface="Times New Roman" pitchFamily="-80" charset="0"/>
                <a:ea typeface="ヒラギノ角ゴ Pro W3" pitchFamily="-80" charset="-128"/>
                <a:cs typeface="Times New Roman" pitchFamily="-80" charset="0"/>
              </a:rPr>
              <a:t>appreciated</a:t>
            </a:r>
            <a:r>
              <a:rPr lang="en-US" altLang="en-US" sz="1600" dirty="0">
                <a:latin typeface="Times New Roman" pitchFamily="-80" charset="0"/>
                <a:ea typeface="ヒラギノ角ゴ Pro W3" pitchFamily="-80" charset="-128"/>
                <a:cs typeface="Times New Roman" pitchFamily="-80" charset="0"/>
              </a:rPr>
              <a:t> and is helping to make the world a better place. </a:t>
            </a:r>
          </a:p>
          <a:p>
            <a:endParaRPr lang="en-US" altLang="en-US" sz="1600" dirty="0">
              <a:latin typeface="Times New Roman" pitchFamily="-80" charset="0"/>
              <a:ea typeface="ヒラギノ角ゴ Pro W3" pitchFamily="-80" charset="-128"/>
              <a:cs typeface="Times New Roman" pitchFamily="-80" charset="0"/>
            </a:endParaRPr>
          </a:p>
          <a:p>
            <a:r>
              <a:rPr lang="en-US" altLang="en-US" sz="1600" dirty="0">
                <a:latin typeface="Times New Roman" pitchFamily="-80" charset="0"/>
                <a:ea typeface="ヒラギノ角ゴ Pro W3" pitchFamily="-80" charset="-128"/>
                <a:cs typeface="Times New Roman" pitchFamily="-80" charset="0"/>
              </a:rPr>
              <a:t>In a </a:t>
            </a:r>
            <a:r>
              <a:rPr lang="en-US" altLang="en-US" sz="1600" u="sng" dirty="0">
                <a:latin typeface="Times New Roman" pitchFamily="-80" charset="0"/>
                <a:ea typeface="ヒラギノ角ゴ Pro W3" pitchFamily="-80" charset="-128"/>
                <a:cs typeface="Times New Roman" pitchFamily="-80" charset="0"/>
              </a:rPr>
              <a:t>traditional</a:t>
            </a:r>
            <a:r>
              <a:rPr lang="en-US" altLang="en-US" sz="1600" dirty="0">
                <a:latin typeface="Times New Roman" pitchFamily="-80" charset="0"/>
                <a:ea typeface="ヒラギノ角ゴ Pro W3" pitchFamily="-80" charset="-128"/>
                <a:cs typeface="Times New Roman" pitchFamily="-80" charset="0"/>
              </a:rPr>
              <a:t> work environment, it is sometimes hard to see the fruits of your labor.</a:t>
            </a:r>
          </a:p>
        </p:txBody>
      </p:sp>
      <p:sp>
        <p:nvSpPr>
          <p:cNvPr id="45060" name="Slide Number Placeholder 3"/>
          <p:cNvSpPr>
            <a:spLocks noGrp="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ヒラギノ角ゴ Pro W3" pitchFamily="-80" charset="-128"/>
              </a:defRPr>
            </a:lvl1pPr>
            <a:lvl2pPr marL="784225" indent="-300038">
              <a:defRPr sz="2400">
                <a:solidFill>
                  <a:schemeClr val="tx1"/>
                </a:solidFill>
                <a:latin typeface="Arial" charset="0"/>
                <a:ea typeface="ヒラギノ角ゴ Pro W3" pitchFamily="-80" charset="-128"/>
              </a:defRPr>
            </a:lvl2pPr>
            <a:lvl3pPr marL="1206500" indent="-239713">
              <a:defRPr sz="2400">
                <a:solidFill>
                  <a:schemeClr val="tx1"/>
                </a:solidFill>
                <a:latin typeface="Arial" charset="0"/>
                <a:ea typeface="ヒラギノ角ゴ Pro W3" pitchFamily="-80" charset="-128"/>
              </a:defRPr>
            </a:lvl3pPr>
            <a:lvl4pPr marL="1690688" indent="-239713">
              <a:defRPr sz="2400">
                <a:solidFill>
                  <a:schemeClr val="tx1"/>
                </a:solidFill>
                <a:latin typeface="Arial" charset="0"/>
                <a:ea typeface="ヒラギノ角ゴ Pro W3" pitchFamily="-80" charset="-128"/>
              </a:defRPr>
            </a:lvl4pPr>
            <a:lvl5pPr marL="2173288" indent="-239713">
              <a:defRPr sz="2400">
                <a:solidFill>
                  <a:schemeClr val="tx1"/>
                </a:solidFill>
                <a:latin typeface="Arial" charset="0"/>
                <a:ea typeface="ヒラギノ角ゴ Pro W3" pitchFamily="-80" charset="-128"/>
              </a:defRPr>
            </a:lvl5pPr>
            <a:lvl6pPr marL="2630488" indent="-239713" eaLnBrk="0" fontAlgn="base" hangingPunct="0">
              <a:spcBef>
                <a:spcPct val="0"/>
              </a:spcBef>
              <a:spcAft>
                <a:spcPct val="0"/>
              </a:spcAft>
              <a:defRPr sz="2400">
                <a:solidFill>
                  <a:schemeClr val="tx1"/>
                </a:solidFill>
                <a:latin typeface="Arial" charset="0"/>
                <a:ea typeface="ヒラギノ角ゴ Pro W3" pitchFamily="-80" charset="-128"/>
              </a:defRPr>
            </a:lvl6pPr>
            <a:lvl7pPr marL="3087688" indent="-239713" eaLnBrk="0" fontAlgn="base" hangingPunct="0">
              <a:spcBef>
                <a:spcPct val="0"/>
              </a:spcBef>
              <a:spcAft>
                <a:spcPct val="0"/>
              </a:spcAft>
              <a:defRPr sz="2400">
                <a:solidFill>
                  <a:schemeClr val="tx1"/>
                </a:solidFill>
                <a:latin typeface="Arial" charset="0"/>
                <a:ea typeface="ヒラギノ角ゴ Pro W3" pitchFamily="-80" charset="-128"/>
              </a:defRPr>
            </a:lvl7pPr>
            <a:lvl8pPr marL="3544888" indent="-239713" eaLnBrk="0" fontAlgn="base" hangingPunct="0">
              <a:spcBef>
                <a:spcPct val="0"/>
              </a:spcBef>
              <a:spcAft>
                <a:spcPct val="0"/>
              </a:spcAft>
              <a:defRPr sz="2400">
                <a:solidFill>
                  <a:schemeClr val="tx1"/>
                </a:solidFill>
                <a:latin typeface="Arial" charset="0"/>
                <a:ea typeface="ヒラギノ角ゴ Pro W3" pitchFamily="-80" charset="-128"/>
              </a:defRPr>
            </a:lvl8pPr>
            <a:lvl9pPr marL="4002088" indent="-239713" eaLnBrk="0" fontAlgn="base" hangingPunct="0">
              <a:spcBef>
                <a:spcPct val="0"/>
              </a:spcBef>
              <a:spcAft>
                <a:spcPct val="0"/>
              </a:spcAft>
              <a:defRPr sz="2400">
                <a:solidFill>
                  <a:schemeClr val="tx1"/>
                </a:solidFill>
                <a:latin typeface="Arial" charset="0"/>
                <a:ea typeface="ヒラギノ角ゴ Pro W3" pitchFamily="-80" charset="-128"/>
              </a:defRPr>
            </a:lvl9pPr>
          </a:lstStyle>
          <a:p>
            <a:fld id="{518923B5-88AA-4BBC-BB9B-3805F1E71725}" type="slidenum">
              <a:rPr lang="en-US" altLang="en-US" sz="1200" smtClean="0"/>
              <a:pPr/>
              <a:t>34</a:t>
            </a:fld>
            <a:endParaRPr lang="en-US" altLang="en-US" sz="1200"/>
          </a:p>
        </p:txBody>
      </p:sp>
    </p:spTree>
    <p:extLst>
      <p:ext uri="{BB962C8B-B14F-4D97-AF65-F5344CB8AC3E}">
        <p14:creationId xmlns:p14="http://schemas.microsoft.com/office/powerpoint/2010/main" val="3355265564"/>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2"/>
          <p:cNvSpPr>
            <a:spLocks noGrp="1" noRot="1" noChangeAspect="1" noChangeArrowheads="1" noTextEdit="1"/>
          </p:cNvSpPr>
          <p:nvPr>
            <p:ph type="sldImg"/>
          </p:nvPr>
        </p:nvSpPr>
        <p:spPr>
          <a:xfrm>
            <a:off x="827088" y="609600"/>
            <a:ext cx="3303587" cy="1858963"/>
          </a:xfrm>
          <a:ln/>
        </p:spPr>
      </p:sp>
      <p:sp>
        <p:nvSpPr>
          <p:cNvPr id="46083" name="Rectangle 3"/>
          <p:cNvSpPr>
            <a:spLocks noGrp="1" noChangeArrowheads="1"/>
          </p:cNvSpPr>
          <p:nvPr>
            <p:ph type="body" idx="1"/>
          </p:nvPr>
        </p:nvSpPr>
        <p:spPr>
          <a:xfrm>
            <a:off x="974725" y="2895600"/>
            <a:ext cx="5365750" cy="5862638"/>
          </a:xfrm>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r>
              <a:rPr lang="en-US" altLang="en-US" sz="1600" dirty="0">
                <a:latin typeface="Times New Roman" pitchFamily="-80" charset="0"/>
                <a:ea typeface="ヒラギノ角ゴ Pro W3" pitchFamily="-80" charset="-128"/>
                <a:cs typeface="Times New Roman" pitchFamily="-80" charset="0"/>
              </a:rPr>
              <a:t>Apprenticeship is a system of skilled occupational training that combines practical work experiences with related academic and technical instruction. </a:t>
            </a:r>
          </a:p>
          <a:p>
            <a:r>
              <a:rPr lang="en-US" altLang="en-US" sz="1600" dirty="0">
                <a:latin typeface="Times New Roman" pitchFamily="-80" charset="0"/>
                <a:ea typeface="ヒラギノ角ゴ Pro W3" pitchFamily="-80" charset="-128"/>
                <a:cs typeface="Times New Roman" pitchFamily="-80" charset="0"/>
              </a:rPr>
              <a:t>An apprentice works on the job for an employer and is taught and supervised by an experienced person in the chosen occupation. </a:t>
            </a:r>
          </a:p>
          <a:p>
            <a:r>
              <a:rPr lang="en-US" altLang="en-US" sz="1600" dirty="0">
                <a:latin typeface="Times New Roman" pitchFamily="-80" charset="0"/>
                <a:ea typeface="ヒラギノ角ゴ Pro W3" pitchFamily="-80" charset="-128"/>
                <a:cs typeface="Times New Roman" pitchFamily="-80" charset="0"/>
              </a:rPr>
              <a:t>This preplanned, progressively challenging work-based learning experience extends for two to four years, depending on the occupation. </a:t>
            </a:r>
          </a:p>
          <a:p>
            <a:r>
              <a:rPr lang="en-US" altLang="en-US" sz="1600" dirty="0">
                <a:latin typeface="Times New Roman" pitchFamily="-80" charset="0"/>
                <a:ea typeface="ヒラギノ角ゴ Pro W3" pitchFamily="-80" charset="-128"/>
                <a:cs typeface="Times New Roman" pitchFamily="-80" charset="0"/>
              </a:rPr>
              <a:t>Upon completion of the work and the related instruction, the apprentice receives certification as a journeyman in the field. </a:t>
            </a:r>
          </a:p>
          <a:p>
            <a:endParaRPr lang="en-US" altLang="en-US" sz="1600" dirty="0">
              <a:latin typeface="Times New Roman" pitchFamily="-80" charset="0"/>
              <a:ea typeface="ヒラギノ角ゴ Pro W3" pitchFamily="-80" charset="-128"/>
              <a:cs typeface="Times New Roman" pitchFamily="-80" charset="0"/>
            </a:endParaRPr>
          </a:p>
          <a:p>
            <a:r>
              <a:rPr lang="en-US" altLang="en-US" sz="1600" dirty="0">
                <a:latin typeface="Times New Roman" pitchFamily="-80" charset="0"/>
                <a:ea typeface="ヒラギノ角ゴ Pro W3" pitchFamily="-80" charset="-128"/>
                <a:cs typeface="Times New Roman" pitchFamily="-80" charset="0"/>
              </a:rPr>
              <a:t>Apprenticeship programs are registered and monitored by the NC Department of Commerce. </a:t>
            </a:r>
          </a:p>
          <a:p>
            <a:r>
              <a:rPr lang="en-US" altLang="en-US" sz="1600" dirty="0">
                <a:latin typeface="Times New Roman" pitchFamily="-80" charset="0"/>
                <a:ea typeface="ヒラギノ角ゴ Pro W3" pitchFamily="-80" charset="-128"/>
                <a:cs typeface="Times New Roman" pitchFamily="-80" charset="0"/>
              </a:rPr>
              <a:t>For students who are not ready to make a multi-year commitment, they have a Pre-Apprenticeship program, which can be turned into a Registered Apprenticeship at anytime.</a:t>
            </a:r>
          </a:p>
          <a:p>
            <a:endParaRPr lang="en-US" altLang="en-US" sz="1600" dirty="0">
              <a:latin typeface="Times New Roman" pitchFamily="-80" charset="0"/>
              <a:ea typeface="ヒラギノ角ゴ Pro W3" pitchFamily="-80" charset="-128"/>
              <a:cs typeface="Times New Roman" pitchFamily="-80" charset="0"/>
            </a:endParaRPr>
          </a:p>
          <a:p>
            <a:r>
              <a:rPr lang="en-US" altLang="en-US" sz="1600" dirty="0">
                <a:latin typeface="Times New Roman" pitchFamily="-80" charset="0"/>
                <a:ea typeface="ヒラギノ角ゴ Pro W3" pitchFamily="-80" charset="-128"/>
                <a:cs typeface="Times New Roman" pitchFamily="-80" charset="0"/>
              </a:rPr>
              <a:t>Think of Apprenticeship as a </a:t>
            </a:r>
            <a:r>
              <a:rPr lang="en-US" altLang="en-US" sz="1600" u="sng" dirty="0">
                <a:latin typeface="Times New Roman" pitchFamily="-80" charset="0"/>
                <a:ea typeface="ヒラギノ角ゴ Pro W3" pitchFamily="-80" charset="-128"/>
                <a:cs typeface="Times New Roman" pitchFamily="-80" charset="0"/>
              </a:rPr>
              <a:t>credential</a:t>
            </a:r>
            <a:r>
              <a:rPr lang="en-US" altLang="en-US" sz="1600" dirty="0">
                <a:latin typeface="Times New Roman" pitchFamily="-80" charset="0"/>
                <a:ea typeface="ヒラギノ角ゴ Pro W3" pitchFamily="-80" charset="-128"/>
                <a:cs typeface="Times New Roman" pitchFamily="-80" charset="0"/>
              </a:rPr>
              <a:t> that can be added to internships and cooperative education.</a:t>
            </a:r>
          </a:p>
        </p:txBody>
      </p:sp>
      <p:sp>
        <p:nvSpPr>
          <p:cNvPr id="46084" name="Slide Number Placeholder 3"/>
          <p:cNvSpPr>
            <a:spLocks noGrp="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ヒラギノ角ゴ Pro W3" pitchFamily="-80" charset="-128"/>
              </a:defRPr>
            </a:lvl1pPr>
            <a:lvl2pPr marL="784225" indent="-300038">
              <a:defRPr sz="2400">
                <a:solidFill>
                  <a:schemeClr val="tx1"/>
                </a:solidFill>
                <a:latin typeface="Arial" charset="0"/>
                <a:ea typeface="ヒラギノ角ゴ Pro W3" pitchFamily="-80" charset="-128"/>
              </a:defRPr>
            </a:lvl2pPr>
            <a:lvl3pPr marL="1206500" indent="-239713">
              <a:defRPr sz="2400">
                <a:solidFill>
                  <a:schemeClr val="tx1"/>
                </a:solidFill>
                <a:latin typeface="Arial" charset="0"/>
                <a:ea typeface="ヒラギノ角ゴ Pro W3" pitchFamily="-80" charset="-128"/>
              </a:defRPr>
            </a:lvl3pPr>
            <a:lvl4pPr marL="1690688" indent="-239713">
              <a:defRPr sz="2400">
                <a:solidFill>
                  <a:schemeClr val="tx1"/>
                </a:solidFill>
                <a:latin typeface="Arial" charset="0"/>
                <a:ea typeface="ヒラギノ角ゴ Pro W3" pitchFamily="-80" charset="-128"/>
              </a:defRPr>
            </a:lvl4pPr>
            <a:lvl5pPr marL="2173288" indent="-239713">
              <a:defRPr sz="2400">
                <a:solidFill>
                  <a:schemeClr val="tx1"/>
                </a:solidFill>
                <a:latin typeface="Arial" charset="0"/>
                <a:ea typeface="ヒラギノ角ゴ Pro W3" pitchFamily="-80" charset="-128"/>
              </a:defRPr>
            </a:lvl5pPr>
            <a:lvl6pPr marL="2630488" indent="-239713" eaLnBrk="0" fontAlgn="base" hangingPunct="0">
              <a:spcBef>
                <a:spcPct val="0"/>
              </a:spcBef>
              <a:spcAft>
                <a:spcPct val="0"/>
              </a:spcAft>
              <a:defRPr sz="2400">
                <a:solidFill>
                  <a:schemeClr val="tx1"/>
                </a:solidFill>
                <a:latin typeface="Arial" charset="0"/>
                <a:ea typeface="ヒラギノ角ゴ Pro W3" pitchFamily="-80" charset="-128"/>
              </a:defRPr>
            </a:lvl6pPr>
            <a:lvl7pPr marL="3087688" indent="-239713" eaLnBrk="0" fontAlgn="base" hangingPunct="0">
              <a:spcBef>
                <a:spcPct val="0"/>
              </a:spcBef>
              <a:spcAft>
                <a:spcPct val="0"/>
              </a:spcAft>
              <a:defRPr sz="2400">
                <a:solidFill>
                  <a:schemeClr val="tx1"/>
                </a:solidFill>
                <a:latin typeface="Arial" charset="0"/>
                <a:ea typeface="ヒラギノ角ゴ Pro W3" pitchFamily="-80" charset="-128"/>
              </a:defRPr>
            </a:lvl7pPr>
            <a:lvl8pPr marL="3544888" indent="-239713" eaLnBrk="0" fontAlgn="base" hangingPunct="0">
              <a:spcBef>
                <a:spcPct val="0"/>
              </a:spcBef>
              <a:spcAft>
                <a:spcPct val="0"/>
              </a:spcAft>
              <a:defRPr sz="2400">
                <a:solidFill>
                  <a:schemeClr val="tx1"/>
                </a:solidFill>
                <a:latin typeface="Arial" charset="0"/>
                <a:ea typeface="ヒラギノ角ゴ Pro W3" pitchFamily="-80" charset="-128"/>
              </a:defRPr>
            </a:lvl8pPr>
            <a:lvl9pPr marL="4002088" indent="-239713" eaLnBrk="0" fontAlgn="base" hangingPunct="0">
              <a:spcBef>
                <a:spcPct val="0"/>
              </a:spcBef>
              <a:spcAft>
                <a:spcPct val="0"/>
              </a:spcAft>
              <a:defRPr sz="2400">
                <a:solidFill>
                  <a:schemeClr val="tx1"/>
                </a:solidFill>
                <a:latin typeface="Arial" charset="0"/>
                <a:ea typeface="ヒラギノ角ゴ Pro W3" pitchFamily="-80" charset="-128"/>
              </a:defRPr>
            </a:lvl9pPr>
          </a:lstStyle>
          <a:p>
            <a:fld id="{182C6F17-B487-4596-92DD-79AA4F01F24F}" type="slidenum">
              <a:rPr lang="en-US" altLang="en-US" sz="1200" smtClean="0"/>
              <a:pPr/>
              <a:t>35</a:t>
            </a:fld>
            <a:endParaRPr lang="en-US" altLang="en-US" sz="1200"/>
          </a:p>
        </p:txBody>
      </p:sp>
    </p:spTree>
    <p:extLst>
      <p:ext uri="{BB962C8B-B14F-4D97-AF65-F5344CB8AC3E}">
        <p14:creationId xmlns:p14="http://schemas.microsoft.com/office/powerpoint/2010/main" val="3159819625"/>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Slide Image Placeholder 1"/>
          <p:cNvSpPr>
            <a:spLocks noGrp="1" noRot="1" noChangeAspect="1" noTextEdit="1"/>
          </p:cNvSpPr>
          <p:nvPr>
            <p:ph type="sldImg"/>
          </p:nvPr>
        </p:nvSpPr>
        <p:spPr>
          <a:xfrm>
            <a:off x="765175" y="720725"/>
            <a:ext cx="3835400" cy="2159000"/>
          </a:xfrm>
          <a:ln/>
        </p:spPr>
      </p:sp>
      <p:sp>
        <p:nvSpPr>
          <p:cNvPr id="45059" name="Notes Placeholder 2"/>
          <p:cNvSpPr>
            <a:spLocks noGrp="1"/>
          </p:cNvSpPr>
          <p:nvPr>
            <p:ph type="body" idx="1"/>
          </p:nvPr>
        </p:nvSpPr>
        <p:spPr>
          <a:xfrm>
            <a:off x="974725" y="2960688"/>
            <a:ext cx="5365750" cy="5919787"/>
          </a:xfrm>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r>
              <a:rPr lang="en-US" altLang="en-US" sz="1600" dirty="0">
                <a:latin typeface="Times New Roman" pitchFamily="-80" charset="0"/>
                <a:ea typeface="ヒラギノ角ゴ Pro W3" pitchFamily="-80" charset="-128"/>
                <a:cs typeface="Times New Roman" pitchFamily="-80" charset="0"/>
              </a:rPr>
              <a:t>Mentorship pairs a student</a:t>
            </a:r>
            <a:r>
              <a:rPr lang="en-US" altLang="en-US" sz="1600" baseline="0" dirty="0">
                <a:latin typeface="Times New Roman" pitchFamily="-80" charset="0"/>
                <a:ea typeface="ヒラギノ角ゴ Pro W3" pitchFamily="-80" charset="-128"/>
                <a:cs typeface="Times New Roman" pitchFamily="-80" charset="0"/>
              </a:rPr>
              <a:t> </a:t>
            </a:r>
            <a:r>
              <a:rPr lang="en-US" altLang="en-US" sz="1600" dirty="0">
                <a:latin typeface="Times New Roman" pitchFamily="-80" charset="0"/>
                <a:ea typeface="ヒラギノ角ゴ Pro W3" pitchFamily="-80" charset="-128"/>
                <a:cs typeface="Times New Roman" pitchFamily="-80" charset="0"/>
              </a:rPr>
              <a:t>with a community professional (mentor) in a one-to-one relationship with the intent of providing first-hand experience in a career field of the student's choice. </a:t>
            </a:r>
          </a:p>
          <a:p>
            <a:r>
              <a:rPr lang="en-US" altLang="en-US" sz="1600" dirty="0">
                <a:latin typeface="Times New Roman" pitchFamily="-80" charset="0"/>
                <a:ea typeface="ヒラギノ角ゴ Pro W3" pitchFamily="-80" charset="-128"/>
                <a:cs typeface="Times New Roman" pitchFamily="-80" charset="0"/>
              </a:rPr>
              <a:t>Mentors are encouraged to provide as much hands-on experience as possible and to give learners a view of all aspects of the career, including routine tasks, as well as creative and challenging opportunities. </a:t>
            </a:r>
          </a:p>
          <a:p>
            <a:r>
              <a:rPr lang="en-US" altLang="en-US" sz="1600" dirty="0">
                <a:latin typeface="Times New Roman" pitchFamily="-80" charset="0"/>
                <a:ea typeface="ヒラギノ角ゴ Pro W3" pitchFamily="-80" charset="-128"/>
                <a:cs typeface="Times New Roman" pitchFamily="-80" charset="0"/>
              </a:rPr>
              <a:t>The mentorship differs primarily from an internship experience in that it is a one-to-one relationship and does not require a minimum number of hours. </a:t>
            </a:r>
          </a:p>
          <a:p>
            <a:endParaRPr lang="en-US" altLang="en-US" sz="1600" dirty="0">
              <a:latin typeface="Times New Roman" pitchFamily="-80" charset="0"/>
              <a:ea typeface="ヒラギノ角ゴ Pro W3" pitchFamily="-80" charset="-128"/>
              <a:cs typeface="Times New Roman" pitchFamily="-80" charset="0"/>
            </a:endParaRPr>
          </a:p>
          <a:p>
            <a:r>
              <a:rPr lang="en-US" altLang="en-US" sz="1600" dirty="0">
                <a:latin typeface="Times New Roman" pitchFamily="-80" charset="0"/>
                <a:ea typeface="ヒラギノ角ゴ Pro W3" pitchFamily="-80" charset="-128"/>
                <a:cs typeface="Times New Roman" pitchFamily="-80" charset="0"/>
              </a:rPr>
              <a:t>Mentorship is great for entrepreneurial students or students who are self-employed </a:t>
            </a:r>
            <a:r>
              <a:rPr lang="en-US" altLang="en-US" sz="1600" baseline="0" dirty="0">
                <a:latin typeface="Times New Roman" pitchFamily="-80" charset="0"/>
                <a:ea typeface="ヒラギノ角ゴ Pro W3" pitchFamily="-80" charset="-128"/>
                <a:cs typeface="Times New Roman" pitchFamily="-80" charset="0"/>
              </a:rPr>
              <a:t>to learn from an experienced professional.</a:t>
            </a:r>
          </a:p>
          <a:p>
            <a:endParaRPr lang="en-US" altLang="en-US" sz="1600" baseline="0" dirty="0">
              <a:latin typeface="Times New Roman" pitchFamily="-80" charset="0"/>
              <a:ea typeface="ヒラギノ角ゴ Pro W3" pitchFamily="-80" charset="-128"/>
              <a:cs typeface="Times New Roman" pitchFamily="-80" charset="0"/>
            </a:endParaRPr>
          </a:p>
          <a:p>
            <a:r>
              <a:rPr lang="en-US" altLang="en-US" sz="1600" baseline="0" dirty="0">
                <a:latin typeface="Times New Roman" pitchFamily="-80" charset="0"/>
                <a:ea typeface="ヒラギノ角ゴ Pro W3" pitchFamily="-80" charset="-128"/>
                <a:cs typeface="Times New Roman" pitchFamily="-80" charset="0"/>
              </a:rPr>
              <a:t>Just remember - Wax on – wax off.</a:t>
            </a:r>
            <a:endParaRPr lang="en-US" altLang="en-US" sz="1600" dirty="0">
              <a:latin typeface="Times New Roman" pitchFamily="-80" charset="0"/>
              <a:ea typeface="ヒラギノ角ゴ Pro W3" pitchFamily="-80" charset="-128"/>
              <a:cs typeface="Times New Roman" pitchFamily="-80" charset="0"/>
            </a:endParaRPr>
          </a:p>
          <a:p>
            <a:endParaRPr lang="en-US" altLang="en-US" sz="1600" dirty="0">
              <a:latin typeface="Times New Roman" pitchFamily="-80" charset="0"/>
              <a:ea typeface="ヒラギノ角ゴ Pro W3" pitchFamily="-80" charset="-128"/>
              <a:cs typeface="Times New Roman" pitchFamily="-80" charset="0"/>
            </a:endParaRPr>
          </a:p>
          <a:p>
            <a:r>
              <a:rPr lang="en-US" altLang="en-US" sz="1600" dirty="0">
                <a:latin typeface="Times New Roman" pitchFamily="-80" charset="0"/>
                <a:ea typeface="ヒラギノ角ゴ Pro W3" pitchFamily="-80" charset="-128"/>
                <a:cs typeface="Times New Roman" pitchFamily="-80" charset="0"/>
              </a:rPr>
              <a:t>=====</a:t>
            </a:r>
          </a:p>
          <a:p>
            <a:endParaRPr lang="en-US" altLang="en-US" sz="1600" dirty="0">
              <a:latin typeface="Times New Roman" pitchFamily="-80" charset="0"/>
              <a:ea typeface="ヒラギノ角ゴ Pro W3" pitchFamily="-80" charset="-128"/>
              <a:cs typeface="Times New Roman" pitchFamily="-80" charset="0"/>
            </a:endParaRPr>
          </a:p>
          <a:p>
            <a:r>
              <a:rPr lang="en-US" altLang="en-US" sz="1600" dirty="0">
                <a:latin typeface="Times New Roman" pitchFamily="-80" charset="0"/>
                <a:ea typeface="ヒラギノ角ゴ Pro W3" pitchFamily="-80" charset="-128"/>
                <a:cs typeface="Times New Roman" pitchFamily="-80" charset="0"/>
              </a:rPr>
              <a:t>https://southernadventuress.files.wordpress.com/2012/11/116486.jpg</a:t>
            </a:r>
          </a:p>
        </p:txBody>
      </p:sp>
      <p:sp>
        <p:nvSpPr>
          <p:cNvPr id="45060" name="Slide Number Placeholder 3"/>
          <p:cNvSpPr>
            <a:spLocks noGrp="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ヒラギノ角ゴ Pro W3" pitchFamily="-80" charset="-128"/>
              </a:defRPr>
            </a:lvl1pPr>
            <a:lvl2pPr marL="784225" indent="-300038">
              <a:defRPr sz="2400">
                <a:solidFill>
                  <a:schemeClr val="tx1"/>
                </a:solidFill>
                <a:latin typeface="Arial" charset="0"/>
                <a:ea typeface="ヒラギノ角ゴ Pro W3" pitchFamily="-80" charset="-128"/>
              </a:defRPr>
            </a:lvl2pPr>
            <a:lvl3pPr marL="1206500" indent="-239713">
              <a:defRPr sz="2400">
                <a:solidFill>
                  <a:schemeClr val="tx1"/>
                </a:solidFill>
                <a:latin typeface="Arial" charset="0"/>
                <a:ea typeface="ヒラギノ角ゴ Pro W3" pitchFamily="-80" charset="-128"/>
              </a:defRPr>
            </a:lvl3pPr>
            <a:lvl4pPr marL="1690688" indent="-239713">
              <a:defRPr sz="2400">
                <a:solidFill>
                  <a:schemeClr val="tx1"/>
                </a:solidFill>
                <a:latin typeface="Arial" charset="0"/>
                <a:ea typeface="ヒラギノ角ゴ Pro W3" pitchFamily="-80" charset="-128"/>
              </a:defRPr>
            </a:lvl4pPr>
            <a:lvl5pPr marL="2173288" indent="-239713">
              <a:defRPr sz="2400">
                <a:solidFill>
                  <a:schemeClr val="tx1"/>
                </a:solidFill>
                <a:latin typeface="Arial" charset="0"/>
                <a:ea typeface="ヒラギノ角ゴ Pro W3" pitchFamily="-80" charset="-128"/>
              </a:defRPr>
            </a:lvl5pPr>
            <a:lvl6pPr marL="2630488" indent="-239713" eaLnBrk="0" fontAlgn="base" hangingPunct="0">
              <a:spcBef>
                <a:spcPct val="0"/>
              </a:spcBef>
              <a:spcAft>
                <a:spcPct val="0"/>
              </a:spcAft>
              <a:defRPr sz="2400">
                <a:solidFill>
                  <a:schemeClr val="tx1"/>
                </a:solidFill>
                <a:latin typeface="Arial" charset="0"/>
                <a:ea typeface="ヒラギノ角ゴ Pro W3" pitchFamily="-80" charset="-128"/>
              </a:defRPr>
            </a:lvl6pPr>
            <a:lvl7pPr marL="3087688" indent="-239713" eaLnBrk="0" fontAlgn="base" hangingPunct="0">
              <a:spcBef>
                <a:spcPct val="0"/>
              </a:spcBef>
              <a:spcAft>
                <a:spcPct val="0"/>
              </a:spcAft>
              <a:defRPr sz="2400">
                <a:solidFill>
                  <a:schemeClr val="tx1"/>
                </a:solidFill>
                <a:latin typeface="Arial" charset="0"/>
                <a:ea typeface="ヒラギノ角ゴ Pro W3" pitchFamily="-80" charset="-128"/>
              </a:defRPr>
            </a:lvl7pPr>
            <a:lvl8pPr marL="3544888" indent="-239713" eaLnBrk="0" fontAlgn="base" hangingPunct="0">
              <a:spcBef>
                <a:spcPct val="0"/>
              </a:spcBef>
              <a:spcAft>
                <a:spcPct val="0"/>
              </a:spcAft>
              <a:defRPr sz="2400">
                <a:solidFill>
                  <a:schemeClr val="tx1"/>
                </a:solidFill>
                <a:latin typeface="Arial" charset="0"/>
                <a:ea typeface="ヒラギノ角ゴ Pro W3" pitchFamily="-80" charset="-128"/>
              </a:defRPr>
            </a:lvl8pPr>
            <a:lvl9pPr marL="4002088" indent="-239713" eaLnBrk="0" fontAlgn="base" hangingPunct="0">
              <a:spcBef>
                <a:spcPct val="0"/>
              </a:spcBef>
              <a:spcAft>
                <a:spcPct val="0"/>
              </a:spcAft>
              <a:defRPr sz="2400">
                <a:solidFill>
                  <a:schemeClr val="tx1"/>
                </a:solidFill>
                <a:latin typeface="Arial" charset="0"/>
                <a:ea typeface="ヒラギノ角ゴ Pro W3" pitchFamily="-80" charset="-128"/>
              </a:defRPr>
            </a:lvl9pPr>
          </a:lstStyle>
          <a:p>
            <a:fld id="{518923B5-88AA-4BBC-BB9B-3805F1E71725}" type="slidenum">
              <a:rPr lang="en-US" altLang="en-US" sz="1200" smtClean="0"/>
              <a:pPr/>
              <a:t>36</a:t>
            </a:fld>
            <a:endParaRPr lang="en-US" altLang="en-US" sz="1200"/>
          </a:p>
        </p:txBody>
      </p:sp>
    </p:spTree>
    <p:extLst>
      <p:ext uri="{BB962C8B-B14F-4D97-AF65-F5344CB8AC3E}">
        <p14:creationId xmlns:p14="http://schemas.microsoft.com/office/powerpoint/2010/main" val="1123532981"/>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2"/>
          <p:cNvSpPr>
            <a:spLocks noGrp="1" noRot="1" noChangeAspect="1" noChangeArrowheads="1" noTextEdit="1"/>
          </p:cNvSpPr>
          <p:nvPr>
            <p:ph type="sldImg"/>
          </p:nvPr>
        </p:nvSpPr>
        <p:spPr>
          <a:ln/>
        </p:spPr>
      </p:sp>
      <p:sp>
        <p:nvSpPr>
          <p:cNvPr id="44035" name="Rectangle 3"/>
          <p:cNvSpPr>
            <a:spLocks noGrp="1" noChangeArrowheads="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r>
              <a:rPr lang="en-US" altLang="en-US" sz="1600" dirty="0">
                <a:latin typeface="+mj-lt"/>
                <a:ea typeface="ヒラギノ角ゴ Pro W3" charset="-128"/>
              </a:rPr>
              <a:t>Internships</a:t>
            </a:r>
            <a:r>
              <a:rPr lang="en-US" altLang="en-US" sz="1600" baseline="0" dirty="0">
                <a:latin typeface="+mj-lt"/>
                <a:ea typeface="ヒラギノ角ゴ Pro W3" charset="-128"/>
              </a:rPr>
              <a:t> and</a:t>
            </a:r>
            <a:r>
              <a:rPr lang="en-US" altLang="en-US" sz="1600" dirty="0">
                <a:latin typeface="+mj-lt"/>
                <a:ea typeface="ヒラギノ角ゴ Pro W3" charset="-128"/>
              </a:rPr>
              <a:t> Cooperative Education</a:t>
            </a:r>
            <a:r>
              <a:rPr lang="en-US" altLang="en-US" sz="1600" baseline="0" dirty="0">
                <a:latin typeface="+mj-lt"/>
                <a:ea typeface="ヒラギノ角ゴ Pro W3" charset="-128"/>
              </a:rPr>
              <a:t> </a:t>
            </a:r>
            <a:r>
              <a:rPr lang="en-US" altLang="en-US" sz="1600" dirty="0">
                <a:latin typeface="+mj-lt"/>
                <a:ea typeface="ヒラギノ角ゴ Pro W3" charset="-128"/>
              </a:rPr>
              <a:t>can receive academic credit based upon the number of hours spent in the workplace. </a:t>
            </a:r>
          </a:p>
          <a:p>
            <a:endParaRPr lang="en-US" altLang="en-US" dirty="0">
              <a:latin typeface="+mj-lt"/>
              <a:ea typeface="ヒラギノ角ゴ Pro W3" charset="-128"/>
            </a:endParaRPr>
          </a:p>
          <a:p>
            <a:r>
              <a:rPr lang="en-US" altLang="en-US" sz="1600" dirty="0">
                <a:latin typeface="+mj-lt"/>
                <a:ea typeface="ヒラギノ角ゴ Pro W3" pitchFamily="-80" charset="-128"/>
                <a:cs typeface="Times New Roman" pitchFamily="-80" charset="0"/>
              </a:rPr>
              <a:t>The </a:t>
            </a:r>
            <a:r>
              <a:rPr lang="en-US" altLang="en-US" sz="1600" u="sng" dirty="0">
                <a:latin typeface="+mj-lt"/>
                <a:ea typeface="ヒラギノ角ゴ Pro W3" pitchFamily="-80" charset="-128"/>
                <a:cs typeface="Times New Roman" pitchFamily="-80" charset="0"/>
              </a:rPr>
              <a:t>minimum</a:t>
            </a:r>
            <a:r>
              <a:rPr lang="en-US" altLang="en-US" sz="1600" dirty="0">
                <a:latin typeface="+mj-lt"/>
                <a:ea typeface="ヒラギノ角ゴ Pro W3" pitchFamily="-80" charset="-128"/>
                <a:cs typeface="Times New Roman" pitchFamily="-80" charset="0"/>
              </a:rPr>
              <a:t> hours required to receive 1 credit for students on a block schedule is 135 hours. </a:t>
            </a:r>
          </a:p>
          <a:p>
            <a:r>
              <a:rPr lang="en-US" altLang="en-US" sz="1600" dirty="0">
                <a:latin typeface="+mj-lt"/>
                <a:ea typeface="ヒラギノ角ゴ Pro W3" pitchFamily="-80" charset="-128"/>
                <a:cs typeface="Times New Roman" pitchFamily="-80" charset="0"/>
              </a:rPr>
              <a:t>For traditional calendars, the minimum is 150 hours.</a:t>
            </a:r>
          </a:p>
          <a:p>
            <a:endParaRPr lang="en-US" altLang="en-US" sz="1600" dirty="0">
              <a:latin typeface="+mj-lt"/>
              <a:ea typeface="ヒラギノ角ゴ Pro W3" pitchFamily="-80" charset="-128"/>
              <a:cs typeface="Times New Roman" pitchFamily="-80" charset="0"/>
            </a:endParaRPr>
          </a:p>
          <a:p>
            <a:r>
              <a:rPr lang="en-US" altLang="en-US" sz="1600" dirty="0">
                <a:latin typeface="+mj-lt"/>
                <a:ea typeface="ヒラギノ角ゴ Pro W3" pitchFamily="-80" charset="-128"/>
                <a:cs typeface="Times New Roman" pitchFamily="-80" charset="0"/>
              </a:rPr>
              <a:t>LEAs may require more hours if they are consistent for both internship and cooperative education.</a:t>
            </a:r>
          </a:p>
          <a:p>
            <a:endParaRPr lang="en-US" altLang="en-US" sz="1600" dirty="0">
              <a:latin typeface="+mj-lt"/>
              <a:ea typeface="ヒラギノ角ゴ Pro W3" pitchFamily="-80" charset="-128"/>
              <a:cs typeface="Times New Roman" pitchFamily="-80" charset="0"/>
            </a:endParaRPr>
          </a:p>
          <a:p>
            <a:r>
              <a:rPr lang="en-US" altLang="en-US" sz="1600" dirty="0">
                <a:latin typeface="+mj-lt"/>
                <a:ea typeface="ヒラギノ角ゴ Pro W3" pitchFamily="-80" charset="-128"/>
                <a:cs typeface="Times New Roman" pitchFamily="-80" charset="0"/>
              </a:rPr>
              <a:t>Students should not receive academic credit for work done at their </a:t>
            </a:r>
            <a:r>
              <a:rPr lang="en-US" altLang="en-US" sz="1600" u="sng" dirty="0">
                <a:latin typeface="+mj-lt"/>
                <a:ea typeface="ヒラギノ角ゴ Pro W3" pitchFamily="-80" charset="-128"/>
                <a:cs typeface="Times New Roman" pitchFamily="-80" charset="0"/>
              </a:rPr>
              <a:t>own</a:t>
            </a:r>
            <a:r>
              <a:rPr lang="en-US" altLang="en-US" sz="1600" dirty="0">
                <a:latin typeface="+mj-lt"/>
                <a:ea typeface="ヒラギノ角ゴ Pro W3" pitchFamily="-80" charset="-128"/>
                <a:cs typeface="Times New Roman" pitchFamily="-80" charset="0"/>
              </a:rPr>
              <a:t> school. The work should be done at a business or at another school.</a:t>
            </a:r>
          </a:p>
          <a:p>
            <a:endParaRPr lang="en-US" altLang="en-US" sz="1600" dirty="0">
              <a:latin typeface="+mj-lt"/>
              <a:ea typeface="ヒラギノ角ゴ Pro W3" pitchFamily="-80" charset="-128"/>
              <a:cs typeface="Times New Roman" pitchFamily="-80" charset="0"/>
            </a:endParaRPr>
          </a:p>
          <a:p>
            <a:endParaRPr lang="en-US" altLang="en-US" sz="1600" dirty="0">
              <a:latin typeface="+mj-lt"/>
              <a:ea typeface="ヒラギノ角ゴ Pro W3" pitchFamily="-80" charset="-128"/>
              <a:cs typeface="Times New Roman" pitchFamily="-80" charset="0"/>
            </a:endParaRPr>
          </a:p>
          <a:p>
            <a:r>
              <a:rPr lang="en-US" altLang="en-US" sz="1600" dirty="0">
                <a:latin typeface="+mj-lt"/>
                <a:ea typeface="ヒラギノ角ゴ Pro W3" pitchFamily="-80" charset="-128"/>
                <a:cs typeface="Times New Roman" pitchFamily="-80" charset="0"/>
              </a:rPr>
              <a:t>======</a:t>
            </a:r>
          </a:p>
          <a:p>
            <a:r>
              <a:rPr lang="en-US" altLang="en-US" sz="1600" dirty="0">
                <a:latin typeface="+mj-lt"/>
                <a:ea typeface="ヒラギノ角ゴ Pro W3" pitchFamily="-80" charset="-128"/>
                <a:cs typeface="Times New Roman" pitchFamily="-80" charset="0"/>
              </a:rPr>
              <a:t>State Board Policy CTED-003</a:t>
            </a:r>
          </a:p>
          <a:p>
            <a:r>
              <a:rPr lang="en-US" altLang="en-US" sz="1600" dirty="0">
                <a:latin typeface="+mj-lt"/>
                <a:ea typeface="ヒラギノ角ゴ Pro W3" pitchFamily="-80" charset="-128"/>
                <a:cs typeface="Times New Roman" pitchFamily="-80" charset="0"/>
              </a:rPr>
              <a:t>last updated 6/1/2000</a:t>
            </a:r>
          </a:p>
          <a:p>
            <a:endParaRPr lang="en-US" altLang="en-US" sz="1600" dirty="0">
              <a:latin typeface="+mj-lt"/>
              <a:ea typeface="ヒラギノ角ゴ Pro W3" pitchFamily="-80" charset="-128"/>
              <a:cs typeface="Times New Roman" pitchFamily="-80" charset="0"/>
            </a:endParaRPr>
          </a:p>
          <a:p>
            <a:r>
              <a:rPr lang="en-US" altLang="en-US" sz="1600" dirty="0">
                <a:latin typeface="+mj-lt"/>
                <a:ea typeface="ヒラギノ角ゴ Pro W3" pitchFamily="-80" charset="-128"/>
                <a:cs typeface="Times New Roman" pitchFamily="-80" charset="0"/>
              </a:rPr>
              <a:t>http://www.irasmithinc.com/blog/wp-content/uploads/2013/04/bad-credit-credit-report-secured-credit-card-secured-credit-cards-credit-repair-fix-bad-credit-how-to-fix-bad-credit.jpeg</a:t>
            </a:r>
          </a:p>
          <a:p>
            <a:r>
              <a:rPr lang="en-US" altLang="en-US" sz="1600" dirty="0">
                <a:latin typeface="+mj-lt"/>
                <a:ea typeface="ヒラギノ角ゴ Pro W3" pitchFamily="-80" charset="-128"/>
                <a:cs typeface="Times New Roman" pitchFamily="-80" charset="0"/>
              </a:rPr>
              <a:t>http://www.eventbrite.com/e/credit-repair-bootcamp-build-a-strong-credit-profile-registration-8784610005</a:t>
            </a:r>
          </a:p>
          <a:p>
            <a:endParaRPr lang="en-US" altLang="en-US" sz="1600" dirty="0">
              <a:latin typeface="+mj-lt"/>
              <a:ea typeface="ヒラギノ角ゴ Pro W3" pitchFamily="-80" charset="-128"/>
              <a:cs typeface="Times New Roman" pitchFamily="-80" charset="0"/>
            </a:endParaRPr>
          </a:p>
        </p:txBody>
      </p:sp>
      <p:sp>
        <p:nvSpPr>
          <p:cNvPr id="44036" name="Slide Number Placeholder 3"/>
          <p:cNvSpPr>
            <a:spLocks noGrp="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500">
                <a:solidFill>
                  <a:schemeClr val="tx1"/>
                </a:solidFill>
                <a:latin typeface="Arial" pitchFamily="34" charset="0"/>
                <a:ea typeface="ヒラギノ角ゴ Pro W3" charset="-128"/>
              </a:defRPr>
            </a:lvl1pPr>
            <a:lvl2pPr marL="785372" indent="-302066" eaLnBrk="0" hangingPunct="0">
              <a:defRPr sz="2500">
                <a:solidFill>
                  <a:schemeClr val="tx1"/>
                </a:solidFill>
                <a:latin typeface="Arial" pitchFamily="34" charset="0"/>
                <a:ea typeface="ヒラギノ角ゴ Pro W3" charset="-128"/>
              </a:defRPr>
            </a:lvl2pPr>
            <a:lvl3pPr marL="1208265" indent="-241653" eaLnBrk="0" hangingPunct="0">
              <a:defRPr sz="2500">
                <a:solidFill>
                  <a:schemeClr val="tx1"/>
                </a:solidFill>
                <a:latin typeface="Arial" pitchFamily="34" charset="0"/>
                <a:ea typeface="ヒラギノ角ゴ Pro W3" charset="-128"/>
              </a:defRPr>
            </a:lvl3pPr>
            <a:lvl4pPr marL="1691571" indent="-241653" eaLnBrk="0" hangingPunct="0">
              <a:defRPr sz="2500">
                <a:solidFill>
                  <a:schemeClr val="tx1"/>
                </a:solidFill>
                <a:latin typeface="Arial" pitchFamily="34" charset="0"/>
                <a:ea typeface="ヒラギノ角ゴ Pro W3" charset="-128"/>
              </a:defRPr>
            </a:lvl4pPr>
            <a:lvl5pPr marL="2174878" indent="-241653" eaLnBrk="0" hangingPunct="0">
              <a:defRPr sz="2500">
                <a:solidFill>
                  <a:schemeClr val="tx1"/>
                </a:solidFill>
                <a:latin typeface="Arial" pitchFamily="34" charset="0"/>
                <a:ea typeface="ヒラギノ角ゴ Pro W3" charset="-128"/>
              </a:defRPr>
            </a:lvl5pPr>
            <a:lvl6pPr marL="2658184" indent="-241653" eaLnBrk="0" fontAlgn="base" hangingPunct="0">
              <a:spcBef>
                <a:spcPct val="0"/>
              </a:spcBef>
              <a:spcAft>
                <a:spcPct val="0"/>
              </a:spcAft>
              <a:defRPr sz="2500">
                <a:solidFill>
                  <a:schemeClr val="tx1"/>
                </a:solidFill>
                <a:latin typeface="Arial" pitchFamily="34" charset="0"/>
                <a:ea typeface="ヒラギノ角ゴ Pro W3" charset="-128"/>
              </a:defRPr>
            </a:lvl6pPr>
            <a:lvl7pPr marL="3141490" indent="-241653" eaLnBrk="0" fontAlgn="base" hangingPunct="0">
              <a:spcBef>
                <a:spcPct val="0"/>
              </a:spcBef>
              <a:spcAft>
                <a:spcPct val="0"/>
              </a:spcAft>
              <a:defRPr sz="2500">
                <a:solidFill>
                  <a:schemeClr val="tx1"/>
                </a:solidFill>
                <a:latin typeface="Arial" pitchFamily="34" charset="0"/>
                <a:ea typeface="ヒラギノ角ゴ Pro W3" charset="-128"/>
              </a:defRPr>
            </a:lvl7pPr>
            <a:lvl8pPr marL="3624796" indent="-241653" eaLnBrk="0" fontAlgn="base" hangingPunct="0">
              <a:spcBef>
                <a:spcPct val="0"/>
              </a:spcBef>
              <a:spcAft>
                <a:spcPct val="0"/>
              </a:spcAft>
              <a:defRPr sz="2500">
                <a:solidFill>
                  <a:schemeClr val="tx1"/>
                </a:solidFill>
                <a:latin typeface="Arial" pitchFamily="34" charset="0"/>
                <a:ea typeface="ヒラギノ角ゴ Pro W3" charset="-128"/>
              </a:defRPr>
            </a:lvl8pPr>
            <a:lvl9pPr marL="4108102" indent="-241653" eaLnBrk="0" fontAlgn="base" hangingPunct="0">
              <a:spcBef>
                <a:spcPct val="0"/>
              </a:spcBef>
              <a:spcAft>
                <a:spcPct val="0"/>
              </a:spcAft>
              <a:defRPr sz="2500">
                <a:solidFill>
                  <a:schemeClr val="tx1"/>
                </a:solidFill>
                <a:latin typeface="Arial" pitchFamily="34" charset="0"/>
                <a:ea typeface="ヒラギノ角ゴ Pro W3" charset="-128"/>
              </a:defRPr>
            </a:lvl9pPr>
          </a:lstStyle>
          <a:p>
            <a:fld id="{0E145788-E571-44E8-82D0-015EF209E32E}" type="slidenum">
              <a:rPr lang="en-US" altLang="en-US" sz="1300"/>
              <a:pPr/>
              <a:t>37</a:t>
            </a:fld>
            <a:endParaRPr lang="en-US" altLang="en-US" sz="1300"/>
          </a:p>
        </p:txBody>
      </p:sp>
    </p:spTree>
    <p:extLst>
      <p:ext uri="{BB962C8B-B14F-4D97-AF65-F5344CB8AC3E}">
        <p14:creationId xmlns:p14="http://schemas.microsoft.com/office/powerpoint/2010/main" val="279204339"/>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74700" y="458788"/>
            <a:ext cx="2336800" cy="1314450"/>
          </a:xfrm>
        </p:spPr>
      </p:sp>
      <p:sp>
        <p:nvSpPr>
          <p:cNvPr id="3" name="Notes Placeholder 2"/>
          <p:cNvSpPr>
            <a:spLocks noGrp="1"/>
          </p:cNvSpPr>
          <p:nvPr>
            <p:ph type="body" idx="1"/>
          </p:nvPr>
        </p:nvSpPr>
        <p:spPr>
          <a:xfrm>
            <a:off x="685800" y="1773237"/>
            <a:ext cx="5562600" cy="7369176"/>
          </a:xfrm>
        </p:spPr>
        <p:txBody>
          <a:bodyPr>
            <a:noAutofit/>
          </a:bodyPr>
          <a:lstStyle/>
          <a:p>
            <a:r>
              <a:rPr lang="en-US" sz="1600" dirty="0"/>
              <a:t>Youth know how to go to school.  We start </a:t>
            </a:r>
            <a:r>
              <a:rPr lang="en-US" sz="1600" baseline="0" dirty="0"/>
              <a:t>them out young and do what ever we need to ensure that they are successful in school. Whether it is elementary through high school or even college.  </a:t>
            </a:r>
          </a:p>
          <a:p>
            <a:endParaRPr lang="en-US" sz="1600" baseline="0" dirty="0"/>
          </a:p>
          <a:p>
            <a:r>
              <a:rPr lang="en-US" sz="1600" baseline="0" dirty="0"/>
              <a:t>That teaches them the important skill of how to learn. ----</a:t>
            </a:r>
          </a:p>
          <a:p>
            <a:r>
              <a:rPr lang="en-US" sz="1600" baseline="0" dirty="0"/>
              <a:t>But the workplace is different from the classroom.</a:t>
            </a:r>
          </a:p>
          <a:p>
            <a:endParaRPr lang="en-US" sz="1600" baseline="0" dirty="0"/>
          </a:p>
          <a:p>
            <a:r>
              <a:rPr lang="en-US" sz="1600" baseline="0" dirty="0"/>
              <a:t>Even though students will claim they do a lot of “work” -- that’s different from the workplace.</a:t>
            </a:r>
          </a:p>
          <a:p>
            <a:endParaRPr lang="en-US" sz="1600" baseline="0" dirty="0"/>
          </a:p>
          <a:p>
            <a:r>
              <a:rPr lang="en-US" sz="1600" baseline="0" dirty="0"/>
              <a:t>As a child, How many of you went to work with one of your parents?  What did you learn? Anything?</a:t>
            </a:r>
          </a:p>
          <a:p>
            <a:endParaRPr lang="en-US" sz="1600" baseline="0" dirty="0"/>
          </a:p>
          <a:p>
            <a:r>
              <a:rPr lang="en-US" sz="1600" baseline="0" dirty="0"/>
              <a:t>Are any of you really good at something you have never tried?  You have a great skill or special talent in something that you have never tried?</a:t>
            </a:r>
          </a:p>
          <a:p>
            <a:endParaRPr lang="en-US" sz="1600" baseline="0" dirty="0"/>
          </a:p>
          <a:p>
            <a:r>
              <a:rPr lang="en-US" sz="1600" baseline="0" dirty="0"/>
              <a:t>The reality is you might have a special gift or skill, but until you try out a lot of things, you will never know.</a:t>
            </a:r>
          </a:p>
          <a:p>
            <a:endParaRPr lang="en-US" sz="1600" baseline="0" dirty="0"/>
          </a:p>
          <a:p>
            <a:r>
              <a:rPr lang="en-US" sz="1600" baseline="0" dirty="0"/>
              <a:t>We have to let kids fail in a safe environment, so they can see if they have the aptitude or the desire to perform certain skills or to work at certain jobs.</a:t>
            </a:r>
          </a:p>
          <a:p>
            <a:endParaRPr lang="en-US" sz="1600" baseline="0" dirty="0"/>
          </a:p>
          <a:p>
            <a:r>
              <a:rPr lang="en-US" sz="1600" baseline="0" dirty="0"/>
              <a:t>It’s just important to put jobs on the “I’ll never do that” list -- as it is to put jobs on the “hey I might like that” list.</a:t>
            </a:r>
          </a:p>
          <a:p>
            <a:endParaRPr lang="en-US" sz="1600" dirty="0"/>
          </a:p>
        </p:txBody>
      </p:sp>
      <p:sp>
        <p:nvSpPr>
          <p:cNvPr id="4" name="Slide Number Placeholder 3"/>
          <p:cNvSpPr>
            <a:spLocks noGrp="1"/>
          </p:cNvSpPr>
          <p:nvPr>
            <p:ph type="sldNum" sz="quarter" idx="10"/>
          </p:nvPr>
        </p:nvSpPr>
        <p:spPr/>
        <p:txBody>
          <a:bodyPr/>
          <a:lstStyle/>
          <a:p>
            <a:fld id="{FB46C6A2-84B9-4F4B-9D29-2CFB53138DBA}" type="slidenum">
              <a:rPr lang="en-US" smtClean="0"/>
              <a:pPr/>
              <a:t>38</a:t>
            </a:fld>
            <a:endParaRPr lang="en-US"/>
          </a:p>
        </p:txBody>
      </p:sp>
    </p:spTree>
    <p:extLst>
      <p:ext uri="{BB962C8B-B14F-4D97-AF65-F5344CB8AC3E}">
        <p14:creationId xmlns:p14="http://schemas.microsoft.com/office/powerpoint/2010/main" val="2170989515"/>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Slide Image Placeholder 1"/>
          <p:cNvSpPr>
            <a:spLocks noGrp="1" noRot="1" noChangeAspect="1" noTextEdit="1"/>
          </p:cNvSpPr>
          <p:nvPr>
            <p:ph type="sldImg"/>
          </p:nvPr>
        </p:nvSpPr>
        <p:spPr>
          <a:xfrm>
            <a:off x="373063" y="381000"/>
            <a:ext cx="5553075" cy="3124200"/>
          </a:xfrm>
          <a:ln/>
        </p:spPr>
      </p:sp>
      <p:sp>
        <p:nvSpPr>
          <p:cNvPr id="15362" name="Notes Placeholder 2"/>
          <p:cNvSpPr>
            <a:spLocks noGrp="1"/>
          </p:cNvSpPr>
          <p:nvPr>
            <p:ph type="body" idx="1"/>
          </p:nvPr>
        </p:nvSpPr>
        <p:spPr>
          <a:xfrm>
            <a:off x="838200" y="3733800"/>
            <a:ext cx="5486400" cy="57912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oAutofit/>
          </a:bodyPr>
          <a:lstStyle/>
          <a:p>
            <a:r>
              <a:rPr lang="en-US" sz="1600" dirty="0"/>
              <a:t>Stephen Covey’s second habit of highly effective people says “Begin with the end in mind.”</a:t>
            </a:r>
          </a:p>
          <a:p>
            <a:endParaRPr lang="en-US" sz="1600" dirty="0"/>
          </a:p>
          <a:p>
            <a:r>
              <a:rPr lang="en-US" sz="1600" dirty="0"/>
              <a:t>What do you want out of a work-based learning partnership?</a:t>
            </a:r>
          </a:p>
          <a:p>
            <a:r>
              <a:rPr lang="en-US" sz="1600" dirty="0"/>
              <a:t>Don’t create a partnership with your</a:t>
            </a:r>
            <a:r>
              <a:rPr lang="en-US" sz="1600" baseline="0" dirty="0"/>
              <a:t> local businesses just because </a:t>
            </a:r>
            <a:r>
              <a:rPr lang="en-US" sz="1600" u="sng" baseline="0" dirty="0"/>
              <a:t>I</a:t>
            </a:r>
            <a:r>
              <a:rPr lang="en-US" sz="1600" baseline="0" dirty="0"/>
              <a:t> say so.  Though you </a:t>
            </a:r>
            <a:r>
              <a:rPr lang="en-US" sz="1600" u="sng" baseline="0" dirty="0"/>
              <a:t>should</a:t>
            </a:r>
            <a:r>
              <a:rPr lang="en-US" sz="1600" baseline="0" dirty="0"/>
              <a:t> do everything I tell you </a:t>
            </a:r>
            <a:r>
              <a:rPr lang="en-US" sz="1600" baseline="0" dirty="0" err="1"/>
              <a:t>’cause</a:t>
            </a:r>
            <a:r>
              <a:rPr lang="en-US" sz="1600" baseline="0" dirty="0"/>
              <a:t> I know all the best stuff.</a:t>
            </a:r>
            <a:endParaRPr lang="en-US" sz="1600" dirty="0"/>
          </a:p>
          <a:p>
            <a:endParaRPr lang="en-US" sz="1600" dirty="0"/>
          </a:p>
          <a:p>
            <a:r>
              <a:rPr lang="en-US" sz="1600" dirty="0"/>
              <a:t>This habit of </a:t>
            </a:r>
            <a:r>
              <a:rPr lang="en-US" sz="1600" u="sng" dirty="0"/>
              <a:t>Beginning with the End in Mind </a:t>
            </a:r>
            <a:r>
              <a:rPr lang="en-US" sz="1600" dirty="0"/>
              <a:t>relies</a:t>
            </a:r>
            <a:r>
              <a:rPr lang="en-US" sz="1600" baseline="0" dirty="0"/>
              <a:t> on using your </a:t>
            </a:r>
            <a:r>
              <a:rPr lang="en-US" sz="1600" u="sng" baseline="0" dirty="0"/>
              <a:t>imagination</a:t>
            </a:r>
            <a:r>
              <a:rPr lang="en-US" sz="1600" baseline="0" dirty="0"/>
              <a:t>, -- which is something that is not often valued in our society, especially in education and training.  We have become accustomed to allowing others tell us how to act and where to go.  Like I’m doing right now.</a:t>
            </a:r>
          </a:p>
          <a:p>
            <a:endParaRPr lang="en-US" sz="1600" baseline="0" dirty="0"/>
          </a:p>
          <a:p>
            <a:r>
              <a:rPr lang="en-US" sz="1600" baseline="0" dirty="0"/>
              <a:t>We need a clear vision of where </a:t>
            </a:r>
            <a:r>
              <a:rPr lang="en-US" sz="1600" u="sng" baseline="0" dirty="0"/>
              <a:t>we</a:t>
            </a:r>
            <a:r>
              <a:rPr lang="en-US" sz="1600" baseline="0" dirty="0"/>
              <a:t> are headed so we will know when we get there.  Actually, in a quest like this you will never get there. There will always be something to do -- to better your relationship with your local businesses.  </a:t>
            </a:r>
          </a:p>
          <a:p>
            <a:endParaRPr lang="en-US" sz="1600" baseline="0" dirty="0"/>
          </a:p>
          <a:p>
            <a:endParaRPr lang="en-US" sz="1600" baseline="0" dirty="0"/>
          </a:p>
          <a:p>
            <a:r>
              <a:rPr lang="en-US" sz="1600" baseline="0" dirty="0"/>
              <a:t>=====</a:t>
            </a:r>
          </a:p>
          <a:p>
            <a:r>
              <a:rPr lang="en-US" sz="1600" baseline="0" dirty="0"/>
              <a:t>Steven Covey</a:t>
            </a:r>
          </a:p>
          <a:p>
            <a:r>
              <a:rPr lang="en-US" sz="1600" baseline="0" dirty="0"/>
              <a:t>https://</a:t>
            </a:r>
            <a:r>
              <a:rPr lang="en-US" sz="1600" baseline="0" dirty="0" err="1"/>
              <a:t>www.stephencovey.com</a:t>
            </a:r>
            <a:r>
              <a:rPr lang="en-US" sz="1600" baseline="0" dirty="0"/>
              <a:t>/7habits/7habits-habit2.php</a:t>
            </a:r>
          </a:p>
          <a:p>
            <a:endParaRPr lang="en-US" sz="1600" baseline="0" dirty="0"/>
          </a:p>
          <a:p>
            <a:r>
              <a:rPr lang="en-US" sz="1600" baseline="0" dirty="0"/>
              <a:t>Tortoise race</a:t>
            </a:r>
          </a:p>
          <a:p>
            <a:r>
              <a:rPr lang="en-US" sz="1600" baseline="0" dirty="0"/>
              <a:t>https://</a:t>
            </a:r>
            <a:r>
              <a:rPr lang="en-US" sz="1600" baseline="0" dirty="0" err="1"/>
              <a:t>theleadershipwiki.wikispaces.com</a:t>
            </a:r>
            <a:r>
              <a:rPr lang="en-US" sz="1600" baseline="0" dirty="0"/>
              <a:t>/</a:t>
            </a:r>
            <a:r>
              <a:rPr lang="en-US" sz="1600" baseline="0" dirty="0" err="1"/>
              <a:t>Begin+with+the+End+in+Mind</a:t>
            </a:r>
            <a:endParaRPr lang="en-US" sz="1600" baseline="0" dirty="0"/>
          </a:p>
          <a:p>
            <a:endParaRPr lang="en-US" sz="1600" baseline="0" dirty="0"/>
          </a:p>
          <a:p>
            <a:endParaRPr lang="en-US" sz="1600" baseline="0" dirty="0"/>
          </a:p>
          <a:p>
            <a:endParaRPr lang="en-US" sz="1600" baseline="0" dirty="0"/>
          </a:p>
          <a:p>
            <a:endParaRPr lang="en-US" sz="1600" dirty="0"/>
          </a:p>
        </p:txBody>
      </p:sp>
      <p:sp>
        <p:nvSpPr>
          <p:cNvPr id="15363"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ヒラギノ角ゴ Pro W3" charset="0"/>
                <a:cs typeface="ヒラギノ角ゴ Pro W3" charset="0"/>
              </a:defRPr>
            </a:lvl1pPr>
            <a:lvl2pPr marL="742950" indent="-285750">
              <a:defRPr sz="2400">
                <a:solidFill>
                  <a:schemeClr val="tx1"/>
                </a:solidFill>
                <a:latin typeface="Arial" charset="0"/>
                <a:ea typeface="ヒラギノ角ゴ Pro W3" charset="0"/>
                <a:cs typeface="ヒラギノ角ゴ Pro W3" charset="0"/>
              </a:defRPr>
            </a:lvl2pPr>
            <a:lvl3pPr marL="1143000" indent="-228600">
              <a:defRPr sz="2400">
                <a:solidFill>
                  <a:schemeClr val="tx1"/>
                </a:solidFill>
                <a:latin typeface="Arial" charset="0"/>
                <a:ea typeface="ヒラギノ角ゴ Pro W3" charset="0"/>
                <a:cs typeface="ヒラギノ角ゴ Pro W3" charset="0"/>
              </a:defRPr>
            </a:lvl3pPr>
            <a:lvl4pPr marL="1600200" indent="-228600">
              <a:defRPr sz="2400">
                <a:solidFill>
                  <a:schemeClr val="tx1"/>
                </a:solidFill>
                <a:latin typeface="Arial" charset="0"/>
                <a:ea typeface="ヒラギノ角ゴ Pro W3" charset="0"/>
                <a:cs typeface="ヒラギノ角ゴ Pro W3" charset="0"/>
              </a:defRPr>
            </a:lvl4pPr>
            <a:lvl5pPr marL="2057400" indent="-228600">
              <a:defRPr sz="2400">
                <a:solidFill>
                  <a:schemeClr val="tx1"/>
                </a:solidFill>
                <a:latin typeface="Arial" charset="0"/>
                <a:ea typeface="ヒラギノ角ゴ Pro W3" charset="0"/>
                <a:cs typeface="ヒラギノ角ゴ Pro W3" charset="0"/>
              </a:defRPr>
            </a:lvl5pPr>
            <a:lvl6pPr marL="25146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6pPr>
            <a:lvl7pPr marL="29718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7pPr>
            <a:lvl8pPr marL="34290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8pPr>
            <a:lvl9pPr marL="38862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9pPr>
          </a:lstStyle>
          <a:p>
            <a:fld id="{6200AC89-A9A6-F44C-8FB1-2FAE2DFF8A10}" type="slidenum">
              <a:rPr lang="en-US" sz="1200"/>
              <a:pPr/>
              <a:t>39</a:t>
            </a:fld>
            <a:endParaRPr lang="en-US" sz="1200"/>
          </a:p>
        </p:txBody>
      </p:sp>
    </p:spTree>
    <p:extLst>
      <p:ext uri="{BB962C8B-B14F-4D97-AF65-F5344CB8AC3E}">
        <p14:creationId xmlns:p14="http://schemas.microsoft.com/office/powerpoint/2010/main" val="154106954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Our vocabulary word</a:t>
            </a:r>
            <a:r>
              <a:rPr lang="en-US" baseline="0" dirty="0"/>
              <a:t> for today is </a:t>
            </a:r>
            <a:r>
              <a:rPr lang="en-US" i="1" u="sng" baseline="0" dirty="0"/>
              <a:t>Articulation</a:t>
            </a:r>
            <a:r>
              <a:rPr lang="en-US" baseline="0" dirty="0"/>
              <a:t>.</a:t>
            </a:r>
          </a:p>
          <a:p>
            <a:endParaRPr lang="en-US" baseline="0" dirty="0"/>
          </a:p>
          <a:p>
            <a:r>
              <a:rPr lang="en-US" dirty="0"/>
              <a:t>Articulation is parts that are joined together with a joint, like the way our bones are held together.  </a:t>
            </a:r>
          </a:p>
          <a:p>
            <a:endParaRPr lang="en-US" dirty="0"/>
          </a:p>
          <a:p>
            <a:r>
              <a:rPr lang="en-US" dirty="0"/>
              <a:t>In this</a:t>
            </a:r>
            <a:r>
              <a:rPr lang="en-US" baseline="0" dirty="0"/>
              <a:t> case we are joining high school and community college programs, -- and one joint that holds them together is the Articulation Agreement.</a:t>
            </a:r>
          </a:p>
          <a:p>
            <a:endParaRPr lang="en-US" baseline="0" dirty="0"/>
          </a:p>
          <a:p>
            <a:r>
              <a:rPr lang="en-US" baseline="0" dirty="0"/>
              <a:t>An </a:t>
            </a:r>
            <a:r>
              <a:rPr lang="en-US" u="sng" baseline="0" dirty="0"/>
              <a:t>articulate</a:t>
            </a:r>
            <a:r>
              <a:rPr lang="en-US" baseline="0" dirty="0"/>
              <a:t> speaker is one who expertly </a:t>
            </a:r>
            <a:r>
              <a:rPr lang="en-US" u="sng" baseline="0" dirty="0"/>
              <a:t>joins</a:t>
            </a:r>
            <a:r>
              <a:rPr lang="en-US" baseline="0" dirty="0"/>
              <a:t> syllables and words together to create effective expressions.  </a:t>
            </a:r>
          </a:p>
          <a:p>
            <a:endParaRPr lang="en-US" dirty="0"/>
          </a:p>
          <a:p>
            <a:r>
              <a:rPr lang="en-US" baseline="0" dirty="0"/>
              <a:t>It’s all about joining things.</a:t>
            </a:r>
          </a:p>
          <a:p>
            <a:endParaRPr lang="en-US" dirty="0"/>
          </a:p>
        </p:txBody>
      </p:sp>
      <p:sp>
        <p:nvSpPr>
          <p:cNvPr id="4" name="Slide Number Placeholder 3"/>
          <p:cNvSpPr>
            <a:spLocks noGrp="1"/>
          </p:cNvSpPr>
          <p:nvPr>
            <p:ph type="sldNum" sz="quarter" idx="10"/>
          </p:nvPr>
        </p:nvSpPr>
        <p:spPr/>
        <p:txBody>
          <a:bodyPr/>
          <a:lstStyle/>
          <a:p>
            <a:pPr>
              <a:defRPr/>
            </a:pPr>
            <a:fld id="{0891A249-E31A-4C8C-9E01-1649B9331D43}" type="slidenum">
              <a:rPr lang="en-US" smtClean="0"/>
              <a:pPr>
                <a:defRPr/>
              </a:pPr>
              <a:t>4</a:t>
            </a:fld>
            <a:endParaRPr lang="en-US"/>
          </a:p>
        </p:txBody>
      </p:sp>
    </p:spTree>
    <p:extLst>
      <p:ext uri="{BB962C8B-B14F-4D97-AF65-F5344CB8AC3E}">
        <p14:creationId xmlns:p14="http://schemas.microsoft.com/office/powerpoint/2010/main" val="296856638"/>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5800" y="4343400"/>
            <a:ext cx="5486400" cy="4800600"/>
          </a:xfrm>
        </p:spPr>
        <p:txBody>
          <a:bodyPr>
            <a:normAutofit fontScale="92500" lnSpcReduction="10000"/>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dirty="0"/>
              <a:t>Here is a good place to start.</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600" dirty="0"/>
          </a:p>
          <a:p>
            <a:pPr marL="0" marR="0" indent="0" algn="l" defTabSz="914400" rtl="0" eaLnBrk="1" fontAlgn="auto" latinLnBrk="0" hangingPunct="1">
              <a:lnSpc>
                <a:spcPct val="100000"/>
              </a:lnSpc>
              <a:spcBef>
                <a:spcPts val="0"/>
              </a:spcBef>
              <a:spcAft>
                <a:spcPts val="0"/>
              </a:spcAft>
              <a:buClrTx/>
              <a:buSzTx/>
              <a:buFontTx/>
              <a:buNone/>
              <a:tabLst/>
              <a:defRPr/>
            </a:pPr>
            <a:r>
              <a:rPr lang="en-US" sz="1600" dirty="0"/>
              <a:t>The North Carolina Department</a:t>
            </a:r>
            <a:r>
              <a:rPr lang="en-US" sz="1600" baseline="0" dirty="0"/>
              <a:t> of Commerce </a:t>
            </a:r>
            <a:r>
              <a:rPr lang="en-US" sz="1600" dirty="0"/>
              <a:t>surveys</a:t>
            </a:r>
            <a:r>
              <a:rPr lang="en-US" sz="1600" baseline="0" dirty="0"/>
              <a:t> businesses all across the state every two years.</a:t>
            </a:r>
          </a:p>
          <a:p>
            <a:endParaRPr lang="en-US" sz="1600" baseline="0" dirty="0"/>
          </a:p>
          <a:p>
            <a:r>
              <a:rPr lang="en-US" sz="1600" baseline="0" dirty="0"/>
              <a:t>For 2018, they asked 2000 business people about their difficulties in hiring new employees.</a:t>
            </a:r>
          </a:p>
          <a:p>
            <a:endParaRPr lang="en-US" sz="1600" baseline="0" dirty="0"/>
          </a:p>
          <a:p>
            <a:r>
              <a:rPr lang="en-US" sz="1600" baseline="0" dirty="0"/>
              <a:t>All of the businesses interviewed employed at least 10 people.</a:t>
            </a:r>
          </a:p>
          <a:p>
            <a:endParaRPr lang="en-US" sz="1600" baseline="0" dirty="0"/>
          </a:p>
          <a:p>
            <a:endParaRPr lang="en-US" sz="1600" dirty="0"/>
          </a:p>
          <a:p>
            <a:endParaRPr lang="en-US" sz="1600" dirty="0"/>
          </a:p>
          <a:p>
            <a:endParaRPr lang="en-US" sz="1600" dirty="0"/>
          </a:p>
          <a:p>
            <a:endParaRPr lang="en-US" sz="1600" dirty="0"/>
          </a:p>
          <a:p>
            <a:r>
              <a:rPr lang="en-US" sz="1600" dirty="0"/>
              <a:t>=====</a:t>
            </a:r>
          </a:p>
          <a:p>
            <a:endParaRPr lang="en-US" sz="1600" dirty="0"/>
          </a:p>
          <a:p>
            <a:endParaRPr lang="en-US" sz="1600" dirty="0"/>
          </a:p>
          <a:p>
            <a:r>
              <a:rPr lang="en-US" sz="1600" dirty="0"/>
              <a:t>=======</a:t>
            </a:r>
          </a:p>
          <a:p>
            <a:r>
              <a:rPr lang="en-US" sz="1600" dirty="0"/>
              <a:t>https://</a:t>
            </a:r>
            <a:r>
              <a:rPr lang="en-US" sz="1600" dirty="0" err="1"/>
              <a:t>www.nccommerce.com</a:t>
            </a:r>
            <a:r>
              <a:rPr lang="en-US" sz="1600" dirty="0"/>
              <a:t>/</a:t>
            </a:r>
            <a:r>
              <a:rPr lang="en-US" sz="1600" dirty="0" err="1"/>
              <a:t>nc</a:t>
            </a:r>
            <a:r>
              <a:rPr lang="en-US" sz="1600" dirty="0"/>
              <a:t>-workforce-development/workforce/commission--workforce/2018employerneedssurvey.pdf</a:t>
            </a:r>
          </a:p>
          <a:p>
            <a:endParaRPr lang="en-US" sz="1600" dirty="0"/>
          </a:p>
          <a:p>
            <a:endParaRPr lang="en-US" sz="1600" dirty="0"/>
          </a:p>
          <a:p>
            <a:endParaRPr lang="en-US" sz="1600" dirty="0"/>
          </a:p>
        </p:txBody>
      </p:sp>
      <p:sp>
        <p:nvSpPr>
          <p:cNvPr id="4" name="Slide Number Placeholder 3"/>
          <p:cNvSpPr>
            <a:spLocks noGrp="1"/>
          </p:cNvSpPr>
          <p:nvPr>
            <p:ph type="sldNum" sz="quarter" idx="10"/>
          </p:nvPr>
        </p:nvSpPr>
        <p:spPr/>
        <p:txBody>
          <a:bodyPr/>
          <a:lstStyle/>
          <a:p>
            <a:fld id="{FB46C6A2-84B9-4F4B-9D29-2CFB53138DBA}" type="slidenum">
              <a:rPr lang="en-US" smtClean="0"/>
              <a:pPr/>
              <a:t>40</a:t>
            </a:fld>
            <a:endParaRPr lang="en-US"/>
          </a:p>
        </p:txBody>
      </p:sp>
    </p:spTree>
    <p:extLst>
      <p:ext uri="{BB962C8B-B14F-4D97-AF65-F5344CB8AC3E}">
        <p14:creationId xmlns:p14="http://schemas.microsoft.com/office/powerpoint/2010/main" val="2437085036"/>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03288" y="685800"/>
            <a:ext cx="1922462" cy="1082675"/>
          </a:xfrm>
        </p:spPr>
      </p:sp>
      <p:sp>
        <p:nvSpPr>
          <p:cNvPr id="3" name="Notes Placeholder 2"/>
          <p:cNvSpPr>
            <a:spLocks noGrp="1"/>
          </p:cNvSpPr>
          <p:nvPr>
            <p:ph type="body" idx="1"/>
          </p:nvPr>
        </p:nvSpPr>
        <p:spPr>
          <a:xfrm>
            <a:off x="685800" y="2114550"/>
            <a:ext cx="5486400" cy="7105650"/>
          </a:xfrm>
        </p:spPr>
        <p:txBody>
          <a:bodyPr>
            <a:noAutofit/>
          </a:bodyPr>
          <a:lstStyle/>
          <a:p>
            <a:r>
              <a:rPr lang="en-US" sz="1600" dirty="0"/>
              <a:t>This survey found that 50 percent of </a:t>
            </a:r>
            <a:r>
              <a:rPr lang="en-US" sz="1600" baseline="0" dirty="0"/>
              <a:t>employers who tried to hire in the past year had difficulty filling at least one position.</a:t>
            </a:r>
            <a:endParaRPr lang="en-US" sz="1600" dirty="0"/>
          </a:p>
          <a:p>
            <a:endParaRPr lang="en-US" sz="1600" dirty="0"/>
          </a:p>
          <a:p>
            <a:r>
              <a:rPr lang="en-US" sz="1600" dirty="0"/>
              <a:t>First</a:t>
            </a:r>
            <a:r>
              <a:rPr lang="en-US" sz="1600" baseline="0" dirty="0"/>
              <a:t> on the list  - </a:t>
            </a:r>
            <a:r>
              <a:rPr lang="en-US" sz="1600" kern="1200" dirty="0">
                <a:solidFill>
                  <a:schemeClr val="tx1"/>
                </a:solidFill>
                <a:effectLst/>
                <a:latin typeface="+mn-lt"/>
                <a:ea typeface="+mn-ea"/>
                <a:cs typeface="+mn-cs"/>
              </a:rPr>
              <a:t>- applicants’ lack of employability. This includes including work ethic, professionalism, reliability, and motivation. Many will call these soft skills, but you see the soft skills further down the chart.  For Employability, think -- can they show up on time, ready to work?</a:t>
            </a:r>
          </a:p>
          <a:p>
            <a:endParaRPr lang="en-US" sz="1600" baseline="0" dirty="0"/>
          </a:p>
          <a:p>
            <a:r>
              <a:rPr lang="en-US" sz="1600" kern="1200" dirty="0">
                <a:solidFill>
                  <a:schemeClr val="tx1"/>
                </a:solidFill>
                <a:effectLst/>
                <a:latin typeface="+mn-lt"/>
                <a:ea typeface="+mn-ea"/>
                <a:cs typeface="+mn-cs"/>
              </a:rPr>
              <a:t>- a low number of applicants .  Some of this might be because the employers do not know how to advertise their openings.</a:t>
            </a:r>
          </a:p>
          <a:p>
            <a:endParaRPr lang="en-US" sz="1600" kern="1200" dirty="0">
              <a:solidFill>
                <a:schemeClr val="tx1"/>
              </a:solidFill>
              <a:effectLst/>
              <a:latin typeface="+mn-lt"/>
              <a:ea typeface="+mn-ea"/>
              <a:cs typeface="+mn-cs"/>
            </a:endParaRPr>
          </a:p>
          <a:p>
            <a:r>
              <a:rPr lang="en-US" sz="1600" kern="1200" dirty="0">
                <a:solidFill>
                  <a:schemeClr val="tx1"/>
                </a:solidFill>
                <a:effectLst/>
                <a:latin typeface="+mn-lt"/>
                <a:ea typeface="+mn-ea"/>
                <a:cs typeface="+mn-cs"/>
              </a:rPr>
              <a:t>- applicants’ lack of relevant work experience. In the education business, we are usually looking at helping our students get that first job.  This shows where work-based learning can play a big part helping the student get real-world work experience that they can't get anywhere else.  Work experience, even through work-based learning, will give our students  a leg up on the competition.</a:t>
            </a:r>
          </a:p>
          <a:p>
            <a:endParaRPr lang="en-US" sz="1600" kern="1200" dirty="0">
              <a:solidFill>
                <a:schemeClr val="tx1"/>
              </a:solidFill>
              <a:effectLst/>
              <a:latin typeface="+mn-lt"/>
              <a:ea typeface="+mn-ea"/>
              <a:cs typeface="+mn-cs"/>
            </a:endParaRPr>
          </a:p>
          <a:p>
            <a:r>
              <a:rPr lang="en-US" sz="1600" kern="1200" dirty="0">
                <a:solidFill>
                  <a:schemeClr val="tx1"/>
                </a:solidFill>
                <a:effectLst/>
                <a:latin typeface="+mn-lt"/>
                <a:ea typeface="+mn-ea"/>
                <a:cs typeface="+mn-cs"/>
              </a:rPr>
              <a:t>It's a great report. I suggest you read it to see what we can do to produce the employees that the employers want to hire.</a:t>
            </a:r>
          </a:p>
          <a:p>
            <a:endParaRPr lang="en-US" sz="1600" kern="1200" dirty="0">
              <a:solidFill>
                <a:schemeClr val="tx1"/>
              </a:solidFill>
              <a:effectLst/>
              <a:latin typeface="+mn-lt"/>
              <a:ea typeface="+mn-ea"/>
              <a:cs typeface="+mn-cs"/>
            </a:endParaRPr>
          </a:p>
          <a:p>
            <a:r>
              <a:rPr lang="en-US" sz="1600" kern="1200" dirty="0">
                <a:solidFill>
                  <a:schemeClr val="tx1"/>
                </a:solidFill>
                <a:effectLst/>
                <a:latin typeface="+mn-lt"/>
                <a:ea typeface="+mn-ea"/>
                <a:cs typeface="+mn-cs"/>
              </a:rPr>
              <a:t>=====</a:t>
            </a:r>
          </a:p>
          <a:p>
            <a:r>
              <a:rPr lang="en-US" sz="1600" kern="1200" dirty="0">
                <a:solidFill>
                  <a:schemeClr val="tx1"/>
                </a:solidFill>
                <a:effectLst/>
                <a:latin typeface="+mn-lt"/>
                <a:ea typeface="+mn-ea"/>
                <a:cs typeface="+mn-cs"/>
              </a:rPr>
              <a:t>- lack of technical or occupation-related skills. That's what we do at the community colleges. I would hope that this was not the description of our graduates.</a:t>
            </a:r>
          </a:p>
          <a:p>
            <a:endParaRPr lang="en-US" sz="1600" kern="1200" dirty="0">
              <a:solidFill>
                <a:schemeClr val="tx1"/>
              </a:solidFill>
              <a:effectLst/>
              <a:latin typeface="+mn-lt"/>
              <a:ea typeface="+mn-ea"/>
              <a:cs typeface="+mn-cs"/>
            </a:endParaRPr>
          </a:p>
          <a:p>
            <a:r>
              <a:rPr lang="en-US" sz="1600" kern="1200" dirty="0">
                <a:solidFill>
                  <a:schemeClr val="tx1"/>
                </a:solidFill>
                <a:effectLst/>
                <a:latin typeface="+mn-lt"/>
                <a:ea typeface="+mn-ea"/>
                <a:cs typeface="+mn-cs"/>
              </a:rPr>
              <a:t>- soft skills, such as communication, teamwork, critical thinking, creativity.</a:t>
            </a:r>
          </a:p>
          <a:p>
            <a:r>
              <a:rPr lang="en-US" sz="1600" kern="1200" dirty="0">
                <a:solidFill>
                  <a:schemeClr val="tx1"/>
                </a:solidFill>
                <a:effectLst/>
                <a:latin typeface="+mn-lt"/>
                <a:ea typeface="+mn-ea"/>
                <a:cs typeface="+mn-cs"/>
              </a:rPr>
              <a:t>Sometimes the Employability measure at the top of the chart are lumped in with soft skills, but here we separate them.  Where can we teach these soft skills that employers say are lacking?</a:t>
            </a:r>
          </a:p>
          <a:p>
            <a:endParaRPr lang="en-US" sz="1600" kern="1200" dirty="0">
              <a:solidFill>
                <a:schemeClr val="tx1"/>
              </a:solidFill>
              <a:effectLst/>
              <a:latin typeface="+mn-lt"/>
              <a:ea typeface="+mn-ea"/>
              <a:cs typeface="+mn-cs"/>
            </a:endParaRPr>
          </a:p>
          <a:p>
            <a:r>
              <a:rPr lang="en-US" sz="1600" kern="1200" dirty="0">
                <a:solidFill>
                  <a:schemeClr val="tx1"/>
                </a:solidFill>
                <a:effectLst/>
                <a:latin typeface="+mn-lt"/>
                <a:ea typeface="+mn-ea"/>
                <a:cs typeface="+mn-cs"/>
              </a:rPr>
              <a:t>- lack of the necessary education level, certification, or training.  We are doing something about that, but many think they can bypass the training and go straight to work.  The employers want their new employees to already have a certain level of training.  If you are not sure, ask them. They know what they want.</a:t>
            </a:r>
          </a:p>
          <a:p>
            <a:endParaRPr lang="en-US" sz="1600" kern="1200" dirty="0">
              <a:solidFill>
                <a:schemeClr val="tx1"/>
              </a:solidFill>
              <a:effectLst/>
              <a:latin typeface="+mn-lt"/>
              <a:ea typeface="+mn-ea"/>
              <a:cs typeface="+mn-cs"/>
            </a:endParaRPr>
          </a:p>
          <a:p>
            <a:r>
              <a:rPr lang="en-US" sz="1600" baseline="0" dirty="0"/>
              <a:t>What else can we do to help prepare their new recruits?</a:t>
            </a:r>
          </a:p>
          <a:p>
            <a:endParaRPr lang="en-US" sz="1600" baseline="0" dirty="0"/>
          </a:p>
          <a:p>
            <a:r>
              <a:rPr lang="en-US" sz="1600" baseline="0" dirty="0"/>
              <a:t>Ask your local employers if this chart is true for their company.</a:t>
            </a:r>
          </a:p>
          <a:p>
            <a:endParaRPr lang="en-US" sz="1600" baseline="0" dirty="0"/>
          </a:p>
          <a:p>
            <a:r>
              <a:rPr lang="en-US" sz="1600" baseline="0" dirty="0"/>
              <a:t>Are there other items they think should be added to his list?</a:t>
            </a:r>
          </a:p>
          <a:p>
            <a:endParaRPr lang="en-US" sz="1600" dirty="0"/>
          </a:p>
          <a:p>
            <a:r>
              <a:rPr lang="en-US" sz="1600" dirty="0"/>
              <a:t>Ask them.  They know what they want.</a:t>
            </a:r>
          </a:p>
          <a:p>
            <a:endParaRPr lang="en-US" sz="1600" dirty="0"/>
          </a:p>
          <a:p>
            <a:r>
              <a:rPr lang="en-US" sz="1600" dirty="0"/>
              <a:t>=======</a:t>
            </a:r>
          </a:p>
          <a:p>
            <a:r>
              <a:rPr lang="en-US" sz="1600" dirty="0"/>
              <a:t>https://</a:t>
            </a:r>
            <a:r>
              <a:rPr lang="en-US" sz="1600" dirty="0" err="1"/>
              <a:t>www.nccommerce.com</a:t>
            </a:r>
            <a:r>
              <a:rPr lang="en-US" sz="1600" dirty="0"/>
              <a:t>/</a:t>
            </a:r>
            <a:r>
              <a:rPr lang="en-US" sz="1600" dirty="0" err="1"/>
              <a:t>nc</a:t>
            </a:r>
            <a:r>
              <a:rPr lang="en-US" sz="1600" dirty="0"/>
              <a:t>-workforce-development/workforce/commission--workforce/2018employerneedssurvey.pdf</a:t>
            </a:r>
          </a:p>
          <a:p>
            <a:endParaRPr lang="en-US" sz="1600" dirty="0"/>
          </a:p>
          <a:p>
            <a:endParaRPr lang="en-US" sz="1600" dirty="0"/>
          </a:p>
          <a:p>
            <a:r>
              <a:rPr lang="en-US" sz="1600" kern="1200" dirty="0">
                <a:solidFill>
                  <a:schemeClr val="tx1"/>
                </a:solidFill>
                <a:effectLst/>
                <a:latin typeface="+mn-lt"/>
                <a:ea typeface="+mn-ea"/>
                <a:cs typeface="+mn-cs"/>
              </a:rPr>
              <a:t>What reasons do employers give for hiring difficulties?</a:t>
            </a:r>
          </a:p>
          <a:p>
            <a:r>
              <a:rPr lang="en-US" sz="1600" kern="1200" dirty="0">
                <a:solidFill>
                  <a:schemeClr val="tx1"/>
                </a:solidFill>
                <a:effectLst/>
                <a:latin typeface="+mn-lt"/>
                <a:ea typeface="+mn-ea"/>
                <a:cs typeface="+mn-cs"/>
              </a:rPr>
              <a:t>Employers who had reported difficulties filling positions were asked about the reasons why and were able to select multiple responses from a range of possible explanations.</a:t>
            </a:r>
          </a:p>
          <a:p>
            <a:r>
              <a:rPr lang="en-US" sz="1600" kern="1200" dirty="0">
                <a:solidFill>
                  <a:schemeClr val="tx1"/>
                </a:solidFill>
                <a:effectLst/>
                <a:latin typeface="+mn-lt"/>
                <a:ea typeface="+mn-ea"/>
                <a:cs typeface="+mn-cs"/>
              </a:rPr>
              <a:t>It is important to note that there is potential overlap among these reasons, and it is possible for the same employer to have different reasons for multiple positions.</a:t>
            </a:r>
          </a:p>
          <a:p>
            <a:r>
              <a:rPr lang="en-US" sz="1600" kern="1200" dirty="0">
                <a:solidFill>
                  <a:schemeClr val="tx1"/>
                </a:solidFill>
                <a:effectLst/>
                <a:latin typeface="+mn-lt"/>
                <a:ea typeface="+mn-ea"/>
                <a:cs typeface="+mn-cs"/>
              </a:rPr>
              <a:t>Among employers experiencing hiring difficulties in the Overall sample in 2018, the top reasons were applicants’ lack of employability (including work ethic, professionalism, reliability, motivation) (65.1%), a low number of applicants (55.3%), and applicants’ lack of relevant work experience (51.4%). A perceived lack of technical or occupation-related skills (49.3%) and soft skills (such as communication, teamwork, critical thinking, creativity) (49.2%) were close behind, with nearly half of employers with hiring difficulties choosing these reasons. Applicants’ lack of the necessary education level, certification, or training (43.2%) was chosen by a substantial number of employers, followed by smaller percentages selecting applicants’ unwillingness to accept the offered pay or compensation (32.9%), commuting distance or other geographic issues (24.8%), applicants’ criminal records (22.9%), failure to pass drug screening (20.3%), or other reasons (14.5%).</a:t>
            </a:r>
          </a:p>
          <a:p>
            <a:endParaRPr lang="en-US" sz="1600" dirty="0"/>
          </a:p>
          <a:p>
            <a:endParaRPr lang="en-US" sz="1600" dirty="0"/>
          </a:p>
          <a:p>
            <a:endParaRPr lang="en-US" sz="1600" dirty="0"/>
          </a:p>
          <a:p>
            <a:endParaRPr lang="en-US" sz="1600" dirty="0"/>
          </a:p>
          <a:p>
            <a:endParaRPr lang="en-US" sz="1600" dirty="0"/>
          </a:p>
          <a:p>
            <a:endParaRPr lang="en-US" sz="1600" dirty="0"/>
          </a:p>
          <a:p>
            <a:endParaRPr lang="en-US" sz="1600" dirty="0"/>
          </a:p>
          <a:p>
            <a:r>
              <a:rPr lang="en-US" sz="1600" dirty="0"/>
              <a:t>=======</a:t>
            </a:r>
          </a:p>
          <a:p>
            <a:r>
              <a:rPr lang="en-US" sz="1600" dirty="0"/>
              <a:t>https://</a:t>
            </a:r>
            <a:r>
              <a:rPr lang="en-US" sz="1600" dirty="0" err="1"/>
              <a:t>www.nccommerce.com</a:t>
            </a:r>
            <a:r>
              <a:rPr lang="en-US" sz="1600" dirty="0"/>
              <a:t>/</a:t>
            </a:r>
            <a:r>
              <a:rPr lang="en-US" sz="1600" dirty="0" err="1"/>
              <a:t>nc</a:t>
            </a:r>
            <a:r>
              <a:rPr lang="en-US" sz="1600" dirty="0"/>
              <a:t>-workforce-development/workforce/commission--workforce/2018employerneedssurvey.pdf</a:t>
            </a:r>
          </a:p>
          <a:p>
            <a:endParaRPr lang="en-US" sz="1600" dirty="0"/>
          </a:p>
          <a:p>
            <a:endParaRPr lang="en-US" sz="1600" dirty="0"/>
          </a:p>
        </p:txBody>
      </p:sp>
      <p:sp>
        <p:nvSpPr>
          <p:cNvPr id="4" name="Slide Number Placeholder 3"/>
          <p:cNvSpPr>
            <a:spLocks noGrp="1"/>
          </p:cNvSpPr>
          <p:nvPr>
            <p:ph type="sldNum" sz="quarter" idx="10"/>
          </p:nvPr>
        </p:nvSpPr>
        <p:spPr/>
        <p:txBody>
          <a:bodyPr/>
          <a:lstStyle/>
          <a:p>
            <a:fld id="{FB46C6A2-84B9-4F4B-9D29-2CFB53138DBA}" type="slidenum">
              <a:rPr lang="en-US" smtClean="0"/>
              <a:pPr/>
              <a:t>41</a:t>
            </a:fld>
            <a:endParaRPr lang="en-US"/>
          </a:p>
        </p:txBody>
      </p:sp>
    </p:spTree>
    <p:extLst>
      <p:ext uri="{BB962C8B-B14F-4D97-AF65-F5344CB8AC3E}">
        <p14:creationId xmlns:p14="http://schemas.microsoft.com/office/powerpoint/2010/main" val="1063728553"/>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600" dirty="0"/>
              <a:t>The partnership should include the school or college and any employers.</a:t>
            </a:r>
          </a:p>
          <a:p>
            <a:endParaRPr lang="en-US" sz="1600" dirty="0"/>
          </a:p>
          <a:p>
            <a:r>
              <a:rPr lang="en-US" sz="1600" dirty="0"/>
              <a:t>Could be non-profit or even volunteer work.</a:t>
            </a:r>
          </a:p>
        </p:txBody>
      </p:sp>
      <p:sp>
        <p:nvSpPr>
          <p:cNvPr id="4" name="Slide Number Placeholder 3"/>
          <p:cNvSpPr>
            <a:spLocks noGrp="1"/>
          </p:cNvSpPr>
          <p:nvPr>
            <p:ph type="sldNum" sz="quarter" idx="10"/>
          </p:nvPr>
        </p:nvSpPr>
        <p:spPr/>
        <p:txBody>
          <a:bodyPr/>
          <a:lstStyle/>
          <a:p>
            <a:fld id="{FB46C6A2-84B9-4F4B-9D29-2CFB53138DBA}" type="slidenum">
              <a:rPr lang="en-US" smtClean="0"/>
              <a:pPr/>
              <a:t>42</a:t>
            </a:fld>
            <a:endParaRPr lang="en-US"/>
          </a:p>
        </p:txBody>
      </p:sp>
    </p:spTree>
    <p:extLst>
      <p:ext uri="{BB962C8B-B14F-4D97-AF65-F5344CB8AC3E}">
        <p14:creationId xmlns:p14="http://schemas.microsoft.com/office/powerpoint/2010/main" val="997348063"/>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2" name="Shape 202"/>
          <p:cNvSpPr>
            <a:spLocks noGrp="1" noRot="1" noChangeAspect="1"/>
          </p:cNvSpPr>
          <p:nvPr>
            <p:ph type="sldImg"/>
          </p:nvPr>
        </p:nvSpPr>
        <p:spPr>
          <a:prstGeom prst="rect">
            <a:avLst/>
          </a:prstGeom>
        </p:spPr>
        <p:txBody>
          <a:bodyPr/>
          <a:lstStyle/>
          <a:p>
            <a:endParaRPr/>
          </a:p>
        </p:txBody>
      </p:sp>
      <p:sp>
        <p:nvSpPr>
          <p:cNvPr id="203" name="Shape 203"/>
          <p:cNvSpPr>
            <a:spLocks noGrp="1"/>
          </p:cNvSpPr>
          <p:nvPr>
            <p:ph type="body" sz="quarter" idx="1"/>
          </p:nvPr>
        </p:nvSpPr>
        <p:spPr>
          <a:prstGeom prst="rect">
            <a:avLst/>
          </a:prstGeom>
        </p:spPr>
        <p:txBody>
          <a:bodyPr>
            <a:normAutofit/>
          </a:bodyPr>
          <a:lstStyle>
            <a:lvl1pPr defTabSz="914400">
              <a:lnSpc>
                <a:spcPct val="100000"/>
              </a:lnSpc>
              <a:defRPr sz="1900">
                <a:latin typeface="Calibri"/>
                <a:ea typeface="Calibri"/>
                <a:cs typeface="Calibri"/>
                <a:sym typeface="Calibri"/>
              </a:defRPr>
            </a:lvl1pPr>
          </a:lstStyle>
          <a:p>
            <a:r>
              <a:rPr lang="en-US" sz="1600" dirty="0"/>
              <a:t>You can also involve these local and regional employment and training services.  </a:t>
            </a:r>
          </a:p>
          <a:p>
            <a:endParaRPr lang="en-US" sz="1600" dirty="0"/>
          </a:p>
          <a:p>
            <a:r>
              <a:rPr lang="en-US" sz="1600" dirty="0"/>
              <a:t>Depending</a:t>
            </a:r>
            <a:r>
              <a:rPr lang="en-US" sz="1600" baseline="0" dirty="0"/>
              <a:t> on your region, these might make a great addition to your partnership.</a:t>
            </a:r>
            <a:endParaRPr lang="en-US" sz="1600" dirty="0"/>
          </a:p>
          <a:p>
            <a:endParaRPr lang="en-US" sz="1600" dirty="0"/>
          </a:p>
        </p:txBody>
      </p:sp>
    </p:spTree>
    <p:extLst>
      <p:ext uri="{BB962C8B-B14F-4D97-AF65-F5344CB8AC3E}">
        <p14:creationId xmlns:p14="http://schemas.microsoft.com/office/powerpoint/2010/main" val="615320952"/>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600" dirty="0"/>
              <a:t>The businesses do </a:t>
            </a:r>
            <a:r>
              <a:rPr lang="en-US" sz="1600" u="sng" dirty="0"/>
              <a:t>not</a:t>
            </a:r>
            <a:r>
              <a:rPr lang="en-US" sz="1600" dirty="0"/>
              <a:t> know what</a:t>
            </a:r>
            <a:r>
              <a:rPr lang="en-US" sz="1600" baseline="0" dirty="0"/>
              <a:t> </a:t>
            </a:r>
            <a:r>
              <a:rPr lang="en-US" sz="1600" u="sng" baseline="0" dirty="0"/>
              <a:t>you</a:t>
            </a:r>
            <a:r>
              <a:rPr lang="en-US" sz="1600" baseline="0" dirty="0"/>
              <a:t> can do to </a:t>
            </a:r>
            <a:r>
              <a:rPr lang="en-US" sz="1600" u="sng" baseline="0" dirty="0"/>
              <a:t>help</a:t>
            </a:r>
            <a:r>
              <a:rPr lang="en-US" sz="1600" baseline="0" dirty="0"/>
              <a:t> them.  </a:t>
            </a:r>
          </a:p>
          <a:p>
            <a:endParaRPr lang="en-US" sz="1600" baseline="0" dirty="0"/>
          </a:p>
          <a:p>
            <a:r>
              <a:rPr lang="en-US" sz="1600" baseline="0" dirty="0"/>
              <a:t>You have to let them know.</a:t>
            </a:r>
          </a:p>
          <a:p>
            <a:endParaRPr lang="en-US" sz="1600" baseline="0" dirty="0"/>
          </a:p>
          <a:p>
            <a:r>
              <a:rPr lang="en-US" sz="1600" baseline="0" dirty="0"/>
              <a:t>Ask the employers what they want.</a:t>
            </a:r>
          </a:p>
          <a:p>
            <a:endParaRPr lang="en-US" sz="1600" baseline="0" dirty="0"/>
          </a:p>
          <a:p>
            <a:r>
              <a:rPr lang="en-US" sz="1600" baseline="0" dirty="0"/>
              <a:t>Start small and work your way up.</a:t>
            </a:r>
          </a:p>
          <a:p>
            <a:endParaRPr lang="en-US" sz="1600" baseline="0" dirty="0"/>
          </a:p>
          <a:p>
            <a:r>
              <a:rPr lang="en-US" sz="1600" baseline="0" dirty="0"/>
              <a:t>Be sure they see the benefit to their business in working with you.</a:t>
            </a:r>
          </a:p>
          <a:p>
            <a:endParaRPr lang="en-US" sz="1600" baseline="0" dirty="0"/>
          </a:p>
          <a:p>
            <a:r>
              <a:rPr lang="en-US" sz="1600" baseline="0" dirty="0"/>
              <a:t>Approach the employer with a win-win situation where everyone benefits from the relationship.</a:t>
            </a:r>
            <a:endParaRPr lang="en-US" sz="1600" dirty="0"/>
          </a:p>
        </p:txBody>
      </p:sp>
      <p:sp>
        <p:nvSpPr>
          <p:cNvPr id="4" name="Slide Number Placeholder 3"/>
          <p:cNvSpPr>
            <a:spLocks noGrp="1"/>
          </p:cNvSpPr>
          <p:nvPr>
            <p:ph type="sldNum" sz="quarter" idx="10"/>
          </p:nvPr>
        </p:nvSpPr>
        <p:spPr/>
        <p:txBody>
          <a:bodyPr/>
          <a:lstStyle/>
          <a:p>
            <a:fld id="{FB46C6A2-84B9-4F4B-9D29-2CFB53138DBA}" type="slidenum">
              <a:rPr lang="en-US" smtClean="0"/>
              <a:pPr/>
              <a:t>44</a:t>
            </a:fld>
            <a:endParaRPr lang="en-US"/>
          </a:p>
        </p:txBody>
      </p:sp>
    </p:spTree>
    <p:extLst>
      <p:ext uri="{BB962C8B-B14F-4D97-AF65-F5344CB8AC3E}">
        <p14:creationId xmlns:p14="http://schemas.microsoft.com/office/powerpoint/2010/main" val="677309203"/>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600" dirty="0"/>
              <a:t>Where to begin?</a:t>
            </a:r>
          </a:p>
          <a:p>
            <a:endParaRPr lang="en-US" sz="1600" dirty="0"/>
          </a:p>
          <a:p>
            <a:r>
              <a:rPr lang="en-US" sz="1600" dirty="0"/>
              <a:t>All schools and colleges should have some kind of advisory board. </a:t>
            </a:r>
          </a:p>
          <a:p>
            <a:r>
              <a:rPr lang="en-US" sz="1600" dirty="0"/>
              <a:t>It might be called an education/business alliance.</a:t>
            </a:r>
          </a:p>
          <a:p>
            <a:r>
              <a:rPr lang="en-US" sz="1600" dirty="0"/>
              <a:t>Businesses helping the schools to improve.  You might find partners there.</a:t>
            </a:r>
          </a:p>
          <a:p>
            <a:endParaRPr lang="en-US" sz="1600" dirty="0"/>
          </a:p>
          <a:p>
            <a:r>
              <a:rPr lang="en-US" sz="1600" dirty="0"/>
              <a:t>Who is already hiring your students?  Start there. Let them know that you want to help them by preparing better, new employees.</a:t>
            </a:r>
          </a:p>
          <a:p>
            <a:endParaRPr lang="en-US" sz="1600" dirty="0"/>
          </a:p>
        </p:txBody>
      </p:sp>
      <p:sp>
        <p:nvSpPr>
          <p:cNvPr id="4" name="Slide Number Placeholder 3"/>
          <p:cNvSpPr>
            <a:spLocks noGrp="1"/>
          </p:cNvSpPr>
          <p:nvPr>
            <p:ph type="sldNum" sz="quarter" idx="10"/>
          </p:nvPr>
        </p:nvSpPr>
        <p:spPr/>
        <p:txBody>
          <a:bodyPr/>
          <a:lstStyle/>
          <a:p>
            <a:fld id="{FB46C6A2-84B9-4F4B-9D29-2CFB53138DBA}" type="slidenum">
              <a:rPr lang="en-US" smtClean="0"/>
              <a:pPr/>
              <a:t>45</a:t>
            </a:fld>
            <a:endParaRPr lang="en-US"/>
          </a:p>
        </p:txBody>
      </p:sp>
    </p:spTree>
    <p:extLst>
      <p:ext uri="{BB962C8B-B14F-4D97-AF65-F5344CB8AC3E}">
        <p14:creationId xmlns:p14="http://schemas.microsoft.com/office/powerpoint/2010/main" val="117100381"/>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600" dirty="0"/>
              <a:t>Here are some strategies to consider.</a:t>
            </a:r>
          </a:p>
          <a:p>
            <a:endParaRPr lang="en-US" sz="1600" dirty="0"/>
          </a:p>
          <a:p>
            <a:r>
              <a:rPr lang="en-US" sz="1600" dirty="0"/>
              <a:t>These may or may not work depending on your local circumstances.</a:t>
            </a:r>
          </a:p>
        </p:txBody>
      </p:sp>
      <p:sp>
        <p:nvSpPr>
          <p:cNvPr id="4" name="Slide Number Placeholder 3"/>
          <p:cNvSpPr>
            <a:spLocks noGrp="1"/>
          </p:cNvSpPr>
          <p:nvPr>
            <p:ph type="sldNum" sz="quarter" idx="10"/>
          </p:nvPr>
        </p:nvSpPr>
        <p:spPr/>
        <p:txBody>
          <a:bodyPr/>
          <a:lstStyle/>
          <a:p>
            <a:fld id="{FB46C6A2-84B9-4F4B-9D29-2CFB53138DBA}" type="slidenum">
              <a:rPr lang="en-US" smtClean="0"/>
              <a:pPr/>
              <a:t>46</a:t>
            </a:fld>
            <a:endParaRPr lang="en-US"/>
          </a:p>
        </p:txBody>
      </p:sp>
    </p:spTree>
    <p:extLst>
      <p:ext uri="{BB962C8B-B14F-4D97-AF65-F5344CB8AC3E}">
        <p14:creationId xmlns:p14="http://schemas.microsoft.com/office/powerpoint/2010/main" val="4009645365"/>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600" dirty="0"/>
              <a:t>And more.</a:t>
            </a:r>
          </a:p>
          <a:p>
            <a:endParaRPr lang="en-US" sz="1600" dirty="0"/>
          </a:p>
          <a:p>
            <a:r>
              <a:rPr lang="en-US" sz="1600" dirty="0"/>
              <a:t>Do you see anything that might work in your community?</a:t>
            </a:r>
          </a:p>
        </p:txBody>
      </p:sp>
      <p:sp>
        <p:nvSpPr>
          <p:cNvPr id="4" name="Slide Number Placeholder 3"/>
          <p:cNvSpPr>
            <a:spLocks noGrp="1"/>
          </p:cNvSpPr>
          <p:nvPr>
            <p:ph type="sldNum" sz="quarter" idx="10"/>
          </p:nvPr>
        </p:nvSpPr>
        <p:spPr/>
        <p:txBody>
          <a:bodyPr/>
          <a:lstStyle/>
          <a:p>
            <a:fld id="{FB46C6A2-84B9-4F4B-9D29-2CFB53138DBA}" type="slidenum">
              <a:rPr lang="en-US" smtClean="0"/>
              <a:pPr/>
              <a:t>47</a:t>
            </a:fld>
            <a:endParaRPr lang="en-US"/>
          </a:p>
        </p:txBody>
      </p:sp>
    </p:spTree>
    <p:extLst>
      <p:ext uri="{BB962C8B-B14F-4D97-AF65-F5344CB8AC3E}">
        <p14:creationId xmlns:p14="http://schemas.microsoft.com/office/powerpoint/2010/main" val="2669357173"/>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600" dirty="0"/>
              <a:t>A few things to be aware of.</a:t>
            </a:r>
          </a:p>
          <a:p>
            <a:endParaRPr lang="en-US" sz="1600" dirty="0"/>
          </a:p>
          <a:p>
            <a:r>
              <a:rPr lang="en-US" sz="1600" dirty="0"/>
              <a:t>Watch</a:t>
            </a:r>
            <a:r>
              <a:rPr lang="en-US" sz="1600" baseline="0" dirty="0"/>
              <a:t> out for education jargon. We have too much of it.</a:t>
            </a:r>
          </a:p>
          <a:p>
            <a:endParaRPr lang="en-US" sz="1600" baseline="0" dirty="0"/>
          </a:p>
          <a:p>
            <a:r>
              <a:rPr lang="en-US" sz="1600" baseline="0" dirty="0"/>
              <a:t>All of these need to be worked out to have a great partnership.</a:t>
            </a:r>
            <a:endParaRPr lang="en-US" sz="1600" dirty="0"/>
          </a:p>
        </p:txBody>
      </p:sp>
      <p:sp>
        <p:nvSpPr>
          <p:cNvPr id="4" name="Slide Number Placeholder 3"/>
          <p:cNvSpPr>
            <a:spLocks noGrp="1"/>
          </p:cNvSpPr>
          <p:nvPr>
            <p:ph type="sldNum" sz="quarter" idx="10"/>
          </p:nvPr>
        </p:nvSpPr>
        <p:spPr/>
        <p:txBody>
          <a:bodyPr/>
          <a:lstStyle/>
          <a:p>
            <a:fld id="{FB46C6A2-84B9-4F4B-9D29-2CFB53138DBA}" type="slidenum">
              <a:rPr lang="en-US" smtClean="0"/>
              <a:pPr/>
              <a:t>48</a:t>
            </a:fld>
            <a:endParaRPr lang="en-US"/>
          </a:p>
        </p:txBody>
      </p:sp>
    </p:spTree>
    <p:extLst>
      <p:ext uri="{BB962C8B-B14F-4D97-AF65-F5344CB8AC3E}">
        <p14:creationId xmlns:p14="http://schemas.microsoft.com/office/powerpoint/2010/main" val="2079284300"/>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5800" y="4400549"/>
            <a:ext cx="5486400" cy="4419359"/>
          </a:xfrm>
        </p:spPr>
        <p:txBody>
          <a:bodyPr/>
          <a:lstStyle/>
          <a:p>
            <a:r>
              <a:rPr lang="en-US" sz="1600" dirty="0"/>
              <a:t>And a few more things to be aware of.</a:t>
            </a:r>
          </a:p>
          <a:p>
            <a:endParaRPr lang="en-US" sz="1600" dirty="0"/>
          </a:p>
          <a:p>
            <a:r>
              <a:rPr lang="en-US" sz="1600" dirty="0"/>
              <a:t>Liability is a tough one.  I know that high school students are covered for one million dollars in liability insurance</a:t>
            </a:r>
            <a:r>
              <a:rPr lang="en-US" sz="1600" baseline="0" dirty="0"/>
              <a:t> in case they break anything or anyone while in a school-sponsored work-based learning activity.  That is, of course, if the school or school district opted to pay for the optional work-based learning insurance.</a:t>
            </a:r>
          </a:p>
          <a:p>
            <a:endParaRPr lang="en-US" sz="1600" baseline="0" dirty="0"/>
          </a:p>
          <a:p>
            <a:r>
              <a:rPr lang="en-US" sz="1600" baseline="0" dirty="0"/>
              <a:t>I do not know if the college students have any such coverage.</a:t>
            </a:r>
          </a:p>
          <a:p>
            <a:endParaRPr lang="en-US" sz="1600" baseline="0" dirty="0"/>
          </a:p>
          <a:p>
            <a:r>
              <a:rPr lang="en-US" sz="1600" baseline="0" dirty="0"/>
              <a:t>The HIPA laws keep our students out of most of the health care industry.  Working together with the industry, you might come up with a situation that works.</a:t>
            </a:r>
            <a:endParaRPr lang="en-US" sz="1600" dirty="0"/>
          </a:p>
        </p:txBody>
      </p:sp>
      <p:sp>
        <p:nvSpPr>
          <p:cNvPr id="4" name="Slide Number Placeholder 3"/>
          <p:cNvSpPr>
            <a:spLocks noGrp="1"/>
          </p:cNvSpPr>
          <p:nvPr>
            <p:ph type="sldNum" sz="quarter" idx="10"/>
          </p:nvPr>
        </p:nvSpPr>
        <p:spPr/>
        <p:txBody>
          <a:bodyPr/>
          <a:lstStyle/>
          <a:p>
            <a:fld id="{FB46C6A2-84B9-4F4B-9D29-2CFB53138DBA}" type="slidenum">
              <a:rPr lang="en-US" smtClean="0"/>
              <a:pPr/>
              <a:t>49</a:t>
            </a:fld>
            <a:endParaRPr lang="en-US"/>
          </a:p>
        </p:txBody>
      </p:sp>
    </p:spTree>
    <p:extLst>
      <p:ext uri="{BB962C8B-B14F-4D97-AF65-F5344CB8AC3E}">
        <p14:creationId xmlns:p14="http://schemas.microsoft.com/office/powerpoint/2010/main" val="408115256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09600" y="685800"/>
            <a:ext cx="4267200" cy="2400300"/>
          </a:xfrm>
        </p:spPr>
      </p:sp>
      <p:sp>
        <p:nvSpPr>
          <p:cNvPr id="3" name="Notes Placeholder 2"/>
          <p:cNvSpPr>
            <a:spLocks noGrp="1"/>
          </p:cNvSpPr>
          <p:nvPr>
            <p:ph type="body" idx="1"/>
          </p:nvPr>
        </p:nvSpPr>
        <p:spPr>
          <a:xfrm>
            <a:off x="685800" y="3086100"/>
            <a:ext cx="5486400" cy="5753100"/>
          </a:xfrm>
        </p:spPr>
        <p:txBody>
          <a:bodyPr>
            <a:noAutofit/>
          </a:bodyPr>
          <a:lstStyle/>
          <a:p>
            <a:r>
              <a:rPr lang="en-US" dirty="0">
                <a:solidFill>
                  <a:schemeClr val="tx1"/>
                </a:solidFill>
              </a:rPr>
              <a:t>There are lots of  different articulation agreements.</a:t>
            </a:r>
          </a:p>
          <a:p>
            <a:endParaRPr lang="en-US" dirty="0">
              <a:solidFill>
                <a:schemeClr val="tx1"/>
              </a:solidFill>
            </a:endParaRPr>
          </a:p>
          <a:p>
            <a:r>
              <a:rPr lang="en-US" dirty="0">
                <a:solidFill>
                  <a:schemeClr val="tx1"/>
                </a:solidFill>
              </a:rPr>
              <a:t>The first three are agreements for transferring community college credits to a university.</a:t>
            </a:r>
          </a:p>
          <a:p>
            <a:endParaRPr lang="en-US" dirty="0"/>
          </a:p>
          <a:p>
            <a:r>
              <a:rPr lang="en-US" dirty="0">
                <a:solidFill>
                  <a:schemeClr val="tx1"/>
                </a:solidFill>
              </a:rPr>
              <a:t>That is </a:t>
            </a:r>
            <a:r>
              <a:rPr lang="en-US" u="sng" dirty="0">
                <a:solidFill>
                  <a:schemeClr val="tx1"/>
                </a:solidFill>
              </a:rPr>
              <a:t>not</a:t>
            </a:r>
            <a:r>
              <a:rPr lang="en-US" dirty="0">
                <a:solidFill>
                  <a:schemeClr val="tx1"/>
                </a:solidFill>
              </a:rPr>
              <a:t> what we are discussing today.</a:t>
            </a:r>
          </a:p>
          <a:p>
            <a:pPr marL="0" marR="0" indent="0" algn="l" defTabSz="914400" rtl="0" eaLnBrk="1" fontAlgn="auto" latinLnBrk="0" hangingPunct="1">
              <a:lnSpc>
                <a:spcPct val="100000"/>
              </a:lnSpc>
              <a:spcBef>
                <a:spcPts val="0"/>
              </a:spcBef>
              <a:spcAft>
                <a:spcPts val="0"/>
              </a:spcAft>
              <a:buClrTx/>
              <a:buSzTx/>
              <a:buFontTx/>
              <a:buNone/>
              <a:tabLst/>
              <a:defRPr/>
            </a:pPr>
            <a:r>
              <a:rPr lang="en-US" dirty="0">
                <a:solidFill>
                  <a:schemeClr val="tx1"/>
                </a:solidFill>
                <a:sym typeface="Wingdings" panose="05000000000000000000" pitchFamily="2" charset="2"/>
              </a:rPr>
              <a:t></a:t>
            </a:r>
          </a:p>
          <a:p>
            <a:pPr marL="0" marR="0" indent="0" algn="l" defTabSz="914400" rtl="0" eaLnBrk="1" fontAlgn="auto" latinLnBrk="0" hangingPunct="1">
              <a:lnSpc>
                <a:spcPct val="100000"/>
              </a:lnSpc>
              <a:spcBef>
                <a:spcPts val="0"/>
              </a:spcBef>
              <a:spcAft>
                <a:spcPts val="0"/>
              </a:spcAft>
              <a:buClrTx/>
              <a:buSzTx/>
              <a:buFontTx/>
              <a:buNone/>
              <a:tabLst/>
              <a:defRPr/>
            </a:pPr>
            <a:r>
              <a:rPr lang="en-US" dirty="0">
                <a:solidFill>
                  <a:schemeClr val="tx1"/>
                </a:solidFill>
              </a:rPr>
              <a:t>Today we are discussing</a:t>
            </a:r>
            <a:r>
              <a:rPr lang="en-US" baseline="0" dirty="0">
                <a:solidFill>
                  <a:schemeClr val="tx1"/>
                </a:solidFill>
              </a:rPr>
              <a:t> the </a:t>
            </a:r>
            <a:r>
              <a:rPr lang="en-US" dirty="0">
                <a:solidFill>
                  <a:schemeClr val="tx1"/>
                </a:solidFill>
              </a:rPr>
              <a:t>North Carolina High School to Community College Articulation Agreement.  </a:t>
            </a:r>
          </a:p>
          <a:p>
            <a:pPr marL="0" marR="0" indent="0" algn="l" defTabSz="914400" rtl="0" eaLnBrk="1" fontAlgn="auto" latinLnBrk="0" hangingPunct="1">
              <a:lnSpc>
                <a:spcPct val="100000"/>
              </a:lnSpc>
              <a:spcBef>
                <a:spcPts val="0"/>
              </a:spcBef>
              <a:spcAft>
                <a:spcPts val="0"/>
              </a:spcAft>
              <a:buClrTx/>
              <a:buSzTx/>
              <a:buFontTx/>
              <a:buNone/>
              <a:tabLst/>
              <a:defRPr/>
            </a:pPr>
            <a:r>
              <a:rPr lang="en-US" dirty="0">
                <a:solidFill>
                  <a:schemeClr val="tx1"/>
                </a:solidFill>
              </a:rPr>
              <a:t>An agreement that identifies</a:t>
            </a:r>
            <a:r>
              <a:rPr lang="en-US" baseline="0" dirty="0">
                <a:solidFill>
                  <a:schemeClr val="tx1"/>
                </a:solidFill>
              </a:rPr>
              <a:t> certain high school courses that match the learning objectives of certain college courses and awards college credit to students who show proficiency in the course. </a:t>
            </a:r>
          </a:p>
          <a:p>
            <a:pPr marL="0" marR="0" indent="0" algn="l" defTabSz="914400" rtl="0" eaLnBrk="1" fontAlgn="auto" latinLnBrk="0" hangingPunct="1">
              <a:lnSpc>
                <a:spcPct val="100000"/>
              </a:lnSpc>
              <a:spcBef>
                <a:spcPts val="0"/>
              </a:spcBef>
              <a:spcAft>
                <a:spcPts val="0"/>
              </a:spcAft>
              <a:buClrTx/>
              <a:buSzTx/>
              <a:buFontTx/>
              <a:buNone/>
              <a:tabLst/>
              <a:defRPr/>
            </a:pPr>
            <a:endParaRPr lang="en-US" baseline="0" dirty="0">
              <a:solidFill>
                <a:schemeClr val="tx1"/>
              </a:solidFill>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a:solidFill>
                  <a:schemeClr val="tx1"/>
                </a:solidFill>
              </a:rPr>
              <a:t>This eliminates the need for a student to </a:t>
            </a:r>
            <a:r>
              <a:rPr lang="en-US" u="sng" baseline="0" dirty="0">
                <a:solidFill>
                  <a:schemeClr val="tx1"/>
                </a:solidFill>
              </a:rPr>
              <a:t>retake</a:t>
            </a:r>
            <a:r>
              <a:rPr lang="en-US" baseline="0" dirty="0">
                <a:solidFill>
                  <a:schemeClr val="tx1"/>
                </a:solidFill>
              </a:rPr>
              <a:t> a course at college that he or she has already </a:t>
            </a:r>
            <a:r>
              <a:rPr lang="en-US" u="sng" baseline="0" dirty="0">
                <a:solidFill>
                  <a:schemeClr val="tx1"/>
                </a:solidFill>
              </a:rPr>
              <a:t>passed</a:t>
            </a:r>
            <a:r>
              <a:rPr lang="en-US" baseline="0" dirty="0">
                <a:solidFill>
                  <a:schemeClr val="tx1"/>
                </a:solidFill>
              </a:rPr>
              <a:t> in high school.</a:t>
            </a:r>
            <a:endParaRPr lang="en-US" dirty="0">
              <a:solidFill>
                <a:schemeClr val="tx1"/>
              </a:solidFill>
            </a:endParaRPr>
          </a:p>
          <a:p>
            <a:endParaRPr lang="en-US" dirty="0">
              <a:solidFill>
                <a:schemeClr val="tx1"/>
              </a:solidFill>
            </a:endParaRPr>
          </a:p>
          <a:p>
            <a:endParaRPr lang="en-US" dirty="0">
              <a:solidFill>
                <a:schemeClr val="tx1"/>
              </a:solidFill>
            </a:endParaRPr>
          </a:p>
          <a:p>
            <a:r>
              <a:rPr lang="en-US" dirty="0">
                <a:solidFill>
                  <a:schemeClr val="tx1"/>
                </a:solidFill>
              </a:rPr>
              <a:t>====</a:t>
            </a:r>
          </a:p>
          <a:p>
            <a:r>
              <a:rPr lang="en-US" dirty="0">
                <a:solidFill>
                  <a:schemeClr val="tx1"/>
                </a:solidFill>
              </a:rPr>
              <a:t>Most of the Articulation Agreements can be found here:</a:t>
            </a:r>
          </a:p>
          <a:p>
            <a:r>
              <a:rPr lang="en-US" dirty="0">
                <a:solidFill>
                  <a:schemeClr val="tx1"/>
                </a:solidFill>
              </a:rPr>
              <a:t>https://</a:t>
            </a:r>
            <a:r>
              <a:rPr lang="en-US" dirty="0" err="1">
                <a:solidFill>
                  <a:schemeClr val="tx1"/>
                </a:solidFill>
              </a:rPr>
              <a:t>www.nccommunitycolleges.edu</a:t>
            </a:r>
            <a:r>
              <a:rPr lang="en-US" dirty="0">
                <a:solidFill>
                  <a:schemeClr val="tx1"/>
                </a:solidFill>
              </a:rPr>
              <a:t>/academic-programs-college-</a:t>
            </a:r>
            <a:r>
              <a:rPr lang="en-US" dirty="0" err="1">
                <a:solidFill>
                  <a:schemeClr val="tx1"/>
                </a:solidFill>
              </a:rPr>
              <a:t>transferarticulation</a:t>
            </a:r>
            <a:r>
              <a:rPr lang="en-US" dirty="0">
                <a:solidFill>
                  <a:schemeClr val="tx1"/>
                </a:solidFill>
              </a:rPr>
              <a:t>-agreements</a:t>
            </a:r>
          </a:p>
          <a:p>
            <a:endParaRPr lang="en-US" dirty="0">
              <a:solidFill>
                <a:schemeClr val="tx1"/>
              </a:solidFill>
            </a:endParaRPr>
          </a:p>
          <a:p>
            <a:endParaRPr lang="en-US" dirty="0">
              <a:solidFill>
                <a:schemeClr val="tx1"/>
              </a:solidFill>
            </a:endParaRPr>
          </a:p>
        </p:txBody>
      </p:sp>
      <p:sp>
        <p:nvSpPr>
          <p:cNvPr id="4" name="Slide Number Placeholder 3"/>
          <p:cNvSpPr>
            <a:spLocks noGrp="1"/>
          </p:cNvSpPr>
          <p:nvPr>
            <p:ph type="sldNum" sz="quarter" idx="10"/>
          </p:nvPr>
        </p:nvSpPr>
        <p:spPr/>
        <p:txBody>
          <a:bodyPr/>
          <a:lstStyle/>
          <a:p>
            <a:fld id="{FB46C6A2-84B9-4F4B-9D29-2CFB53138DBA}" type="slidenum">
              <a:rPr lang="en-US" smtClean="0"/>
              <a:pPr/>
              <a:t>5</a:t>
            </a:fld>
            <a:endParaRPr lang="en-US"/>
          </a:p>
        </p:txBody>
      </p:sp>
    </p:spTree>
    <p:extLst>
      <p:ext uri="{BB962C8B-B14F-4D97-AF65-F5344CB8AC3E}">
        <p14:creationId xmlns:p14="http://schemas.microsoft.com/office/powerpoint/2010/main" val="2955654805"/>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Slide Image Placeholder 1"/>
          <p:cNvSpPr>
            <a:spLocks noGrp="1" noRot="1" noChangeAspect="1" noTextEdit="1"/>
          </p:cNvSpPr>
          <p:nvPr>
            <p:ph type="sldImg"/>
          </p:nvPr>
        </p:nvSpPr>
        <p:spPr>
          <a:ln/>
        </p:spPr>
      </p:sp>
      <p:sp>
        <p:nvSpPr>
          <p:cNvPr id="48131" name="Notes Placeholder 2"/>
          <p:cNvSpPr>
            <a:spLocks noGrp="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r>
              <a:rPr lang="en-US" altLang="en-US" sz="1600" dirty="0">
                <a:ea typeface="ヒラギノ角ゴ Pro W3" pitchFamily="-80" charset="-128"/>
              </a:rPr>
              <a:t>If you want to learn more about Work-Based Learning and see all the rules and regulations, you can go to the state Career and Technical Education website. </a:t>
            </a:r>
          </a:p>
          <a:p>
            <a:endParaRPr lang="en-US" altLang="en-US" sz="1600" dirty="0">
              <a:ea typeface="ヒラギノ角ゴ Pro W3" pitchFamily="-80" charset="-128"/>
            </a:endParaRPr>
          </a:p>
          <a:p>
            <a:pPr marL="0" marR="0" indent="0" algn="l" defTabSz="914400" rtl="0" eaLnBrk="0" fontAlgn="base" latinLnBrk="0" hangingPunct="0">
              <a:lnSpc>
                <a:spcPct val="100000"/>
              </a:lnSpc>
              <a:spcBef>
                <a:spcPct val="30000"/>
              </a:spcBef>
              <a:spcAft>
                <a:spcPct val="0"/>
              </a:spcAft>
              <a:buClrTx/>
              <a:buSzTx/>
              <a:buFontTx/>
              <a:buNone/>
              <a:tabLst/>
              <a:defRPr/>
            </a:pPr>
            <a:endParaRPr lang="en-US" altLang="en-US" sz="1600" dirty="0">
              <a:ea typeface="ヒラギノ角ゴ Pro W3" pitchFamily="-80" charset="-128"/>
            </a:endParaRPr>
          </a:p>
        </p:txBody>
      </p:sp>
      <p:sp>
        <p:nvSpPr>
          <p:cNvPr id="48132" name="Slide Number Placeholder 3"/>
          <p:cNvSpPr>
            <a:spLocks noGrp="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ヒラギノ角ゴ Pro W3" pitchFamily="-80" charset="-128"/>
              </a:defRPr>
            </a:lvl1pPr>
            <a:lvl2pPr marL="784225" indent="-300038">
              <a:defRPr sz="2400">
                <a:solidFill>
                  <a:schemeClr val="tx1"/>
                </a:solidFill>
                <a:latin typeface="Arial" charset="0"/>
                <a:ea typeface="ヒラギノ角ゴ Pro W3" pitchFamily="-80" charset="-128"/>
              </a:defRPr>
            </a:lvl2pPr>
            <a:lvl3pPr marL="1206500" indent="-239713">
              <a:defRPr sz="2400">
                <a:solidFill>
                  <a:schemeClr val="tx1"/>
                </a:solidFill>
                <a:latin typeface="Arial" charset="0"/>
                <a:ea typeface="ヒラギノ角ゴ Pro W3" pitchFamily="-80" charset="-128"/>
              </a:defRPr>
            </a:lvl3pPr>
            <a:lvl4pPr marL="1690688" indent="-239713">
              <a:defRPr sz="2400">
                <a:solidFill>
                  <a:schemeClr val="tx1"/>
                </a:solidFill>
                <a:latin typeface="Arial" charset="0"/>
                <a:ea typeface="ヒラギノ角ゴ Pro W3" pitchFamily="-80" charset="-128"/>
              </a:defRPr>
            </a:lvl4pPr>
            <a:lvl5pPr marL="2173288" indent="-239713">
              <a:defRPr sz="2400">
                <a:solidFill>
                  <a:schemeClr val="tx1"/>
                </a:solidFill>
                <a:latin typeface="Arial" charset="0"/>
                <a:ea typeface="ヒラギノ角ゴ Pro W3" pitchFamily="-80" charset="-128"/>
              </a:defRPr>
            </a:lvl5pPr>
            <a:lvl6pPr marL="2630488" indent="-239713" eaLnBrk="0" fontAlgn="base" hangingPunct="0">
              <a:spcBef>
                <a:spcPct val="0"/>
              </a:spcBef>
              <a:spcAft>
                <a:spcPct val="0"/>
              </a:spcAft>
              <a:defRPr sz="2400">
                <a:solidFill>
                  <a:schemeClr val="tx1"/>
                </a:solidFill>
                <a:latin typeface="Arial" charset="0"/>
                <a:ea typeface="ヒラギノ角ゴ Pro W3" pitchFamily="-80" charset="-128"/>
              </a:defRPr>
            </a:lvl6pPr>
            <a:lvl7pPr marL="3087688" indent="-239713" eaLnBrk="0" fontAlgn="base" hangingPunct="0">
              <a:spcBef>
                <a:spcPct val="0"/>
              </a:spcBef>
              <a:spcAft>
                <a:spcPct val="0"/>
              </a:spcAft>
              <a:defRPr sz="2400">
                <a:solidFill>
                  <a:schemeClr val="tx1"/>
                </a:solidFill>
                <a:latin typeface="Arial" charset="0"/>
                <a:ea typeface="ヒラギノ角ゴ Pro W3" pitchFamily="-80" charset="-128"/>
              </a:defRPr>
            </a:lvl7pPr>
            <a:lvl8pPr marL="3544888" indent="-239713" eaLnBrk="0" fontAlgn="base" hangingPunct="0">
              <a:spcBef>
                <a:spcPct val="0"/>
              </a:spcBef>
              <a:spcAft>
                <a:spcPct val="0"/>
              </a:spcAft>
              <a:defRPr sz="2400">
                <a:solidFill>
                  <a:schemeClr val="tx1"/>
                </a:solidFill>
                <a:latin typeface="Arial" charset="0"/>
                <a:ea typeface="ヒラギノ角ゴ Pro W3" pitchFamily="-80" charset="-128"/>
              </a:defRPr>
            </a:lvl8pPr>
            <a:lvl9pPr marL="4002088" indent="-239713" eaLnBrk="0" fontAlgn="base" hangingPunct="0">
              <a:spcBef>
                <a:spcPct val="0"/>
              </a:spcBef>
              <a:spcAft>
                <a:spcPct val="0"/>
              </a:spcAft>
              <a:defRPr sz="2400">
                <a:solidFill>
                  <a:schemeClr val="tx1"/>
                </a:solidFill>
                <a:latin typeface="Arial" charset="0"/>
                <a:ea typeface="ヒラギノ角ゴ Pro W3" pitchFamily="-80" charset="-128"/>
              </a:defRPr>
            </a:lvl9pPr>
          </a:lstStyle>
          <a:p>
            <a:fld id="{D25FCFEE-8829-458A-A5C0-231EDD6CB1B0}" type="slidenum">
              <a:rPr lang="en-US" altLang="en-US" sz="1200" smtClean="0"/>
              <a:pPr/>
              <a:t>50</a:t>
            </a:fld>
            <a:endParaRPr lang="en-US" altLang="en-US" sz="1200"/>
          </a:p>
        </p:txBody>
      </p:sp>
    </p:spTree>
    <p:extLst>
      <p:ext uri="{BB962C8B-B14F-4D97-AF65-F5344CB8AC3E}">
        <p14:creationId xmlns:p14="http://schemas.microsoft.com/office/powerpoint/2010/main" val="1936829379"/>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Slide Image Placeholder 1"/>
          <p:cNvSpPr>
            <a:spLocks noGrp="1" noRot="1" noChangeAspect="1" noTextEdit="1"/>
          </p:cNvSpPr>
          <p:nvPr>
            <p:ph type="sldImg"/>
          </p:nvPr>
        </p:nvSpPr>
        <p:spPr>
          <a:xfrm>
            <a:off x="889000" y="1319213"/>
            <a:ext cx="4341813" cy="2443162"/>
          </a:xfrm>
          <a:ln/>
        </p:spPr>
      </p:sp>
      <p:sp>
        <p:nvSpPr>
          <p:cNvPr id="15362" name="Notes Placeholder 2"/>
          <p:cNvSpPr>
            <a:spLocks noGrp="1"/>
          </p:cNvSpPr>
          <p:nvPr>
            <p:ph type="body" idx="1"/>
          </p:nvPr>
        </p:nvSpPr>
        <p:spPr>
          <a:xfrm>
            <a:off x="838200" y="4757194"/>
            <a:ext cx="5867400" cy="476780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oAutofit/>
          </a:bodyPr>
          <a:lstStyle/>
          <a:p>
            <a:pPr eaLnBrk="1" hangingPunct="1">
              <a:spcBef>
                <a:spcPct val="0"/>
              </a:spcBef>
              <a:spcAft>
                <a:spcPct val="30000"/>
              </a:spcAft>
            </a:pPr>
            <a:r>
              <a:rPr lang="en-US" sz="1600" dirty="0">
                <a:ea typeface="ヒラギノ角ゴ Pro W3" charset="0"/>
                <a:cs typeface="Times"/>
              </a:rPr>
              <a:t>Questions about Work-Based Learning?</a:t>
            </a:r>
          </a:p>
          <a:p>
            <a:pPr eaLnBrk="1" hangingPunct="1">
              <a:spcBef>
                <a:spcPct val="0"/>
              </a:spcBef>
              <a:spcAft>
                <a:spcPct val="30000"/>
              </a:spcAft>
            </a:pPr>
            <a:endParaRPr lang="en-US" sz="1600" dirty="0">
              <a:ea typeface="ヒラギノ角ゴ Pro W3" charset="0"/>
              <a:cs typeface="Times"/>
            </a:endParaRPr>
          </a:p>
          <a:p>
            <a:pPr eaLnBrk="1" hangingPunct="1">
              <a:spcBef>
                <a:spcPct val="0"/>
              </a:spcBef>
              <a:spcAft>
                <a:spcPct val="30000"/>
              </a:spcAft>
            </a:pPr>
            <a:endParaRPr lang="en-US" sz="1600" dirty="0">
              <a:ea typeface="ヒラギノ角ゴ Pro W3" charset="0"/>
              <a:cs typeface="Times"/>
            </a:endParaRPr>
          </a:p>
          <a:p>
            <a:pPr eaLnBrk="1" hangingPunct="1">
              <a:spcBef>
                <a:spcPct val="0"/>
              </a:spcBef>
              <a:spcAft>
                <a:spcPct val="30000"/>
              </a:spcAft>
            </a:pPr>
            <a:endParaRPr lang="en-US" sz="1600" dirty="0">
              <a:ea typeface="ヒラギノ角ゴ Pro W3" charset="0"/>
              <a:cs typeface="Times"/>
            </a:endParaRPr>
          </a:p>
          <a:p>
            <a:pPr eaLnBrk="1" hangingPunct="1">
              <a:spcBef>
                <a:spcPct val="0"/>
              </a:spcBef>
              <a:spcAft>
                <a:spcPct val="30000"/>
              </a:spcAft>
            </a:pPr>
            <a:r>
              <a:rPr lang="en-US" sz="1600" dirty="0">
                <a:ea typeface="ヒラギノ角ゴ Pro W3" charset="0"/>
                <a:cs typeface="Times"/>
              </a:rPr>
              <a:t>=======</a:t>
            </a:r>
          </a:p>
          <a:p>
            <a:pPr eaLnBrk="1" hangingPunct="1">
              <a:spcBef>
                <a:spcPct val="0"/>
              </a:spcBef>
              <a:spcAft>
                <a:spcPct val="30000"/>
              </a:spcAft>
            </a:pPr>
            <a:r>
              <a:rPr lang="en-US" sz="1600" dirty="0">
                <a:ea typeface="ヒラギノ角ゴ Pro W3" charset="0"/>
                <a:cs typeface="Times"/>
              </a:rPr>
              <a:t>Question Mark</a:t>
            </a:r>
          </a:p>
          <a:p>
            <a:pPr eaLnBrk="1" hangingPunct="1">
              <a:spcBef>
                <a:spcPct val="0"/>
              </a:spcBef>
              <a:spcAft>
                <a:spcPct val="30000"/>
              </a:spcAft>
            </a:pPr>
            <a:r>
              <a:rPr lang="en-US" sz="1600" dirty="0">
                <a:ea typeface="ヒラギノ角ゴ Pro W3" charset="0"/>
                <a:cs typeface="Times"/>
              </a:rPr>
              <a:t>https://</a:t>
            </a:r>
            <a:r>
              <a:rPr lang="en-US" sz="1600" dirty="0" err="1">
                <a:ea typeface="ヒラギノ角ゴ Pro W3" charset="0"/>
                <a:cs typeface="Times"/>
              </a:rPr>
              <a:t>www.vecteezy.com</a:t>
            </a:r>
            <a:r>
              <a:rPr lang="en-US" sz="1600" dirty="0">
                <a:ea typeface="ヒラギノ角ゴ Pro W3" charset="0"/>
                <a:cs typeface="Times"/>
              </a:rPr>
              <a:t>/free-vector/question-mark-icon</a:t>
            </a:r>
          </a:p>
          <a:p>
            <a:pPr eaLnBrk="1" hangingPunct="1">
              <a:spcBef>
                <a:spcPct val="0"/>
              </a:spcBef>
              <a:spcAft>
                <a:spcPct val="30000"/>
              </a:spcAft>
            </a:pPr>
            <a:endParaRPr lang="en-US" sz="1600" dirty="0">
              <a:ea typeface="ヒラギノ角ゴ Pro W3" charset="0"/>
              <a:cs typeface="Times"/>
            </a:endParaRPr>
          </a:p>
          <a:p>
            <a:pPr eaLnBrk="1" hangingPunct="1">
              <a:spcBef>
                <a:spcPct val="0"/>
              </a:spcBef>
              <a:spcAft>
                <a:spcPct val="30000"/>
              </a:spcAft>
            </a:pPr>
            <a:endParaRPr lang="en-US" sz="1600" dirty="0">
              <a:ea typeface="ヒラギノ角ゴ Pro W3" charset="0"/>
              <a:cs typeface="Times"/>
            </a:endParaRPr>
          </a:p>
        </p:txBody>
      </p:sp>
      <p:sp>
        <p:nvSpPr>
          <p:cNvPr id="15363"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ヒラギノ角ゴ Pro W3" charset="0"/>
                <a:cs typeface="ヒラギノ角ゴ Pro W3" charset="0"/>
              </a:defRPr>
            </a:lvl1pPr>
            <a:lvl2pPr marL="742950" indent="-285750">
              <a:defRPr sz="2400">
                <a:solidFill>
                  <a:schemeClr val="tx1"/>
                </a:solidFill>
                <a:latin typeface="Arial" charset="0"/>
                <a:ea typeface="ヒラギノ角ゴ Pro W3" charset="0"/>
                <a:cs typeface="ヒラギノ角ゴ Pro W3" charset="0"/>
              </a:defRPr>
            </a:lvl2pPr>
            <a:lvl3pPr marL="1143000" indent="-228600">
              <a:defRPr sz="2400">
                <a:solidFill>
                  <a:schemeClr val="tx1"/>
                </a:solidFill>
                <a:latin typeface="Arial" charset="0"/>
                <a:ea typeface="ヒラギノ角ゴ Pro W3" charset="0"/>
                <a:cs typeface="ヒラギノ角ゴ Pro W3" charset="0"/>
              </a:defRPr>
            </a:lvl3pPr>
            <a:lvl4pPr marL="1600200" indent="-228600">
              <a:defRPr sz="2400">
                <a:solidFill>
                  <a:schemeClr val="tx1"/>
                </a:solidFill>
                <a:latin typeface="Arial" charset="0"/>
                <a:ea typeface="ヒラギノ角ゴ Pro W3" charset="0"/>
                <a:cs typeface="ヒラギノ角ゴ Pro W3" charset="0"/>
              </a:defRPr>
            </a:lvl4pPr>
            <a:lvl5pPr marL="2057400" indent="-228600">
              <a:defRPr sz="2400">
                <a:solidFill>
                  <a:schemeClr val="tx1"/>
                </a:solidFill>
                <a:latin typeface="Arial" charset="0"/>
                <a:ea typeface="ヒラギノ角ゴ Pro W3" charset="0"/>
                <a:cs typeface="ヒラギノ角ゴ Pro W3" charset="0"/>
              </a:defRPr>
            </a:lvl5pPr>
            <a:lvl6pPr marL="25146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6pPr>
            <a:lvl7pPr marL="29718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7pPr>
            <a:lvl8pPr marL="34290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8pPr>
            <a:lvl9pPr marL="38862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9pPr>
          </a:lstStyle>
          <a:p>
            <a:fld id="{6200AC89-A9A6-F44C-8FB1-2FAE2DFF8A10}" type="slidenum">
              <a:rPr lang="en-US" sz="1200"/>
              <a:pPr/>
              <a:t>51</a:t>
            </a:fld>
            <a:endParaRPr lang="en-US" sz="1200"/>
          </a:p>
        </p:txBody>
      </p:sp>
    </p:spTree>
    <p:extLst>
      <p:ext uri="{BB962C8B-B14F-4D97-AF65-F5344CB8AC3E}">
        <p14:creationId xmlns:p14="http://schemas.microsoft.com/office/powerpoint/2010/main" val="4042462404"/>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Slide Image Placeholder 1"/>
          <p:cNvSpPr>
            <a:spLocks noGrp="1" noRot="1" noChangeAspect="1" noTextEdit="1"/>
          </p:cNvSpPr>
          <p:nvPr>
            <p:ph type="sldImg"/>
          </p:nvPr>
        </p:nvSpPr>
        <p:spPr>
          <a:xfrm>
            <a:off x="838200" y="1481138"/>
            <a:ext cx="4240213" cy="2386012"/>
          </a:xfrm>
          <a:ln/>
        </p:spPr>
      </p:sp>
      <p:sp>
        <p:nvSpPr>
          <p:cNvPr id="15362" name="Notes Placeholder 2"/>
          <p:cNvSpPr>
            <a:spLocks noGrp="1"/>
          </p:cNvSpPr>
          <p:nvPr>
            <p:ph type="body" idx="1"/>
          </p:nvPr>
        </p:nvSpPr>
        <p:spPr>
          <a:xfrm>
            <a:off x="838200" y="1752600"/>
            <a:ext cx="5867400" cy="77724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oAutofit/>
          </a:bodyPr>
          <a:lstStyle/>
          <a:p>
            <a:pPr eaLnBrk="1" hangingPunct="1">
              <a:spcBef>
                <a:spcPct val="0"/>
              </a:spcBef>
              <a:spcAft>
                <a:spcPct val="30000"/>
              </a:spcAft>
            </a:pPr>
            <a:endParaRPr lang="en-US" sz="1600" baseline="0" dirty="0">
              <a:latin typeface="Arial"/>
              <a:ea typeface="ヒラギノ角ゴ Pro W3" charset="0"/>
              <a:cs typeface="Arial"/>
            </a:endParaRPr>
          </a:p>
          <a:p>
            <a:endParaRPr lang="en-US" dirty="0">
              <a:ea typeface="ヒラギノ角ゴ Pro W3" charset="0"/>
              <a:cs typeface="Times"/>
            </a:endParaRPr>
          </a:p>
        </p:txBody>
      </p:sp>
      <p:sp>
        <p:nvSpPr>
          <p:cNvPr id="15363"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ヒラギノ角ゴ Pro W3" charset="0"/>
                <a:cs typeface="ヒラギノ角ゴ Pro W3" charset="0"/>
              </a:defRPr>
            </a:lvl1pPr>
            <a:lvl2pPr marL="742950" indent="-285750">
              <a:defRPr sz="2400">
                <a:solidFill>
                  <a:schemeClr val="tx1"/>
                </a:solidFill>
                <a:latin typeface="Arial" charset="0"/>
                <a:ea typeface="ヒラギノ角ゴ Pro W3" charset="0"/>
                <a:cs typeface="ヒラギノ角ゴ Pro W3" charset="0"/>
              </a:defRPr>
            </a:lvl2pPr>
            <a:lvl3pPr marL="1143000" indent="-228600">
              <a:defRPr sz="2400">
                <a:solidFill>
                  <a:schemeClr val="tx1"/>
                </a:solidFill>
                <a:latin typeface="Arial" charset="0"/>
                <a:ea typeface="ヒラギノ角ゴ Pro W3" charset="0"/>
                <a:cs typeface="ヒラギノ角ゴ Pro W3" charset="0"/>
              </a:defRPr>
            </a:lvl3pPr>
            <a:lvl4pPr marL="1600200" indent="-228600">
              <a:defRPr sz="2400">
                <a:solidFill>
                  <a:schemeClr val="tx1"/>
                </a:solidFill>
                <a:latin typeface="Arial" charset="0"/>
                <a:ea typeface="ヒラギノ角ゴ Pro W3" charset="0"/>
                <a:cs typeface="ヒラギノ角ゴ Pro W3" charset="0"/>
              </a:defRPr>
            </a:lvl4pPr>
            <a:lvl5pPr marL="2057400" indent="-228600">
              <a:defRPr sz="2400">
                <a:solidFill>
                  <a:schemeClr val="tx1"/>
                </a:solidFill>
                <a:latin typeface="Arial" charset="0"/>
                <a:ea typeface="ヒラギノ角ゴ Pro W3" charset="0"/>
                <a:cs typeface="ヒラギノ角ゴ Pro W3" charset="0"/>
              </a:defRPr>
            </a:lvl5pPr>
            <a:lvl6pPr marL="25146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6pPr>
            <a:lvl7pPr marL="29718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7pPr>
            <a:lvl8pPr marL="34290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8pPr>
            <a:lvl9pPr marL="38862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9pPr>
          </a:lstStyle>
          <a:p>
            <a:fld id="{6200AC89-A9A6-F44C-8FB1-2FAE2DFF8A10}" type="slidenum">
              <a:rPr lang="en-US" sz="1200"/>
              <a:pPr/>
              <a:t>52</a:t>
            </a:fld>
            <a:endParaRPr lang="en-US" sz="1200"/>
          </a:p>
        </p:txBody>
      </p:sp>
    </p:spTree>
    <p:extLst>
      <p:ext uri="{BB962C8B-B14F-4D97-AF65-F5344CB8AC3E}">
        <p14:creationId xmlns:p14="http://schemas.microsoft.com/office/powerpoint/2010/main" val="3180263586"/>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3D52D8DC-3CCA-4826-966D-69131461ECBB}" type="slidenum">
              <a:rPr lang="en-US" smtClean="0"/>
              <a:t>53</a:t>
            </a:fld>
            <a:endParaRPr lang="en-US"/>
          </a:p>
        </p:txBody>
      </p:sp>
    </p:spTree>
    <p:extLst>
      <p:ext uri="{BB962C8B-B14F-4D97-AF65-F5344CB8AC3E}">
        <p14:creationId xmlns:p14="http://schemas.microsoft.com/office/powerpoint/2010/main" val="1390485741"/>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3D52D8DC-3CCA-4826-966D-69131461ECBB}" type="slidenum">
              <a:rPr lang="en-US" smtClean="0"/>
              <a:t>54</a:t>
            </a:fld>
            <a:endParaRPr lang="en-US"/>
          </a:p>
        </p:txBody>
      </p:sp>
    </p:spTree>
    <p:extLst>
      <p:ext uri="{BB962C8B-B14F-4D97-AF65-F5344CB8AC3E}">
        <p14:creationId xmlns:p14="http://schemas.microsoft.com/office/powerpoint/2010/main" val="3914099708"/>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3D52D8DC-3CCA-4826-966D-69131461ECBB}" type="slidenum">
              <a:rPr lang="en-US" smtClean="0"/>
              <a:t>55</a:t>
            </a:fld>
            <a:endParaRPr lang="en-US"/>
          </a:p>
        </p:txBody>
      </p:sp>
    </p:spTree>
    <p:extLst>
      <p:ext uri="{BB962C8B-B14F-4D97-AF65-F5344CB8AC3E}">
        <p14:creationId xmlns:p14="http://schemas.microsoft.com/office/powerpoint/2010/main" val="3998292941"/>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3D52D8DC-3CCA-4826-966D-69131461ECBB}" type="slidenum">
              <a:rPr lang="en-US" smtClean="0"/>
              <a:t>56</a:t>
            </a:fld>
            <a:endParaRPr lang="en-US"/>
          </a:p>
        </p:txBody>
      </p:sp>
    </p:spTree>
    <p:extLst>
      <p:ext uri="{BB962C8B-B14F-4D97-AF65-F5344CB8AC3E}">
        <p14:creationId xmlns:p14="http://schemas.microsoft.com/office/powerpoint/2010/main" val="998678374"/>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3D52D8DC-3CCA-4826-966D-69131461ECBB}" type="slidenum">
              <a:rPr lang="en-US" smtClean="0"/>
              <a:t>57</a:t>
            </a:fld>
            <a:endParaRPr lang="en-US"/>
          </a:p>
        </p:txBody>
      </p:sp>
    </p:spTree>
    <p:extLst>
      <p:ext uri="{BB962C8B-B14F-4D97-AF65-F5344CB8AC3E}">
        <p14:creationId xmlns:p14="http://schemas.microsoft.com/office/powerpoint/2010/main" val="160450043"/>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3D52D8DC-3CCA-4826-966D-69131461ECBB}" type="slidenum">
              <a:rPr lang="en-US" smtClean="0"/>
              <a:t>58</a:t>
            </a:fld>
            <a:endParaRPr lang="en-US"/>
          </a:p>
        </p:txBody>
      </p:sp>
    </p:spTree>
    <p:extLst>
      <p:ext uri="{BB962C8B-B14F-4D97-AF65-F5344CB8AC3E}">
        <p14:creationId xmlns:p14="http://schemas.microsoft.com/office/powerpoint/2010/main" val="1471134056"/>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3D52D8DC-3CCA-4826-966D-69131461ECBB}" type="slidenum">
              <a:rPr lang="en-US" smtClean="0"/>
              <a:t>59</a:t>
            </a:fld>
            <a:endParaRPr lang="en-US"/>
          </a:p>
        </p:txBody>
      </p:sp>
    </p:spTree>
    <p:extLst>
      <p:ext uri="{BB962C8B-B14F-4D97-AF65-F5344CB8AC3E}">
        <p14:creationId xmlns:p14="http://schemas.microsoft.com/office/powerpoint/2010/main" val="59891423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sym typeface="Wingdings" pitchFamily="2" charset="2"/>
              </a:rPr>
              <a:t></a:t>
            </a:r>
          </a:p>
          <a:p>
            <a:r>
              <a:rPr lang="en-US" dirty="0"/>
              <a:t>Articulation is part of Perkins legislation, which means we have to do it to keep the funds flowing. </a:t>
            </a:r>
          </a:p>
          <a:p>
            <a:endParaRPr lang="en-US" dirty="0"/>
          </a:p>
          <a:p>
            <a:r>
              <a:rPr lang="en-US" dirty="0"/>
              <a:t>The Articulation Agreement is between the high schools and the local community college. </a:t>
            </a:r>
          </a:p>
          <a:p>
            <a:endParaRPr lang="en-US" dirty="0"/>
          </a:p>
          <a:p>
            <a:r>
              <a:rPr lang="en-US" dirty="0"/>
              <a:t>The Articulation Agreement is a commitment to create</a:t>
            </a:r>
            <a:r>
              <a:rPr lang="en-US" baseline="0" dirty="0"/>
              <a:t> a seamless program of study that combines one or two years of technical study in high school with two more years of technical instruction at the community college.</a:t>
            </a:r>
          </a:p>
          <a:p>
            <a:endParaRPr lang="en-US" baseline="0" dirty="0"/>
          </a:p>
          <a:p>
            <a:endParaRPr lang="en-US" dirty="0"/>
          </a:p>
        </p:txBody>
      </p:sp>
      <p:sp>
        <p:nvSpPr>
          <p:cNvPr id="4" name="Slide Number Placeholder 3"/>
          <p:cNvSpPr>
            <a:spLocks noGrp="1"/>
          </p:cNvSpPr>
          <p:nvPr>
            <p:ph type="sldNum" sz="quarter" idx="10"/>
          </p:nvPr>
        </p:nvSpPr>
        <p:spPr/>
        <p:txBody>
          <a:bodyPr/>
          <a:lstStyle/>
          <a:p>
            <a:pPr>
              <a:defRPr/>
            </a:pPr>
            <a:fld id="{0891A249-E31A-4C8C-9E01-1649B9331D43}" type="slidenum">
              <a:rPr lang="en-US" smtClean="0"/>
              <a:pPr>
                <a:defRPr/>
              </a:pPr>
              <a:t>6</a:t>
            </a:fld>
            <a:endParaRPr lang="en-US"/>
          </a:p>
        </p:txBody>
      </p:sp>
    </p:spTree>
    <p:extLst>
      <p:ext uri="{BB962C8B-B14F-4D97-AF65-F5344CB8AC3E}">
        <p14:creationId xmlns:p14="http://schemas.microsoft.com/office/powerpoint/2010/main" val="1887139766"/>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3D52D8DC-3CCA-4826-966D-69131461ECBB}" type="slidenum">
              <a:rPr lang="en-US" smtClean="0"/>
              <a:t>60</a:t>
            </a:fld>
            <a:endParaRPr lang="en-US"/>
          </a:p>
        </p:txBody>
      </p:sp>
    </p:spTree>
    <p:extLst>
      <p:ext uri="{BB962C8B-B14F-4D97-AF65-F5344CB8AC3E}">
        <p14:creationId xmlns:p14="http://schemas.microsoft.com/office/powerpoint/2010/main" val="4075536455"/>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Slide Image Placeholder 1"/>
          <p:cNvSpPr>
            <a:spLocks noGrp="1" noRot="1" noChangeAspect="1" noTextEdit="1"/>
          </p:cNvSpPr>
          <p:nvPr>
            <p:ph type="sldImg"/>
          </p:nvPr>
        </p:nvSpPr>
        <p:spPr>
          <a:xfrm>
            <a:off x="749300" y="381000"/>
            <a:ext cx="2540000" cy="1428750"/>
          </a:xfrm>
          <a:ln/>
        </p:spPr>
      </p:sp>
      <p:sp>
        <p:nvSpPr>
          <p:cNvPr id="15362" name="Notes Placeholder 2"/>
          <p:cNvSpPr>
            <a:spLocks noGrp="1"/>
          </p:cNvSpPr>
          <p:nvPr>
            <p:ph type="body" idx="1"/>
          </p:nvPr>
        </p:nvSpPr>
        <p:spPr>
          <a:xfrm>
            <a:off x="838200" y="1752600"/>
            <a:ext cx="5867400" cy="77724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oAutofit/>
          </a:bodyPr>
          <a:lstStyle/>
          <a:p>
            <a:pPr eaLnBrk="1" hangingPunct="1">
              <a:spcBef>
                <a:spcPct val="0"/>
              </a:spcBef>
              <a:spcAft>
                <a:spcPct val="30000"/>
              </a:spcAft>
            </a:pPr>
            <a:r>
              <a:rPr lang="en-US" dirty="0">
                <a:ea typeface="ヒラギノ角ゴ Pro W3" charset="0"/>
                <a:cs typeface="Times"/>
              </a:rPr>
              <a:t>Thanks</a:t>
            </a:r>
          </a:p>
          <a:p>
            <a:pPr eaLnBrk="1" hangingPunct="1">
              <a:spcBef>
                <a:spcPct val="0"/>
              </a:spcBef>
              <a:spcAft>
                <a:spcPct val="30000"/>
              </a:spcAft>
            </a:pPr>
            <a:endParaRPr lang="en-US" dirty="0">
              <a:ea typeface="ヒラギノ角ゴ Pro W3" charset="0"/>
              <a:cs typeface="Times"/>
            </a:endParaRPr>
          </a:p>
          <a:p>
            <a:pPr eaLnBrk="1" hangingPunct="1">
              <a:spcBef>
                <a:spcPct val="0"/>
              </a:spcBef>
              <a:spcAft>
                <a:spcPct val="30000"/>
              </a:spcAft>
            </a:pPr>
            <a:endParaRPr lang="en-US" dirty="0">
              <a:ea typeface="ヒラギノ角ゴ Pro W3" charset="0"/>
              <a:cs typeface="Times"/>
            </a:endParaRPr>
          </a:p>
          <a:p>
            <a:pPr eaLnBrk="1" hangingPunct="1">
              <a:spcBef>
                <a:spcPct val="0"/>
              </a:spcBef>
              <a:spcAft>
                <a:spcPct val="30000"/>
              </a:spcAft>
            </a:pPr>
            <a:endParaRPr lang="en-US" dirty="0">
              <a:ea typeface="ヒラギノ角ゴ Pro W3" charset="0"/>
              <a:cs typeface="Times"/>
            </a:endParaRPr>
          </a:p>
          <a:p>
            <a:pPr eaLnBrk="1" hangingPunct="1">
              <a:spcBef>
                <a:spcPct val="0"/>
              </a:spcBef>
              <a:spcAft>
                <a:spcPct val="30000"/>
              </a:spcAft>
            </a:pPr>
            <a:r>
              <a:rPr lang="en-US" dirty="0">
                <a:ea typeface="ヒラギノ角ゴ Pro W3" charset="0"/>
                <a:cs typeface="Times"/>
              </a:rPr>
              <a:t>=======</a:t>
            </a:r>
          </a:p>
          <a:p>
            <a:pPr eaLnBrk="1" hangingPunct="1">
              <a:spcBef>
                <a:spcPct val="0"/>
              </a:spcBef>
              <a:spcAft>
                <a:spcPct val="30000"/>
              </a:spcAft>
            </a:pPr>
            <a:r>
              <a:rPr lang="en-US" dirty="0">
                <a:ea typeface="ヒラギノ角ゴ Pro W3" charset="0"/>
                <a:cs typeface="Times"/>
              </a:rPr>
              <a:t>Question Mark</a:t>
            </a:r>
          </a:p>
          <a:p>
            <a:pPr eaLnBrk="1" hangingPunct="1">
              <a:spcBef>
                <a:spcPct val="0"/>
              </a:spcBef>
              <a:spcAft>
                <a:spcPct val="30000"/>
              </a:spcAft>
            </a:pPr>
            <a:r>
              <a:rPr lang="en-US" dirty="0">
                <a:ea typeface="ヒラギノ角ゴ Pro W3" charset="0"/>
                <a:cs typeface="Times"/>
              </a:rPr>
              <a:t>https://</a:t>
            </a:r>
            <a:r>
              <a:rPr lang="en-US" dirty="0" err="1">
                <a:ea typeface="ヒラギノ角ゴ Pro W3" charset="0"/>
                <a:cs typeface="Times"/>
              </a:rPr>
              <a:t>www.vecteezy.com</a:t>
            </a:r>
            <a:r>
              <a:rPr lang="en-US" dirty="0">
                <a:ea typeface="ヒラギノ角ゴ Pro W3" charset="0"/>
                <a:cs typeface="Times"/>
              </a:rPr>
              <a:t>/free-vector/question-mark-icon</a:t>
            </a:r>
          </a:p>
          <a:p>
            <a:pPr eaLnBrk="1" hangingPunct="1">
              <a:spcBef>
                <a:spcPct val="0"/>
              </a:spcBef>
              <a:spcAft>
                <a:spcPct val="30000"/>
              </a:spcAft>
            </a:pPr>
            <a:endParaRPr lang="en-US" dirty="0">
              <a:ea typeface="ヒラギノ角ゴ Pro W3" charset="0"/>
              <a:cs typeface="Times"/>
            </a:endParaRPr>
          </a:p>
          <a:p>
            <a:pPr eaLnBrk="1" hangingPunct="1">
              <a:spcBef>
                <a:spcPct val="0"/>
              </a:spcBef>
              <a:spcAft>
                <a:spcPct val="30000"/>
              </a:spcAft>
            </a:pPr>
            <a:endParaRPr lang="en-US" dirty="0">
              <a:ea typeface="ヒラギノ角ゴ Pro W3" charset="0"/>
              <a:cs typeface="Times"/>
            </a:endParaRPr>
          </a:p>
        </p:txBody>
      </p:sp>
      <p:sp>
        <p:nvSpPr>
          <p:cNvPr id="15363"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ヒラギノ角ゴ Pro W3" charset="0"/>
                <a:cs typeface="ヒラギノ角ゴ Pro W3" charset="0"/>
              </a:defRPr>
            </a:lvl1pPr>
            <a:lvl2pPr marL="742950" indent="-285750">
              <a:defRPr sz="2400">
                <a:solidFill>
                  <a:schemeClr val="tx1"/>
                </a:solidFill>
                <a:latin typeface="Arial" charset="0"/>
                <a:ea typeface="ヒラギノ角ゴ Pro W3" charset="0"/>
                <a:cs typeface="ヒラギノ角ゴ Pro W3" charset="0"/>
              </a:defRPr>
            </a:lvl2pPr>
            <a:lvl3pPr marL="1143000" indent="-228600">
              <a:defRPr sz="2400">
                <a:solidFill>
                  <a:schemeClr val="tx1"/>
                </a:solidFill>
                <a:latin typeface="Arial" charset="0"/>
                <a:ea typeface="ヒラギノ角ゴ Pro W3" charset="0"/>
                <a:cs typeface="ヒラギノ角ゴ Pro W3" charset="0"/>
              </a:defRPr>
            </a:lvl3pPr>
            <a:lvl4pPr marL="1600200" indent="-228600">
              <a:defRPr sz="2400">
                <a:solidFill>
                  <a:schemeClr val="tx1"/>
                </a:solidFill>
                <a:latin typeface="Arial" charset="0"/>
                <a:ea typeface="ヒラギノ角ゴ Pro W3" charset="0"/>
                <a:cs typeface="ヒラギノ角ゴ Pro W3" charset="0"/>
              </a:defRPr>
            </a:lvl4pPr>
            <a:lvl5pPr marL="2057400" indent="-228600">
              <a:defRPr sz="2400">
                <a:solidFill>
                  <a:schemeClr val="tx1"/>
                </a:solidFill>
                <a:latin typeface="Arial" charset="0"/>
                <a:ea typeface="ヒラギノ角ゴ Pro W3" charset="0"/>
                <a:cs typeface="ヒラギノ角ゴ Pro W3" charset="0"/>
              </a:defRPr>
            </a:lvl5pPr>
            <a:lvl6pPr marL="25146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6pPr>
            <a:lvl7pPr marL="29718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7pPr>
            <a:lvl8pPr marL="34290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8pPr>
            <a:lvl9pPr marL="38862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9pPr>
          </a:lstStyle>
          <a:p>
            <a:fld id="{6200AC89-A9A6-F44C-8FB1-2FAE2DFF8A10}" type="slidenum">
              <a:rPr lang="en-US" sz="1200"/>
              <a:pPr/>
              <a:t>66</a:t>
            </a:fld>
            <a:endParaRPr lang="en-US" sz="1200"/>
          </a:p>
        </p:txBody>
      </p:sp>
    </p:spTree>
    <p:extLst>
      <p:ext uri="{BB962C8B-B14F-4D97-AF65-F5344CB8AC3E}">
        <p14:creationId xmlns:p14="http://schemas.microsoft.com/office/powerpoint/2010/main" val="1259160937"/>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Slide Image Placeholder 1"/>
          <p:cNvSpPr>
            <a:spLocks noGrp="1" noRot="1" noChangeAspect="1" noTextEdit="1"/>
          </p:cNvSpPr>
          <p:nvPr>
            <p:ph type="sldImg"/>
          </p:nvPr>
        </p:nvSpPr>
        <p:spPr>
          <a:xfrm>
            <a:off x="749300" y="381000"/>
            <a:ext cx="2540000" cy="1428750"/>
          </a:xfrm>
          <a:ln/>
        </p:spPr>
      </p:sp>
      <p:sp>
        <p:nvSpPr>
          <p:cNvPr id="15362" name="Notes Placeholder 2"/>
          <p:cNvSpPr>
            <a:spLocks noGrp="1"/>
          </p:cNvSpPr>
          <p:nvPr>
            <p:ph type="body" idx="1"/>
          </p:nvPr>
        </p:nvSpPr>
        <p:spPr>
          <a:xfrm>
            <a:off x="838200" y="1752600"/>
            <a:ext cx="5867400" cy="77724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oAutofit/>
          </a:bodyPr>
          <a:lstStyle/>
          <a:p>
            <a:pPr eaLnBrk="1" hangingPunct="1">
              <a:spcBef>
                <a:spcPct val="0"/>
              </a:spcBef>
              <a:spcAft>
                <a:spcPct val="30000"/>
              </a:spcAft>
            </a:pPr>
            <a:r>
              <a:rPr lang="en-US" sz="1600" dirty="0">
                <a:ea typeface="ヒラギノ角ゴ Pro W3" charset="0"/>
                <a:cs typeface="Times"/>
              </a:rPr>
              <a:t>Any final questions?</a:t>
            </a:r>
          </a:p>
          <a:p>
            <a:pPr eaLnBrk="1" hangingPunct="1">
              <a:spcBef>
                <a:spcPct val="0"/>
              </a:spcBef>
              <a:spcAft>
                <a:spcPct val="30000"/>
              </a:spcAft>
            </a:pPr>
            <a:endParaRPr lang="en-US" sz="1600" dirty="0">
              <a:ea typeface="ヒラギノ角ゴ Pro W3" charset="0"/>
              <a:cs typeface="Times"/>
            </a:endParaRPr>
          </a:p>
          <a:p>
            <a:pPr eaLnBrk="1" hangingPunct="1">
              <a:spcBef>
                <a:spcPct val="0"/>
              </a:spcBef>
              <a:spcAft>
                <a:spcPct val="30000"/>
              </a:spcAft>
            </a:pPr>
            <a:r>
              <a:rPr lang="en-US" sz="1600" dirty="0">
                <a:ea typeface="ヒラギノ角ゴ Pro W3" charset="0"/>
                <a:cs typeface="Times"/>
              </a:rPr>
              <a:t>=====</a:t>
            </a:r>
          </a:p>
          <a:p>
            <a:pPr eaLnBrk="1" hangingPunct="1">
              <a:spcBef>
                <a:spcPct val="0"/>
              </a:spcBef>
              <a:spcAft>
                <a:spcPct val="30000"/>
              </a:spcAft>
            </a:pPr>
            <a:r>
              <a:rPr lang="en-US" sz="1600" dirty="0">
                <a:ea typeface="ヒラギノ角ゴ Pro W3" charset="0"/>
                <a:cs typeface="Times"/>
              </a:rPr>
              <a:t>Download PowerPoints and see upcoming presentations</a:t>
            </a:r>
          </a:p>
          <a:p>
            <a:pPr marL="0" marR="0" indent="0" algn="l" defTabSz="914400" rtl="0" eaLnBrk="1" fontAlgn="auto" latinLnBrk="0" hangingPunct="1">
              <a:lnSpc>
                <a:spcPct val="100000"/>
              </a:lnSpc>
              <a:spcBef>
                <a:spcPct val="0"/>
              </a:spcBef>
              <a:spcAft>
                <a:spcPct val="30000"/>
              </a:spcAft>
              <a:buClrTx/>
              <a:buSzTx/>
              <a:buFontTx/>
              <a:buNone/>
              <a:tabLst/>
              <a:defRPr/>
            </a:pPr>
            <a:r>
              <a:rPr lang="en-US" sz="1600" dirty="0" err="1"/>
              <a:t>www.NCperkins.org</a:t>
            </a:r>
            <a:r>
              <a:rPr lang="en-US" sz="1600" dirty="0"/>
              <a:t>/presentations</a:t>
            </a:r>
          </a:p>
          <a:p>
            <a:pPr marL="0" marR="0" indent="0" algn="l" defTabSz="914400" rtl="0" eaLnBrk="1" fontAlgn="auto" latinLnBrk="0" hangingPunct="1">
              <a:lnSpc>
                <a:spcPct val="100000"/>
              </a:lnSpc>
              <a:spcBef>
                <a:spcPct val="0"/>
              </a:spcBef>
              <a:spcAft>
                <a:spcPct val="30000"/>
              </a:spcAft>
              <a:buClrTx/>
              <a:buSzTx/>
              <a:buFontTx/>
              <a:buNone/>
              <a:tabLst/>
              <a:defRPr/>
            </a:pPr>
            <a:endParaRPr lang="en-US" sz="1600" dirty="0"/>
          </a:p>
          <a:p>
            <a:pPr marL="0" marR="0" indent="0" algn="l" defTabSz="914400" rtl="0" eaLnBrk="1" fontAlgn="auto" latinLnBrk="0" hangingPunct="1">
              <a:lnSpc>
                <a:spcPct val="100000"/>
              </a:lnSpc>
              <a:spcBef>
                <a:spcPct val="0"/>
              </a:spcBef>
              <a:spcAft>
                <a:spcPct val="30000"/>
              </a:spcAft>
              <a:buClrTx/>
              <a:buSzTx/>
              <a:buFontTx/>
              <a:buNone/>
              <a:tabLst/>
              <a:defRPr/>
            </a:pPr>
            <a:r>
              <a:rPr lang="en-US" sz="1600" dirty="0"/>
              <a:t>Postsecondary CTE Staff List</a:t>
            </a:r>
          </a:p>
          <a:p>
            <a:pPr marL="0" marR="0" indent="0" algn="l" defTabSz="914400" rtl="0" eaLnBrk="1" fontAlgn="auto" latinLnBrk="0" hangingPunct="1">
              <a:lnSpc>
                <a:spcPct val="100000"/>
              </a:lnSpc>
              <a:spcBef>
                <a:spcPct val="0"/>
              </a:spcBef>
              <a:spcAft>
                <a:spcPct val="30000"/>
              </a:spcAft>
              <a:buClrTx/>
              <a:buSzTx/>
              <a:buFontTx/>
              <a:buNone/>
              <a:tabLst/>
              <a:defRPr/>
            </a:pPr>
            <a:r>
              <a:rPr lang="en-US" sz="1600" dirty="0"/>
              <a:t>https://</a:t>
            </a:r>
            <a:r>
              <a:rPr lang="en-US" sz="1600" dirty="0" err="1"/>
              <a:t>www.ncperkins.org</a:t>
            </a:r>
            <a:r>
              <a:rPr lang="en-US" sz="1600" dirty="0"/>
              <a:t>/course/</a:t>
            </a:r>
            <a:r>
              <a:rPr lang="en-US" sz="1600" dirty="0" err="1"/>
              <a:t>view.php?id</a:t>
            </a:r>
            <a:r>
              <a:rPr lang="en-US" sz="1600" dirty="0"/>
              <a:t>=6</a:t>
            </a:r>
          </a:p>
          <a:p>
            <a:pPr marL="0" marR="0" indent="0" algn="l" defTabSz="914400" rtl="0" eaLnBrk="1" fontAlgn="auto" latinLnBrk="0" hangingPunct="1">
              <a:lnSpc>
                <a:spcPct val="100000"/>
              </a:lnSpc>
              <a:spcBef>
                <a:spcPct val="0"/>
              </a:spcBef>
              <a:spcAft>
                <a:spcPct val="30000"/>
              </a:spcAft>
              <a:buClrTx/>
              <a:buSzTx/>
              <a:buFontTx/>
              <a:buNone/>
              <a:tabLst/>
              <a:defRPr/>
            </a:pPr>
            <a:endParaRPr lang="en-US" sz="1600" dirty="0"/>
          </a:p>
          <a:p>
            <a:pPr eaLnBrk="1" hangingPunct="1">
              <a:spcBef>
                <a:spcPct val="0"/>
              </a:spcBef>
              <a:spcAft>
                <a:spcPct val="30000"/>
              </a:spcAft>
            </a:pPr>
            <a:endParaRPr lang="en-US" sz="1600" dirty="0">
              <a:ea typeface="ヒラギノ角ゴ Pro W3" charset="0"/>
              <a:cs typeface="Times"/>
            </a:endParaRPr>
          </a:p>
          <a:p>
            <a:pPr eaLnBrk="1" hangingPunct="1">
              <a:spcBef>
                <a:spcPct val="0"/>
              </a:spcBef>
              <a:spcAft>
                <a:spcPct val="30000"/>
              </a:spcAft>
            </a:pPr>
            <a:r>
              <a:rPr lang="en-US" sz="2000" dirty="0">
                <a:latin typeface="Arial"/>
                <a:ea typeface="ヒラギノ角ゴ Pro W3" charset="0"/>
                <a:cs typeface="Arial"/>
              </a:rPr>
              <a:t>====</a:t>
            </a:r>
          </a:p>
          <a:p>
            <a:pPr eaLnBrk="1" hangingPunct="1">
              <a:spcBef>
                <a:spcPct val="0"/>
              </a:spcBef>
              <a:spcAft>
                <a:spcPct val="30000"/>
              </a:spcAft>
            </a:pPr>
            <a:r>
              <a:rPr lang="en-US" sz="2000" dirty="0">
                <a:latin typeface="Arial"/>
                <a:ea typeface="ヒラギノ角ゴ Pro W3" charset="0"/>
                <a:cs typeface="Arial"/>
              </a:rPr>
              <a:t>March 12, 2020</a:t>
            </a:r>
          </a:p>
          <a:p>
            <a:pPr eaLnBrk="1" hangingPunct="1">
              <a:spcBef>
                <a:spcPct val="0"/>
              </a:spcBef>
              <a:spcAft>
                <a:spcPct val="30000"/>
              </a:spcAft>
            </a:pPr>
            <a:endParaRPr lang="en-US" sz="2000" dirty="0">
              <a:latin typeface="Arial"/>
              <a:ea typeface="ヒラギノ角ゴ Pro W3" charset="0"/>
              <a:cs typeface="Arial"/>
            </a:endParaRPr>
          </a:p>
          <a:p>
            <a:pPr marL="346472" algn="l">
              <a:lnSpc>
                <a:spcPct val="80000"/>
              </a:lnSpc>
            </a:pPr>
            <a:r>
              <a:rPr lang="en-US" sz="2000" b="1" dirty="0">
                <a:latin typeface="Arial" charset="0"/>
                <a:ea typeface="ヒラギノ角ゴ Pro W3" charset="0"/>
                <a:cs typeface="ヒラギノ角ゴ Pro W3" charset="0"/>
              </a:rPr>
              <a:t>Chris </a:t>
            </a:r>
            <a:r>
              <a:rPr lang="en-US" sz="2000" b="1" dirty="0" err="1">
                <a:latin typeface="Arial" charset="0"/>
                <a:ea typeface="ヒラギノ角ゴ Pro W3" charset="0"/>
                <a:cs typeface="ヒラギノ角ゴ Pro W3" charset="0"/>
              </a:rPr>
              <a:t>Droessler</a:t>
            </a:r>
            <a:endParaRPr lang="en-US" sz="2000" b="1" dirty="0">
              <a:latin typeface="Arial" charset="0"/>
              <a:ea typeface="ヒラギノ角ゴ Pro W3" charset="0"/>
              <a:cs typeface="ヒラギノ角ゴ Pro W3" charset="0"/>
            </a:endParaRPr>
          </a:p>
          <a:p>
            <a:pPr marL="346472" algn="l">
              <a:lnSpc>
                <a:spcPct val="80000"/>
              </a:lnSpc>
            </a:pPr>
            <a:r>
              <a:rPr lang="en-US" sz="2000" dirty="0">
                <a:latin typeface="Arial" charset="0"/>
                <a:ea typeface="ヒラギノ角ゴ Pro W3" charset="0"/>
                <a:cs typeface="ヒラギノ角ゴ Pro W3" charset="0"/>
              </a:rPr>
              <a:t>CTE Coordinator</a:t>
            </a:r>
          </a:p>
          <a:p>
            <a:pPr marL="346472" algn="l">
              <a:lnSpc>
                <a:spcPct val="80000"/>
              </a:lnSpc>
            </a:pPr>
            <a:r>
              <a:rPr lang="en-US" sz="2000" dirty="0">
                <a:latin typeface="Arial" charset="0"/>
                <a:ea typeface="ヒラギノ角ゴ Pro W3" charset="0"/>
                <a:cs typeface="ヒラギノ角ゴ Pro W3" charset="0"/>
              </a:rPr>
              <a:t>NC Community Colleges</a:t>
            </a:r>
          </a:p>
          <a:p>
            <a:pPr marL="346472" algn="l">
              <a:lnSpc>
                <a:spcPct val="80000"/>
              </a:lnSpc>
            </a:pPr>
            <a:r>
              <a:rPr lang="en-US" sz="1800" dirty="0" err="1">
                <a:latin typeface="Arial" charset="0"/>
                <a:ea typeface="ヒラギノ角ゴ Pro W3" charset="0"/>
                <a:cs typeface="ヒラギノ角ゴ Pro W3" charset="0"/>
              </a:rPr>
              <a:t>DroesslerC@NCCommunityColleges.edu</a:t>
            </a:r>
            <a:endParaRPr lang="en-US" sz="1800" dirty="0">
              <a:latin typeface="Arial" charset="0"/>
              <a:ea typeface="ヒラギノ角ゴ Pro W3" charset="0"/>
              <a:cs typeface="ヒラギノ角ゴ Pro W3" charset="0"/>
            </a:endParaRPr>
          </a:p>
          <a:p>
            <a:pPr marL="346472" algn="l">
              <a:lnSpc>
                <a:spcPct val="80000"/>
              </a:lnSpc>
            </a:pPr>
            <a:r>
              <a:rPr lang="en-US" sz="1800" dirty="0">
                <a:latin typeface="Arial" charset="0"/>
                <a:ea typeface="ヒラギノ角ゴ Pro W3" charset="0"/>
                <a:cs typeface="ヒラギノ角ゴ Pro W3" charset="0"/>
              </a:rPr>
              <a:t>919-807-7068</a:t>
            </a:r>
          </a:p>
          <a:p>
            <a:pPr marL="346472" algn="l">
              <a:lnSpc>
                <a:spcPct val="80000"/>
              </a:lnSpc>
            </a:pPr>
            <a:endParaRPr lang="en-US" sz="1800" dirty="0">
              <a:latin typeface="Arial" charset="0"/>
              <a:ea typeface="ヒラギノ角ゴ Pro W3" charset="0"/>
              <a:cs typeface="ヒラギノ角ゴ Pro W3" charset="0"/>
            </a:endParaRPr>
          </a:p>
          <a:p>
            <a:pPr marL="346472" algn="l">
              <a:lnSpc>
                <a:spcPct val="80000"/>
              </a:lnSpc>
            </a:pPr>
            <a:r>
              <a:rPr lang="en-US" sz="2000" b="1" dirty="0">
                <a:latin typeface="Arial" charset="0"/>
                <a:ea typeface="ヒラギノ角ゴ Pro W3" charset="0"/>
                <a:cs typeface="ヒラギノ角ゴ Pro W3" charset="0"/>
              </a:rPr>
              <a:t>Michelle Lair</a:t>
            </a:r>
          </a:p>
          <a:p>
            <a:pPr marL="346472" algn="l">
              <a:lnSpc>
                <a:spcPct val="80000"/>
              </a:lnSpc>
            </a:pPr>
            <a:r>
              <a:rPr lang="en-US" sz="1800" dirty="0">
                <a:latin typeface="Arial" charset="0"/>
                <a:ea typeface="ヒラギノ角ゴ Pro W3" charset="0"/>
                <a:cs typeface="ヒラギノ角ゴ Pro W3" charset="0"/>
              </a:rPr>
              <a:t>CTE Coordinator</a:t>
            </a:r>
          </a:p>
          <a:p>
            <a:pPr marL="346472" algn="l">
              <a:lnSpc>
                <a:spcPct val="80000"/>
              </a:lnSpc>
            </a:pPr>
            <a:r>
              <a:rPr lang="en-US" sz="1800" dirty="0">
                <a:latin typeface="Arial" charset="0"/>
                <a:ea typeface="ヒラギノ角ゴ Pro W3" charset="0"/>
                <a:cs typeface="ヒラギノ角ゴ Pro W3" charset="0"/>
              </a:rPr>
              <a:t>NC Community Colleges</a:t>
            </a:r>
          </a:p>
          <a:p>
            <a:pPr marL="346472" algn="l">
              <a:lnSpc>
                <a:spcPct val="80000"/>
              </a:lnSpc>
            </a:pPr>
            <a:r>
              <a:rPr lang="en-US" sz="1600" dirty="0" err="1">
                <a:latin typeface="Arial" charset="0"/>
                <a:ea typeface="ヒラギノ角ゴ Pro W3" charset="0"/>
                <a:cs typeface="ヒラギノ角ゴ Pro W3" charset="0"/>
              </a:rPr>
              <a:t>LairM@NCCommunityColleges.edu</a:t>
            </a:r>
            <a:endParaRPr lang="en-US" sz="1600" dirty="0">
              <a:latin typeface="Arial" charset="0"/>
              <a:ea typeface="ヒラギノ角ゴ Pro W3" charset="0"/>
              <a:cs typeface="ヒラギノ角ゴ Pro W3" charset="0"/>
            </a:endParaRPr>
          </a:p>
          <a:p>
            <a:pPr marL="346472" algn="l">
              <a:lnSpc>
                <a:spcPct val="80000"/>
              </a:lnSpc>
            </a:pPr>
            <a:r>
              <a:rPr lang="en-US" sz="1600" dirty="0">
                <a:latin typeface="Arial" charset="0"/>
                <a:ea typeface="ヒラギノ角ゴ Pro W3" charset="0"/>
                <a:cs typeface="ヒラギノ角ゴ Pro W3" charset="0"/>
              </a:rPr>
              <a:t>919-807-7227</a:t>
            </a:r>
          </a:p>
          <a:p>
            <a:pPr marL="346472" algn="l">
              <a:lnSpc>
                <a:spcPct val="80000"/>
              </a:lnSpc>
            </a:pPr>
            <a:endParaRPr lang="en-US" sz="1800" dirty="0">
              <a:latin typeface="Arial" charset="0"/>
              <a:ea typeface="ヒラギノ角ゴ Pro W3" charset="0"/>
              <a:cs typeface="ヒラギノ角ゴ Pro W3" charset="0"/>
            </a:endParaRPr>
          </a:p>
          <a:p>
            <a:pPr eaLnBrk="1" hangingPunct="1">
              <a:spcBef>
                <a:spcPct val="0"/>
              </a:spcBef>
              <a:spcAft>
                <a:spcPct val="30000"/>
              </a:spcAft>
            </a:pPr>
            <a:endParaRPr lang="en-US" sz="2000" dirty="0">
              <a:latin typeface="Arial"/>
              <a:ea typeface="ヒラギノ角ゴ Pro W3" charset="0"/>
              <a:cs typeface="Arial"/>
            </a:endParaRPr>
          </a:p>
          <a:p>
            <a:pPr eaLnBrk="1" hangingPunct="1">
              <a:spcBef>
                <a:spcPct val="0"/>
              </a:spcBef>
              <a:spcAft>
                <a:spcPct val="30000"/>
              </a:spcAft>
            </a:pPr>
            <a:endParaRPr lang="en-US" sz="2000" baseline="0" dirty="0">
              <a:latin typeface="Arial"/>
              <a:ea typeface="ヒラギノ角ゴ Pro W3" charset="0"/>
              <a:cs typeface="Arial"/>
            </a:endParaRPr>
          </a:p>
          <a:p>
            <a:pPr eaLnBrk="1" hangingPunct="1">
              <a:spcBef>
                <a:spcPct val="0"/>
              </a:spcBef>
              <a:spcAft>
                <a:spcPct val="30000"/>
              </a:spcAft>
            </a:pPr>
            <a:endParaRPr lang="en-US" sz="2000" baseline="0" dirty="0">
              <a:latin typeface="Arial"/>
              <a:ea typeface="ヒラギノ角ゴ Pro W3" charset="0"/>
              <a:cs typeface="Arial"/>
            </a:endParaRPr>
          </a:p>
          <a:p>
            <a:endParaRPr lang="en-US" sz="1600" dirty="0">
              <a:ea typeface="ヒラギノ角ゴ Pro W3" charset="0"/>
              <a:cs typeface="Times"/>
            </a:endParaRPr>
          </a:p>
        </p:txBody>
      </p:sp>
      <p:sp>
        <p:nvSpPr>
          <p:cNvPr id="15363"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ヒラギノ角ゴ Pro W3" charset="0"/>
                <a:cs typeface="ヒラギノ角ゴ Pro W3" charset="0"/>
              </a:defRPr>
            </a:lvl1pPr>
            <a:lvl2pPr marL="742950" indent="-285750">
              <a:defRPr sz="2400">
                <a:solidFill>
                  <a:schemeClr val="tx1"/>
                </a:solidFill>
                <a:latin typeface="Arial" charset="0"/>
                <a:ea typeface="ヒラギノ角ゴ Pro W3" charset="0"/>
                <a:cs typeface="ヒラギノ角ゴ Pro W3" charset="0"/>
              </a:defRPr>
            </a:lvl2pPr>
            <a:lvl3pPr marL="1143000" indent="-228600">
              <a:defRPr sz="2400">
                <a:solidFill>
                  <a:schemeClr val="tx1"/>
                </a:solidFill>
                <a:latin typeface="Arial" charset="0"/>
                <a:ea typeface="ヒラギノ角ゴ Pro W3" charset="0"/>
                <a:cs typeface="ヒラギノ角ゴ Pro W3" charset="0"/>
              </a:defRPr>
            </a:lvl3pPr>
            <a:lvl4pPr marL="1600200" indent="-228600">
              <a:defRPr sz="2400">
                <a:solidFill>
                  <a:schemeClr val="tx1"/>
                </a:solidFill>
                <a:latin typeface="Arial" charset="0"/>
                <a:ea typeface="ヒラギノ角ゴ Pro W3" charset="0"/>
                <a:cs typeface="ヒラギノ角ゴ Pro W3" charset="0"/>
              </a:defRPr>
            </a:lvl4pPr>
            <a:lvl5pPr marL="2057400" indent="-228600">
              <a:defRPr sz="2400">
                <a:solidFill>
                  <a:schemeClr val="tx1"/>
                </a:solidFill>
                <a:latin typeface="Arial" charset="0"/>
                <a:ea typeface="ヒラギノ角ゴ Pro W3" charset="0"/>
                <a:cs typeface="ヒラギノ角ゴ Pro W3" charset="0"/>
              </a:defRPr>
            </a:lvl5pPr>
            <a:lvl6pPr marL="25146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6pPr>
            <a:lvl7pPr marL="29718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7pPr>
            <a:lvl8pPr marL="34290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8pPr>
            <a:lvl9pPr marL="38862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9pPr>
          </a:lstStyle>
          <a:p>
            <a:fld id="{6200AC89-A9A6-F44C-8FB1-2FAE2DFF8A10}" type="slidenum">
              <a:rPr lang="en-US" sz="1200"/>
              <a:pPr/>
              <a:t>67</a:t>
            </a:fld>
            <a:endParaRPr lang="en-US" sz="1200"/>
          </a:p>
        </p:txBody>
      </p:sp>
    </p:spTree>
    <p:extLst>
      <p:ext uri="{BB962C8B-B14F-4D97-AF65-F5344CB8AC3E}">
        <p14:creationId xmlns:p14="http://schemas.microsoft.com/office/powerpoint/2010/main" val="150275869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600" dirty="0" err="1"/>
              <a:t>nc</a:t>
            </a:r>
            <a:r>
              <a:rPr lang="en-US" sz="1600" dirty="0"/>
              <a:t> </a:t>
            </a:r>
            <a:r>
              <a:rPr lang="en-US" sz="1600" dirty="0" err="1"/>
              <a:t>perkins</a:t>
            </a:r>
            <a:r>
              <a:rPr lang="en-US" sz="1600" dirty="0"/>
              <a:t> dot org is the website for postsecondary Career and Technical Education.</a:t>
            </a:r>
          </a:p>
          <a:p>
            <a:endParaRPr lang="en-US" sz="1600" dirty="0"/>
          </a:p>
          <a:p>
            <a:r>
              <a:rPr lang="en-US" sz="1600" dirty="0">
                <a:sym typeface="Wingdings" pitchFamily="2" charset="2"/>
              </a:rPr>
              <a:t> on the left you see the link to the High School to Community College Articulation Agreement</a:t>
            </a:r>
            <a:endParaRPr lang="en-US" sz="1600" dirty="0"/>
          </a:p>
          <a:p>
            <a:endParaRPr lang="en-US" sz="1600" dirty="0"/>
          </a:p>
          <a:p>
            <a:r>
              <a:rPr lang="en-US" sz="1600" dirty="0"/>
              <a:t>Click that … </a:t>
            </a:r>
          </a:p>
          <a:p>
            <a:endParaRPr lang="en-US" sz="1600" dirty="0"/>
          </a:p>
          <a:p>
            <a:r>
              <a:rPr lang="en-US" sz="1600" dirty="0"/>
              <a:t>=====</a:t>
            </a:r>
          </a:p>
          <a:p>
            <a:endParaRPr lang="en-US" sz="1600" dirty="0"/>
          </a:p>
          <a:p>
            <a:r>
              <a:rPr lang="en-US" sz="1600" dirty="0"/>
              <a:t>https://</a:t>
            </a:r>
            <a:r>
              <a:rPr lang="en-US" sz="1600" dirty="0" err="1"/>
              <a:t>www.ncperkins.org</a:t>
            </a:r>
            <a:r>
              <a:rPr lang="en-US" sz="1600" dirty="0"/>
              <a:t>/</a:t>
            </a:r>
          </a:p>
          <a:p>
            <a:endParaRPr lang="en-US" sz="1600" dirty="0"/>
          </a:p>
          <a:p>
            <a:endParaRPr lang="en-US" sz="1600" dirty="0"/>
          </a:p>
        </p:txBody>
      </p:sp>
      <p:sp>
        <p:nvSpPr>
          <p:cNvPr id="4" name="Slide Number Placeholder 3"/>
          <p:cNvSpPr>
            <a:spLocks noGrp="1"/>
          </p:cNvSpPr>
          <p:nvPr>
            <p:ph type="sldNum" sz="quarter" idx="5"/>
          </p:nvPr>
        </p:nvSpPr>
        <p:spPr/>
        <p:txBody>
          <a:bodyPr/>
          <a:lstStyle/>
          <a:p>
            <a:fld id="{3D52D8DC-3CCA-4826-966D-69131461ECBB}" type="slidenum">
              <a:rPr lang="en-US" smtClean="0"/>
              <a:t>7</a:t>
            </a:fld>
            <a:endParaRPr lang="en-US"/>
          </a:p>
        </p:txBody>
      </p:sp>
    </p:spTree>
    <p:extLst>
      <p:ext uri="{BB962C8B-B14F-4D97-AF65-F5344CB8AC3E}">
        <p14:creationId xmlns:p14="http://schemas.microsoft.com/office/powerpoint/2010/main" val="414248195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600" dirty="0"/>
              <a:t>… and it takes you to </a:t>
            </a:r>
            <a:r>
              <a:rPr lang="en-US" sz="1600" u="sng" dirty="0"/>
              <a:t>this</a:t>
            </a:r>
            <a:r>
              <a:rPr lang="en-US" sz="1600" dirty="0"/>
              <a:t> page where you will find the latest state Articulation Agreement.</a:t>
            </a:r>
          </a:p>
          <a:p>
            <a:endParaRPr lang="en-US" sz="1600" dirty="0"/>
          </a:p>
          <a:p>
            <a:endParaRPr lang="en-US" sz="1600" dirty="0"/>
          </a:p>
          <a:p>
            <a:r>
              <a:rPr lang="en-US" sz="1600" dirty="0">
                <a:sym typeface="Wingdings" panose="05000000000000000000" pitchFamily="2" charset="2"/>
              </a:rPr>
              <a:t></a:t>
            </a:r>
          </a:p>
          <a:p>
            <a:r>
              <a:rPr lang="en-US" sz="1600" dirty="0"/>
              <a:t>To get to the list of course matches on the current agreement, select this link.</a:t>
            </a:r>
          </a:p>
          <a:p>
            <a:endParaRPr lang="en-US" sz="1600" dirty="0"/>
          </a:p>
          <a:p>
            <a:endParaRPr lang="en-US" sz="1600" dirty="0"/>
          </a:p>
          <a:p>
            <a:endParaRPr lang="en-US" sz="1600" dirty="0"/>
          </a:p>
          <a:p>
            <a:endParaRPr lang="en-US" sz="1600" dirty="0"/>
          </a:p>
          <a:p>
            <a:endParaRPr lang="en-US" sz="1600" dirty="0"/>
          </a:p>
          <a:p>
            <a:r>
              <a:rPr lang="en-US" sz="1600" dirty="0"/>
              <a:t>=====</a:t>
            </a:r>
          </a:p>
          <a:p>
            <a:endParaRPr lang="en-US" sz="1600" dirty="0"/>
          </a:p>
          <a:p>
            <a:r>
              <a:rPr lang="en-US" sz="1600" dirty="0"/>
              <a:t>https://</a:t>
            </a:r>
            <a:r>
              <a:rPr lang="en-US" sz="1600" dirty="0" err="1"/>
              <a:t>www.ncperkins.org</a:t>
            </a:r>
            <a:r>
              <a:rPr lang="en-US" sz="1600" dirty="0"/>
              <a:t>/course/</a:t>
            </a:r>
            <a:r>
              <a:rPr lang="en-US" sz="1600" dirty="0" err="1"/>
              <a:t>view.php?id</a:t>
            </a:r>
            <a:r>
              <a:rPr lang="en-US" sz="1600" dirty="0"/>
              <a:t>=4</a:t>
            </a:r>
          </a:p>
          <a:p>
            <a:endParaRPr lang="en-US" sz="1600" dirty="0"/>
          </a:p>
          <a:p>
            <a:endParaRPr lang="en-US" sz="1600" dirty="0"/>
          </a:p>
        </p:txBody>
      </p:sp>
      <p:sp>
        <p:nvSpPr>
          <p:cNvPr id="4" name="Slide Number Placeholder 3"/>
          <p:cNvSpPr>
            <a:spLocks noGrp="1"/>
          </p:cNvSpPr>
          <p:nvPr>
            <p:ph type="sldNum" sz="quarter" idx="5"/>
          </p:nvPr>
        </p:nvSpPr>
        <p:spPr/>
        <p:txBody>
          <a:bodyPr/>
          <a:lstStyle/>
          <a:p>
            <a:fld id="{3D52D8DC-3CCA-4826-966D-69131461ECBB}" type="slidenum">
              <a:rPr lang="en-US" smtClean="0"/>
              <a:t>8</a:t>
            </a:fld>
            <a:endParaRPr lang="en-US"/>
          </a:p>
        </p:txBody>
      </p:sp>
    </p:spTree>
    <p:extLst>
      <p:ext uri="{BB962C8B-B14F-4D97-AF65-F5344CB8AC3E}">
        <p14:creationId xmlns:p14="http://schemas.microsoft.com/office/powerpoint/2010/main" val="5400233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600" dirty="0"/>
              <a:t>Which takes you to this page, the </a:t>
            </a:r>
            <a:r>
              <a:rPr lang="en-US" sz="1600" u="sng" dirty="0"/>
              <a:t>Official</a:t>
            </a:r>
            <a:r>
              <a:rPr lang="en-US" sz="1600" dirty="0"/>
              <a:t> High School to Community College Articulation Agreement page, </a:t>
            </a:r>
          </a:p>
          <a:p>
            <a:r>
              <a:rPr lang="en-US" sz="1600" dirty="0"/>
              <a:t>which shows the high school courses that match up with community college courses.</a:t>
            </a:r>
          </a:p>
          <a:p>
            <a:endParaRPr lang="en-US" dirty="0"/>
          </a:p>
          <a:p>
            <a:endParaRPr lang="en-US" dirty="0"/>
          </a:p>
          <a:p>
            <a:endParaRPr lang="en-US" dirty="0"/>
          </a:p>
          <a:p>
            <a:r>
              <a:rPr lang="en-US" dirty="0"/>
              <a:t>=====</a:t>
            </a:r>
          </a:p>
          <a:p>
            <a:endParaRPr lang="en-US" dirty="0"/>
          </a:p>
          <a:p>
            <a:r>
              <a:rPr lang="en-US" dirty="0"/>
              <a:t>https://</a:t>
            </a:r>
            <a:r>
              <a:rPr lang="en-US" dirty="0" err="1"/>
              <a:t>www.ncperkins.org</a:t>
            </a:r>
            <a:r>
              <a:rPr lang="en-US" dirty="0"/>
              <a:t>/mod/page/</a:t>
            </a:r>
            <a:r>
              <a:rPr lang="en-US" dirty="0" err="1"/>
              <a:t>view.php?id</a:t>
            </a:r>
            <a:r>
              <a:rPr lang="en-US" dirty="0"/>
              <a:t>=38</a:t>
            </a:r>
          </a:p>
          <a:p>
            <a:endParaRPr lang="en-US" dirty="0"/>
          </a:p>
          <a:p>
            <a:endParaRPr lang="en-US" dirty="0"/>
          </a:p>
        </p:txBody>
      </p:sp>
      <p:sp>
        <p:nvSpPr>
          <p:cNvPr id="4" name="Slide Number Placeholder 3"/>
          <p:cNvSpPr>
            <a:spLocks noGrp="1"/>
          </p:cNvSpPr>
          <p:nvPr>
            <p:ph type="sldNum" sz="quarter" idx="5"/>
          </p:nvPr>
        </p:nvSpPr>
        <p:spPr/>
        <p:txBody>
          <a:bodyPr/>
          <a:lstStyle/>
          <a:p>
            <a:fld id="{3D52D8DC-3CCA-4826-966D-69131461ECBB}" type="slidenum">
              <a:rPr lang="en-US" smtClean="0"/>
              <a:t>9</a:t>
            </a:fld>
            <a:endParaRPr lang="en-US"/>
          </a:p>
        </p:txBody>
      </p:sp>
    </p:spTree>
    <p:extLst>
      <p:ext uri="{BB962C8B-B14F-4D97-AF65-F5344CB8AC3E}">
        <p14:creationId xmlns:p14="http://schemas.microsoft.com/office/powerpoint/2010/main" val="4232528493"/>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2" y="1839376"/>
            <a:ext cx="7336465" cy="1071375"/>
          </a:xfrm>
        </p:spPr>
        <p:txBody>
          <a:bodyPr anchor="b">
            <a:normAutofit/>
          </a:bodyPr>
          <a:lstStyle>
            <a:lvl1pPr algn="ctr">
              <a:defRPr sz="3300" b="1">
                <a:latin typeface="+mn-lt"/>
              </a:defRPr>
            </a:lvl1pPr>
          </a:lstStyle>
          <a:p>
            <a:r>
              <a:rPr lang="en-US" dirty="0"/>
              <a:t>Click to edit Master title style</a:t>
            </a:r>
          </a:p>
        </p:txBody>
      </p:sp>
      <p:sp>
        <p:nvSpPr>
          <p:cNvPr id="3" name="Subtitle 2"/>
          <p:cNvSpPr>
            <a:spLocks noGrp="1"/>
          </p:cNvSpPr>
          <p:nvPr>
            <p:ph type="subTitle" idx="1"/>
          </p:nvPr>
        </p:nvSpPr>
        <p:spPr>
          <a:xfrm>
            <a:off x="914402" y="2910751"/>
            <a:ext cx="7336465" cy="1241822"/>
          </a:xfrm>
        </p:spPr>
        <p:txBody>
          <a:bodyPr>
            <a:normAutofit/>
          </a:bodyPr>
          <a:lstStyle>
            <a:lvl1pPr marL="0" indent="0" algn="ctr">
              <a:buNone/>
              <a:defRPr sz="2700"/>
            </a:lvl1pPr>
            <a:lvl2pPr marL="192881" indent="0" algn="ctr">
              <a:buNone/>
              <a:defRPr sz="844"/>
            </a:lvl2pPr>
            <a:lvl3pPr marL="385763" indent="0" algn="ctr">
              <a:buNone/>
              <a:defRPr sz="760"/>
            </a:lvl3pPr>
            <a:lvl4pPr marL="578644" indent="0" algn="ctr">
              <a:buNone/>
              <a:defRPr sz="675"/>
            </a:lvl4pPr>
            <a:lvl5pPr marL="771525" indent="0" algn="ctr">
              <a:buNone/>
              <a:defRPr sz="675"/>
            </a:lvl5pPr>
            <a:lvl6pPr marL="964406" indent="0" algn="ctr">
              <a:buNone/>
              <a:defRPr sz="675"/>
            </a:lvl6pPr>
            <a:lvl7pPr marL="1157288" indent="0" algn="ctr">
              <a:buNone/>
              <a:defRPr sz="675"/>
            </a:lvl7pPr>
            <a:lvl8pPr marL="1350169" indent="0" algn="ctr">
              <a:buNone/>
              <a:defRPr sz="675"/>
            </a:lvl8pPr>
            <a:lvl9pPr marL="1543050" indent="0" algn="ctr">
              <a:buNone/>
              <a:defRPr sz="675"/>
            </a:lvl9pPr>
          </a:lstStyle>
          <a:p>
            <a:r>
              <a:rPr lang="en-US" dirty="0"/>
              <a:t>Click to edit Master subtitle style</a:t>
            </a:r>
          </a:p>
        </p:txBody>
      </p:sp>
      <p:sp>
        <p:nvSpPr>
          <p:cNvPr id="9" name="Rectangle 8"/>
          <p:cNvSpPr/>
          <p:nvPr userDrawn="1"/>
        </p:nvSpPr>
        <p:spPr>
          <a:xfrm>
            <a:off x="1733354" y="366948"/>
            <a:ext cx="6025812" cy="809325"/>
          </a:xfrm>
          <a:prstGeom prst="rect">
            <a:avLst/>
          </a:prstGeom>
          <a:noFill/>
        </p:spPr>
        <p:txBody>
          <a:bodyPr wrap="square" lIns="51435" tIns="25718" rIns="51435" bIns="25718">
            <a:spAutoFit/>
          </a:bodyPr>
          <a:lstStyle/>
          <a:p>
            <a:pPr>
              <a:lnSpc>
                <a:spcPct val="80000"/>
              </a:lnSpc>
            </a:pPr>
            <a:r>
              <a:rPr lang="en-US" sz="3038" b="0" cap="none" spc="0">
                <a:ln w="0"/>
                <a:solidFill>
                  <a:srgbClr val="003767"/>
                </a:solidFill>
                <a:effectLst>
                  <a:outerShdw blurRad="38100" dist="25400" dir="5400000" algn="ctr" rotWithShape="0">
                    <a:srgbClr val="6E747A">
                      <a:alpha val="43000"/>
                    </a:srgbClr>
                  </a:outerShdw>
                </a:effectLst>
              </a:rPr>
              <a:t>North Carolina </a:t>
            </a:r>
          </a:p>
          <a:p>
            <a:pPr>
              <a:lnSpc>
                <a:spcPct val="80000"/>
              </a:lnSpc>
            </a:pPr>
            <a:r>
              <a:rPr lang="en-US" sz="3038" b="0" cap="none" spc="0">
                <a:ln w="0"/>
                <a:solidFill>
                  <a:srgbClr val="003767"/>
                </a:solidFill>
                <a:effectLst>
                  <a:outerShdw blurRad="38100" dist="25400" dir="5400000" algn="ctr" rotWithShape="0">
                    <a:srgbClr val="6E747A">
                      <a:alpha val="43000"/>
                    </a:srgbClr>
                  </a:outerShdw>
                </a:effectLst>
              </a:rPr>
              <a:t>Community College System</a:t>
            </a:r>
          </a:p>
        </p:txBody>
      </p:sp>
      <p:cxnSp>
        <p:nvCxnSpPr>
          <p:cNvPr id="10" name="Straight Connector 9" title="Gold Line"/>
          <p:cNvCxnSpPr/>
          <p:nvPr userDrawn="1"/>
        </p:nvCxnSpPr>
        <p:spPr>
          <a:xfrm flipV="1">
            <a:off x="1733357" y="1398670"/>
            <a:ext cx="5705475" cy="18968"/>
          </a:xfrm>
          <a:prstGeom prst="line">
            <a:avLst/>
          </a:prstGeom>
          <a:ln w="38100" cap="rnd" cmpd="sng">
            <a:solidFill>
              <a:srgbClr val="EEB111"/>
            </a:solidFill>
            <a:round/>
          </a:ln>
        </p:spPr>
        <p:style>
          <a:lnRef idx="1">
            <a:schemeClr val="accent1"/>
          </a:lnRef>
          <a:fillRef idx="0">
            <a:schemeClr val="accent1"/>
          </a:fillRef>
          <a:effectRef idx="0">
            <a:schemeClr val="accent1"/>
          </a:effectRef>
          <a:fontRef idx="minor">
            <a:schemeClr val="tx1"/>
          </a:fontRef>
        </p:style>
      </p:cxnSp>
      <p:pic>
        <p:nvPicPr>
          <p:cNvPr id="11" name="Picture 10"/>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3744" y="126367"/>
            <a:ext cx="1138936" cy="1274064"/>
          </a:xfrm>
          <a:prstGeom prst="rect">
            <a:avLst/>
          </a:prstGeom>
        </p:spPr>
      </p:pic>
    </p:spTree>
    <p:extLst>
      <p:ext uri="{BB962C8B-B14F-4D97-AF65-F5344CB8AC3E}">
        <p14:creationId xmlns:p14="http://schemas.microsoft.com/office/powerpoint/2010/main" val="81376904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6457950" y="4662186"/>
            <a:ext cx="2057400" cy="273844"/>
          </a:xfrm>
          <a:prstGeom prst="rect">
            <a:avLst/>
          </a:prstGeom>
        </p:spPr>
        <p:txBody>
          <a:bodyPr/>
          <a:lstStyle/>
          <a:p>
            <a:fld id="{47CC054E-03C2-4BA4-B0DC-8A52C253DBFA}" type="datetimeFigureOut">
              <a:rPr lang="en-US" smtClean="0"/>
              <a:t>3/12/20</a:t>
            </a:fld>
            <a:endParaRPr lang="en-US"/>
          </a:p>
        </p:txBody>
      </p:sp>
      <p:sp>
        <p:nvSpPr>
          <p:cNvPr id="6" name="Slide Number Placeholder 5"/>
          <p:cNvSpPr>
            <a:spLocks noGrp="1"/>
          </p:cNvSpPr>
          <p:nvPr>
            <p:ph type="sldNum" sz="quarter" idx="12"/>
          </p:nvPr>
        </p:nvSpPr>
        <p:spPr>
          <a:xfrm>
            <a:off x="3543300" y="4662186"/>
            <a:ext cx="2057400" cy="273844"/>
          </a:xfrm>
          <a:prstGeom prst="rect">
            <a:avLst/>
          </a:prstGeom>
        </p:spPr>
        <p:txBody>
          <a:bodyPr/>
          <a:lstStyle/>
          <a:p>
            <a:fld id="{DD5DC98F-6F3D-4D37-8801-59C812F9270D}" type="slidenum">
              <a:rPr lang="en-US" smtClean="0"/>
              <a:t>‹#›</a:t>
            </a:fld>
            <a:endParaRPr lang="en-US"/>
          </a:p>
        </p:txBody>
      </p:sp>
      <p:pic>
        <p:nvPicPr>
          <p:cNvPr id="9" name="Picture 8" title="NCCCS Logo"/>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407349" y="223247"/>
            <a:ext cx="723900" cy="1095375"/>
          </a:xfrm>
          <a:prstGeom prst="rect">
            <a:avLst/>
          </a:prstGeom>
        </p:spPr>
      </p:pic>
      <p:cxnSp>
        <p:nvCxnSpPr>
          <p:cNvPr id="10" name="Straight Connector 9" title="Gold Line"/>
          <p:cNvCxnSpPr/>
          <p:nvPr userDrawn="1"/>
        </p:nvCxnSpPr>
        <p:spPr>
          <a:xfrm flipV="1">
            <a:off x="1455549" y="1287266"/>
            <a:ext cx="7059802" cy="10217"/>
          </a:xfrm>
          <a:prstGeom prst="line">
            <a:avLst/>
          </a:prstGeom>
          <a:ln w="38100" cap="rnd" cmpd="sng">
            <a:solidFill>
              <a:srgbClr val="EEB111"/>
            </a:solidFill>
            <a:round/>
          </a:ln>
        </p:spPr>
        <p:style>
          <a:lnRef idx="1">
            <a:schemeClr val="accent1"/>
          </a:lnRef>
          <a:fillRef idx="0">
            <a:schemeClr val="accent1"/>
          </a:fillRef>
          <a:effectRef idx="0">
            <a:schemeClr val="accent1"/>
          </a:effectRef>
          <a:fontRef idx="minor">
            <a:schemeClr val="tx1"/>
          </a:fontRef>
        </p:style>
      </p:cxnSp>
      <p:sp>
        <p:nvSpPr>
          <p:cNvPr id="11" name="Footer Placeholder 4">
            <a:extLst>
              <a:ext uri="{FF2B5EF4-FFF2-40B4-BE49-F238E27FC236}">
                <a16:creationId xmlns:a16="http://schemas.microsoft.com/office/drawing/2014/main" id="{6F7DFE38-2115-F841-AF07-ED23EB631C55}"/>
              </a:ext>
            </a:extLst>
          </p:cNvPr>
          <p:cNvSpPr txBox="1">
            <a:spLocks/>
          </p:cNvSpPr>
          <p:nvPr userDrawn="1"/>
        </p:nvSpPr>
        <p:spPr>
          <a:xfrm>
            <a:off x="415537" y="4869657"/>
            <a:ext cx="3248526" cy="273844"/>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1013" dirty="0">
                <a:ln w="0"/>
                <a:solidFill>
                  <a:srgbClr val="003767"/>
                </a:solidFill>
                <a:effectLst>
                  <a:outerShdw blurRad="38100" dist="25400" dir="5400000" algn="ctr" rotWithShape="0">
                    <a:srgbClr val="6E747A">
                      <a:alpha val="43000"/>
                    </a:srgbClr>
                  </a:outerShdw>
                </a:effectLst>
              </a:rPr>
              <a:t>North Carolina Community College System</a:t>
            </a:r>
          </a:p>
        </p:txBody>
      </p:sp>
      <p:pic>
        <p:nvPicPr>
          <p:cNvPr id="12" name="Picture 11">
            <a:extLst>
              <a:ext uri="{FF2B5EF4-FFF2-40B4-BE49-F238E27FC236}">
                <a16:creationId xmlns:a16="http://schemas.microsoft.com/office/drawing/2014/main" id="{CE3A4B08-F8E9-3A46-9CFE-D29C59ED6E15}"/>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98839" y="4818981"/>
            <a:ext cx="228600" cy="266700"/>
          </a:xfrm>
          <a:prstGeom prst="rect">
            <a:avLst/>
          </a:prstGeom>
        </p:spPr>
      </p:pic>
    </p:spTree>
    <p:extLst>
      <p:ext uri="{BB962C8B-B14F-4D97-AF65-F5344CB8AC3E}">
        <p14:creationId xmlns:p14="http://schemas.microsoft.com/office/powerpoint/2010/main" val="216561783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6" y="273845"/>
            <a:ext cx="1971675" cy="4358879"/>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28655" y="273845"/>
            <a:ext cx="5800725" cy="4358879"/>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6457950" y="4662186"/>
            <a:ext cx="2057400" cy="273844"/>
          </a:xfrm>
          <a:prstGeom prst="rect">
            <a:avLst/>
          </a:prstGeom>
        </p:spPr>
        <p:txBody>
          <a:bodyPr/>
          <a:lstStyle/>
          <a:p>
            <a:fld id="{47CC054E-03C2-4BA4-B0DC-8A52C253DBFA}" type="datetimeFigureOut">
              <a:rPr lang="en-US" smtClean="0"/>
              <a:t>3/12/20</a:t>
            </a:fld>
            <a:endParaRPr lang="en-US"/>
          </a:p>
        </p:txBody>
      </p:sp>
      <p:sp>
        <p:nvSpPr>
          <p:cNvPr id="6" name="Slide Number Placeholder 5"/>
          <p:cNvSpPr>
            <a:spLocks noGrp="1"/>
          </p:cNvSpPr>
          <p:nvPr>
            <p:ph type="sldNum" sz="quarter" idx="12"/>
          </p:nvPr>
        </p:nvSpPr>
        <p:spPr>
          <a:xfrm>
            <a:off x="3543300" y="4662186"/>
            <a:ext cx="2057400" cy="273844"/>
          </a:xfrm>
          <a:prstGeom prst="rect">
            <a:avLst/>
          </a:prstGeom>
        </p:spPr>
        <p:txBody>
          <a:bodyPr/>
          <a:lstStyle/>
          <a:p>
            <a:fld id="{DD5DC98F-6F3D-4D37-8801-59C812F9270D}" type="slidenum">
              <a:rPr lang="en-US" smtClean="0"/>
              <a:t>‹#›</a:t>
            </a:fld>
            <a:endParaRPr lang="en-US"/>
          </a:p>
        </p:txBody>
      </p:sp>
      <p:sp>
        <p:nvSpPr>
          <p:cNvPr id="9" name="Footer Placeholder 4">
            <a:extLst>
              <a:ext uri="{FF2B5EF4-FFF2-40B4-BE49-F238E27FC236}">
                <a16:creationId xmlns:a16="http://schemas.microsoft.com/office/drawing/2014/main" id="{CE1BAFAC-38AE-FB49-8239-20207C72DA64}"/>
              </a:ext>
            </a:extLst>
          </p:cNvPr>
          <p:cNvSpPr txBox="1">
            <a:spLocks/>
          </p:cNvSpPr>
          <p:nvPr userDrawn="1"/>
        </p:nvSpPr>
        <p:spPr>
          <a:xfrm>
            <a:off x="415537" y="4869657"/>
            <a:ext cx="3248526" cy="273844"/>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1013" dirty="0">
                <a:ln w="0"/>
                <a:solidFill>
                  <a:srgbClr val="003767"/>
                </a:solidFill>
                <a:effectLst>
                  <a:outerShdw blurRad="38100" dist="25400" dir="5400000" algn="ctr" rotWithShape="0">
                    <a:srgbClr val="6E747A">
                      <a:alpha val="43000"/>
                    </a:srgbClr>
                  </a:outerShdw>
                </a:effectLst>
              </a:rPr>
              <a:t>North Carolina Community College System</a:t>
            </a:r>
          </a:p>
        </p:txBody>
      </p:sp>
      <p:pic>
        <p:nvPicPr>
          <p:cNvPr id="10" name="Picture 9">
            <a:extLst>
              <a:ext uri="{FF2B5EF4-FFF2-40B4-BE49-F238E27FC236}">
                <a16:creationId xmlns:a16="http://schemas.microsoft.com/office/drawing/2014/main" id="{A36E0417-F744-C74A-9895-80FF29D24CBF}"/>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98839" y="4818981"/>
            <a:ext cx="228600" cy="266700"/>
          </a:xfrm>
          <a:prstGeom prst="rect">
            <a:avLst/>
          </a:prstGeom>
        </p:spPr>
      </p:pic>
    </p:spTree>
    <p:extLst>
      <p:ext uri="{BB962C8B-B14F-4D97-AF65-F5344CB8AC3E}">
        <p14:creationId xmlns:p14="http://schemas.microsoft.com/office/powerpoint/2010/main" val="306305291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
  <p:cSld name="Title &amp; Bullets">
    <p:spTree>
      <p:nvGrpSpPr>
        <p:cNvPr id="1" name=""/>
        <p:cNvGrpSpPr/>
        <p:nvPr/>
      </p:nvGrpSpPr>
      <p:grpSpPr>
        <a:xfrm>
          <a:off x="0" y="0"/>
          <a:ext cx="0" cy="0"/>
          <a:chOff x="0" y="0"/>
          <a:chExt cx="0" cy="0"/>
        </a:xfrm>
      </p:grpSpPr>
      <p:sp>
        <p:nvSpPr>
          <p:cNvPr id="56" name="Shape 56"/>
          <p:cNvSpPr>
            <a:spLocks noGrp="1"/>
          </p:cNvSpPr>
          <p:nvPr>
            <p:ph type="title"/>
          </p:nvPr>
        </p:nvSpPr>
        <p:spPr>
          <a:prstGeom prst="rect">
            <a:avLst/>
          </a:prstGeom>
        </p:spPr>
        <p:txBody>
          <a:bodyPr/>
          <a:lstStyle/>
          <a:p>
            <a:r>
              <a:t>Title Text</a:t>
            </a:r>
          </a:p>
        </p:txBody>
      </p:sp>
      <p:sp>
        <p:nvSpPr>
          <p:cNvPr id="57" name="Shape 57"/>
          <p:cNvSpPr>
            <a:spLocks noGrp="1"/>
          </p:cNvSpPr>
          <p:nvPr>
            <p:ph type="body" idx="1"/>
          </p:nvPr>
        </p:nvSpPr>
        <p:spPr>
          <a:prstGeom prst="rect">
            <a:avLst/>
          </a:prstGeom>
        </p:spPr>
        <p:txBody>
          <a:bodyPr/>
          <a:lstStyle/>
          <a:p>
            <a:r>
              <a:t>Body Level One</a:t>
            </a:r>
          </a:p>
          <a:p>
            <a:pPr lvl="1"/>
            <a:r>
              <a:t>Body Level Two</a:t>
            </a:r>
          </a:p>
          <a:p>
            <a:pPr lvl="2"/>
            <a:r>
              <a:t>Body Level Three</a:t>
            </a:r>
          </a:p>
          <a:p>
            <a:pPr lvl="3"/>
            <a:r>
              <a:t>Body Level Four</a:t>
            </a:r>
          </a:p>
          <a:p>
            <a:pPr lvl="4"/>
            <a:r>
              <a:t>Body Level Five</a:t>
            </a:r>
          </a:p>
        </p:txBody>
      </p:sp>
      <p:sp>
        <p:nvSpPr>
          <p:cNvPr id="58" name="Shape 58"/>
          <p:cNvSpPr>
            <a:spLocks noGrp="1"/>
          </p:cNvSpPr>
          <p:nvPr>
            <p:ph type="sldNum" sz="quarter" idx="2"/>
          </p:nvPr>
        </p:nvSpPr>
        <p:spPr>
          <a:xfrm>
            <a:off x="6553200" y="4767264"/>
            <a:ext cx="2133600" cy="273844"/>
          </a:xfrm>
          <a:prstGeom prst="rect">
            <a:avLst/>
          </a:prstGeom>
        </p:spPr>
        <p:txBody>
          <a:bodyPr/>
          <a:lstStyle/>
          <a:p>
            <a:fld id="{86CB4B4D-7CA3-9044-876B-883B54F8677D}" type="slidenum">
              <a:rPr/>
              <a:t>‹#›</a:t>
            </a:fld>
            <a:endParaRPr/>
          </a:p>
        </p:txBody>
      </p:sp>
    </p:spTree>
    <p:extLst>
      <p:ext uri="{BB962C8B-B14F-4D97-AF65-F5344CB8AC3E}">
        <p14:creationId xmlns:p14="http://schemas.microsoft.com/office/powerpoint/2010/main" val="78141452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628650" y="1320905"/>
            <a:ext cx="7886700" cy="3548753"/>
          </a:xfrm>
        </p:spPr>
        <p:txBody>
          <a:bodyPr>
            <a:normAutofit/>
          </a:bodyPr>
          <a:lstStyle>
            <a:lvl1pPr marL="175022" indent="-175022">
              <a:lnSpc>
                <a:spcPct val="100000"/>
              </a:lnSpc>
              <a:spcBef>
                <a:spcPts val="450"/>
              </a:spcBef>
              <a:tabLst/>
              <a:defRPr sz="2100"/>
            </a:lvl1pPr>
            <a:lvl2pPr marL="344091" indent="-151210">
              <a:lnSpc>
                <a:spcPct val="100000"/>
              </a:lnSpc>
              <a:spcBef>
                <a:spcPts val="225"/>
              </a:spcBef>
              <a:tabLst/>
              <a:defRPr sz="1800"/>
            </a:lvl2pPr>
            <a:lvl3pPr marL="519113" indent="-133350">
              <a:lnSpc>
                <a:spcPct val="100000"/>
              </a:lnSpc>
              <a:spcBef>
                <a:spcPts val="225"/>
              </a:spcBef>
              <a:tabLst/>
              <a:defRPr sz="1650"/>
            </a:lvl3pPr>
            <a:lvl4pPr marL="732235" indent="-153591">
              <a:lnSpc>
                <a:spcPct val="100000"/>
              </a:lnSpc>
              <a:spcBef>
                <a:spcPts val="225"/>
              </a:spcBef>
              <a:tabLst/>
              <a:defRPr sz="1500"/>
            </a:lvl4pPr>
            <a:lvl5pPr marL="900113" indent="-128588">
              <a:lnSpc>
                <a:spcPct val="100000"/>
              </a:lnSpc>
              <a:spcBef>
                <a:spcPts val="225"/>
              </a:spcBef>
              <a:tabLst/>
              <a:defRPr sz="135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cxnSp>
        <p:nvCxnSpPr>
          <p:cNvPr id="10" name="Straight Connector 9" title="Gold Line"/>
          <p:cNvCxnSpPr/>
          <p:nvPr userDrawn="1"/>
        </p:nvCxnSpPr>
        <p:spPr>
          <a:xfrm flipV="1">
            <a:off x="1297858" y="1220720"/>
            <a:ext cx="6468364" cy="3396"/>
          </a:xfrm>
          <a:prstGeom prst="line">
            <a:avLst/>
          </a:prstGeom>
          <a:ln w="38100" cap="rnd" cmpd="sng">
            <a:solidFill>
              <a:srgbClr val="EEB111"/>
            </a:solidFill>
            <a:round/>
          </a:ln>
        </p:spPr>
        <p:style>
          <a:lnRef idx="1">
            <a:schemeClr val="accent1"/>
          </a:lnRef>
          <a:fillRef idx="0">
            <a:schemeClr val="accent1"/>
          </a:fillRef>
          <a:effectRef idx="0">
            <a:schemeClr val="accent1"/>
          </a:effectRef>
          <a:fontRef idx="minor">
            <a:schemeClr val="tx1"/>
          </a:fontRef>
        </p:style>
      </p:cxnSp>
      <p:sp>
        <p:nvSpPr>
          <p:cNvPr id="9" name="Title 1"/>
          <p:cNvSpPr>
            <a:spLocks noGrp="1"/>
          </p:cNvSpPr>
          <p:nvPr>
            <p:ph type="title"/>
          </p:nvPr>
        </p:nvSpPr>
        <p:spPr>
          <a:xfrm>
            <a:off x="1297861" y="126367"/>
            <a:ext cx="7364361" cy="994172"/>
          </a:xfrm>
        </p:spPr>
        <p:txBody>
          <a:bodyPr>
            <a:normAutofit/>
          </a:bodyPr>
          <a:lstStyle>
            <a:lvl1pPr>
              <a:defRPr sz="3000"/>
            </a:lvl1pPr>
          </a:lstStyle>
          <a:p>
            <a:r>
              <a:rPr lang="en-US" dirty="0"/>
              <a:t>Click to edit Master title style</a:t>
            </a:r>
          </a:p>
        </p:txBody>
      </p:sp>
      <p:pic>
        <p:nvPicPr>
          <p:cNvPr id="11" name="Picture 10"/>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3746" y="126366"/>
            <a:ext cx="752475" cy="857250"/>
          </a:xfrm>
          <a:prstGeom prst="rect">
            <a:avLst/>
          </a:prstGeom>
        </p:spPr>
      </p:pic>
      <p:sp>
        <p:nvSpPr>
          <p:cNvPr id="13" name="Footer Placeholder 4"/>
          <p:cNvSpPr txBox="1">
            <a:spLocks/>
          </p:cNvSpPr>
          <p:nvPr userDrawn="1"/>
        </p:nvSpPr>
        <p:spPr>
          <a:xfrm>
            <a:off x="415537" y="4869657"/>
            <a:ext cx="3248526" cy="273844"/>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1013">
                <a:ln w="0"/>
                <a:solidFill>
                  <a:srgbClr val="003767"/>
                </a:solidFill>
                <a:effectLst>
                  <a:outerShdw blurRad="38100" dist="25400" dir="5400000" algn="ctr" rotWithShape="0">
                    <a:srgbClr val="6E747A">
                      <a:alpha val="43000"/>
                    </a:srgbClr>
                  </a:outerShdw>
                </a:effectLst>
              </a:rPr>
              <a:t>North Carolina Community College System</a:t>
            </a:r>
          </a:p>
        </p:txBody>
      </p:sp>
      <p:pic>
        <p:nvPicPr>
          <p:cNvPr id="14" name="Picture 13"/>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98839" y="4818981"/>
            <a:ext cx="316698" cy="267898"/>
          </a:xfrm>
          <a:prstGeom prst="rect">
            <a:avLst/>
          </a:prstGeom>
        </p:spPr>
      </p:pic>
    </p:spTree>
    <p:extLst>
      <p:ext uri="{BB962C8B-B14F-4D97-AF65-F5344CB8AC3E}">
        <p14:creationId xmlns:p14="http://schemas.microsoft.com/office/powerpoint/2010/main" val="247693801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282309"/>
            <a:ext cx="7886700" cy="2139553"/>
          </a:xfrm>
        </p:spPr>
        <p:txBody>
          <a:bodyPr anchor="b">
            <a:normAutofit/>
          </a:bodyPr>
          <a:lstStyle>
            <a:lvl1pPr algn="ctr">
              <a:defRPr sz="2550"/>
            </a:lvl1pPr>
          </a:lstStyle>
          <a:p>
            <a:r>
              <a:rPr lang="en-US" dirty="0"/>
              <a:t>Click to edit Master title style</a:t>
            </a:r>
          </a:p>
        </p:txBody>
      </p:sp>
      <p:sp>
        <p:nvSpPr>
          <p:cNvPr id="3" name="Text Placeholder 2"/>
          <p:cNvSpPr>
            <a:spLocks noGrp="1"/>
          </p:cNvSpPr>
          <p:nvPr>
            <p:ph type="body" idx="1"/>
          </p:nvPr>
        </p:nvSpPr>
        <p:spPr>
          <a:xfrm>
            <a:off x="623888" y="3442102"/>
            <a:ext cx="7886700" cy="1125140"/>
          </a:xfrm>
        </p:spPr>
        <p:txBody>
          <a:bodyPr>
            <a:normAutofit/>
          </a:bodyPr>
          <a:lstStyle>
            <a:lvl1pPr marL="0" indent="0" algn="ctr">
              <a:buNone/>
              <a:defRPr sz="1500">
                <a:solidFill>
                  <a:schemeClr val="tx1">
                    <a:tint val="75000"/>
                  </a:schemeClr>
                </a:solidFill>
              </a:defRPr>
            </a:lvl1pPr>
            <a:lvl2pPr marL="192881" indent="0">
              <a:buNone/>
              <a:defRPr sz="844">
                <a:solidFill>
                  <a:schemeClr val="tx1">
                    <a:tint val="75000"/>
                  </a:schemeClr>
                </a:solidFill>
              </a:defRPr>
            </a:lvl2pPr>
            <a:lvl3pPr marL="385763" indent="0">
              <a:buNone/>
              <a:defRPr sz="760">
                <a:solidFill>
                  <a:schemeClr val="tx1">
                    <a:tint val="75000"/>
                  </a:schemeClr>
                </a:solidFill>
              </a:defRPr>
            </a:lvl3pPr>
            <a:lvl4pPr marL="578644" indent="0">
              <a:buNone/>
              <a:defRPr sz="675">
                <a:solidFill>
                  <a:schemeClr val="tx1">
                    <a:tint val="75000"/>
                  </a:schemeClr>
                </a:solidFill>
              </a:defRPr>
            </a:lvl4pPr>
            <a:lvl5pPr marL="771525" indent="0">
              <a:buNone/>
              <a:defRPr sz="675">
                <a:solidFill>
                  <a:schemeClr val="tx1">
                    <a:tint val="75000"/>
                  </a:schemeClr>
                </a:solidFill>
              </a:defRPr>
            </a:lvl5pPr>
            <a:lvl6pPr marL="964406" indent="0">
              <a:buNone/>
              <a:defRPr sz="675">
                <a:solidFill>
                  <a:schemeClr val="tx1">
                    <a:tint val="75000"/>
                  </a:schemeClr>
                </a:solidFill>
              </a:defRPr>
            </a:lvl6pPr>
            <a:lvl7pPr marL="1157288" indent="0">
              <a:buNone/>
              <a:defRPr sz="675">
                <a:solidFill>
                  <a:schemeClr val="tx1">
                    <a:tint val="75000"/>
                  </a:schemeClr>
                </a:solidFill>
              </a:defRPr>
            </a:lvl7pPr>
            <a:lvl8pPr marL="1350169" indent="0">
              <a:buNone/>
              <a:defRPr sz="675">
                <a:solidFill>
                  <a:schemeClr val="tx1">
                    <a:tint val="75000"/>
                  </a:schemeClr>
                </a:solidFill>
              </a:defRPr>
            </a:lvl8pPr>
            <a:lvl9pPr marL="1543050" indent="0">
              <a:buNone/>
              <a:defRPr sz="675">
                <a:solidFill>
                  <a:schemeClr val="tx1">
                    <a:tint val="75000"/>
                  </a:schemeClr>
                </a:solidFill>
              </a:defRPr>
            </a:lvl9pPr>
          </a:lstStyle>
          <a:p>
            <a:pPr lvl="0"/>
            <a:r>
              <a:rPr lang="en-US" dirty="0"/>
              <a:t>Click to edit Master text styles</a:t>
            </a:r>
          </a:p>
        </p:txBody>
      </p:sp>
      <p:sp>
        <p:nvSpPr>
          <p:cNvPr id="9" name="Footer Placeholder 4"/>
          <p:cNvSpPr txBox="1">
            <a:spLocks/>
          </p:cNvSpPr>
          <p:nvPr userDrawn="1"/>
        </p:nvSpPr>
        <p:spPr>
          <a:xfrm>
            <a:off x="415537" y="4869657"/>
            <a:ext cx="3248526" cy="273844"/>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1013">
                <a:ln w="0"/>
                <a:solidFill>
                  <a:srgbClr val="003767"/>
                </a:solidFill>
                <a:effectLst>
                  <a:outerShdw blurRad="38100" dist="25400" dir="5400000" algn="ctr" rotWithShape="0">
                    <a:srgbClr val="6E747A">
                      <a:alpha val="43000"/>
                    </a:srgbClr>
                  </a:outerShdw>
                </a:effectLst>
              </a:rPr>
              <a:t>North Carolina Community College System</a:t>
            </a:r>
          </a:p>
        </p:txBody>
      </p:sp>
      <p:pic>
        <p:nvPicPr>
          <p:cNvPr id="10" name="Picture 9"/>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98839" y="4818981"/>
            <a:ext cx="316698" cy="267898"/>
          </a:xfrm>
          <a:prstGeom prst="rect">
            <a:avLst/>
          </a:prstGeom>
        </p:spPr>
      </p:pic>
      <p:pic>
        <p:nvPicPr>
          <p:cNvPr id="6" name="Picture 5">
            <a:extLst>
              <a:ext uri="{FF2B5EF4-FFF2-40B4-BE49-F238E27FC236}">
                <a16:creationId xmlns:a16="http://schemas.microsoft.com/office/drawing/2014/main" id="{0C0193E7-8C3A-8341-BD12-4B1D3DA4EE6C}"/>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03746" y="126366"/>
            <a:ext cx="752475" cy="857250"/>
          </a:xfrm>
          <a:prstGeom prst="rect">
            <a:avLst/>
          </a:prstGeom>
        </p:spPr>
      </p:pic>
    </p:spTree>
    <p:extLst>
      <p:ext uri="{BB962C8B-B14F-4D97-AF65-F5344CB8AC3E}">
        <p14:creationId xmlns:p14="http://schemas.microsoft.com/office/powerpoint/2010/main" val="18174902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297861" y="126367"/>
            <a:ext cx="7364361" cy="994172"/>
          </a:xfrm>
        </p:spPr>
        <p:txBody>
          <a:bodyPr>
            <a:normAutofit/>
          </a:bodyPr>
          <a:lstStyle>
            <a:lvl1pPr>
              <a:defRPr sz="2400"/>
            </a:lvl1pPr>
          </a:lstStyle>
          <a:p>
            <a:r>
              <a:rPr lang="en-US" dirty="0"/>
              <a:t>Click to edit Master title style</a:t>
            </a:r>
          </a:p>
        </p:txBody>
      </p:sp>
      <p:sp>
        <p:nvSpPr>
          <p:cNvPr id="3" name="Content Placeholder 2"/>
          <p:cNvSpPr>
            <a:spLocks noGrp="1"/>
          </p:cNvSpPr>
          <p:nvPr>
            <p:ph sz="half" idx="1"/>
          </p:nvPr>
        </p:nvSpPr>
        <p:spPr>
          <a:xfrm>
            <a:off x="628650" y="1369219"/>
            <a:ext cx="3886200" cy="3449762"/>
          </a:xfrm>
        </p:spPr>
        <p:txBody>
          <a:bodyPr>
            <a:normAutofit/>
          </a:bodyPr>
          <a:lstStyle>
            <a:lvl1pPr>
              <a:lnSpc>
                <a:spcPct val="100000"/>
              </a:lnSpc>
              <a:defRPr sz="1500"/>
            </a:lvl1pPr>
            <a:lvl2pPr>
              <a:lnSpc>
                <a:spcPct val="100000"/>
              </a:lnSpc>
              <a:defRPr sz="1350"/>
            </a:lvl2pPr>
            <a:lvl3pPr>
              <a:lnSpc>
                <a:spcPct val="100000"/>
              </a:lnSpc>
              <a:defRPr sz="1200"/>
            </a:lvl3pPr>
            <a:lvl4pPr>
              <a:lnSpc>
                <a:spcPct val="100000"/>
              </a:lnSpc>
              <a:defRPr sz="900"/>
            </a:lvl4pPr>
            <a:lvl5pPr>
              <a:lnSpc>
                <a:spcPct val="100000"/>
              </a:lnSpc>
              <a:defRPr sz="9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4629150" y="1369219"/>
            <a:ext cx="3886200" cy="3449762"/>
          </a:xfrm>
        </p:spPr>
        <p:txBody>
          <a:bodyPr>
            <a:normAutofit/>
          </a:bodyPr>
          <a:lstStyle>
            <a:lvl1pPr>
              <a:lnSpc>
                <a:spcPct val="100000"/>
              </a:lnSpc>
              <a:defRPr sz="1500"/>
            </a:lvl1pPr>
            <a:lvl2pPr>
              <a:lnSpc>
                <a:spcPct val="100000"/>
              </a:lnSpc>
              <a:defRPr sz="1350"/>
            </a:lvl2pPr>
            <a:lvl3pPr>
              <a:lnSpc>
                <a:spcPct val="100000"/>
              </a:lnSpc>
              <a:defRPr sz="1200"/>
            </a:lvl3pPr>
            <a:lvl4pPr>
              <a:lnSpc>
                <a:spcPct val="100000"/>
              </a:lnSpc>
              <a:defRPr sz="900"/>
            </a:lvl4pPr>
            <a:lvl5pPr>
              <a:lnSpc>
                <a:spcPct val="100000"/>
              </a:lnSpc>
              <a:defRPr sz="9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Footer Placeholder 4"/>
          <p:cNvSpPr txBox="1">
            <a:spLocks/>
          </p:cNvSpPr>
          <p:nvPr userDrawn="1"/>
        </p:nvSpPr>
        <p:spPr>
          <a:xfrm>
            <a:off x="415537" y="4869657"/>
            <a:ext cx="3248526" cy="273844"/>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1013">
                <a:ln w="0"/>
                <a:solidFill>
                  <a:srgbClr val="003767"/>
                </a:solidFill>
                <a:effectLst>
                  <a:outerShdw blurRad="38100" dist="25400" dir="5400000" algn="ctr" rotWithShape="0">
                    <a:srgbClr val="6E747A">
                      <a:alpha val="43000"/>
                    </a:srgbClr>
                  </a:outerShdw>
                </a:effectLst>
              </a:rPr>
              <a:t>North Carolina Community College System</a:t>
            </a:r>
          </a:p>
        </p:txBody>
      </p:sp>
      <p:pic>
        <p:nvPicPr>
          <p:cNvPr id="11" name="Picture 10"/>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98839" y="4818981"/>
            <a:ext cx="316698" cy="267898"/>
          </a:xfrm>
          <a:prstGeom prst="rect">
            <a:avLst/>
          </a:prstGeom>
        </p:spPr>
      </p:pic>
      <p:pic>
        <p:nvPicPr>
          <p:cNvPr id="12" name="Picture 11"/>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03746" y="126366"/>
            <a:ext cx="1014811" cy="858438"/>
          </a:xfrm>
          <a:prstGeom prst="rect">
            <a:avLst/>
          </a:prstGeom>
        </p:spPr>
      </p:pic>
      <p:cxnSp>
        <p:nvCxnSpPr>
          <p:cNvPr id="14" name="Straight Connector 13" title="Gold Line"/>
          <p:cNvCxnSpPr/>
          <p:nvPr userDrawn="1"/>
        </p:nvCxnSpPr>
        <p:spPr>
          <a:xfrm flipV="1">
            <a:off x="1297858" y="1220720"/>
            <a:ext cx="6468364" cy="3396"/>
          </a:xfrm>
          <a:prstGeom prst="line">
            <a:avLst/>
          </a:prstGeom>
          <a:ln w="38100" cap="rnd" cmpd="sng">
            <a:solidFill>
              <a:srgbClr val="EEB111"/>
            </a:solidFill>
            <a:roun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2093644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629842" y="1260872"/>
            <a:ext cx="3868340" cy="617934"/>
          </a:xfrm>
        </p:spPr>
        <p:txBody>
          <a:bodyPr anchor="b">
            <a:normAutofit/>
          </a:bodyPr>
          <a:lstStyle>
            <a:lvl1pPr marL="0" indent="0">
              <a:buNone/>
              <a:defRPr sz="1350" b="1"/>
            </a:lvl1pPr>
            <a:lvl2pPr marL="192881" indent="0">
              <a:buNone/>
              <a:defRPr sz="844" b="1"/>
            </a:lvl2pPr>
            <a:lvl3pPr marL="385763" indent="0">
              <a:buNone/>
              <a:defRPr sz="760" b="1"/>
            </a:lvl3pPr>
            <a:lvl4pPr marL="578644" indent="0">
              <a:buNone/>
              <a:defRPr sz="675" b="1"/>
            </a:lvl4pPr>
            <a:lvl5pPr marL="771525" indent="0">
              <a:buNone/>
              <a:defRPr sz="675" b="1"/>
            </a:lvl5pPr>
            <a:lvl6pPr marL="964406" indent="0">
              <a:buNone/>
              <a:defRPr sz="675" b="1"/>
            </a:lvl6pPr>
            <a:lvl7pPr marL="1157288" indent="0">
              <a:buNone/>
              <a:defRPr sz="675" b="1"/>
            </a:lvl7pPr>
            <a:lvl8pPr marL="1350169" indent="0">
              <a:buNone/>
              <a:defRPr sz="675" b="1"/>
            </a:lvl8pPr>
            <a:lvl9pPr marL="1543050" indent="0">
              <a:buNone/>
              <a:defRPr sz="675" b="1"/>
            </a:lvl9pPr>
          </a:lstStyle>
          <a:p>
            <a:pPr lvl="0"/>
            <a:r>
              <a:rPr lang="en-US" dirty="0"/>
              <a:t>Click to edit Master text styles</a:t>
            </a:r>
          </a:p>
        </p:txBody>
      </p:sp>
      <p:sp>
        <p:nvSpPr>
          <p:cNvPr id="4" name="Content Placeholder 3"/>
          <p:cNvSpPr>
            <a:spLocks noGrp="1"/>
          </p:cNvSpPr>
          <p:nvPr>
            <p:ph sz="half" idx="2"/>
          </p:nvPr>
        </p:nvSpPr>
        <p:spPr>
          <a:xfrm>
            <a:off x="629842" y="1878807"/>
            <a:ext cx="3868340" cy="2940175"/>
          </a:xfrm>
        </p:spPr>
        <p:txBody>
          <a:bodyPr>
            <a:normAutofit/>
          </a:bodyPr>
          <a:lstStyle>
            <a:lvl1pPr>
              <a:lnSpc>
                <a:spcPct val="100000"/>
              </a:lnSpc>
              <a:defRPr sz="1500"/>
            </a:lvl1pPr>
            <a:lvl2pPr>
              <a:lnSpc>
                <a:spcPct val="100000"/>
              </a:lnSpc>
              <a:defRPr sz="1350"/>
            </a:lvl2pPr>
            <a:lvl3pPr>
              <a:lnSpc>
                <a:spcPct val="100000"/>
              </a:lnSpc>
              <a:defRPr sz="1200"/>
            </a:lvl3pPr>
            <a:lvl4pPr>
              <a:lnSpc>
                <a:spcPct val="100000"/>
              </a:lnSpc>
              <a:defRPr sz="900"/>
            </a:lvl4pPr>
            <a:lvl5pPr>
              <a:lnSpc>
                <a:spcPct val="100000"/>
              </a:lnSpc>
              <a:defRPr sz="9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4629155" y="1260872"/>
            <a:ext cx="3887391" cy="617934"/>
          </a:xfrm>
        </p:spPr>
        <p:txBody>
          <a:bodyPr anchor="b">
            <a:normAutofit/>
          </a:bodyPr>
          <a:lstStyle>
            <a:lvl1pPr marL="0" indent="0">
              <a:buNone/>
              <a:defRPr sz="1350" b="1"/>
            </a:lvl1pPr>
            <a:lvl2pPr marL="192881" indent="0">
              <a:buNone/>
              <a:defRPr sz="844" b="1"/>
            </a:lvl2pPr>
            <a:lvl3pPr marL="385763" indent="0">
              <a:buNone/>
              <a:defRPr sz="760" b="1"/>
            </a:lvl3pPr>
            <a:lvl4pPr marL="578644" indent="0">
              <a:buNone/>
              <a:defRPr sz="675" b="1"/>
            </a:lvl4pPr>
            <a:lvl5pPr marL="771525" indent="0">
              <a:buNone/>
              <a:defRPr sz="675" b="1"/>
            </a:lvl5pPr>
            <a:lvl6pPr marL="964406" indent="0">
              <a:buNone/>
              <a:defRPr sz="675" b="1"/>
            </a:lvl6pPr>
            <a:lvl7pPr marL="1157288" indent="0">
              <a:buNone/>
              <a:defRPr sz="675" b="1"/>
            </a:lvl7pPr>
            <a:lvl8pPr marL="1350169" indent="0">
              <a:buNone/>
              <a:defRPr sz="675" b="1"/>
            </a:lvl8pPr>
            <a:lvl9pPr marL="1543050" indent="0">
              <a:buNone/>
              <a:defRPr sz="675" b="1"/>
            </a:lvl9pPr>
          </a:lstStyle>
          <a:p>
            <a:pPr lvl="0"/>
            <a:r>
              <a:rPr lang="en-US"/>
              <a:t>Click to edit Master text styles</a:t>
            </a:r>
          </a:p>
        </p:txBody>
      </p:sp>
      <p:sp>
        <p:nvSpPr>
          <p:cNvPr id="6" name="Content Placeholder 5"/>
          <p:cNvSpPr>
            <a:spLocks noGrp="1"/>
          </p:cNvSpPr>
          <p:nvPr>
            <p:ph sz="quarter" idx="4"/>
          </p:nvPr>
        </p:nvSpPr>
        <p:spPr>
          <a:xfrm>
            <a:off x="4629155" y="1878807"/>
            <a:ext cx="3887391" cy="2940175"/>
          </a:xfrm>
        </p:spPr>
        <p:txBody>
          <a:bodyPr>
            <a:normAutofit/>
          </a:bodyPr>
          <a:lstStyle>
            <a:lvl1pPr>
              <a:lnSpc>
                <a:spcPct val="100000"/>
              </a:lnSpc>
              <a:defRPr sz="1500"/>
            </a:lvl1pPr>
            <a:lvl2pPr>
              <a:lnSpc>
                <a:spcPct val="100000"/>
              </a:lnSpc>
              <a:defRPr sz="1350"/>
            </a:lvl2pPr>
            <a:lvl3pPr>
              <a:lnSpc>
                <a:spcPct val="100000"/>
              </a:lnSpc>
              <a:defRPr sz="1200"/>
            </a:lvl3pPr>
            <a:lvl4pPr>
              <a:lnSpc>
                <a:spcPct val="100000"/>
              </a:lnSpc>
              <a:defRPr sz="900"/>
            </a:lvl4pPr>
            <a:lvl5pPr>
              <a:lnSpc>
                <a:spcPct val="100000"/>
              </a:lnSpc>
              <a:defRPr sz="9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2" name="Footer Placeholder 4"/>
          <p:cNvSpPr txBox="1">
            <a:spLocks/>
          </p:cNvSpPr>
          <p:nvPr userDrawn="1"/>
        </p:nvSpPr>
        <p:spPr>
          <a:xfrm>
            <a:off x="415537" y="4869657"/>
            <a:ext cx="3248526" cy="273844"/>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1013">
                <a:ln w="0"/>
                <a:solidFill>
                  <a:srgbClr val="003767"/>
                </a:solidFill>
                <a:effectLst>
                  <a:outerShdw blurRad="38100" dist="25400" dir="5400000" algn="ctr" rotWithShape="0">
                    <a:srgbClr val="6E747A">
                      <a:alpha val="43000"/>
                    </a:srgbClr>
                  </a:outerShdw>
                </a:effectLst>
              </a:rPr>
              <a:t>North Carolina Community College System</a:t>
            </a:r>
          </a:p>
        </p:txBody>
      </p:sp>
      <p:pic>
        <p:nvPicPr>
          <p:cNvPr id="13" name="Picture 12"/>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98839" y="4818981"/>
            <a:ext cx="316698" cy="267898"/>
          </a:xfrm>
          <a:prstGeom prst="rect">
            <a:avLst/>
          </a:prstGeom>
        </p:spPr>
      </p:pic>
      <p:cxnSp>
        <p:nvCxnSpPr>
          <p:cNvPr id="14" name="Straight Connector 13" title="Gold Line"/>
          <p:cNvCxnSpPr/>
          <p:nvPr userDrawn="1"/>
        </p:nvCxnSpPr>
        <p:spPr>
          <a:xfrm flipV="1">
            <a:off x="1297858" y="1220720"/>
            <a:ext cx="6468364" cy="3396"/>
          </a:xfrm>
          <a:prstGeom prst="line">
            <a:avLst/>
          </a:prstGeom>
          <a:ln w="38100" cap="rnd" cmpd="sng">
            <a:solidFill>
              <a:srgbClr val="EEB111"/>
            </a:solidFill>
            <a:round/>
          </a:ln>
        </p:spPr>
        <p:style>
          <a:lnRef idx="1">
            <a:schemeClr val="accent1"/>
          </a:lnRef>
          <a:fillRef idx="0">
            <a:schemeClr val="accent1"/>
          </a:fillRef>
          <a:effectRef idx="0">
            <a:schemeClr val="accent1"/>
          </a:effectRef>
          <a:fontRef idx="minor">
            <a:schemeClr val="tx1"/>
          </a:fontRef>
        </p:style>
      </p:cxnSp>
      <p:sp>
        <p:nvSpPr>
          <p:cNvPr id="15" name="Title 1"/>
          <p:cNvSpPr>
            <a:spLocks noGrp="1"/>
          </p:cNvSpPr>
          <p:nvPr>
            <p:ph type="title"/>
          </p:nvPr>
        </p:nvSpPr>
        <p:spPr>
          <a:xfrm>
            <a:off x="1297861" y="126367"/>
            <a:ext cx="7364361" cy="994172"/>
          </a:xfrm>
        </p:spPr>
        <p:txBody>
          <a:bodyPr>
            <a:normAutofit/>
          </a:bodyPr>
          <a:lstStyle>
            <a:lvl1pPr>
              <a:defRPr sz="2400"/>
            </a:lvl1pPr>
          </a:lstStyle>
          <a:p>
            <a:r>
              <a:rPr lang="en-US" dirty="0"/>
              <a:t>Click to edit Master title style</a:t>
            </a:r>
          </a:p>
        </p:txBody>
      </p:sp>
      <p:pic>
        <p:nvPicPr>
          <p:cNvPr id="16" name="Picture 15"/>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03746" y="126366"/>
            <a:ext cx="752475" cy="857250"/>
          </a:xfrm>
          <a:prstGeom prst="rect">
            <a:avLst/>
          </a:prstGeom>
        </p:spPr>
      </p:pic>
    </p:spTree>
    <p:extLst>
      <p:ext uri="{BB962C8B-B14F-4D97-AF65-F5344CB8AC3E}">
        <p14:creationId xmlns:p14="http://schemas.microsoft.com/office/powerpoint/2010/main" val="142995589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9" name="Footer Placeholder 4"/>
          <p:cNvSpPr txBox="1">
            <a:spLocks/>
          </p:cNvSpPr>
          <p:nvPr userDrawn="1"/>
        </p:nvSpPr>
        <p:spPr>
          <a:xfrm>
            <a:off x="415537" y="4869657"/>
            <a:ext cx="3248526" cy="273844"/>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1013" dirty="0">
                <a:ln w="0"/>
                <a:solidFill>
                  <a:srgbClr val="003767"/>
                </a:solidFill>
                <a:effectLst>
                  <a:outerShdw blurRad="38100" dist="25400" dir="5400000" algn="ctr" rotWithShape="0">
                    <a:srgbClr val="6E747A">
                      <a:alpha val="43000"/>
                    </a:srgbClr>
                  </a:outerShdw>
                </a:effectLst>
              </a:rPr>
              <a:t>North Carolina Community College System</a:t>
            </a:r>
          </a:p>
        </p:txBody>
      </p:sp>
      <p:pic>
        <p:nvPicPr>
          <p:cNvPr id="10" name="Picture 9"/>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98839" y="4818981"/>
            <a:ext cx="228600" cy="266700"/>
          </a:xfrm>
          <a:prstGeom prst="rect">
            <a:avLst/>
          </a:prstGeom>
        </p:spPr>
      </p:pic>
      <p:sp>
        <p:nvSpPr>
          <p:cNvPr id="12" name="Title 1"/>
          <p:cNvSpPr>
            <a:spLocks noGrp="1"/>
          </p:cNvSpPr>
          <p:nvPr>
            <p:ph type="title"/>
          </p:nvPr>
        </p:nvSpPr>
        <p:spPr>
          <a:xfrm>
            <a:off x="1297861" y="126367"/>
            <a:ext cx="7364361" cy="994172"/>
          </a:xfrm>
        </p:spPr>
        <p:txBody>
          <a:bodyPr>
            <a:normAutofit/>
          </a:bodyPr>
          <a:lstStyle>
            <a:lvl1pPr>
              <a:defRPr sz="2400"/>
            </a:lvl1pPr>
          </a:lstStyle>
          <a:p>
            <a:r>
              <a:rPr lang="en-US" dirty="0"/>
              <a:t>Click to edit Master title style</a:t>
            </a:r>
          </a:p>
        </p:txBody>
      </p:sp>
      <p:pic>
        <p:nvPicPr>
          <p:cNvPr id="13" name="Picture 12"/>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03746" y="126366"/>
            <a:ext cx="752475" cy="857250"/>
          </a:xfrm>
          <a:prstGeom prst="rect">
            <a:avLst/>
          </a:prstGeom>
        </p:spPr>
      </p:pic>
      <p:cxnSp>
        <p:nvCxnSpPr>
          <p:cNvPr id="14" name="Straight Connector 13" title="Gold Line"/>
          <p:cNvCxnSpPr/>
          <p:nvPr userDrawn="1"/>
        </p:nvCxnSpPr>
        <p:spPr>
          <a:xfrm flipV="1">
            <a:off x="1297858" y="1220720"/>
            <a:ext cx="6468364" cy="3396"/>
          </a:xfrm>
          <a:prstGeom prst="line">
            <a:avLst/>
          </a:prstGeom>
          <a:ln w="38100" cap="rnd" cmpd="sng">
            <a:solidFill>
              <a:srgbClr val="EEB111"/>
            </a:solidFill>
            <a:roun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3782733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Footer Placeholder 4"/>
          <p:cNvSpPr txBox="1">
            <a:spLocks/>
          </p:cNvSpPr>
          <p:nvPr userDrawn="1"/>
        </p:nvSpPr>
        <p:spPr>
          <a:xfrm>
            <a:off x="415537" y="4869657"/>
            <a:ext cx="3248526" cy="273844"/>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1013">
                <a:ln w="0"/>
                <a:solidFill>
                  <a:srgbClr val="003767"/>
                </a:solidFill>
                <a:effectLst>
                  <a:outerShdw blurRad="38100" dist="25400" dir="5400000" algn="ctr" rotWithShape="0">
                    <a:srgbClr val="6E747A">
                      <a:alpha val="43000"/>
                    </a:srgbClr>
                  </a:outerShdw>
                </a:effectLst>
              </a:rPr>
              <a:t>North Carolina Community College System</a:t>
            </a:r>
          </a:p>
        </p:txBody>
      </p:sp>
      <p:pic>
        <p:nvPicPr>
          <p:cNvPr id="3" name="Picture 2"/>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98839" y="4818981"/>
            <a:ext cx="228600" cy="266700"/>
          </a:xfrm>
          <a:prstGeom prst="rect">
            <a:avLst/>
          </a:prstGeom>
        </p:spPr>
      </p:pic>
    </p:spTree>
    <p:extLst>
      <p:ext uri="{BB962C8B-B14F-4D97-AF65-F5344CB8AC3E}">
        <p14:creationId xmlns:p14="http://schemas.microsoft.com/office/powerpoint/2010/main" val="250544938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342900"/>
            <a:ext cx="2949178" cy="1200150"/>
          </a:xfrm>
        </p:spPr>
        <p:txBody>
          <a:bodyPr anchor="b"/>
          <a:lstStyle>
            <a:lvl1pPr>
              <a:defRPr sz="1350"/>
            </a:lvl1pPr>
          </a:lstStyle>
          <a:p>
            <a:r>
              <a:rPr lang="en-US"/>
              <a:t>Click to edit Master title style</a:t>
            </a:r>
          </a:p>
        </p:txBody>
      </p:sp>
      <p:sp>
        <p:nvSpPr>
          <p:cNvPr id="3" name="Content Placeholder 2"/>
          <p:cNvSpPr>
            <a:spLocks noGrp="1"/>
          </p:cNvSpPr>
          <p:nvPr>
            <p:ph idx="1"/>
          </p:nvPr>
        </p:nvSpPr>
        <p:spPr>
          <a:xfrm>
            <a:off x="3887391" y="740574"/>
            <a:ext cx="4629150" cy="3655219"/>
          </a:xfrm>
        </p:spPr>
        <p:txBody>
          <a:bodyPr/>
          <a:lstStyle>
            <a:lvl1pPr>
              <a:defRPr sz="1350"/>
            </a:lvl1pPr>
            <a:lvl2pPr>
              <a:defRPr sz="1181"/>
            </a:lvl2pPr>
            <a:lvl3pPr>
              <a:defRPr sz="1013"/>
            </a:lvl3pPr>
            <a:lvl4pPr>
              <a:defRPr sz="844"/>
            </a:lvl4pPr>
            <a:lvl5pPr>
              <a:defRPr sz="844"/>
            </a:lvl5pPr>
            <a:lvl6pPr>
              <a:defRPr sz="844"/>
            </a:lvl6pPr>
            <a:lvl7pPr>
              <a:defRPr sz="844"/>
            </a:lvl7pPr>
            <a:lvl8pPr>
              <a:defRPr sz="844"/>
            </a:lvl8pPr>
            <a:lvl9pPr>
              <a:defRPr sz="844"/>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29841" y="1543051"/>
            <a:ext cx="2949178" cy="2858691"/>
          </a:xfrm>
        </p:spPr>
        <p:txBody>
          <a:bodyPr/>
          <a:lstStyle>
            <a:lvl1pPr marL="0" indent="0">
              <a:buNone/>
              <a:defRPr sz="675"/>
            </a:lvl1pPr>
            <a:lvl2pPr marL="192881" indent="0">
              <a:buNone/>
              <a:defRPr sz="591"/>
            </a:lvl2pPr>
            <a:lvl3pPr marL="385763" indent="0">
              <a:buNone/>
              <a:defRPr sz="506"/>
            </a:lvl3pPr>
            <a:lvl4pPr marL="578644" indent="0">
              <a:buNone/>
              <a:defRPr sz="422"/>
            </a:lvl4pPr>
            <a:lvl5pPr marL="771525" indent="0">
              <a:buNone/>
              <a:defRPr sz="422"/>
            </a:lvl5pPr>
            <a:lvl6pPr marL="964406" indent="0">
              <a:buNone/>
              <a:defRPr sz="422"/>
            </a:lvl6pPr>
            <a:lvl7pPr marL="1157288" indent="0">
              <a:buNone/>
              <a:defRPr sz="422"/>
            </a:lvl7pPr>
            <a:lvl8pPr marL="1350169" indent="0">
              <a:buNone/>
              <a:defRPr sz="422"/>
            </a:lvl8pPr>
            <a:lvl9pPr marL="1543050" indent="0">
              <a:buNone/>
              <a:defRPr sz="422"/>
            </a:lvl9pPr>
          </a:lstStyle>
          <a:p>
            <a:pPr lvl="0"/>
            <a:r>
              <a:rPr lang="en-US"/>
              <a:t>Click to edit Master text styles</a:t>
            </a:r>
          </a:p>
        </p:txBody>
      </p:sp>
      <p:sp>
        <p:nvSpPr>
          <p:cNvPr id="5" name="Date Placeholder 4"/>
          <p:cNvSpPr>
            <a:spLocks noGrp="1"/>
          </p:cNvSpPr>
          <p:nvPr>
            <p:ph type="dt" sz="half" idx="10"/>
          </p:nvPr>
        </p:nvSpPr>
        <p:spPr>
          <a:xfrm>
            <a:off x="6457950" y="4662186"/>
            <a:ext cx="2057400" cy="273844"/>
          </a:xfrm>
          <a:prstGeom prst="rect">
            <a:avLst/>
          </a:prstGeom>
        </p:spPr>
        <p:txBody>
          <a:bodyPr/>
          <a:lstStyle/>
          <a:p>
            <a:fld id="{47CC054E-03C2-4BA4-B0DC-8A52C253DBFA}" type="datetimeFigureOut">
              <a:rPr lang="en-US" smtClean="0"/>
              <a:t>3/12/20</a:t>
            </a:fld>
            <a:endParaRPr lang="en-US"/>
          </a:p>
        </p:txBody>
      </p:sp>
      <p:sp>
        <p:nvSpPr>
          <p:cNvPr id="7" name="Slide Number Placeholder 6"/>
          <p:cNvSpPr>
            <a:spLocks noGrp="1"/>
          </p:cNvSpPr>
          <p:nvPr>
            <p:ph type="sldNum" sz="quarter" idx="12"/>
          </p:nvPr>
        </p:nvSpPr>
        <p:spPr>
          <a:xfrm>
            <a:off x="3543300" y="4662186"/>
            <a:ext cx="2057400" cy="273844"/>
          </a:xfrm>
          <a:prstGeom prst="rect">
            <a:avLst/>
          </a:prstGeom>
        </p:spPr>
        <p:txBody>
          <a:bodyPr/>
          <a:lstStyle/>
          <a:p>
            <a:fld id="{DD5DC98F-6F3D-4D37-8801-59C812F9270D}" type="slidenum">
              <a:rPr lang="en-US" smtClean="0"/>
              <a:t>‹#›</a:t>
            </a:fld>
            <a:endParaRPr lang="en-US"/>
          </a:p>
        </p:txBody>
      </p:sp>
      <p:sp>
        <p:nvSpPr>
          <p:cNvPr id="10" name="Footer Placeholder 4">
            <a:extLst>
              <a:ext uri="{FF2B5EF4-FFF2-40B4-BE49-F238E27FC236}">
                <a16:creationId xmlns:a16="http://schemas.microsoft.com/office/drawing/2014/main" id="{3997739B-6BCB-944F-885D-A4626BD40C62}"/>
              </a:ext>
            </a:extLst>
          </p:cNvPr>
          <p:cNvSpPr txBox="1">
            <a:spLocks/>
          </p:cNvSpPr>
          <p:nvPr userDrawn="1"/>
        </p:nvSpPr>
        <p:spPr>
          <a:xfrm>
            <a:off x="415537" y="4869657"/>
            <a:ext cx="3248526" cy="273844"/>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1013" dirty="0">
                <a:ln w="0"/>
                <a:solidFill>
                  <a:srgbClr val="003767"/>
                </a:solidFill>
                <a:effectLst>
                  <a:outerShdw blurRad="38100" dist="25400" dir="5400000" algn="ctr" rotWithShape="0">
                    <a:srgbClr val="6E747A">
                      <a:alpha val="43000"/>
                    </a:srgbClr>
                  </a:outerShdw>
                </a:effectLst>
              </a:rPr>
              <a:t>North Carolina Community College System</a:t>
            </a:r>
          </a:p>
        </p:txBody>
      </p:sp>
      <p:pic>
        <p:nvPicPr>
          <p:cNvPr id="11" name="Picture 10">
            <a:extLst>
              <a:ext uri="{FF2B5EF4-FFF2-40B4-BE49-F238E27FC236}">
                <a16:creationId xmlns:a16="http://schemas.microsoft.com/office/drawing/2014/main" id="{D9633E34-A1D4-BB4A-85A7-17288D2EA0BD}"/>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98839" y="4818981"/>
            <a:ext cx="228600" cy="266700"/>
          </a:xfrm>
          <a:prstGeom prst="rect">
            <a:avLst/>
          </a:prstGeom>
        </p:spPr>
      </p:pic>
    </p:spTree>
    <p:extLst>
      <p:ext uri="{BB962C8B-B14F-4D97-AF65-F5344CB8AC3E}">
        <p14:creationId xmlns:p14="http://schemas.microsoft.com/office/powerpoint/2010/main" val="375202085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342900"/>
            <a:ext cx="2949178" cy="1200150"/>
          </a:xfrm>
        </p:spPr>
        <p:txBody>
          <a:bodyPr anchor="b"/>
          <a:lstStyle>
            <a:lvl1pPr>
              <a:defRPr sz="1350"/>
            </a:lvl1pPr>
          </a:lstStyle>
          <a:p>
            <a:r>
              <a:rPr lang="en-US"/>
              <a:t>Click to edit Master title style</a:t>
            </a:r>
          </a:p>
        </p:txBody>
      </p:sp>
      <p:sp>
        <p:nvSpPr>
          <p:cNvPr id="3" name="Picture Placeholder 2"/>
          <p:cNvSpPr>
            <a:spLocks noGrp="1"/>
          </p:cNvSpPr>
          <p:nvPr>
            <p:ph type="pic" idx="1"/>
          </p:nvPr>
        </p:nvSpPr>
        <p:spPr>
          <a:xfrm>
            <a:off x="3887391" y="740574"/>
            <a:ext cx="4629150" cy="3655219"/>
          </a:xfrm>
        </p:spPr>
        <p:txBody>
          <a:bodyPr/>
          <a:lstStyle>
            <a:lvl1pPr marL="0" indent="0">
              <a:buNone/>
              <a:defRPr sz="1350"/>
            </a:lvl1pPr>
            <a:lvl2pPr marL="192881" indent="0">
              <a:buNone/>
              <a:defRPr sz="1181"/>
            </a:lvl2pPr>
            <a:lvl3pPr marL="385763" indent="0">
              <a:buNone/>
              <a:defRPr sz="1013"/>
            </a:lvl3pPr>
            <a:lvl4pPr marL="578644" indent="0">
              <a:buNone/>
              <a:defRPr sz="844"/>
            </a:lvl4pPr>
            <a:lvl5pPr marL="771525" indent="0">
              <a:buNone/>
              <a:defRPr sz="844"/>
            </a:lvl5pPr>
            <a:lvl6pPr marL="964406" indent="0">
              <a:buNone/>
              <a:defRPr sz="844"/>
            </a:lvl6pPr>
            <a:lvl7pPr marL="1157288" indent="0">
              <a:buNone/>
              <a:defRPr sz="844"/>
            </a:lvl7pPr>
            <a:lvl8pPr marL="1350169" indent="0">
              <a:buNone/>
              <a:defRPr sz="844"/>
            </a:lvl8pPr>
            <a:lvl9pPr marL="1543050" indent="0">
              <a:buNone/>
              <a:defRPr sz="844"/>
            </a:lvl9pPr>
          </a:lstStyle>
          <a:p>
            <a:r>
              <a:rPr lang="en-US"/>
              <a:t>Drag picture to placeholder or click icon to add</a:t>
            </a:r>
          </a:p>
        </p:txBody>
      </p:sp>
      <p:sp>
        <p:nvSpPr>
          <p:cNvPr id="4" name="Text Placeholder 3"/>
          <p:cNvSpPr>
            <a:spLocks noGrp="1"/>
          </p:cNvSpPr>
          <p:nvPr>
            <p:ph type="body" sz="half" idx="2"/>
          </p:nvPr>
        </p:nvSpPr>
        <p:spPr>
          <a:xfrm>
            <a:off x="629841" y="1543051"/>
            <a:ext cx="2949178" cy="2858691"/>
          </a:xfrm>
        </p:spPr>
        <p:txBody>
          <a:bodyPr/>
          <a:lstStyle>
            <a:lvl1pPr marL="0" indent="0">
              <a:buNone/>
              <a:defRPr sz="675"/>
            </a:lvl1pPr>
            <a:lvl2pPr marL="192881" indent="0">
              <a:buNone/>
              <a:defRPr sz="591"/>
            </a:lvl2pPr>
            <a:lvl3pPr marL="385763" indent="0">
              <a:buNone/>
              <a:defRPr sz="506"/>
            </a:lvl3pPr>
            <a:lvl4pPr marL="578644" indent="0">
              <a:buNone/>
              <a:defRPr sz="422"/>
            </a:lvl4pPr>
            <a:lvl5pPr marL="771525" indent="0">
              <a:buNone/>
              <a:defRPr sz="422"/>
            </a:lvl5pPr>
            <a:lvl6pPr marL="964406" indent="0">
              <a:buNone/>
              <a:defRPr sz="422"/>
            </a:lvl6pPr>
            <a:lvl7pPr marL="1157288" indent="0">
              <a:buNone/>
              <a:defRPr sz="422"/>
            </a:lvl7pPr>
            <a:lvl8pPr marL="1350169" indent="0">
              <a:buNone/>
              <a:defRPr sz="422"/>
            </a:lvl8pPr>
            <a:lvl9pPr marL="1543050" indent="0">
              <a:buNone/>
              <a:defRPr sz="422"/>
            </a:lvl9pPr>
          </a:lstStyle>
          <a:p>
            <a:pPr lvl="0"/>
            <a:r>
              <a:rPr lang="en-US"/>
              <a:t>Click to edit Master text styles</a:t>
            </a:r>
          </a:p>
        </p:txBody>
      </p:sp>
      <p:sp>
        <p:nvSpPr>
          <p:cNvPr id="5" name="Date Placeholder 4"/>
          <p:cNvSpPr>
            <a:spLocks noGrp="1"/>
          </p:cNvSpPr>
          <p:nvPr>
            <p:ph type="dt" sz="half" idx="10"/>
          </p:nvPr>
        </p:nvSpPr>
        <p:spPr>
          <a:xfrm>
            <a:off x="6457950" y="4662186"/>
            <a:ext cx="2057400" cy="273844"/>
          </a:xfrm>
          <a:prstGeom prst="rect">
            <a:avLst/>
          </a:prstGeom>
        </p:spPr>
        <p:txBody>
          <a:bodyPr/>
          <a:lstStyle/>
          <a:p>
            <a:fld id="{47CC054E-03C2-4BA4-B0DC-8A52C253DBFA}" type="datetimeFigureOut">
              <a:rPr lang="en-US" smtClean="0"/>
              <a:t>3/12/20</a:t>
            </a:fld>
            <a:endParaRPr lang="en-US"/>
          </a:p>
        </p:txBody>
      </p:sp>
      <p:sp>
        <p:nvSpPr>
          <p:cNvPr id="7" name="Slide Number Placeholder 6"/>
          <p:cNvSpPr>
            <a:spLocks noGrp="1"/>
          </p:cNvSpPr>
          <p:nvPr>
            <p:ph type="sldNum" sz="quarter" idx="12"/>
          </p:nvPr>
        </p:nvSpPr>
        <p:spPr>
          <a:xfrm>
            <a:off x="3543300" y="4662186"/>
            <a:ext cx="2057400" cy="273844"/>
          </a:xfrm>
          <a:prstGeom prst="rect">
            <a:avLst/>
          </a:prstGeom>
        </p:spPr>
        <p:txBody>
          <a:bodyPr/>
          <a:lstStyle/>
          <a:p>
            <a:fld id="{DD5DC98F-6F3D-4D37-8801-59C812F9270D}" type="slidenum">
              <a:rPr lang="en-US" smtClean="0"/>
              <a:t>‹#›</a:t>
            </a:fld>
            <a:endParaRPr lang="en-US"/>
          </a:p>
        </p:txBody>
      </p:sp>
      <p:sp>
        <p:nvSpPr>
          <p:cNvPr id="10" name="Footer Placeholder 4">
            <a:extLst>
              <a:ext uri="{FF2B5EF4-FFF2-40B4-BE49-F238E27FC236}">
                <a16:creationId xmlns:a16="http://schemas.microsoft.com/office/drawing/2014/main" id="{A120F348-F657-2C44-82AB-394B493775BA}"/>
              </a:ext>
            </a:extLst>
          </p:cNvPr>
          <p:cNvSpPr txBox="1">
            <a:spLocks/>
          </p:cNvSpPr>
          <p:nvPr userDrawn="1"/>
        </p:nvSpPr>
        <p:spPr>
          <a:xfrm>
            <a:off x="415537" y="4869657"/>
            <a:ext cx="3248526" cy="273844"/>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1013" dirty="0">
                <a:ln w="0"/>
                <a:solidFill>
                  <a:srgbClr val="003767"/>
                </a:solidFill>
                <a:effectLst>
                  <a:outerShdw blurRad="38100" dist="25400" dir="5400000" algn="ctr" rotWithShape="0">
                    <a:srgbClr val="6E747A">
                      <a:alpha val="43000"/>
                    </a:srgbClr>
                  </a:outerShdw>
                </a:effectLst>
              </a:rPr>
              <a:t>North Carolina Community College System</a:t>
            </a:r>
          </a:p>
        </p:txBody>
      </p:sp>
      <p:pic>
        <p:nvPicPr>
          <p:cNvPr id="11" name="Picture 10">
            <a:extLst>
              <a:ext uri="{FF2B5EF4-FFF2-40B4-BE49-F238E27FC236}">
                <a16:creationId xmlns:a16="http://schemas.microsoft.com/office/drawing/2014/main" id="{AA0FAF21-9DD7-5947-9DAA-3DFB8049483E}"/>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98839" y="4818981"/>
            <a:ext cx="228600" cy="266700"/>
          </a:xfrm>
          <a:prstGeom prst="rect">
            <a:avLst/>
          </a:prstGeom>
        </p:spPr>
      </p:pic>
    </p:spTree>
    <p:extLst>
      <p:ext uri="{BB962C8B-B14F-4D97-AF65-F5344CB8AC3E}">
        <p14:creationId xmlns:p14="http://schemas.microsoft.com/office/powerpoint/2010/main" val="358584323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455549" y="273847"/>
            <a:ext cx="7059802" cy="994172"/>
          </a:xfrm>
          <a:prstGeom prst="rect">
            <a:avLst/>
          </a:prstGeom>
        </p:spPr>
        <p:txBody>
          <a:bodyPr vert="horz" lIns="91440" tIns="45720" rIns="91440" bIns="45720" rtlCol="0" anchor="ctr">
            <a:normAutofit/>
          </a:bodyPr>
          <a:lstStyle/>
          <a:p>
            <a:pPr>
              <a:lnSpc>
                <a:spcPct val="80000"/>
              </a:lnSpc>
            </a:pPr>
            <a:r>
              <a:rPr lang="en-US" sz="2025" b="0" cap="none" spc="0" dirty="0">
                <a:ln w="0"/>
                <a:solidFill>
                  <a:srgbClr val="003767"/>
                </a:solidFill>
                <a:effectLst>
                  <a:outerShdw blurRad="38100" dist="25400" dir="5400000" algn="ctr" rotWithShape="0">
                    <a:srgbClr val="6E747A">
                      <a:alpha val="43000"/>
                    </a:srgbClr>
                  </a:outerShdw>
                </a:effectLst>
              </a:rPr>
              <a:t>North Carolina </a:t>
            </a:r>
            <a:br>
              <a:rPr lang="en-US" sz="2025" b="0" cap="none" spc="0" dirty="0">
                <a:ln w="0"/>
                <a:solidFill>
                  <a:srgbClr val="003767"/>
                </a:solidFill>
                <a:effectLst>
                  <a:outerShdw blurRad="38100" dist="25400" dir="5400000" algn="ctr" rotWithShape="0">
                    <a:srgbClr val="6E747A">
                      <a:alpha val="43000"/>
                    </a:srgbClr>
                  </a:outerShdw>
                </a:effectLst>
              </a:rPr>
            </a:br>
            <a:r>
              <a:rPr lang="en-US" sz="2025" b="0" cap="none" spc="0" dirty="0">
                <a:ln w="0"/>
                <a:solidFill>
                  <a:srgbClr val="003767"/>
                </a:solidFill>
                <a:effectLst>
                  <a:outerShdw blurRad="38100" dist="25400" dir="5400000" algn="ctr" rotWithShape="0">
                    <a:srgbClr val="6E747A">
                      <a:alpha val="43000"/>
                    </a:srgbClr>
                  </a:outerShdw>
                </a:effectLst>
              </a:rPr>
              <a:t>Community College System</a:t>
            </a:r>
          </a:p>
        </p:txBody>
      </p:sp>
      <p:sp>
        <p:nvSpPr>
          <p:cNvPr id="3" name="Text Placeholder 2"/>
          <p:cNvSpPr>
            <a:spLocks noGrp="1"/>
          </p:cNvSpPr>
          <p:nvPr>
            <p:ph type="body" idx="1"/>
          </p:nvPr>
        </p:nvSpPr>
        <p:spPr>
          <a:xfrm>
            <a:off x="628650" y="1369219"/>
            <a:ext cx="7886700" cy="3263504"/>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99978568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385763" rtl="0" eaLnBrk="1" latinLnBrk="0" hangingPunct="1">
        <a:lnSpc>
          <a:spcPct val="90000"/>
        </a:lnSpc>
        <a:spcBef>
          <a:spcPct val="0"/>
        </a:spcBef>
        <a:buNone/>
        <a:defRPr sz="2400" b="1" kern="1200">
          <a:ln w="0">
            <a:solidFill>
              <a:schemeClr val="accent1"/>
            </a:solidFill>
          </a:ln>
          <a:solidFill>
            <a:schemeClr val="tx1"/>
          </a:solidFill>
          <a:latin typeface="+mj-lt"/>
          <a:ea typeface="+mj-ea"/>
          <a:cs typeface="+mj-cs"/>
        </a:defRPr>
      </a:lvl1pPr>
    </p:titleStyle>
    <p:bodyStyle>
      <a:lvl1pPr marL="96441" indent="-96441" algn="l" defTabSz="385763" rtl="0" eaLnBrk="1" latinLnBrk="0" hangingPunct="1">
        <a:lnSpc>
          <a:spcPct val="90000"/>
        </a:lnSpc>
        <a:spcBef>
          <a:spcPts val="422"/>
        </a:spcBef>
        <a:buFont typeface="Arial" panose="020B0604020202020204" pitchFamily="34" charset="0"/>
        <a:buChar char="•"/>
        <a:defRPr sz="2100" kern="1200">
          <a:solidFill>
            <a:schemeClr val="tx1"/>
          </a:solidFill>
          <a:latin typeface="HelvLight" pitchFamily="2" charset="0"/>
          <a:ea typeface="+mn-ea"/>
          <a:cs typeface="+mn-cs"/>
        </a:defRPr>
      </a:lvl1pPr>
      <a:lvl2pPr marL="289322" indent="-96441" algn="l" defTabSz="385763" rtl="0" eaLnBrk="1" latinLnBrk="0" hangingPunct="1">
        <a:lnSpc>
          <a:spcPct val="90000"/>
        </a:lnSpc>
        <a:spcBef>
          <a:spcPts val="211"/>
        </a:spcBef>
        <a:buFont typeface="Arial" panose="020B0604020202020204" pitchFamily="34" charset="0"/>
        <a:buChar char="•"/>
        <a:defRPr sz="1800" kern="1200">
          <a:solidFill>
            <a:schemeClr val="tx1"/>
          </a:solidFill>
          <a:latin typeface="HelvLight" pitchFamily="2" charset="0"/>
          <a:ea typeface="+mn-ea"/>
          <a:cs typeface="+mn-cs"/>
        </a:defRPr>
      </a:lvl2pPr>
      <a:lvl3pPr marL="482204" indent="-96441" algn="l" defTabSz="385763" rtl="0" eaLnBrk="1" latinLnBrk="0" hangingPunct="1">
        <a:lnSpc>
          <a:spcPct val="90000"/>
        </a:lnSpc>
        <a:spcBef>
          <a:spcPts val="211"/>
        </a:spcBef>
        <a:buFont typeface="Arial" panose="020B0604020202020204" pitchFamily="34" charset="0"/>
        <a:buChar char="•"/>
        <a:defRPr sz="1650" kern="1200">
          <a:solidFill>
            <a:schemeClr val="tx1"/>
          </a:solidFill>
          <a:latin typeface="HelvLight" pitchFamily="2" charset="0"/>
          <a:ea typeface="+mn-ea"/>
          <a:cs typeface="+mn-cs"/>
        </a:defRPr>
      </a:lvl3pPr>
      <a:lvl4pPr marL="675085" indent="-96441" algn="l" defTabSz="385763" rtl="0" eaLnBrk="1" latinLnBrk="0" hangingPunct="1">
        <a:lnSpc>
          <a:spcPct val="90000"/>
        </a:lnSpc>
        <a:spcBef>
          <a:spcPts val="211"/>
        </a:spcBef>
        <a:buFont typeface="Arial" panose="020B0604020202020204" pitchFamily="34" charset="0"/>
        <a:buChar char="•"/>
        <a:defRPr sz="1500" kern="1200">
          <a:solidFill>
            <a:schemeClr val="tx1"/>
          </a:solidFill>
          <a:latin typeface="HelvLight" pitchFamily="2" charset="0"/>
          <a:ea typeface="+mn-ea"/>
          <a:cs typeface="+mn-cs"/>
        </a:defRPr>
      </a:lvl4pPr>
      <a:lvl5pPr marL="867966" indent="-96441" algn="l" defTabSz="385763" rtl="0" eaLnBrk="1" latinLnBrk="0" hangingPunct="1">
        <a:lnSpc>
          <a:spcPct val="90000"/>
        </a:lnSpc>
        <a:spcBef>
          <a:spcPts val="211"/>
        </a:spcBef>
        <a:buFont typeface="Arial" panose="020B0604020202020204" pitchFamily="34" charset="0"/>
        <a:buChar char="•"/>
        <a:defRPr sz="1350" kern="1200">
          <a:solidFill>
            <a:schemeClr val="tx1"/>
          </a:solidFill>
          <a:latin typeface="HelvLight" pitchFamily="2" charset="0"/>
          <a:ea typeface="+mn-ea"/>
          <a:cs typeface="+mn-cs"/>
        </a:defRPr>
      </a:lvl5pPr>
      <a:lvl6pPr marL="1060847" indent="-96441" algn="l" defTabSz="385763" rtl="0" eaLnBrk="1" latinLnBrk="0" hangingPunct="1">
        <a:lnSpc>
          <a:spcPct val="90000"/>
        </a:lnSpc>
        <a:spcBef>
          <a:spcPts val="211"/>
        </a:spcBef>
        <a:buFont typeface="Arial" panose="020B0604020202020204" pitchFamily="34" charset="0"/>
        <a:buChar char="•"/>
        <a:defRPr sz="760" kern="1200">
          <a:solidFill>
            <a:schemeClr val="tx1"/>
          </a:solidFill>
          <a:latin typeface="+mn-lt"/>
          <a:ea typeface="+mn-ea"/>
          <a:cs typeface="+mn-cs"/>
        </a:defRPr>
      </a:lvl6pPr>
      <a:lvl7pPr marL="1253729" indent="-96441" algn="l" defTabSz="385763" rtl="0" eaLnBrk="1" latinLnBrk="0" hangingPunct="1">
        <a:lnSpc>
          <a:spcPct val="90000"/>
        </a:lnSpc>
        <a:spcBef>
          <a:spcPts val="211"/>
        </a:spcBef>
        <a:buFont typeface="Arial" panose="020B0604020202020204" pitchFamily="34" charset="0"/>
        <a:buChar char="•"/>
        <a:defRPr sz="760" kern="1200">
          <a:solidFill>
            <a:schemeClr val="tx1"/>
          </a:solidFill>
          <a:latin typeface="+mn-lt"/>
          <a:ea typeface="+mn-ea"/>
          <a:cs typeface="+mn-cs"/>
        </a:defRPr>
      </a:lvl7pPr>
      <a:lvl8pPr marL="1446610" indent="-96441" algn="l" defTabSz="385763" rtl="0" eaLnBrk="1" latinLnBrk="0" hangingPunct="1">
        <a:lnSpc>
          <a:spcPct val="90000"/>
        </a:lnSpc>
        <a:spcBef>
          <a:spcPts val="211"/>
        </a:spcBef>
        <a:buFont typeface="Arial" panose="020B0604020202020204" pitchFamily="34" charset="0"/>
        <a:buChar char="•"/>
        <a:defRPr sz="760" kern="1200">
          <a:solidFill>
            <a:schemeClr val="tx1"/>
          </a:solidFill>
          <a:latin typeface="+mn-lt"/>
          <a:ea typeface="+mn-ea"/>
          <a:cs typeface="+mn-cs"/>
        </a:defRPr>
      </a:lvl8pPr>
      <a:lvl9pPr marL="1639491" indent="-96441" algn="l" defTabSz="385763" rtl="0" eaLnBrk="1" latinLnBrk="0" hangingPunct="1">
        <a:lnSpc>
          <a:spcPct val="90000"/>
        </a:lnSpc>
        <a:spcBef>
          <a:spcPts val="211"/>
        </a:spcBef>
        <a:buFont typeface="Arial" panose="020B0604020202020204" pitchFamily="34" charset="0"/>
        <a:buChar char="•"/>
        <a:defRPr sz="760" kern="1200">
          <a:solidFill>
            <a:schemeClr val="tx1"/>
          </a:solidFill>
          <a:latin typeface="+mn-lt"/>
          <a:ea typeface="+mn-ea"/>
          <a:cs typeface="+mn-cs"/>
        </a:defRPr>
      </a:lvl9pPr>
    </p:bodyStyle>
    <p:otherStyle>
      <a:defPPr>
        <a:defRPr lang="en-US"/>
      </a:defPPr>
      <a:lvl1pPr marL="0" algn="l" defTabSz="385763" rtl="0" eaLnBrk="1" latinLnBrk="0" hangingPunct="1">
        <a:defRPr sz="760" kern="1200">
          <a:solidFill>
            <a:schemeClr val="tx1"/>
          </a:solidFill>
          <a:latin typeface="+mn-lt"/>
          <a:ea typeface="+mn-ea"/>
          <a:cs typeface="+mn-cs"/>
        </a:defRPr>
      </a:lvl1pPr>
      <a:lvl2pPr marL="192881" algn="l" defTabSz="385763" rtl="0" eaLnBrk="1" latinLnBrk="0" hangingPunct="1">
        <a:defRPr sz="760" kern="1200">
          <a:solidFill>
            <a:schemeClr val="tx1"/>
          </a:solidFill>
          <a:latin typeface="+mn-lt"/>
          <a:ea typeface="+mn-ea"/>
          <a:cs typeface="+mn-cs"/>
        </a:defRPr>
      </a:lvl2pPr>
      <a:lvl3pPr marL="385763" algn="l" defTabSz="385763" rtl="0" eaLnBrk="1" latinLnBrk="0" hangingPunct="1">
        <a:defRPr sz="760" kern="1200">
          <a:solidFill>
            <a:schemeClr val="tx1"/>
          </a:solidFill>
          <a:latin typeface="+mn-lt"/>
          <a:ea typeface="+mn-ea"/>
          <a:cs typeface="+mn-cs"/>
        </a:defRPr>
      </a:lvl3pPr>
      <a:lvl4pPr marL="578644" algn="l" defTabSz="385763" rtl="0" eaLnBrk="1" latinLnBrk="0" hangingPunct="1">
        <a:defRPr sz="760" kern="1200">
          <a:solidFill>
            <a:schemeClr val="tx1"/>
          </a:solidFill>
          <a:latin typeface="+mn-lt"/>
          <a:ea typeface="+mn-ea"/>
          <a:cs typeface="+mn-cs"/>
        </a:defRPr>
      </a:lvl4pPr>
      <a:lvl5pPr marL="771525" algn="l" defTabSz="385763" rtl="0" eaLnBrk="1" latinLnBrk="0" hangingPunct="1">
        <a:defRPr sz="760" kern="1200">
          <a:solidFill>
            <a:schemeClr val="tx1"/>
          </a:solidFill>
          <a:latin typeface="+mn-lt"/>
          <a:ea typeface="+mn-ea"/>
          <a:cs typeface="+mn-cs"/>
        </a:defRPr>
      </a:lvl5pPr>
      <a:lvl6pPr marL="964406" algn="l" defTabSz="385763" rtl="0" eaLnBrk="1" latinLnBrk="0" hangingPunct="1">
        <a:defRPr sz="760" kern="1200">
          <a:solidFill>
            <a:schemeClr val="tx1"/>
          </a:solidFill>
          <a:latin typeface="+mn-lt"/>
          <a:ea typeface="+mn-ea"/>
          <a:cs typeface="+mn-cs"/>
        </a:defRPr>
      </a:lvl6pPr>
      <a:lvl7pPr marL="1157288" algn="l" defTabSz="385763" rtl="0" eaLnBrk="1" latinLnBrk="0" hangingPunct="1">
        <a:defRPr sz="760" kern="1200">
          <a:solidFill>
            <a:schemeClr val="tx1"/>
          </a:solidFill>
          <a:latin typeface="+mn-lt"/>
          <a:ea typeface="+mn-ea"/>
          <a:cs typeface="+mn-cs"/>
        </a:defRPr>
      </a:lvl7pPr>
      <a:lvl8pPr marL="1350169" algn="l" defTabSz="385763" rtl="0" eaLnBrk="1" latinLnBrk="0" hangingPunct="1">
        <a:defRPr sz="760" kern="1200">
          <a:solidFill>
            <a:schemeClr val="tx1"/>
          </a:solidFill>
          <a:latin typeface="+mn-lt"/>
          <a:ea typeface="+mn-ea"/>
          <a:cs typeface="+mn-cs"/>
        </a:defRPr>
      </a:lvl8pPr>
      <a:lvl9pPr marL="1543050" algn="l" defTabSz="385763" rtl="0" eaLnBrk="1" latinLnBrk="0" hangingPunct="1">
        <a:defRPr sz="76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1.xml"/><Relationship Id="rId1" Type="http://schemas.openxmlformats.org/officeDocument/2006/relationships/slideLayout" Target="../slideLayouts/slideLayout6.xml"/><Relationship Id="rId5" Type="http://schemas.openxmlformats.org/officeDocument/2006/relationships/image" Target="../media/image13.jpeg"/><Relationship Id="rId4" Type="http://schemas.openxmlformats.org/officeDocument/2006/relationships/image" Target="../media/image12.jpeg"/></Relationships>
</file>

<file path=ppt/slides/_rels/slide12.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2.xml"/><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20.xml"/><Relationship Id="rId1" Type="http://schemas.openxmlformats.org/officeDocument/2006/relationships/slideLayout" Target="../slideLayouts/slideLayout2.xml"/><Relationship Id="rId4" Type="http://schemas.openxmlformats.org/officeDocument/2006/relationships/image" Target="../media/image19.jpg"/></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0.tiff"/><Relationship Id="rId2" Type="http://schemas.openxmlformats.org/officeDocument/2006/relationships/notesSlide" Target="../notesSlides/notesSlide22.xml"/><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2.wmf"/><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24.wmf"/><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25.wmf"/><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5.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5.xml"/></Relationships>
</file>

<file path=ppt/slides/_rels/slide32.xml.rels><?xml version="1.0" encoding="UTF-8" standalone="yes"?>
<Relationships xmlns="http://schemas.openxmlformats.org/package/2006/relationships"><Relationship Id="rId3" Type="http://schemas.openxmlformats.org/officeDocument/2006/relationships/image" Target="../media/image27.wmf"/><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29.wmf"/><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39.xml"/><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33.jpg"/><Relationship Id="rId2" Type="http://schemas.openxmlformats.org/officeDocument/2006/relationships/notesSlide" Target="../notesSlides/notesSlide40.xml"/><Relationship Id="rId1" Type="http://schemas.openxmlformats.org/officeDocument/2006/relationships/slideLayout" Target="../slideLayouts/slideLayout6.xml"/></Relationships>
</file>

<file path=ppt/slides/_rels/slide41.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41.xml"/><Relationship Id="rId1" Type="http://schemas.openxmlformats.org/officeDocument/2006/relationships/slideLayout" Target="../slideLayouts/slideLayout6.xml"/><Relationship Id="rId4" Type="http://schemas.openxmlformats.org/officeDocument/2006/relationships/image" Target="../media/image33.jpg"/></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35.tif"/><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notesSlide" Target="../notesSlides/notesSlide51.xml"/><Relationship Id="rId1" Type="http://schemas.openxmlformats.org/officeDocument/2006/relationships/slideLayout" Target="../slideLayouts/slideLayout1.xml"/></Relationships>
</file>

<file path=ppt/slides/_rels/slide5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2.xml"/><Relationship Id="rId1" Type="http://schemas.openxmlformats.org/officeDocument/2006/relationships/slideLayout" Target="../slideLayouts/slideLayout1.xml"/></Relationships>
</file>

<file path=ppt/slides/_rels/slide53.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53.xml"/><Relationship Id="rId1" Type="http://schemas.openxmlformats.org/officeDocument/2006/relationships/slideLayout" Target="../slideLayouts/slideLayout8.xml"/></Relationships>
</file>

<file path=ppt/slides/_rels/slide54.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54.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55.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56.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57.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58.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3" Type="http://schemas.openxmlformats.org/officeDocument/2006/relationships/image" Target="../media/image43.jpg"/><Relationship Id="rId2" Type="http://schemas.openxmlformats.org/officeDocument/2006/relationships/notesSlide" Target="../notesSlides/notesSlide59.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60.xm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image" Target="../media/image46.png"/><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image" Target="../media/image47.png"/><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3" Type="http://schemas.openxmlformats.org/officeDocument/2006/relationships/image" Target="../media/image49.jpeg"/><Relationship Id="rId2" Type="http://schemas.openxmlformats.org/officeDocument/2006/relationships/image" Target="../media/image48.png"/><Relationship Id="rId1" Type="http://schemas.openxmlformats.org/officeDocument/2006/relationships/slideLayout" Target="../slideLayouts/slideLayout2.xml"/><Relationship Id="rId5" Type="http://schemas.openxmlformats.org/officeDocument/2006/relationships/image" Target="../media/image51.jpeg"/><Relationship Id="rId4" Type="http://schemas.openxmlformats.org/officeDocument/2006/relationships/image" Target="../media/image50.jpeg"/></Relationships>
</file>

<file path=ppt/slides/_rels/slide66.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notesSlide" Target="../notesSlides/notesSlide61.xml"/><Relationship Id="rId1" Type="http://schemas.openxmlformats.org/officeDocument/2006/relationships/slideLayout" Target="../slideLayouts/slideLayout1.xml"/></Relationships>
</file>

<file path=ppt/slides/_rels/slide6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62.xml"/><Relationship Id="rId1" Type="http://schemas.openxmlformats.org/officeDocument/2006/relationships/slideLayout" Target="../slideLayouts/slideLayout1.xml"/></Relationships>
</file>

<file path=ppt/slides/_rels/slide68.xml.rels><?xml version="1.0" encoding="UTF-8" standalone="yes"?>
<Relationships xmlns="http://schemas.openxmlformats.org/package/2006/relationships"><Relationship Id="rId2" Type="http://schemas.openxmlformats.org/officeDocument/2006/relationships/image" Target="../media/image52.png"/><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2" Type="http://schemas.openxmlformats.org/officeDocument/2006/relationships/image" Target="../media/image53.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70.xml.rels><?xml version="1.0" encoding="UTF-8" standalone="yes"?>
<Relationships xmlns="http://schemas.openxmlformats.org/package/2006/relationships"><Relationship Id="rId2" Type="http://schemas.openxmlformats.org/officeDocument/2006/relationships/image" Target="../media/image54.png"/><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2" Type="http://schemas.openxmlformats.org/officeDocument/2006/relationships/image" Target="../media/image55.png"/><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2" Type="http://schemas.openxmlformats.org/officeDocument/2006/relationships/image" Target="../media/image56.png"/><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2" Type="http://schemas.openxmlformats.org/officeDocument/2006/relationships/image" Target="../media/image57.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en-US" dirty="0"/>
              <a:t>Community College Connections</a:t>
            </a:r>
          </a:p>
        </p:txBody>
      </p:sp>
      <p:sp>
        <p:nvSpPr>
          <p:cNvPr id="3" name="Subtitle 2"/>
          <p:cNvSpPr>
            <a:spLocks noGrp="1"/>
          </p:cNvSpPr>
          <p:nvPr>
            <p:ph type="subTitle" idx="1"/>
          </p:nvPr>
        </p:nvSpPr>
        <p:spPr>
          <a:xfrm>
            <a:off x="0" y="3114146"/>
            <a:ext cx="5502349" cy="1241822"/>
          </a:xfrm>
        </p:spPr>
        <p:txBody>
          <a:bodyPr>
            <a:normAutofit fontScale="85000" lnSpcReduction="10000"/>
          </a:bodyPr>
          <a:lstStyle/>
          <a:p>
            <a:pPr marL="346472" algn="l">
              <a:lnSpc>
                <a:spcPct val="80000"/>
              </a:lnSpc>
            </a:pPr>
            <a:r>
              <a:rPr lang="en-US" b="1" dirty="0">
                <a:latin typeface="Arial" charset="0"/>
                <a:ea typeface="ヒラギノ角ゴ Pro W3" charset="0"/>
                <a:cs typeface="ヒラギノ角ゴ Pro W3" charset="0"/>
              </a:rPr>
              <a:t>Chris </a:t>
            </a:r>
            <a:r>
              <a:rPr lang="en-US" b="1" dirty="0" err="1">
                <a:latin typeface="Arial" charset="0"/>
                <a:ea typeface="ヒラギノ角ゴ Pro W3" charset="0"/>
                <a:cs typeface="ヒラギノ角ゴ Pro W3" charset="0"/>
              </a:rPr>
              <a:t>Droessler</a:t>
            </a:r>
            <a:endParaRPr lang="en-US" b="1" dirty="0">
              <a:latin typeface="Arial" charset="0"/>
              <a:ea typeface="ヒラギノ角ゴ Pro W3" charset="0"/>
              <a:cs typeface="ヒラギノ角ゴ Pro W3" charset="0"/>
            </a:endParaRPr>
          </a:p>
          <a:p>
            <a:pPr marL="346472" algn="l">
              <a:lnSpc>
                <a:spcPct val="80000"/>
              </a:lnSpc>
            </a:pPr>
            <a:r>
              <a:rPr lang="en-US" sz="2475" dirty="0">
                <a:latin typeface="Arial" charset="0"/>
                <a:ea typeface="ヒラギノ角ゴ Pro W3" charset="0"/>
                <a:cs typeface="ヒラギノ角ゴ Pro W3" charset="0"/>
              </a:rPr>
              <a:t>CTE Coordinator</a:t>
            </a:r>
          </a:p>
          <a:p>
            <a:pPr marL="346472" algn="l">
              <a:lnSpc>
                <a:spcPct val="80000"/>
              </a:lnSpc>
            </a:pPr>
            <a:r>
              <a:rPr lang="en-US" sz="2475" dirty="0">
                <a:latin typeface="Arial" charset="0"/>
                <a:ea typeface="ヒラギノ角ゴ Pro W3" charset="0"/>
                <a:cs typeface="ヒラギノ角ゴ Pro W3" charset="0"/>
              </a:rPr>
              <a:t>NC Community Colleges</a:t>
            </a:r>
          </a:p>
          <a:p>
            <a:pPr marL="346472" algn="l">
              <a:lnSpc>
                <a:spcPct val="80000"/>
              </a:lnSpc>
            </a:pPr>
            <a:r>
              <a:rPr lang="en-US" sz="2100" dirty="0" err="1">
                <a:latin typeface="Arial" charset="0"/>
                <a:ea typeface="ヒラギノ角ゴ Pro W3" charset="0"/>
                <a:cs typeface="ヒラギノ角ゴ Pro W3" charset="0"/>
              </a:rPr>
              <a:t>DroesslerC@NCCommunityColleges.edu</a:t>
            </a:r>
            <a:endParaRPr lang="en-US" sz="2100" dirty="0">
              <a:latin typeface="Arial" charset="0"/>
              <a:ea typeface="ヒラギノ角ゴ Pro W3" charset="0"/>
              <a:cs typeface="ヒラギノ角ゴ Pro W3" charset="0"/>
            </a:endParaRPr>
          </a:p>
        </p:txBody>
      </p:sp>
      <p:sp>
        <p:nvSpPr>
          <p:cNvPr id="12" name="Rectangle 11">
            <a:extLst>
              <a:ext uri="{FF2B5EF4-FFF2-40B4-BE49-F238E27FC236}">
                <a16:creationId xmlns:a16="http://schemas.microsoft.com/office/drawing/2014/main" id="{A8437F06-DB83-9547-BD1D-B412407D9BC7}"/>
              </a:ext>
            </a:extLst>
          </p:cNvPr>
          <p:cNvSpPr>
            <a:spLocks noChangeArrowheads="1"/>
          </p:cNvSpPr>
          <p:nvPr/>
        </p:nvSpPr>
        <p:spPr bwMode="auto">
          <a:xfrm>
            <a:off x="1512971" y="4613478"/>
            <a:ext cx="6488029" cy="86082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marL="1203722" indent="-1203722">
              <a:spcBef>
                <a:spcPct val="20000"/>
              </a:spcBef>
              <a:tabLst>
                <a:tab pos="1203722" algn="l"/>
              </a:tabLst>
            </a:pPr>
            <a:r>
              <a:rPr lang="en-US" dirty="0"/>
              <a:t>Get the PowerPoint   </a:t>
            </a:r>
            <a:r>
              <a:rPr lang="en-US" dirty="0">
                <a:sym typeface="Wingdings"/>
              </a:rPr>
              <a:t>  	</a:t>
            </a:r>
            <a:r>
              <a:rPr lang="en-US" dirty="0"/>
              <a:t>www.ncperkins.org/presentations</a:t>
            </a:r>
          </a:p>
        </p:txBody>
      </p:sp>
      <p:pic>
        <p:nvPicPr>
          <p:cNvPr id="9" name="Picture 8" descr="A picture containing indoor&#13;&#10;&#13;&#10;Description automatically generated">
            <a:extLst>
              <a:ext uri="{FF2B5EF4-FFF2-40B4-BE49-F238E27FC236}">
                <a16:creationId xmlns:a16="http://schemas.microsoft.com/office/drawing/2014/main" id="{F9F8CBB4-4938-C844-A2C4-3B3C8FDF3E8A}"/>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l="7301" t="6954" r="5714" b="7332"/>
          <a:stretch/>
        </p:blipFill>
        <p:spPr>
          <a:xfrm>
            <a:off x="7078862" y="0"/>
            <a:ext cx="2065138" cy="2034988"/>
          </a:xfrm>
          <a:prstGeom prst="rect">
            <a:avLst/>
          </a:prstGeom>
        </p:spPr>
      </p:pic>
      <p:sp>
        <p:nvSpPr>
          <p:cNvPr id="6" name="Subtitle 2">
            <a:extLst>
              <a:ext uri="{FF2B5EF4-FFF2-40B4-BE49-F238E27FC236}">
                <a16:creationId xmlns:a16="http://schemas.microsoft.com/office/drawing/2014/main" id="{29252274-4925-E14C-A2B9-F6EB6F2B1AA7}"/>
              </a:ext>
            </a:extLst>
          </p:cNvPr>
          <p:cNvSpPr txBox="1">
            <a:spLocks/>
          </p:cNvSpPr>
          <p:nvPr/>
        </p:nvSpPr>
        <p:spPr>
          <a:xfrm>
            <a:off x="4756985" y="3114146"/>
            <a:ext cx="5502349" cy="1241822"/>
          </a:xfrm>
          <a:prstGeom prst="rect">
            <a:avLst/>
          </a:prstGeom>
        </p:spPr>
        <p:txBody>
          <a:bodyPr vert="horz" lIns="91440" tIns="45720" rIns="91440" bIns="45720" rtlCol="0">
            <a:normAutofit lnSpcReduction="10000"/>
          </a:bodyPr>
          <a:lstStyle>
            <a:lvl1pPr marL="0" indent="0" algn="ctr" defTabSz="385763" rtl="0" eaLnBrk="1" latinLnBrk="0" hangingPunct="1">
              <a:lnSpc>
                <a:spcPct val="90000"/>
              </a:lnSpc>
              <a:spcBef>
                <a:spcPts val="422"/>
              </a:spcBef>
              <a:buFont typeface="Arial" panose="020B0604020202020204" pitchFamily="34" charset="0"/>
              <a:buNone/>
              <a:defRPr sz="2700" kern="1200">
                <a:solidFill>
                  <a:schemeClr val="tx1"/>
                </a:solidFill>
                <a:latin typeface="HelvLight" pitchFamily="2" charset="0"/>
                <a:ea typeface="+mn-ea"/>
                <a:cs typeface="+mn-cs"/>
              </a:defRPr>
            </a:lvl1pPr>
            <a:lvl2pPr marL="192881" indent="0" algn="ctr" defTabSz="385763" rtl="0" eaLnBrk="1" latinLnBrk="0" hangingPunct="1">
              <a:lnSpc>
                <a:spcPct val="90000"/>
              </a:lnSpc>
              <a:spcBef>
                <a:spcPts val="211"/>
              </a:spcBef>
              <a:buFont typeface="Arial" panose="020B0604020202020204" pitchFamily="34" charset="0"/>
              <a:buNone/>
              <a:defRPr sz="844" kern="1200">
                <a:solidFill>
                  <a:schemeClr val="tx1"/>
                </a:solidFill>
                <a:latin typeface="HelvLight" pitchFamily="2" charset="0"/>
                <a:ea typeface="+mn-ea"/>
                <a:cs typeface="+mn-cs"/>
              </a:defRPr>
            </a:lvl2pPr>
            <a:lvl3pPr marL="385763" indent="0" algn="ctr" defTabSz="385763" rtl="0" eaLnBrk="1" latinLnBrk="0" hangingPunct="1">
              <a:lnSpc>
                <a:spcPct val="90000"/>
              </a:lnSpc>
              <a:spcBef>
                <a:spcPts val="211"/>
              </a:spcBef>
              <a:buFont typeface="Arial" panose="020B0604020202020204" pitchFamily="34" charset="0"/>
              <a:buNone/>
              <a:defRPr sz="760" kern="1200">
                <a:solidFill>
                  <a:schemeClr val="tx1"/>
                </a:solidFill>
                <a:latin typeface="HelvLight" pitchFamily="2" charset="0"/>
                <a:ea typeface="+mn-ea"/>
                <a:cs typeface="+mn-cs"/>
              </a:defRPr>
            </a:lvl3pPr>
            <a:lvl4pPr marL="578644" indent="0" algn="ctr" defTabSz="385763" rtl="0" eaLnBrk="1" latinLnBrk="0" hangingPunct="1">
              <a:lnSpc>
                <a:spcPct val="90000"/>
              </a:lnSpc>
              <a:spcBef>
                <a:spcPts val="211"/>
              </a:spcBef>
              <a:buFont typeface="Arial" panose="020B0604020202020204" pitchFamily="34" charset="0"/>
              <a:buNone/>
              <a:defRPr sz="675" kern="1200">
                <a:solidFill>
                  <a:schemeClr val="tx1"/>
                </a:solidFill>
                <a:latin typeface="HelvLight" pitchFamily="2" charset="0"/>
                <a:ea typeface="+mn-ea"/>
                <a:cs typeface="+mn-cs"/>
              </a:defRPr>
            </a:lvl4pPr>
            <a:lvl5pPr marL="771525" indent="0" algn="ctr" defTabSz="385763" rtl="0" eaLnBrk="1" latinLnBrk="0" hangingPunct="1">
              <a:lnSpc>
                <a:spcPct val="90000"/>
              </a:lnSpc>
              <a:spcBef>
                <a:spcPts val="211"/>
              </a:spcBef>
              <a:buFont typeface="Arial" panose="020B0604020202020204" pitchFamily="34" charset="0"/>
              <a:buNone/>
              <a:defRPr sz="675" kern="1200">
                <a:solidFill>
                  <a:schemeClr val="tx1"/>
                </a:solidFill>
                <a:latin typeface="HelvLight" pitchFamily="2" charset="0"/>
                <a:ea typeface="+mn-ea"/>
                <a:cs typeface="+mn-cs"/>
              </a:defRPr>
            </a:lvl5pPr>
            <a:lvl6pPr marL="964406" indent="0" algn="ctr" defTabSz="385763" rtl="0" eaLnBrk="1" latinLnBrk="0" hangingPunct="1">
              <a:lnSpc>
                <a:spcPct val="90000"/>
              </a:lnSpc>
              <a:spcBef>
                <a:spcPts val="211"/>
              </a:spcBef>
              <a:buFont typeface="Arial" panose="020B0604020202020204" pitchFamily="34" charset="0"/>
              <a:buNone/>
              <a:defRPr sz="675" kern="1200">
                <a:solidFill>
                  <a:schemeClr val="tx1"/>
                </a:solidFill>
                <a:latin typeface="+mn-lt"/>
                <a:ea typeface="+mn-ea"/>
                <a:cs typeface="+mn-cs"/>
              </a:defRPr>
            </a:lvl6pPr>
            <a:lvl7pPr marL="1157288" indent="0" algn="ctr" defTabSz="385763" rtl="0" eaLnBrk="1" latinLnBrk="0" hangingPunct="1">
              <a:lnSpc>
                <a:spcPct val="90000"/>
              </a:lnSpc>
              <a:spcBef>
                <a:spcPts val="211"/>
              </a:spcBef>
              <a:buFont typeface="Arial" panose="020B0604020202020204" pitchFamily="34" charset="0"/>
              <a:buNone/>
              <a:defRPr sz="675" kern="1200">
                <a:solidFill>
                  <a:schemeClr val="tx1"/>
                </a:solidFill>
                <a:latin typeface="+mn-lt"/>
                <a:ea typeface="+mn-ea"/>
                <a:cs typeface="+mn-cs"/>
              </a:defRPr>
            </a:lvl7pPr>
            <a:lvl8pPr marL="1350169" indent="0" algn="ctr" defTabSz="385763" rtl="0" eaLnBrk="1" latinLnBrk="0" hangingPunct="1">
              <a:lnSpc>
                <a:spcPct val="90000"/>
              </a:lnSpc>
              <a:spcBef>
                <a:spcPts val="211"/>
              </a:spcBef>
              <a:buFont typeface="Arial" panose="020B0604020202020204" pitchFamily="34" charset="0"/>
              <a:buNone/>
              <a:defRPr sz="675" kern="1200">
                <a:solidFill>
                  <a:schemeClr val="tx1"/>
                </a:solidFill>
                <a:latin typeface="+mn-lt"/>
                <a:ea typeface="+mn-ea"/>
                <a:cs typeface="+mn-cs"/>
              </a:defRPr>
            </a:lvl8pPr>
            <a:lvl9pPr marL="1543050" indent="0" algn="ctr" defTabSz="385763" rtl="0" eaLnBrk="1" latinLnBrk="0" hangingPunct="1">
              <a:lnSpc>
                <a:spcPct val="90000"/>
              </a:lnSpc>
              <a:spcBef>
                <a:spcPts val="211"/>
              </a:spcBef>
              <a:buFont typeface="Arial" panose="020B0604020202020204" pitchFamily="34" charset="0"/>
              <a:buNone/>
              <a:defRPr sz="675" kern="1200">
                <a:solidFill>
                  <a:schemeClr val="tx1"/>
                </a:solidFill>
                <a:latin typeface="+mn-lt"/>
                <a:ea typeface="+mn-ea"/>
                <a:cs typeface="+mn-cs"/>
              </a:defRPr>
            </a:lvl9pPr>
          </a:lstStyle>
          <a:p>
            <a:pPr marL="346472" algn="l">
              <a:lnSpc>
                <a:spcPct val="80000"/>
              </a:lnSpc>
            </a:pPr>
            <a:r>
              <a:rPr lang="en-US" sz="2400" b="1" dirty="0">
                <a:latin typeface="Arial" charset="0"/>
                <a:ea typeface="ヒラギノ角ゴ Pro W3" charset="0"/>
                <a:cs typeface="ヒラギノ角ゴ Pro W3" charset="0"/>
              </a:rPr>
              <a:t>Michelle Lair</a:t>
            </a:r>
          </a:p>
          <a:p>
            <a:pPr marL="346472" algn="l">
              <a:lnSpc>
                <a:spcPct val="80000"/>
              </a:lnSpc>
            </a:pPr>
            <a:r>
              <a:rPr lang="en-US" sz="2000" dirty="0">
                <a:latin typeface="Arial" charset="0"/>
                <a:ea typeface="ヒラギノ角ゴ Pro W3" charset="0"/>
                <a:cs typeface="ヒラギノ角ゴ Pro W3" charset="0"/>
              </a:rPr>
              <a:t>CCP CTE Coordinator</a:t>
            </a:r>
          </a:p>
          <a:p>
            <a:pPr marL="346472" algn="l">
              <a:lnSpc>
                <a:spcPct val="80000"/>
              </a:lnSpc>
            </a:pPr>
            <a:r>
              <a:rPr lang="en-US" sz="2000" dirty="0">
                <a:latin typeface="Arial" charset="0"/>
                <a:ea typeface="ヒラギノ角ゴ Pro W3" charset="0"/>
                <a:cs typeface="ヒラギノ角ゴ Pro W3" charset="0"/>
              </a:rPr>
              <a:t>NC Community Colleges</a:t>
            </a:r>
          </a:p>
          <a:p>
            <a:pPr marL="346472" algn="l">
              <a:lnSpc>
                <a:spcPct val="80000"/>
              </a:lnSpc>
            </a:pPr>
            <a:r>
              <a:rPr lang="en-US" sz="1800" dirty="0" err="1">
                <a:latin typeface="Arial" charset="0"/>
                <a:ea typeface="ヒラギノ角ゴ Pro W3" charset="0"/>
                <a:cs typeface="ヒラギノ角ゴ Pro W3" charset="0"/>
              </a:rPr>
              <a:t>LairM@NCCommunityColleges.edu</a:t>
            </a:r>
            <a:endParaRPr lang="en-US" sz="1800" dirty="0">
              <a:latin typeface="Arial" charset="0"/>
              <a:ea typeface="ヒラギノ角ゴ Pro W3" charset="0"/>
              <a:cs typeface="ヒラギノ角ゴ Pro W3" charset="0"/>
            </a:endParaRPr>
          </a:p>
        </p:txBody>
      </p:sp>
    </p:spTree>
    <p:extLst>
      <p:ext uri="{BB962C8B-B14F-4D97-AF65-F5344CB8AC3E}">
        <p14:creationId xmlns:p14="http://schemas.microsoft.com/office/powerpoint/2010/main" val="29389846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eaLnBrk="1" hangingPunct="1">
              <a:defRPr/>
            </a:pPr>
            <a:r>
              <a:rPr lang="en-US" dirty="0"/>
              <a:t>Criteria to Award Articulation Credit</a:t>
            </a:r>
          </a:p>
        </p:txBody>
      </p:sp>
      <p:sp>
        <p:nvSpPr>
          <p:cNvPr id="22532" name="Content Placeholder 2"/>
          <p:cNvSpPr>
            <a:spLocks noGrp="1"/>
          </p:cNvSpPr>
          <p:nvPr>
            <p:ph idx="1"/>
          </p:nvPr>
        </p:nvSpPr>
        <p:spPr>
          <a:xfrm>
            <a:off x="628650" y="1320905"/>
            <a:ext cx="8192621" cy="3548753"/>
          </a:xfrm>
        </p:spPr>
        <p:txBody>
          <a:bodyPr>
            <a:normAutofit lnSpcReduction="10000"/>
          </a:bodyPr>
          <a:lstStyle/>
          <a:p>
            <a:pPr marL="0" indent="0">
              <a:buNone/>
            </a:pPr>
            <a:r>
              <a:rPr lang="en-US" sz="1800" dirty="0"/>
              <a:t>To receive articulated credit, students must enroll at the community college within two years of their high school graduation date and meet the following criteria:</a:t>
            </a:r>
          </a:p>
          <a:p>
            <a:pPr eaLnBrk="1" hangingPunct="1"/>
            <a:r>
              <a:rPr lang="en-US" dirty="0"/>
              <a:t>Final grade of B or higher in the course and</a:t>
            </a:r>
          </a:p>
          <a:p>
            <a:pPr eaLnBrk="1" hangingPunct="1"/>
            <a:r>
              <a:rPr lang="en-US" dirty="0"/>
              <a:t>A score of 93 or higher on the standardized CTE </a:t>
            </a:r>
            <a:r>
              <a:rPr lang="en-US" dirty="0" err="1"/>
              <a:t>postassessment</a:t>
            </a:r>
            <a:r>
              <a:rPr lang="en-US" dirty="0"/>
              <a:t>*</a:t>
            </a:r>
          </a:p>
          <a:p>
            <a:pPr marL="0" indent="0">
              <a:buNone/>
            </a:pPr>
            <a:r>
              <a:rPr lang="en-US" sz="1800" dirty="0"/>
              <a:t>High school students who enroll in a Career and College Promise pathway may earn articulated college credit as described in this agreement while enrolled in high school if the CTE articulated college credit is part of their Career and College Promise pathway.</a:t>
            </a:r>
          </a:p>
          <a:p>
            <a:pPr marL="0" indent="0">
              <a:buNone/>
            </a:pPr>
            <a:endParaRPr lang="en-US" sz="1800" dirty="0"/>
          </a:p>
          <a:p>
            <a:pPr marL="0" indent="0">
              <a:buNone/>
            </a:pPr>
            <a:r>
              <a:rPr lang="en-US" sz="1600" dirty="0"/>
              <a:t>* The requirements for Early Childhood Education courses are different.</a:t>
            </a:r>
          </a:p>
        </p:txBody>
      </p:sp>
    </p:spTree>
    <p:extLst>
      <p:ext uri="{BB962C8B-B14F-4D97-AF65-F5344CB8AC3E}">
        <p14:creationId xmlns:p14="http://schemas.microsoft.com/office/powerpoint/2010/main" val="314545140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7043" name="Picture 9" descr="C:\Documents and Settings\cdroessler\Local Settings\Temporary Internet Files\Content.IE5\M9SULBRR\MC900439579[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40211" y="2872134"/>
            <a:ext cx="2857500" cy="18942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7044" name="TextBox 1"/>
          <p:cNvSpPr txBox="1">
            <a:spLocks noChangeArrowheads="1"/>
          </p:cNvSpPr>
          <p:nvPr/>
        </p:nvSpPr>
        <p:spPr bwMode="auto">
          <a:xfrm>
            <a:off x="1733092" y="4337794"/>
            <a:ext cx="262890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pitchFamily="34" charset="0"/>
                <a:ea typeface="ヒラギノ角ゴ Pro W3" pitchFamily="-112" charset="-128"/>
              </a:defRPr>
            </a:lvl1pPr>
            <a:lvl2pPr marL="742950" indent="-285750">
              <a:defRPr sz="2400">
                <a:solidFill>
                  <a:schemeClr val="tx1"/>
                </a:solidFill>
                <a:latin typeface="Arial" pitchFamily="34" charset="0"/>
                <a:ea typeface="ヒラギノ角ゴ Pro W3" pitchFamily="-112" charset="-128"/>
              </a:defRPr>
            </a:lvl2pPr>
            <a:lvl3pPr marL="1143000" indent="-228600">
              <a:defRPr sz="2400">
                <a:solidFill>
                  <a:schemeClr val="tx1"/>
                </a:solidFill>
                <a:latin typeface="Arial" pitchFamily="34" charset="0"/>
                <a:ea typeface="ヒラギノ角ゴ Pro W3" pitchFamily="-112" charset="-128"/>
              </a:defRPr>
            </a:lvl3pPr>
            <a:lvl4pPr marL="1600200" indent="-228600">
              <a:defRPr sz="2400">
                <a:solidFill>
                  <a:schemeClr val="tx1"/>
                </a:solidFill>
                <a:latin typeface="Arial" pitchFamily="34" charset="0"/>
                <a:ea typeface="ヒラギノ角ゴ Pro W3" pitchFamily="-112" charset="-128"/>
              </a:defRPr>
            </a:lvl4pPr>
            <a:lvl5pPr marL="2057400" indent="-228600">
              <a:defRPr sz="2400">
                <a:solidFill>
                  <a:schemeClr val="tx1"/>
                </a:solidFill>
                <a:latin typeface="Arial" pitchFamily="34" charset="0"/>
                <a:ea typeface="ヒラギノ角ゴ Pro W3" pitchFamily="-112" charset="-128"/>
              </a:defRPr>
            </a:lvl5pPr>
            <a:lvl6pPr marL="2514600" indent="-228600" eaLnBrk="0" fontAlgn="base" hangingPunct="0">
              <a:spcBef>
                <a:spcPct val="0"/>
              </a:spcBef>
              <a:spcAft>
                <a:spcPct val="0"/>
              </a:spcAft>
              <a:defRPr sz="2400">
                <a:solidFill>
                  <a:schemeClr val="tx1"/>
                </a:solidFill>
                <a:latin typeface="Arial" pitchFamily="34" charset="0"/>
                <a:ea typeface="ヒラギノ角ゴ Pro W3" pitchFamily="-112" charset="-128"/>
              </a:defRPr>
            </a:lvl6pPr>
            <a:lvl7pPr marL="2971800" indent="-228600" eaLnBrk="0" fontAlgn="base" hangingPunct="0">
              <a:spcBef>
                <a:spcPct val="0"/>
              </a:spcBef>
              <a:spcAft>
                <a:spcPct val="0"/>
              </a:spcAft>
              <a:defRPr sz="2400">
                <a:solidFill>
                  <a:schemeClr val="tx1"/>
                </a:solidFill>
                <a:latin typeface="Arial" pitchFamily="34" charset="0"/>
                <a:ea typeface="ヒラギノ角ゴ Pro W3" pitchFamily="-112" charset="-128"/>
              </a:defRPr>
            </a:lvl7pPr>
            <a:lvl8pPr marL="3429000" indent="-228600" eaLnBrk="0" fontAlgn="base" hangingPunct="0">
              <a:spcBef>
                <a:spcPct val="0"/>
              </a:spcBef>
              <a:spcAft>
                <a:spcPct val="0"/>
              </a:spcAft>
              <a:defRPr sz="2400">
                <a:solidFill>
                  <a:schemeClr val="tx1"/>
                </a:solidFill>
                <a:latin typeface="Arial" pitchFamily="34" charset="0"/>
                <a:ea typeface="ヒラギノ角ゴ Pro W3" pitchFamily="-112" charset="-128"/>
              </a:defRPr>
            </a:lvl8pPr>
            <a:lvl9pPr marL="3886200" indent="-228600" eaLnBrk="0" fontAlgn="base" hangingPunct="0">
              <a:spcBef>
                <a:spcPct val="0"/>
              </a:spcBef>
              <a:spcAft>
                <a:spcPct val="0"/>
              </a:spcAft>
              <a:defRPr sz="2400">
                <a:solidFill>
                  <a:schemeClr val="tx1"/>
                </a:solidFill>
                <a:latin typeface="Arial" pitchFamily="34" charset="0"/>
                <a:ea typeface="ヒラギノ角ゴ Pro W3" pitchFamily="-112" charset="-128"/>
              </a:defRPr>
            </a:lvl9pPr>
          </a:lstStyle>
          <a:p>
            <a:pPr algn="ctr"/>
            <a:r>
              <a:rPr lang="en-US" b="1"/>
              <a:t>High School</a:t>
            </a:r>
          </a:p>
        </p:txBody>
      </p:sp>
      <p:sp>
        <p:nvSpPr>
          <p:cNvPr id="87045" name="TextBox 7"/>
          <p:cNvSpPr txBox="1">
            <a:spLocks noChangeArrowheads="1"/>
          </p:cNvSpPr>
          <p:nvPr/>
        </p:nvSpPr>
        <p:spPr bwMode="auto">
          <a:xfrm>
            <a:off x="6305092" y="2429221"/>
            <a:ext cx="2218135"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pitchFamily="34" charset="0"/>
                <a:ea typeface="ヒラギノ角ゴ Pro W3" pitchFamily="-112" charset="-128"/>
              </a:defRPr>
            </a:lvl1pPr>
            <a:lvl2pPr marL="742950" indent="-285750">
              <a:defRPr sz="2400">
                <a:solidFill>
                  <a:schemeClr val="tx1"/>
                </a:solidFill>
                <a:latin typeface="Arial" pitchFamily="34" charset="0"/>
                <a:ea typeface="ヒラギノ角ゴ Pro W3" pitchFamily="-112" charset="-128"/>
              </a:defRPr>
            </a:lvl2pPr>
            <a:lvl3pPr marL="1143000" indent="-228600">
              <a:defRPr sz="2400">
                <a:solidFill>
                  <a:schemeClr val="tx1"/>
                </a:solidFill>
                <a:latin typeface="Arial" pitchFamily="34" charset="0"/>
                <a:ea typeface="ヒラギノ角ゴ Pro W3" pitchFamily="-112" charset="-128"/>
              </a:defRPr>
            </a:lvl3pPr>
            <a:lvl4pPr marL="1600200" indent="-228600">
              <a:defRPr sz="2400">
                <a:solidFill>
                  <a:schemeClr val="tx1"/>
                </a:solidFill>
                <a:latin typeface="Arial" pitchFamily="34" charset="0"/>
                <a:ea typeface="ヒラギノ角ゴ Pro W3" pitchFamily="-112" charset="-128"/>
              </a:defRPr>
            </a:lvl4pPr>
            <a:lvl5pPr marL="2057400" indent="-228600">
              <a:defRPr sz="2400">
                <a:solidFill>
                  <a:schemeClr val="tx1"/>
                </a:solidFill>
                <a:latin typeface="Arial" pitchFamily="34" charset="0"/>
                <a:ea typeface="ヒラギノ角ゴ Pro W3" pitchFamily="-112" charset="-128"/>
              </a:defRPr>
            </a:lvl5pPr>
            <a:lvl6pPr marL="2514600" indent="-228600" eaLnBrk="0" fontAlgn="base" hangingPunct="0">
              <a:spcBef>
                <a:spcPct val="0"/>
              </a:spcBef>
              <a:spcAft>
                <a:spcPct val="0"/>
              </a:spcAft>
              <a:defRPr sz="2400">
                <a:solidFill>
                  <a:schemeClr val="tx1"/>
                </a:solidFill>
                <a:latin typeface="Arial" pitchFamily="34" charset="0"/>
                <a:ea typeface="ヒラギノ角ゴ Pro W3" pitchFamily="-112" charset="-128"/>
              </a:defRPr>
            </a:lvl6pPr>
            <a:lvl7pPr marL="2971800" indent="-228600" eaLnBrk="0" fontAlgn="base" hangingPunct="0">
              <a:spcBef>
                <a:spcPct val="0"/>
              </a:spcBef>
              <a:spcAft>
                <a:spcPct val="0"/>
              </a:spcAft>
              <a:defRPr sz="2400">
                <a:solidFill>
                  <a:schemeClr val="tx1"/>
                </a:solidFill>
                <a:latin typeface="Arial" pitchFamily="34" charset="0"/>
                <a:ea typeface="ヒラギノ角ゴ Pro W3" pitchFamily="-112" charset="-128"/>
              </a:defRPr>
            </a:lvl7pPr>
            <a:lvl8pPr marL="3429000" indent="-228600" eaLnBrk="0" fontAlgn="base" hangingPunct="0">
              <a:spcBef>
                <a:spcPct val="0"/>
              </a:spcBef>
              <a:spcAft>
                <a:spcPct val="0"/>
              </a:spcAft>
              <a:defRPr sz="2400">
                <a:solidFill>
                  <a:schemeClr val="tx1"/>
                </a:solidFill>
                <a:latin typeface="Arial" pitchFamily="34" charset="0"/>
                <a:ea typeface="ヒラギノ角ゴ Pro W3" pitchFamily="-112" charset="-128"/>
              </a:defRPr>
            </a:lvl8pPr>
            <a:lvl9pPr marL="3886200" indent="-228600" eaLnBrk="0" fontAlgn="base" hangingPunct="0">
              <a:spcBef>
                <a:spcPct val="0"/>
              </a:spcBef>
              <a:spcAft>
                <a:spcPct val="0"/>
              </a:spcAft>
              <a:defRPr sz="2400">
                <a:solidFill>
                  <a:schemeClr val="tx1"/>
                </a:solidFill>
                <a:latin typeface="Arial" pitchFamily="34" charset="0"/>
                <a:ea typeface="ヒラギノ角ゴ Pro W3" pitchFamily="-112" charset="-128"/>
              </a:defRPr>
            </a:lvl9pPr>
          </a:lstStyle>
          <a:p>
            <a:pPr algn="ctr"/>
            <a:r>
              <a:rPr lang="en-US" b="1"/>
              <a:t>Work</a:t>
            </a:r>
          </a:p>
        </p:txBody>
      </p:sp>
      <p:pic>
        <p:nvPicPr>
          <p:cNvPr id="87046" name="Picture 7" descr="F:\Com-College.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619042" y="1543396"/>
            <a:ext cx="2743200" cy="2714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7047" name="Picture 10" descr="BUSINES3.JPG                                                   000B0790StarGate                       C165B620:"/>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047792" y="143221"/>
            <a:ext cx="3371850" cy="2190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7" name="Straight Arrow Connector 6"/>
          <p:cNvCxnSpPr>
            <a:cxnSpLocks noChangeShapeType="1"/>
          </p:cNvCxnSpPr>
          <p:nvPr/>
        </p:nvCxnSpPr>
        <p:spPr bwMode="auto">
          <a:xfrm flipV="1">
            <a:off x="2476042" y="1400521"/>
            <a:ext cx="4400550" cy="2600325"/>
          </a:xfrm>
          <a:prstGeom prst="straightConnector1">
            <a:avLst/>
          </a:prstGeom>
          <a:noFill/>
          <a:ln w="508000" cmpd="tri">
            <a:solidFill>
              <a:srgbClr val="FF0000"/>
            </a:solidFill>
            <a:round/>
            <a:headEnd/>
            <a:tailEnd type="arrow" w="med" len="med"/>
          </a:ln>
          <a:effectLst>
            <a:outerShdw blurRad="40000" dist="23000" dir="5400000" rotWithShape="0">
              <a:srgbClr val="808080">
                <a:alpha val="34998"/>
              </a:srgbClr>
            </a:outerShdw>
          </a:effectLst>
          <a:extLst>
            <a:ext uri="{909E8E84-426E-40DD-AFC4-6F175D3DCCD1}">
              <a14:hiddenFill xmlns:a14="http://schemas.microsoft.com/office/drawing/2010/main">
                <a:noFill/>
              </a14:hiddenFill>
            </a:ext>
          </a:extLst>
        </p:spPr>
      </p:cxnSp>
      <p:sp>
        <p:nvSpPr>
          <p:cNvPr id="2" name="Title 1"/>
          <p:cNvSpPr>
            <a:spLocks noGrp="1"/>
          </p:cNvSpPr>
          <p:nvPr>
            <p:ph type="title"/>
          </p:nvPr>
        </p:nvSpPr>
        <p:spPr/>
        <p:txBody>
          <a:bodyPr>
            <a:normAutofit/>
          </a:bodyPr>
          <a:lstStyle/>
          <a:p>
            <a:pPr eaLnBrk="1" hangingPunct="1"/>
            <a:r>
              <a:rPr lang="en-US" sz="3000" dirty="0"/>
              <a:t>Program of Study</a:t>
            </a:r>
          </a:p>
        </p:txBody>
      </p:sp>
    </p:spTree>
    <p:extLst>
      <p:ext uri="{BB962C8B-B14F-4D97-AF65-F5344CB8AC3E}">
        <p14:creationId xmlns:p14="http://schemas.microsoft.com/office/powerpoint/2010/main" val="2200575036"/>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32" presetClass="emph" presetSubtype="0" fill="hold" nodeType="afterEffect">
                                  <p:stCondLst>
                                    <p:cond delay="500"/>
                                  </p:stCondLst>
                                  <p:childTnLst>
                                    <p:animRot by="120000">
                                      <p:cBhvr>
                                        <p:cTn id="6" dur="100" fill="hold">
                                          <p:stCondLst>
                                            <p:cond delay="0"/>
                                          </p:stCondLst>
                                        </p:cTn>
                                        <p:tgtEl>
                                          <p:spTgt spid="7"/>
                                        </p:tgtEl>
                                        <p:attrNameLst>
                                          <p:attrName>r</p:attrName>
                                        </p:attrNameLst>
                                      </p:cBhvr>
                                    </p:animRot>
                                    <p:animRot by="-240000">
                                      <p:cBhvr>
                                        <p:cTn id="7" dur="200" fill="hold">
                                          <p:stCondLst>
                                            <p:cond delay="200"/>
                                          </p:stCondLst>
                                        </p:cTn>
                                        <p:tgtEl>
                                          <p:spTgt spid="7"/>
                                        </p:tgtEl>
                                        <p:attrNameLst>
                                          <p:attrName>r</p:attrName>
                                        </p:attrNameLst>
                                      </p:cBhvr>
                                    </p:animRot>
                                    <p:animRot by="240000">
                                      <p:cBhvr>
                                        <p:cTn id="8" dur="200" fill="hold">
                                          <p:stCondLst>
                                            <p:cond delay="400"/>
                                          </p:stCondLst>
                                        </p:cTn>
                                        <p:tgtEl>
                                          <p:spTgt spid="7"/>
                                        </p:tgtEl>
                                        <p:attrNameLst>
                                          <p:attrName>r</p:attrName>
                                        </p:attrNameLst>
                                      </p:cBhvr>
                                    </p:animRot>
                                    <p:animRot by="-240000">
                                      <p:cBhvr>
                                        <p:cTn id="9" dur="200" fill="hold">
                                          <p:stCondLst>
                                            <p:cond delay="600"/>
                                          </p:stCondLst>
                                        </p:cTn>
                                        <p:tgtEl>
                                          <p:spTgt spid="7"/>
                                        </p:tgtEl>
                                        <p:attrNameLst>
                                          <p:attrName>r</p:attrName>
                                        </p:attrNameLst>
                                      </p:cBhvr>
                                    </p:animRot>
                                    <p:animRot by="120000">
                                      <p:cBhvr>
                                        <p:cTn id="10" dur="200" fill="hold">
                                          <p:stCondLst>
                                            <p:cond delay="800"/>
                                          </p:stCondLst>
                                        </p:cTn>
                                        <p:tgtEl>
                                          <p:spTgt spid="7"/>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5" name="Title 1"/>
          <p:cNvSpPr>
            <a:spLocks noGrp="1"/>
          </p:cNvSpPr>
          <p:nvPr>
            <p:ph type="title"/>
          </p:nvPr>
        </p:nvSpPr>
        <p:spPr/>
        <p:txBody>
          <a:bodyPr>
            <a:normAutofit/>
          </a:bodyPr>
          <a:lstStyle/>
          <a:p>
            <a:pPr>
              <a:tabLst>
                <a:tab pos="301229" algn="l"/>
              </a:tabLst>
            </a:pPr>
            <a:r>
              <a:rPr lang="en-US" sz="2600" dirty="0"/>
              <a:t>Program of Study</a:t>
            </a:r>
            <a:br>
              <a:rPr lang="en-US" sz="2600" dirty="0"/>
            </a:br>
            <a:r>
              <a:rPr lang="en-US" sz="2600" dirty="0">
                <a:solidFill>
                  <a:srgbClr val="7F1353"/>
                </a:solidFill>
              </a:rPr>
              <a:t>Mechanical Engineering</a:t>
            </a:r>
          </a:p>
        </p:txBody>
      </p:sp>
      <p:pic>
        <p:nvPicPr>
          <p:cNvPr id="13314" name="Content Placeholder 3" descr="ISN 2"/>
          <p:cNvPicPr>
            <a:picLocks noGrp="1"/>
          </p:cNvPicPr>
          <p:nvPr>
            <p:ph idx="4294967295"/>
          </p:nvPr>
        </p:nvPicPr>
        <p:blipFill>
          <a:blip r:embed="rId3" cstate="print">
            <a:extLst>
              <a:ext uri="{28A0092B-C50C-407E-A947-70E740481C1C}">
                <a14:useLocalDpi xmlns:a14="http://schemas.microsoft.com/office/drawing/2010/main" val="0"/>
              </a:ext>
            </a:extLst>
          </a:blip>
          <a:srcRect l="7164" r="11162" b="15834"/>
          <a:stretch>
            <a:fillRect/>
          </a:stretch>
        </p:blipFill>
        <p:spPr>
          <a:xfrm>
            <a:off x="4800600" y="0"/>
            <a:ext cx="3257550" cy="4560888"/>
          </a:xfrm>
        </p:spPr>
      </p:pic>
      <p:sp>
        <p:nvSpPr>
          <p:cNvPr id="9" name="Rectangle 8"/>
          <p:cNvSpPr/>
          <p:nvPr/>
        </p:nvSpPr>
        <p:spPr>
          <a:xfrm>
            <a:off x="1371600" y="1771650"/>
            <a:ext cx="3486150" cy="28003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350"/>
          </a:p>
        </p:txBody>
      </p:sp>
      <p:sp>
        <p:nvSpPr>
          <p:cNvPr id="8" name="TextBox 7"/>
          <p:cNvSpPr txBox="1"/>
          <p:nvPr/>
        </p:nvSpPr>
        <p:spPr>
          <a:xfrm>
            <a:off x="1485900" y="1885950"/>
            <a:ext cx="3314700" cy="1708160"/>
          </a:xfrm>
          <a:prstGeom prst="rect">
            <a:avLst/>
          </a:prstGeom>
          <a:noFill/>
        </p:spPr>
        <p:txBody>
          <a:bodyPr wrap="square">
            <a:spAutoFit/>
          </a:bodyPr>
          <a:lstStyle/>
          <a:p>
            <a:pPr>
              <a:defRPr/>
            </a:pPr>
            <a:r>
              <a:rPr lang="en-US" sz="2400" dirty="0"/>
              <a:t>Articulation </a:t>
            </a:r>
          </a:p>
          <a:p>
            <a:pPr marL="167879" indent="-167879">
              <a:buFont typeface="Arial" pitchFamily="34" charset="0"/>
              <a:buChar char="•"/>
              <a:defRPr/>
            </a:pPr>
            <a:r>
              <a:rPr lang="en-US" sz="1350" dirty="0">
                <a:solidFill>
                  <a:srgbClr val="7F1353"/>
                </a:solidFill>
              </a:rPr>
              <a:t>Minimize duplication of coursework    </a:t>
            </a:r>
          </a:p>
          <a:p>
            <a:pPr marL="167879" indent="-167879">
              <a:buFont typeface="Arial" pitchFamily="34" charset="0"/>
              <a:buChar char="•"/>
              <a:defRPr/>
            </a:pPr>
            <a:r>
              <a:rPr lang="en-US" sz="1350" dirty="0">
                <a:solidFill>
                  <a:srgbClr val="7F1353"/>
                </a:solidFill>
              </a:rPr>
              <a:t>Seamless education in program of study</a:t>
            </a:r>
          </a:p>
          <a:p>
            <a:pPr marL="167879" indent="-167879">
              <a:buFont typeface="Arial" pitchFamily="34" charset="0"/>
              <a:buChar char="•"/>
              <a:defRPr/>
            </a:pPr>
            <a:r>
              <a:rPr lang="en-US" sz="1350" dirty="0">
                <a:solidFill>
                  <a:srgbClr val="7F1353"/>
                </a:solidFill>
              </a:rPr>
              <a:t>Advance postsecondary skills</a:t>
            </a:r>
          </a:p>
          <a:p>
            <a:pPr marL="167879" indent="-167879">
              <a:buFont typeface="Arial" pitchFamily="34" charset="0"/>
              <a:buChar char="•"/>
              <a:defRPr/>
            </a:pPr>
            <a:r>
              <a:rPr lang="en-US" sz="1350" dirty="0">
                <a:solidFill>
                  <a:srgbClr val="7F1353"/>
                </a:solidFill>
              </a:rPr>
              <a:t>Reduce cost of education</a:t>
            </a:r>
          </a:p>
          <a:p>
            <a:pPr marL="167879" indent="-167879">
              <a:buFont typeface="Arial" pitchFamily="34" charset="0"/>
              <a:buChar char="•"/>
              <a:defRPr/>
            </a:pPr>
            <a:r>
              <a:rPr lang="en-US" sz="1350" dirty="0">
                <a:solidFill>
                  <a:srgbClr val="7F1353"/>
                </a:solidFill>
              </a:rPr>
              <a:t>Promote local partnerships </a:t>
            </a:r>
          </a:p>
          <a:p>
            <a:pPr marL="167879" indent="-167879">
              <a:defRPr/>
            </a:pPr>
            <a:endParaRPr lang="en-US" sz="1350" dirty="0">
              <a:solidFill>
                <a:srgbClr val="7F1353"/>
              </a:solidFill>
            </a:endParaRPr>
          </a:p>
        </p:txBody>
      </p:sp>
      <p:cxnSp>
        <p:nvCxnSpPr>
          <p:cNvPr id="6" name="Straight Arrow Connector 5"/>
          <p:cNvCxnSpPr/>
          <p:nvPr/>
        </p:nvCxnSpPr>
        <p:spPr>
          <a:xfrm flipV="1">
            <a:off x="3543300" y="1600200"/>
            <a:ext cx="2171700" cy="514350"/>
          </a:xfrm>
          <a:prstGeom prst="straightConnector1">
            <a:avLst/>
          </a:prstGeom>
          <a:ln w="76200">
            <a:solidFill>
              <a:srgbClr val="7F1353"/>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2090875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1"/>
          <p:cNvSpPr>
            <a:spLocks noGrp="1"/>
          </p:cNvSpPr>
          <p:nvPr>
            <p:ph type="title"/>
          </p:nvPr>
        </p:nvSpPr>
        <p:spPr/>
        <p:txBody>
          <a:bodyPr>
            <a:normAutofit/>
          </a:bodyPr>
          <a:lstStyle/>
          <a:p>
            <a:pPr eaLnBrk="1" hangingPunct="1"/>
            <a:r>
              <a:rPr lang="en-US" dirty="0"/>
              <a:t>NC Articulation Agreement History</a:t>
            </a:r>
            <a:endParaRPr lang="en-US" sz="1800" dirty="0"/>
          </a:p>
        </p:txBody>
      </p:sp>
      <p:sp>
        <p:nvSpPr>
          <p:cNvPr id="7171" name="Content Placeholder 2"/>
          <p:cNvSpPr>
            <a:spLocks noGrp="1"/>
          </p:cNvSpPr>
          <p:nvPr>
            <p:ph idx="1"/>
          </p:nvPr>
        </p:nvSpPr>
        <p:spPr/>
        <p:txBody>
          <a:bodyPr/>
          <a:lstStyle/>
          <a:p>
            <a:pPr>
              <a:lnSpc>
                <a:spcPct val="200000"/>
              </a:lnSpc>
              <a:spcBef>
                <a:spcPts val="0"/>
              </a:spcBef>
            </a:pPr>
            <a:r>
              <a:rPr lang="en-US" dirty="0"/>
              <a:t>First HS to CC Articulation Agreement in 1999</a:t>
            </a:r>
          </a:p>
          <a:p>
            <a:pPr>
              <a:lnSpc>
                <a:spcPct val="200000"/>
              </a:lnSpc>
              <a:spcBef>
                <a:spcPts val="0"/>
              </a:spcBef>
            </a:pPr>
            <a:r>
              <a:rPr lang="en-US" dirty="0"/>
              <a:t>Updated Agreement in 2005</a:t>
            </a:r>
          </a:p>
          <a:p>
            <a:pPr>
              <a:lnSpc>
                <a:spcPct val="200000"/>
              </a:lnSpc>
              <a:spcBef>
                <a:spcPts val="0"/>
              </a:spcBef>
            </a:pPr>
            <a:r>
              <a:rPr lang="en-US" dirty="0"/>
              <a:t>Updated criteria to award credit in 2011</a:t>
            </a:r>
          </a:p>
          <a:p>
            <a:pPr>
              <a:lnSpc>
                <a:spcPct val="200000"/>
              </a:lnSpc>
              <a:spcBef>
                <a:spcPts val="0"/>
              </a:spcBef>
            </a:pPr>
            <a:r>
              <a:rPr lang="en-US" dirty="0"/>
              <a:t>Updated Agreement in 2012</a:t>
            </a:r>
          </a:p>
          <a:p>
            <a:pPr>
              <a:lnSpc>
                <a:spcPct val="200000"/>
              </a:lnSpc>
              <a:spcBef>
                <a:spcPts val="0"/>
              </a:spcBef>
            </a:pPr>
            <a:r>
              <a:rPr lang="en-US" dirty="0"/>
              <a:t>Updated Agreement in 2017</a:t>
            </a:r>
          </a:p>
        </p:txBody>
      </p:sp>
    </p:spTree>
    <p:extLst>
      <p:ext uri="{BB962C8B-B14F-4D97-AF65-F5344CB8AC3E}">
        <p14:creationId xmlns:p14="http://schemas.microsoft.com/office/powerpoint/2010/main" val="386372869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Articulation Update Process</a:t>
            </a:r>
          </a:p>
        </p:txBody>
      </p:sp>
      <p:sp>
        <p:nvSpPr>
          <p:cNvPr id="3" name="Content Placeholder 2"/>
          <p:cNvSpPr>
            <a:spLocks noGrp="1"/>
          </p:cNvSpPr>
          <p:nvPr>
            <p:ph idx="1"/>
          </p:nvPr>
        </p:nvSpPr>
        <p:spPr>
          <a:xfrm>
            <a:off x="628649" y="1320905"/>
            <a:ext cx="8228479" cy="3548753"/>
          </a:xfrm>
        </p:spPr>
        <p:txBody>
          <a:bodyPr>
            <a:normAutofit lnSpcReduction="10000"/>
          </a:bodyPr>
          <a:lstStyle/>
          <a:p>
            <a:pPr marL="342900" indent="-342900">
              <a:buAutoNum type="arabicPeriod"/>
            </a:pPr>
            <a:r>
              <a:rPr lang="en-US" sz="1950" dirty="0">
                <a:solidFill>
                  <a:sysClr val="windowText" lastClr="000000"/>
                </a:solidFill>
              </a:rPr>
              <a:t>State staff (NCDPI &amp; NCCCS) review &amp; recommend courses </a:t>
            </a:r>
          </a:p>
          <a:p>
            <a:pPr marL="342900" indent="-342900">
              <a:buFontTx/>
              <a:buAutoNum type="arabicPeriod"/>
            </a:pPr>
            <a:r>
              <a:rPr lang="en-US" sz="1950" dirty="0">
                <a:solidFill>
                  <a:sysClr val="windowText" lastClr="000000"/>
                </a:solidFill>
              </a:rPr>
              <a:t>Webinar for Chief Academic Officers and CTE Directors</a:t>
            </a:r>
          </a:p>
          <a:p>
            <a:pPr marL="342900" indent="-342900">
              <a:buFontTx/>
              <a:buAutoNum type="arabicPeriod"/>
            </a:pPr>
            <a:r>
              <a:rPr lang="en-US" sz="1950" dirty="0">
                <a:solidFill>
                  <a:sysClr val="windowText" lastClr="000000"/>
                </a:solidFill>
              </a:rPr>
              <a:t>Teams of Teachers/Instructors review proposed matches </a:t>
            </a:r>
          </a:p>
          <a:p>
            <a:pPr marL="342900" indent="-342900">
              <a:buFontTx/>
              <a:buAutoNum type="arabicPeriod"/>
            </a:pPr>
            <a:r>
              <a:rPr lang="en-US" sz="1950" dirty="0">
                <a:solidFill>
                  <a:sysClr val="windowText" lastClr="000000"/>
                </a:solidFill>
              </a:rPr>
              <a:t>Chief Academic Officers gathers local data</a:t>
            </a:r>
          </a:p>
          <a:p>
            <a:pPr marL="342900" indent="-342900">
              <a:buFontTx/>
              <a:buAutoNum type="arabicPeriod"/>
            </a:pPr>
            <a:r>
              <a:rPr lang="en-US" sz="1950" dirty="0">
                <a:solidFill>
                  <a:sysClr val="windowText" lastClr="000000"/>
                </a:solidFill>
              </a:rPr>
              <a:t>Data is reviewed, final list created</a:t>
            </a:r>
          </a:p>
          <a:p>
            <a:pPr marL="342900" indent="-342900">
              <a:buFontTx/>
              <a:buAutoNum type="arabicPeriod"/>
            </a:pPr>
            <a:r>
              <a:rPr lang="en-US" sz="1950" dirty="0">
                <a:solidFill>
                  <a:sysClr val="windowText" lastClr="000000"/>
                </a:solidFill>
              </a:rPr>
              <a:t>Chief Academic Officers have final approval</a:t>
            </a:r>
          </a:p>
          <a:p>
            <a:pPr marL="342900" indent="-342900">
              <a:buFontTx/>
              <a:buAutoNum type="arabicPeriod"/>
            </a:pPr>
            <a:r>
              <a:rPr lang="en-US" sz="1950" dirty="0">
                <a:solidFill>
                  <a:sysClr val="windowText" lastClr="000000"/>
                </a:solidFill>
              </a:rPr>
              <a:t>Updated list sent to College Presidents, State Boards</a:t>
            </a:r>
          </a:p>
        </p:txBody>
      </p:sp>
    </p:spTree>
    <p:extLst>
      <p:ext uri="{BB962C8B-B14F-4D97-AF65-F5344CB8AC3E}">
        <p14:creationId xmlns:p14="http://schemas.microsoft.com/office/powerpoint/2010/main" val="387694783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Local Agreements</a:t>
            </a:r>
          </a:p>
        </p:txBody>
      </p:sp>
      <p:sp>
        <p:nvSpPr>
          <p:cNvPr id="3" name="Content Placeholder 2"/>
          <p:cNvSpPr>
            <a:spLocks noGrp="1"/>
          </p:cNvSpPr>
          <p:nvPr>
            <p:ph idx="1"/>
          </p:nvPr>
        </p:nvSpPr>
        <p:spPr/>
        <p:txBody>
          <a:bodyPr/>
          <a:lstStyle/>
          <a:p>
            <a:r>
              <a:rPr lang="en-US" dirty="0"/>
              <a:t>Local agreements can be developed</a:t>
            </a:r>
          </a:p>
          <a:p>
            <a:r>
              <a:rPr lang="en-US" dirty="0"/>
              <a:t>Needs of local industry</a:t>
            </a:r>
          </a:p>
          <a:p>
            <a:r>
              <a:rPr lang="en-US" dirty="0"/>
              <a:t>Local courses</a:t>
            </a:r>
          </a:p>
          <a:p>
            <a:r>
              <a:rPr lang="en-US" dirty="0"/>
              <a:t>Courses less than 1,000 enrollment</a:t>
            </a:r>
          </a:p>
          <a:p>
            <a:r>
              <a:rPr lang="en-US" dirty="0"/>
              <a:t>“Developing a Local Articulation Agreement Guide”</a:t>
            </a:r>
          </a:p>
        </p:txBody>
      </p:sp>
    </p:spTree>
    <p:extLst>
      <p:ext uri="{BB962C8B-B14F-4D97-AF65-F5344CB8AC3E}">
        <p14:creationId xmlns:p14="http://schemas.microsoft.com/office/powerpoint/2010/main" val="48420333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57300" y="342900"/>
            <a:ext cx="6426476" cy="4434269"/>
          </a:xfrm>
          <a:prstGeom prst="rect">
            <a:avLst/>
          </a:prstGeom>
        </p:spPr>
      </p:pic>
    </p:spTree>
    <p:extLst>
      <p:ext uri="{BB962C8B-B14F-4D97-AF65-F5344CB8AC3E}">
        <p14:creationId xmlns:p14="http://schemas.microsoft.com/office/powerpoint/2010/main" val="228606227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66E7B4EE-3F4B-5F42-A6D5-CB9C1E93BC2A}"/>
              </a:ext>
            </a:extLst>
          </p:cNvPr>
          <p:cNvSpPr/>
          <p:nvPr/>
        </p:nvSpPr>
        <p:spPr>
          <a:xfrm>
            <a:off x="0" y="4693920"/>
            <a:ext cx="4572000" cy="52832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descr="A screenshot of a cell phone&#10;&#10;Description automatically generated">
            <a:extLst>
              <a:ext uri="{FF2B5EF4-FFF2-40B4-BE49-F238E27FC236}">
                <a16:creationId xmlns:a16="http://schemas.microsoft.com/office/drawing/2014/main" id="{73142B60-88D0-4542-9DA1-02635691E42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49937" y="0"/>
            <a:ext cx="7044125" cy="5143500"/>
          </a:xfrm>
          <a:prstGeom prst="rect">
            <a:avLst/>
          </a:prstGeom>
        </p:spPr>
      </p:pic>
      <p:sp>
        <p:nvSpPr>
          <p:cNvPr id="4" name="Rounded Rectangle 3">
            <a:extLst>
              <a:ext uri="{FF2B5EF4-FFF2-40B4-BE49-F238E27FC236}">
                <a16:creationId xmlns:a16="http://schemas.microsoft.com/office/drawing/2014/main" id="{D9C00288-D50A-1140-916C-E1F0FE1B6B6F}"/>
              </a:ext>
            </a:extLst>
          </p:cNvPr>
          <p:cNvSpPr>
            <a:spLocks noChangeArrowheads="1"/>
          </p:cNvSpPr>
          <p:nvPr/>
        </p:nvSpPr>
        <p:spPr bwMode="auto">
          <a:xfrm>
            <a:off x="1162049" y="635372"/>
            <a:ext cx="4109197" cy="888627"/>
          </a:xfrm>
          <a:prstGeom prst="roundRect">
            <a:avLst>
              <a:gd name="adj" fmla="val 16667"/>
            </a:avLst>
          </a:prstGeom>
          <a:noFill/>
          <a:ln w="88900">
            <a:solidFill>
              <a:srgbClr val="FF00FF"/>
            </a:solidFill>
            <a:round/>
            <a:headEnd/>
            <a:tailEnd/>
          </a:ln>
          <a:effectLst>
            <a:outerShdw blurRad="50800" dist="38100" dir="2700000" algn="tl" rotWithShape="0">
              <a:srgbClr val="000000">
                <a:alpha val="39998"/>
              </a:srgbClr>
            </a:outerShdw>
          </a:effectLst>
        </p:spPr>
        <p:txBody>
          <a:bodyPr/>
          <a:lstStyle/>
          <a:p>
            <a:pPr>
              <a:defRPr/>
            </a:pPr>
            <a:endParaRPr lang="en-US" sz="1350">
              <a:latin typeface="Arial" pitchFamily="-112" charset="0"/>
              <a:ea typeface="ヒラギノ角ゴ Pro W3" pitchFamily="-112" charset="-128"/>
            </a:endParaRPr>
          </a:p>
        </p:txBody>
      </p:sp>
    </p:spTree>
    <p:extLst>
      <p:ext uri="{BB962C8B-B14F-4D97-AF65-F5344CB8AC3E}">
        <p14:creationId xmlns:p14="http://schemas.microsoft.com/office/powerpoint/2010/main" val="32505343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heel(1)">
                                      <p:cBhvr>
                                        <p:cTn id="7" dur="1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close up of a logo&#10;&#10;Description automatically generated">
            <a:extLst>
              <a:ext uri="{FF2B5EF4-FFF2-40B4-BE49-F238E27FC236}">
                <a16:creationId xmlns:a16="http://schemas.microsoft.com/office/drawing/2014/main" id="{D4BD7DF8-E953-C745-9F69-A989BA63941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496406" y="270774"/>
            <a:ext cx="2438711" cy="4208577"/>
          </a:xfrm>
          <a:prstGeom prst="rect">
            <a:avLst/>
          </a:prstGeom>
        </p:spPr>
      </p:pic>
      <p:sp>
        <p:nvSpPr>
          <p:cNvPr id="2" name="Title 1"/>
          <p:cNvSpPr>
            <a:spLocks noGrp="1"/>
          </p:cNvSpPr>
          <p:nvPr>
            <p:ph type="ctrTitle"/>
          </p:nvPr>
        </p:nvSpPr>
        <p:spPr/>
        <p:txBody>
          <a:bodyPr>
            <a:normAutofit/>
          </a:bodyPr>
          <a:lstStyle/>
          <a:p>
            <a:r>
              <a:rPr lang="en-US" dirty="0"/>
              <a:t>Questions??</a:t>
            </a:r>
          </a:p>
        </p:txBody>
      </p:sp>
      <p:sp>
        <p:nvSpPr>
          <p:cNvPr id="3" name="Subtitle 2"/>
          <p:cNvSpPr>
            <a:spLocks noGrp="1"/>
          </p:cNvSpPr>
          <p:nvPr>
            <p:ph type="subTitle" idx="1"/>
          </p:nvPr>
        </p:nvSpPr>
        <p:spPr>
          <a:xfrm>
            <a:off x="1244184" y="3320566"/>
            <a:ext cx="5502349" cy="1241822"/>
          </a:xfrm>
        </p:spPr>
        <p:txBody>
          <a:bodyPr>
            <a:normAutofit fontScale="85000" lnSpcReduction="10000"/>
          </a:bodyPr>
          <a:lstStyle/>
          <a:p>
            <a:pPr marL="346472" algn="l">
              <a:lnSpc>
                <a:spcPct val="80000"/>
              </a:lnSpc>
            </a:pPr>
            <a:r>
              <a:rPr lang="en-US" b="1" dirty="0">
                <a:latin typeface="Arial" charset="0"/>
                <a:ea typeface="ヒラギノ角ゴ Pro W3" charset="0"/>
                <a:cs typeface="ヒラギノ角ゴ Pro W3" charset="0"/>
              </a:rPr>
              <a:t>Chris Droessler</a:t>
            </a:r>
          </a:p>
          <a:p>
            <a:pPr marL="346472" algn="l">
              <a:lnSpc>
                <a:spcPct val="80000"/>
              </a:lnSpc>
            </a:pPr>
            <a:r>
              <a:rPr lang="en-US" sz="2475" dirty="0">
                <a:latin typeface="Arial" charset="0"/>
                <a:ea typeface="ヒラギノ角ゴ Pro W3" charset="0"/>
                <a:cs typeface="ヒラギノ角ゴ Pro W3" charset="0"/>
              </a:rPr>
              <a:t>CTE Coordinator</a:t>
            </a:r>
          </a:p>
          <a:p>
            <a:pPr marL="346472" algn="l">
              <a:lnSpc>
                <a:spcPct val="80000"/>
              </a:lnSpc>
            </a:pPr>
            <a:r>
              <a:rPr lang="en-US" sz="2475" dirty="0">
                <a:latin typeface="Arial" charset="0"/>
                <a:ea typeface="ヒラギノ角ゴ Pro W3" charset="0"/>
                <a:cs typeface="ヒラギノ角ゴ Pro W3" charset="0"/>
              </a:rPr>
              <a:t>NC Community Colleges</a:t>
            </a:r>
          </a:p>
          <a:p>
            <a:pPr marL="346472" algn="l">
              <a:lnSpc>
                <a:spcPct val="80000"/>
              </a:lnSpc>
            </a:pPr>
            <a:r>
              <a:rPr lang="en-US" sz="2400" dirty="0" err="1">
                <a:latin typeface="Arial" charset="0"/>
                <a:ea typeface="ヒラギノ角ゴ Pro W3" charset="0"/>
                <a:cs typeface="ヒラギノ角ゴ Pro W3" charset="0"/>
              </a:rPr>
              <a:t>DroesslerC@NCCommunityColleges.edu</a:t>
            </a:r>
            <a:endParaRPr lang="en-US" sz="2400" dirty="0">
              <a:latin typeface="Arial" charset="0"/>
              <a:ea typeface="ヒラギノ角ゴ Pro W3" charset="0"/>
              <a:cs typeface="ヒラギノ角ゴ Pro W3" charset="0"/>
            </a:endParaRPr>
          </a:p>
        </p:txBody>
      </p:sp>
      <p:sp>
        <p:nvSpPr>
          <p:cNvPr id="12" name="Rectangle 11">
            <a:extLst>
              <a:ext uri="{FF2B5EF4-FFF2-40B4-BE49-F238E27FC236}">
                <a16:creationId xmlns:a16="http://schemas.microsoft.com/office/drawing/2014/main" id="{A8437F06-DB83-9547-BD1D-B412407D9BC7}"/>
              </a:ext>
            </a:extLst>
          </p:cNvPr>
          <p:cNvSpPr>
            <a:spLocks noChangeArrowheads="1"/>
          </p:cNvSpPr>
          <p:nvPr/>
        </p:nvSpPr>
        <p:spPr bwMode="auto">
          <a:xfrm>
            <a:off x="1512971" y="4613478"/>
            <a:ext cx="6488029" cy="86082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marL="1203722" indent="-1203722">
              <a:spcBef>
                <a:spcPct val="20000"/>
              </a:spcBef>
              <a:tabLst>
                <a:tab pos="1203722" algn="l"/>
              </a:tabLst>
            </a:pPr>
            <a:r>
              <a:rPr lang="en-US" dirty="0"/>
              <a:t>Get the PowerPoint   </a:t>
            </a:r>
            <a:r>
              <a:rPr lang="en-US" dirty="0">
                <a:sym typeface="Wingdings"/>
              </a:rPr>
              <a:t>  	</a:t>
            </a:r>
            <a:r>
              <a:rPr lang="en-US" dirty="0"/>
              <a:t>www.ncperkins.org/presentations</a:t>
            </a:r>
          </a:p>
        </p:txBody>
      </p:sp>
    </p:spTree>
    <p:extLst>
      <p:ext uri="{BB962C8B-B14F-4D97-AF65-F5344CB8AC3E}">
        <p14:creationId xmlns:p14="http://schemas.microsoft.com/office/powerpoint/2010/main" val="4327755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en-US" dirty="0"/>
              <a:t>Work-Based Learning</a:t>
            </a:r>
          </a:p>
        </p:txBody>
      </p:sp>
      <p:sp>
        <p:nvSpPr>
          <p:cNvPr id="3" name="Subtitle 2"/>
          <p:cNvSpPr>
            <a:spLocks noGrp="1"/>
          </p:cNvSpPr>
          <p:nvPr>
            <p:ph type="subTitle" idx="1"/>
          </p:nvPr>
        </p:nvSpPr>
        <p:spPr>
          <a:xfrm>
            <a:off x="0" y="3114146"/>
            <a:ext cx="5502349" cy="1241822"/>
          </a:xfrm>
        </p:spPr>
        <p:txBody>
          <a:bodyPr>
            <a:normAutofit fontScale="85000" lnSpcReduction="10000"/>
          </a:bodyPr>
          <a:lstStyle/>
          <a:p>
            <a:pPr marL="346472" algn="l">
              <a:lnSpc>
                <a:spcPct val="80000"/>
              </a:lnSpc>
            </a:pPr>
            <a:r>
              <a:rPr lang="en-US" b="1" dirty="0">
                <a:latin typeface="Arial" charset="0"/>
                <a:ea typeface="ヒラギノ角ゴ Pro W3" charset="0"/>
                <a:cs typeface="ヒラギノ角ゴ Pro W3" charset="0"/>
              </a:rPr>
              <a:t>Chris </a:t>
            </a:r>
            <a:r>
              <a:rPr lang="en-US" b="1" dirty="0" err="1">
                <a:latin typeface="Arial" charset="0"/>
                <a:ea typeface="ヒラギノ角ゴ Pro W3" charset="0"/>
                <a:cs typeface="ヒラギノ角ゴ Pro W3" charset="0"/>
              </a:rPr>
              <a:t>Droessler</a:t>
            </a:r>
            <a:endParaRPr lang="en-US" b="1" dirty="0">
              <a:latin typeface="Arial" charset="0"/>
              <a:ea typeface="ヒラギノ角ゴ Pro W3" charset="0"/>
              <a:cs typeface="ヒラギノ角ゴ Pro W3" charset="0"/>
            </a:endParaRPr>
          </a:p>
          <a:p>
            <a:pPr marL="346472" algn="l">
              <a:lnSpc>
                <a:spcPct val="80000"/>
              </a:lnSpc>
            </a:pPr>
            <a:r>
              <a:rPr lang="en-US" sz="2475" dirty="0">
                <a:latin typeface="Arial" charset="0"/>
                <a:ea typeface="ヒラギノ角ゴ Pro W3" charset="0"/>
                <a:cs typeface="ヒラギノ角ゴ Pro W3" charset="0"/>
              </a:rPr>
              <a:t>CTE Coordinator</a:t>
            </a:r>
          </a:p>
          <a:p>
            <a:pPr marL="346472" algn="l">
              <a:lnSpc>
                <a:spcPct val="80000"/>
              </a:lnSpc>
            </a:pPr>
            <a:r>
              <a:rPr lang="en-US" sz="2475" dirty="0">
                <a:latin typeface="Arial" charset="0"/>
                <a:ea typeface="ヒラギノ角ゴ Pro W3" charset="0"/>
                <a:cs typeface="ヒラギノ角ゴ Pro W3" charset="0"/>
              </a:rPr>
              <a:t>NC Community Colleges</a:t>
            </a:r>
          </a:p>
          <a:p>
            <a:pPr marL="346472" algn="l">
              <a:lnSpc>
                <a:spcPct val="80000"/>
              </a:lnSpc>
            </a:pPr>
            <a:r>
              <a:rPr lang="en-US" sz="2100" dirty="0" err="1">
                <a:latin typeface="Arial" charset="0"/>
                <a:ea typeface="ヒラギノ角ゴ Pro W3" charset="0"/>
                <a:cs typeface="ヒラギノ角ゴ Pro W3" charset="0"/>
              </a:rPr>
              <a:t>DroesslerC@NCCommunityColleges.edu</a:t>
            </a:r>
            <a:endParaRPr lang="en-US" sz="2100" dirty="0">
              <a:latin typeface="Arial" charset="0"/>
              <a:ea typeface="ヒラギノ角ゴ Pro W3" charset="0"/>
              <a:cs typeface="ヒラギノ角ゴ Pro W3" charset="0"/>
            </a:endParaRPr>
          </a:p>
        </p:txBody>
      </p:sp>
      <p:sp>
        <p:nvSpPr>
          <p:cNvPr id="12" name="Rectangle 11">
            <a:extLst>
              <a:ext uri="{FF2B5EF4-FFF2-40B4-BE49-F238E27FC236}">
                <a16:creationId xmlns:a16="http://schemas.microsoft.com/office/drawing/2014/main" id="{A8437F06-DB83-9547-BD1D-B412407D9BC7}"/>
              </a:ext>
            </a:extLst>
          </p:cNvPr>
          <p:cNvSpPr>
            <a:spLocks noChangeArrowheads="1"/>
          </p:cNvSpPr>
          <p:nvPr/>
        </p:nvSpPr>
        <p:spPr bwMode="auto">
          <a:xfrm>
            <a:off x="1512971" y="4613478"/>
            <a:ext cx="6488029" cy="86082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marL="1203722" indent="-1203722">
              <a:spcBef>
                <a:spcPct val="20000"/>
              </a:spcBef>
              <a:tabLst>
                <a:tab pos="1203722" algn="l"/>
              </a:tabLst>
            </a:pPr>
            <a:r>
              <a:rPr lang="en-US" dirty="0"/>
              <a:t>Get the PowerPoint   </a:t>
            </a:r>
            <a:r>
              <a:rPr lang="en-US" dirty="0">
                <a:sym typeface="Wingdings"/>
              </a:rPr>
              <a:t>  	</a:t>
            </a:r>
            <a:r>
              <a:rPr lang="en-US" dirty="0"/>
              <a:t>www.ncperkins.org/presentations</a:t>
            </a:r>
          </a:p>
        </p:txBody>
      </p:sp>
      <p:pic>
        <p:nvPicPr>
          <p:cNvPr id="9" name="Picture 8" descr="A picture containing indoor&#13;&#10;&#13;&#10;Description automatically generated">
            <a:extLst>
              <a:ext uri="{FF2B5EF4-FFF2-40B4-BE49-F238E27FC236}">
                <a16:creationId xmlns:a16="http://schemas.microsoft.com/office/drawing/2014/main" id="{F9F8CBB4-4938-C844-A2C4-3B3C8FDF3E8A}"/>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l="7301" t="6954" r="5714" b="7332"/>
          <a:stretch/>
        </p:blipFill>
        <p:spPr>
          <a:xfrm>
            <a:off x="7078862" y="0"/>
            <a:ext cx="2065138" cy="2034988"/>
          </a:xfrm>
          <a:prstGeom prst="rect">
            <a:avLst/>
          </a:prstGeom>
        </p:spPr>
      </p:pic>
    </p:spTree>
    <p:extLst>
      <p:ext uri="{BB962C8B-B14F-4D97-AF65-F5344CB8AC3E}">
        <p14:creationId xmlns:p14="http://schemas.microsoft.com/office/powerpoint/2010/main" val="6430300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DCF4D865-680C-634D-B5B6-097AF769FED9}"/>
              </a:ext>
            </a:extLst>
          </p:cNvPr>
          <p:cNvSpPr/>
          <p:nvPr/>
        </p:nvSpPr>
        <p:spPr>
          <a:xfrm>
            <a:off x="6967" y="4625578"/>
            <a:ext cx="3677879" cy="51792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2" name="Content Placeholder 1">
            <a:extLst>
              <a:ext uri="{FF2B5EF4-FFF2-40B4-BE49-F238E27FC236}">
                <a16:creationId xmlns:a16="http://schemas.microsoft.com/office/drawing/2014/main" id="{D323E2E6-2EF3-C942-8A91-325510536B92}"/>
              </a:ext>
            </a:extLst>
          </p:cNvPr>
          <p:cNvSpPr>
            <a:spLocks noGrp="1"/>
          </p:cNvSpPr>
          <p:nvPr>
            <p:ph idx="1"/>
          </p:nvPr>
        </p:nvSpPr>
        <p:spPr>
          <a:xfrm>
            <a:off x="1339064" y="1320904"/>
            <a:ext cx="5839609" cy="860822"/>
          </a:xfrm>
        </p:spPr>
        <p:txBody>
          <a:bodyPr/>
          <a:lstStyle/>
          <a:p>
            <a:pPr marL="0" indent="0">
              <a:buNone/>
            </a:pPr>
            <a:r>
              <a:rPr lang="en-US" dirty="0"/>
              <a:t>Monthly Webinar</a:t>
            </a:r>
          </a:p>
          <a:p>
            <a:pPr marL="0" indent="0">
              <a:buNone/>
            </a:pPr>
            <a:r>
              <a:rPr lang="en-US" dirty="0"/>
              <a:t>Next meeting is March 19, 2020 @ 9AM</a:t>
            </a:r>
          </a:p>
        </p:txBody>
      </p:sp>
      <p:sp>
        <p:nvSpPr>
          <p:cNvPr id="3" name="Title 2">
            <a:extLst>
              <a:ext uri="{FF2B5EF4-FFF2-40B4-BE49-F238E27FC236}">
                <a16:creationId xmlns:a16="http://schemas.microsoft.com/office/drawing/2014/main" id="{8CDE6DEC-CB0D-7145-803C-51F4CE813CBB}"/>
              </a:ext>
            </a:extLst>
          </p:cNvPr>
          <p:cNvSpPr>
            <a:spLocks noGrp="1"/>
          </p:cNvSpPr>
          <p:nvPr>
            <p:ph type="title"/>
          </p:nvPr>
        </p:nvSpPr>
        <p:spPr/>
        <p:txBody>
          <a:bodyPr/>
          <a:lstStyle/>
          <a:p>
            <a:r>
              <a:rPr lang="en-US"/>
              <a:t>Raising the Awareness of Career Pathways in North Carolina</a:t>
            </a:r>
          </a:p>
        </p:txBody>
      </p:sp>
      <p:pic>
        <p:nvPicPr>
          <p:cNvPr id="4" name="Picture 3" descr="A close up of a sign&#10;&#10;Description automatically generated">
            <a:extLst>
              <a:ext uri="{FF2B5EF4-FFF2-40B4-BE49-F238E27FC236}">
                <a16:creationId xmlns:a16="http://schemas.microsoft.com/office/drawing/2014/main" id="{BF5147F9-B717-F149-BD91-DB7BA249B072}"/>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1403393" y="2121157"/>
            <a:ext cx="6050705" cy="2295988"/>
          </a:xfrm>
          <a:prstGeom prst="rect">
            <a:avLst/>
          </a:prstGeom>
        </p:spPr>
      </p:pic>
      <p:sp>
        <p:nvSpPr>
          <p:cNvPr id="5" name="Rectangle 4">
            <a:extLst>
              <a:ext uri="{FF2B5EF4-FFF2-40B4-BE49-F238E27FC236}">
                <a16:creationId xmlns:a16="http://schemas.microsoft.com/office/drawing/2014/main" id="{D4A2742A-214E-AF4E-84BB-772094E1028F}"/>
              </a:ext>
            </a:extLst>
          </p:cNvPr>
          <p:cNvSpPr>
            <a:spLocks noChangeArrowheads="1"/>
          </p:cNvSpPr>
          <p:nvPr/>
        </p:nvSpPr>
        <p:spPr bwMode="auto">
          <a:xfrm>
            <a:off x="1143000" y="4625578"/>
            <a:ext cx="6858000" cy="86082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marL="1203722" indent="-1203722" algn="ctr">
              <a:spcBef>
                <a:spcPct val="20000"/>
              </a:spcBef>
              <a:tabLst>
                <a:tab pos="1203722" algn="l"/>
              </a:tabLst>
            </a:pPr>
            <a:r>
              <a:rPr lang="en-US" sz="2400" dirty="0" err="1"/>
              <a:t>www.ncperkins.org</a:t>
            </a:r>
            <a:r>
              <a:rPr lang="en-US" sz="2400" dirty="0"/>
              <a:t>/presentations</a:t>
            </a:r>
          </a:p>
        </p:txBody>
      </p:sp>
      <p:sp>
        <p:nvSpPr>
          <p:cNvPr id="7" name="Content Placeholder 1">
            <a:extLst>
              <a:ext uri="{FF2B5EF4-FFF2-40B4-BE49-F238E27FC236}">
                <a16:creationId xmlns:a16="http://schemas.microsoft.com/office/drawing/2014/main" id="{6913A1F7-E1F0-1C4B-A3D4-D9208E295A27}"/>
              </a:ext>
            </a:extLst>
          </p:cNvPr>
          <p:cNvSpPr txBox="1">
            <a:spLocks/>
          </p:cNvSpPr>
          <p:nvPr/>
        </p:nvSpPr>
        <p:spPr>
          <a:xfrm>
            <a:off x="1403393" y="3852268"/>
            <a:ext cx="5839609" cy="860822"/>
          </a:xfrm>
          <a:prstGeom prst="rect">
            <a:avLst/>
          </a:prstGeom>
        </p:spPr>
        <p:txBody>
          <a:bodyPr vert="horz" lIns="68580" tIns="34290" rIns="68580" bIns="34290" rtlCol="0">
            <a:normAutofit/>
          </a:bodyPr>
          <a:lstStyle>
            <a:lvl1pPr marL="233363" indent="-233363" algn="l" defTabSz="514350" rtl="0" eaLnBrk="1" latinLnBrk="0" hangingPunct="1">
              <a:lnSpc>
                <a:spcPct val="100000"/>
              </a:lnSpc>
              <a:spcBef>
                <a:spcPts val="600"/>
              </a:spcBef>
              <a:buFont typeface="Arial" panose="020B0604020202020204" pitchFamily="34" charset="0"/>
              <a:buChar char="•"/>
              <a:tabLst/>
              <a:defRPr sz="2800" kern="1200">
                <a:solidFill>
                  <a:schemeClr val="tx1"/>
                </a:solidFill>
                <a:latin typeface="HelvLight" pitchFamily="2" charset="0"/>
                <a:ea typeface="+mn-ea"/>
                <a:cs typeface="+mn-cs"/>
              </a:defRPr>
            </a:lvl1pPr>
            <a:lvl2pPr marL="458788" indent="-201613" algn="l" defTabSz="514350" rtl="0" eaLnBrk="1" latinLnBrk="0" hangingPunct="1">
              <a:lnSpc>
                <a:spcPct val="100000"/>
              </a:lnSpc>
              <a:spcBef>
                <a:spcPts val="300"/>
              </a:spcBef>
              <a:buFont typeface="Arial" panose="020B0604020202020204" pitchFamily="34" charset="0"/>
              <a:buChar char="•"/>
              <a:tabLst/>
              <a:defRPr sz="2400" kern="1200">
                <a:solidFill>
                  <a:schemeClr val="tx1"/>
                </a:solidFill>
                <a:latin typeface="HelvLight" pitchFamily="2" charset="0"/>
                <a:ea typeface="+mn-ea"/>
                <a:cs typeface="+mn-cs"/>
              </a:defRPr>
            </a:lvl2pPr>
            <a:lvl3pPr marL="692150" indent="-177800" algn="l" defTabSz="514350" rtl="0" eaLnBrk="1" latinLnBrk="0" hangingPunct="1">
              <a:lnSpc>
                <a:spcPct val="100000"/>
              </a:lnSpc>
              <a:spcBef>
                <a:spcPts val="300"/>
              </a:spcBef>
              <a:buFont typeface="Arial" panose="020B0604020202020204" pitchFamily="34" charset="0"/>
              <a:buChar char="•"/>
              <a:tabLst/>
              <a:defRPr sz="2200" kern="1200">
                <a:solidFill>
                  <a:schemeClr val="tx1"/>
                </a:solidFill>
                <a:latin typeface="HelvLight" pitchFamily="2" charset="0"/>
                <a:ea typeface="+mn-ea"/>
                <a:cs typeface="+mn-cs"/>
              </a:defRPr>
            </a:lvl3pPr>
            <a:lvl4pPr marL="976313" indent="-204788" algn="l" defTabSz="514350" rtl="0" eaLnBrk="1" latinLnBrk="0" hangingPunct="1">
              <a:lnSpc>
                <a:spcPct val="100000"/>
              </a:lnSpc>
              <a:spcBef>
                <a:spcPts val="300"/>
              </a:spcBef>
              <a:buFont typeface="Arial" panose="020B0604020202020204" pitchFamily="34" charset="0"/>
              <a:buChar char="•"/>
              <a:tabLst/>
              <a:defRPr sz="2000" kern="1200">
                <a:solidFill>
                  <a:schemeClr val="tx1"/>
                </a:solidFill>
                <a:latin typeface="HelvLight" pitchFamily="2" charset="0"/>
                <a:ea typeface="+mn-ea"/>
                <a:cs typeface="+mn-cs"/>
              </a:defRPr>
            </a:lvl4pPr>
            <a:lvl5pPr marL="1200150" indent="-171450" algn="l" defTabSz="514350" rtl="0" eaLnBrk="1" latinLnBrk="0" hangingPunct="1">
              <a:lnSpc>
                <a:spcPct val="100000"/>
              </a:lnSpc>
              <a:spcBef>
                <a:spcPts val="300"/>
              </a:spcBef>
              <a:buFont typeface="Arial" panose="020B0604020202020204" pitchFamily="34" charset="0"/>
              <a:buChar char="•"/>
              <a:tabLst/>
              <a:defRPr sz="1800" kern="1200">
                <a:solidFill>
                  <a:schemeClr val="tx1"/>
                </a:solidFill>
                <a:latin typeface="HelvLight" pitchFamily="2" charset="0"/>
                <a:ea typeface="+mn-ea"/>
                <a:cs typeface="+mn-cs"/>
              </a:defRPr>
            </a:lvl5pPr>
            <a:lvl6pPr marL="1414463"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6pPr>
            <a:lvl7pPr marL="1671638"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7pPr>
            <a:lvl8pPr marL="1928813"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8pPr>
            <a:lvl9pPr marL="2185988"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9pPr>
          </a:lstStyle>
          <a:p>
            <a:pPr marL="0" indent="0">
              <a:buNone/>
            </a:pPr>
            <a:endParaRPr lang="en-US" sz="2100" dirty="0"/>
          </a:p>
        </p:txBody>
      </p:sp>
    </p:spTree>
    <p:extLst>
      <p:ext uri="{BB962C8B-B14F-4D97-AF65-F5344CB8AC3E}">
        <p14:creationId xmlns:p14="http://schemas.microsoft.com/office/powerpoint/2010/main" val="43500085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cdroessler\Documents\logos\CareerTech.Org\20.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61396" y="3644504"/>
            <a:ext cx="3364707" cy="1225154"/>
          </a:xfrm>
          <a:prstGeom prst="rect">
            <a:avLst/>
          </a:prstGeom>
          <a:noFill/>
          <a:extLst>
            <a:ext uri="{909E8E84-426E-40dd-AFC4-6F175D3DCCD1}">
              <a14:hiddenFill xmlns="" xmlns:a14="http://schemas.microsoft.com/office/drawing/2010/main">
                <a:solidFill>
                  <a:srgbClr val="FFFFFF"/>
                </a:solidFill>
              </a14:hiddenFill>
            </a:ext>
          </a:extLst>
        </p:spPr>
      </p:pic>
      <p:sp>
        <p:nvSpPr>
          <p:cNvPr id="11267" name="Content Placeholder 2"/>
          <p:cNvSpPr>
            <a:spLocks noGrp="1"/>
          </p:cNvSpPr>
          <p:nvPr>
            <p:ph idx="1"/>
          </p:nvPr>
        </p:nvSpPr>
        <p:spPr/>
        <p:txBody>
          <a:bodyPr/>
          <a:lstStyle/>
          <a:p>
            <a:pPr marL="0" indent="0">
              <a:buNone/>
            </a:pPr>
            <a:r>
              <a:rPr lang="en-US" altLang="en-US" b="1" dirty="0"/>
              <a:t>Three main components of a quality CTE program</a:t>
            </a:r>
          </a:p>
          <a:p>
            <a:r>
              <a:rPr lang="en-US" altLang="en-US" dirty="0"/>
              <a:t>CTE Coursework</a:t>
            </a:r>
          </a:p>
          <a:p>
            <a:r>
              <a:rPr lang="en-US" altLang="en-US" dirty="0"/>
              <a:t>Career Technical Student Organizations (CTSOs)</a:t>
            </a:r>
          </a:p>
          <a:p>
            <a:r>
              <a:rPr lang="en-US" altLang="en-US" dirty="0"/>
              <a:t>Work-Based Learning (WBL)</a:t>
            </a:r>
          </a:p>
        </p:txBody>
      </p:sp>
      <p:sp>
        <p:nvSpPr>
          <p:cNvPr id="11266" name="Title 1"/>
          <p:cNvSpPr>
            <a:spLocks noGrp="1"/>
          </p:cNvSpPr>
          <p:nvPr>
            <p:ph type="title"/>
          </p:nvPr>
        </p:nvSpPr>
        <p:spPr/>
        <p:txBody>
          <a:bodyPr>
            <a:normAutofit/>
          </a:bodyPr>
          <a:lstStyle/>
          <a:p>
            <a:r>
              <a:rPr lang="en-US" altLang="en-US" dirty="0"/>
              <a:t>CTE in NC</a:t>
            </a:r>
          </a:p>
        </p:txBody>
      </p:sp>
      <p:pic>
        <p:nvPicPr>
          <p:cNvPr id="4" name="Picture 3" descr="4colorlogo_no-text.jp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715500" y="150125"/>
            <a:ext cx="1104900" cy="1114425"/>
          </a:xfrm>
          <a:prstGeom prst="rect">
            <a:avLst/>
          </a:prstGeom>
        </p:spPr>
      </p:pic>
    </p:spTree>
    <p:extLst>
      <p:ext uri="{BB962C8B-B14F-4D97-AF65-F5344CB8AC3E}">
        <p14:creationId xmlns:p14="http://schemas.microsoft.com/office/powerpoint/2010/main" val="3297535073"/>
      </p:ext>
    </p:extLst>
  </p:cSld>
  <p:clrMapOvr>
    <a:masterClrMapping/>
  </p:clrMapOvr>
  <p:transition spd="med">
    <p:fade/>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7" name="Content Placeholder 2"/>
          <p:cNvSpPr>
            <a:spLocks noGrp="1"/>
          </p:cNvSpPr>
          <p:nvPr>
            <p:ph idx="1"/>
          </p:nvPr>
        </p:nvSpPr>
        <p:spPr/>
        <p:txBody>
          <a:bodyPr/>
          <a:lstStyle/>
          <a:p>
            <a:r>
              <a:rPr lang="en-US" altLang="en-US"/>
              <a:t>Goal - get students into the workplace so they can learn about the world of work. </a:t>
            </a:r>
          </a:p>
          <a:p>
            <a:r>
              <a:rPr lang="en-US" altLang="en-US"/>
              <a:t>Why - kids need to watch employers work throughout the entire workday in order to learn the many facets of a job. </a:t>
            </a:r>
          </a:p>
          <a:p>
            <a:r>
              <a:rPr lang="en-US" altLang="en-US"/>
              <a:t>Vision - students connecting what they are learning in the classroom with what they experience on the job.</a:t>
            </a:r>
          </a:p>
        </p:txBody>
      </p:sp>
      <p:sp>
        <p:nvSpPr>
          <p:cNvPr id="11266" name="Title 1"/>
          <p:cNvSpPr>
            <a:spLocks noGrp="1"/>
          </p:cNvSpPr>
          <p:nvPr>
            <p:ph type="title"/>
          </p:nvPr>
        </p:nvSpPr>
        <p:spPr/>
        <p:txBody>
          <a:bodyPr/>
          <a:lstStyle/>
          <a:p>
            <a:r>
              <a:rPr lang="en-US" altLang="en-US" dirty="0"/>
              <a:t>Work-Based Learning</a:t>
            </a:r>
          </a:p>
        </p:txBody>
      </p:sp>
    </p:spTree>
    <p:extLst>
      <p:ext uri="{BB962C8B-B14F-4D97-AF65-F5344CB8AC3E}">
        <p14:creationId xmlns:p14="http://schemas.microsoft.com/office/powerpoint/2010/main" val="1988670181"/>
      </p:ext>
    </p:extLst>
  </p:cSld>
  <p:clrMapOvr>
    <a:masterClrMapping/>
  </p:clrMapOvr>
  <p:transition spd="med">
    <p:fade/>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itle 1"/>
          <p:cNvSpPr>
            <a:spLocks noGrp="1"/>
          </p:cNvSpPr>
          <p:nvPr>
            <p:ph type="title"/>
          </p:nvPr>
        </p:nvSpPr>
        <p:spPr/>
        <p:txBody>
          <a:bodyPr>
            <a:normAutofit/>
          </a:bodyPr>
          <a:lstStyle/>
          <a:p>
            <a:r>
              <a:rPr lang="en-US" sz="3000" dirty="0"/>
              <a:t>What is Work-Based Learning?</a:t>
            </a:r>
          </a:p>
        </p:txBody>
      </p:sp>
      <p:pic>
        <p:nvPicPr>
          <p:cNvPr id="10" name="Picture 9"/>
          <p:cNvPicPr>
            <a:picLocks noChangeAspect="1"/>
          </p:cNvPicPr>
          <p:nvPr/>
        </p:nvPicPr>
        <p:blipFill>
          <a:blip r:embed="rId3"/>
          <a:stretch>
            <a:fillRect/>
          </a:stretch>
        </p:blipFill>
        <p:spPr>
          <a:xfrm>
            <a:off x="1504950" y="1524000"/>
            <a:ext cx="6124575" cy="3105150"/>
          </a:xfrm>
          <a:prstGeom prst="rect">
            <a:avLst/>
          </a:prstGeom>
        </p:spPr>
      </p:pic>
    </p:spTree>
    <p:extLst>
      <p:ext uri="{BB962C8B-B14F-4D97-AF65-F5344CB8AC3E}">
        <p14:creationId xmlns:p14="http://schemas.microsoft.com/office/powerpoint/2010/main" val="13039033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
          </p:nvPr>
        </p:nvSpPr>
        <p:spPr>
          <a:xfrm>
            <a:off x="338959" y="2505648"/>
            <a:ext cx="3188747" cy="3120540"/>
          </a:xfrm>
        </p:spPr>
        <p:txBody>
          <a:bodyPr>
            <a:normAutofit/>
          </a:bodyPr>
          <a:lstStyle/>
          <a:p>
            <a:pPr marL="114300" indent="-114300">
              <a:spcBef>
                <a:spcPts val="500"/>
              </a:spcBef>
            </a:pPr>
            <a:r>
              <a:rPr lang="en-US" sz="1800" dirty="0">
                <a:latin typeface="+mn-lt"/>
              </a:rPr>
              <a:t>Job Shadowing</a:t>
            </a:r>
          </a:p>
          <a:p>
            <a:pPr marL="114300" indent="-114300">
              <a:spcBef>
                <a:spcPts val="500"/>
              </a:spcBef>
            </a:pPr>
            <a:r>
              <a:rPr lang="en-US" sz="1800" dirty="0">
                <a:latin typeface="+mn-lt"/>
              </a:rPr>
              <a:t>Employer Videos</a:t>
            </a:r>
          </a:p>
          <a:p>
            <a:pPr marL="114300" indent="-114300">
              <a:spcBef>
                <a:spcPts val="500"/>
              </a:spcBef>
            </a:pPr>
            <a:r>
              <a:rPr lang="en-US" sz="1800" dirty="0">
                <a:latin typeface="+mn-lt"/>
              </a:rPr>
              <a:t>Employer Projects in Class</a:t>
            </a:r>
          </a:p>
          <a:p>
            <a:pPr marL="114300" indent="-114300">
              <a:spcBef>
                <a:spcPts val="500"/>
              </a:spcBef>
            </a:pPr>
            <a:r>
              <a:rPr lang="en-US" sz="1800" dirty="0">
                <a:latin typeface="+mn-lt"/>
              </a:rPr>
              <a:t>Industry Tours</a:t>
            </a:r>
          </a:p>
          <a:p>
            <a:pPr marL="114300" indent="-114300">
              <a:spcBef>
                <a:spcPts val="500"/>
              </a:spcBef>
            </a:pPr>
            <a:r>
              <a:rPr lang="en-US" sz="1800" dirty="0">
                <a:latin typeface="+mn-lt"/>
              </a:rPr>
              <a:t>Field Trips</a:t>
            </a:r>
          </a:p>
        </p:txBody>
      </p:sp>
      <p:sp>
        <p:nvSpPr>
          <p:cNvPr id="15" name="Title 1"/>
          <p:cNvSpPr>
            <a:spLocks noGrp="1"/>
          </p:cNvSpPr>
          <p:nvPr>
            <p:ph type="title"/>
          </p:nvPr>
        </p:nvSpPr>
        <p:spPr/>
        <p:txBody>
          <a:bodyPr>
            <a:normAutofit/>
          </a:bodyPr>
          <a:lstStyle/>
          <a:p>
            <a:r>
              <a:rPr lang="en-US" dirty="0"/>
              <a:t>What is Work-Based Learning in NC?</a:t>
            </a:r>
          </a:p>
        </p:txBody>
      </p:sp>
      <p:sp>
        <p:nvSpPr>
          <p:cNvPr id="3" name="Text Placeholder 2"/>
          <p:cNvSpPr>
            <a:spLocks noGrp="1"/>
          </p:cNvSpPr>
          <p:nvPr>
            <p:ph type="body" idx="4294967295"/>
          </p:nvPr>
        </p:nvSpPr>
        <p:spPr>
          <a:xfrm>
            <a:off x="242371" y="1359855"/>
            <a:ext cx="2428858" cy="752385"/>
          </a:xfrm>
        </p:spPr>
        <p:txBody>
          <a:bodyPr anchor="t">
            <a:noAutofit/>
          </a:bodyPr>
          <a:lstStyle/>
          <a:p>
            <a:pPr marL="0" indent="0" algn="ctr">
              <a:buNone/>
            </a:pPr>
            <a:r>
              <a:rPr lang="en-US" sz="2400" b="1" u="sng" dirty="0">
                <a:latin typeface="+mn-lt"/>
              </a:rPr>
              <a:t>Exploratory</a:t>
            </a:r>
          </a:p>
          <a:p>
            <a:pPr marL="0" indent="0" algn="ctr">
              <a:buNone/>
            </a:pPr>
            <a:r>
              <a:rPr lang="en-US" sz="2000" b="1" i="1" dirty="0">
                <a:latin typeface="+mn-lt"/>
              </a:rPr>
              <a:t>Exploring the world of work </a:t>
            </a:r>
          </a:p>
        </p:txBody>
      </p:sp>
      <p:sp>
        <p:nvSpPr>
          <p:cNvPr id="5" name="Text Placeholder 4"/>
          <p:cNvSpPr>
            <a:spLocks noGrp="1"/>
          </p:cNvSpPr>
          <p:nvPr>
            <p:ph type="body" sz="quarter" idx="4294967295"/>
          </p:nvPr>
        </p:nvSpPr>
        <p:spPr>
          <a:xfrm>
            <a:off x="3327095" y="1359855"/>
            <a:ext cx="2299292" cy="481012"/>
          </a:xfrm>
        </p:spPr>
        <p:txBody>
          <a:bodyPr anchor="t">
            <a:noAutofit/>
          </a:bodyPr>
          <a:lstStyle/>
          <a:p>
            <a:pPr marL="0" indent="0" algn="ctr">
              <a:buNone/>
            </a:pPr>
            <a:r>
              <a:rPr lang="en-US" sz="2400" b="1" u="sng" dirty="0">
                <a:latin typeface="+mn-lt"/>
              </a:rPr>
              <a:t>Experiential</a:t>
            </a:r>
          </a:p>
          <a:p>
            <a:pPr marL="0" indent="0" algn="ctr">
              <a:buNone/>
            </a:pPr>
            <a:r>
              <a:rPr lang="en-US" sz="2000" b="1" i="1" dirty="0">
                <a:latin typeface="+mn-lt"/>
              </a:rPr>
              <a:t>Fundamental skills &amp; soft skills</a:t>
            </a:r>
          </a:p>
        </p:txBody>
      </p:sp>
      <p:sp>
        <p:nvSpPr>
          <p:cNvPr id="6" name="Content Placeholder 5"/>
          <p:cNvSpPr>
            <a:spLocks noGrp="1"/>
          </p:cNvSpPr>
          <p:nvPr>
            <p:ph sz="quarter" idx="4294967295"/>
          </p:nvPr>
        </p:nvSpPr>
        <p:spPr>
          <a:xfrm>
            <a:off x="3434567" y="2505648"/>
            <a:ext cx="3112212" cy="2963862"/>
          </a:xfrm>
        </p:spPr>
        <p:txBody>
          <a:bodyPr>
            <a:normAutofit fontScale="92500"/>
          </a:bodyPr>
          <a:lstStyle/>
          <a:p>
            <a:pPr marL="176213" indent="-168275">
              <a:lnSpc>
                <a:spcPct val="100000"/>
              </a:lnSpc>
              <a:spcBef>
                <a:spcPts val="500"/>
              </a:spcBef>
            </a:pPr>
            <a:r>
              <a:rPr lang="en-US" sz="1800" dirty="0">
                <a:latin typeface="+mn-lt"/>
              </a:rPr>
              <a:t>Part-Time Work</a:t>
            </a:r>
          </a:p>
          <a:p>
            <a:pPr marL="176213" indent="-168275">
              <a:lnSpc>
                <a:spcPct val="100000"/>
              </a:lnSpc>
              <a:spcBef>
                <a:spcPts val="500"/>
              </a:spcBef>
            </a:pPr>
            <a:r>
              <a:rPr lang="en-US" sz="1800" dirty="0">
                <a:latin typeface="+mn-lt"/>
              </a:rPr>
              <a:t>Volunteer</a:t>
            </a:r>
          </a:p>
          <a:p>
            <a:pPr marL="176213" indent="-168275">
              <a:lnSpc>
                <a:spcPct val="100000"/>
              </a:lnSpc>
              <a:spcBef>
                <a:spcPts val="500"/>
              </a:spcBef>
            </a:pPr>
            <a:r>
              <a:rPr lang="en-US" sz="1800" dirty="0">
                <a:latin typeface="+mn-lt"/>
              </a:rPr>
              <a:t>Internship</a:t>
            </a:r>
          </a:p>
          <a:p>
            <a:pPr marL="176213" indent="-168275">
              <a:lnSpc>
                <a:spcPct val="100000"/>
              </a:lnSpc>
              <a:spcBef>
                <a:spcPts val="500"/>
              </a:spcBef>
            </a:pPr>
            <a:r>
              <a:rPr lang="en-US" sz="1800" dirty="0">
                <a:latin typeface="+mn-lt"/>
              </a:rPr>
              <a:t>Service Learning</a:t>
            </a:r>
          </a:p>
          <a:p>
            <a:pPr marL="176213" indent="-168275">
              <a:lnSpc>
                <a:spcPct val="100000"/>
              </a:lnSpc>
              <a:spcBef>
                <a:spcPts val="500"/>
              </a:spcBef>
            </a:pPr>
            <a:r>
              <a:rPr lang="en-US" sz="1800" dirty="0">
                <a:latin typeface="+mn-lt"/>
              </a:rPr>
              <a:t>Junior Achievement</a:t>
            </a:r>
          </a:p>
          <a:p>
            <a:pPr marL="176213" lvl="1" indent="-168275">
              <a:lnSpc>
                <a:spcPct val="100000"/>
              </a:lnSpc>
              <a:spcBef>
                <a:spcPts val="500"/>
              </a:spcBef>
            </a:pPr>
            <a:r>
              <a:rPr lang="en-US" dirty="0">
                <a:latin typeface="+mn-lt"/>
              </a:rPr>
              <a:t>Entrepreneurial Experiences</a:t>
            </a:r>
          </a:p>
          <a:p>
            <a:pPr marL="176213" lvl="1" indent="-168275">
              <a:lnSpc>
                <a:spcPct val="100000"/>
              </a:lnSpc>
              <a:spcBef>
                <a:spcPts val="500"/>
              </a:spcBef>
            </a:pPr>
            <a:r>
              <a:rPr lang="en-US" dirty="0">
                <a:latin typeface="+mn-lt"/>
              </a:rPr>
              <a:t>Merit Badges</a:t>
            </a:r>
          </a:p>
          <a:p>
            <a:pPr marL="176213" lvl="1" indent="-168275">
              <a:lnSpc>
                <a:spcPct val="100000"/>
              </a:lnSpc>
              <a:spcBef>
                <a:spcPts val="500"/>
              </a:spcBef>
            </a:pPr>
            <a:r>
              <a:rPr lang="en-US" dirty="0">
                <a:latin typeface="+mn-lt"/>
              </a:rPr>
              <a:t>School-Based Enterprises</a:t>
            </a:r>
          </a:p>
        </p:txBody>
      </p:sp>
      <p:sp>
        <p:nvSpPr>
          <p:cNvPr id="11" name="Text Placeholder 4"/>
          <p:cNvSpPr txBox="1">
            <a:spLocks/>
          </p:cNvSpPr>
          <p:nvPr/>
        </p:nvSpPr>
        <p:spPr>
          <a:xfrm>
            <a:off x="6323066" y="1359855"/>
            <a:ext cx="2428858" cy="631496"/>
          </a:xfrm>
          <a:prstGeom prst="rect">
            <a:avLst/>
          </a:prstGeom>
        </p:spPr>
        <p:txBody>
          <a:bodyPr vert="horz" lIns="68580" tIns="34290" rIns="68580" bIns="34290" rtlCol="0" anchor="t">
            <a:noAutofit/>
          </a:bodyPr>
          <a:lstStyle>
            <a:lvl1pPr marL="0" indent="0" algn="l" defTabSz="914400" rtl="0" eaLnBrk="1" latinLnBrk="0" hangingPunct="1">
              <a:spcBef>
                <a:spcPct val="20000"/>
              </a:spcBef>
              <a:buFont typeface="Arial" pitchFamily="34" charset="0"/>
              <a:buNone/>
              <a:defRPr sz="2400" b="1" kern="1200">
                <a:solidFill>
                  <a:schemeClr val="tx1"/>
                </a:solidFill>
                <a:latin typeface="+mn-lt"/>
                <a:ea typeface="+mn-ea"/>
                <a:cs typeface="+mn-cs"/>
              </a:defRPr>
            </a:lvl1pPr>
            <a:lvl2pPr marL="457200" indent="0" algn="l" defTabSz="914400" rtl="0" eaLnBrk="1" latinLnBrk="0" hangingPunct="1">
              <a:spcBef>
                <a:spcPct val="20000"/>
              </a:spcBef>
              <a:buFont typeface="Arial" pitchFamily="34" charset="0"/>
              <a:buNone/>
              <a:defRPr sz="2000" b="1" kern="1200">
                <a:solidFill>
                  <a:schemeClr val="tx1"/>
                </a:solidFill>
                <a:latin typeface="+mn-lt"/>
                <a:ea typeface="+mn-ea"/>
                <a:cs typeface="+mn-cs"/>
              </a:defRPr>
            </a:lvl2pPr>
            <a:lvl3pPr marL="914400" indent="0" algn="l" defTabSz="914400" rtl="0" eaLnBrk="1" latinLnBrk="0" hangingPunct="1">
              <a:spcBef>
                <a:spcPct val="20000"/>
              </a:spcBef>
              <a:buFont typeface="Arial" pitchFamily="34" charset="0"/>
              <a:buNone/>
              <a:defRPr sz="1800" b="1" kern="1200">
                <a:solidFill>
                  <a:schemeClr val="tx1"/>
                </a:solidFill>
                <a:latin typeface="+mn-lt"/>
                <a:ea typeface="+mn-ea"/>
                <a:cs typeface="+mn-cs"/>
              </a:defRPr>
            </a:lvl3pPr>
            <a:lvl4pPr marL="1371600" indent="0" algn="l" defTabSz="914400" rtl="0" eaLnBrk="1" latinLnBrk="0" hangingPunct="1">
              <a:spcBef>
                <a:spcPct val="20000"/>
              </a:spcBef>
              <a:buFont typeface="Arial" pitchFamily="34" charset="0"/>
              <a:buNone/>
              <a:defRPr sz="1600" b="1" kern="1200">
                <a:solidFill>
                  <a:schemeClr val="tx1"/>
                </a:solidFill>
                <a:latin typeface="+mn-lt"/>
                <a:ea typeface="+mn-ea"/>
                <a:cs typeface="+mn-cs"/>
              </a:defRPr>
            </a:lvl4pPr>
            <a:lvl5pPr marL="1828800" indent="0" algn="l" defTabSz="914400" rtl="0" eaLnBrk="1" latinLnBrk="0" hangingPunct="1">
              <a:spcBef>
                <a:spcPct val="20000"/>
              </a:spcBef>
              <a:buFont typeface="Arial" pitchFamily="34" charset="0"/>
              <a:buNone/>
              <a:defRPr sz="1600" b="1" kern="1200">
                <a:solidFill>
                  <a:schemeClr val="tx1"/>
                </a:solidFill>
                <a:latin typeface="+mn-lt"/>
                <a:ea typeface="+mn-ea"/>
                <a:cs typeface="+mn-cs"/>
              </a:defRPr>
            </a:lvl5pPr>
            <a:lvl6pPr marL="2286000" indent="0" algn="l" defTabSz="914400" rtl="0" eaLnBrk="1" latinLnBrk="0" hangingPunct="1">
              <a:spcBef>
                <a:spcPct val="20000"/>
              </a:spcBef>
              <a:buFont typeface="Arial" pitchFamily="34" charset="0"/>
              <a:buNone/>
              <a:defRPr sz="1600" b="1" kern="1200">
                <a:solidFill>
                  <a:schemeClr val="tx1"/>
                </a:solidFill>
                <a:latin typeface="+mn-lt"/>
                <a:ea typeface="+mn-ea"/>
                <a:cs typeface="+mn-cs"/>
              </a:defRPr>
            </a:lvl6pPr>
            <a:lvl7pPr marL="2743200" indent="0" algn="l" defTabSz="914400" rtl="0" eaLnBrk="1" latinLnBrk="0" hangingPunct="1">
              <a:spcBef>
                <a:spcPct val="20000"/>
              </a:spcBef>
              <a:buFont typeface="Arial" pitchFamily="34" charset="0"/>
              <a:buNone/>
              <a:defRPr sz="1600" b="1" kern="1200">
                <a:solidFill>
                  <a:schemeClr val="tx1"/>
                </a:solidFill>
                <a:latin typeface="+mn-lt"/>
                <a:ea typeface="+mn-ea"/>
                <a:cs typeface="+mn-cs"/>
              </a:defRPr>
            </a:lvl7pPr>
            <a:lvl8pPr marL="3200400" indent="0" algn="l" defTabSz="914400" rtl="0" eaLnBrk="1" latinLnBrk="0" hangingPunct="1">
              <a:spcBef>
                <a:spcPct val="20000"/>
              </a:spcBef>
              <a:buFont typeface="Arial" pitchFamily="34" charset="0"/>
              <a:buNone/>
              <a:defRPr sz="1600" b="1" kern="1200">
                <a:solidFill>
                  <a:schemeClr val="tx1"/>
                </a:solidFill>
                <a:latin typeface="+mn-lt"/>
                <a:ea typeface="+mn-ea"/>
                <a:cs typeface="+mn-cs"/>
              </a:defRPr>
            </a:lvl8pPr>
            <a:lvl9pPr marL="3657600" indent="0" algn="l" defTabSz="914400" rtl="0" eaLnBrk="1" latinLnBrk="0" hangingPunct="1">
              <a:spcBef>
                <a:spcPct val="20000"/>
              </a:spcBef>
              <a:buFont typeface="Arial" pitchFamily="34" charset="0"/>
              <a:buNone/>
              <a:defRPr sz="1600" b="1" kern="1200">
                <a:solidFill>
                  <a:schemeClr val="tx1"/>
                </a:solidFill>
                <a:latin typeface="+mn-lt"/>
                <a:ea typeface="+mn-ea"/>
                <a:cs typeface="+mn-cs"/>
              </a:defRPr>
            </a:lvl9pPr>
          </a:lstStyle>
          <a:p>
            <a:pPr algn="ctr"/>
            <a:r>
              <a:rPr lang="en-US" u="sng" dirty="0"/>
              <a:t>Engaged</a:t>
            </a:r>
          </a:p>
          <a:p>
            <a:pPr algn="ctr"/>
            <a:r>
              <a:rPr lang="en-US" sz="2000" i="1" dirty="0"/>
              <a:t>Classroom learning </a:t>
            </a:r>
            <a:br>
              <a:rPr lang="en-US" sz="2000" i="1" dirty="0"/>
            </a:br>
            <a:r>
              <a:rPr lang="en-US" sz="2000" i="1" dirty="0"/>
              <a:t>applied on the job</a:t>
            </a:r>
          </a:p>
        </p:txBody>
      </p:sp>
      <p:sp>
        <p:nvSpPr>
          <p:cNvPr id="12" name="Content Placeholder 5"/>
          <p:cNvSpPr txBox="1">
            <a:spLocks/>
          </p:cNvSpPr>
          <p:nvPr/>
        </p:nvSpPr>
        <p:spPr>
          <a:xfrm>
            <a:off x="6550388" y="2505648"/>
            <a:ext cx="2516493" cy="2963466"/>
          </a:xfrm>
          <a:prstGeom prst="rect">
            <a:avLst/>
          </a:prstGeom>
        </p:spPr>
        <p:txBody>
          <a:bodyPr vert="horz" lIns="68580" tIns="34290" rIns="68580" bIns="34290" rtlCol="0">
            <a:normAutofit/>
          </a:bodyPr>
          <a:lstStyle>
            <a:lvl1pPr marL="342900" indent="-3429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6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1600" kern="1200">
                <a:solidFill>
                  <a:schemeClr val="tx1"/>
                </a:solidFill>
                <a:latin typeface="+mn-lt"/>
                <a:ea typeface="+mn-ea"/>
                <a:cs typeface="+mn-cs"/>
              </a:defRPr>
            </a:lvl9pPr>
          </a:lstStyle>
          <a:p>
            <a:pPr marL="114300" indent="-114300"/>
            <a:r>
              <a:rPr lang="en-US" sz="1800" dirty="0"/>
              <a:t>Cooperative Education</a:t>
            </a:r>
          </a:p>
          <a:p>
            <a:pPr marL="114300" indent="-114300"/>
            <a:r>
              <a:rPr lang="en-US" sz="1800" dirty="0"/>
              <a:t>Apprenticeship</a:t>
            </a:r>
          </a:p>
          <a:p>
            <a:pPr marL="114300" indent="-114300"/>
            <a:r>
              <a:rPr lang="en-US" sz="1800" dirty="0"/>
              <a:t>Internship</a:t>
            </a:r>
          </a:p>
          <a:p>
            <a:pPr marL="114300" indent="-114300"/>
            <a:r>
              <a:rPr lang="en-US" sz="1800" dirty="0"/>
              <a:t>Structured Volunteer</a:t>
            </a:r>
          </a:p>
          <a:p>
            <a:pPr marL="114300" indent="-114300"/>
            <a:r>
              <a:rPr lang="en-US" sz="1800" dirty="0"/>
              <a:t>Structured Service Learning</a:t>
            </a:r>
          </a:p>
        </p:txBody>
      </p:sp>
    </p:spTree>
    <p:extLst>
      <p:ext uri="{BB962C8B-B14F-4D97-AF65-F5344CB8AC3E}">
        <p14:creationId xmlns:p14="http://schemas.microsoft.com/office/powerpoint/2010/main" val="4094343923"/>
      </p:ext>
    </p:extLst>
  </p:cSld>
  <p:clrMapOvr>
    <a:masterClrMapping/>
  </p:clrMapOvr>
  <p:timing>
    <p:tnLst>
      <p:par>
        <p:cTn id="1" dur="indefinite" restart="never" fill="hold"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8"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p:tgtEl>
                                          <p:spTgt spid="3">
                                            <p:txEl>
                                              <p:pRg st="0" end="0"/>
                                            </p:txEl>
                                          </p:spTgt>
                                        </p:tgtEl>
                                        <p:attrNameLst>
                                          <p:attrName>ppt_x</p:attrName>
                                        </p:attrNameLst>
                                      </p:cBhvr>
                                      <p:tavLst>
                                        <p:tav tm="0">
                                          <p:val>
                                            <p:strVal val="#ppt_x-#ppt_w*1.125000"/>
                                          </p:val>
                                        </p:tav>
                                        <p:tav tm="100000">
                                          <p:val>
                                            <p:strVal val="#ppt_x"/>
                                          </p:val>
                                        </p:tav>
                                      </p:tavLst>
                                    </p:anim>
                                    <p:animEffect transition="in" filter="wipe(right)">
                                      <p:cBhvr>
                                        <p:cTn id="8" dur="500"/>
                                        <p:tgtEl>
                                          <p:spTgt spid="3">
                                            <p:txEl>
                                              <p:pRg st="0" end="0"/>
                                            </p:txEl>
                                          </p:spTgt>
                                        </p:tgtEl>
                                      </p:cBhvr>
                                    </p:animEffect>
                                  </p:childTnLst>
                                </p:cTn>
                              </p:par>
                              <p:par>
                                <p:cTn id="9" presetID="12" presetClass="entr" presetSubtype="8" fill="hold" grpId="0" nodeType="with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 calcmode="lin" valueType="num">
                                      <p:cBhvr additive="base">
                                        <p:cTn id="11" dur="500"/>
                                        <p:tgtEl>
                                          <p:spTgt spid="3">
                                            <p:txEl>
                                              <p:pRg st="1" end="1"/>
                                            </p:txEl>
                                          </p:spTgt>
                                        </p:tgtEl>
                                        <p:attrNameLst>
                                          <p:attrName>ppt_x</p:attrName>
                                        </p:attrNameLst>
                                      </p:cBhvr>
                                      <p:tavLst>
                                        <p:tav tm="0">
                                          <p:val>
                                            <p:strVal val="#ppt_x-#ppt_w*1.125000"/>
                                          </p:val>
                                        </p:tav>
                                        <p:tav tm="100000">
                                          <p:val>
                                            <p:strVal val="#ppt_x"/>
                                          </p:val>
                                        </p:tav>
                                      </p:tavLst>
                                    </p:anim>
                                    <p:animEffect transition="in" filter="wipe(right)">
                                      <p:cBhvr>
                                        <p:cTn id="12" dur="500"/>
                                        <p:tgtEl>
                                          <p:spTgt spid="3">
                                            <p:txEl>
                                              <p:pRg st="1" end="1"/>
                                            </p:txEl>
                                          </p:spTgt>
                                        </p:tgtEl>
                                      </p:cBhvr>
                                    </p:animEffect>
                                  </p:childTnLst>
                                </p:cTn>
                              </p:par>
                            </p:childTnLst>
                          </p:cTn>
                        </p:par>
                        <p:par>
                          <p:cTn id="13" fill="hold">
                            <p:stCondLst>
                              <p:cond delay="500"/>
                            </p:stCondLst>
                            <p:childTnLst>
                              <p:par>
                                <p:cTn id="14" presetID="12" presetClass="entr" presetSubtype="8" fill="hold" grpId="0" nodeType="afterEffect">
                                  <p:stCondLst>
                                    <p:cond delay="0"/>
                                  </p:stCondLst>
                                  <p:childTnLst>
                                    <p:set>
                                      <p:cBhvr>
                                        <p:cTn id="15" dur="1" fill="hold">
                                          <p:stCondLst>
                                            <p:cond delay="0"/>
                                          </p:stCondLst>
                                        </p:cTn>
                                        <p:tgtEl>
                                          <p:spTgt spid="5">
                                            <p:txEl>
                                              <p:pRg st="0" end="0"/>
                                            </p:txEl>
                                          </p:spTgt>
                                        </p:tgtEl>
                                        <p:attrNameLst>
                                          <p:attrName>style.visibility</p:attrName>
                                        </p:attrNameLst>
                                      </p:cBhvr>
                                      <p:to>
                                        <p:strVal val="visible"/>
                                      </p:to>
                                    </p:set>
                                    <p:anim calcmode="lin" valueType="num">
                                      <p:cBhvr additive="base">
                                        <p:cTn id="16" dur="500"/>
                                        <p:tgtEl>
                                          <p:spTgt spid="5">
                                            <p:txEl>
                                              <p:pRg st="0" end="0"/>
                                            </p:txEl>
                                          </p:spTgt>
                                        </p:tgtEl>
                                        <p:attrNameLst>
                                          <p:attrName>ppt_x</p:attrName>
                                        </p:attrNameLst>
                                      </p:cBhvr>
                                      <p:tavLst>
                                        <p:tav tm="0">
                                          <p:val>
                                            <p:strVal val="#ppt_x-#ppt_w*1.125000"/>
                                          </p:val>
                                        </p:tav>
                                        <p:tav tm="100000">
                                          <p:val>
                                            <p:strVal val="#ppt_x"/>
                                          </p:val>
                                        </p:tav>
                                      </p:tavLst>
                                    </p:anim>
                                    <p:animEffect transition="in" filter="wipe(right)">
                                      <p:cBhvr>
                                        <p:cTn id="17" dur="500"/>
                                        <p:tgtEl>
                                          <p:spTgt spid="5">
                                            <p:txEl>
                                              <p:pRg st="0" end="0"/>
                                            </p:txEl>
                                          </p:spTgt>
                                        </p:tgtEl>
                                      </p:cBhvr>
                                    </p:animEffect>
                                  </p:childTnLst>
                                </p:cTn>
                              </p:par>
                              <p:par>
                                <p:cTn id="18" presetID="12" presetClass="entr" presetSubtype="8" fill="hold" grpId="0" nodeType="withEffect">
                                  <p:stCondLst>
                                    <p:cond delay="0"/>
                                  </p:stCondLst>
                                  <p:childTnLst>
                                    <p:set>
                                      <p:cBhvr>
                                        <p:cTn id="19" dur="1" fill="hold">
                                          <p:stCondLst>
                                            <p:cond delay="0"/>
                                          </p:stCondLst>
                                        </p:cTn>
                                        <p:tgtEl>
                                          <p:spTgt spid="5">
                                            <p:txEl>
                                              <p:pRg st="1" end="1"/>
                                            </p:txEl>
                                          </p:spTgt>
                                        </p:tgtEl>
                                        <p:attrNameLst>
                                          <p:attrName>style.visibility</p:attrName>
                                        </p:attrNameLst>
                                      </p:cBhvr>
                                      <p:to>
                                        <p:strVal val="visible"/>
                                      </p:to>
                                    </p:set>
                                    <p:anim calcmode="lin" valueType="num">
                                      <p:cBhvr additive="base">
                                        <p:cTn id="20" dur="500"/>
                                        <p:tgtEl>
                                          <p:spTgt spid="5">
                                            <p:txEl>
                                              <p:pRg st="1" end="1"/>
                                            </p:txEl>
                                          </p:spTgt>
                                        </p:tgtEl>
                                        <p:attrNameLst>
                                          <p:attrName>ppt_x</p:attrName>
                                        </p:attrNameLst>
                                      </p:cBhvr>
                                      <p:tavLst>
                                        <p:tav tm="0">
                                          <p:val>
                                            <p:strVal val="#ppt_x-#ppt_w*1.125000"/>
                                          </p:val>
                                        </p:tav>
                                        <p:tav tm="100000">
                                          <p:val>
                                            <p:strVal val="#ppt_x"/>
                                          </p:val>
                                        </p:tav>
                                      </p:tavLst>
                                    </p:anim>
                                    <p:animEffect transition="in" filter="wipe(right)">
                                      <p:cBhvr>
                                        <p:cTn id="21" dur="500"/>
                                        <p:tgtEl>
                                          <p:spTgt spid="5">
                                            <p:txEl>
                                              <p:pRg st="1" end="1"/>
                                            </p:txEl>
                                          </p:spTgt>
                                        </p:tgtEl>
                                      </p:cBhvr>
                                    </p:animEffect>
                                  </p:childTnLst>
                                </p:cTn>
                              </p:par>
                            </p:childTnLst>
                          </p:cTn>
                        </p:par>
                        <p:par>
                          <p:cTn id="22" fill="hold">
                            <p:stCondLst>
                              <p:cond delay="1000"/>
                            </p:stCondLst>
                            <p:childTnLst>
                              <p:par>
                                <p:cTn id="23" presetID="12" presetClass="entr" presetSubtype="8" fill="hold" grpId="0" nodeType="afterEffect">
                                  <p:stCondLst>
                                    <p:cond delay="0"/>
                                  </p:stCondLst>
                                  <p:childTnLst>
                                    <p:set>
                                      <p:cBhvr>
                                        <p:cTn id="24" dur="1" fill="hold">
                                          <p:stCondLst>
                                            <p:cond delay="0"/>
                                          </p:stCondLst>
                                        </p:cTn>
                                        <p:tgtEl>
                                          <p:spTgt spid="11"/>
                                        </p:tgtEl>
                                        <p:attrNameLst>
                                          <p:attrName>style.visibility</p:attrName>
                                        </p:attrNameLst>
                                      </p:cBhvr>
                                      <p:to>
                                        <p:strVal val="visible"/>
                                      </p:to>
                                    </p:set>
                                    <p:anim calcmode="lin" valueType="num">
                                      <p:cBhvr additive="base">
                                        <p:cTn id="25" dur="500"/>
                                        <p:tgtEl>
                                          <p:spTgt spid="11"/>
                                        </p:tgtEl>
                                        <p:attrNameLst>
                                          <p:attrName>ppt_x</p:attrName>
                                        </p:attrNameLst>
                                      </p:cBhvr>
                                      <p:tavLst>
                                        <p:tav tm="0">
                                          <p:val>
                                            <p:strVal val="#ppt_x-#ppt_w*1.125000"/>
                                          </p:val>
                                        </p:tav>
                                        <p:tav tm="100000">
                                          <p:val>
                                            <p:strVal val="#ppt_x"/>
                                          </p:val>
                                        </p:tav>
                                      </p:tavLst>
                                    </p:anim>
                                    <p:animEffect transition="in" filter="wipe(right)">
                                      <p:cBhvr>
                                        <p:cTn id="26" dur="500"/>
                                        <p:tgtEl>
                                          <p:spTgt spid="11"/>
                                        </p:tgtEl>
                                      </p:cBhvr>
                                    </p:animEffect>
                                  </p:childTnLst>
                                </p:cTn>
                              </p:par>
                            </p:childTnLst>
                          </p:cTn>
                        </p:par>
                      </p:childTnLst>
                    </p:cTn>
                  </p:par>
                  <p:par>
                    <p:cTn id="27" fill="hold">
                      <p:stCondLst>
                        <p:cond delay="indefinite"/>
                      </p:stCondLst>
                      <p:childTnLst>
                        <p:par>
                          <p:cTn id="28" fill="hold">
                            <p:stCondLst>
                              <p:cond delay="0"/>
                            </p:stCondLst>
                            <p:childTnLst>
                              <p:par>
                                <p:cTn id="29" presetID="12" presetClass="entr" presetSubtype="8" fill="hold" grpId="0" nodeType="clickEffect">
                                  <p:stCondLst>
                                    <p:cond delay="0"/>
                                  </p:stCondLst>
                                  <p:childTnLst>
                                    <p:set>
                                      <p:cBhvr>
                                        <p:cTn id="30" dur="1" fill="hold">
                                          <p:stCondLst>
                                            <p:cond delay="0"/>
                                          </p:stCondLst>
                                        </p:cTn>
                                        <p:tgtEl>
                                          <p:spTgt spid="4"/>
                                        </p:tgtEl>
                                        <p:attrNameLst>
                                          <p:attrName>style.visibility</p:attrName>
                                        </p:attrNameLst>
                                      </p:cBhvr>
                                      <p:to>
                                        <p:strVal val="visible"/>
                                      </p:to>
                                    </p:set>
                                    <p:anim calcmode="lin" valueType="num">
                                      <p:cBhvr additive="base">
                                        <p:cTn id="31" dur="500"/>
                                        <p:tgtEl>
                                          <p:spTgt spid="4"/>
                                        </p:tgtEl>
                                        <p:attrNameLst>
                                          <p:attrName>ppt_x</p:attrName>
                                        </p:attrNameLst>
                                      </p:cBhvr>
                                      <p:tavLst>
                                        <p:tav tm="0">
                                          <p:val>
                                            <p:strVal val="#ppt_x-#ppt_w*1.125000"/>
                                          </p:val>
                                        </p:tav>
                                        <p:tav tm="100000">
                                          <p:val>
                                            <p:strVal val="#ppt_x"/>
                                          </p:val>
                                        </p:tav>
                                      </p:tavLst>
                                    </p:anim>
                                    <p:animEffect transition="in" filter="wipe(right)">
                                      <p:cBhvr>
                                        <p:cTn id="32" dur="500"/>
                                        <p:tgtEl>
                                          <p:spTgt spid="4"/>
                                        </p:tgtEl>
                                      </p:cBhvr>
                                    </p:animEffect>
                                  </p:childTnLst>
                                </p:cTn>
                              </p:par>
                            </p:childTnLst>
                          </p:cTn>
                        </p:par>
                      </p:childTnLst>
                    </p:cTn>
                  </p:par>
                  <p:par>
                    <p:cTn id="33" fill="hold">
                      <p:stCondLst>
                        <p:cond delay="indefinite"/>
                      </p:stCondLst>
                      <p:childTnLst>
                        <p:par>
                          <p:cTn id="34" fill="hold">
                            <p:stCondLst>
                              <p:cond delay="0"/>
                            </p:stCondLst>
                            <p:childTnLst>
                              <p:par>
                                <p:cTn id="35" presetID="12" presetClass="entr" presetSubtype="8" fill="hold" grpId="0" nodeType="clickEffect">
                                  <p:stCondLst>
                                    <p:cond delay="0"/>
                                  </p:stCondLst>
                                  <p:childTnLst>
                                    <p:set>
                                      <p:cBhvr>
                                        <p:cTn id="36" dur="1" fill="hold">
                                          <p:stCondLst>
                                            <p:cond delay="0"/>
                                          </p:stCondLst>
                                        </p:cTn>
                                        <p:tgtEl>
                                          <p:spTgt spid="6"/>
                                        </p:tgtEl>
                                        <p:attrNameLst>
                                          <p:attrName>style.visibility</p:attrName>
                                        </p:attrNameLst>
                                      </p:cBhvr>
                                      <p:to>
                                        <p:strVal val="visible"/>
                                      </p:to>
                                    </p:set>
                                    <p:anim calcmode="lin" valueType="num">
                                      <p:cBhvr additive="base">
                                        <p:cTn id="37" dur="500"/>
                                        <p:tgtEl>
                                          <p:spTgt spid="6"/>
                                        </p:tgtEl>
                                        <p:attrNameLst>
                                          <p:attrName>ppt_x</p:attrName>
                                        </p:attrNameLst>
                                      </p:cBhvr>
                                      <p:tavLst>
                                        <p:tav tm="0">
                                          <p:val>
                                            <p:strVal val="#ppt_x-#ppt_w*1.125000"/>
                                          </p:val>
                                        </p:tav>
                                        <p:tav tm="100000">
                                          <p:val>
                                            <p:strVal val="#ppt_x"/>
                                          </p:val>
                                        </p:tav>
                                      </p:tavLst>
                                    </p:anim>
                                    <p:animEffect transition="in" filter="wipe(right)">
                                      <p:cBhvr>
                                        <p:cTn id="38" dur="500"/>
                                        <p:tgtEl>
                                          <p:spTgt spid="6"/>
                                        </p:tgtEl>
                                      </p:cBhvr>
                                    </p:animEffect>
                                  </p:childTnLst>
                                </p:cTn>
                              </p:par>
                            </p:childTnLst>
                          </p:cTn>
                        </p:par>
                      </p:childTnLst>
                    </p:cTn>
                  </p:par>
                  <p:par>
                    <p:cTn id="39" fill="hold">
                      <p:stCondLst>
                        <p:cond delay="indefinite"/>
                      </p:stCondLst>
                      <p:childTnLst>
                        <p:par>
                          <p:cTn id="40" fill="hold">
                            <p:stCondLst>
                              <p:cond delay="0"/>
                            </p:stCondLst>
                            <p:childTnLst>
                              <p:par>
                                <p:cTn id="41" presetID="12" presetClass="entr" presetSubtype="8" fill="hold" grpId="0" nodeType="clickEffect">
                                  <p:stCondLst>
                                    <p:cond delay="0"/>
                                  </p:stCondLst>
                                  <p:childTnLst>
                                    <p:set>
                                      <p:cBhvr>
                                        <p:cTn id="42" dur="1" fill="hold">
                                          <p:stCondLst>
                                            <p:cond delay="0"/>
                                          </p:stCondLst>
                                        </p:cTn>
                                        <p:tgtEl>
                                          <p:spTgt spid="12"/>
                                        </p:tgtEl>
                                        <p:attrNameLst>
                                          <p:attrName>style.visibility</p:attrName>
                                        </p:attrNameLst>
                                      </p:cBhvr>
                                      <p:to>
                                        <p:strVal val="visible"/>
                                      </p:to>
                                    </p:set>
                                    <p:anim calcmode="lin" valueType="num">
                                      <p:cBhvr additive="base">
                                        <p:cTn id="43" dur="500"/>
                                        <p:tgtEl>
                                          <p:spTgt spid="12"/>
                                        </p:tgtEl>
                                        <p:attrNameLst>
                                          <p:attrName>ppt_x</p:attrName>
                                        </p:attrNameLst>
                                      </p:cBhvr>
                                      <p:tavLst>
                                        <p:tav tm="0">
                                          <p:val>
                                            <p:strVal val="#ppt_x-#ppt_w*1.125000"/>
                                          </p:val>
                                        </p:tav>
                                        <p:tav tm="100000">
                                          <p:val>
                                            <p:strVal val="#ppt_x"/>
                                          </p:val>
                                        </p:tav>
                                      </p:tavLst>
                                    </p:anim>
                                    <p:animEffect transition="in" filter="wipe(right)">
                                      <p:cBhvr>
                                        <p:cTn id="44"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3" grpId="0" build="p"/>
      <p:bldP spid="5" grpId="0" build="p"/>
      <p:bldP spid="6" grpId="0"/>
      <p:bldP spid="11" grpId="0"/>
      <p:bldP spid="12"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p:txBody>
          <a:bodyPr/>
          <a:lstStyle/>
          <a:p>
            <a:pPr eaLnBrk="1" hangingPunct="1"/>
            <a:r>
              <a:rPr lang="en-US" altLang="en-US" dirty="0"/>
              <a:t>Benefit for Students</a:t>
            </a:r>
          </a:p>
        </p:txBody>
      </p:sp>
      <p:sp>
        <p:nvSpPr>
          <p:cNvPr id="12291" name="Rectangle 3"/>
          <p:cNvSpPr>
            <a:spLocks noGrp="1" noChangeArrowheads="1"/>
          </p:cNvSpPr>
          <p:nvPr>
            <p:ph type="body" idx="1"/>
          </p:nvPr>
        </p:nvSpPr>
        <p:spPr>
          <a:xfrm>
            <a:off x="1314449" y="1266252"/>
            <a:ext cx="5482957" cy="3200400"/>
          </a:xfrm>
        </p:spPr>
        <p:txBody>
          <a:bodyPr/>
          <a:lstStyle/>
          <a:p>
            <a:pPr eaLnBrk="1" hangingPunct="1"/>
            <a:r>
              <a:rPr lang="en-US" altLang="en-US" dirty="0"/>
              <a:t>Application of classroom learning</a:t>
            </a:r>
          </a:p>
          <a:p>
            <a:pPr eaLnBrk="1" hangingPunct="1"/>
            <a:r>
              <a:rPr lang="en-US" altLang="en-US" dirty="0"/>
              <a:t>Connect education and work</a:t>
            </a:r>
          </a:p>
          <a:p>
            <a:pPr eaLnBrk="1" hangingPunct="1"/>
            <a:r>
              <a:rPr lang="en-US" altLang="en-US" dirty="0"/>
              <a:t>Assess interests, aptitudes, abilities</a:t>
            </a:r>
          </a:p>
          <a:p>
            <a:pPr eaLnBrk="1" hangingPunct="1"/>
            <a:r>
              <a:rPr lang="en-US" altLang="en-US" dirty="0"/>
              <a:t>Explore possible careers</a:t>
            </a:r>
          </a:p>
          <a:p>
            <a:pPr eaLnBrk="1" hangingPunct="1"/>
            <a:r>
              <a:rPr lang="en-US" altLang="en-US" dirty="0"/>
              <a:t>Develop positive work habits</a:t>
            </a:r>
          </a:p>
          <a:p>
            <a:pPr eaLnBrk="1" hangingPunct="1"/>
            <a:r>
              <a:rPr lang="en-US" altLang="en-US" dirty="0"/>
              <a:t>Gain professional contacts</a:t>
            </a:r>
          </a:p>
          <a:p>
            <a:pPr eaLnBrk="1" hangingPunct="1"/>
            <a:r>
              <a:rPr lang="en-US" altLang="en-US" dirty="0"/>
              <a:t>Motivation to stay in school</a:t>
            </a:r>
          </a:p>
        </p:txBody>
      </p:sp>
      <p:pic>
        <p:nvPicPr>
          <p:cNvPr id="12292" name="Picture 4" descr="MPj04222970000[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05347" y="1722167"/>
            <a:ext cx="2088657" cy="313076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820506033"/>
      </p:ext>
    </p:extLst>
  </p:cSld>
  <p:clrMapOvr>
    <a:masterClrMapping/>
  </p:clrMapOvr>
  <p:transition spd="med">
    <p:fade/>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p:txBody>
          <a:bodyPr/>
          <a:lstStyle/>
          <a:p>
            <a:pPr eaLnBrk="1" hangingPunct="1"/>
            <a:r>
              <a:rPr lang="en-US" altLang="en-US" dirty="0"/>
              <a:t>Benefit for Employers</a:t>
            </a:r>
          </a:p>
        </p:txBody>
      </p:sp>
      <p:sp>
        <p:nvSpPr>
          <p:cNvPr id="13315" name="Rectangle 3"/>
          <p:cNvSpPr>
            <a:spLocks noGrp="1" noChangeArrowheads="1"/>
          </p:cNvSpPr>
          <p:nvPr>
            <p:ph type="body" idx="1"/>
          </p:nvPr>
        </p:nvSpPr>
        <p:spPr>
          <a:xfrm>
            <a:off x="1314450" y="1255235"/>
            <a:ext cx="5829300" cy="3371850"/>
          </a:xfrm>
        </p:spPr>
        <p:txBody>
          <a:bodyPr/>
          <a:lstStyle/>
          <a:p>
            <a:pPr eaLnBrk="1" hangingPunct="1">
              <a:lnSpc>
                <a:spcPct val="150000"/>
              </a:lnSpc>
            </a:pPr>
            <a:r>
              <a:rPr lang="en-US" altLang="en-US" dirty="0"/>
              <a:t>Tryout potential employees</a:t>
            </a:r>
          </a:p>
          <a:p>
            <a:pPr eaLnBrk="1" hangingPunct="1">
              <a:lnSpc>
                <a:spcPct val="150000"/>
              </a:lnSpc>
            </a:pPr>
            <a:r>
              <a:rPr lang="en-US" altLang="en-US" dirty="0"/>
              <a:t>Shape potential employees</a:t>
            </a:r>
          </a:p>
          <a:p>
            <a:pPr eaLnBrk="1" hangingPunct="1">
              <a:lnSpc>
                <a:spcPct val="150000"/>
              </a:lnSpc>
            </a:pPr>
            <a:r>
              <a:rPr lang="en-US" altLang="en-US" dirty="0"/>
              <a:t>Reduce recruitment costs</a:t>
            </a:r>
          </a:p>
          <a:p>
            <a:pPr eaLnBrk="1" hangingPunct="1">
              <a:lnSpc>
                <a:spcPct val="150000"/>
              </a:lnSpc>
            </a:pPr>
            <a:r>
              <a:rPr lang="en-US" altLang="en-US" dirty="0"/>
              <a:t>Provide community service</a:t>
            </a:r>
          </a:p>
          <a:p>
            <a:pPr eaLnBrk="1" hangingPunct="1">
              <a:lnSpc>
                <a:spcPct val="150000"/>
              </a:lnSpc>
            </a:pPr>
            <a:endParaRPr lang="en-US" altLang="en-US" dirty="0"/>
          </a:p>
        </p:txBody>
      </p:sp>
      <p:pic>
        <p:nvPicPr>
          <p:cNvPr id="13316"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72200" y="1384320"/>
            <a:ext cx="1815029" cy="358415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343940076"/>
      </p:ext>
    </p:extLst>
  </p:cSld>
  <p:clrMapOvr>
    <a:masterClrMapping/>
  </p:clrMapOvr>
  <p:transition spd="med">
    <p:fade/>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9" name="Rectangle 3"/>
          <p:cNvSpPr>
            <a:spLocks noGrp="1" noChangeArrowheads="1"/>
          </p:cNvSpPr>
          <p:nvPr>
            <p:ph idx="1"/>
          </p:nvPr>
        </p:nvSpPr>
        <p:spPr>
          <a:xfrm>
            <a:off x="749837" y="1265820"/>
            <a:ext cx="7886700" cy="3548753"/>
          </a:xfrm>
        </p:spPr>
        <p:txBody>
          <a:bodyPr/>
          <a:lstStyle/>
          <a:p>
            <a:pPr>
              <a:spcBef>
                <a:spcPts val="900"/>
              </a:spcBef>
            </a:pPr>
            <a:r>
              <a:rPr lang="en-US" altLang="en-US" dirty="0"/>
              <a:t>Improve student motivation to learn in class</a:t>
            </a:r>
          </a:p>
          <a:p>
            <a:pPr>
              <a:spcBef>
                <a:spcPts val="900"/>
              </a:spcBef>
            </a:pPr>
            <a:r>
              <a:rPr lang="en-US" altLang="en-US" dirty="0"/>
              <a:t>Improve teacher’s understanding of the </a:t>
            </a:r>
            <a:br>
              <a:rPr lang="en-US" altLang="en-US" dirty="0"/>
            </a:br>
            <a:r>
              <a:rPr lang="en-US" altLang="en-US" dirty="0"/>
              <a:t>real world</a:t>
            </a:r>
          </a:p>
          <a:p>
            <a:pPr>
              <a:spcBef>
                <a:spcPts val="900"/>
              </a:spcBef>
            </a:pPr>
            <a:r>
              <a:rPr lang="en-US" altLang="en-US" dirty="0"/>
              <a:t>Networking with subject matter experts</a:t>
            </a:r>
          </a:p>
          <a:p>
            <a:pPr>
              <a:spcBef>
                <a:spcPts val="900"/>
              </a:spcBef>
            </a:pPr>
            <a:r>
              <a:rPr lang="en-US" altLang="en-US" dirty="0"/>
              <a:t>Find new resources</a:t>
            </a:r>
          </a:p>
        </p:txBody>
      </p:sp>
      <p:sp>
        <p:nvSpPr>
          <p:cNvPr id="14338" name="Rectangle 2"/>
          <p:cNvSpPr>
            <a:spLocks noGrp="1" noChangeArrowheads="1"/>
          </p:cNvSpPr>
          <p:nvPr>
            <p:ph type="title"/>
          </p:nvPr>
        </p:nvSpPr>
        <p:spPr/>
        <p:txBody>
          <a:bodyPr/>
          <a:lstStyle/>
          <a:p>
            <a:pPr eaLnBrk="1" hangingPunct="1"/>
            <a:r>
              <a:rPr lang="en-US" altLang="en-US" dirty="0"/>
              <a:t>Benefit for Teachers</a:t>
            </a:r>
          </a:p>
        </p:txBody>
      </p:sp>
      <p:pic>
        <p:nvPicPr>
          <p:cNvPr id="14340" name="Picture 4" descr="MPj04225920000[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83342" y="1587317"/>
            <a:ext cx="2153195" cy="322725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233917288"/>
      </p:ext>
    </p:extLst>
  </p:cSld>
  <p:clrMapOvr>
    <a:masterClrMapping/>
  </p:clrMapOvr>
  <p:transition spd="med">
    <p:fade/>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p:txBody>
          <a:bodyPr/>
          <a:lstStyle/>
          <a:p>
            <a:pPr eaLnBrk="1" hangingPunct="1"/>
            <a:r>
              <a:rPr lang="en-US" altLang="en-US" dirty="0"/>
              <a:t>Benefit for Community</a:t>
            </a:r>
          </a:p>
        </p:txBody>
      </p:sp>
      <p:sp>
        <p:nvSpPr>
          <p:cNvPr id="15363" name="Rectangle 3"/>
          <p:cNvSpPr>
            <a:spLocks noGrp="1" noChangeArrowheads="1"/>
          </p:cNvSpPr>
          <p:nvPr>
            <p:ph type="body" idx="1"/>
          </p:nvPr>
        </p:nvSpPr>
        <p:spPr>
          <a:xfrm>
            <a:off x="1314450" y="1277269"/>
            <a:ext cx="5829300" cy="3371850"/>
          </a:xfrm>
        </p:spPr>
        <p:txBody>
          <a:bodyPr/>
          <a:lstStyle/>
          <a:p>
            <a:pPr>
              <a:spcBef>
                <a:spcPts val="1800"/>
              </a:spcBef>
            </a:pPr>
            <a:r>
              <a:rPr lang="en-US" altLang="en-US" dirty="0"/>
              <a:t>Collaboration among school, employers, and community</a:t>
            </a:r>
          </a:p>
          <a:p>
            <a:pPr>
              <a:spcBef>
                <a:spcPts val="1800"/>
              </a:spcBef>
            </a:pPr>
            <a:r>
              <a:rPr lang="en-US" altLang="en-US" dirty="0"/>
              <a:t>Build local economy</a:t>
            </a:r>
          </a:p>
          <a:p>
            <a:pPr>
              <a:spcBef>
                <a:spcPts val="1800"/>
              </a:spcBef>
            </a:pPr>
            <a:r>
              <a:rPr lang="en-US" altLang="en-US" dirty="0"/>
              <a:t>Foster public confidence in </a:t>
            </a:r>
            <a:br>
              <a:rPr lang="en-US" altLang="en-US" dirty="0"/>
            </a:br>
            <a:r>
              <a:rPr lang="en-US" altLang="en-US" dirty="0"/>
              <a:t>public schools</a:t>
            </a:r>
          </a:p>
        </p:txBody>
      </p:sp>
      <p:pic>
        <p:nvPicPr>
          <p:cNvPr id="15364"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666586" y="2020219"/>
            <a:ext cx="2494359" cy="26289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041313514"/>
      </p:ext>
    </p:extLst>
  </p:cSld>
  <p:clrMapOvr>
    <a:masterClrMapping/>
  </p:clrMapOvr>
  <p:transition spd="med">
    <p:fade/>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p:txBody>
          <a:bodyPr/>
          <a:lstStyle/>
          <a:p>
            <a:pPr eaLnBrk="1" hangingPunct="1"/>
            <a:r>
              <a:rPr lang="en-US" altLang="en-US" dirty="0"/>
              <a:t>Job Shadowing</a:t>
            </a:r>
          </a:p>
        </p:txBody>
      </p:sp>
      <p:sp>
        <p:nvSpPr>
          <p:cNvPr id="16387" name="Rectangle 3"/>
          <p:cNvSpPr>
            <a:spLocks noGrp="1" noChangeArrowheads="1"/>
          </p:cNvSpPr>
          <p:nvPr>
            <p:ph type="body" idx="1"/>
          </p:nvPr>
        </p:nvSpPr>
        <p:spPr>
          <a:xfrm>
            <a:off x="1314450" y="1268317"/>
            <a:ext cx="5829300" cy="3371850"/>
          </a:xfrm>
        </p:spPr>
        <p:txBody>
          <a:bodyPr/>
          <a:lstStyle/>
          <a:p>
            <a:pPr eaLnBrk="1" hangingPunct="1">
              <a:lnSpc>
                <a:spcPct val="90000"/>
              </a:lnSpc>
            </a:pPr>
            <a:r>
              <a:rPr lang="en-US" altLang="en-US" dirty="0"/>
              <a:t>1 day or less</a:t>
            </a:r>
          </a:p>
          <a:p>
            <a:pPr eaLnBrk="1" hangingPunct="1">
              <a:lnSpc>
                <a:spcPct val="90000"/>
              </a:lnSpc>
            </a:pPr>
            <a:r>
              <a:rPr lang="en-US" altLang="en-US" dirty="0"/>
              <a:t>Student watches worker(s)</a:t>
            </a:r>
          </a:p>
          <a:p>
            <a:pPr eaLnBrk="1" hangingPunct="1">
              <a:lnSpc>
                <a:spcPct val="90000"/>
              </a:lnSpc>
            </a:pPr>
            <a:r>
              <a:rPr lang="en-US" altLang="en-US" dirty="0"/>
              <a:t>Develops awareness of:</a:t>
            </a:r>
          </a:p>
          <a:p>
            <a:pPr lvl="1" eaLnBrk="1" hangingPunct="1">
              <a:lnSpc>
                <a:spcPct val="90000"/>
              </a:lnSpc>
            </a:pPr>
            <a:r>
              <a:rPr lang="en-US" altLang="en-US" sz="2250" dirty="0"/>
              <a:t>Work</a:t>
            </a:r>
          </a:p>
          <a:p>
            <a:pPr lvl="1" eaLnBrk="1" hangingPunct="1">
              <a:lnSpc>
                <a:spcPct val="90000"/>
              </a:lnSpc>
            </a:pPr>
            <a:r>
              <a:rPr lang="en-US" altLang="en-US" sz="2250" dirty="0"/>
              <a:t>Variety of jobs</a:t>
            </a:r>
          </a:p>
          <a:p>
            <a:pPr lvl="1" eaLnBrk="1" hangingPunct="1">
              <a:lnSpc>
                <a:spcPct val="90000"/>
              </a:lnSpc>
            </a:pPr>
            <a:r>
              <a:rPr lang="en-US" altLang="en-US" sz="2250" dirty="0"/>
              <a:t>Work environment</a:t>
            </a:r>
          </a:p>
          <a:p>
            <a:pPr eaLnBrk="1" hangingPunct="1">
              <a:lnSpc>
                <a:spcPct val="90000"/>
              </a:lnSpc>
            </a:pPr>
            <a:r>
              <a:rPr lang="en-US" altLang="en-US" dirty="0" err="1"/>
              <a:t>Students@Work</a:t>
            </a:r>
            <a:endParaRPr lang="en-US" altLang="en-US" dirty="0"/>
          </a:p>
          <a:p>
            <a:pPr eaLnBrk="1" hangingPunct="1">
              <a:lnSpc>
                <a:spcPct val="90000"/>
              </a:lnSpc>
            </a:pPr>
            <a:r>
              <a:rPr lang="en-US" altLang="en-US" dirty="0"/>
              <a:t>Online shadowing</a:t>
            </a:r>
          </a:p>
          <a:p>
            <a:pPr eaLnBrk="1" hangingPunct="1">
              <a:lnSpc>
                <a:spcPct val="90000"/>
              </a:lnSpc>
            </a:pPr>
            <a:r>
              <a:rPr lang="en-US" altLang="en-US" dirty="0"/>
              <a:t>Career videos</a:t>
            </a:r>
          </a:p>
          <a:p>
            <a:pPr eaLnBrk="1" hangingPunct="1">
              <a:lnSpc>
                <a:spcPct val="90000"/>
              </a:lnSpc>
              <a:buFontTx/>
              <a:buNone/>
            </a:pPr>
            <a:endParaRPr lang="en-US" altLang="en-US" dirty="0"/>
          </a:p>
        </p:txBody>
      </p:sp>
      <p:pic>
        <p:nvPicPr>
          <p:cNvPr id="16388"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72050" y="2072287"/>
            <a:ext cx="3197678" cy="269362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682446076"/>
      </p:ext>
    </p:extLst>
  </p:cSld>
  <p:clrMapOvr>
    <a:masterClrMapping/>
  </p:clrMapOvr>
  <p:transition spd="med">
    <p:fade/>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1"/>
          <p:cNvSpPr>
            <a:spLocks noGrp="1"/>
          </p:cNvSpPr>
          <p:nvPr>
            <p:ph type="title"/>
          </p:nvPr>
        </p:nvSpPr>
        <p:spPr/>
        <p:txBody>
          <a:bodyPr/>
          <a:lstStyle/>
          <a:p>
            <a:r>
              <a:rPr lang="en-US" altLang="en-US" dirty="0"/>
              <a:t>Long-term WBL</a:t>
            </a:r>
          </a:p>
        </p:txBody>
      </p:sp>
      <p:sp>
        <p:nvSpPr>
          <p:cNvPr id="17411" name="Content Placeholder 2"/>
          <p:cNvSpPr>
            <a:spLocks noGrp="1"/>
          </p:cNvSpPr>
          <p:nvPr>
            <p:ph idx="1"/>
          </p:nvPr>
        </p:nvSpPr>
        <p:spPr>
          <a:xfrm>
            <a:off x="1314450" y="1277269"/>
            <a:ext cx="6229350" cy="3429000"/>
          </a:xfrm>
        </p:spPr>
        <p:txBody>
          <a:bodyPr>
            <a:normAutofit/>
          </a:bodyPr>
          <a:lstStyle/>
          <a:p>
            <a:r>
              <a:rPr lang="en-US" altLang="en-US" sz="2400" dirty="0"/>
              <a:t>Cooperative Education</a:t>
            </a:r>
          </a:p>
          <a:p>
            <a:r>
              <a:rPr lang="en-US" altLang="en-US" sz="2400" dirty="0"/>
              <a:t>Internship</a:t>
            </a:r>
          </a:p>
          <a:p>
            <a:r>
              <a:rPr lang="en-US" altLang="en-US" sz="2400" dirty="0"/>
              <a:t>Apprenticeship</a:t>
            </a:r>
          </a:p>
          <a:p>
            <a:r>
              <a:rPr lang="en-US" altLang="en-US" sz="2400" dirty="0"/>
              <a:t>Pre-apprenticeship</a:t>
            </a:r>
          </a:p>
          <a:p>
            <a:endParaRPr lang="en-US" altLang="en-US" sz="2400" dirty="0"/>
          </a:p>
        </p:txBody>
      </p:sp>
      <p:pic>
        <p:nvPicPr>
          <p:cNvPr id="2050" name="Picture 2" descr="C:\Users\cdroessler1\Downloads\2nd-level-header-image.jpg"/>
          <p:cNvPicPr>
            <a:picLocks noChangeAspect="1" noChangeArrowheads="1"/>
          </p:cNvPicPr>
          <p:nvPr/>
        </p:nvPicPr>
        <p:blipFill rotWithShape="1">
          <a:blip r:embed="rId3">
            <a:extLst>
              <a:ext uri="{28A0092B-C50C-407E-A947-70E740481C1C}">
                <a14:useLocalDpi xmlns:a14="http://schemas.microsoft.com/office/drawing/2010/main" val="0"/>
              </a:ext>
            </a:extLst>
          </a:blip>
          <a:srcRect l="4310"/>
          <a:stretch/>
        </p:blipFill>
        <p:spPr bwMode="auto">
          <a:xfrm>
            <a:off x="4572000" y="2025270"/>
            <a:ext cx="3782965" cy="2683491"/>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p14="http://schemas.microsoft.com/office/powerpoint/2010/main" val="2172461204"/>
      </p:ext>
    </p:extLst>
  </p:cSld>
  <p:clrMapOvr>
    <a:masterClrMapping/>
  </p:clrMapOvr>
  <p:transition spd="med">
    <p:fad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en-US" dirty="0"/>
              <a:t>The High School to Community College Articulation Agreement</a:t>
            </a:r>
          </a:p>
        </p:txBody>
      </p:sp>
      <p:sp>
        <p:nvSpPr>
          <p:cNvPr id="3" name="Subtitle 2"/>
          <p:cNvSpPr>
            <a:spLocks noGrp="1"/>
          </p:cNvSpPr>
          <p:nvPr>
            <p:ph type="subTitle" idx="1"/>
          </p:nvPr>
        </p:nvSpPr>
        <p:spPr>
          <a:xfrm>
            <a:off x="0" y="3114146"/>
            <a:ext cx="5502349" cy="1241822"/>
          </a:xfrm>
        </p:spPr>
        <p:txBody>
          <a:bodyPr>
            <a:normAutofit fontScale="85000" lnSpcReduction="10000"/>
          </a:bodyPr>
          <a:lstStyle/>
          <a:p>
            <a:pPr marL="346472" algn="l">
              <a:lnSpc>
                <a:spcPct val="80000"/>
              </a:lnSpc>
            </a:pPr>
            <a:r>
              <a:rPr lang="en-US" b="1" dirty="0">
                <a:latin typeface="Arial" charset="0"/>
                <a:ea typeface="ヒラギノ角ゴ Pro W3" charset="0"/>
                <a:cs typeface="ヒラギノ角ゴ Pro W3" charset="0"/>
              </a:rPr>
              <a:t>Chris </a:t>
            </a:r>
            <a:r>
              <a:rPr lang="en-US" b="1" dirty="0" err="1">
                <a:latin typeface="Arial" charset="0"/>
                <a:ea typeface="ヒラギノ角ゴ Pro W3" charset="0"/>
                <a:cs typeface="ヒラギノ角ゴ Pro W3" charset="0"/>
              </a:rPr>
              <a:t>Droessler</a:t>
            </a:r>
            <a:endParaRPr lang="en-US" b="1" dirty="0">
              <a:latin typeface="Arial" charset="0"/>
              <a:ea typeface="ヒラギノ角ゴ Pro W3" charset="0"/>
              <a:cs typeface="ヒラギノ角ゴ Pro W3" charset="0"/>
            </a:endParaRPr>
          </a:p>
          <a:p>
            <a:pPr marL="346472" algn="l">
              <a:lnSpc>
                <a:spcPct val="80000"/>
              </a:lnSpc>
            </a:pPr>
            <a:r>
              <a:rPr lang="en-US" sz="2475" dirty="0">
                <a:latin typeface="Arial" charset="0"/>
                <a:ea typeface="ヒラギノ角ゴ Pro W3" charset="0"/>
                <a:cs typeface="ヒラギノ角ゴ Pro W3" charset="0"/>
              </a:rPr>
              <a:t>CTE Coordinator</a:t>
            </a:r>
          </a:p>
          <a:p>
            <a:pPr marL="346472" algn="l">
              <a:lnSpc>
                <a:spcPct val="80000"/>
              </a:lnSpc>
            </a:pPr>
            <a:r>
              <a:rPr lang="en-US" sz="2475" dirty="0">
                <a:latin typeface="Arial" charset="0"/>
                <a:ea typeface="ヒラギノ角ゴ Pro W3" charset="0"/>
                <a:cs typeface="ヒラギノ角ゴ Pro W3" charset="0"/>
              </a:rPr>
              <a:t>NC Community Colleges</a:t>
            </a:r>
          </a:p>
          <a:p>
            <a:pPr marL="346472" algn="l">
              <a:lnSpc>
                <a:spcPct val="80000"/>
              </a:lnSpc>
            </a:pPr>
            <a:r>
              <a:rPr lang="en-US" sz="2100" dirty="0" err="1">
                <a:latin typeface="Arial" charset="0"/>
                <a:ea typeface="ヒラギノ角ゴ Pro W3" charset="0"/>
                <a:cs typeface="ヒラギノ角ゴ Pro W3" charset="0"/>
              </a:rPr>
              <a:t>DroesslerC@NCCommunityColleges.edu</a:t>
            </a:r>
            <a:endParaRPr lang="en-US" sz="2100" dirty="0">
              <a:latin typeface="Arial" charset="0"/>
              <a:ea typeface="ヒラギノ角ゴ Pro W3" charset="0"/>
              <a:cs typeface="ヒラギノ角ゴ Pro W3" charset="0"/>
            </a:endParaRPr>
          </a:p>
        </p:txBody>
      </p:sp>
      <p:sp>
        <p:nvSpPr>
          <p:cNvPr id="12" name="Rectangle 11">
            <a:extLst>
              <a:ext uri="{FF2B5EF4-FFF2-40B4-BE49-F238E27FC236}">
                <a16:creationId xmlns:a16="http://schemas.microsoft.com/office/drawing/2014/main" id="{A8437F06-DB83-9547-BD1D-B412407D9BC7}"/>
              </a:ext>
            </a:extLst>
          </p:cNvPr>
          <p:cNvSpPr>
            <a:spLocks noChangeArrowheads="1"/>
          </p:cNvSpPr>
          <p:nvPr/>
        </p:nvSpPr>
        <p:spPr bwMode="auto">
          <a:xfrm>
            <a:off x="1512971" y="4613478"/>
            <a:ext cx="6488029" cy="86082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marL="1203722" indent="-1203722">
              <a:spcBef>
                <a:spcPct val="20000"/>
              </a:spcBef>
              <a:tabLst>
                <a:tab pos="1203722" algn="l"/>
              </a:tabLst>
            </a:pPr>
            <a:r>
              <a:rPr lang="en-US" dirty="0"/>
              <a:t>Get the PowerPoint   </a:t>
            </a:r>
            <a:r>
              <a:rPr lang="en-US" dirty="0">
                <a:sym typeface="Wingdings"/>
              </a:rPr>
              <a:t>  	</a:t>
            </a:r>
            <a:r>
              <a:rPr lang="en-US" dirty="0"/>
              <a:t>www.ncperkins.org/presentations</a:t>
            </a:r>
          </a:p>
        </p:txBody>
      </p:sp>
      <p:pic>
        <p:nvPicPr>
          <p:cNvPr id="9" name="Picture 8" descr="A picture containing indoor&#13;&#10;&#13;&#10;Description automatically generated">
            <a:extLst>
              <a:ext uri="{FF2B5EF4-FFF2-40B4-BE49-F238E27FC236}">
                <a16:creationId xmlns:a16="http://schemas.microsoft.com/office/drawing/2014/main" id="{F9F8CBB4-4938-C844-A2C4-3B3C8FDF3E8A}"/>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l="7301" t="6954" r="5714" b="7332"/>
          <a:stretch/>
        </p:blipFill>
        <p:spPr>
          <a:xfrm>
            <a:off x="7078862" y="0"/>
            <a:ext cx="2065138" cy="2034988"/>
          </a:xfrm>
          <a:prstGeom prst="rect">
            <a:avLst/>
          </a:prstGeom>
        </p:spPr>
      </p:pic>
    </p:spTree>
    <p:extLst>
      <p:ext uri="{BB962C8B-B14F-4D97-AF65-F5344CB8AC3E}">
        <p14:creationId xmlns:p14="http://schemas.microsoft.com/office/powerpoint/2010/main" val="1297752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1"/>
          <p:cNvSpPr>
            <a:spLocks noGrp="1"/>
          </p:cNvSpPr>
          <p:nvPr>
            <p:ph type="title"/>
          </p:nvPr>
        </p:nvSpPr>
        <p:spPr/>
        <p:txBody>
          <a:bodyPr>
            <a:normAutofit/>
          </a:bodyPr>
          <a:lstStyle/>
          <a:p>
            <a:r>
              <a:rPr lang="en-US" altLang="en-US" sz="3000" dirty="0"/>
              <a:t>Cooperative Education vs Internship</a:t>
            </a:r>
          </a:p>
        </p:txBody>
      </p:sp>
      <p:sp>
        <p:nvSpPr>
          <p:cNvPr id="2" name="Text Placeholder 1"/>
          <p:cNvSpPr>
            <a:spLocks noGrp="1"/>
          </p:cNvSpPr>
          <p:nvPr>
            <p:ph type="body" idx="1"/>
          </p:nvPr>
        </p:nvSpPr>
        <p:spPr/>
        <p:txBody>
          <a:bodyPr>
            <a:normAutofit/>
          </a:bodyPr>
          <a:lstStyle/>
          <a:p>
            <a:r>
              <a:rPr lang="en-US" sz="2400" u="sng" dirty="0"/>
              <a:t>Cooperative Education</a:t>
            </a:r>
          </a:p>
        </p:txBody>
      </p:sp>
      <p:sp>
        <p:nvSpPr>
          <p:cNvPr id="17411" name="Content Placeholder 2"/>
          <p:cNvSpPr>
            <a:spLocks noGrp="1"/>
          </p:cNvSpPr>
          <p:nvPr>
            <p:ph sz="half" idx="2"/>
          </p:nvPr>
        </p:nvSpPr>
        <p:spPr/>
        <p:txBody>
          <a:bodyPr>
            <a:normAutofit/>
          </a:bodyPr>
          <a:lstStyle/>
          <a:p>
            <a:r>
              <a:rPr lang="en-US" altLang="en-US" sz="1800" b="1" dirty="0"/>
              <a:t>Must be tied to a course</a:t>
            </a:r>
          </a:p>
          <a:p>
            <a:r>
              <a:rPr lang="en-US" altLang="en-US" sz="1800" b="1" dirty="0"/>
              <a:t>Paid</a:t>
            </a:r>
          </a:p>
          <a:p>
            <a:r>
              <a:rPr lang="en-US" altLang="en-US" sz="1800" dirty="0">
                <a:solidFill>
                  <a:schemeClr val="bg1">
                    <a:lumMod val="50000"/>
                  </a:schemeClr>
                </a:solidFill>
              </a:rPr>
              <a:t>Training Agreement</a:t>
            </a:r>
          </a:p>
          <a:p>
            <a:r>
              <a:rPr lang="en-US" altLang="en-US" sz="1800" dirty="0">
                <a:solidFill>
                  <a:schemeClr val="bg1">
                    <a:lumMod val="50000"/>
                  </a:schemeClr>
                </a:solidFill>
              </a:rPr>
              <a:t>Training Plan</a:t>
            </a:r>
          </a:p>
          <a:p>
            <a:r>
              <a:rPr lang="en-US" altLang="en-US" sz="1800" dirty="0">
                <a:solidFill>
                  <a:schemeClr val="bg1">
                    <a:lumMod val="50000"/>
                  </a:schemeClr>
                </a:solidFill>
              </a:rPr>
              <a:t>Journal</a:t>
            </a:r>
          </a:p>
          <a:p>
            <a:r>
              <a:rPr lang="en-US" altLang="en-US" sz="1800" dirty="0">
                <a:solidFill>
                  <a:schemeClr val="bg1">
                    <a:lumMod val="50000"/>
                  </a:schemeClr>
                </a:solidFill>
              </a:rPr>
              <a:t>135 hours</a:t>
            </a:r>
          </a:p>
          <a:p>
            <a:r>
              <a:rPr lang="en-US" altLang="en-US" sz="1800" dirty="0">
                <a:solidFill>
                  <a:schemeClr val="bg1">
                    <a:lumMod val="50000"/>
                  </a:schemeClr>
                </a:solidFill>
              </a:rPr>
              <a:t>Add Apprenticeship</a:t>
            </a:r>
          </a:p>
          <a:p>
            <a:endParaRPr lang="en-US" altLang="en-US" sz="1800" dirty="0"/>
          </a:p>
        </p:txBody>
      </p:sp>
      <p:sp>
        <p:nvSpPr>
          <p:cNvPr id="3" name="Text Placeholder 2"/>
          <p:cNvSpPr>
            <a:spLocks noGrp="1"/>
          </p:cNvSpPr>
          <p:nvPr>
            <p:ph type="body" sz="quarter" idx="3"/>
          </p:nvPr>
        </p:nvSpPr>
        <p:spPr/>
        <p:txBody>
          <a:bodyPr>
            <a:normAutofit/>
          </a:bodyPr>
          <a:lstStyle/>
          <a:p>
            <a:r>
              <a:rPr lang="en-US" sz="2400" u="sng" dirty="0"/>
              <a:t>Internship</a:t>
            </a:r>
          </a:p>
        </p:txBody>
      </p:sp>
      <p:sp>
        <p:nvSpPr>
          <p:cNvPr id="4" name="Content Placeholder 3"/>
          <p:cNvSpPr>
            <a:spLocks noGrp="1"/>
          </p:cNvSpPr>
          <p:nvPr>
            <p:ph sz="quarter" idx="4"/>
          </p:nvPr>
        </p:nvSpPr>
        <p:spPr>
          <a:xfrm>
            <a:off x="4629155" y="1878807"/>
            <a:ext cx="4360609" cy="2940175"/>
          </a:xfrm>
        </p:spPr>
        <p:txBody>
          <a:bodyPr>
            <a:normAutofit/>
          </a:bodyPr>
          <a:lstStyle/>
          <a:p>
            <a:r>
              <a:rPr lang="en-US" sz="1800" b="1" dirty="0"/>
              <a:t>Does not have to be tied to a course</a:t>
            </a:r>
          </a:p>
          <a:p>
            <a:r>
              <a:rPr lang="en-US" sz="1800" b="1" dirty="0"/>
              <a:t>Paid or unpaid</a:t>
            </a:r>
          </a:p>
          <a:p>
            <a:r>
              <a:rPr lang="en-US" altLang="en-US" sz="1800" dirty="0">
                <a:solidFill>
                  <a:schemeClr val="bg1">
                    <a:lumMod val="50000"/>
                  </a:schemeClr>
                </a:solidFill>
              </a:rPr>
              <a:t>Training Agreement</a:t>
            </a:r>
          </a:p>
          <a:p>
            <a:r>
              <a:rPr lang="en-US" altLang="en-US" sz="1800" dirty="0">
                <a:solidFill>
                  <a:schemeClr val="bg1">
                    <a:lumMod val="50000"/>
                  </a:schemeClr>
                </a:solidFill>
              </a:rPr>
              <a:t>Training Plan</a:t>
            </a:r>
          </a:p>
          <a:p>
            <a:r>
              <a:rPr lang="en-US" altLang="en-US" sz="1800" dirty="0">
                <a:solidFill>
                  <a:schemeClr val="bg1">
                    <a:lumMod val="50000"/>
                  </a:schemeClr>
                </a:solidFill>
              </a:rPr>
              <a:t>Journal</a:t>
            </a:r>
          </a:p>
          <a:p>
            <a:r>
              <a:rPr lang="en-US" altLang="en-US" sz="1800" dirty="0">
                <a:solidFill>
                  <a:schemeClr val="bg1">
                    <a:lumMod val="50000"/>
                  </a:schemeClr>
                </a:solidFill>
              </a:rPr>
              <a:t>135 hours</a:t>
            </a:r>
          </a:p>
          <a:p>
            <a:r>
              <a:rPr lang="en-US" altLang="en-US" sz="1800" dirty="0">
                <a:solidFill>
                  <a:schemeClr val="bg1">
                    <a:lumMod val="50000"/>
                  </a:schemeClr>
                </a:solidFill>
              </a:rPr>
              <a:t>Add Apprenticeship</a:t>
            </a:r>
          </a:p>
          <a:p>
            <a:pPr marL="0" indent="0">
              <a:buNone/>
            </a:pPr>
            <a:endParaRPr lang="en-US" altLang="en-US" sz="1800" dirty="0">
              <a:solidFill>
                <a:schemeClr val="bg1">
                  <a:lumMod val="50000"/>
                </a:schemeClr>
              </a:solidFill>
            </a:endParaRPr>
          </a:p>
        </p:txBody>
      </p:sp>
    </p:spTree>
    <p:extLst>
      <p:ext uri="{BB962C8B-B14F-4D97-AF65-F5344CB8AC3E}">
        <p14:creationId xmlns:p14="http://schemas.microsoft.com/office/powerpoint/2010/main" val="3868426589"/>
      </p:ext>
    </p:extLst>
  </p:cSld>
  <p:clrMapOvr>
    <a:masterClrMapping/>
  </p:clrMapOvr>
  <p:transition spd="med">
    <p:fade/>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3EEB1188-0B69-204E-AB28-06521CE3AC38}"/>
              </a:ext>
            </a:extLst>
          </p:cNvPr>
          <p:cNvSpPr>
            <a:spLocks noGrp="1"/>
          </p:cNvSpPr>
          <p:nvPr>
            <p:ph type="body" idx="1"/>
          </p:nvPr>
        </p:nvSpPr>
        <p:spPr/>
        <p:txBody>
          <a:bodyPr>
            <a:normAutofit/>
          </a:bodyPr>
          <a:lstStyle/>
          <a:p>
            <a:r>
              <a:rPr lang="en-US" sz="1800" u="sng" dirty="0"/>
              <a:t>Paid Internship</a:t>
            </a:r>
          </a:p>
        </p:txBody>
      </p:sp>
      <p:sp>
        <p:nvSpPr>
          <p:cNvPr id="3" name="Content Placeholder 2">
            <a:extLst>
              <a:ext uri="{FF2B5EF4-FFF2-40B4-BE49-F238E27FC236}">
                <a16:creationId xmlns:a16="http://schemas.microsoft.com/office/drawing/2014/main" id="{810886B4-AFF3-7F4D-9DF0-375CF56452D1}"/>
              </a:ext>
            </a:extLst>
          </p:cNvPr>
          <p:cNvSpPr>
            <a:spLocks noGrp="1"/>
          </p:cNvSpPr>
          <p:nvPr>
            <p:ph sz="half" idx="2"/>
          </p:nvPr>
        </p:nvSpPr>
        <p:spPr/>
        <p:txBody>
          <a:bodyPr>
            <a:normAutofit/>
          </a:bodyPr>
          <a:lstStyle/>
          <a:p>
            <a:r>
              <a:rPr lang="en-US" sz="1800" dirty="0"/>
              <a:t>Work benefits the employer</a:t>
            </a:r>
          </a:p>
          <a:p>
            <a:r>
              <a:rPr lang="en-US" sz="1800" dirty="0"/>
              <a:t>Compensation $$$</a:t>
            </a:r>
          </a:p>
          <a:p>
            <a:r>
              <a:rPr lang="en-US" sz="1800" dirty="0"/>
              <a:t>displaces paid employee</a:t>
            </a:r>
          </a:p>
          <a:p>
            <a:r>
              <a:rPr lang="en-US" sz="1800" dirty="0"/>
              <a:t>could lead to full-time employment</a:t>
            </a:r>
          </a:p>
          <a:p>
            <a:r>
              <a:rPr lang="en-US" sz="1800" dirty="0"/>
              <a:t>focus is on doing work that helps the company make money</a:t>
            </a:r>
          </a:p>
          <a:p>
            <a:endParaRPr lang="en-US" sz="1800" dirty="0"/>
          </a:p>
        </p:txBody>
      </p:sp>
      <p:sp>
        <p:nvSpPr>
          <p:cNvPr id="4" name="Text Placeholder 3">
            <a:extLst>
              <a:ext uri="{FF2B5EF4-FFF2-40B4-BE49-F238E27FC236}">
                <a16:creationId xmlns:a16="http://schemas.microsoft.com/office/drawing/2014/main" id="{12B6D530-FDB3-FF47-B248-E7A4403EDD5C}"/>
              </a:ext>
            </a:extLst>
          </p:cNvPr>
          <p:cNvSpPr>
            <a:spLocks noGrp="1"/>
          </p:cNvSpPr>
          <p:nvPr>
            <p:ph type="body" sz="quarter" idx="3"/>
          </p:nvPr>
        </p:nvSpPr>
        <p:spPr/>
        <p:txBody>
          <a:bodyPr>
            <a:normAutofit/>
          </a:bodyPr>
          <a:lstStyle/>
          <a:p>
            <a:r>
              <a:rPr lang="en-US" sz="1800" u="sng" dirty="0"/>
              <a:t>Unpaid Internship</a:t>
            </a:r>
          </a:p>
        </p:txBody>
      </p:sp>
      <p:sp>
        <p:nvSpPr>
          <p:cNvPr id="5" name="Content Placeholder 4">
            <a:extLst>
              <a:ext uri="{FF2B5EF4-FFF2-40B4-BE49-F238E27FC236}">
                <a16:creationId xmlns:a16="http://schemas.microsoft.com/office/drawing/2014/main" id="{21D1B683-228D-054E-93AC-F6471EAEF863}"/>
              </a:ext>
            </a:extLst>
          </p:cNvPr>
          <p:cNvSpPr>
            <a:spLocks noGrp="1"/>
          </p:cNvSpPr>
          <p:nvPr>
            <p:ph sz="quarter" idx="4"/>
          </p:nvPr>
        </p:nvSpPr>
        <p:spPr/>
        <p:txBody>
          <a:bodyPr>
            <a:normAutofit/>
          </a:bodyPr>
          <a:lstStyle/>
          <a:p>
            <a:r>
              <a:rPr lang="en-US" sz="1800" dirty="0"/>
              <a:t>Work benefits the student</a:t>
            </a:r>
          </a:p>
          <a:p>
            <a:r>
              <a:rPr lang="en-US" sz="1800" dirty="0"/>
              <a:t>No promise of compensation</a:t>
            </a:r>
          </a:p>
          <a:p>
            <a:r>
              <a:rPr lang="en-US" sz="1800" dirty="0"/>
              <a:t>complements work of paid employees</a:t>
            </a:r>
          </a:p>
          <a:p>
            <a:r>
              <a:rPr lang="en-US" sz="1800" dirty="0"/>
              <a:t>no promise of full-time employment</a:t>
            </a:r>
          </a:p>
          <a:p>
            <a:r>
              <a:rPr lang="en-US" sz="1800" dirty="0"/>
              <a:t>focus is on skill development</a:t>
            </a:r>
          </a:p>
          <a:p>
            <a:r>
              <a:rPr lang="en-US" sz="1800" dirty="0"/>
              <a:t>environment is like trade-school lab</a:t>
            </a:r>
          </a:p>
        </p:txBody>
      </p:sp>
      <p:sp>
        <p:nvSpPr>
          <p:cNvPr id="6" name="Title 5">
            <a:extLst>
              <a:ext uri="{FF2B5EF4-FFF2-40B4-BE49-F238E27FC236}">
                <a16:creationId xmlns:a16="http://schemas.microsoft.com/office/drawing/2014/main" id="{06B2208E-216F-BF4E-A63B-A9F90301DB0C}"/>
              </a:ext>
            </a:extLst>
          </p:cNvPr>
          <p:cNvSpPr>
            <a:spLocks noGrp="1"/>
          </p:cNvSpPr>
          <p:nvPr>
            <p:ph type="title"/>
          </p:nvPr>
        </p:nvSpPr>
        <p:spPr/>
        <p:txBody>
          <a:bodyPr>
            <a:normAutofit/>
          </a:bodyPr>
          <a:lstStyle/>
          <a:p>
            <a:r>
              <a:rPr lang="en-US" sz="3000" dirty="0"/>
              <a:t>Paid vs Unpaid Internship</a:t>
            </a:r>
          </a:p>
        </p:txBody>
      </p:sp>
    </p:spTree>
    <p:extLst>
      <p:ext uri="{BB962C8B-B14F-4D97-AF65-F5344CB8AC3E}">
        <p14:creationId xmlns:p14="http://schemas.microsoft.com/office/powerpoint/2010/main" val="325584196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1"/>
          <p:cNvSpPr>
            <a:spLocks noGrp="1"/>
          </p:cNvSpPr>
          <p:nvPr>
            <p:ph type="title"/>
          </p:nvPr>
        </p:nvSpPr>
        <p:spPr/>
        <p:txBody>
          <a:bodyPr/>
          <a:lstStyle/>
          <a:p>
            <a:r>
              <a:rPr lang="en-US" altLang="en-US" dirty="0"/>
              <a:t>Cooperative Education</a:t>
            </a:r>
          </a:p>
        </p:txBody>
      </p:sp>
      <p:sp>
        <p:nvSpPr>
          <p:cNvPr id="17411" name="Content Placeholder 2"/>
          <p:cNvSpPr>
            <a:spLocks noGrp="1"/>
          </p:cNvSpPr>
          <p:nvPr>
            <p:ph idx="1"/>
          </p:nvPr>
        </p:nvSpPr>
        <p:spPr>
          <a:xfrm>
            <a:off x="455135" y="1288286"/>
            <a:ext cx="6815998" cy="3429000"/>
          </a:xfrm>
        </p:spPr>
        <p:txBody>
          <a:bodyPr/>
          <a:lstStyle/>
          <a:p>
            <a:r>
              <a:rPr lang="en-US" altLang="en-US" dirty="0"/>
              <a:t>Technical classroom instruction combined with paid employment.</a:t>
            </a:r>
          </a:p>
          <a:p>
            <a:r>
              <a:rPr lang="en-US" altLang="en-US" dirty="0"/>
              <a:t>Work is directly related to classroom instruction. </a:t>
            </a:r>
          </a:p>
          <a:p>
            <a:r>
              <a:rPr lang="en-US" altLang="en-US" dirty="0"/>
              <a:t>Planned by school &amp; employer.</a:t>
            </a:r>
          </a:p>
          <a:p>
            <a:r>
              <a:rPr lang="en-US" altLang="en-US" dirty="0"/>
              <a:t>Work and class contributes to student’s </a:t>
            </a:r>
            <a:br>
              <a:rPr lang="en-US" altLang="en-US" dirty="0"/>
            </a:br>
            <a:r>
              <a:rPr lang="en-US" altLang="en-US" dirty="0"/>
              <a:t>career objective. </a:t>
            </a:r>
          </a:p>
          <a:p>
            <a:r>
              <a:rPr lang="en-US" altLang="en-US" dirty="0"/>
              <a:t>Connect to almost any CTE course.</a:t>
            </a:r>
          </a:p>
          <a:p>
            <a:endParaRPr lang="en-US" altLang="en-US" dirty="0"/>
          </a:p>
        </p:txBody>
      </p:sp>
      <p:pic>
        <p:nvPicPr>
          <p:cNvPr id="17412"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50057" y="1610997"/>
            <a:ext cx="2452420" cy="327403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40320738"/>
      </p:ext>
    </p:extLst>
  </p:cSld>
  <p:clrMapOvr>
    <a:masterClrMapping/>
  </p:clrMapOvr>
  <p:transition spd="med">
    <p:fade/>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le 1"/>
          <p:cNvSpPr>
            <a:spLocks noGrp="1"/>
          </p:cNvSpPr>
          <p:nvPr>
            <p:ph type="title"/>
          </p:nvPr>
        </p:nvSpPr>
        <p:spPr/>
        <p:txBody>
          <a:bodyPr/>
          <a:lstStyle/>
          <a:p>
            <a:r>
              <a:rPr lang="en-US" altLang="en-US" dirty="0"/>
              <a:t>Internship</a:t>
            </a:r>
          </a:p>
        </p:txBody>
      </p:sp>
      <p:sp>
        <p:nvSpPr>
          <p:cNvPr id="18435" name="Content Placeholder 2"/>
          <p:cNvSpPr>
            <a:spLocks noGrp="1"/>
          </p:cNvSpPr>
          <p:nvPr>
            <p:ph idx="1"/>
          </p:nvPr>
        </p:nvSpPr>
        <p:spPr>
          <a:xfrm>
            <a:off x="741573" y="1277269"/>
            <a:ext cx="6172200" cy="3371850"/>
          </a:xfrm>
        </p:spPr>
        <p:txBody>
          <a:bodyPr/>
          <a:lstStyle/>
          <a:p>
            <a:r>
              <a:rPr lang="en-US" altLang="en-US" dirty="0"/>
              <a:t>Students:</a:t>
            </a:r>
          </a:p>
          <a:p>
            <a:pPr lvl="1"/>
            <a:r>
              <a:rPr lang="en-US" altLang="en-US" dirty="0"/>
              <a:t>observe and participate in daily operations</a:t>
            </a:r>
          </a:p>
          <a:p>
            <a:pPr lvl="1"/>
            <a:r>
              <a:rPr lang="en-US" altLang="en-US" dirty="0"/>
              <a:t>develop direct contact with job personnel</a:t>
            </a:r>
          </a:p>
          <a:p>
            <a:pPr lvl="1"/>
            <a:r>
              <a:rPr lang="en-US" altLang="en-US" dirty="0"/>
              <a:t>ask questions about specific careers</a:t>
            </a:r>
          </a:p>
          <a:p>
            <a:pPr lvl="1"/>
            <a:r>
              <a:rPr lang="en-US" altLang="en-US" dirty="0"/>
              <a:t>perform certain job tasks</a:t>
            </a:r>
          </a:p>
          <a:p>
            <a:r>
              <a:rPr lang="en-US" altLang="en-US" dirty="0"/>
              <a:t>Internships may be paid or unpaid. </a:t>
            </a:r>
          </a:p>
          <a:p>
            <a:r>
              <a:rPr lang="en-US" altLang="en-US" dirty="0"/>
              <a:t>Work experience should be </a:t>
            </a:r>
            <a:br>
              <a:rPr lang="en-US" altLang="en-US" dirty="0"/>
            </a:br>
            <a:r>
              <a:rPr lang="en-US" altLang="en-US" dirty="0"/>
              <a:t>directly related to the </a:t>
            </a:r>
            <a:br>
              <a:rPr lang="en-US" altLang="en-US" dirty="0"/>
            </a:br>
            <a:r>
              <a:rPr lang="en-US" altLang="en-US" dirty="0"/>
              <a:t>student’s career pathway. </a:t>
            </a:r>
          </a:p>
          <a:p>
            <a:endParaRPr lang="en-US" altLang="en-US" dirty="0"/>
          </a:p>
        </p:txBody>
      </p:sp>
      <p:pic>
        <p:nvPicPr>
          <p:cNvPr id="18436"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52561" y="2353152"/>
            <a:ext cx="3445408" cy="229596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206800972"/>
      </p:ext>
    </p:extLst>
  </p:cSld>
  <p:clrMapOvr>
    <a:masterClrMapping/>
  </p:clrMapOvr>
  <p:transition spd="med">
    <p:fade/>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le 1"/>
          <p:cNvSpPr>
            <a:spLocks noGrp="1"/>
          </p:cNvSpPr>
          <p:nvPr>
            <p:ph type="title"/>
          </p:nvPr>
        </p:nvSpPr>
        <p:spPr/>
        <p:txBody>
          <a:bodyPr/>
          <a:lstStyle/>
          <a:p>
            <a:r>
              <a:rPr lang="en-US" altLang="en-US" dirty="0"/>
              <a:t>Service Learning</a:t>
            </a:r>
          </a:p>
        </p:txBody>
      </p:sp>
      <p:sp>
        <p:nvSpPr>
          <p:cNvPr id="19459" name="Content Placeholder 2"/>
          <p:cNvSpPr>
            <a:spLocks noGrp="1"/>
          </p:cNvSpPr>
          <p:nvPr>
            <p:ph idx="1"/>
          </p:nvPr>
        </p:nvSpPr>
        <p:spPr>
          <a:xfrm>
            <a:off x="576318" y="1308254"/>
            <a:ext cx="7014303" cy="3371850"/>
          </a:xfrm>
        </p:spPr>
        <p:txBody>
          <a:bodyPr/>
          <a:lstStyle/>
          <a:p>
            <a:pPr>
              <a:lnSpc>
                <a:spcPts val="3000"/>
              </a:lnSpc>
            </a:pPr>
            <a:r>
              <a:rPr lang="en-US" altLang="en-US" dirty="0"/>
              <a:t>Since internship does not have to be paid, it is possible to do internship hours through Service Learning. </a:t>
            </a:r>
          </a:p>
          <a:p>
            <a:pPr>
              <a:lnSpc>
                <a:spcPts val="3000"/>
              </a:lnSpc>
            </a:pPr>
            <a:r>
              <a:rPr lang="en-US" altLang="en-US" dirty="0"/>
              <a:t>Doing work that is considered a service to the community and would often be done by a volunteer. </a:t>
            </a:r>
          </a:p>
          <a:p>
            <a:pPr>
              <a:lnSpc>
                <a:spcPts val="3000"/>
              </a:lnSpc>
            </a:pPr>
            <a:r>
              <a:rPr lang="en-US" altLang="en-US" dirty="0"/>
              <a:t>Students can see a purpose to their work.</a:t>
            </a:r>
          </a:p>
        </p:txBody>
      </p:sp>
      <p:pic>
        <p:nvPicPr>
          <p:cNvPr id="19460"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90920" y="2369179"/>
            <a:ext cx="2999401" cy="264795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826023634"/>
      </p:ext>
    </p:extLst>
  </p:cSld>
  <p:clrMapOvr>
    <a:masterClrMapping/>
  </p:clrMapOvr>
  <p:transition spd="med">
    <p:fade/>
  </p:transition>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le 1"/>
          <p:cNvSpPr>
            <a:spLocks noGrp="1"/>
          </p:cNvSpPr>
          <p:nvPr>
            <p:ph type="title"/>
          </p:nvPr>
        </p:nvSpPr>
        <p:spPr/>
        <p:txBody>
          <a:bodyPr/>
          <a:lstStyle/>
          <a:p>
            <a:r>
              <a:rPr lang="en-US" altLang="en-US" dirty="0"/>
              <a:t>Apprenticeship</a:t>
            </a:r>
          </a:p>
        </p:txBody>
      </p:sp>
      <p:sp>
        <p:nvSpPr>
          <p:cNvPr id="20483" name="Content Placeholder 2"/>
          <p:cNvSpPr>
            <a:spLocks noGrp="1"/>
          </p:cNvSpPr>
          <p:nvPr>
            <p:ph idx="1"/>
          </p:nvPr>
        </p:nvSpPr>
        <p:spPr>
          <a:xfrm>
            <a:off x="730556" y="1288286"/>
            <a:ext cx="6629400" cy="3371850"/>
          </a:xfrm>
        </p:spPr>
        <p:txBody>
          <a:bodyPr/>
          <a:lstStyle/>
          <a:p>
            <a:r>
              <a:rPr lang="en-US" altLang="en-US" dirty="0"/>
              <a:t>Federal Department of Labor</a:t>
            </a:r>
          </a:p>
          <a:p>
            <a:r>
              <a:rPr lang="en-US" altLang="en-US" dirty="0"/>
              <a:t>NC Community College System</a:t>
            </a:r>
          </a:p>
          <a:p>
            <a:r>
              <a:rPr lang="en-US" altLang="en-US" dirty="0"/>
              <a:t>Combines practical work experiences with related academic and technical instruction. </a:t>
            </a:r>
          </a:p>
          <a:p>
            <a:r>
              <a:rPr lang="en-US" altLang="en-US" dirty="0"/>
              <a:t>“Pre-apprenticeship” for </a:t>
            </a:r>
            <a:br>
              <a:rPr lang="en-US" altLang="en-US" dirty="0"/>
            </a:br>
            <a:r>
              <a:rPr lang="en-US" altLang="en-US" dirty="0"/>
              <a:t>HS students</a:t>
            </a:r>
          </a:p>
          <a:p>
            <a:r>
              <a:rPr lang="en-US" altLang="en-US" dirty="0"/>
              <a:t>Can be added to Internship or </a:t>
            </a:r>
            <a:br>
              <a:rPr lang="en-US" altLang="en-US" dirty="0"/>
            </a:br>
            <a:r>
              <a:rPr lang="en-US" altLang="en-US" dirty="0"/>
              <a:t>Cooperative Education</a:t>
            </a:r>
          </a:p>
        </p:txBody>
      </p:sp>
      <p:pic>
        <p:nvPicPr>
          <p:cNvPr id="20484" name="Picture 10" descr="BUSINES3.JPG                                                   000B0790StarGate                       C165B620:"/>
          <p:cNvPicPr>
            <a:picLocks noChangeAspect="1" noChangeArrowheads="1"/>
          </p:cNvPicPr>
          <p:nvPr/>
        </p:nvPicPr>
        <p:blipFill>
          <a:blip r:embed="rId3">
            <a:extLst>
              <a:ext uri="{28A0092B-C50C-407E-A947-70E740481C1C}">
                <a14:useLocalDpi xmlns:a14="http://schemas.microsoft.com/office/drawing/2010/main" val="0"/>
              </a:ext>
            </a:extLst>
          </a:blip>
          <a:srcRect l="10170"/>
          <a:stretch>
            <a:fillRect/>
          </a:stretch>
        </p:blipFill>
        <p:spPr bwMode="auto">
          <a:xfrm>
            <a:off x="5453349" y="2542766"/>
            <a:ext cx="3421082" cy="247436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79462681"/>
      </p:ext>
    </p:extLst>
  </p:cSld>
  <p:clrMapOvr>
    <a:masterClrMapping/>
  </p:clrMapOvr>
  <p:transition spd="med">
    <p:fade/>
  </p:transition>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le 1"/>
          <p:cNvSpPr>
            <a:spLocks noGrp="1"/>
          </p:cNvSpPr>
          <p:nvPr>
            <p:ph type="title"/>
          </p:nvPr>
        </p:nvSpPr>
        <p:spPr/>
        <p:txBody>
          <a:bodyPr/>
          <a:lstStyle/>
          <a:p>
            <a:r>
              <a:rPr lang="en-US" altLang="en-US" dirty="0"/>
              <a:t>Mentorship</a:t>
            </a:r>
          </a:p>
        </p:txBody>
      </p:sp>
      <p:sp>
        <p:nvSpPr>
          <p:cNvPr id="19459" name="Content Placeholder 2"/>
          <p:cNvSpPr>
            <a:spLocks noGrp="1"/>
          </p:cNvSpPr>
          <p:nvPr>
            <p:ph idx="1"/>
          </p:nvPr>
        </p:nvSpPr>
        <p:spPr>
          <a:xfrm>
            <a:off x="862758" y="1352323"/>
            <a:ext cx="5829300" cy="3371850"/>
          </a:xfrm>
        </p:spPr>
        <p:txBody>
          <a:bodyPr/>
          <a:lstStyle/>
          <a:p>
            <a:pPr>
              <a:lnSpc>
                <a:spcPts val="3000"/>
              </a:lnSpc>
            </a:pPr>
            <a:r>
              <a:rPr lang="en-US" altLang="en-US" dirty="0"/>
              <a:t>Pair student with Mentor</a:t>
            </a:r>
          </a:p>
          <a:p>
            <a:pPr>
              <a:lnSpc>
                <a:spcPts val="3000"/>
              </a:lnSpc>
            </a:pPr>
            <a:r>
              <a:rPr lang="en-US" altLang="en-US" dirty="0"/>
              <a:t>One-to-One relationship</a:t>
            </a:r>
          </a:p>
          <a:p>
            <a:pPr>
              <a:lnSpc>
                <a:spcPts val="3000"/>
              </a:lnSpc>
            </a:pPr>
            <a:r>
              <a:rPr lang="en-US" altLang="en-US" dirty="0"/>
              <a:t>Should include hands-on </a:t>
            </a:r>
            <a:br>
              <a:rPr lang="en-US" altLang="en-US" dirty="0"/>
            </a:br>
            <a:r>
              <a:rPr lang="en-US" altLang="en-US" dirty="0"/>
              <a:t>activities</a:t>
            </a:r>
          </a:p>
          <a:p>
            <a:pPr>
              <a:lnSpc>
                <a:spcPts val="3000"/>
              </a:lnSpc>
            </a:pPr>
            <a:r>
              <a:rPr lang="en-US" altLang="en-US" dirty="0"/>
              <a:t>No required hours</a:t>
            </a:r>
          </a:p>
          <a:p>
            <a:pPr>
              <a:lnSpc>
                <a:spcPts val="3000"/>
              </a:lnSpc>
            </a:pPr>
            <a:r>
              <a:rPr lang="en-US" altLang="en-US" dirty="0"/>
              <a:t>No course credit</a:t>
            </a:r>
          </a:p>
        </p:txBody>
      </p:sp>
      <p:pic>
        <p:nvPicPr>
          <p:cNvPr id="1026" name="Picture 2" descr="C:\Users\cdroessler1\Downloads\116486.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50814" y="1569540"/>
            <a:ext cx="4596790" cy="3447593"/>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p14="http://schemas.microsoft.com/office/powerpoint/2010/main" val="2820782124"/>
      </p:ext>
    </p:extLst>
  </p:cSld>
  <p:clrMapOvr>
    <a:masterClrMapping/>
  </p:clrMapOvr>
  <p:transition spd="med">
    <p:fade/>
  </p:transition>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le 1"/>
          <p:cNvSpPr>
            <a:spLocks noGrp="1"/>
          </p:cNvSpPr>
          <p:nvPr>
            <p:ph type="title"/>
          </p:nvPr>
        </p:nvSpPr>
        <p:spPr/>
        <p:txBody>
          <a:bodyPr/>
          <a:lstStyle/>
          <a:p>
            <a:r>
              <a:rPr lang="en-US" altLang="en-US" dirty="0"/>
              <a:t>Credit for WBL</a:t>
            </a:r>
          </a:p>
        </p:txBody>
      </p:sp>
      <p:sp>
        <p:nvSpPr>
          <p:cNvPr id="20483" name="Content Placeholder 2"/>
          <p:cNvSpPr>
            <a:spLocks noGrp="1"/>
          </p:cNvSpPr>
          <p:nvPr>
            <p:ph idx="1"/>
          </p:nvPr>
        </p:nvSpPr>
        <p:spPr>
          <a:xfrm>
            <a:off x="1105127" y="1288286"/>
            <a:ext cx="5829300" cy="3371850"/>
          </a:xfrm>
        </p:spPr>
        <p:txBody>
          <a:bodyPr/>
          <a:lstStyle/>
          <a:p>
            <a:pPr>
              <a:spcBef>
                <a:spcPts val="600"/>
              </a:spcBef>
            </a:pPr>
            <a:r>
              <a:rPr lang="en-US" altLang="en-US" dirty="0"/>
              <a:t>Internships and Cooperative Education can receive academic credit.</a:t>
            </a:r>
          </a:p>
          <a:p>
            <a:pPr lvl="1">
              <a:spcBef>
                <a:spcPts val="600"/>
              </a:spcBef>
            </a:pPr>
            <a:r>
              <a:rPr lang="en-US" altLang="en-US" dirty="0"/>
              <a:t>135 hours - block schedule</a:t>
            </a:r>
          </a:p>
          <a:p>
            <a:pPr lvl="1">
              <a:spcBef>
                <a:spcPts val="600"/>
              </a:spcBef>
            </a:pPr>
            <a:r>
              <a:rPr lang="en-US" altLang="en-US" dirty="0"/>
              <a:t>150 hours - traditional calendar</a:t>
            </a:r>
          </a:p>
          <a:p>
            <a:pPr>
              <a:spcBef>
                <a:spcPts val="600"/>
              </a:spcBef>
            </a:pPr>
            <a:r>
              <a:rPr lang="en-US" altLang="en-US" dirty="0"/>
              <a:t>Work should occur away from school.</a:t>
            </a:r>
          </a:p>
          <a:p>
            <a:pPr>
              <a:spcBef>
                <a:spcPts val="600"/>
              </a:spcBef>
            </a:pPr>
            <a:endParaRPr lang="en-US" altLang="en-US" dirty="0"/>
          </a:p>
        </p:txBody>
      </p:sp>
      <p:pic>
        <p:nvPicPr>
          <p:cNvPr id="3074" name="Picture 2" descr="C:\Users\cdroessler1\Downloads\bad-credit-credit-report-secured-credit-card-secured-credit-cards-credit-repair-fix-bad-credit-how-to-fix-bad-credit.jpe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920783" y="2038120"/>
            <a:ext cx="3131823" cy="3131823"/>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p14="http://schemas.microsoft.com/office/powerpoint/2010/main" val="2416524676"/>
      </p:ext>
    </p:extLst>
  </p:cSld>
  <p:clrMapOvr>
    <a:masterClrMapping/>
  </p:clrMapOvr>
  <p:transition spd="med">
    <p:fade/>
  </p:transition>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Why is WBL Important?</a:t>
            </a:r>
          </a:p>
        </p:txBody>
      </p:sp>
      <p:sp>
        <p:nvSpPr>
          <p:cNvPr id="3" name="Content Placeholder 2"/>
          <p:cNvSpPr>
            <a:spLocks noGrp="1"/>
          </p:cNvSpPr>
          <p:nvPr>
            <p:ph idx="1"/>
          </p:nvPr>
        </p:nvSpPr>
        <p:spPr/>
        <p:txBody>
          <a:bodyPr/>
          <a:lstStyle/>
          <a:p>
            <a:r>
              <a:rPr lang="en-US" dirty="0"/>
              <a:t>Students learn about the world of work</a:t>
            </a:r>
          </a:p>
          <a:p>
            <a:r>
              <a:rPr lang="en-US" dirty="0"/>
              <a:t>Workplace is different from school</a:t>
            </a:r>
          </a:p>
          <a:p>
            <a:r>
              <a:rPr lang="en-US" dirty="0"/>
              <a:t>Connect classroom learning with the workplace</a:t>
            </a:r>
          </a:p>
          <a:p>
            <a:r>
              <a:rPr lang="en-US" dirty="0"/>
              <a:t>Practice skills learned in school in a real setting</a:t>
            </a:r>
          </a:p>
        </p:txBody>
      </p:sp>
    </p:spTree>
    <p:extLst>
      <p:ext uri="{BB962C8B-B14F-4D97-AF65-F5344CB8AC3E}">
        <p14:creationId xmlns:p14="http://schemas.microsoft.com/office/powerpoint/2010/main" val="2274125577"/>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nSpc>
                <a:spcPct val="110000"/>
              </a:lnSpc>
              <a:defRPr/>
            </a:pPr>
            <a:r>
              <a:rPr lang="en-US" sz="3000" i="1" dirty="0">
                <a:effectLst>
                  <a:outerShdw blurRad="38100" dist="38100" dir="2700000" algn="tl">
                    <a:srgbClr val="C0C0C0"/>
                  </a:outerShdw>
                </a:effectLst>
              </a:rPr>
              <a:t>Begin with the End in Mind</a:t>
            </a:r>
            <a:endParaRPr lang="en-US" sz="3000" dirty="0"/>
          </a:p>
        </p:txBody>
      </p:sp>
      <p:sp>
        <p:nvSpPr>
          <p:cNvPr id="6" name="Title 1"/>
          <p:cNvSpPr txBox="1">
            <a:spLocks/>
          </p:cNvSpPr>
          <p:nvPr/>
        </p:nvSpPr>
        <p:spPr>
          <a:xfrm>
            <a:off x="1143000" y="4303905"/>
            <a:ext cx="6858000" cy="839595"/>
          </a:xfrm>
          <a:prstGeom prst="rect">
            <a:avLst/>
          </a:prstGeom>
        </p:spPr>
        <p:txBody>
          <a:bodyPr vert="horz" lIns="68580" tIns="34290" rIns="68580" bIns="34290" rtlCol="0" anchor="ctr">
            <a:normAutofit fontScale="82500" lnSpcReduction="1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nSpc>
                <a:spcPct val="110000"/>
              </a:lnSpc>
              <a:defRPr/>
            </a:pPr>
            <a:r>
              <a:rPr lang="en-US" sz="3300" i="1" dirty="0">
                <a:effectLst>
                  <a:outerShdw blurRad="38100" dist="38100" dir="2700000" algn="tl">
                    <a:srgbClr val="C0C0C0"/>
                  </a:outerShdw>
                </a:effectLst>
              </a:rPr>
              <a:t>Creating a Work-Based Learning Partnership</a:t>
            </a:r>
            <a:endParaRPr lang="en-US" sz="3300" dirty="0"/>
          </a:p>
        </p:txBody>
      </p:sp>
      <p:pic>
        <p:nvPicPr>
          <p:cNvPr id="5" name="Picture 4" descr="A close up of a logo&#10;&#10;Description automatically generated">
            <a:extLst>
              <a:ext uri="{FF2B5EF4-FFF2-40B4-BE49-F238E27FC236}">
                <a16:creationId xmlns:a16="http://schemas.microsoft.com/office/drawing/2014/main" id="{5BD0401F-1D15-284B-8EDF-5203D5CF987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04223" y="691277"/>
            <a:ext cx="5489154" cy="3760946"/>
          </a:xfrm>
          <a:prstGeom prst="rect">
            <a:avLst/>
          </a:prstGeom>
        </p:spPr>
      </p:pic>
    </p:spTree>
    <p:extLst>
      <p:ext uri="{BB962C8B-B14F-4D97-AF65-F5344CB8AC3E}">
        <p14:creationId xmlns:p14="http://schemas.microsoft.com/office/powerpoint/2010/main" val="6230988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le 1"/>
          <p:cNvSpPr>
            <a:spLocks noGrp="1"/>
          </p:cNvSpPr>
          <p:nvPr>
            <p:ph type="title"/>
          </p:nvPr>
        </p:nvSpPr>
        <p:spPr/>
        <p:txBody>
          <a:bodyPr>
            <a:normAutofit/>
          </a:bodyPr>
          <a:lstStyle/>
          <a:p>
            <a:pPr algn="ctr" eaLnBrk="1" hangingPunct="1"/>
            <a:r>
              <a:rPr lang="en-US" dirty="0"/>
              <a:t>Articulation = </a:t>
            </a:r>
            <a:br>
              <a:rPr lang="en-US" dirty="0"/>
            </a:br>
            <a:r>
              <a:rPr lang="en-US" i="1" dirty="0">
                <a:solidFill>
                  <a:srgbClr val="7F1353"/>
                </a:solidFill>
              </a:rPr>
              <a:t>Joining Parts Together</a:t>
            </a:r>
          </a:p>
        </p:txBody>
      </p:sp>
      <p:sp>
        <p:nvSpPr>
          <p:cNvPr id="2" name="Content Placeholder 1"/>
          <p:cNvSpPr>
            <a:spLocks noGrp="1"/>
          </p:cNvSpPr>
          <p:nvPr>
            <p:ph idx="1"/>
          </p:nvPr>
        </p:nvSpPr>
        <p:spPr/>
        <p:txBody>
          <a:bodyPr/>
          <a:lstStyle/>
          <a:p>
            <a:pPr>
              <a:buFont typeface="Arial" charset="0"/>
              <a:buChar char="•"/>
            </a:pPr>
            <a:r>
              <a:rPr lang="en-US" dirty="0"/>
              <a:t>Articulation is a seamless process that joins secondary and postsecondary education and minimizes duplication of effort</a:t>
            </a: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67515" y="2093657"/>
            <a:ext cx="2918431" cy="2686050"/>
          </a:xfrm>
          <a:prstGeom prst="rect">
            <a:avLst/>
          </a:prstGeom>
        </p:spPr>
      </p:pic>
      <p:sp>
        <p:nvSpPr>
          <p:cNvPr id="6" name="Content Placeholder 1"/>
          <p:cNvSpPr txBox="1">
            <a:spLocks/>
          </p:cNvSpPr>
          <p:nvPr/>
        </p:nvSpPr>
        <p:spPr>
          <a:xfrm>
            <a:off x="4185946" y="2663428"/>
            <a:ext cx="3757904" cy="3451622"/>
          </a:xfrm>
          <a:prstGeom prst="rect">
            <a:avLst/>
          </a:prstGeom>
        </p:spPr>
        <p:txBody>
          <a:bodyPr vert="horz" lIns="68580" tIns="34290" rIns="68580" bIns="3429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buFont typeface="Arial" charset="0"/>
              <a:buChar char="•"/>
            </a:pPr>
            <a:r>
              <a:rPr lang="en-US" sz="2400" dirty="0"/>
              <a:t>Articulation connects high school coursework with community college coursework.</a:t>
            </a:r>
          </a:p>
          <a:p>
            <a:endParaRPr lang="en-US" sz="2400" dirty="0"/>
          </a:p>
        </p:txBody>
      </p:sp>
    </p:spTree>
    <p:extLst>
      <p:ext uri="{BB962C8B-B14F-4D97-AF65-F5344CB8AC3E}">
        <p14:creationId xmlns:p14="http://schemas.microsoft.com/office/powerpoint/2010/main" val="2817729877"/>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000" dirty="0"/>
              <a:t>2018 NC Employer Needs Survey</a:t>
            </a:r>
          </a:p>
        </p:txBody>
      </p:sp>
      <p:grpSp>
        <p:nvGrpSpPr>
          <p:cNvPr id="7" name="Group 6">
            <a:extLst>
              <a:ext uri="{FF2B5EF4-FFF2-40B4-BE49-F238E27FC236}">
                <a16:creationId xmlns:a16="http://schemas.microsoft.com/office/drawing/2014/main" id="{465C8A13-8A3E-FC49-BF57-6A4E1E209419}"/>
              </a:ext>
            </a:extLst>
          </p:cNvPr>
          <p:cNvGrpSpPr/>
          <p:nvPr/>
        </p:nvGrpSpPr>
        <p:grpSpPr>
          <a:xfrm>
            <a:off x="3096081" y="859316"/>
            <a:ext cx="3613191" cy="4284184"/>
            <a:chOff x="2604107" y="1764632"/>
            <a:chExt cx="3935785" cy="5093368"/>
          </a:xfrm>
        </p:grpSpPr>
        <p:pic>
          <p:nvPicPr>
            <p:cNvPr id="4" name="Picture 3">
              <a:extLst>
                <a:ext uri="{FF2B5EF4-FFF2-40B4-BE49-F238E27FC236}">
                  <a16:creationId xmlns:a16="http://schemas.microsoft.com/office/drawing/2014/main" id="{CD2B4168-C6F1-0D4C-B1FE-F13C31463F7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604107" y="1764632"/>
              <a:ext cx="3935785" cy="5093368"/>
            </a:xfrm>
            <a:prstGeom prst="rect">
              <a:avLst/>
            </a:prstGeom>
          </p:spPr>
        </p:pic>
        <p:sp>
          <p:nvSpPr>
            <p:cNvPr id="6" name="Rectangle 5">
              <a:extLst>
                <a:ext uri="{FF2B5EF4-FFF2-40B4-BE49-F238E27FC236}">
                  <a16:creationId xmlns:a16="http://schemas.microsoft.com/office/drawing/2014/main" id="{10F405C6-8ADC-AB47-A23B-E5E2B725344A}"/>
                </a:ext>
              </a:extLst>
            </p:cNvPr>
            <p:cNvSpPr/>
            <p:nvPr/>
          </p:nvSpPr>
          <p:spPr>
            <a:xfrm>
              <a:off x="2604107" y="1764632"/>
              <a:ext cx="3935785" cy="5093368"/>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grpSp>
    </p:spTree>
    <p:extLst>
      <p:ext uri="{BB962C8B-B14F-4D97-AF65-F5344CB8AC3E}">
        <p14:creationId xmlns:p14="http://schemas.microsoft.com/office/powerpoint/2010/main" val="7357290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000" dirty="0"/>
              <a:t>Hiring Difficulties</a:t>
            </a:r>
          </a:p>
        </p:txBody>
      </p:sp>
      <p:pic>
        <p:nvPicPr>
          <p:cNvPr id="6" name="Picture 5" descr="A screenshot of a cell phone&#10;&#10;Description automatically generated">
            <a:extLst>
              <a:ext uri="{FF2B5EF4-FFF2-40B4-BE49-F238E27FC236}">
                <a16:creationId xmlns:a16="http://schemas.microsoft.com/office/drawing/2014/main" id="{E8741146-3B2C-7343-BE99-F6E4BDFB1C7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43000" y="1115407"/>
            <a:ext cx="6858000" cy="4028093"/>
          </a:xfrm>
          <a:prstGeom prst="rect">
            <a:avLst/>
          </a:prstGeom>
        </p:spPr>
      </p:pic>
      <p:grpSp>
        <p:nvGrpSpPr>
          <p:cNvPr id="7" name="Group 6">
            <a:extLst>
              <a:ext uri="{FF2B5EF4-FFF2-40B4-BE49-F238E27FC236}">
                <a16:creationId xmlns:a16="http://schemas.microsoft.com/office/drawing/2014/main" id="{5E2FB6EA-3008-AD4F-80AF-511DDDFBD08E}"/>
              </a:ext>
            </a:extLst>
          </p:cNvPr>
          <p:cNvGrpSpPr/>
          <p:nvPr/>
        </p:nvGrpSpPr>
        <p:grpSpPr>
          <a:xfrm>
            <a:off x="6984694" y="2571750"/>
            <a:ext cx="1986095" cy="2445383"/>
            <a:chOff x="2604107" y="1764632"/>
            <a:chExt cx="3935785" cy="5093368"/>
          </a:xfrm>
        </p:grpSpPr>
        <p:pic>
          <p:nvPicPr>
            <p:cNvPr id="8" name="Picture 7">
              <a:extLst>
                <a:ext uri="{FF2B5EF4-FFF2-40B4-BE49-F238E27FC236}">
                  <a16:creationId xmlns:a16="http://schemas.microsoft.com/office/drawing/2014/main" id="{D2477EB4-30BB-6449-834C-725B74EB40E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604107" y="1764632"/>
              <a:ext cx="3935785" cy="5093368"/>
            </a:xfrm>
            <a:prstGeom prst="rect">
              <a:avLst/>
            </a:prstGeom>
          </p:spPr>
        </p:pic>
        <p:sp>
          <p:nvSpPr>
            <p:cNvPr id="9" name="Rectangle 8">
              <a:extLst>
                <a:ext uri="{FF2B5EF4-FFF2-40B4-BE49-F238E27FC236}">
                  <a16:creationId xmlns:a16="http://schemas.microsoft.com/office/drawing/2014/main" id="{16C4F400-C3B2-0B4B-AE5B-B27EB315D90E}"/>
                </a:ext>
              </a:extLst>
            </p:cNvPr>
            <p:cNvSpPr/>
            <p:nvPr/>
          </p:nvSpPr>
          <p:spPr>
            <a:xfrm>
              <a:off x="2604107" y="1764632"/>
              <a:ext cx="3935785" cy="5093368"/>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grpSp>
    </p:spTree>
    <p:extLst>
      <p:ext uri="{BB962C8B-B14F-4D97-AF65-F5344CB8AC3E}">
        <p14:creationId xmlns:p14="http://schemas.microsoft.com/office/powerpoint/2010/main" val="18425923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Partners</a:t>
            </a:r>
          </a:p>
        </p:txBody>
      </p:sp>
      <p:sp>
        <p:nvSpPr>
          <p:cNvPr id="3" name="Content Placeholder 2"/>
          <p:cNvSpPr>
            <a:spLocks noGrp="1"/>
          </p:cNvSpPr>
          <p:nvPr>
            <p:ph idx="1"/>
          </p:nvPr>
        </p:nvSpPr>
        <p:spPr/>
        <p:txBody>
          <a:bodyPr>
            <a:normAutofit/>
          </a:bodyPr>
          <a:lstStyle/>
          <a:p>
            <a:r>
              <a:rPr lang="en-US" dirty="0"/>
              <a:t>School/college</a:t>
            </a:r>
          </a:p>
          <a:p>
            <a:r>
              <a:rPr lang="en-US" dirty="0"/>
              <a:t>Any employer</a:t>
            </a:r>
          </a:p>
          <a:p>
            <a:pPr lvl="1"/>
            <a:r>
              <a:rPr lang="en-US" dirty="0"/>
              <a:t>Could be non-profit</a:t>
            </a:r>
          </a:p>
          <a:p>
            <a:pPr lvl="2"/>
            <a:r>
              <a:rPr lang="en-US" dirty="0"/>
              <a:t>Government</a:t>
            </a:r>
          </a:p>
          <a:p>
            <a:pPr lvl="2"/>
            <a:r>
              <a:rPr lang="en-US" dirty="0"/>
              <a:t>Religious</a:t>
            </a:r>
          </a:p>
          <a:p>
            <a:pPr lvl="2"/>
            <a:r>
              <a:rPr lang="en-US" dirty="0"/>
              <a:t>Civic (museum)</a:t>
            </a:r>
          </a:p>
          <a:p>
            <a:pPr lvl="1"/>
            <a:r>
              <a:rPr lang="en-US" dirty="0"/>
              <a:t>Could be volunteer</a:t>
            </a:r>
          </a:p>
          <a:p>
            <a:pPr lvl="2"/>
            <a:r>
              <a:rPr lang="en-US" dirty="0"/>
              <a:t>Habitat for Humanity</a:t>
            </a:r>
          </a:p>
          <a:p>
            <a:pPr lvl="2"/>
            <a:r>
              <a:rPr lang="en-US" dirty="0"/>
              <a:t>House of worship</a:t>
            </a:r>
          </a:p>
          <a:p>
            <a:pPr lvl="1"/>
            <a:endParaRPr lang="en-US" dirty="0"/>
          </a:p>
        </p:txBody>
      </p:sp>
    </p:spTree>
    <p:extLst>
      <p:ext uri="{BB962C8B-B14F-4D97-AF65-F5344CB8AC3E}">
        <p14:creationId xmlns:p14="http://schemas.microsoft.com/office/powerpoint/2010/main" val="3250008117"/>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0" name="image9.tif"/>
          <p:cNvPicPr>
            <a:picLocks noChangeAspect="1"/>
          </p:cNvPicPr>
          <p:nvPr/>
        </p:nvPicPr>
        <p:blipFill>
          <a:blip r:embed="rId3"/>
          <a:stretch>
            <a:fillRect/>
          </a:stretch>
        </p:blipFill>
        <p:spPr>
          <a:xfrm>
            <a:off x="4629150" y="1622679"/>
            <a:ext cx="4241364" cy="2530679"/>
          </a:xfrm>
          <a:prstGeom prst="rect">
            <a:avLst/>
          </a:prstGeom>
          <a:ln w="12700">
            <a:miter lim="400000"/>
          </a:ln>
        </p:spPr>
      </p:pic>
      <p:sp>
        <p:nvSpPr>
          <p:cNvPr id="198" name="Shape 198"/>
          <p:cNvSpPr>
            <a:spLocks noGrp="1"/>
          </p:cNvSpPr>
          <p:nvPr>
            <p:ph type="title"/>
          </p:nvPr>
        </p:nvSpPr>
        <p:spPr/>
        <p:txBody>
          <a:bodyPr>
            <a:normAutofit/>
          </a:bodyPr>
          <a:lstStyle>
            <a:lvl1pPr>
              <a:defRPr sz="5400"/>
            </a:lvl1pPr>
          </a:lstStyle>
          <a:p>
            <a:r>
              <a:rPr lang="en-US" sz="3000" dirty="0"/>
              <a:t>Local and Regional Employment Services</a:t>
            </a:r>
          </a:p>
        </p:txBody>
      </p:sp>
      <p:sp>
        <p:nvSpPr>
          <p:cNvPr id="199" name="Shape 199"/>
          <p:cNvSpPr>
            <a:spLocks noGrp="1"/>
          </p:cNvSpPr>
          <p:nvPr>
            <p:ph idx="1"/>
          </p:nvPr>
        </p:nvSpPr>
        <p:spPr>
          <a:xfrm>
            <a:off x="979124" y="1288286"/>
            <a:ext cx="6172200" cy="3771900"/>
          </a:xfrm>
        </p:spPr>
        <p:txBody>
          <a:bodyPr>
            <a:normAutofit fontScale="92500" lnSpcReduction="20000"/>
          </a:bodyPr>
          <a:lstStyle/>
          <a:p>
            <a:r>
              <a:rPr lang="en-US" dirty="0"/>
              <a:t>Workforce Boards </a:t>
            </a:r>
          </a:p>
          <a:p>
            <a:r>
              <a:rPr lang="en-US" dirty="0" err="1"/>
              <a:t>NCWorks</a:t>
            </a:r>
            <a:r>
              <a:rPr lang="en-US" dirty="0"/>
              <a:t> Career Centers</a:t>
            </a:r>
          </a:p>
          <a:p>
            <a:r>
              <a:rPr lang="en-US" dirty="0"/>
              <a:t>Chambers of Commerce </a:t>
            </a:r>
          </a:p>
          <a:p>
            <a:r>
              <a:rPr lang="en-US" dirty="0"/>
              <a:t>For-profit Schools</a:t>
            </a:r>
          </a:p>
          <a:p>
            <a:r>
              <a:rPr lang="en-US" dirty="0"/>
              <a:t>Labor Unions</a:t>
            </a:r>
          </a:p>
          <a:p>
            <a:r>
              <a:rPr lang="en-US" dirty="0"/>
              <a:t>Professional Associations</a:t>
            </a:r>
          </a:p>
          <a:p>
            <a:r>
              <a:rPr lang="en-US" dirty="0"/>
              <a:t>Philanthropic Organization </a:t>
            </a:r>
          </a:p>
          <a:p>
            <a:r>
              <a:rPr lang="en-US" dirty="0"/>
              <a:t>Human Service Agencies </a:t>
            </a:r>
          </a:p>
          <a:p>
            <a:r>
              <a:rPr lang="en-US" dirty="0"/>
              <a:t>Vocational Rehabilitation </a:t>
            </a:r>
          </a:p>
          <a:p>
            <a:r>
              <a:rPr lang="en-US" dirty="0"/>
              <a:t>Independent Living Centers </a:t>
            </a:r>
          </a:p>
          <a:p>
            <a:r>
              <a:rPr lang="en-US" dirty="0"/>
              <a:t>Faith-based Organizations</a:t>
            </a:r>
          </a:p>
        </p:txBody>
      </p:sp>
    </p:spTree>
    <p:extLst>
      <p:ext uri="{BB962C8B-B14F-4D97-AF65-F5344CB8AC3E}">
        <p14:creationId xmlns:p14="http://schemas.microsoft.com/office/powerpoint/2010/main" val="3319458489"/>
      </p:ext>
    </p:extLst>
  </p:cSld>
  <p:clrMapOvr>
    <a:masterClrMapping/>
  </p:clrMapOvr>
  <p:transition spd="slow"/>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Be Proactive</a:t>
            </a:r>
          </a:p>
        </p:txBody>
      </p:sp>
      <p:sp>
        <p:nvSpPr>
          <p:cNvPr id="3" name="Content Placeholder 2"/>
          <p:cNvSpPr>
            <a:spLocks noGrp="1"/>
          </p:cNvSpPr>
          <p:nvPr>
            <p:ph idx="1"/>
          </p:nvPr>
        </p:nvSpPr>
        <p:spPr>
          <a:xfrm>
            <a:off x="1485900" y="1299303"/>
            <a:ext cx="6172200" cy="3714750"/>
          </a:xfrm>
        </p:spPr>
        <p:txBody>
          <a:bodyPr>
            <a:normAutofit lnSpcReduction="10000"/>
          </a:bodyPr>
          <a:lstStyle/>
          <a:p>
            <a:r>
              <a:rPr lang="en-US" dirty="0"/>
              <a:t>Offer suggestions, strategies, and opportunities for work-based learning (WBL) </a:t>
            </a:r>
          </a:p>
          <a:p>
            <a:r>
              <a:rPr lang="en-US" dirty="0"/>
              <a:t>Ask the employers what they want. What is lacking in their new recruits?</a:t>
            </a:r>
          </a:p>
          <a:p>
            <a:r>
              <a:rPr lang="en-US" dirty="0"/>
              <a:t>Start small with field trips and guest speakers. Work your way up to apprenticeships.</a:t>
            </a:r>
          </a:p>
          <a:p>
            <a:r>
              <a:rPr lang="en-US" dirty="0"/>
              <a:t>Show a “win-win” result</a:t>
            </a:r>
          </a:p>
          <a:p>
            <a:r>
              <a:rPr lang="en-US" dirty="0"/>
              <a:t>Working together we can build the economy!</a:t>
            </a:r>
          </a:p>
        </p:txBody>
      </p:sp>
    </p:spTree>
    <p:extLst>
      <p:ext uri="{BB962C8B-B14F-4D97-AF65-F5344CB8AC3E}">
        <p14:creationId xmlns:p14="http://schemas.microsoft.com/office/powerpoint/2010/main" val="2063820470"/>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Start</a:t>
            </a:r>
          </a:p>
        </p:txBody>
      </p:sp>
      <p:sp>
        <p:nvSpPr>
          <p:cNvPr id="3" name="Content Placeholder 2"/>
          <p:cNvSpPr>
            <a:spLocks noGrp="1"/>
          </p:cNvSpPr>
          <p:nvPr>
            <p:ph idx="1"/>
          </p:nvPr>
        </p:nvSpPr>
        <p:spPr/>
        <p:txBody>
          <a:bodyPr/>
          <a:lstStyle/>
          <a:p>
            <a:r>
              <a:rPr lang="en-US" dirty="0"/>
              <a:t>Start with parents of the students</a:t>
            </a:r>
          </a:p>
          <a:p>
            <a:r>
              <a:rPr lang="en-US" dirty="0"/>
              <a:t>Professional associations &amp; unions</a:t>
            </a:r>
          </a:p>
          <a:p>
            <a:r>
              <a:rPr lang="en-US" dirty="0"/>
              <a:t>School/college advisory board</a:t>
            </a:r>
          </a:p>
        </p:txBody>
      </p:sp>
    </p:spTree>
    <p:extLst>
      <p:ext uri="{BB962C8B-B14F-4D97-AF65-F5344CB8AC3E}">
        <p14:creationId xmlns:p14="http://schemas.microsoft.com/office/powerpoint/2010/main" val="2772764551"/>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p:txBody>
          <a:bodyPr>
            <a:normAutofit/>
          </a:bodyPr>
          <a:lstStyle/>
          <a:p>
            <a:r>
              <a:rPr lang="en-US" dirty="0"/>
              <a:t>Strategies for Engaging Employers </a:t>
            </a:r>
          </a:p>
        </p:txBody>
      </p:sp>
      <p:sp>
        <p:nvSpPr>
          <p:cNvPr id="320" name="Shape 320"/>
          <p:cNvSpPr>
            <a:spLocks noGrp="1"/>
          </p:cNvSpPr>
          <p:nvPr>
            <p:ph idx="1"/>
          </p:nvPr>
        </p:nvSpPr>
        <p:spPr>
          <a:xfrm>
            <a:off x="1485900" y="1266252"/>
            <a:ext cx="6172200" cy="3886200"/>
          </a:xfrm>
        </p:spPr>
        <p:txBody>
          <a:bodyPr>
            <a:normAutofit fontScale="77500" lnSpcReduction="20000"/>
          </a:bodyPr>
          <a:lstStyle/>
          <a:p>
            <a:r>
              <a:rPr lang="en-US" dirty="0"/>
              <a:t>Develop key relationship with CEO or other company leadership.</a:t>
            </a:r>
          </a:p>
          <a:p>
            <a:r>
              <a:rPr lang="en-US" dirty="0"/>
              <a:t>Build database of employers, opportunities available by employer, goals &amp; objectives.</a:t>
            </a:r>
          </a:p>
          <a:p>
            <a:r>
              <a:rPr lang="en-US" dirty="0"/>
              <a:t>Maintain constant contact with student, employer engaged in work-based learning.</a:t>
            </a:r>
          </a:p>
          <a:p>
            <a:r>
              <a:rPr lang="en-US" dirty="0"/>
              <a:t>Develop work plan with employer to alleviate any trepidation in working with student.  Ways to increase Employer Engagement/Work-Based Learning.</a:t>
            </a:r>
          </a:p>
          <a:p>
            <a:r>
              <a:rPr lang="en-US" dirty="0"/>
              <a:t>Make it easy for employer to reduce documentation, time or other effort.</a:t>
            </a:r>
          </a:p>
          <a:p>
            <a:r>
              <a:rPr lang="en-US" dirty="0"/>
              <a:t>Give employers advance notice of when you need their involvement.</a:t>
            </a:r>
          </a:p>
          <a:p>
            <a:r>
              <a:rPr lang="en-US" dirty="0"/>
              <a:t>Help employers see long-term benefit to them in terms of future talent pool.</a:t>
            </a:r>
          </a:p>
        </p:txBody>
      </p:sp>
    </p:spTree>
    <p:extLst>
      <p:ext uri="{BB962C8B-B14F-4D97-AF65-F5344CB8AC3E}">
        <p14:creationId xmlns:p14="http://schemas.microsoft.com/office/powerpoint/2010/main" val="3519897655"/>
      </p:ext>
    </p:extLst>
  </p:cSld>
  <p:clrMapOvr>
    <a:masterClrMapping/>
  </p:clrMapOvr>
  <p:transition spd="slow"/>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itle 14"/>
          <p:cNvSpPr>
            <a:spLocks noGrp="1"/>
          </p:cNvSpPr>
          <p:nvPr>
            <p:ph type="title"/>
          </p:nvPr>
        </p:nvSpPr>
        <p:spPr/>
        <p:txBody>
          <a:bodyPr>
            <a:normAutofit/>
          </a:bodyPr>
          <a:lstStyle/>
          <a:p>
            <a:r>
              <a:rPr lang="en-US" dirty="0"/>
              <a:t>Strategies for Engaging Employers </a:t>
            </a:r>
          </a:p>
        </p:txBody>
      </p:sp>
      <p:sp>
        <p:nvSpPr>
          <p:cNvPr id="323" name="Shape 323"/>
          <p:cNvSpPr>
            <a:spLocks noGrp="1"/>
          </p:cNvSpPr>
          <p:nvPr>
            <p:ph idx="1"/>
          </p:nvPr>
        </p:nvSpPr>
        <p:spPr>
          <a:xfrm>
            <a:off x="1485900" y="1288286"/>
            <a:ext cx="6172200" cy="3600450"/>
          </a:xfrm>
        </p:spPr>
        <p:txBody>
          <a:bodyPr>
            <a:normAutofit fontScale="85000" lnSpcReduction="20000"/>
          </a:bodyPr>
          <a:lstStyle/>
          <a:p>
            <a:r>
              <a:rPr lang="en-US" dirty="0"/>
              <a:t>Encourage employers and schools to be flexible in scheduling.</a:t>
            </a:r>
          </a:p>
          <a:p>
            <a:r>
              <a:rPr lang="en-US" dirty="0"/>
              <a:t>Give employers specifics about what is expected to build mutual understanding  (Who, what, when, where, why).</a:t>
            </a:r>
          </a:p>
          <a:p>
            <a:r>
              <a:rPr lang="en-US" dirty="0"/>
              <a:t>Encourage meaningful experiences. For example, instead of field trip or tour, add a hands-on learning experience to make it a field study. Instead of guest speaker, facilitate a class project.</a:t>
            </a:r>
          </a:p>
          <a:p>
            <a:r>
              <a:rPr lang="en-US" dirty="0"/>
              <a:t>Be flexible with industry and take what they offer.</a:t>
            </a:r>
          </a:p>
          <a:p>
            <a:r>
              <a:rPr lang="en-US" dirty="0"/>
              <a:t>Be persistent; do not give up.</a:t>
            </a:r>
          </a:p>
          <a:p>
            <a:r>
              <a:rPr lang="en-US" dirty="0"/>
              <a:t>Success breeds success. Use willing partners. Publicize and spotlight their effort.</a:t>
            </a:r>
          </a:p>
        </p:txBody>
      </p:sp>
    </p:spTree>
    <p:extLst>
      <p:ext uri="{BB962C8B-B14F-4D97-AF65-F5344CB8AC3E}">
        <p14:creationId xmlns:p14="http://schemas.microsoft.com/office/powerpoint/2010/main" val="3537894770"/>
      </p:ext>
    </p:extLst>
  </p:cSld>
  <p:clrMapOvr>
    <a:masterClrMapping/>
  </p:clrMapOvr>
  <p:transition spd="slow"/>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3" name="Shape 313"/>
          <p:cNvSpPr>
            <a:spLocks noGrp="1"/>
          </p:cNvSpPr>
          <p:nvPr>
            <p:ph type="title"/>
          </p:nvPr>
        </p:nvSpPr>
        <p:spPr/>
        <p:txBody>
          <a:bodyPr>
            <a:normAutofit/>
          </a:bodyPr>
          <a:lstStyle/>
          <a:p>
            <a:r>
              <a:rPr lang="en-US" dirty="0"/>
              <a:t>Be Aware of</a:t>
            </a:r>
          </a:p>
        </p:txBody>
      </p:sp>
      <p:sp>
        <p:nvSpPr>
          <p:cNvPr id="314" name="Shape 314"/>
          <p:cNvSpPr>
            <a:spLocks noGrp="1"/>
          </p:cNvSpPr>
          <p:nvPr>
            <p:ph idx="1"/>
          </p:nvPr>
        </p:nvSpPr>
        <p:spPr>
          <a:xfrm>
            <a:off x="1485900" y="1288286"/>
            <a:ext cx="6172200" cy="3657600"/>
          </a:xfrm>
        </p:spPr>
        <p:txBody>
          <a:bodyPr>
            <a:normAutofit/>
          </a:bodyPr>
          <a:lstStyle/>
          <a:p>
            <a:r>
              <a:rPr lang="en-US" dirty="0"/>
              <a:t>Communications:  Education jargon vs workforce jargon</a:t>
            </a:r>
          </a:p>
          <a:p>
            <a:r>
              <a:rPr lang="en-US" dirty="0"/>
              <a:t>Academic calendar</a:t>
            </a:r>
          </a:p>
          <a:p>
            <a:r>
              <a:rPr lang="en-US" dirty="0"/>
              <a:t>Course credit, timing, and internship hour requirements</a:t>
            </a:r>
          </a:p>
          <a:p>
            <a:r>
              <a:rPr lang="en-US" dirty="0"/>
              <a:t>Student availability  </a:t>
            </a:r>
          </a:p>
          <a:p>
            <a:r>
              <a:rPr lang="en-US" dirty="0"/>
              <a:t>Lack of employability skills by students</a:t>
            </a:r>
          </a:p>
        </p:txBody>
      </p:sp>
    </p:spTree>
    <p:extLst>
      <p:ext uri="{BB962C8B-B14F-4D97-AF65-F5344CB8AC3E}">
        <p14:creationId xmlns:p14="http://schemas.microsoft.com/office/powerpoint/2010/main" val="351863718"/>
      </p:ext>
    </p:extLst>
  </p:cSld>
  <p:clrMapOvr>
    <a:masterClrMapping/>
  </p:clrMapOvr>
  <p:transition spd="slow"/>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6" name="Shape 316"/>
          <p:cNvSpPr>
            <a:spLocks noGrp="1"/>
          </p:cNvSpPr>
          <p:nvPr>
            <p:ph type="title"/>
          </p:nvPr>
        </p:nvSpPr>
        <p:spPr/>
        <p:txBody>
          <a:bodyPr>
            <a:normAutofit/>
          </a:bodyPr>
          <a:lstStyle/>
          <a:p>
            <a:r>
              <a:rPr lang="en-US" dirty="0"/>
              <a:t>Be Aware of</a:t>
            </a:r>
          </a:p>
        </p:txBody>
      </p:sp>
      <p:sp>
        <p:nvSpPr>
          <p:cNvPr id="317" name="Shape 317"/>
          <p:cNvSpPr>
            <a:spLocks noGrp="1"/>
          </p:cNvSpPr>
          <p:nvPr>
            <p:ph idx="1"/>
          </p:nvPr>
        </p:nvSpPr>
        <p:spPr>
          <a:xfrm>
            <a:off x="1485900" y="1288286"/>
            <a:ext cx="6172200" cy="3600450"/>
          </a:xfrm>
        </p:spPr>
        <p:txBody>
          <a:bodyPr>
            <a:normAutofit/>
          </a:bodyPr>
          <a:lstStyle/>
          <a:p>
            <a:r>
              <a:rPr lang="en-US" dirty="0"/>
              <a:t>Fear of liability issues</a:t>
            </a:r>
          </a:p>
          <a:p>
            <a:r>
              <a:rPr lang="en-US" dirty="0"/>
              <a:t>Time constraints on the part of industry or education </a:t>
            </a:r>
          </a:p>
          <a:p>
            <a:r>
              <a:rPr lang="en-US" dirty="0"/>
              <a:t>Employer with bad previous experience</a:t>
            </a:r>
          </a:p>
          <a:p>
            <a:r>
              <a:rPr lang="en-US" dirty="0"/>
              <a:t>Adaptability of different generations in the workforce</a:t>
            </a:r>
          </a:p>
          <a:p>
            <a:r>
              <a:rPr lang="en-US" dirty="0"/>
              <a:t>Confidentiality (HIPA) / proprietary industry information</a:t>
            </a:r>
          </a:p>
        </p:txBody>
      </p:sp>
    </p:spTree>
    <p:extLst>
      <p:ext uri="{BB962C8B-B14F-4D97-AF65-F5344CB8AC3E}">
        <p14:creationId xmlns:p14="http://schemas.microsoft.com/office/powerpoint/2010/main" val="1858987510"/>
      </p:ext>
    </p:extLst>
  </p:cSld>
  <p:clrMapOvr>
    <a:masterClrMapping/>
  </p:clrMapOvr>
  <p:transition spd="slow"/>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Which Articulation Agreement?</a:t>
            </a:r>
          </a:p>
        </p:txBody>
      </p:sp>
      <p:sp>
        <p:nvSpPr>
          <p:cNvPr id="3" name="Content Placeholder 2"/>
          <p:cNvSpPr>
            <a:spLocks noGrp="1"/>
          </p:cNvSpPr>
          <p:nvPr>
            <p:ph idx="1"/>
          </p:nvPr>
        </p:nvSpPr>
        <p:spPr/>
        <p:txBody>
          <a:bodyPr/>
          <a:lstStyle/>
          <a:p>
            <a:pPr>
              <a:lnSpc>
                <a:spcPct val="150000"/>
              </a:lnSpc>
              <a:spcBef>
                <a:spcPts val="1000"/>
              </a:spcBef>
              <a:spcAft>
                <a:spcPts val="1000"/>
              </a:spcAft>
            </a:pPr>
            <a:r>
              <a:rPr lang="en-US" dirty="0"/>
              <a:t>North Carolina Comprehensive Articulation Agreement (CAA)</a:t>
            </a:r>
          </a:p>
          <a:p>
            <a:pPr>
              <a:lnSpc>
                <a:spcPct val="150000"/>
              </a:lnSpc>
              <a:spcBef>
                <a:spcPts val="1000"/>
              </a:spcBef>
              <a:spcAft>
                <a:spcPts val="1000"/>
              </a:spcAft>
            </a:pPr>
            <a:r>
              <a:rPr lang="en-US" dirty="0"/>
              <a:t>Independent Comprehensive Articulation Agreement</a:t>
            </a:r>
          </a:p>
          <a:p>
            <a:pPr>
              <a:lnSpc>
                <a:spcPct val="150000"/>
              </a:lnSpc>
              <a:spcBef>
                <a:spcPts val="1000"/>
              </a:spcBef>
              <a:spcAft>
                <a:spcPts val="1000"/>
              </a:spcAft>
            </a:pPr>
            <a:r>
              <a:rPr lang="en-US" dirty="0"/>
              <a:t>Uniform Articulation Agreement (10 varieties)</a:t>
            </a:r>
          </a:p>
          <a:p>
            <a:pPr>
              <a:lnSpc>
                <a:spcPct val="150000"/>
              </a:lnSpc>
              <a:spcBef>
                <a:spcPts val="1000"/>
              </a:spcBef>
              <a:spcAft>
                <a:spcPts val="1000"/>
              </a:spcAft>
            </a:pPr>
            <a:r>
              <a:rPr lang="en-US" dirty="0"/>
              <a:t>NC High School to Community College Articulation Agreement</a:t>
            </a:r>
          </a:p>
        </p:txBody>
      </p:sp>
      <p:sp>
        <p:nvSpPr>
          <p:cNvPr id="6" name="Rounded Rectangle 5"/>
          <p:cNvSpPr>
            <a:spLocks noChangeArrowheads="1"/>
          </p:cNvSpPr>
          <p:nvPr/>
        </p:nvSpPr>
        <p:spPr bwMode="auto">
          <a:xfrm>
            <a:off x="628650" y="3408664"/>
            <a:ext cx="7886700" cy="937194"/>
          </a:xfrm>
          <a:prstGeom prst="roundRect">
            <a:avLst>
              <a:gd name="adj" fmla="val 16667"/>
            </a:avLst>
          </a:prstGeom>
          <a:noFill/>
          <a:ln w="88900">
            <a:solidFill>
              <a:srgbClr val="FF00FF"/>
            </a:solidFill>
            <a:round/>
            <a:headEnd/>
            <a:tailEnd/>
          </a:ln>
          <a:effectLst>
            <a:outerShdw blurRad="50800" dist="38100" dir="2700000" algn="tl" rotWithShape="0">
              <a:srgbClr val="000000">
                <a:alpha val="39998"/>
              </a:srgbClr>
            </a:outerShdw>
          </a:effectLst>
        </p:spPr>
        <p:txBody>
          <a:bodyPr/>
          <a:lstStyle/>
          <a:p>
            <a:pPr>
              <a:defRPr/>
            </a:pPr>
            <a:endParaRPr lang="en-US" sz="1350">
              <a:latin typeface="Arial" pitchFamily="-112" charset="0"/>
              <a:ea typeface="ヒラギノ角ゴ Pro W3" pitchFamily="-112" charset="-128"/>
            </a:endParaRPr>
          </a:p>
        </p:txBody>
      </p:sp>
    </p:spTree>
    <p:extLst>
      <p:ext uri="{BB962C8B-B14F-4D97-AF65-F5344CB8AC3E}">
        <p14:creationId xmlns:p14="http://schemas.microsoft.com/office/powerpoint/2010/main" val="41200091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heel(1)">
                                      <p:cBhvr>
                                        <p:cTn id="7" dur="1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50.xml><?xml version="1.0" encoding="utf-8"?>
<p:sld xmlns:a="http://schemas.openxmlformats.org/drawingml/2006/main" xmlns:r="http://schemas.openxmlformats.org/officeDocument/2006/relationships" xmlns:p="http://schemas.openxmlformats.org/presentationml/2006/main" showMasterSp="0">
  <p:cSld>
    <p:bg>
      <p:bgPr>
        <a:solidFill>
          <a:schemeClr val="tx1"/>
        </a:solid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BF3E60B6-8BEB-AD48-A8D9-7EF2090E0E9E}"/>
              </a:ext>
            </a:extLst>
          </p:cNvPr>
          <p:cNvSpPr/>
          <p:nvPr/>
        </p:nvSpPr>
        <p:spPr>
          <a:xfrm>
            <a:off x="2778711" y="0"/>
            <a:ext cx="3577701" cy="5143500"/>
          </a:xfrm>
          <a:prstGeom prst="rect">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descr="A screenshot of a cell phone&#10;&#10;Description automatically generated">
            <a:extLst>
              <a:ext uri="{FF2B5EF4-FFF2-40B4-BE49-F238E27FC236}">
                <a16:creationId xmlns:a16="http://schemas.microsoft.com/office/drawing/2014/main" id="{DADB6BFE-C593-4849-8B62-7545E19556E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889283" y="35508"/>
            <a:ext cx="3353985" cy="5072479"/>
          </a:xfrm>
          <a:prstGeom prst="rect">
            <a:avLst/>
          </a:prstGeom>
        </p:spPr>
      </p:pic>
    </p:spTree>
    <p:extLst>
      <p:ext uri="{BB962C8B-B14F-4D97-AF65-F5344CB8AC3E}">
        <p14:creationId xmlns:p14="http://schemas.microsoft.com/office/powerpoint/2010/main" val="62332618"/>
      </p:ext>
    </p:extLst>
  </p:cSld>
  <p:clrMapOvr>
    <a:masterClrMapping/>
  </p:clrMapOvr>
  <p:transition spd="med">
    <p:fade/>
  </p:transition>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close up of a logo&#10;&#10;Description automatically generated">
            <a:extLst>
              <a:ext uri="{FF2B5EF4-FFF2-40B4-BE49-F238E27FC236}">
                <a16:creationId xmlns:a16="http://schemas.microsoft.com/office/drawing/2014/main" id="{D4BD7DF8-E953-C745-9F69-A989BA63941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496406" y="270774"/>
            <a:ext cx="2438711" cy="4208577"/>
          </a:xfrm>
          <a:prstGeom prst="rect">
            <a:avLst/>
          </a:prstGeom>
        </p:spPr>
      </p:pic>
      <p:sp>
        <p:nvSpPr>
          <p:cNvPr id="2" name="Title 1"/>
          <p:cNvSpPr>
            <a:spLocks noGrp="1"/>
          </p:cNvSpPr>
          <p:nvPr>
            <p:ph type="ctrTitle"/>
          </p:nvPr>
        </p:nvSpPr>
        <p:spPr/>
        <p:txBody>
          <a:bodyPr>
            <a:normAutofit/>
          </a:bodyPr>
          <a:lstStyle/>
          <a:p>
            <a:r>
              <a:rPr lang="en-US" dirty="0"/>
              <a:t>Questions??</a:t>
            </a:r>
          </a:p>
        </p:txBody>
      </p:sp>
      <p:sp>
        <p:nvSpPr>
          <p:cNvPr id="3" name="Subtitle 2"/>
          <p:cNvSpPr>
            <a:spLocks noGrp="1"/>
          </p:cNvSpPr>
          <p:nvPr>
            <p:ph type="subTitle" idx="1"/>
          </p:nvPr>
        </p:nvSpPr>
        <p:spPr>
          <a:xfrm>
            <a:off x="1244184" y="3320566"/>
            <a:ext cx="5502349" cy="1241822"/>
          </a:xfrm>
        </p:spPr>
        <p:txBody>
          <a:bodyPr>
            <a:normAutofit fontScale="85000" lnSpcReduction="10000"/>
          </a:bodyPr>
          <a:lstStyle/>
          <a:p>
            <a:pPr marL="346472" algn="l">
              <a:lnSpc>
                <a:spcPct val="80000"/>
              </a:lnSpc>
            </a:pPr>
            <a:r>
              <a:rPr lang="en-US" b="1" dirty="0">
                <a:latin typeface="Arial" charset="0"/>
                <a:ea typeface="ヒラギノ角ゴ Pro W3" charset="0"/>
                <a:cs typeface="ヒラギノ角ゴ Pro W3" charset="0"/>
              </a:rPr>
              <a:t>Chris Droessler</a:t>
            </a:r>
          </a:p>
          <a:p>
            <a:pPr marL="346472" algn="l">
              <a:lnSpc>
                <a:spcPct val="80000"/>
              </a:lnSpc>
            </a:pPr>
            <a:r>
              <a:rPr lang="en-US" sz="2475" dirty="0">
                <a:latin typeface="Arial" charset="0"/>
                <a:ea typeface="ヒラギノ角ゴ Pro W3" charset="0"/>
                <a:cs typeface="ヒラギノ角ゴ Pro W3" charset="0"/>
              </a:rPr>
              <a:t>CTE Coordinator</a:t>
            </a:r>
          </a:p>
          <a:p>
            <a:pPr marL="346472" algn="l">
              <a:lnSpc>
                <a:spcPct val="80000"/>
              </a:lnSpc>
            </a:pPr>
            <a:r>
              <a:rPr lang="en-US" sz="2475" dirty="0">
                <a:latin typeface="Arial" charset="0"/>
                <a:ea typeface="ヒラギノ角ゴ Pro W3" charset="0"/>
                <a:cs typeface="ヒラギノ角ゴ Pro W3" charset="0"/>
              </a:rPr>
              <a:t>NC Community Colleges</a:t>
            </a:r>
          </a:p>
          <a:p>
            <a:pPr marL="346472" algn="l">
              <a:lnSpc>
                <a:spcPct val="80000"/>
              </a:lnSpc>
            </a:pPr>
            <a:r>
              <a:rPr lang="en-US" sz="2400" dirty="0" err="1">
                <a:latin typeface="Arial" charset="0"/>
                <a:ea typeface="ヒラギノ角ゴ Pro W3" charset="0"/>
                <a:cs typeface="ヒラギノ角ゴ Pro W3" charset="0"/>
              </a:rPr>
              <a:t>DroesslerC@NCCommunityColleges.edu</a:t>
            </a:r>
            <a:endParaRPr lang="en-US" sz="2400" dirty="0">
              <a:latin typeface="Arial" charset="0"/>
              <a:ea typeface="ヒラギノ角ゴ Pro W3" charset="0"/>
              <a:cs typeface="ヒラギノ角ゴ Pro W3" charset="0"/>
            </a:endParaRPr>
          </a:p>
        </p:txBody>
      </p:sp>
      <p:sp>
        <p:nvSpPr>
          <p:cNvPr id="12" name="Rectangle 11">
            <a:extLst>
              <a:ext uri="{FF2B5EF4-FFF2-40B4-BE49-F238E27FC236}">
                <a16:creationId xmlns:a16="http://schemas.microsoft.com/office/drawing/2014/main" id="{A8437F06-DB83-9547-BD1D-B412407D9BC7}"/>
              </a:ext>
            </a:extLst>
          </p:cNvPr>
          <p:cNvSpPr>
            <a:spLocks noChangeArrowheads="1"/>
          </p:cNvSpPr>
          <p:nvPr/>
        </p:nvSpPr>
        <p:spPr bwMode="auto">
          <a:xfrm>
            <a:off x="1512971" y="4613478"/>
            <a:ext cx="6488029" cy="86082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marL="1203722" indent="-1203722">
              <a:spcBef>
                <a:spcPct val="20000"/>
              </a:spcBef>
              <a:tabLst>
                <a:tab pos="1203722" algn="l"/>
              </a:tabLst>
            </a:pPr>
            <a:r>
              <a:rPr lang="en-US" dirty="0"/>
              <a:t>Get the PowerPoint   </a:t>
            </a:r>
            <a:r>
              <a:rPr lang="en-US" dirty="0">
                <a:sym typeface="Wingdings"/>
              </a:rPr>
              <a:t>  	</a:t>
            </a:r>
            <a:r>
              <a:rPr lang="en-US" dirty="0"/>
              <a:t>www.ncperkins.org/presentations</a:t>
            </a:r>
          </a:p>
        </p:txBody>
      </p:sp>
    </p:spTree>
    <p:extLst>
      <p:ext uri="{BB962C8B-B14F-4D97-AF65-F5344CB8AC3E}">
        <p14:creationId xmlns:p14="http://schemas.microsoft.com/office/powerpoint/2010/main" val="19886478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en-US" dirty="0"/>
              <a:t>Career and College Promise (CCP) Program</a:t>
            </a:r>
          </a:p>
        </p:txBody>
      </p:sp>
      <p:sp>
        <p:nvSpPr>
          <p:cNvPr id="3" name="Subtitle 2"/>
          <p:cNvSpPr>
            <a:spLocks noGrp="1"/>
          </p:cNvSpPr>
          <p:nvPr>
            <p:ph type="subTitle" idx="1"/>
          </p:nvPr>
        </p:nvSpPr>
        <p:spPr>
          <a:xfrm>
            <a:off x="0" y="3114146"/>
            <a:ext cx="5502349" cy="1241822"/>
          </a:xfrm>
        </p:spPr>
        <p:txBody>
          <a:bodyPr>
            <a:normAutofit fontScale="85000" lnSpcReduction="10000"/>
          </a:bodyPr>
          <a:lstStyle/>
          <a:p>
            <a:pPr marL="346472" algn="l">
              <a:lnSpc>
                <a:spcPct val="80000"/>
              </a:lnSpc>
            </a:pPr>
            <a:r>
              <a:rPr lang="en-US" b="1" dirty="0">
                <a:latin typeface="Arial" charset="0"/>
                <a:ea typeface="ヒラギノ角ゴ Pro W3" charset="0"/>
                <a:cs typeface="ヒラギノ角ゴ Pro W3" charset="0"/>
              </a:rPr>
              <a:t>Michelle Lair</a:t>
            </a:r>
          </a:p>
          <a:p>
            <a:pPr marL="346472" algn="l">
              <a:lnSpc>
                <a:spcPct val="80000"/>
              </a:lnSpc>
            </a:pPr>
            <a:r>
              <a:rPr lang="en-US" sz="2475" dirty="0">
                <a:latin typeface="Arial" charset="0"/>
                <a:ea typeface="ヒラギノ角ゴ Pro W3" charset="0"/>
                <a:cs typeface="ヒラギノ角ゴ Pro W3" charset="0"/>
              </a:rPr>
              <a:t>CCP CTE Coordinator</a:t>
            </a:r>
          </a:p>
          <a:p>
            <a:pPr marL="346472" algn="l">
              <a:lnSpc>
                <a:spcPct val="80000"/>
              </a:lnSpc>
            </a:pPr>
            <a:r>
              <a:rPr lang="en-US" sz="2475" dirty="0">
                <a:latin typeface="Arial" charset="0"/>
                <a:ea typeface="ヒラギノ角ゴ Pro W3" charset="0"/>
                <a:cs typeface="ヒラギノ角ゴ Pro W3" charset="0"/>
              </a:rPr>
              <a:t>NC Community Colleges</a:t>
            </a:r>
          </a:p>
          <a:p>
            <a:pPr marL="346472" algn="l">
              <a:lnSpc>
                <a:spcPct val="80000"/>
              </a:lnSpc>
            </a:pPr>
            <a:r>
              <a:rPr lang="en-US" sz="2100" dirty="0" err="1">
                <a:latin typeface="Arial" charset="0"/>
                <a:ea typeface="ヒラギノ角ゴ Pro W3" charset="0"/>
                <a:cs typeface="ヒラギノ角ゴ Pro W3" charset="0"/>
              </a:rPr>
              <a:t>LairM@NCCommunityColleges.edu</a:t>
            </a:r>
            <a:endParaRPr lang="en-US" sz="2100" dirty="0">
              <a:latin typeface="Arial" charset="0"/>
              <a:ea typeface="ヒラギノ角ゴ Pro W3" charset="0"/>
              <a:cs typeface="ヒラギノ角ゴ Pro W3" charset="0"/>
            </a:endParaRPr>
          </a:p>
        </p:txBody>
      </p:sp>
      <p:sp>
        <p:nvSpPr>
          <p:cNvPr id="12" name="Rectangle 11">
            <a:extLst>
              <a:ext uri="{FF2B5EF4-FFF2-40B4-BE49-F238E27FC236}">
                <a16:creationId xmlns:a16="http://schemas.microsoft.com/office/drawing/2014/main" id="{A8437F06-DB83-9547-BD1D-B412407D9BC7}"/>
              </a:ext>
            </a:extLst>
          </p:cNvPr>
          <p:cNvSpPr>
            <a:spLocks noChangeArrowheads="1"/>
          </p:cNvSpPr>
          <p:nvPr/>
        </p:nvSpPr>
        <p:spPr bwMode="auto">
          <a:xfrm>
            <a:off x="1512971" y="4613478"/>
            <a:ext cx="6488029" cy="86082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marL="1203722" indent="-1203722">
              <a:spcBef>
                <a:spcPct val="20000"/>
              </a:spcBef>
              <a:tabLst>
                <a:tab pos="1203722" algn="l"/>
              </a:tabLst>
            </a:pPr>
            <a:r>
              <a:rPr lang="en-US" dirty="0"/>
              <a:t>Get the PowerPoint   </a:t>
            </a:r>
            <a:r>
              <a:rPr lang="en-US" dirty="0">
                <a:sym typeface="Wingdings"/>
              </a:rPr>
              <a:t>  	</a:t>
            </a:r>
            <a:r>
              <a:rPr lang="en-US" dirty="0"/>
              <a:t>www.ncperkins.org/presentations</a:t>
            </a:r>
          </a:p>
        </p:txBody>
      </p:sp>
      <p:pic>
        <p:nvPicPr>
          <p:cNvPr id="9" name="Picture 8" descr="A picture containing indoor&#13;&#10;&#13;&#10;Description automatically generated">
            <a:extLst>
              <a:ext uri="{FF2B5EF4-FFF2-40B4-BE49-F238E27FC236}">
                <a16:creationId xmlns:a16="http://schemas.microsoft.com/office/drawing/2014/main" id="{F9F8CBB4-4938-C844-A2C4-3B3C8FDF3E8A}"/>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l="7301" t="6954" r="5714" b="7332"/>
          <a:stretch/>
        </p:blipFill>
        <p:spPr>
          <a:xfrm>
            <a:off x="7078862" y="0"/>
            <a:ext cx="2065138" cy="2034988"/>
          </a:xfrm>
          <a:prstGeom prst="rect">
            <a:avLst/>
          </a:prstGeom>
        </p:spPr>
      </p:pic>
    </p:spTree>
    <p:extLst>
      <p:ext uri="{BB962C8B-B14F-4D97-AF65-F5344CB8AC3E}">
        <p14:creationId xmlns:p14="http://schemas.microsoft.com/office/powerpoint/2010/main" val="14443930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a:extLst>
              <a:ext uri="{FF2B5EF4-FFF2-40B4-BE49-F238E27FC236}">
                <a16:creationId xmlns:a16="http://schemas.microsoft.com/office/drawing/2014/main" id="{5F4BB210-2DA4-4DB5-8C55-6CFD8701D3D1}"/>
              </a:ext>
            </a:extLst>
          </p:cNvPr>
          <p:cNvPicPr>
            <a:picLocks noGrp="1" noChangeAspect="1"/>
          </p:cNvPicPr>
          <p:nvPr>
            <p:ph idx="1"/>
          </p:nvPr>
        </p:nvPicPr>
        <p:blipFill rotWithShape="1">
          <a:blip r:embed="rId3"/>
          <a:srcRect b="27157"/>
          <a:stretch/>
        </p:blipFill>
        <p:spPr>
          <a:xfrm>
            <a:off x="0" y="50800"/>
            <a:ext cx="9144000" cy="4718050"/>
          </a:xfrm>
          <a:prstGeom prst="rect">
            <a:avLst/>
          </a:prstGeom>
          <a:noFill/>
        </p:spPr>
      </p:pic>
    </p:spTree>
    <p:extLst>
      <p:ext uri="{BB962C8B-B14F-4D97-AF65-F5344CB8AC3E}">
        <p14:creationId xmlns:p14="http://schemas.microsoft.com/office/powerpoint/2010/main" val="446299716"/>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89B7C011-E08A-4B82-87DB-81BD3AA37E6B}"/>
              </a:ext>
            </a:extLst>
          </p:cNvPr>
          <p:cNvPicPr>
            <a:picLocks noChangeAspect="1"/>
          </p:cNvPicPr>
          <p:nvPr/>
        </p:nvPicPr>
        <p:blipFill rotWithShape="1">
          <a:blip r:embed="rId3"/>
          <a:srcRect b="20941"/>
          <a:stretch/>
        </p:blipFill>
        <p:spPr>
          <a:xfrm>
            <a:off x="1649096" y="1298835"/>
            <a:ext cx="5845807" cy="3466205"/>
          </a:xfrm>
          <a:prstGeom prst="rect">
            <a:avLst/>
          </a:prstGeom>
          <a:noFill/>
        </p:spPr>
      </p:pic>
      <p:sp>
        <p:nvSpPr>
          <p:cNvPr id="14" name="Title 2">
            <a:extLst>
              <a:ext uri="{FF2B5EF4-FFF2-40B4-BE49-F238E27FC236}">
                <a16:creationId xmlns:a16="http://schemas.microsoft.com/office/drawing/2014/main" id="{768632DE-B048-4245-BF87-A59BFD8FD53A}"/>
              </a:ext>
            </a:extLst>
          </p:cNvPr>
          <p:cNvSpPr>
            <a:spLocks noGrp="1"/>
          </p:cNvSpPr>
          <p:nvPr>
            <p:ph type="title"/>
          </p:nvPr>
        </p:nvSpPr>
        <p:spPr>
          <a:xfrm>
            <a:off x="1297861" y="126367"/>
            <a:ext cx="7364361" cy="994172"/>
          </a:xfrm>
        </p:spPr>
        <p:txBody>
          <a:bodyPr/>
          <a:lstStyle/>
          <a:p>
            <a:r>
              <a:rPr lang="en-US" dirty="0"/>
              <a:t>Why I do what I do…</a:t>
            </a:r>
          </a:p>
        </p:txBody>
      </p:sp>
    </p:spTree>
    <p:extLst>
      <p:ext uri="{BB962C8B-B14F-4D97-AF65-F5344CB8AC3E}">
        <p14:creationId xmlns:p14="http://schemas.microsoft.com/office/powerpoint/2010/main" val="1277878641"/>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a:extLst>
              <a:ext uri="{FF2B5EF4-FFF2-40B4-BE49-F238E27FC236}">
                <a16:creationId xmlns:a16="http://schemas.microsoft.com/office/drawing/2014/main" id="{EF399F0D-CEB5-4B4F-A776-0235D6F270BA}"/>
              </a:ext>
            </a:extLst>
          </p:cNvPr>
          <p:cNvPicPr>
            <a:picLocks noGrp="1" noChangeAspect="1"/>
          </p:cNvPicPr>
          <p:nvPr>
            <p:ph idx="1"/>
          </p:nvPr>
        </p:nvPicPr>
        <p:blipFill rotWithShape="1">
          <a:blip r:embed="rId3"/>
          <a:srcRect t="8013" b="8170"/>
          <a:stretch/>
        </p:blipFill>
        <p:spPr>
          <a:xfrm>
            <a:off x="1539140" y="1280159"/>
            <a:ext cx="6065719" cy="3665853"/>
          </a:xfrm>
          <a:prstGeom prst="rect">
            <a:avLst/>
          </a:prstGeom>
        </p:spPr>
      </p:pic>
      <p:sp>
        <p:nvSpPr>
          <p:cNvPr id="3" name="Title 2">
            <a:extLst>
              <a:ext uri="{FF2B5EF4-FFF2-40B4-BE49-F238E27FC236}">
                <a16:creationId xmlns:a16="http://schemas.microsoft.com/office/drawing/2014/main" id="{EE981EB7-EAC9-41F6-8CE7-B4A237435762}"/>
              </a:ext>
            </a:extLst>
          </p:cNvPr>
          <p:cNvSpPr>
            <a:spLocks noGrp="1"/>
          </p:cNvSpPr>
          <p:nvPr>
            <p:ph type="title"/>
          </p:nvPr>
        </p:nvSpPr>
        <p:spPr/>
        <p:txBody>
          <a:bodyPr/>
          <a:lstStyle/>
          <a:p>
            <a:r>
              <a:rPr lang="en-US" dirty="0"/>
              <a:t>Career and College Promise</a:t>
            </a:r>
          </a:p>
        </p:txBody>
      </p:sp>
    </p:spTree>
    <p:extLst>
      <p:ext uri="{BB962C8B-B14F-4D97-AF65-F5344CB8AC3E}">
        <p14:creationId xmlns:p14="http://schemas.microsoft.com/office/powerpoint/2010/main" val="2190412426"/>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a:extLst>
              <a:ext uri="{FF2B5EF4-FFF2-40B4-BE49-F238E27FC236}">
                <a16:creationId xmlns:a16="http://schemas.microsoft.com/office/drawing/2014/main" id="{6CC2A770-C4E5-4216-B0A7-FF66F7B2561C}"/>
              </a:ext>
            </a:extLst>
          </p:cNvPr>
          <p:cNvPicPr>
            <a:picLocks noGrp="1" noChangeAspect="1"/>
          </p:cNvPicPr>
          <p:nvPr>
            <p:ph idx="1"/>
          </p:nvPr>
        </p:nvPicPr>
        <p:blipFill rotWithShape="1">
          <a:blip r:embed="rId3"/>
          <a:srcRect t="18493" b="16749"/>
          <a:stretch/>
        </p:blipFill>
        <p:spPr>
          <a:xfrm>
            <a:off x="1121639" y="1332230"/>
            <a:ext cx="6900722" cy="3351530"/>
          </a:xfrm>
          <a:prstGeom prst="rect">
            <a:avLst/>
          </a:prstGeom>
        </p:spPr>
      </p:pic>
      <p:sp>
        <p:nvSpPr>
          <p:cNvPr id="3" name="Title 2">
            <a:extLst>
              <a:ext uri="{FF2B5EF4-FFF2-40B4-BE49-F238E27FC236}">
                <a16:creationId xmlns:a16="http://schemas.microsoft.com/office/drawing/2014/main" id="{44D39B10-70BF-49EE-BA30-C985F0DA6896}"/>
              </a:ext>
            </a:extLst>
          </p:cNvPr>
          <p:cNvSpPr>
            <a:spLocks noGrp="1"/>
          </p:cNvSpPr>
          <p:nvPr>
            <p:ph type="title"/>
          </p:nvPr>
        </p:nvSpPr>
        <p:spPr/>
        <p:txBody>
          <a:bodyPr/>
          <a:lstStyle/>
          <a:p>
            <a:r>
              <a:rPr lang="en-US" dirty="0"/>
              <a:t>Career and College Promise</a:t>
            </a:r>
          </a:p>
        </p:txBody>
      </p:sp>
    </p:spTree>
    <p:extLst>
      <p:ext uri="{BB962C8B-B14F-4D97-AF65-F5344CB8AC3E}">
        <p14:creationId xmlns:p14="http://schemas.microsoft.com/office/powerpoint/2010/main" val="1803130043"/>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a:extLst>
              <a:ext uri="{FF2B5EF4-FFF2-40B4-BE49-F238E27FC236}">
                <a16:creationId xmlns:a16="http://schemas.microsoft.com/office/drawing/2014/main" id="{8165B37D-E60A-4F10-9873-D33E9A834237}"/>
              </a:ext>
            </a:extLst>
          </p:cNvPr>
          <p:cNvPicPr>
            <a:picLocks noGrp="1" noChangeAspect="1"/>
          </p:cNvPicPr>
          <p:nvPr>
            <p:ph idx="1"/>
          </p:nvPr>
        </p:nvPicPr>
        <p:blipFill rotWithShape="1">
          <a:blip r:embed="rId3"/>
          <a:srcRect t="4615" b="16259"/>
          <a:stretch/>
        </p:blipFill>
        <p:spPr>
          <a:xfrm>
            <a:off x="1524356" y="1280159"/>
            <a:ext cx="6095288" cy="3617205"/>
          </a:xfrm>
          <a:prstGeom prst="rect">
            <a:avLst/>
          </a:prstGeom>
          <a:noFill/>
        </p:spPr>
      </p:pic>
      <p:sp>
        <p:nvSpPr>
          <p:cNvPr id="9" name="Title 2">
            <a:extLst>
              <a:ext uri="{FF2B5EF4-FFF2-40B4-BE49-F238E27FC236}">
                <a16:creationId xmlns:a16="http://schemas.microsoft.com/office/drawing/2014/main" id="{0E2D747D-CAE5-432A-958C-7DCAB178FE3C}"/>
              </a:ext>
            </a:extLst>
          </p:cNvPr>
          <p:cNvSpPr>
            <a:spLocks noGrp="1"/>
          </p:cNvSpPr>
          <p:nvPr>
            <p:ph type="title"/>
          </p:nvPr>
        </p:nvSpPr>
        <p:spPr>
          <a:xfrm>
            <a:off x="1297861" y="126367"/>
            <a:ext cx="7364361" cy="994172"/>
          </a:xfrm>
        </p:spPr>
        <p:txBody>
          <a:bodyPr/>
          <a:lstStyle/>
          <a:p>
            <a:r>
              <a:rPr lang="en-US" dirty="0"/>
              <a:t>Career and College Promise</a:t>
            </a:r>
          </a:p>
        </p:txBody>
      </p:sp>
    </p:spTree>
    <p:extLst>
      <p:ext uri="{BB962C8B-B14F-4D97-AF65-F5344CB8AC3E}">
        <p14:creationId xmlns:p14="http://schemas.microsoft.com/office/powerpoint/2010/main" val="3923356893"/>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a:extLst>
              <a:ext uri="{FF2B5EF4-FFF2-40B4-BE49-F238E27FC236}">
                <a16:creationId xmlns:a16="http://schemas.microsoft.com/office/drawing/2014/main" id="{67498901-7C1E-4E7C-80A5-36D23C5F79F3}"/>
              </a:ext>
            </a:extLst>
          </p:cNvPr>
          <p:cNvPicPr>
            <a:picLocks noGrp="1" noChangeAspect="1"/>
          </p:cNvPicPr>
          <p:nvPr>
            <p:ph idx="1"/>
          </p:nvPr>
        </p:nvPicPr>
        <p:blipFill rotWithShape="1">
          <a:blip r:embed="rId3"/>
          <a:srcRect t="19465" b="12968"/>
          <a:stretch/>
        </p:blipFill>
        <p:spPr>
          <a:xfrm>
            <a:off x="1052282" y="1291589"/>
            <a:ext cx="7039435" cy="3567213"/>
          </a:xfrm>
          <a:prstGeom prst="rect">
            <a:avLst/>
          </a:prstGeom>
          <a:noFill/>
        </p:spPr>
      </p:pic>
      <p:sp>
        <p:nvSpPr>
          <p:cNvPr id="3" name="Title 2">
            <a:extLst>
              <a:ext uri="{FF2B5EF4-FFF2-40B4-BE49-F238E27FC236}">
                <a16:creationId xmlns:a16="http://schemas.microsoft.com/office/drawing/2014/main" id="{F1AF027C-4B71-4874-B7D1-36423A680CF8}"/>
              </a:ext>
            </a:extLst>
          </p:cNvPr>
          <p:cNvSpPr>
            <a:spLocks noGrp="1"/>
          </p:cNvSpPr>
          <p:nvPr>
            <p:ph type="title"/>
          </p:nvPr>
        </p:nvSpPr>
        <p:spPr>
          <a:xfrm>
            <a:off x="1297861" y="126367"/>
            <a:ext cx="7364361" cy="994172"/>
          </a:xfrm>
          <a:prstGeom prst="rect">
            <a:avLst/>
          </a:prstGeom>
        </p:spPr>
        <p:txBody>
          <a:bodyPr anchor="ctr">
            <a:normAutofit/>
          </a:bodyPr>
          <a:lstStyle/>
          <a:p>
            <a:r>
              <a:rPr lang="en-US" dirty="0"/>
              <a:t>Career and College Promise</a:t>
            </a:r>
          </a:p>
        </p:txBody>
      </p:sp>
    </p:spTree>
    <p:extLst>
      <p:ext uri="{BB962C8B-B14F-4D97-AF65-F5344CB8AC3E}">
        <p14:creationId xmlns:p14="http://schemas.microsoft.com/office/powerpoint/2010/main" val="1510380291"/>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26DF4832-4790-4E26-9EBB-FE3A6F79FDC5}"/>
              </a:ext>
            </a:extLst>
          </p:cNvPr>
          <p:cNvSpPr>
            <a:spLocks noGrp="1"/>
          </p:cNvSpPr>
          <p:nvPr>
            <p:ph type="title"/>
          </p:nvPr>
        </p:nvSpPr>
        <p:spPr/>
        <p:txBody>
          <a:bodyPr/>
          <a:lstStyle/>
          <a:p>
            <a:r>
              <a:rPr lang="en-US" dirty="0"/>
              <a:t>Career and College Promise</a:t>
            </a:r>
            <a:br>
              <a:rPr lang="en-US" dirty="0"/>
            </a:br>
            <a:r>
              <a:rPr lang="en-US" dirty="0"/>
              <a:t>Program Opportunities</a:t>
            </a:r>
          </a:p>
        </p:txBody>
      </p:sp>
      <p:pic>
        <p:nvPicPr>
          <p:cNvPr id="7" name="Content Placeholder 6" descr="A screenshot of a cell phone&#10;&#10;Description automatically generated">
            <a:extLst>
              <a:ext uri="{FF2B5EF4-FFF2-40B4-BE49-F238E27FC236}">
                <a16:creationId xmlns:a16="http://schemas.microsoft.com/office/drawing/2014/main" id="{CBD7531E-91CA-AD4F-B4B9-274DAAAD8964}"/>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459299" y="1320800"/>
            <a:ext cx="6225401" cy="3549650"/>
          </a:xfrm>
        </p:spPr>
      </p:pic>
    </p:spTree>
    <p:extLst>
      <p:ext uri="{BB962C8B-B14F-4D97-AF65-F5344CB8AC3E}">
        <p14:creationId xmlns:p14="http://schemas.microsoft.com/office/powerpoint/2010/main" val="120859151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1"/>
          <p:cNvSpPr>
            <a:spLocks noGrp="1"/>
          </p:cNvSpPr>
          <p:nvPr>
            <p:ph type="title"/>
          </p:nvPr>
        </p:nvSpPr>
        <p:spPr/>
        <p:txBody>
          <a:bodyPr>
            <a:normAutofit/>
          </a:bodyPr>
          <a:lstStyle/>
          <a:p>
            <a:pPr eaLnBrk="1" hangingPunct="1"/>
            <a:r>
              <a:rPr lang="en-US" dirty="0"/>
              <a:t>Articulation Agreement </a:t>
            </a:r>
            <a:br>
              <a:rPr lang="en-US" dirty="0"/>
            </a:br>
            <a:r>
              <a:rPr lang="en-US" sz="2700" dirty="0"/>
              <a:t>(Perkins Act of 2006 amended in 2019) </a:t>
            </a:r>
          </a:p>
        </p:txBody>
      </p:sp>
      <p:sp>
        <p:nvSpPr>
          <p:cNvPr id="7171" name="Content Placeholder 2"/>
          <p:cNvSpPr>
            <a:spLocks noGrp="1"/>
          </p:cNvSpPr>
          <p:nvPr>
            <p:ph idx="1"/>
          </p:nvPr>
        </p:nvSpPr>
        <p:spPr>
          <a:xfrm>
            <a:off x="628650" y="1320905"/>
            <a:ext cx="8141724" cy="3548753"/>
          </a:xfrm>
        </p:spPr>
        <p:txBody>
          <a:bodyPr>
            <a:noAutofit/>
          </a:bodyPr>
          <a:lstStyle/>
          <a:p>
            <a:pPr marL="0" indent="0">
              <a:buNone/>
            </a:pPr>
            <a:r>
              <a:rPr lang="en-US" sz="2000" dirty="0"/>
              <a:t>The term "articulation agreement" means a written commitment--</a:t>
            </a:r>
          </a:p>
          <a:p>
            <a:pPr marL="169069" lvl="1" indent="0">
              <a:buNone/>
            </a:pPr>
            <a:r>
              <a:rPr lang="en-US" dirty="0"/>
              <a:t>(A) that is agreed upon at the State level or approved annually by the lead administrators of--</a:t>
            </a:r>
          </a:p>
          <a:p>
            <a:pPr marL="344091" lvl="2" indent="0">
              <a:buNone/>
            </a:pPr>
            <a:r>
              <a:rPr lang="en-US" sz="1600" dirty="0"/>
              <a:t>(</a:t>
            </a:r>
            <a:r>
              <a:rPr lang="en-US" sz="1600" dirty="0" err="1"/>
              <a:t>i</a:t>
            </a:r>
            <a:r>
              <a:rPr lang="en-US" sz="1600" dirty="0"/>
              <a:t>) a secondary institution and a postsecondary educational institution; or</a:t>
            </a:r>
          </a:p>
          <a:p>
            <a:pPr marL="344091" lvl="2" indent="0">
              <a:buNone/>
            </a:pPr>
            <a:r>
              <a:rPr lang="en-US" sz="1600" dirty="0"/>
              <a:t>(ii) a </a:t>
            </a:r>
            <a:r>
              <a:rPr lang="en-US" sz="1600" dirty="0" err="1"/>
              <a:t>subbaccalaureate</a:t>
            </a:r>
            <a:r>
              <a:rPr lang="en-US" sz="1600" dirty="0"/>
              <a:t> degree granting postsecondary educational institution and a baccalaureate degree granting postsecondary educational institution; and</a:t>
            </a:r>
          </a:p>
          <a:p>
            <a:pPr marL="169069" lvl="1" indent="0">
              <a:buNone/>
            </a:pPr>
            <a:r>
              <a:rPr lang="en-US" dirty="0"/>
              <a:t>(B) to a program that is--</a:t>
            </a:r>
          </a:p>
          <a:p>
            <a:pPr marL="344091" lvl="2" indent="0">
              <a:buNone/>
            </a:pPr>
            <a:r>
              <a:rPr lang="en-US" sz="1600" dirty="0"/>
              <a:t>(</a:t>
            </a:r>
            <a:r>
              <a:rPr lang="en-US" sz="1600" dirty="0" err="1"/>
              <a:t>i</a:t>
            </a:r>
            <a:r>
              <a:rPr lang="en-US" sz="1600" dirty="0"/>
              <a:t>) designed to provide students with a nonduplicative sequence of progressive achievement leading to technical skill proficiency, a credential, a certificate, or a degree; and</a:t>
            </a:r>
          </a:p>
          <a:p>
            <a:pPr marL="344091" lvl="2" indent="0">
              <a:buNone/>
            </a:pPr>
            <a:r>
              <a:rPr lang="en-US" sz="1600" dirty="0"/>
              <a:t>(ii) linked through credit transfer agreements between the 2 institutions described in clause (</a:t>
            </a:r>
            <a:r>
              <a:rPr lang="en-US" sz="1600" dirty="0" err="1"/>
              <a:t>i</a:t>
            </a:r>
            <a:r>
              <a:rPr lang="en-US" sz="1600" dirty="0"/>
              <a:t>) or (ii) of subparagraph (A) (as the case may be).</a:t>
            </a:r>
          </a:p>
        </p:txBody>
      </p:sp>
      <p:sp>
        <p:nvSpPr>
          <p:cNvPr id="4" name="Rounded Rectangle 3">
            <a:extLst>
              <a:ext uri="{FF2B5EF4-FFF2-40B4-BE49-F238E27FC236}">
                <a16:creationId xmlns:a16="http://schemas.microsoft.com/office/drawing/2014/main" id="{FABEE4A8-D629-6B42-A21F-41B8F80E2236}"/>
              </a:ext>
            </a:extLst>
          </p:cNvPr>
          <p:cNvSpPr>
            <a:spLocks noChangeArrowheads="1"/>
          </p:cNvSpPr>
          <p:nvPr/>
        </p:nvSpPr>
        <p:spPr bwMode="auto">
          <a:xfrm>
            <a:off x="756162" y="3231683"/>
            <a:ext cx="7886700" cy="937194"/>
          </a:xfrm>
          <a:prstGeom prst="roundRect">
            <a:avLst>
              <a:gd name="adj" fmla="val 16667"/>
            </a:avLst>
          </a:prstGeom>
          <a:noFill/>
          <a:ln w="88900">
            <a:solidFill>
              <a:srgbClr val="FF00FF"/>
            </a:solidFill>
            <a:round/>
            <a:headEnd/>
            <a:tailEnd/>
          </a:ln>
          <a:effectLst>
            <a:outerShdw blurRad="50800" dist="38100" dir="2700000" algn="tl" rotWithShape="0">
              <a:srgbClr val="000000">
                <a:alpha val="39998"/>
              </a:srgbClr>
            </a:outerShdw>
          </a:effectLst>
        </p:spPr>
        <p:txBody>
          <a:bodyPr/>
          <a:lstStyle/>
          <a:p>
            <a:pPr>
              <a:defRPr/>
            </a:pPr>
            <a:endParaRPr lang="en-US" sz="1350">
              <a:latin typeface="Arial" pitchFamily="-112" charset="0"/>
              <a:ea typeface="ヒラギノ角ゴ Pro W3" pitchFamily="-112" charset="-128"/>
            </a:endParaRPr>
          </a:p>
        </p:txBody>
      </p:sp>
    </p:spTree>
    <p:extLst>
      <p:ext uri="{BB962C8B-B14F-4D97-AF65-F5344CB8AC3E}">
        <p14:creationId xmlns:p14="http://schemas.microsoft.com/office/powerpoint/2010/main" val="34924172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heel(1)">
                                      <p:cBhvr>
                                        <p:cTn id="7" dur="1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a:extLst>
              <a:ext uri="{FF2B5EF4-FFF2-40B4-BE49-F238E27FC236}">
                <a16:creationId xmlns:a16="http://schemas.microsoft.com/office/drawing/2014/main" id="{0AA91384-58D3-4A4E-9D49-6E0A8AEF3D15}"/>
              </a:ext>
            </a:extLst>
          </p:cNvPr>
          <p:cNvPicPr>
            <a:picLocks noGrp="1" noChangeAspect="1"/>
          </p:cNvPicPr>
          <p:nvPr>
            <p:ph idx="1"/>
          </p:nvPr>
        </p:nvPicPr>
        <p:blipFill>
          <a:blip r:embed="rId3"/>
          <a:stretch>
            <a:fillRect/>
          </a:stretch>
        </p:blipFill>
        <p:spPr>
          <a:xfrm>
            <a:off x="2022614" y="1277648"/>
            <a:ext cx="5098772" cy="3825212"/>
          </a:xfrm>
          <a:prstGeom prst="rect">
            <a:avLst/>
          </a:prstGeom>
        </p:spPr>
      </p:pic>
      <p:sp>
        <p:nvSpPr>
          <p:cNvPr id="3" name="Title 2">
            <a:extLst>
              <a:ext uri="{FF2B5EF4-FFF2-40B4-BE49-F238E27FC236}">
                <a16:creationId xmlns:a16="http://schemas.microsoft.com/office/drawing/2014/main" id="{95806CA1-6135-4036-B1CC-CD8777E9A442}"/>
              </a:ext>
            </a:extLst>
          </p:cNvPr>
          <p:cNvSpPr>
            <a:spLocks noGrp="1"/>
          </p:cNvSpPr>
          <p:nvPr>
            <p:ph type="title"/>
          </p:nvPr>
        </p:nvSpPr>
        <p:spPr/>
        <p:txBody>
          <a:bodyPr/>
          <a:lstStyle/>
          <a:p>
            <a:r>
              <a:rPr lang="en-US" dirty="0"/>
              <a:t>Career and College Promise</a:t>
            </a:r>
          </a:p>
        </p:txBody>
      </p:sp>
    </p:spTree>
    <p:extLst>
      <p:ext uri="{BB962C8B-B14F-4D97-AF65-F5344CB8AC3E}">
        <p14:creationId xmlns:p14="http://schemas.microsoft.com/office/powerpoint/2010/main" val="2323016242"/>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a:extLst>
              <a:ext uri="{FF2B5EF4-FFF2-40B4-BE49-F238E27FC236}">
                <a16:creationId xmlns:a16="http://schemas.microsoft.com/office/drawing/2014/main" id="{4EC715B2-8093-417C-85F6-61C5283D0D8A}"/>
              </a:ext>
            </a:extLst>
          </p:cNvPr>
          <p:cNvPicPr>
            <a:picLocks noGrp="1" noChangeAspect="1"/>
          </p:cNvPicPr>
          <p:nvPr>
            <p:ph idx="1"/>
          </p:nvPr>
        </p:nvPicPr>
        <p:blipFill>
          <a:blip r:embed="rId2"/>
          <a:stretch>
            <a:fillRect/>
          </a:stretch>
        </p:blipFill>
        <p:spPr>
          <a:xfrm>
            <a:off x="2180960" y="1311265"/>
            <a:ext cx="4782080" cy="3801755"/>
          </a:xfrm>
          <a:prstGeom prst="rect">
            <a:avLst/>
          </a:prstGeom>
          <a:noFill/>
        </p:spPr>
      </p:pic>
      <p:sp>
        <p:nvSpPr>
          <p:cNvPr id="3" name="Title 2">
            <a:extLst>
              <a:ext uri="{FF2B5EF4-FFF2-40B4-BE49-F238E27FC236}">
                <a16:creationId xmlns:a16="http://schemas.microsoft.com/office/drawing/2014/main" id="{852B07F5-707F-41B7-B999-D0D0FA69EBF7}"/>
              </a:ext>
            </a:extLst>
          </p:cNvPr>
          <p:cNvSpPr>
            <a:spLocks noGrp="1"/>
          </p:cNvSpPr>
          <p:nvPr>
            <p:ph type="title"/>
          </p:nvPr>
        </p:nvSpPr>
        <p:spPr>
          <a:xfrm>
            <a:off x="1297861" y="126367"/>
            <a:ext cx="7364361" cy="994172"/>
          </a:xfrm>
          <a:prstGeom prst="rect">
            <a:avLst/>
          </a:prstGeom>
        </p:spPr>
        <p:txBody>
          <a:bodyPr anchor="ctr">
            <a:normAutofit/>
          </a:bodyPr>
          <a:lstStyle/>
          <a:p>
            <a:r>
              <a:rPr lang="en-US" dirty="0"/>
              <a:t>Career and College Promise</a:t>
            </a:r>
          </a:p>
        </p:txBody>
      </p:sp>
    </p:spTree>
    <p:extLst>
      <p:ext uri="{BB962C8B-B14F-4D97-AF65-F5344CB8AC3E}">
        <p14:creationId xmlns:p14="http://schemas.microsoft.com/office/powerpoint/2010/main" val="431815528"/>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a:extLst>
              <a:ext uri="{FF2B5EF4-FFF2-40B4-BE49-F238E27FC236}">
                <a16:creationId xmlns:a16="http://schemas.microsoft.com/office/drawing/2014/main" id="{FD22F0B2-DA94-462B-907F-634EE096A8BE}"/>
              </a:ext>
            </a:extLst>
          </p:cNvPr>
          <p:cNvPicPr>
            <a:picLocks noGrp="1" noChangeAspect="1"/>
          </p:cNvPicPr>
          <p:nvPr>
            <p:ph idx="1"/>
          </p:nvPr>
        </p:nvPicPr>
        <p:blipFill rotWithShape="1">
          <a:blip r:embed="rId2"/>
          <a:srcRect t="6540" b="8134"/>
          <a:stretch/>
        </p:blipFill>
        <p:spPr>
          <a:xfrm>
            <a:off x="1752501" y="1259839"/>
            <a:ext cx="5638998" cy="3608647"/>
          </a:xfrm>
          <a:prstGeom prst="rect">
            <a:avLst/>
          </a:prstGeom>
        </p:spPr>
      </p:pic>
      <p:sp>
        <p:nvSpPr>
          <p:cNvPr id="3" name="Title 2">
            <a:extLst>
              <a:ext uri="{FF2B5EF4-FFF2-40B4-BE49-F238E27FC236}">
                <a16:creationId xmlns:a16="http://schemas.microsoft.com/office/drawing/2014/main" id="{10BC528B-49F0-4F9B-88CD-6ED3F1B45137}"/>
              </a:ext>
            </a:extLst>
          </p:cNvPr>
          <p:cNvSpPr>
            <a:spLocks noGrp="1"/>
          </p:cNvSpPr>
          <p:nvPr>
            <p:ph type="title"/>
          </p:nvPr>
        </p:nvSpPr>
        <p:spPr/>
        <p:txBody>
          <a:bodyPr/>
          <a:lstStyle/>
          <a:p>
            <a:r>
              <a:rPr lang="en-US" dirty="0"/>
              <a:t>Career and College Promise</a:t>
            </a:r>
          </a:p>
        </p:txBody>
      </p:sp>
    </p:spTree>
    <p:extLst>
      <p:ext uri="{BB962C8B-B14F-4D97-AF65-F5344CB8AC3E}">
        <p14:creationId xmlns:p14="http://schemas.microsoft.com/office/powerpoint/2010/main" val="3677343449"/>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E127670C-6335-594C-80AB-82232F2C6180}"/>
              </a:ext>
            </a:extLst>
          </p:cNvPr>
          <p:cNvSpPr/>
          <p:nvPr/>
        </p:nvSpPr>
        <p:spPr>
          <a:xfrm>
            <a:off x="0" y="4693920"/>
            <a:ext cx="4572000" cy="52832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Content Placeholder 3">
            <a:extLst>
              <a:ext uri="{FF2B5EF4-FFF2-40B4-BE49-F238E27FC236}">
                <a16:creationId xmlns:a16="http://schemas.microsoft.com/office/drawing/2014/main" id="{58565569-20D8-4EA4-9F96-3A1840DC1CC5}"/>
              </a:ext>
            </a:extLst>
          </p:cNvPr>
          <p:cNvPicPr>
            <a:picLocks noGrp="1" noChangeAspect="1"/>
          </p:cNvPicPr>
          <p:nvPr>
            <p:ph idx="1"/>
          </p:nvPr>
        </p:nvPicPr>
        <p:blipFill rotWithShape="1">
          <a:blip r:embed="rId2"/>
          <a:srcRect t="4758" b="7666"/>
          <a:stretch/>
        </p:blipFill>
        <p:spPr>
          <a:xfrm>
            <a:off x="1653048" y="1274089"/>
            <a:ext cx="5837904" cy="3834484"/>
          </a:xfrm>
          <a:prstGeom prst="rect">
            <a:avLst/>
          </a:prstGeom>
        </p:spPr>
      </p:pic>
      <p:sp>
        <p:nvSpPr>
          <p:cNvPr id="3" name="Title 2">
            <a:extLst>
              <a:ext uri="{FF2B5EF4-FFF2-40B4-BE49-F238E27FC236}">
                <a16:creationId xmlns:a16="http://schemas.microsoft.com/office/drawing/2014/main" id="{FAC60ACF-96D6-48A4-BCDB-B1C8D5C199DD}"/>
              </a:ext>
            </a:extLst>
          </p:cNvPr>
          <p:cNvSpPr>
            <a:spLocks noGrp="1"/>
          </p:cNvSpPr>
          <p:nvPr>
            <p:ph type="title"/>
          </p:nvPr>
        </p:nvSpPr>
        <p:spPr/>
        <p:txBody>
          <a:bodyPr/>
          <a:lstStyle/>
          <a:p>
            <a:r>
              <a:rPr lang="en-US" dirty="0"/>
              <a:t>Career and College Promise</a:t>
            </a:r>
          </a:p>
        </p:txBody>
      </p:sp>
    </p:spTree>
    <p:extLst>
      <p:ext uri="{BB962C8B-B14F-4D97-AF65-F5344CB8AC3E}">
        <p14:creationId xmlns:p14="http://schemas.microsoft.com/office/powerpoint/2010/main" val="1608888761"/>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50B8D3EA-D831-4BF1-A2D4-095636937B7E}"/>
              </a:ext>
            </a:extLst>
          </p:cNvPr>
          <p:cNvSpPr>
            <a:spLocks noGrp="1"/>
          </p:cNvSpPr>
          <p:nvPr>
            <p:ph idx="1"/>
          </p:nvPr>
        </p:nvSpPr>
        <p:spPr/>
        <p:txBody>
          <a:bodyPr/>
          <a:lstStyle/>
          <a:p>
            <a:pPr marL="0" indent="0" algn="ctr">
              <a:buNone/>
            </a:pPr>
            <a:r>
              <a:rPr lang="en-US" sz="2400" dirty="0"/>
              <a:t>What does CCP look like for you?</a:t>
            </a:r>
          </a:p>
          <a:p>
            <a:pPr marL="0" indent="0">
              <a:buNone/>
            </a:pPr>
            <a:endParaRPr lang="en-US" dirty="0"/>
          </a:p>
          <a:p>
            <a:r>
              <a:rPr lang="en-US" dirty="0"/>
              <a:t>Engagement</a:t>
            </a:r>
          </a:p>
          <a:p>
            <a:pPr marL="192881" lvl="1" indent="0">
              <a:buNone/>
            </a:pPr>
            <a:endParaRPr lang="en-US" dirty="0"/>
          </a:p>
          <a:p>
            <a:r>
              <a:rPr lang="en-US" dirty="0"/>
              <a:t>Exposure</a:t>
            </a:r>
          </a:p>
          <a:p>
            <a:pPr lvl="1"/>
            <a:endParaRPr lang="en-US" dirty="0"/>
          </a:p>
          <a:p>
            <a:r>
              <a:rPr lang="en-US" dirty="0"/>
              <a:t>Encouragement</a:t>
            </a:r>
          </a:p>
          <a:p>
            <a:pPr marL="192881" lvl="1" indent="0">
              <a:buNone/>
            </a:pPr>
            <a:endParaRPr lang="en-US" dirty="0"/>
          </a:p>
        </p:txBody>
      </p:sp>
      <p:sp>
        <p:nvSpPr>
          <p:cNvPr id="3" name="Title 2">
            <a:extLst>
              <a:ext uri="{FF2B5EF4-FFF2-40B4-BE49-F238E27FC236}">
                <a16:creationId xmlns:a16="http://schemas.microsoft.com/office/drawing/2014/main" id="{CE86D5B9-2259-4CE5-A585-265FFDE9522E}"/>
              </a:ext>
            </a:extLst>
          </p:cNvPr>
          <p:cNvSpPr>
            <a:spLocks noGrp="1"/>
          </p:cNvSpPr>
          <p:nvPr>
            <p:ph type="title"/>
          </p:nvPr>
        </p:nvSpPr>
        <p:spPr/>
        <p:txBody>
          <a:bodyPr/>
          <a:lstStyle/>
          <a:p>
            <a:r>
              <a:rPr lang="en-US" dirty="0"/>
              <a:t>CDCs and CCP</a:t>
            </a:r>
          </a:p>
        </p:txBody>
      </p:sp>
    </p:spTree>
    <p:extLst>
      <p:ext uri="{BB962C8B-B14F-4D97-AF65-F5344CB8AC3E}">
        <p14:creationId xmlns:p14="http://schemas.microsoft.com/office/powerpoint/2010/main" val="3145001993"/>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a:extLst>
              <a:ext uri="{FF2B5EF4-FFF2-40B4-BE49-F238E27FC236}">
                <a16:creationId xmlns:a16="http://schemas.microsoft.com/office/drawing/2014/main" id="{3066D118-A50D-4743-A210-F485F28B77D0}"/>
              </a:ext>
            </a:extLst>
          </p:cNvPr>
          <p:cNvPicPr>
            <a:picLocks noGrp="1" noChangeAspect="1"/>
          </p:cNvPicPr>
          <p:nvPr>
            <p:ph idx="1"/>
          </p:nvPr>
        </p:nvPicPr>
        <p:blipFill rotWithShape="1">
          <a:blip r:embed="rId2"/>
          <a:srcRect l="6292" t="10628" r="5125" b="16125"/>
          <a:stretch/>
        </p:blipFill>
        <p:spPr>
          <a:xfrm>
            <a:off x="126779" y="1685581"/>
            <a:ext cx="3854918" cy="2390660"/>
          </a:xfrm>
          <a:prstGeom prst="rect">
            <a:avLst/>
          </a:prstGeom>
        </p:spPr>
      </p:pic>
      <p:sp>
        <p:nvSpPr>
          <p:cNvPr id="3" name="Title 2">
            <a:extLst>
              <a:ext uri="{FF2B5EF4-FFF2-40B4-BE49-F238E27FC236}">
                <a16:creationId xmlns:a16="http://schemas.microsoft.com/office/drawing/2014/main" id="{A9D77584-7EEF-425C-88E9-DAAB7177326B}"/>
              </a:ext>
            </a:extLst>
          </p:cNvPr>
          <p:cNvSpPr>
            <a:spLocks noGrp="1"/>
          </p:cNvSpPr>
          <p:nvPr>
            <p:ph type="title"/>
          </p:nvPr>
        </p:nvSpPr>
        <p:spPr/>
        <p:txBody>
          <a:bodyPr/>
          <a:lstStyle/>
          <a:p>
            <a:r>
              <a:rPr lang="en-US" dirty="0"/>
              <a:t>Success!</a:t>
            </a:r>
          </a:p>
        </p:txBody>
      </p:sp>
      <p:pic>
        <p:nvPicPr>
          <p:cNvPr id="1026" name="Picture 2" descr="man writing on white paper">
            <a:extLst>
              <a:ext uri="{FF2B5EF4-FFF2-40B4-BE49-F238E27FC236}">
                <a16:creationId xmlns:a16="http://schemas.microsoft.com/office/drawing/2014/main" id="{646ACF07-0202-4458-AADE-C4A5DB50958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026031" y="1349925"/>
            <a:ext cx="1991190" cy="2986786"/>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man using welding machine">
            <a:extLst>
              <a:ext uri="{FF2B5EF4-FFF2-40B4-BE49-F238E27FC236}">
                <a16:creationId xmlns:a16="http://schemas.microsoft.com/office/drawing/2014/main" id="{74CE270D-D7F1-4F1F-A0A8-B410FA3BF9A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flipH="1">
            <a:off x="4061402" y="3196030"/>
            <a:ext cx="2813123" cy="1876187"/>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woman inside laboratory">
            <a:extLst>
              <a:ext uri="{FF2B5EF4-FFF2-40B4-BE49-F238E27FC236}">
                <a16:creationId xmlns:a16="http://schemas.microsoft.com/office/drawing/2014/main" id="{EF952447-338E-489A-8C3E-2EAF7226BCA4}"/>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flipH="1">
            <a:off x="4223908" y="1339890"/>
            <a:ext cx="2540448" cy="172994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01835386"/>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close up of a logo&#10;&#10;Description automatically generated">
            <a:extLst>
              <a:ext uri="{FF2B5EF4-FFF2-40B4-BE49-F238E27FC236}">
                <a16:creationId xmlns:a16="http://schemas.microsoft.com/office/drawing/2014/main" id="{D4BD7DF8-E953-C745-9F69-A989BA63941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496406" y="270774"/>
            <a:ext cx="2438711" cy="4208577"/>
          </a:xfrm>
          <a:prstGeom prst="rect">
            <a:avLst/>
          </a:prstGeom>
        </p:spPr>
      </p:pic>
      <p:sp>
        <p:nvSpPr>
          <p:cNvPr id="2" name="Title 1"/>
          <p:cNvSpPr>
            <a:spLocks noGrp="1"/>
          </p:cNvSpPr>
          <p:nvPr>
            <p:ph type="ctrTitle"/>
          </p:nvPr>
        </p:nvSpPr>
        <p:spPr/>
        <p:txBody>
          <a:bodyPr>
            <a:normAutofit/>
          </a:bodyPr>
          <a:lstStyle/>
          <a:p>
            <a:r>
              <a:rPr lang="en-US" dirty="0"/>
              <a:t>Questions??</a:t>
            </a:r>
          </a:p>
        </p:txBody>
      </p:sp>
      <p:sp>
        <p:nvSpPr>
          <p:cNvPr id="3" name="Subtitle 2"/>
          <p:cNvSpPr>
            <a:spLocks noGrp="1"/>
          </p:cNvSpPr>
          <p:nvPr>
            <p:ph type="subTitle" idx="1"/>
          </p:nvPr>
        </p:nvSpPr>
        <p:spPr>
          <a:xfrm>
            <a:off x="1244184" y="3320566"/>
            <a:ext cx="5502349" cy="1241822"/>
          </a:xfrm>
        </p:spPr>
        <p:txBody>
          <a:bodyPr>
            <a:normAutofit fontScale="85000" lnSpcReduction="10000"/>
          </a:bodyPr>
          <a:lstStyle/>
          <a:p>
            <a:pPr marL="346472" algn="l">
              <a:lnSpc>
                <a:spcPct val="80000"/>
              </a:lnSpc>
            </a:pPr>
            <a:r>
              <a:rPr lang="en-US" b="1" dirty="0">
                <a:latin typeface="Arial" charset="0"/>
                <a:ea typeface="ヒラギノ角ゴ Pro W3" charset="0"/>
                <a:cs typeface="ヒラギノ角ゴ Pro W3" charset="0"/>
              </a:rPr>
              <a:t>Michelle Lair</a:t>
            </a:r>
          </a:p>
          <a:p>
            <a:pPr marL="346472" algn="l">
              <a:lnSpc>
                <a:spcPct val="80000"/>
              </a:lnSpc>
            </a:pPr>
            <a:r>
              <a:rPr lang="en-US" sz="2800" dirty="0">
                <a:latin typeface="Arial" charset="0"/>
                <a:ea typeface="ヒラギノ角ゴ Pro W3" charset="0"/>
                <a:cs typeface="ヒラギノ角ゴ Pro W3" charset="0"/>
              </a:rPr>
              <a:t>CCP CTE Coordinator</a:t>
            </a:r>
          </a:p>
          <a:p>
            <a:pPr marL="346472" algn="l">
              <a:lnSpc>
                <a:spcPct val="80000"/>
              </a:lnSpc>
            </a:pPr>
            <a:r>
              <a:rPr lang="en-US" sz="2800" dirty="0">
                <a:latin typeface="Arial" charset="0"/>
                <a:ea typeface="ヒラギノ角ゴ Pro W3" charset="0"/>
                <a:cs typeface="ヒラギノ角ゴ Pro W3" charset="0"/>
              </a:rPr>
              <a:t>NC Community Colleges</a:t>
            </a:r>
          </a:p>
          <a:p>
            <a:pPr marL="346472" algn="l">
              <a:lnSpc>
                <a:spcPct val="80000"/>
              </a:lnSpc>
            </a:pPr>
            <a:r>
              <a:rPr lang="en-US" sz="2400" dirty="0" err="1">
                <a:latin typeface="Arial" charset="0"/>
                <a:ea typeface="ヒラギノ角ゴ Pro W3" charset="0"/>
                <a:cs typeface="ヒラギノ角ゴ Pro W3" charset="0"/>
              </a:rPr>
              <a:t>LairM@NCCommunityColleges.edu</a:t>
            </a:r>
            <a:endParaRPr lang="en-US" sz="2400" dirty="0">
              <a:latin typeface="Arial" charset="0"/>
              <a:ea typeface="ヒラギノ角ゴ Pro W3" charset="0"/>
              <a:cs typeface="ヒラギノ角ゴ Pro W3" charset="0"/>
            </a:endParaRPr>
          </a:p>
        </p:txBody>
      </p:sp>
      <p:sp>
        <p:nvSpPr>
          <p:cNvPr id="12" name="Rectangle 11">
            <a:extLst>
              <a:ext uri="{FF2B5EF4-FFF2-40B4-BE49-F238E27FC236}">
                <a16:creationId xmlns:a16="http://schemas.microsoft.com/office/drawing/2014/main" id="{A8437F06-DB83-9547-BD1D-B412407D9BC7}"/>
              </a:ext>
            </a:extLst>
          </p:cNvPr>
          <p:cNvSpPr>
            <a:spLocks noChangeArrowheads="1"/>
          </p:cNvSpPr>
          <p:nvPr/>
        </p:nvSpPr>
        <p:spPr bwMode="auto">
          <a:xfrm>
            <a:off x="1512971" y="4613478"/>
            <a:ext cx="6488029" cy="86082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marL="1203722" indent="-1203722">
              <a:spcBef>
                <a:spcPct val="20000"/>
              </a:spcBef>
              <a:tabLst>
                <a:tab pos="1203722" algn="l"/>
              </a:tabLst>
            </a:pPr>
            <a:r>
              <a:rPr lang="en-US" dirty="0"/>
              <a:t>Get the PowerPoint   </a:t>
            </a:r>
            <a:r>
              <a:rPr lang="en-US" dirty="0">
                <a:sym typeface="Wingdings"/>
              </a:rPr>
              <a:t>  	</a:t>
            </a:r>
            <a:r>
              <a:rPr lang="en-US" dirty="0"/>
              <a:t>www.ncperkins.org/presentations</a:t>
            </a:r>
          </a:p>
        </p:txBody>
      </p:sp>
    </p:spTree>
    <p:extLst>
      <p:ext uri="{BB962C8B-B14F-4D97-AF65-F5344CB8AC3E}">
        <p14:creationId xmlns:p14="http://schemas.microsoft.com/office/powerpoint/2010/main" val="25323456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en-US" dirty="0"/>
              <a:t>Community College Connections</a:t>
            </a:r>
          </a:p>
        </p:txBody>
      </p:sp>
      <p:sp>
        <p:nvSpPr>
          <p:cNvPr id="3" name="Subtitle 2"/>
          <p:cNvSpPr>
            <a:spLocks noGrp="1"/>
          </p:cNvSpPr>
          <p:nvPr>
            <p:ph type="subTitle" idx="1"/>
          </p:nvPr>
        </p:nvSpPr>
        <p:spPr>
          <a:xfrm>
            <a:off x="0" y="3114146"/>
            <a:ext cx="5502349" cy="1241822"/>
          </a:xfrm>
        </p:spPr>
        <p:txBody>
          <a:bodyPr>
            <a:normAutofit fontScale="85000" lnSpcReduction="10000"/>
          </a:bodyPr>
          <a:lstStyle/>
          <a:p>
            <a:pPr marL="346472" algn="l">
              <a:lnSpc>
                <a:spcPct val="80000"/>
              </a:lnSpc>
            </a:pPr>
            <a:r>
              <a:rPr lang="en-US" b="1" dirty="0">
                <a:latin typeface="Arial" charset="0"/>
                <a:ea typeface="ヒラギノ角ゴ Pro W3" charset="0"/>
                <a:cs typeface="ヒラギノ角ゴ Pro W3" charset="0"/>
              </a:rPr>
              <a:t>Chris </a:t>
            </a:r>
            <a:r>
              <a:rPr lang="en-US" b="1" dirty="0" err="1">
                <a:latin typeface="Arial" charset="0"/>
                <a:ea typeface="ヒラギノ角ゴ Pro W3" charset="0"/>
                <a:cs typeface="ヒラギノ角ゴ Pro W3" charset="0"/>
              </a:rPr>
              <a:t>Droessler</a:t>
            </a:r>
            <a:endParaRPr lang="en-US" b="1" dirty="0">
              <a:latin typeface="Arial" charset="0"/>
              <a:ea typeface="ヒラギノ角ゴ Pro W3" charset="0"/>
              <a:cs typeface="ヒラギノ角ゴ Pro W3" charset="0"/>
            </a:endParaRPr>
          </a:p>
          <a:p>
            <a:pPr marL="346472" algn="l">
              <a:lnSpc>
                <a:spcPct val="80000"/>
              </a:lnSpc>
            </a:pPr>
            <a:r>
              <a:rPr lang="en-US" sz="2475" dirty="0">
                <a:latin typeface="Arial" charset="0"/>
                <a:ea typeface="ヒラギノ角ゴ Pro W3" charset="0"/>
                <a:cs typeface="ヒラギノ角ゴ Pro W3" charset="0"/>
              </a:rPr>
              <a:t>CTE Coordinator</a:t>
            </a:r>
          </a:p>
          <a:p>
            <a:pPr marL="346472" algn="l">
              <a:lnSpc>
                <a:spcPct val="80000"/>
              </a:lnSpc>
            </a:pPr>
            <a:r>
              <a:rPr lang="en-US" sz="2475" dirty="0">
                <a:latin typeface="Arial" charset="0"/>
                <a:ea typeface="ヒラギノ角ゴ Pro W3" charset="0"/>
                <a:cs typeface="ヒラギノ角ゴ Pro W3" charset="0"/>
              </a:rPr>
              <a:t>NC Community Colleges</a:t>
            </a:r>
          </a:p>
          <a:p>
            <a:pPr marL="346472" algn="l">
              <a:lnSpc>
                <a:spcPct val="80000"/>
              </a:lnSpc>
            </a:pPr>
            <a:r>
              <a:rPr lang="en-US" sz="2100" dirty="0" err="1">
                <a:latin typeface="Arial" charset="0"/>
                <a:ea typeface="ヒラギノ角ゴ Pro W3" charset="0"/>
                <a:cs typeface="ヒラギノ角ゴ Pro W3" charset="0"/>
              </a:rPr>
              <a:t>DroesslerC@NCCommunityColleges.edu</a:t>
            </a:r>
            <a:endParaRPr lang="en-US" sz="2100" dirty="0">
              <a:latin typeface="Arial" charset="0"/>
              <a:ea typeface="ヒラギノ角ゴ Pro W3" charset="0"/>
              <a:cs typeface="ヒラギノ角ゴ Pro W3" charset="0"/>
            </a:endParaRPr>
          </a:p>
        </p:txBody>
      </p:sp>
      <p:sp>
        <p:nvSpPr>
          <p:cNvPr id="12" name="Rectangle 11">
            <a:extLst>
              <a:ext uri="{FF2B5EF4-FFF2-40B4-BE49-F238E27FC236}">
                <a16:creationId xmlns:a16="http://schemas.microsoft.com/office/drawing/2014/main" id="{A8437F06-DB83-9547-BD1D-B412407D9BC7}"/>
              </a:ext>
            </a:extLst>
          </p:cNvPr>
          <p:cNvSpPr>
            <a:spLocks noChangeArrowheads="1"/>
          </p:cNvSpPr>
          <p:nvPr/>
        </p:nvSpPr>
        <p:spPr bwMode="auto">
          <a:xfrm>
            <a:off x="1512971" y="4613478"/>
            <a:ext cx="6488029" cy="86082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marL="1203722" indent="-1203722">
              <a:spcBef>
                <a:spcPct val="20000"/>
              </a:spcBef>
              <a:tabLst>
                <a:tab pos="1203722" algn="l"/>
              </a:tabLst>
            </a:pPr>
            <a:r>
              <a:rPr lang="en-US" dirty="0"/>
              <a:t>Get the PowerPoint   </a:t>
            </a:r>
            <a:r>
              <a:rPr lang="en-US" dirty="0">
                <a:sym typeface="Wingdings"/>
              </a:rPr>
              <a:t>  	</a:t>
            </a:r>
            <a:r>
              <a:rPr lang="en-US" dirty="0"/>
              <a:t>www.ncperkins.org/presentations</a:t>
            </a:r>
          </a:p>
        </p:txBody>
      </p:sp>
      <p:pic>
        <p:nvPicPr>
          <p:cNvPr id="9" name="Picture 8" descr="A picture containing indoor&#13;&#10;&#13;&#10;Description automatically generated">
            <a:extLst>
              <a:ext uri="{FF2B5EF4-FFF2-40B4-BE49-F238E27FC236}">
                <a16:creationId xmlns:a16="http://schemas.microsoft.com/office/drawing/2014/main" id="{F9F8CBB4-4938-C844-A2C4-3B3C8FDF3E8A}"/>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l="7301" t="6954" r="5714" b="7332"/>
          <a:stretch/>
        </p:blipFill>
        <p:spPr>
          <a:xfrm>
            <a:off x="7078862" y="0"/>
            <a:ext cx="2065138" cy="2034988"/>
          </a:xfrm>
          <a:prstGeom prst="rect">
            <a:avLst/>
          </a:prstGeom>
        </p:spPr>
      </p:pic>
      <p:sp>
        <p:nvSpPr>
          <p:cNvPr id="6" name="Subtitle 2">
            <a:extLst>
              <a:ext uri="{FF2B5EF4-FFF2-40B4-BE49-F238E27FC236}">
                <a16:creationId xmlns:a16="http://schemas.microsoft.com/office/drawing/2014/main" id="{29252274-4925-E14C-A2B9-F6EB6F2B1AA7}"/>
              </a:ext>
            </a:extLst>
          </p:cNvPr>
          <p:cNvSpPr txBox="1">
            <a:spLocks/>
          </p:cNvSpPr>
          <p:nvPr/>
        </p:nvSpPr>
        <p:spPr>
          <a:xfrm>
            <a:off x="4756985" y="3114146"/>
            <a:ext cx="5502349" cy="1241822"/>
          </a:xfrm>
          <a:prstGeom prst="rect">
            <a:avLst/>
          </a:prstGeom>
        </p:spPr>
        <p:txBody>
          <a:bodyPr vert="horz" lIns="91440" tIns="45720" rIns="91440" bIns="45720" rtlCol="0">
            <a:normAutofit lnSpcReduction="10000"/>
          </a:bodyPr>
          <a:lstStyle>
            <a:lvl1pPr marL="0" indent="0" algn="ctr" defTabSz="385763" rtl="0" eaLnBrk="1" latinLnBrk="0" hangingPunct="1">
              <a:lnSpc>
                <a:spcPct val="90000"/>
              </a:lnSpc>
              <a:spcBef>
                <a:spcPts val="422"/>
              </a:spcBef>
              <a:buFont typeface="Arial" panose="020B0604020202020204" pitchFamily="34" charset="0"/>
              <a:buNone/>
              <a:defRPr sz="2700" kern="1200">
                <a:solidFill>
                  <a:schemeClr val="tx1"/>
                </a:solidFill>
                <a:latin typeface="HelvLight" pitchFamily="2" charset="0"/>
                <a:ea typeface="+mn-ea"/>
                <a:cs typeface="+mn-cs"/>
              </a:defRPr>
            </a:lvl1pPr>
            <a:lvl2pPr marL="192881" indent="0" algn="ctr" defTabSz="385763" rtl="0" eaLnBrk="1" latinLnBrk="0" hangingPunct="1">
              <a:lnSpc>
                <a:spcPct val="90000"/>
              </a:lnSpc>
              <a:spcBef>
                <a:spcPts val="211"/>
              </a:spcBef>
              <a:buFont typeface="Arial" panose="020B0604020202020204" pitchFamily="34" charset="0"/>
              <a:buNone/>
              <a:defRPr sz="844" kern="1200">
                <a:solidFill>
                  <a:schemeClr val="tx1"/>
                </a:solidFill>
                <a:latin typeface="HelvLight" pitchFamily="2" charset="0"/>
                <a:ea typeface="+mn-ea"/>
                <a:cs typeface="+mn-cs"/>
              </a:defRPr>
            </a:lvl2pPr>
            <a:lvl3pPr marL="385763" indent="0" algn="ctr" defTabSz="385763" rtl="0" eaLnBrk="1" latinLnBrk="0" hangingPunct="1">
              <a:lnSpc>
                <a:spcPct val="90000"/>
              </a:lnSpc>
              <a:spcBef>
                <a:spcPts val="211"/>
              </a:spcBef>
              <a:buFont typeface="Arial" panose="020B0604020202020204" pitchFamily="34" charset="0"/>
              <a:buNone/>
              <a:defRPr sz="760" kern="1200">
                <a:solidFill>
                  <a:schemeClr val="tx1"/>
                </a:solidFill>
                <a:latin typeface="HelvLight" pitchFamily="2" charset="0"/>
                <a:ea typeface="+mn-ea"/>
                <a:cs typeface="+mn-cs"/>
              </a:defRPr>
            </a:lvl3pPr>
            <a:lvl4pPr marL="578644" indent="0" algn="ctr" defTabSz="385763" rtl="0" eaLnBrk="1" latinLnBrk="0" hangingPunct="1">
              <a:lnSpc>
                <a:spcPct val="90000"/>
              </a:lnSpc>
              <a:spcBef>
                <a:spcPts val="211"/>
              </a:spcBef>
              <a:buFont typeface="Arial" panose="020B0604020202020204" pitchFamily="34" charset="0"/>
              <a:buNone/>
              <a:defRPr sz="675" kern="1200">
                <a:solidFill>
                  <a:schemeClr val="tx1"/>
                </a:solidFill>
                <a:latin typeface="HelvLight" pitchFamily="2" charset="0"/>
                <a:ea typeface="+mn-ea"/>
                <a:cs typeface="+mn-cs"/>
              </a:defRPr>
            </a:lvl4pPr>
            <a:lvl5pPr marL="771525" indent="0" algn="ctr" defTabSz="385763" rtl="0" eaLnBrk="1" latinLnBrk="0" hangingPunct="1">
              <a:lnSpc>
                <a:spcPct val="90000"/>
              </a:lnSpc>
              <a:spcBef>
                <a:spcPts val="211"/>
              </a:spcBef>
              <a:buFont typeface="Arial" panose="020B0604020202020204" pitchFamily="34" charset="0"/>
              <a:buNone/>
              <a:defRPr sz="675" kern="1200">
                <a:solidFill>
                  <a:schemeClr val="tx1"/>
                </a:solidFill>
                <a:latin typeface="HelvLight" pitchFamily="2" charset="0"/>
                <a:ea typeface="+mn-ea"/>
                <a:cs typeface="+mn-cs"/>
              </a:defRPr>
            </a:lvl5pPr>
            <a:lvl6pPr marL="964406" indent="0" algn="ctr" defTabSz="385763" rtl="0" eaLnBrk="1" latinLnBrk="0" hangingPunct="1">
              <a:lnSpc>
                <a:spcPct val="90000"/>
              </a:lnSpc>
              <a:spcBef>
                <a:spcPts val="211"/>
              </a:spcBef>
              <a:buFont typeface="Arial" panose="020B0604020202020204" pitchFamily="34" charset="0"/>
              <a:buNone/>
              <a:defRPr sz="675" kern="1200">
                <a:solidFill>
                  <a:schemeClr val="tx1"/>
                </a:solidFill>
                <a:latin typeface="+mn-lt"/>
                <a:ea typeface="+mn-ea"/>
                <a:cs typeface="+mn-cs"/>
              </a:defRPr>
            </a:lvl6pPr>
            <a:lvl7pPr marL="1157288" indent="0" algn="ctr" defTabSz="385763" rtl="0" eaLnBrk="1" latinLnBrk="0" hangingPunct="1">
              <a:lnSpc>
                <a:spcPct val="90000"/>
              </a:lnSpc>
              <a:spcBef>
                <a:spcPts val="211"/>
              </a:spcBef>
              <a:buFont typeface="Arial" panose="020B0604020202020204" pitchFamily="34" charset="0"/>
              <a:buNone/>
              <a:defRPr sz="675" kern="1200">
                <a:solidFill>
                  <a:schemeClr val="tx1"/>
                </a:solidFill>
                <a:latin typeface="+mn-lt"/>
                <a:ea typeface="+mn-ea"/>
                <a:cs typeface="+mn-cs"/>
              </a:defRPr>
            </a:lvl7pPr>
            <a:lvl8pPr marL="1350169" indent="0" algn="ctr" defTabSz="385763" rtl="0" eaLnBrk="1" latinLnBrk="0" hangingPunct="1">
              <a:lnSpc>
                <a:spcPct val="90000"/>
              </a:lnSpc>
              <a:spcBef>
                <a:spcPts val="211"/>
              </a:spcBef>
              <a:buFont typeface="Arial" panose="020B0604020202020204" pitchFamily="34" charset="0"/>
              <a:buNone/>
              <a:defRPr sz="675" kern="1200">
                <a:solidFill>
                  <a:schemeClr val="tx1"/>
                </a:solidFill>
                <a:latin typeface="+mn-lt"/>
                <a:ea typeface="+mn-ea"/>
                <a:cs typeface="+mn-cs"/>
              </a:defRPr>
            </a:lvl8pPr>
            <a:lvl9pPr marL="1543050" indent="0" algn="ctr" defTabSz="385763" rtl="0" eaLnBrk="1" latinLnBrk="0" hangingPunct="1">
              <a:lnSpc>
                <a:spcPct val="90000"/>
              </a:lnSpc>
              <a:spcBef>
                <a:spcPts val="211"/>
              </a:spcBef>
              <a:buFont typeface="Arial" panose="020B0604020202020204" pitchFamily="34" charset="0"/>
              <a:buNone/>
              <a:defRPr sz="675" kern="1200">
                <a:solidFill>
                  <a:schemeClr val="tx1"/>
                </a:solidFill>
                <a:latin typeface="+mn-lt"/>
                <a:ea typeface="+mn-ea"/>
                <a:cs typeface="+mn-cs"/>
              </a:defRPr>
            </a:lvl9pPr>
          </a:lstStyle>
          <a:p>
            <a:pPr marL="346472" algn="l">
              <a:lnSpc>
                <a:spcPct val="80000"/>
              </a:lnSpc>
            </a:pPr>
            <a:r>
              <a:rPr lang="en-US" sz="2400" b="1" dirty="0">
                <a:latin typeface="Arial" charset="0"/>
                <a:ea typeface="ヒラギノ角ゴ Pro W3" charset="0"/>
                <a:cs typeface="ヒラギノ角ゴ Pro W3" charset="0"/>
              </a:rPr>
              <a:t>Michelle Lair</a:t>
            </a:r>
          </a:p>
          <a:p>
            <a:pPr marL="346472" algn="l">
              <a:lnSpc>
                <a:spcPct val="80000"/>
              </a:lnSpc>
            </a:pPr>
            <a:r>
              <a:rPr lang="en-US" sz="2000" dirty="0">
                <a:latin typeface="Arial" charset="0"/>
                <a:ea typeface="ヒラギノ角ゴ Pro W3" charset="0"/>
                <a:cs typeface="ヒラギノ角ゴ Pro W3" charset="0"/>
              </a:rPr>
              <a:t>CCP CTE Coordinator</a:t>
            </a:r>
          </a:p>
          <a:p>
            <a:pPr marL="346472" algn="l">
              <a:lnSpc>
                <a:spcPct val="80000"/>
              </a:lnSpc>
            </a:pPr>
            <a:r>
              <a:rPr lang="en-US" sz="2000" dirty="0">
                <a:latin typeface="Arial" charset="0"/>
                <a:ea typeface="ヒラギノ角ゴ Pro W3" charset="0"/>
                <a:cs typeface="ヒラギノ角ゴ Pro W3" charset="0"/>
              </a:rPr>
              <a:t>NC Community Colleges</a:t>
            </a:r>
          </a:p>
          <a:p>
            <a:pPr marL="346472" algn="l">
              <a:lnSpc>
                <a:spcPct val="80000"/>
              </a:lnSpc>
            </a:pPr>
            <a:r>
              <a:rPr lang="en-US" sz="1800" dirty="0" err="1">
                <a:latin typeface="Arial" charset="0"/>
                <a:ea typeface="ヒラギノ角ゴ Pro W3" charset="0"/>
                <a:cs typeface="ヒラギノ角ゴ Pro W3" charset="0"/>
              </a:rPr>
              <a:t>LairM@NCCommunityColleges.edu</a:t>
            </a:r>
            <a:endParaRPr lang="en-US" sz="1800" dirty="0">
              <a:latin typeface="Arial" charset="0"/>
              <a:ea typeface="ヒラギノ角ゴ Pro W3" charset="0"/>
              <a:cs typeface="ヒラギノ角ゴ Pro W3" charset="0"/>
            </a:endParaRPr>
          </a:p>
        </p:txBody>
      </p:sp>
    </p:spTree>
    <p:extLst>
      <p:ext uri="{BB962C8B-B14F-4D97-AF65-F5344CB8AC3E}">
        <p14:creationId xmlns:p14="http://schemas.microsoft.com/office/powerpoint/2010/main" val="33343321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5B928CC2-5707-2245-A014-FD9D5D9B31DF}"/>
              </a:ext>
            </a:extLst>
          </p:cNvPr>
          <p:cNvSpPr/>
          <p:nvPr/>
        </p:nvSpPr>
        <p:spPr>
          <a:xfrm>
            <a:off x="0" y="4693920"/>
            <a:ext cx="4572000" cy="52832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Content Placeholder 3">
            <a:extLst>
              <a:ext uri="{FF2B5EF4-FFF2-40B4-BE49-F238E27FC236}">
                <a16:creationId xmlns:a16="http://schemas.microsoft.com/office/drawing/2014/main" id="{30377DFD-C867-4778-8463-007BF9DB05A2}"/>
              </a:ext>
            </a:extLst>
          </p:cNvPr>
          <p:cNvPicPr>
            <a:picLocks noGrp="1" noChangeAspect="1"/>
          </p:cNvPicPr>
          <p:nvPr>
            <p:ph idx="1"/>
          </p:nvPr>
        </p:nvPicPr>
        <p:blipFill rotWithShape="1">
          <a:blip r:embed="rId2"/>
          <a:srcRect t="7727" b="6956"/>
          <a:stretch/>
        </p:blipFill>
        <p:spPr>
          <a:xfrm>
            <a:off x="1641562" y="1266902"/>
            <a:ext cx="5860875" cy="3750231"/>
          </a:xfrm>
          <a:prstGeom prst="rect">
            <a:avLst/>
          </a:prstGeom>
          <a:noFill/>
        </p:spPr>
      </p:pic>
      <p:sp>
        <p:nvSpPr>
          <p:cNvPr id="3" name="Title 2">
            <a:extLst>
              <a:ext uri="{FF2B5EF4-FFF2-40B4-BE49-F238E27FC236}">
                <a16:creationId xmlns:a16="http://schemas.microsoft.com/office/drawing/2014/main" id="{87A24BC9-260C-43AF-A64C-267CBD02CB5B}"/>
              </a:ext>
            </a:extLst>
          </p:cNvPr>
          <p:cNvSpPr>
            <a:spLocks noGrp="1"/>
          </p:cNvSpPr>
          <p:nvPr>
            <p:ph type="title"/>
          </p:nvPr>
        </p:nvSpPr>
        <p:spPr>
          <a:xfrm>
            <a:off x="1297861" y="126367"/>
            <a:ext cx="7364361" cy="994172"/>
          </a:xfrm>
          <a:prstGeom prst="rect">
            <a:avLst/>
          </a:prstGeom>
        </p:spPr>
        <p:txBody>
          <a:bodyPr anchor="ctr">
            <a:normAutofit/>
          </a:bodyPr>
          <a:lstStyle/>
          <a:p>
            <a:r>
              <a:rPr lang="en-US" dirty="0"/>
              <a:t>Reach out </a:t>
            </a:r>
          </a:p>
        </p:txBody>
      </p:sp>
    </p:spTree>
    <p:extLst>
      <p:ext uri="{BB962C8B-B14F-4D97-AF65-F5344CB8AC3E}">
        <p14:creationId xmlns:p14="http://schemas.microsoft.com/office/powerpoint/2010/main" val="3526847436"/>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a:extLst>
              <a:ext uri="{FF2B5EF4-FFF2-40B4-BE49-F238E27FC236}">
                <a16:creationId xmlns:a16="http://schemas.microsoft.com/office/drawing/2014/main" id="{7D8214C4-C117-4C5C-88D5-4BEC01E9B431}"/>
              </a:ext>
            </a:extLst>
          </p:cNvPr>
          <p:cNvPicPr>
            <a:picLocks noGrp="1" noChangeAspect="1"/>
          </p:cNvPicPr>
          <p:nvPr>
            <p:ph idx="1"/>
          </p:nvPr>
        </p:nvPicPr>
        <p:blipFill rotWithShape="1">
          <a:blip r:embed="rId2"/>
          <a:srcRect t="22542" b="35924"/>
          <a:stretch/>
        </p:blipFill>
        <p:spPr>
          <a:xfrm>
            <a:off x="1000598" y="1696720"/>
            <a:ext cx="7142804" cy="2225040"/>
          </a:xfrm>
          <a:prstGeom prst="rect">
            <a:avLst/>
          </a:prstGeom>
        </p:spPr>
      </p:pic>
      <p:sp>
        <p:nvSpPr>
          <p:cNvPr id="3" name="Title 2">
            <a:extLst>
              <a:ext uri="{FF2B5EF4-FFF2-40B4-BE49-F238E27FC236}">
                <a16:creationId xmlns:a16="http://schemas.microsoft.com/office/drawing/2014/main" id="{D6EA76CE-3CC9-4A5C-8FB9-74A10F179B05}"/>
              </a:ext>
            </a:extLst>
          </p:cNvPr>
          <p:cNvSpPr>
            <a:spLocks noGrp="1"/>
          </p:cNvSpPr>
          <p:nvPr>
            <p:ph type="title"/>
          </p:nvPr>
        </p:nvSpPr>
        <p:spPr/>
        <p:txBody>
          <a:bodyPr/>
          <a:lstStyle/>
          <a:p>
            <a:r>
              <a:rPr lang="en-US" dirty="0"/>
              <a:t>Resources</a:t>
            </a:r>
          </a:p>
        </p:txBody>
      </p:sp>
    </p:spTree>
    <p:extLst>
      <p:ext uri="{BB962C8B-B14F-4D97-AF65-F5344CB8AC3E}">
        <p14:creationId xmlns:p14="http://schemas.microsoft.com/office/powerpoint/2010/main" val="72780873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A3948543-902A-7B4E-A329-910C1A370189}"/>
              </a:ext>
            </a:extLst>
          </p:cNvPr>
          <p:cNvSpPr/>
          <p:nvPr/>
        </p:nvSpPr>
        <p:spPr>
          <a:xfrm>
            <a:off x="0" y="4693920"/>
            <a:ext cx="4572000" cy="52832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A screenshot of a social media post&#10;&#10;Description automatically generated">
            <a:extLst>
              <a:ext uri="{FF2B5EF4-FFF2-40B4-BE49-F238E27FC236}">
                <a16:creationId xmlns:a16="http://schemas.microsoft.com/office/drawing/2014/main" id="{873C643D-D27B-7A49-A9EA-C87894DB661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97951" y="0"/>
            <a:ext cx="6916809" cy="6980903"/>
          </a:xfrm>
          <a:prstGeom prst="rect">
            <a:avLst/>
          </a:prstGeom>
        </p:spPr>
      </p:pic>
      <p:sp>
        <p:nvSpPr>
          <p:cNvPr id="6" name="Rounded Rectangle 5">
            <a:extLst>
              <a:ext uri="{FF2B5EF4-FFF2-40B4-BE49-F238E27FC236}">
                <a16:creationId xmlns:a16="http://schemas.microsoft.com/office/drawing/2014/main" id="{E2BC9E87-8E26-4A42-8603-EF6625DF9656}"/>
              </a:ext>
            </a:extLst>
          </p:cNvPr>
          <p:cNvSpPr>
            <a:spLocks noChangeArrowheads="1"/>
          </p:cNvSpPr>
          <p:nvPr/>
        </p:nvSpPr>
        <p:spPr bwMode="auto">
          <a:xfrm>
            <a:off x="1334114" y="4194072"/>
            <a:ext cx="1802376" cy="348431"/>
          </a:xfrm>
          <a:prstGeom prst="roundRect">
            <a:avLst>
              <a:gd name="adj" fmla="val 16667"/>
            </a:avLst>
          </a:prstGeom>
          <a:noFill/>
          <a:ln w="88900">
            <a:solidFill>
              <a:srgbClr val="FF00FF"/>
            </a:solidFill>
            <a:round/>
            <a:headEnd/>
            <a:tailEnd/>
          </a:ln>
          <a:effectLst>
            <a:outerShdw blurRad="50800" dist="38100" dir="2700000" algn="tl" rotWithShape="0">
              <a:srgbClr val="000000">
                <a:alpha val="39998"/>
              </a:srgbClr>
            </a:outerShdw>
          </a:effectLst>
        </p:spPr>
        <p:txBody>
          <a:bodyPr/>
          <a:lstStyle/>
          <a:p>
            <a:pPr>
              <a:defRPr/>
            </a:pPr>
            <a:endParaRPr lang="en-US" sz="1350">
              <a:latin typeface="Arial" pitchFamily="-112" charset="0"/>
              <a:ea typeface="ヒラギノ角ゴ Pro W3" pitchFamily="-112" charset="-128"/>
            </a:endParaRPr>
          </a:p>
        </p:txBody>
      </p:sp>
      <p:sp>
        <p:nvSpPr>
          <p:cNvPr id="2" name="TextBox 1">
            <a:extLst>
              <a:ext uri="{FF2B5EF4-FFF2-40B4-BE49-F238E27FC236}">
                <a16:creationId xmlns:a16="http://schemas.microsoft.com/office/drawing/2014/main" id="{161E47C6-63EA-664F-BA24-E595C8FCFF05}"/>
              </a:ext>
            </a:extLst>
          </p:cNvPr>
          <p:cNvSpPr txBox="1"/>
          <p:nvPr/>
        </p:nvSpPr>
        <p:spPr>
          <a:xfrm>
            <a:off x="98030" y="1101687"/>
            <a:ext cx="2137272" cy="461665"/>
          </a:xfrm>
          <a:prstGeom prst="rect">
            <a:avLst/>
          </a:prstGeom>
          <a:noFill/>
        </p:spPr>
        <p:txBody>
          <a:bodyPr wrap="square" rtlCol="0">
            <a:spAutoFit/>
          </a:bodyPr>
          <a:lstStyle/>
          <a:p>
            <a:r>
              <a:rPr lang="en-US" sz="2400" dirty="0" err="1"/>
              <a:t>NCPerkins.org</a:t>
            </a:r>
            <a:endParaRPr lang="en-US" sz="2400" dirty="0"/>
          </a:p>
        </p:txBody>
      </p:sp>
    </p:spTree>
    <p:extLst>
      <p:ext uri="{BB962C8B-B14F-4D97-AF65-F5344CB8AC3E}">
        <p14:creationId xmlns:p14="http://schemas.microsoft.com/office/powerpoint/2010/main" val="38578232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heel(1)">
                                      <p:cBhvr>
                                        <p:cTn id="7" dur="1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a:extLst>
              <a:ext uri="{FF2B5EF4-FFF2-40B4-BE49-F238E27FC236}">
                <a16:creationId xmlns:a16="http://schemas.microsoft.com/office/drawing/2014/main" id="{987C8E91-7816-4584-A9BE-4296ECFBE3EC}"/>
              </a:ext>
            </a:extLst>
          </p:cNvPr>
          <p:cNvPicPr>
            <a:picLocks noGrp="1" noChangeAspect="1"/>
          </p:cNvPicPr>
          <p:nvPr>
            <p:ph idx="1"/>
          </p:nvPr>
        </p:nvPicPr>
        <p:blipFill rotWithShape="1">
          <a:blip r:embed="rId2"/>
          <a:srcRect t="8022" b="10504"/>
          <a:stretch/>
        </p:blipFill>
        <p:spPr>
          <a:xfrm>
            <a:off x="1605181" y="1293893"/>
            <a:ext cx="5933638" cy="3625798"/>
          </a:xfrm>
          <a:prstGeom prst="rect">
            <a:avLst/>
          </a:prstGeom>
        </p:spPr>
      </p:pic>
      <p:sp>
        <p:nvSpPr>
          <p:cNvPr id="3" name="Title 2">
            <a:extLst>
              <a:ext uri="{FF2B5EF4-FFF2-40B4-BE49-F238E27FC236}">
                <a16:creationId xmlns:a16="http://schemas.microsoft.com/office/drawing/2014/main" id="{B16EB2BE-8D1D-4104-B8C3-D0D1C3E5F1EA}"/>
              </a:ext>
            </a:extLst>
          </p:cNvPr>
          <p:cNvSpPr>
            <a:spLocks noGrp="1"/>
          </p:cNvSpPr>
          <p:nvPr>
            <p:ph type="title"/>
          </p:nvPr>
        </p:nvSpPr>
        <p:spPr/>
        <p:txBody>
          <a:bodyPr/>
          <a:lstStyle/>
          <a:p>
            <a:r>
              <a:rPr lang="en-US" dirty="0"/>
              <a:t>Resources</a:t>
            </a:r>
          </a:p>
        </p:txBody>
      </p:sp>
    </p:spTree>
    <p:extLst>
      <p:ext uri="{BB962C8B-B14F-4D97-AF65-F5344CB8AC3E}">
        <p14:creationId xmlns:p14="http://schemas.microsoft.com/office/powerpoint/2010/main" val="264903374"/>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a:extLst>
              <a:ext uri="{FF2B5EF4-FFF2-40B4-BE49-F238E27FC236}">
                <a16:creationId xmlns:a16="http://schemas.microsoft.com/office/drawing/2014/main" id="{731BFE21-F91B-4A57-A917-4C933AA38941}"/>
              </a:ext>
            </a:extLst>
          </p:cNvPr>
          <p:cNvPicPr>
            <a:picLocks noGrp="1" noChangeAspect="1"/>
          </p:cNvPicPr>
          <p:nvPr>
            <p:ph idx="1"/>
          </p:nvPr>
        </p:nvPicPr>
        <p:blipFill rotWithShape="1">
          <a:blip r:embed="rId2"/>
          <a:srcRect t="7430" b="14651"/>
          <a:stretch/>
        </p:blipFill>
        <p:spPr>
          <a:xfrm>
            <a:off x="1578570" y="1402080"/>
            <a:ext cx="5986859" cy="3498683"/>
          </a:xfrm>
          <a:prstGeom prst="rect">
            <a:avLst/>
          </a:prstGeom>
        </p:spPr>
      </p:pic>
      <p:sp>
        <p:nvSpPr>
          <p:cNvPr id="3" name="Title 2">
            <a:extLst>
              <a:ext uri="{FF2B5EF4-FFF2-40B4-BE49-F238E27FC236}">
                <a16:creationId xmlns:a16="http://schemas.microsoft.com/office/drawing/2014/main" id="{FACF4844-D606-4635-B24D-0DD7E3B95BB0}"/>
              </a:ext>
            </a:extLst>
          </p:cNvPr>
          <p:cNvSpPr>
            <a:spLocks noGrp="1"/>
          </p:cNvSpPr>
          <p:nvPr>
            <p:ph type="title"/>
          </p:nvPr>
        </p:nvSpPr>
        <p:spPr/>
        <p:txBody>
          <a:bodyPr/>
          <a:lstStyle/>
          <a:p>
            <a:r>
              <a:rPr lang="en-US" dirty="0"/>
              <a:t>Resources</a:t>
            </a:r>
          </a:p>
        </p:txBody>
      </p:sp>
    </p:spTree>
    <p:extLst>
      <p:ext uri="{BB962C8B-B14F-4D97-AF65-F5344CB8AC3E}">
        <p14:creationId xmlns:p14="http://schemas.microsoft.com/office/powerpoint/2010/main" val="3405700152"/>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a:extLst>
              <a:ext uri="{FF2B5EF4-FFF2-40B4-BE49-F238E27FC236}">
                <a16:creationId xmlns:a16="http://schemas.microsoft.com/office/drawing/2014/main" id="{E8E550BF-7CB3-4857-98E6-94C8016BE60A}"/>
              </a:ext>
            </a:extLst>
          </p:cNvPr>
          <p:cNvPicPr>
            <a:picLocks noGrp="1" noChangeAspect="1"/>
          </p:cNvPicPr>
          <p:nvPr>
            <p:ph idx="1"/>
          </p:nvPr>
        </p:nvPicPr>
        <p:blipFill rotWithShape="1">
          <a:blip r:embed="rId2"/>
          <a:srcRect t="2009" b="14355"/>
          <a:stretch/>
        </p:blipFill>
        <p:spPr>
          <a:xfrm>
            <a:off x="1666141" y="1280159"/>
            <a:ext cx="5811718" cy="3645533"/>
          </a:xfrm>
          <a:prstGeom prst="rect">
            <a:avLst/>
          </a:prstGeom>
        </p:spPr>
      </p:pic>
      <p:sp>
        <p:nvSpPr>
          <p:cNvPr id="3" name="Title 2">
            <a:extLst>
              <a:ext uri="{FF2B5EF4-FFF2-40B4-BE49-F238E27FC236}">
                <a16:creationId xmlns:a16="http://schemas.microsoft.com/office/drawing/2014/main" id="{4DE6BD19-A04B-4712-BF96-3065420F9357}"/>
              </a:ext>
            </a:extLst>
          </p:cNvPr>
          <p:cNvSpPr>
            <a:spLocks noGrp="1"/>
          </p:cNvSpPr>
          <p:nvPr>
            <p:ph type="title"/>
          </p:nvPr>
        </p:nvSpPr>
        <p:spPr/>
        <p:txBody>
          <a:bodyPr/>
          <a:lstStyle/>
          <a:p>
            <a:r>
              <a:rPr lang="en-US" dirty="0"/>
              <a:t>Resources</a:t>
            </a:r>
          </a:p>
        </p:txBody>
      </p:sp>
    </p:spTree>
    <p:extLst>
      <p:ext uri="{BB962C8B-B14F-4D97-AF65-F5344CB8AC3E}">
        <p14:creationId xmlns:p14="http://schemas.microsoft.com/office/powerpoint/2010/main" val="1640326825"/>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a:extLst>
              <a:ext uri="{FF2B5EF4-FFF2-40B4-BE49-F238E27FC236}">
                <a16:creationId xmlns:a16="http://schemas.microsoft.com/office/drawing/2014/main" id="{63DC92A2-754D-4E9B-9E84-157E28BD9AB8}"/>
              </a:ext>
            </a:extLst>
          </p:cNvPr>
          <p:cNvPicPr>
            <a:picLocks noGrp="1" noChangeAspect="1"/>
          </p:cNvPicPr>
          <p:nvPr>
            <p:ph idx="1"/>
          </p:nvPr>
        </p:nvPicPr>
        <p:blipFill rotWithShape="1">
          <a:blip r:embed="rId2"/>
          <a:srcRect t="3874" b="16674"/>
          <a:stretch/>
        </p:blipFill>
        <p:spPr>
          <a:xfrm>
            <a:off x="1508661" y="1276829"/>
            <a:ext cx="6126678" cy="3650771"/>
          </a:xfrm>
          <a:prstGeom prst="rect">
            <a:avLst/>
          </a:prstGeom>
        </p:spPr>
      </p:pic>
      <p:sp>
        <p:nvSpPr>
          <p:cNvPr id="3" name="Title 2">
            <a:extLst>
              <a:ext uri="{FF2B5EF4-FFF2-40B4-BE49-F238E27FC236}">
                <a16:creationId xmlns:a16="http://schemas.microsoft.com/office/drawing/2014/main" id="{5E4EE2E0-D4AE-4167-84C0-904D30A33FD1}"/>
              </a:ext>
            </a:extLst>
          </p:cNvPr>
          <p:cNvSpPr>
            <a:spLocks noGrp="1"/>
          </p:cNvSpPr>
          <p:nvPr>
            <p:ph type="title"/>
          </p:nvPr>
        </p:nvSpPr>
        <p:spPr/>
        <p:txBody>
          <a:bodyPr/>
          <a:lstStyle/>
          <a:p>
            <a:r>
              <a:rPr lang="en-US" dirty="0"/>
              <a:t>Resources</a:t>
            </a:r>
          </a:p>
        </p:txBody>
      </p:sp>
    </p:spTree>
    <p:extLst>
      <p:ext uri="{BB962C8B-B14F-4D97-AF65-F5344CB8AC3E}">
        <p14:creationId xmlns:p14="http://schemas.microsoft.com/office/powerpoint/2010/main" val="188385570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A99FA8B6-3B6E-FC46-BB0F-AFE9E8FEE0C8}"/>
              </a:ext>
            </a:extLst>
          </p:cNvPr>
          <p:cNvSpPr/>
          <p:nvPr/>
        </p:nvSpPr>
        <p:spPr>
          <a:xfrm>
            <a:off x="0" y="4693920"/>
            <a:ext cx="4572000" cy="52832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descr="A screenshot of a social media post&#10;&#10;Description automatically generated">
            <a:extLst>
              <a:ext uri="{FF2B5EF4-FFF2-40B4-BE49-F238E27FC236}">
                <a16:creationId xmlns:a16="http://schemas.microsoft.com/office/drawing/2014/main" id="{CE39DC1A-1D64-8E43-8EE7-4CEFAFDE4A0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91381" y="-1"/>
            <a:ext cx="6816203" cy="6930499"/>
          </a:xfrm>
          <a:prstGeom prst="rect">
            <a:avLst/>
          </a:prstGeom>
        </p:spPr>
      </p:pic>
      <p:sp>
        <p:nvSpPr>
          <p:cNvPr id="6" name="Rounded Rectangle 5">
            <a:extLst>
              <a:ext uri="{FF2B5EF4-FFF2-40B4-BE49-F238E27FC236}">
                <a16:creationId xmlns:a16="http://schemas.microsoft.com/office/drawing/2014/main" id="{E2BC9E87-8E26-4A42-8603-EF6625DF9656}"/>
              </a:ext>
            </a:extLst>
          </p:cNvPr>
          <p:cNvSpPr>
            <a:spLocks noChangeArrowheads="1"/>
          </p:cNvSpPr>
          <p:nvPr/>
        </p:nvSpPr>
        <p:spPr bwMode="auto">
          <a:xfrm>
            <a:off x="1454216" y="2579594"/>
            <a:ext cx="1802376" cy="348431"/>
          </a:xfrm>
          <a:prstGeom prst="roundRect">
            <a:avLst>
              <a:gd name="adj" fmla="val 16667"/>
            </a:avLst>
          </a:prstGeom>
          <a:noFill/>
          <a:ln w="88900">
            <a:solidFill>
              <a:srgbClr val="FF00FF"/>
            </a:solidFill>
            <a:round/>
            <a:headEnd/>
            <a:tailEnd/>
          </a:ln>
          <a:effectLst>
            <a:outerShdw blurRad="50800" dist="38100" dir="2700000" algn="tl" rotWithShape="0">
              <a:srgbClr val="000000">
                <a:alpha val="39998"/>
              </a:srgbClr>
            </a:outerShdw>
          </a:effectLst>
        </p:spPr>
        <p:txBody>
          <a:bodyPr/>
          <a:lstStyle/>
          <a:p>
            <a:pPr>
              <a:defRPr/>
            </a:pPr>
            <a:endParaRPr lang="en-US" sz="1350">
              <a:latin typeface="Arial" pitchFamily="-112" charset="0"/>
              <a:ea typeface="ヒラギノ角ゴ Pro W3" pitchFamily="-112" charset="-128"/>
            </a:endParaRPr>
          </a:p>
        </p:txBody>
      </p:sp>
    </p:spTree>
    <p:extLst>
      <p:ext uri="{BB962C8B-B14F-4D97-AF65-F5344CB8AC3E}">
        <p14:creationId xmlns:p14="http://schemas.microsoft.com/office/powerpoint/2010/main" val="21035599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heel(1)">
                                      <p:cBhvr>
                                        <p:cTn id="7" dur="1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DBAAD935-C371-CB47-BB9C-879BAF9B912F}"/>
              </a:ext>
            </a:extLst>
          </p:cNvPr>
          <p:cNvSpPr/>
          <p:nvPr/>
        </p:nvSpPr>
        <p:spPr>
          <a:xfrm>
            <a:off x="0" y="4693920"/>
            <a:ext cx="4572000" cy="52832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descr="A screenshot of a social media post&#10;&#10;Description automatically generated">
            <a:extLst>
              <a:ext uri="{FF2B5EF4-FFF2-40B4-BE49-F238E27FC236}">
                <a16:creationId xmlns:a16="http://schemas.microsoft.com/office/drawing/2014/main" id="{05985D6E-5D45-3E46-84D8-34810279437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46257" y="0"/>
            <a:ext cx="7051486" cy="5143500"/>
          </a:xfrm>
          <a:prstGeom prst="rect">
            <a:avLst/>
          </a:prstGeom>
        </p:spPr>
      </p:pic>
    </p:spTree>
    <p:extLst>
      <p:ext uri="{BB962C8B-B14F-4D97-AF65-F5344CB8AC3E}">
        <p14:creationId xmlns:p14="http://schemas.microsoft.com/office/powerpoint/2010/main" val="3880379404"/>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System Office Template 2017" id="{5F043DD8-DC3E-4F6A-B287-81D6F7FF38E2}" vid="{804B3A4D-A4A7-49E1-8361-FD47AD0B82D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System Office Template 2017</Template>
  <TotalTime>0</TotalTime>
  <Words>6630</Words>
  <Application>Microsoft Macintosh PowerPoint</Application>
  <PresentationFormat>On-screen Show (16:9)</PresentationFormat>
  <Paragraphs>936</Paragraphs>
  <Slides>73</Slides>
  <Notes>62</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73</vt:i4>
      </vt:variant>
    </vt:vector>
  </HeadingPairs>
  <TitlesOfParts>
    <vt:vector size="79" baseType="lpstr">
      <vt:lpstr>Arial</vt:lpstr>
      <vt:lpstr>Calibri</vt:lpstr>
      <vt:lpstr>Calibri Light</vt:lpstr>
      <vt:lpstr>HelvLight</vt:lpstr>
      <vt:lpstr>Times New Roman</vt:lpstr>
      <vt:lpstr>Office Theme</vt:lpstr>
      <vt:lpstr>Community College Connections</vt:lpstr>
      <vt:lpstr>Raising the Awareness of Career Pathways in North Carolina</vt:lpstr>
      <vt:lpstr>The High School to Community College Articulation Agreement</vt:lpstr>
      <vt:lpstr>Articulation =  Joining Parts Together</vt:lpstr>
      <vt:lpstr>Which Articulation Agreement?</vt:lpstr>
      <vt:lpstr>Articulation Agreement  (Perkins Act of 2006 amended in 2019) </vt:lpstr>
      <vt:lpstr>PowerPoint Presentation</vt:lpstr>
      <vt:lpstr>PowerPoint Presentation</vt:lpstr>
      <vt:lpstr>PowerPoint Presentation</vt:lpstr>
      <vt:lpstr>Criteria to Award Articulation Credit</vt:lpstr>
      <vt:lpstr>Program of Study</vt:lpstr>
      <vt:lpstr>Program of Study Mechanical Engineering</vt:lpstr>
      <vt:lpstr>NC Articulation Agreement History</vt:lpstr>
      <vt:lpstr>Articulation Update Process</vt:lpstr>
      <vt:lpstr>Local Agreements</vt:lpstr>
      <vt:lpstr>PowerPoint Presentation</vt:lpstr>
      <vt:lpstr>PowerPoint Presentation</vt:lpstr>
      <vt:lpstr>Questions??</vt:lpstr>
      <vt:lpstr>Work-Based Learning</vt:lpstr>
      <vt:lpstr>CTE in NC</vt:lpstr>
      <vt:lpstr>Work-Based Learning</vt:lpstr>
      <vt:lpstr>What is Work-Based Learning?</vt:lpstr>
      <vt:lpstr>What is Work-Based Learning in NC?</vt:lpstr>
      <vt:lpstr>Benefit for Students</vt:lpstr>
      <vt:lpstr>Benefit for Employers</vt:lpstr>
      <vt:lpstr>Benefit for Teachers</vt:lpstr>
      <vt:lpstr>Benefit for Community</vt:lpstr>
      <vt:lpstr>Job Shadowing</vt:lpstr>
      <vt:lpstr>Long-term WBL</vt:lpstr>
      <vt:lpstr>Cooperative Education vs Internship</vt:lpstr>
      <vt:lpstr>Paid vs Unpaid Internship</vt:lpstr>
      <vt:lpstr>Cooperative Education</vt:lpstr>
      <vt:lpstr>Internship</vt:lpstr>
      <vt:lpstr>Service Learning</vt:lpstr>
      <vt:lpstr>Apprenticeship</vt:lpstr>
      <vt:lpstr>Mentorship</vt:lpstr>
      <vt:lpstr>Credit for WBL</vt:lpstr>
      <vt:lpstr>Why is WBL Important?</vt:lpstr>
      <vt:lpstr>Begin with the End in Mind</vt:lpstr>
      <vt:lpstr>2018 NC Employer Needs Survey</vt:lpstr>
      <vt:lpstr>Hiring Difficulties</vt:lpstr>
      <vt:lpstr>Partners</vt:lpstr>
      <vt:lpstr>Local and Regional Employment Services</vt:lpstr>
      <vt:lpstr>Be Proactive</vt:lpstr>
      <vt:lpstr>Start</vt:lpstr>
      <vt:lpstr>Strategies for Engaging Employers </vt:lpstr>
      <vt:lpstr>Strategies for Engaging Employers </vt:lpstr>
      <vt:lpstr>Be Aware of</vt:lpstr>
      <vt:lpstr>Be Aware of</vt:lpstr>
      <vt:lpstr>PowerPoint Presentation</vt:lpstr>
      <vt:lpstr>Questions??</vt:lpstr>
      <vt:lpstr>Career and College Promise (CCP) Program</vt:lpstr>
      <vt:lpstr>PowerPoint Presentation</vt:lpstr>
      <vt:lpstr>Why I do what I do…</vt:lpstr>
      <vt:lpstr>Career and College Promise</vt:lpstr>
      <vt:lpstr>Career and College Promise</vt:lpstr>
      <vt:lpstr>Career and College Promise</vt:lpstr>
      <vt:lpstr>Career and College Promise</vt:lpstr>
      <vt:lpstr>Career and College Promise Program Opportunities</vt:lpstr>
      <vt:lpstr>Career and College Promise</vt:lpstr>
      <vt:lpstr>Career and College Promise</vt:lpstr>
      <vt:lpstr>Career and College Promise</vt:lpstr>
      <vt:lpstr>Career and College Promise</vt:lpstr>
      <vt:lpstr>CDCs and CCP</vt:lpstr>
      <vt:lpstr>Success!</vt:lpstr>
      <vt:lpstr>Questions??</vt:lpstr>
      <vt:lpstr>Community College Connections</vt:lpstr>
      <vt:lpstr>Reach out </vt:lpstr>
      <vt:lpstr>Resources</vt:lpstr>
      <vt:lpstr>Resources</vt:lpstr>
      <vt:lpstr>Resources</vt:lpstr>
      <vt:lpstr>Resources</vt:lpstr>
      <vt:lpstr>Resources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keywords/>
  <cp:lastModifiedBy/>
  <cp:revision>1</cp:revision>
  <cp:lastPrinted>2019-10-17T11:26:38Z</cp:lastPrinted>
  <dcterms:created xsi:type="dcterms:W3CDTF">2017-04-24T19:18:55Z</dcterms:created>
  <dcterms:modified xsi:type="dcterms:W3CDTF">2020-03-12T11:10:30Z</dcterms:modified>
</cp:coreProperties>
</file>