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34" r:id="rId2"/>
    <p:sldId id="567" r:id="rId3"/>
    <p:sldId id="257" r:id="rId4"/>
    <p:sldId id="259" r:id="rId5"/>
    <p:sldId id="258" r:id="rId6"/>
    <p:sldId id="260" r:id="rId7"/>
    <p:sldId id="53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111"/>
    <a:srgbClr val="0531FF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041A1C-C04E-F24D-AF48-C19FA2CC1A79}" v="49" dt="2018-08-13T12:12:17.2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0373" autoAdjust="0"/>
    <p:restoredTop sz="86454"/>
  </p:normalViewPr>
  <p:slideViewPr>
    <p:cSldViewPr snapToGrid="0">
      <p:cViewPr varScale="1">
        <p:scale>
          <a:sx n="97" d="100"/>
          <a:sy n="97" d="100"/>
        </p:scale>
        <p:origin x="752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237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Droessler" userId="625c3661-9d64-47fa-b83c-4b49393bd161" providerId="ADAL" clId="{2D041A1C-C04E-F24D-AF48-C19FA2CC1A79}"/>
    <pc:docChg chg="addSld delSld modSld">
      <pc:chgData name="Chris Droessler" userId="625c3661-9d64-47fa-b83c-4b49393bd161" providerId="ADAL" clId="{2D041A1C-C04E-F24D-AF48-C19FA2CC1A79}" dt="2018-08-13T12:12:17.261" v="48" actId="2696"/>
      <pc:docMkLst>
        <pc:docMk/>
      </pc:docMkLst>
      <pc:sldChg chg="add del modTransition">
        <pc:chgData name="Chris Droessler" userId="625c3661-9d64-47fa-b83c-4b49393bd161" providerId="ADAL" clId="{2D041A1C-C04E-F24D-AF48-C19FA2CC1A79}" dt="2018-08-13T12:09:47.294" v="40" actId="2696"/>
        <pc:sldMkLst>
          <pc:docMk/>
          <pc:sldMk cId="3425841902" sldId="256"/>
        </pc:sldMkLst>
      </pc:sldChg>
      <pc:sldChg chg="addSp delSp modSp add modTransition">
        <pc:chgData name="Chris Droessler" userId="625c3661-9d64-47fa-b83c-4b49393bd161" providerId="ADAL" clId="{2D041A1C-C04E-F24D-AF48-C19FA2CC1A79}" dt="2018-08-13T12:09:58.922" v="43" actId="20577"/>
        <pc:sldMkLst>
          <pc:docMk/>
          <pc:sldMk cId="3801126908" sldId="257"/>
        </pc:sldMkLst>
        <pc:spChg chg="mod">
          <ac:chgData name="Chris Droessler" userId="625c3661-9d64-47fa-b83c-4b49393bd161" providerId="ADAL" clId="{2D041A1C-C04E-F24D-AF48-C19FA2CC1A79}" dt="2018-08-13T12:09:58.922" v="43" actId="20577"/>
          <ac:spMkLst>
            <pc:docMk/>
            <pc:sldMk cId="3801126908" sldId="257"/>
            <ac:spMk id="3" creationId="{337C3587-2DBE-47C3-A267-B5B005E0EEF6}"/>
          </ac:spMkLst>
        </pc:spChg>
        <pc:spChg chg="add del mod">
          <ac:chgData name="Chris Droessler" userId="625c3661-9d64-47fa-b83c-4b49393bd161" providerId="ADAL" clId="{2D041A1C-C04E-F24D-AF48-C19FA2CC1A79}" dt="2018-08-13T12:09:50.327" v="41"/>
          <ac:spMkLst>
            <pc:docMk/>
            <pc:sldMk cId="3801126908" sldId="257"/>
            <ac:spMk id="4" creationId="{069D96D2-DA60-6F4F-8C87-B4CA8C640C91}"/>
          </ac:spMkLst>
        </pc:spChg>
        <pc:spChg chg="add del mod">
          <ac:chgData name="Chris Droessler" userId="625c3661-9d64-47fa-b83c-4b49393bd161" providerId="ADAL" clId="{2D041A1C-C04E-F24D-AF48-C19FA2CC1A79}" dt="2018-08-13T12:09:50.327" v="41"/>
          <ac:spMkLst>
            <pc:docMk/>
            <pc:sldMk cId="3801126908" sldId="257"/>
            <ac:spMk id="5" creationId="{C3BA341A-AE9F-634E-937C-5D5C64599F9A}"/>
          </ac:spMkLst>
        </pc:spChg>
      </pc:sldChg>
      <pc:sldChg chg="modSp add modTransition">
        <pc:chgData name="Chris Droessler" userId="625c3661-9d64-47fa-b83c-4b49393bd161" providerId="ADAL" clId="{2D041A1C-C04E-F24D-AF48-C19FA2CC1A79}" dt="2018-08-13T12:10:52.877" v="46" actId="20577"/>
        <pc:sldMkLst>
          <pc:docMk/>
          <pc:sldMk cId="2057055946" sldId="258"/>
        </pc:sldMkLst>
        <pc:spChg chg="mod">
          <ac:chgData name="Chris Droessler" userId="625c3661-9d64-47fa-b83c-4b49393bd161" providerId="ADAL" clId="{2D041A1C-C04E-F24D-AF48-C19FA2CC1A79}" dt="2018-08-13T12:10:52.877" v="46" actId="20577"/>
          <ac:spMkLst>
            <pc:docMk/>
            <pc:sldMk cId="2057055946" sldId="258"/>
            <ac:spMk id="3" creationId="{9DE1FDFF-71EA-4EE1-9C72-860616E11A5D}"/>
          </ac:spMkLst>
        </pc:spChg>
      </pc:sldChg>
      <pc:sldChg chg="add modTransition">
        <pc:chgData name="Chris Droessler" userId="625c3661-9d64-47fa-b83c-4b49393bd161" providerId="ADAL" clId="{2D041A1C-C04E-F24D-AF48-C19FA2CC1A79}" dt="2018-08-13T12:09:27.472" v="39"/>
        <pc:sldMkLst>
          <pc:docMk/>
          <pc:sldMk cId="2756638966" sldId="259"/>
        </pc:sldMkLst>
      </pc:sldChg>
      <pc:sldChg chg="add modTransition">
        <pc:chgData name="Chris Droessler" userId="625c3661-9d64-47fa-b83c-4b49393bd161" providerId="ADAL" clId="{2D041A1C-C04E-F24D-AF48-C19FA2CC1A79}" dt="2018-08-13T12:09:27.472" v="39"/>
        <pc:sldMkLst>
          <pc:docMk/>
          <pc:sldMk cId="3739332934" sldId="260"/>
        </pc:sldMkLst>
      </pc:sldChg>
      <pc:sldChg chg="del">
        <pc:chgData name="Chris Droessler" userId="625c3661-9d64-47fa-b83c-4b49393bd161" providerId="ADAL" clId="{2D041A1C-C04E-F24D-AF48-C19FA2CC1A79}" dt="2018-08-13T12:03:32.469" v="31" actId="2696"/>
        <pc:sldMkLst>
          <pc:docMk/>
          <pc:sldMk cId="3749007731" sldId="321"/>
        </pc:sldMkLst>
      </pc:sldChg>
      <pc:sldChg chg="del">
        <pc:chgData name="Chris Droessler" userId="625c3661-9d64-47fa-b83c-4b49393bd161" providerId="ADAL" clId="{2D041A1C-C04E-F24D-AF48-C19FA2CC1A79}" dt="2018-08-13T12:03:42.685" v="37" actId="2696"/>
        <pc:sldMkLst>
          <pc:docMk/>
          <pc:sldMk cId="714146321" sldId="322"/>
        </pc:sldMkLst>
      </pc:sldChg>
      <pc:sldChg chg="del">
        <pc:chgData name="Chris Droessler" userId="625c3661-9d64-47fa-b83c-4b49393bd161" providerId="ADAL" clId="{2D041A1C-C04E-F24D-AF48-C19FA2CC1A79}" dt="2018-08-13T12:03:42.108" v="36" actId="2696"/>
        <pc:sldMkLst>
          <pc:docMk/>
          <pc:sldMk cId="4228376845" sldId="323"/>
        </pc:sldMkLst>
      </pc:sldChg>
      <pc:sldChg chg="del">
        <pc:chgData name="Chris Droessler" userId="625c3661-9d64-47fa-b83c-4b49393bd161" providerId="ADAL" clId="{2D041A1C-C04E-F24D-AF48-C19FA2CC1A79}" dt="2018-08-13T12:03:31.600" v="30" actId="2696"/>
        <pc:sldMkLst>
          <pc:docMk/>
          <pc:sldMk cId="3739240912" sldId="379"/>
        </pc:sldMkLst>
      </pc:sldChg>
      <pc:sldChg chg="modSp">
        <pc:chgData name="Chris Droessler" userId="625c3661-9d64-47fa-b83c-4b49393bd161" providerId="ADAL" clId="{2D041A1C-C04E-F24D-AF48-C19FA2CC1A79}" dt="2018-08-13T12:03:00.397" v="19" actId="20577"/>
        <pc:sldMkLst>
          <pc:docMk/>
          <pc:sldMk cId="971664512" sldId="534"/>
        </pc:sldMkLst>
        <pc:spChg chg="mod">
          <ac:chgData name="Chris Droessler" userId="625c3661-9d64-47fa-b83c-4b49393bd161" providerId="ADAL" clId="{2D041A1C-C04E-F24D-AF48-C19FA2CC1A79}" dt="2018-08-13T12:02:55.116" v="18" actId="20577"/>
          <ac:spMkLst>
            <pc:docMk/>
            <pc:sldMk cId="971664512" sldId="534"/>
            <ac:spMk id="2" creationId="{00000000-0000-0000-0000-000000000000}"/>
          </ac:spMkLst>
        </pc:spChg>
        <pc:spChg chg="mod">
          <ac:chgData name="Chris Droessler" userId="625c3661-9d64-47fa-b83c-4b49393bd161" providerId="ADAL" clId="{2D041A1C-C04E-F24D-AF48-C19FA2CC1A79}" dt="2018-08-13T12:03:00.397" v="19" actId="20577"/>
          <ac:spMkLst>
            <pc:docMk/>
            <pc:sldMk cId="971664512" sldId="534"/>
            <ac:spMk id="3" creationId="{00000000-0000-0000-0000-000000000000}"/>
          </ac:spMkLst>
        </pc:spChg>
      </pc:sldChg>
      <pc:sldChg chg="add del">
        <pc:chgData name="Chris Droessler" userId="625c3661-9d64-47fa-b83c-4b49393bd161" providerId="ADAL" clId="{2D041A1C-C04E-F24D-AF48-C19FA2CC1A79}" dt="2018-08-13T12:12:17.261" v="48" actId="2696"/>
        <pc:sldMkLst>
          <pc:docMk/>
          <pc:sldMk cId="3890626653" sldId="535"/>
        </pc:sldMkLst>
      </pc:sldChg>
      <pc:sldChg chg="del">
        <pc:chgData name="Chris Droessler" userId="625c3661-9d64-47fa-b83c-4b49393bd161" providerId="ADAL" clId="{2D041A1C-C04E-F24D-AF48-C19FA2CC1A79}" dt="2018-08-13T12:03:26.766" v="26" actId="2696"/>
        <pc:sldMkLst>
          <pc:docMk/>
          <pc:sldMk cId="1420168361" sldId="537"/>
        </pc:sldMkLst>
      </pc:sldChg>
      <pc:sldChg chg="del">
        <pc:chgData name="Chris Droessler" userId="625c3661-9d64-47fa-b83c-4b49393bd161" providerId="ADAL" clId="{2D041A1C-C04E-F24D-AF48-C19FA2CC1A79}" dt="2018-08-13T12:03:39.196" v="33" actId="2696"/>
        <pc:sldMkLst>
          <pc:docMk/>
          <pc:sldMk cId="1560182474" sldId="549"/>
        </pc:sldMkLst>
      </pc:sldChg>
      <pc:sldChg chg="del">
        <pc:chgData name="Chris Droessler" userId="625c3661-9d64-47fa-b83c-4b49393bd161" providerId="ADAL" clId="{2D041A1C-C04E-F24D-AF48-C19FA2CC1A79}" dt="2018-08-13T12:03:20.380" v="24" actId="2696"/>
        <pc:sldMkLst>
          <pc:docMk/>
          <pc:sldMk cId="4220822222" sldId="551"/>
        </pc:sldMkLst>
      </pc:sldChg>
      <pc:sldChg chg="del">
        <pc:chgData name="Chris Droessler" userId="625c3661-9d64-47fa-b83c-4b49393bd161" providerId="ADAL" clId="{2D041A1C-C04E-F24D-AF48-C19FA2CC1A79}" dt="2018-08-13T12:03:24.793" v="25" actId="2696"/>
        <pc:sldMkLst>
          <pc:docMk/>
          <pc:sldMk cId="188484592" sldId="555"/>
        </pc:sldMkLst>
      </pc:sldChg>
      <pc:sldChg chg="del">
        <pc:chgData name="Chris Droessler" userId="625c3661-9d64-47fa-b83c-4b49393bd161" providerId="ADAL" clId="{2D041A1C-C04E-F24D-AF48-C19FA2CC1A79}" dt="2018-08-13T12:03:28.472" v="27" actId="2696"/>
        <pc:sldMkLst>
          <pc:docMk/>
          <pc:sldMk cId="2086267171" sldId="560"/>
        </pc:sldMkLst>
      </pc:sldChg>
      <pc:sldChg chg="del">
        <pc:chgData name="Chris Droessler" userId="625c3661-9d64-47fa-b83c-4b49393bd161" providerId="ADAL" clId="{2D041A1C-C04E-F24D-AF48-C19FA2CC1A79}" dt="2018-08-13T12:03:29.536" v="28" actId="2696"/>
        <pc:sldMkLst>
          <pc:docMk/>
          <pc:sldMk cId="2709669837" sldId="561"/>
        </pc:sldMkLst>
      </pc:sldChg>
      <pc:sldChg chg="del">
        <pc:chgData name="Chris Droessler" userId="625c3661-9d64-47fa-b83c-4b49393bd161" providerId="ADAL" clId="{2D041A1C-C04E-F24D-AF48-C19FA2CC1A79}" dt="2018-08-13T12:03:30.510" v="29" actId="2696"/>
        <pc:sldMkLst>
          <pc:docMk/>
          <pc:sldMk cId="2531437706" sldId="562"/>
        </pc:sldMkLst>
      </pc:sldChg>
      <pc:sldChg chg="del">
        <pc:chgData name="Chris Droessler" userId="625c3661-9d64-47fa-b83c-4b49393bd161" providerId="ADAL" clId="{2D041A1C-C04E-F24D-AF48-C19FA2CC1A79}" dt="2018-08-13T12:03:40.196" v="34" actId="2696"/>
        <pc:sldMkLst>
          <pc:docMk/>
          <pc:sldMk cId="2424043720" sldId="563"/>
        </pc:sldMkLst>
      </pc:sldChg>
      <pc:sldChg chg="del">
        <pc:chgData name="Chris Droessler" userId="625c3661-9d64-47fa-b83c-4b49393bd161" providerId="ADAL" clId="{2D041A1C-C04E-F24D-AF48-C19FA2CC1A79}" dt="2018-08-13T12:03:41.477" v="35" actId="2696"/>
        <pc:sldMkLst>
          <pc:docMk/>
          <pc:sldMk cId="1701167664" sldId="565"/>
        </pc:sldMkLst>
      </pc:sldChg>
      <pc:sldChg chg="del">
        <pc:chgData name="Chris Droessler" userId="625c3661-9d64-47fa-b83c-4b49393bd161" providerId="ADAL" clId="{2D041A1C-C04E-F24D-AF48-C19FA2CC1A79}" dt="2018-08-13T12:03:37.941" v="32" actId="2696"/>
        <pc:sldMkLst>
          <pc:docMk/>
          <pc:sldMk cId="2472366226" sldId="566"/>
        </pc:sldMkLst>
      </pc:sldChg>
      <pc:sldChg chg="add">
        <pc:chgData name="Chris Droessler" userId="625c3661-9d64-47fa-b83c-4b49393bd161" providerId="ADAL" clId="{2D041A1C-C04E-F24D-AF48-C19FA2CC1A79}" dt="2018-08-13T12:11:56.818" v="47"/>
        <pc:sldMkLst>
          <pc:docMk/>
          <pc:sldMk cId="609424087" sldId="567"/>
        </pc:sldMkLst>
      </pc:sldChg>
      <pc:sldChg chg="del">
        <pc:chgData name="Chris Droessler" userId="625c3661-9d64-47fa-b83c-4b49393bd161" providerId="ADAL" clId="{2D041A1C-C04E-F24D-AF48-C19FA2CC1A79}" dt="2018-08-13T12:03:13.800" v="20" actId="2696"/>
        <pc:sldMkLst>
          <pc:docMk/>
          <pc:sldMk cId="2716179171" sldId="567"/>
        </pc:sldMkLst>
      </pc:sldChg>
      <pc:sldChg chg="del">
        <pc:chgData name="Chris Droessler" userId="625c3661-9d64-47fa-b83c-4b49393bd161" providerId="ADAL" clId="{2D041A1C-C04E-F24D-AF48-C19FA2CC1A79}" dt="2018-08-13T12:03:15.298" v="21" actId="2696"/>
        <pc:sldMkLst>
          <pc:docMk/>
          <pc:sldMk cId="2015156198" sldId="568"/>
        </pc:sldMkLst>
      </pc:sldChg>
      <pc:sldChg chg="del">
        <pc:chgData name="Chris Droessler" userId="625c3661-9d64-47fa-b83c-4b49393bd161" providerId="ADAL" clId="{2D041A1C-C04E-F24D-AF48-C19FA2CC1A79}" dt="2018-08-13T12:03:16.706" v="22" actId="2696"/>
        <pc:sldMkLst>
          <pc:docMk/>
          <pc:sldMk cId="3260355171" sldId="569"/>
        </pc:sldMkLst>
      </pc:sldChg>
      <pc:sldChg chg="del">
        <pc:chgData name="Chris Droessler" userId="625c3661-9d64-47fa-b83c-4b49393bd161" providerId="ADAL" clId="{2D041A1C-C04E-F24D-AF48-C19FA2CC1A79}" dt="2018-08-13T12:03:17.798" v="23" actId="2696"/>
        <pc:sldMkLst>
          <pc:docMk/>
          <pc:sldMk cId="2671914771" sldId="570"/>
        </pc:sldMkLst>
      </pc:sldChg>
    </pc:docChg>
  </pc:docChgLst>
  <pc:docChgLst>
    <pc:chgData name="Chris Droessler" userId="625c3661-9d64-47fa-b83c-4b49393bd161" providerId="ADAL" clId="{E47475AD-FC76-3344-89D5-BA95494EF318}"/>
    <pc:docChg chg="modSld">
      <pc:chgData name="Chris Droessler" userId="625c3661-9d64-47fa-b83c-4b49393bd161" providerId="ADAL" clId="{E47475AD-FC76-3344-89D5-BA95494EF318}" dt="2018-07-27T14:45:23.118" v="30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B6F52-CC10-4425-9195-EDF28B435798}" type="datetimeFigureOut">
              <a:rPr lang="en-US" smtClean="0"/>
              <a:t>8/13/18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11C28-737F-4457-9FE5-6826B7F32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46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D3CF6-D097-446F-BA20-84B1F837E572}" type="datetimeFigureOut">
              <a:rPr lang="en-US" smtClean="0"/>
              <a:t>8/13/18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D8DC-3CCA-4826-966D-69131461E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096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48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6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2452500"/>
            <a:ext cx="7336465" cy="1428500"/>
          </a:xfrm>
        </p:spPr>
        <p:txBody>
          <a:bodyPr anchor="b">
            <a:normAutofit/>
          </a:bodyPr>
          <a:lstStyle>
            <a:lvl1pPr algn="ctr">
              <a:defRPr sz="4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399" y="3881000"/>
            <a:ext cx="7336465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733354" y="489262"/>
            <a:ext cx="6025812" cy="11019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</a:p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733354" y="1864894"/>
            <a:ext cx="5705475" cy="25290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498914" cy="169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6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8/13/18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49" y="297662"/>
            <a:ext cx="971180" cy="1460496"/>
          </a:xfrm>
          <a:prstGeom prst="rect">
            <a:avLst/>
          </a:prstGeom>
        </p:spPr>
      </p:pic>
      <p:cxnSp>
        <p:nvCxnSpPr>
          <p:cNvPr id="10" name="Straight Connector 9" title="Gold Line"/>
          <p:cNvCxnSpPr/>
          <p:nvPr userDrawn="1"/>
        </p:nvCxnSpPr>
        <p:spPr>
          <a:xfrm flipV="1">
            <a:off x="1455549" y="1716352"/>
            <a:ext cx="7059802" cy="13623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61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8/13/18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16174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5426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5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141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61204"/>
            <a:ext cx="7886700" cy="4731671"/>
          </a:xfrm>
        </p:spPr>
        <p:txBody>
          <a:bodyPr>
            <a:normAutofit/>
          </a:bodyPr>
          <a:lstStyle>
            <a:lvl1pPr marL="233363" indent="-233363">
              <a:lnSpc>
                <a:spcPct val="100000"/>
              </a:lnSpc>
              <a:spcBef>
                <a:spcPts val="600"/>
              </a:spcBef>
              <a:tabLst/>
              <a:defRPr sz="2800"/>
            </a:lvl1pPr>
            <a:lvl2pPr marL="458788" indent="-201613">
              <a:lnSpc>
                <a:spcPct val="100000"/>
              </a:lnSpc>
              <a:spcBef>
                <a:spcPts val="300"/>
              </a:spcBef>
              <a:tabLst/>
              <a:defRPr sz="2400"/>
            </a:lvl2pPr>
            <a:lvl3pPr marL="692150" indent="-177800">
              <a:lnSpc>
                <a:spcPct val="100000"/>
              </a:lnSpc>
              <a:spcBef>
                <a:spcPts val="300"/>
              </a:spcBef>
              <a:tabLst/>
              <a:defRPr sz="2200"/>
            </a:lvl3pPr>
            <a:lvl4pPr marL="976313" indent="-204788">
              <a:lnSpc>
                <a:spcPct val="100000"/>
              </a:lnSpc>
              <a:spcBef>
                <a:spcPts val="300"/>
              </a:spcBef>
              <a:tabLst/>
              <a:defRPr sz="2000"/>
            </a:lvl4pPr>
            <a:lvl5pPr marL="1200150" indent="-171450">
              <a:lnSpc>
                <a:spcPct val="100000"/>
              </a:lnSpc>
              <a:spcBef>
                <a:spcPts val="300"/>
              </a:spcBef>
              <a:tabLst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3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15537" y="6492875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" y="6425308"/>
            <a:ext cx="316698" cy="35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93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4"/>
            <a:ext cx="3868340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4"/>
            <a:ext cx="3887391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5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82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4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8/13/18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2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8/13/18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4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5549" y="365129"/>
            <a:ext cx="70598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  <a:b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78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4000" b="1" kern="1200">
          <a:ln w="0">
            <a:solidFill>
              <a:schemeClr val="accent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Perkins Reserve Funds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August 13, 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97" y="4750826"/>
            <a:ext cx="6238568" cy="19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66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7530AC7-A665-DB43-A624-0F497A640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Darice McDougald</a:t>
            </a:r>
          </a:p>
          <a:p>
            <a:r>
              <a:rPr lang="en-US" dirty="0"/>
              <a:t>New CTE Administrative Assistant</a:t>
            </a:r>
          </a:p>
          <a:p>
            <a:r>
              <a:rPr lang="en-US" dirty="0" err="1"/>
              <a:t>mcdougaldd@nccommunitycolleges.edu</a:t>
            </a:r>
            <a:endParaRPr lang="en-US" dirty="0"/>
          </a:p>
          <a:p>
            <a:r>
              <a:rPr lang="en-US" dirty="0"/>
              <a:t>919-807-7129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0C0765-820E-BD41-8649-06369A368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Face</a:t>
            </a:r>
          </a:p>
        </p:txBody>
      </p:sp>
    </p:spTree>
    <p:extLst>
      <p:ext uri="{BB962C8B-B14F-4D97-AF65-F5344CB8AC3E}">
        <p14:creationId xmlns:p14="http://schemas.microsoft.com/office/powerpoint/2010/main" val="60942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C3587-2DBE-47C3-A267-B5B005E0E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Enhance Career Pathways for Postsecondary Students</a:t>
            </a:r>
          </a:p>
          <a:p>
            <a:r>
              <a:rPr lang="en-US" dirty="0"/>
              <a:t>Strategic Plan </a:t>
            </a:r>
          </a:p>
          <a:p>
            <a:r>
              <a:rPr lang="en-US" dirty="0"/>
              <a:t>Perkins Funds with Focus </a:t>
            </a:r>
          </a:p>
          <a:p>
            <a:r>
              <a:rPr lang="en-US" dirty="0"/>
              <a:t>Allocation 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72E73A-F89D-4702-BA8D-0714A51E5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2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AEC8C-0E29-474D-B22D-DBED3A1EE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Emphasis of Funds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3D19C-D7AE-4C2C-873A-0AA0C57FC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Enhance Postsecondary Pathways </a:t>
            </a:r>
          </a:p>
          <a:p>
            <a:r>
              <a:rPr lang="en-US" dirty="0"/>
              <a:t>Targeted Professional Development for Faculty Skill Upgrade in Pathway</a:t>
            </a:r>
          </a:p>
          <a:p>
            <a:r>
              <a:rPr lang="en-US" dirty="0"/>
              <a:t>Work Based Learning - </a:t>
            </a:r>
          </a:p>
          <a:p>
            <a:r>
              <a:rPr lang="en-US" dirty="0"/>
              <a:t>Equipment to Support Postsecondary Pathway</a:t>
            </a:r>
          </a:p>
          <a:p>
            <a:r>
              <a:rPr lang="en-US" dirty="0"/>
              <a:t>Begin to Link with WIOA  </a:t>
            </a:r>
          </a:p>
        </p:txBody>
      </p:sp>
    </p:spTree>
    <p:extLst>
      <p:ext uri="{BB962C8B-B14F-4D97-AF65-F5344CB8AC3E}">
        <p14:creationId xmlns:p14="http://schemas.microsoft.com/office/powerpoint/2010/main" val="275663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00503-FAB3-40E1-B3ED-6EB8F44E0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for Funds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1FDFF-71EA-4EE1-9C72-860616E11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Approved Budget and Plan on File</a:t>
            </a:r>
          </a:p>
          <a:p>
            <a:r>
              <a:rPr lang="en-US" dirty="0"/>
              <a:t>These funds will be processed through the 112 report and will be tracked separately from the base allotment of Perkins funds allocated to your college in the 2018-19 Budget Package.</a:t>
            </a:r>
          </a:p>
          <a:p>
            <a:r>
              <a:rPr lang="en-US" dirty="0"/>
              <a:t>All funds will be coded to </a:t>
            </a:r>
            <a:r>
              <a:rPr lang="en-US" b="1" dirty="0"/>
              <a:t>Voc. Code 28.</a:t>
            </a:r>
          </a:p>
          <a:p>
            <a:r>
              <a:rPr lang="en-US" dirty="0"/>
              <a:t>This amount needs to be submitted on the NCCCS 2-34 budget form submitted to </a:t>
            </a:r>
            <a:r>
              <a:rPr lang="en-US" b="1" dirty="0"/>
              <a:t>ncperkins.org </a:t>
            </a:r>
            <a:r>
              <a:rPr lang="en-US" dirty="0"/>
              <a:t>that is due by </a:t>
            </a:r>
            <a:r>
              <a:rPr lang="en-US" b="1" dirty="0"/>
              <a:t>September 1, 2018.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05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51215-E1AD-4DCC-BED6-4B66F92B3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83B5F-DB88-4493-B154-6A278FDC2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of the Local Plan and Budget </a:t>
            </a:r>
          </a:p>
          <a:p>
            <a:r>
              <a:rPr lang="en-US" dirty="0"/>
              <a:t>Sub heading on the Mid Year update</a:t>
            </a:r>
          </a:p>
          <a:p>
            <a:r>
              <a:rPr lang="en-US" dirty="0"/>
              <a:t>Year End Report – Integrated into the Basic Grant Year End Report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33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Perkins/CTE State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6482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Bob </a:t>
            </a:r>
            <a:r>
              <a:rPr lang="en-US" sz="3400" b="1" dirty="0" err="1"/>
              <a:t>Witchger</a:t>
            </a:r>
            <a:r>
              <a:rPr lang="en-US" sz="3400" b="1" dirty="0"/>
              <a:t>	</a:t>
            </a:r>
            <a:r>
              <a:rPr lang="en-US" dirty="0"/>
              <a:t>Director,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WitchgerB@nccommunitycolleges.edu</a:t>
            </a:r>
            <a:r>
              <a:rPr lang="en-US" dirty="0"/>
              <a:t>	919-807-7126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Tony R. </a:t>
            </a:r>
            <a:r>
              <a:rPr lang="en-US" sz="3400" b="1" dirty="0" err="1"/>
              <a:t>Reggi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ReggiA@nccommunitycolleges.edu</a:t>
            </a:r>
            <a:r>
              <a:rPr lang="en-US" dirty="0"/>
              <a:t>	919-807-7131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Patti </a:t>
            </a:r>
            <a:r>
              <a:rPr lang="en-US" sz="3400" b="1" dirty="0" err="1"/>
              <a:t>Coultas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CoultasP@nccommunitycolleges.edu</a:t>
            </a:r>
            <a:r>
              <a:rPr lang="en-US" dirty="0"/>
              <a:t>	919-807-7130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Chris </a:t>
            </a:r>
            <a:r>
              <a:rPr lang="en-US" sz="3400" b="1" dirty="0" err="1"/>
              <a:t>Droessler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DroesslerC@nccommunitycolleges.edu</a:t>
            </a:r>
            <a:r>
              <a:rPr lang="en-US" dirty="0"/>
              <a:t>	919-807-7068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Darice McDougald</a:t>
            </a:r>
            <a:r>
              <a:rPr lang="en-US" dirty="0"/>
              <a:t>	CTE Administrative Assistant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McDougaldD@nccommunitycolleges.edu</a:t>
            </a:r>
            <a:r>
              <a:rPr lang="en-US" dirty="0"/>
              <a:t>	919-807-7129</a:t>
            </a:r>
          </a:p>
        </p:txBody>
      </p:sp>
    </p:spTree>
    <p:extLst>
      <p:ext uri="{BB962C8B-B14F-4D97-AF65-F5344CB8AC3E}">
        <p14:creationId xmlns:p14="http://schemas.microsoft.com/office/powerpoint/2010/main" val="51934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stem Office Template 2017" id="{5F043DD8-DC3E-4F6A-B287-81D6F7FF38E2}" vid="{804B3A4D-A4A7-49E1-8361-FD47AD0B8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 Office Template 2017</Template>
  <TotalTime>0</TotalTime>
  <Words>179</Words>
  <Application>Microsoft Macintosh PowerPoint</Application>
  <PresentationFormat>On-screen Show (4:3)</PresentationFormat>
  <Paragraphs>35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Perkins Reserve Funds</vt:lpstr>
      <vt:lpstr>New Face</vt:lpstr>
      <vt:lpstr>Purpose </vt:lpstr>
      <vt:lpstr>Emphasis of Funds </vt:lpstr>
      <vt:lpstr>Application for Funds </vt:lpstr>
      <vt:lpstr>Monitoring </vt:lpstr>
      <vt:lpstr>Perkins/CTE State Staff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cp:lastPrinted>2017-04-26T15:33:33Z</cp:lastPrinted>
  <dcterms:created xsi:type="dcterms:W3CDTF">2017-04-24T19:18:55Z</dcterms:created>
  <dcterms:modified xsi:type="dcterms:W3CDTF">2018-08-13T12:12:25Z</dcterms:modified>
</cp:coreProperties>
</file>