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256" r:id="rId2"/>
    <p:sldId id="600" r:id="rId3"/>
    <p:sldId id="566" r:id="rId4"/>
    <p:sldId id="731" r:id="rId5"/>
    <p:sldId id="730" r:id="rId6"/>
    <p:sldId id="732" r:id="rId7"/>
    <p:sldId id="754" r:id="rId8"/>
    <p:sldId id="739" r:id="rId9"/>
    <p:sldId id="753" r:id="rId10"/>
    <p:sldId id="740" r:id="rId11"/>
    <p:sldId id="741" r:id="rId12"/>
    <p:sldId id="734" r:id="rId13"/>
    <p:sldId id="735" r:id="rId14"/>
    <p:sldId id="736" r:id="rId15"/>
    <p:sldId id="738" r:id="rId16"/>
    <p:sldId id="593" r:id="rId17"/>
    <p:sldId id="529" r:id="rId18"/>
    <p:sldId id="530" r:id="rId19"/>
    <p:sldId id="507" r:id="rId20"/>
    <p:sldId id="531" r:id="rId21"/>
    <p:sldId id="508" r:id="rId22"/>
    <p:sldId id="711" r:id="rId23"/>
    <p:sldId id="756" r:id="rId24"/>
    <p:sldId id="757" r:id="rId25"/>
    <p:sldId id="747" r:id="rId26"/>
    <p:sldId id="750" r:id="rId27"/>
    <p:sldId id="602" r:id="rId28"/>
    <p:sldId id="752" r:id="rId29"/>
    <p:sldId id="748" r:id="rId30"/>
    <p:sldId id="749" r:id="rId31"/>
    <p:sldId id="578" r:id="rId32"/>
    <p:sldId id="576" r:id="rId33"/>
    <p:sldId id="606" r:id="rId34"/>
    <p:sldId id="616" r:id="rId35"/>
    <p:sldId id="704" r:id="rId36"/>
    <p:sldId id="74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2F2AB-DD0B-AA47-B14F-2693A652DE01}" v="107" dt="2019-03-21T12:33:36.190"/>
    <p1510:client id="{C4AAC1E7-D979-B640-8447-FC3B9070794B}" v="1" dt="2019-03-21T13:54:51.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906" autoAdjust="0"/>
    <p:restoredTop sz="70068"/>
  </p:normalViewPr>
  <p:slideViewPr>
    <p:cSldViewPr snapToGrid="0">
      <p:cViewPr varScale="1">
        <p:scale>
          <a:sx n="87" d="100"/>
          <a:sy n="87" d="100"/>
        </p:scale>
        <p:origin x="1992" y="200"/>
      </p:cViewPr>
      <p:guideLst/>
    </p:cSldViewPr>
  </p:slideViewPr>
  <p:outlineViewPr>
    <p:cViewPr>
      <p:scale>
        <a:sx n="33" d="100"/>
        <a:sy n="33" d="100"/>
      </p:scale>
      <p:origin x="0" y="-11632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6CC6CEFB-063C-BD4B-8368-2120C9A4427B}"/>
  </pc:docChgLst>
  <pc:docChgLst>
    <pc:chgData name="Chris Droessler" userId="625c3661-9d64-47fa-b83c-4b49393bd161" providerId="ADAL" clId="{DBB8CEB9-E505-A44E-AED3-04AD88A2CB97}"/>
  </pc:docChgLst>
  <pc:docChgLst>
    <pc:chgData name="Chris Droessler" userId="625c3661-9d64-47fa-b83c-4b49393bd161" providerId="ADAL" clId="{D9BC66B7-F4D9-6F4F-90BA-7F467BA392E1}"/>
  </pc:docChgLst>
  <pc:docChgLst>
    <pc:chgData name="Chris Droessler" userId="625c3661-9d64-47fa-b83c-4b49393bd161" providerId="ADAL" clId="{3232548D-75B3-7D48-8C35-F55ED75C90FF}"/>
  </pc:docChgLst>
  <pc:docChgLst>
    <pc:chgData name="Chris Droessler" userId="625c3661-9d64-47fa-b83c-4b49393bd161" providerId="ADAL" clId="{D3062E05-3BFE-AD44-B756-F71B44717986}"/>
    <pc:docChg chg="custSel addSld delSld modSld sldOrd">
      <pc:chgData name="Chris Droessler" userId="625c3661-9d64-47fa-b83c-4b49393bd161" providerId="ADAL" clId="{D3062E05-3BFE-AD44-B756-F71B44717986}" dt="2019-02-21T13:24:53.515" v="4940" actId="20577"/>
      <pc:docMkLst>
        <pc:docMk/>
      </pc:docMkLst>
      <pc:sldChg chg="modSp modNotesTx">
        <pc:chgData name="Chris Droessler" userId="625c3661-9d64-47fa-b83c-4b49393bd161" providerId="ADAL" clId="{D3062E05-3BFE-AD44-B756-F71B44717986}" dt="2019-02-20T15:30:37.846" v="4072" actId="20577"/>
        <pc:sldMkLst>
          <pc:docMk/>
          <pc:sldMk cId="851302662" sldId="508"/>
        </pc:sldMkLst>
        <pc:spChg chg="mod">
          <ac:chgData name="Chris Droessler" userId="625c3661-9d64-47fa-b83c-4b49393bd161" providerId="ADAL" clId="{D3062E05-3BFE-AD44-B756-F71B44717986}" dt="2019-02-20T15:30:37.846" v="4072" actId="20577"/>
          <ac:spMkLst>
            <pc:docMk/>
            <pc:sldMk cId="851302662" sldId="508"/>
            <ac:spMk id="3" creationId="{00000000-0000-0000-0000-000000000000}"/>
          </ac:spMkLst>
        </pc:spChg>
      </pc:sldChg>
      <pc:sldChg chg="addSp modSp modNotesTx">
        <pc:chgData name="Chris Droessler" userId="625c3661-9d64-47fa-b83c-4b49393bd161" providerId="ADAL" clId="{D3062E05-3BFE-AD44-B756-F71B44717986}" dt="2019-02-20T15:40:36.701" v="4332" actId="113"/>
        <pc:sldMkLst>
          <pc:docMk/>
          <pc:sldMk cId="169161387" sldId="576"/>
        </pc:sldMkLst>
        <pc:spChg chg="mod">
          <ac:chgData name="Chris Droessler" userId="625c3661-9d64-47fa-b83c-4b49393bd161" providerId="ADAL" clId="{D3062E05-3BFE-AD44-B756-F71B44717986}" dt="2019-02-20T15:40:36.701" v="4332" actId="113"/>
          <ac:spMkLst>
            <pc:docMk/>
            <pc:sldMk cId="169161387" sldId="576"/>
            <ac:spMk id="2" creationId="{2D32BB91-D5DE-1D4A-A980-D9899A4E3D83}"/>
          </ac:spMkLst>
        </pc:spChg>
        <pc:spChg chg="mod">
          <ac:chgData name="Chris Droessler" userId="625c3661-9d64-47fa-b83c-4b49393bd161" providerId="ADAL" clId="{D3062E05-3BFE-AD44-B756-F71B44717986}" dt="2019-02-20T15:37:07.764" v="4301" actId="20577"/>
          <ac:spMkLst>
            <pc:docMk/>
            <pc:sldMk cId="169161387" sldId="576"/>
            <ac:spMk id="3" creationId="{8807C390-A337-294A-B2E2-60A20D71C2F5}"/>
          </ac:spMkLst>
        </pc:spChg>
        <pc:spChg chg="add mod">
          <ac:chgData name="Chris Droessler" userId="625c3661-9d64-47fa-b83c-4b49393bd161" providerId="ADAL" clId="{D3062E05-3BFE-AD44-B756-F71B44717986}" dt="2019-02-20T15:37:53.440" v="4305" actId="403"/>
          <ac:spMkLst>
            <pc:docMk/>
            <pc:sldMk cId="169161387" sldId="576"/>
            <ac:spMk id="5" creationId="{B52D1DE3-3612-F24F-9975-073CB67DFA48}"/>
          </ac:spMkLst>
        </pc:spChg>
        <pc:picChg chg="mod">
          <ac:chgData name="Chris Droessler" userId="625c3661-9d64-47fa-b83c-4b49393bd161" providerId="ADAL" clId="{D3062E05-3BFE-AD44-B756-F71B44717986}" dt="2019-02-20T15:36:58.384" v="4290" actId="167"/>
          <ac:picMkLst>
            <pc:docMk/>
            <pc:sldMk cId="169161387" sldId="576"/>
            <ac:picMk id="4" creationId="{2AB31098-D3ED-644E-902B-8B64B79300E4}"/>
          </ac:picMkLst>
        </pc:picChg>
      </pc:sldChg>
      <pc:sldChg chg="modNotesTx">
        <pc:chgData name="Chris Droessler" userId="625c3661-9d64-47fa-b83c-4b49393bd161" providerId="ADAL" clId="{D3062E05-3BFE-AD44-B756-F71B44717986}" dt="2019-02-14T16:56:35.349" v="3226" actId="20577"/>
        <pc:sldMkLst>
          <pc:docMk/>
          <pc:sldMk cId="1072577243" sldId="606"/>
        </pc:sldMkLst>
      </pc:sldChg>
      <pc:sldChg chg="modSp ord modNotesTx">
        <pc:chgData name="Chris Droessler" userId="625c3661-9d64-47fa-b83c-4b49393bd161" providerId="ADAL" clId="{D3062E05-3BFE-AD44-B756-F71B44717986}" dt="2019-02-21T13:23:15.339" v="4919" actId="20577"/>
        <pc:sldMkLst>
          <pc:docMk/>
          <pc:sldMk cId="2568485961" sldId="704"/>
        </pc:sldMkLst>
        <pc:spChg chg="mod">
          <ac:chgData name="Chris Droessler" userId="625c3661-9d64-47fa-b83c-4b49393bd161" providerId="ADAL" clId="{D3062E05-3BFE-AD44-B756-F71B44717986}" dt="2019-02-14T16:51:22.669" v="2906" actId="20577"/>
          <ac:spMkLst>
            <pc:docMk/>
            <pc:sldMk cId="2568485961" sldId="704"/>
            <ac:spMk id="2" creationId="{D323E2E6-2EF3-C942-8A91-325510536B92}"/>
          </ac:spMkLst>
        </pc:spChg>
      </pc:sldChg>
      <pc:sldChg chg="add">
        <pc:chgData name="Chris Droessler" userId="625c3661-9d64-47fa-b83c-4b49393bd161" providerId="ADAL" clId="{D3062E05-3BFE-AD44-B756-F71B44717986}" dt="2019-02-14T15:24:52.823" v="605"/>
        <pc:sldMkLst>
          <pc:docMk/>
          <pc:sldMk cId="3443023700" sldId="711"/>
        </pc:sldMkLst>
      </pc:sldChg>
      <pc:sldChg chg="addSp delSp modSp add ord">
        <pc:chgData name="Chris Droessler" userId="625c3661-9d64-47fa-b83c-4b49393bd161" providerId="ADAL" clId="{D3062E05-3BFE-AD44-B756-F71B44717986}" dt="2019-02-21T12:54:02.499" v="4384" actId="478"/>
        <pc:sldMkLst>
          <pc:docMk/>
          <pc:sldMk cId="1089352819" sldId="730"/>
        </pc:sldMkLst>
        <pc:spChg chg="mod">
          <ac:chgData name="Chris Droessler" userId="625c3661-9d64-47fa-b83c-4b49393bd161" providerId="ADAL" clId="{D3062E05-3BFE-AD44-B756-F71B44717986}" dt="2019-02-20T15:43:28.965" v="4343" actId="20577"/>
          <ac:spMkLst>
            <pc:docMk/>
            <pc:sldMk cId="1089352819" sldId="730"/>
            <ac:spMk id="2" creationId="{00000000-0000-0000-0000-000000000000}"/>
          </ac:spMkLst>
        </pc:spChg>
        <pc:spChg chg="mod">
          <ac:chgData name="Chris Droessler" userId="625c3661-9d64-47fa-b83c-4b49393bd161" providerId="ADAL" clId="{D3062E05-3BFE-AD44-B756-F71B44717986}" dt="2019-02-20T15:16:03.453" v="3303" actId="20577"/>
          <ac:spMkLst>
            <pc:docMk/>
            <pc:sldMk cId="1089352819" sldId="730"/>
            <ac:spMk id="3" creationId="{00000000-0000-0000-0000-000000000000}"/>
          </ac:spMkLst>
        </pc:spChg>
        <pc:spChg chg="add del mod">
          <ac:chgData name="Chris Droessler" userId="625c3661-9d64-47fa-b83c-4b49393bd161" providerId="ADAL" clId="{D3062E05-3BFE-AD44-B756-F71B44717986}" dt="2019-02-21T12:54:02.499" v="4384" actId="478"/>
          <ac:spMkLst>
            <pc:docMk/>
            <pc:sldMk cId="1089352819" sldId="730"/>
            <ac:spMk id="4" creationId="{9886204D-6B57-C343-AD28-C4E7D0FF8025}"/>
          </ac:spMkLst>
        </pc:spChg>
      </pc:sldChg>
      <pc:sldChg chg="addSp delSp modSp add ord modNotesTx">
        <pc:chgData name="Chris Droessler" userId="625c3661-9d64-47fa-b83c-4b49393bd161" providerId="ADAL" clId="{D3062E05-3BFE-AD44-B756-F71B44717986}" dt="2019-02-21T12:53:59.409" v="4383" actId="478"/>
        <pc:sldMkLst>
          <pc:docMk/>
          <pc:sldMk cId="3581881502" sldId="731"/>
        </pc:sldMkLst>
        <pc:spChg chg="mod">
          <ac:chgData name="Chris Droessler" userId="625c3661-9d64-47fa-b83c-4b49393bd161" providerId="ADAL" clId="{D3062E05-3BFE-AD44-B756-F71B44717986}" dt="2019-02-20T15:43:18.836" v="4342" actId="20577"/>
          <ac:spMkLst>
            <pc:docMk/>
            <pc:sldMk cId="3581881502" sldId="731"/>
            <ac:spMk id="2" creationId="{4AD6F149-B717-BD49-B5BE-DB0A7EE98659}"/>
          </ac:spMkLst>
        </pc:spChg>
        <pc:spChg chg="mod">
          <ac:chgData name="Chris Droessler" userId="625c3661-9d64-47fa-b83c-4b49393bd161" providerId="ADAL" clId="{D3062E05-3BFE-AD44-B756-F71B44717986}" dt="2019-02-20T15:17:12.998" v="3380" actId="27636"/>
          <ac:spMkLst>
            <pc:docMk/>
            <pc:sldMk cId="3581881502" sldId="731"/>
            <ac:spMk id="3" creationId="{8CE20DB3-1FDF-FF47-839C-35EF12A33DF5}"/>
          </ac:spMkLst>
        </pc:spChg>
        <pc:spChg chg="add del mod">
          <ac:chgData name="Chris Droessler" userId="625c3661-9d64-47fa-b83c-4b49393bd161" providerId="ADAL" clId="{D3062E05-3BFE-AD44-B756-F71B44717986}" dt="2019-02-21T12:53:59.409" v="4383" actId="478"/>
          <ac:spMkLst>
            <pc:docMk/>
            <pc:sldMk cId="3581881502" sldId="731"/>
            <ac:spMk id="4" creationId="{CAA09AD3-CE1B-5547-8CF0-5DEF1F9C10FB}"/>
          </ac:spMkLst>
        </pc:spChg>
      </pc:sldChg>
      <pc:sldChg chg="addSp delSp modSp add ord modNotesTx">
        <pc:chgData name="Chris Droessler" userId="625c3661-9d64-47fa-b83c-4b49393bd161" providerId="ADAL" clId="{D3062E05-3BFE-AD44-B756-F71B44717986}" dt="2019-02-21T12:54:06.441" v="4385" actId="478"/>
        <pc:sldMkLst>
          <pc:docMk/>
          <pc:sldMk cId="2478589708" sldId="732"/>
        </pc:sldMkLst>
        <pc:spChg chg="del">
          <ac:chgData name="Chris Droessler" userId="625c3661-9d64-47fa-b83c-4b49393bd161" providerId="ADAL" clId="{D3062E05-3BFE-AD44-B756-F71B44717986}" dt="2019-02-20T15:27:53.664" v="3951" actId="478"/>
          <ac:spMkLst>
            <pc:docMk/>
            <pc:sldMk cId="2478589708" sldId="732"/>
            <ac:spMk id="2" creationId="{4AD6F149-B717-BD49-B5BE-DB0A7EE98659}"/>
          </ac:spMkLst>
        </pc:spChg>
        <pc:spChg chg="add del mod">
          <ac:chgData name="Chris Droessler" userId="625c3661-9d64-47fa-b83c-4b49393bd161" providerId="ADAL" clId="{D3062E05-3BFE-AD44-B756-F71B44717986}" dt="2019-02-21T12:54:06.441" v="4385" actId="478"/>
          <ac:spMkLst>
            <pc:docMk/>
            <pc:sldMk cId="2478589708" sldId="732"/>
            <ac:spMk id="5" creationId="{33500F10-DB4F-5D42-912A-1889E19DAE1A}"/>
          </ac:spMkLst>
        </pc:spChg>
        <pc:spChg chg="add del mod">
          <ac:chgData name="Chris Droessler" userId="625c3661-9d64-47fa-b83c-4b49393bd161" providerId="ADAL" clId="{D3062E05-3BFE-AD44-B756-F71B44717986}" dt="2019-02-20T15:28:02.140" v="3952"/>
          <ac:spMkLst>
            <pc:docMk/>
            <pc:sldMk cId="2478589708" sldId="732"/>
            <ac:spMk id="5" creationId="{F1EEA9BE-D55F-C64C-B27D-AFAD9F0C5C23}"/>
          </ac:spMkLst>
        </pc:spChg>
        <pc:spChg chg="add mod">
          <ac:chgData name="Chris Droessler" userId="625c3661-9d64-47fa-b83c-4b49393bd161" providerId="ADAL" clId="{D3062E05-3BFE-AD44-B756-F71B44717986}" dt="2019-02-20T15:28:47.436" v="3985" actId="1035"/>
          <ac:spMkLst>
            <pc:docMk/>
            <pc:sldMk cId="2478589708" sldId="732"/>
            <ac:spMk id="8" creationId="{090F3DD4-2C3A-9742-9FC7-BC03CD582F4D}"/>
          </ac:spMkLst>
        </pc:spChg>
        <pc:picChg chg="add mod">
          <ac:chgData name="Chris Droessler" userId="625c3661-9d64-47fa-b83c-4b49393bd161" providerId="ADAL" clId="{D3062E05-3BFE-AD44-B756-F71B44717986}" dt="2019-02-20T15:28:14.645" v="3962" actId="1035"/>
          <ac:picMkLst>
            <pc:docMk/>
            <pc:sldMk cId="2478589708" sldId="732"/>
            <ac:picMk id="7" creationId="{FE1C0910-374A-9F4A-A6D5-D8E0E02B024C}"/>
          </ac:picMkLst>
        </pc:picChg>
      </pc:sldChg>
      <pc:sldChg chg="addSp delSp modSp add modNotesTx">
        <pc:chgData name="Chris Droessler" userId="625c3661-9d64-47fa-b83c-4b49393bd161" providerId="ADAL" clId="{D3062E05-3BFE-AD44-B756-F71B44717986}" dt="2019-02-21T13:02:37.284" v="4464" actId="207"/>
        <pc:sldMkLst>
          <pc:docMk/>
          <pc:sldMk cId="4048424999" sldId="734"/>
        </pc:sldMkLst>
        <pc:spChg chg="del">
          <ac:chgData name="Chris Droessler" userId="625c3661-9d64-47fa-b83c-4b49393bd161" providerId="ADAL" clId="{D3062E05-3BFE-AD44-B756-F71B44717986}" dt="2019-02-21T13:00:24.687" v="4451"/>
          <ac:spMkLst>
            <pc:docMk/>
            <pc:sldMk cId="4048424999" sldId="734"/>
            <ac:spMk id="2" creationId="{2CB4F22D-6ECE-9A4F-87DE-0DF8B6B06D16}"/>
          </ac:spMkLst>
        </pc:spChg>
        <pc:spChg chg="mod">
          <ac:chgData name="Chris Droessler" userId="625c3661-9d64-47fa-b83c-4b49393bd161" providerId="ADAL" clId="{D3062E05-3BFE-AD44-B756-F71B44717986}" dt="2019-02-21T13:00:20.136" v="4450" actId="27636"/>
          <ac:spMkLst>
            <pc:docMk/>
            <pc:sldMk cId="4048424999" sldId="734"/>
            <ac:spMk id="3" creationId="{F8703543-2162-7B46-B978-66629FC1ADF1}"/>
          </ac:spMkLst>
        </pc:spChg>
        <pc:spChg chg="add mod">
          <ac:chgData name="Chris Droessler" userId="625c3661-9d64-47fa-b83c-4b49393bd161" providerId="ADAL" clId="{D3062E05-3BFE-AD44-B756-F71B44717986}" dt="2019-02-21T13:02:37.284" v="4464" actId="207"/>
          <ac:spMkLst>
            <pc:docMk/>
            <pc:sldMk cId="4048424999" sldId="734"/>
            <ac:spMk id="6" creationId="{1C9FC90E-49F2-B34B-8A4C-B35134D39C15}"/>
          </ac:spMkLst>
        </pc:spChg>
        <pc:picChg chg="add mod">
          <ac:chgData name="Chris Droessler" userId="625c3661-9d64-47fa-b83c-4b49393bd161" providerId="ADAL" clId="{D3062E05-3BFE-AD44-B756-F71B44717986}" dt="2019-02-21T13:02:19.987" v="4462" actId="1076"/>
          <ac:picMkLst>
            <pc:docMk/>
            <pc:sldMk cId="4048424999" sldId="734"/>
            <ac:picMk id="5" creationId="{A8FC64A7-C15F-A247-BA63-001A589B85CE}"/>
          </ac:picMkLst>
        </pc:picChg>
      </pc:sldChg>
      <pc:sldChg chg="addSp delSp modSp add modNotesTx">
        <pc:chgData name="Chris Droessler" userId="625c3661-9d64-47fa-b83c-4b49393bd161" providerId="ADAL" clId="{D3062E05-3BFE-AD44-B756-F71B44717986}" dt="2019-02-21T13:10:09.756" v="4640" actId="313"/>
        <pc:sldMkLst>
          <pc:docMk/>
          <pc:sldMk cId="3567526700" sldId="735"/>
        </pc:sldMkLst>
        <pc:spChg chg="add del mod">
          <ac:chgData name="Chris Droessler" userId="625c3661-9d64-47fa-b83c-4b49393bd161" providerId="ADAL" clId="{D3062E05-3BFE-AD44-B756-F71B44717986}" dt="2019-02-21T13:04:06.820" v="4469" actId="478"/>
          <ac:spMkLst>
            <pc:docMk/>
            <pc:sldMk cId="3567526700" sldId="735"/>
            <ac:spMk id="4" creationId="{5A1AD66E-1067-8746-ABB6-70DD96159D91}"/>
          </ac:spMkLst>
        </pc:spChg>
        <pc:spChg chg="del">
          <ac:chgData name="Chris Droessler" userId="625c3661-9d64-47fa-b83c-4b49393bd161" providerId="ADAL" clId="{D3062E05-3BFE-AD44-B756-F71B44717986}" dt="2019-02-21T13:04:04.945" v="4468" actId="478"/>
          <ac:spMkLst>
            <pc:docMk/>
            <pc:sldMk cId="3567526700" sldId="735"/>
            <ac:spMk id="6" creationId="{1C9FC90E-49F2-B34B-8A4C-B35134D39C15}"/>
          </ac:spMkLst>
        </pc:spChg>
        <pc:picChg chg="del">
          <ac:chgData name="Chris Droessler" userId="625c3661-9d64-47fa-b83c-4b49393bd161" providerId="ADAL" clId="{D3062E05-3BFE-AD44-B756-F71B44717986}" dt="2019-02-21T13:03:55.807" v="4466" actId="478"/>
          <ac:picMkLst>
            <pc:docMk/>
            <pc:sldMk cId="3567526700" sldId="735"/>
            <ac:picMk id="5" creationId="{A8FC64A7-C15F-A247-BA63-001A589B85CE}"/>
          </ac:picMkLst>
        </pc:picChg>
        <pc:picChg chg="add mod modCrop">
          <ac:chgData name="Chris Droessler" userId="625c3661-9d64-47fa-b83c-4b49393bd161" providerId="ADAL" clId="{D3062E05-3BFE-AD44-B756-F71B44717986}" dt="2019-02-21T13:04:37.660" v="4475" actId="732"/>
          <ac:picMkLst>
            <pc:docMk/>
            <pc:sldMk cId="3567526700" sldId="735"/>
            <ac:picMk id="8" creationId="{7DDFCCF3-133C-A94B-9471-96C06EB1686B}"/>
          </ac:picMkLst>
        </pc:picChg>
      </pc:sldChg>
      <pc:sldChg chg="addSp delSp modSp add modNotesTx">
        <pc:chgData name="Chris Droessler" userId="625c3661-9d64-47fa-b83c-4b49393bd161" providerId="ADAL" clId="{D3062E05-3BFE-AD44-B756-F71B44717986}" dt="2019-02-21T13:08:55.734" v="4554" actId="20577"/>
        <pc:sldMkLst>
          <pc:docMk/>
          <pc:sldMk cId="2080148884" sldId="736"/>
        </pc:sldMkLst>
        <pc:picChg chg="add mod modCrop">
          <ac:chgData name="Chris Droessler" userId="625c3661-9d64-47fa-b83c-4b49393bd161" providerId="ADAL" clId="{D3062E05-3BFE-AD44-B756-F71B44717986}" dt="2019-02-21T13:05:31.076" v="4482" actId="732"/>
          <ac:picMkLst>
            <pc:docMk/>
            <pc:sldMk cId="2080148884" sldId="736"/>
            <ac:picMk id="4" creationId="{C341D1E5-1302-0C4C-8295-247BC3394D70}"/>
          </ac:picMkLst>
        </pc:picChg>
        <pc:picChg chg="del">
          <ac:chgData name="Chris Droessler" userId="625c3661-9d64-47fa-b83c-4b49393bd161" providerId="ADAL" clId="{D3062E05-3BFE-AD44-B756-F71B44717986}" dt="2019-02-21T13:05:10.180" v="4477" actId="478"/>
          <ac:picMkLst>
            <pc:docMk/>
            <pc:sldMk cId="2080148884" sldId="736"/>
            <ac:picMk id="8" creationId="{7DDFCCF3-133C-A94B-9471-96C06EB1686B}"/>
          </ac:picMkLst>
        </pc:picChg>
      </pc:sldChg>
      <pc:sldChg chg="addSp delSp modSp add modNotesTx">
        <pc:chgData name="Chris Droessler" userId="625c3661-9d64-47fa-b83c-4b49393bd161" providerId="ADAL" clId="{D3062E05-3BFE-AD44-B756-F71B44717986}" dt="2019-02-21T13:24:53.515" v="4940" actId="20577"/>
        <pc:sldMkLst>
          <pc:docMk/>
          <pc:sldMk cId="2158587708" sldId="738"/>
        </pc:sldMkLst>
        <pc:picChg chg="del">
          <ac:chgData name="Chris Droessler" userId="625c3661-9d64-47fa-b83c-4b49393bd161" providerId="ADAL" clId="{D3062E05-3BFE-AD44-B756-F71B44717986}" dt="2019-02-21T13:24:21.509" v="4921" actId="478"/>
          <ac:picMkLst>
            <pc:docMk/>
            <pc:sldMk cId="2158587708" sldId="738"/>
            <ac:picMk id="4" creationId="{C341D1E5-1302-0C4C-8295-247BC3394D70}"/>
          </ac:picMkLst>
        </pc:picChg>
        <pc:picChg chg="add mod modCrop">
          <ac:chgData name="Chris Droessler" userId="625c3661-9d64-47fa-b83c-4b49393bd161" providerId="ADAL" clId="{D3062E05-3BFE-AD44-B756-F71B44717986}" dt="2019-02-21T13:24:44.492" v="4926" actId="732"/>
          <ac:picMkLst>
            <pc:docMk/>
            <pc:sldMk cId="2158587708" sldId="738"/>
            <ac:picMk id="5" creationId="{384D2C8E-6AB1-C64A-A79D-FC3EE67BDA20}"/>
          </ac:picMkLst>
        </pc:picChg>
      </pc:sldChg>
    </pc:docChg>
  </pc:docChgLst>
  <pc:docChgLst>
    <pc:chgData name="Chris Droessler" userId="625c3661-9d64-47fa-b83c-4b49393bd161" providerId="ADAL" clId="{9B010A9A-3488-AD40-8A7B-08CC9825E115}"/>
  </pc:docChgLst>
  <pc:docChgLst>
    <pc:chgData name="Chris Droessler" userId="625c3661-9d64-47fa-b83c-4b49393bd161" providerId="ADAL" clId="{3F111D30-B73F-B746-A196-587B344982CF}"/>
    <pc:docChg chg="modSld">
      <pc:chgData name="Chris Droessler" userId="625c3661-9d64-47fa-b83c-4b49393bd161" providerId="ADAL" clId="{3F111D30-B73F-B746-A196-587B344982CF}" dt="2019-02-21T13:50:51.150" v="8" actId="20577"/>
      <pc:docMkLst>
        <pc:docMk/>
      </pc:docMkLst>
      <pc:sldChg chg="modSp">
        <pc:chgData name="Chris Droessler" userId="625c3661-9d64-47fa-b83c-4b49393bd161" providerId="ADAL" clId="{3F111D30-B73F-B746-A196-587B344982CF}" dt="2019-02-21T13:50:51.150" v="8" actId="20577"/>
        <pc:sldMkLst>
          <pc:docMk/>
          <pc:sldMk cId="1121195501" sldId="256"/>
        </pc:sldMkLst>
        <pc:spChg chg="mod">
          <ac:chgData name="Chris Droessler" userId="625c3661-9d64-47fa-b83c-4b49393bd161" providerId="ADAL" clId="{3F111D30-B73F-B746-A196-587B344982CF}" dt="2019-02-21T13:50:51.150" v="8" actId="20577"/>
          <ac:spMkLst>
            <pc:docMk/>
            <pc:sldMk cId="1121195501" sldId="256"/>
            <ac:spMk id="2" creationId="{00000000-0000-0000-0000-000000000000}"/>
          </ac:spMkLst>
        </pc:spChg>
      </pc:sldChg>
    </pc:docChg>
  </pc:docChgLst>
  <pc:docChgLst>
    <pc:chgData name="Chris Droessler" userId="625c3661-9d64-47fa-b83c-4b49393bd161" providerId="ADAL" clId="{33E134CD-50ED-504B-8ADE-32C4D310ABD5}"/>
    <pc:docChg chg="delSld modSld">
      <pc:chgData name="Chris Droessler" userId="625c3661-9d64-47fa-b83c-4b49393bd161" providerId="ADAL" clId="{33E134CD-50ED-504B-8ADE-32C4D310ABD5}" dt="2019-03-21T13:26:32.606" v="19" actId="20577"/>
      <pc:docMkLst>
        <pc:docMk/>
      </pc:docMkLst>
      <pc:sldChg chg="modSp">
        <pc:chgData name="Chris Droessler" userId="625c3661-9d64-47fa-b83c-4b49393bd161" providerId="ADAL" clId="{33E134CD-50ED-504B-8ADE-32C4D310ABD5}" dt="2019-03-21T12:14:54.751" v="3" actId="14100"/>
        <pc:sldMkLst>
          <pc:docMk/>
          <pc:sldMk cId="4048424999" sldId="734"/>
        </pc:sldMkLst>
        <pc:spChg chg="mod">
          <ac:chgData name="Chris Droessler" userId="625c3661-9d64-47fa-b83c-4b49393bd161" providerId="ADAL" clId="{33E134CD-50ED-504B-8ADE-32C4D310ABD5}" dt="2019-03-21T12:14:54.751" v="3" actId="14100"/>
          <ac:spMkLst>
            <pc:docMk/>
            <pc:sldMk cId="4048424999" sldId="734"/>
            <ac:spMk id="6" creationId="{1C9FC90E-49F2-B34B-8A4C-B35134D39C15}"/>
          </ac:spMkLst>
        </pc:spChg>
        <pc:picChg chg="mod">
          <ac:chgData name="Chris Droessler" userId="625c3661-9d64-47fa-b83c-4b49393bd161" providerId="ADAL" clId="{33E134CD-50ED-504B-8ADE-32C4D310ABD5}" dt="2019-03-21T12:14:51.551" v="2" actId="14100"/>
          <ac:picMkLst>
            <pc:docMk/>
            <pc:sldMk cId="4048424999" sldId="734"/>
            <ac:picMk id="5" creationId="{A8FC64A7-C15F-A247-BA63-001A589B85CE}"/>
          </ac:picMkLst>
        </pc:picChg>
      </pc:sldChg>
      <pc:sldChg chg="del">
        <pc:chgData name="Chris Droessler" userId="625c3661-9d64-47fa-b83c-4b49393bd161" providerId="ADAL" clId="{33E134CD-50ED-504B-8ADE-32C4D310ABD5}" dt="2019-03-21T12:56:09.124" v="4" actId="2696"/>
        <pc:sldMkLst>
          <pc:docMk/>
          <pc:sldMk cId="2726576082" sldId="742"/>
        </pc:sldMkLst>
      </pc:sldChg>
      <pc:sldChg chg="modNotesTx">
        <pc:chgData name="Chris Droessler" userId="625c3661-9d64-47fa-b83c-4b49393bd161" providerId="ADAL" clId="{33E134CD-50ED-504B-8ADE-32C4D310ABD5}" dt="2019-03-21T13:26:32.606" v="19" actId="20577"/>
        <pc:sldMkLst>
          <pc:docMk/>
          <pc:sldMk cId="1551125426" sldId="756"/>
        </pc:sldMkLst>
      </pc:sldChg>
    </pc:docChg>
  </pc:docChgLst>
  <pc:docChgLst>
    <pc:chgData name="Chris Droessler" userId="625c3661-9d64-47fa-b83c-4b49393bd161" providerId="ADAL" clId="{6C8262B6-2605-A745-ACD3-FFA2BBC011E2}"/>
  </pc:docChgLst>
  <pc:docChgLst>
    <pc:chgData name="Chris Droessler" userId="625c3661-9d64-47fa-b83c-4b49393bd161" providerId="ADAL" clId="{4DD3190C-BC6F-494B-8DE1-EFF08B699E14}"/>
    <pc:docChg chg="undo custSel addSld delSld modSld sldOrd">
      <pc:chgData name="Chris Droessler" userId="625c3661-9d64-47fa-b83c-4b49393bd161" providerId="ADAL" clId="{4DD3190C-BC6F-494B-8DE1-EFF08B699E14}" dt="2019-01-24T13:41:20.081" v="2100" actId="20577"/>
      <pc:docMkLst>
        <pc:docMk/>
      </pc:docMkLst>
      <pc:sldChg chg="modSp modNotesTx">
        <pc:chgData name="Chris Droessler" userId="625c3661-9d64-47fa-b83c-4b49393bd161" providerId="ADAL" clId="{4DD3190C-BC6F-494B-8DE1-EFF08B699E14}" dt="2019-01-08T15:39:29.472" v="35" actId="20577"/>
        <pc:sldMkLst>
          <pc:docMk/>
          <pc:sldMk cId="1121195501" sldId="256"/>
        </pc:sldMkLst>
        <pc:spChg chg="mod">
          <ac:chgData name="Chris Droessler" userId="625c3661-9d64-47fa-b83c-4b49393bd161" providerId="ADAL" clId="{4DD3190C-BC6F-494B-8DE1-EFF08B699E14}" dt="2019-01-08T15:39:10.742" v="15" actId="20577"/>
          <ac:spMkLst>
            <pc:docMk/>
            <pc:sldMk cId="1121195501" sldId="256"/>
            <ac:spMk id="2" creationId="{00000000-0000-0000-0000-000000000000}"/>
          </ac:spMkLst>
        </pc:spChg>
      </pc:sldChg>
      <pc:sldChg chg="ord modNotesTx">
        <pc:chgData name="Chris Droessler" userId="625c3661-9d64-47fa-b83c-4b49393bd161" providerId="ADAL" clId="{4DD3190C-BC6F-494B-8DE1-EFF08B699E14}" dt="2019-01-24T13:41:20.081" v="2100" actId="20577"/>
        <pc:sldMkLst>
          <pc:docMk/>
          <pc:sldMk cId="2291348621" sldId="507"/>
        </pc:sldMkLst>
      </pc:sldChg>
      <pc:sldChg chg="ord">
        <pc:chgData name="Chris Droessler" userId="625c3661-9d64-47fa-b83c-4b49393bd161" providerId="ADAL" clId="{4DD3190C-BC6F-494B-8DE1-EFF08B699E14}" dt="2019-01-23T16:19:31.368" v="1638"/>
        <pc:sldMkLst>
          <pc:docMk/>
          <pc:sldMk cId="851302662" sldId="508"/>
        </pc:sldMkLst>
      </pc:sldChg>
      <pc:sldChg chg="ord">
        <pc:chgData name="Chris Droessler" userId="625c3661-9d64-47fa-b83c-4b49393bd161" providerId="ADAL" clId="{4DD3190C-BC6F-494B-8DE1-EFF08B699E14}" dt="2019-01-23T16:19:31.368" v="1638"/>
        <pc:sldMkLst>
          <pc:docMk/>
          <pc:sldMk cId="855512176" sldId="529"/>
        </pc:sldMkLst>
      </pc:sldChg>
      <pc:sldChg chg="ord modNotesTx">
        <pc:chgData name="Chris Droessler" userId="625c3661-9d64-47fa-b83c-4b49393bd161" providerId="ADAL" clId="{4DD3190C-BC6F-494B-8DE1-EFF08B699E14}" dt="2019-01-24T13:40:48.873" v="2055" actId="20577"/>
        <pc:sldMkLst>
          <pc:docMk/>
          <pc:sldMk cId="1004545401" sldId="530"/>
        </pc:sldMkLst>
      </pc:sldChg>
      <pc:sldChg chg="ord">
        <pc:chgData name="Chris Droessler" userId="625c3661-9d64-47fa-b83c-4b49393bd161" providerId="ADAL" clId="{4DD3190C-BC6F-494B-8DE1-EFF08B699E14}" dt="2019-01-23T16:19:31.368" v="1638"/>
        <pc:sldMkLst>
          <pc:docMk/>
          <pc:sldMk cId="1533645950" sldId="531"/>
        </pc:sldMkLst>
      </pc:sldChg>
      <pc:sldChg chg="add">
        <pc:chgData name="Chris Droessler" userId="625c3661-9d64-47fa-b83c-4b49393bd161" providerId="ADAL" clId="{4DD3190C-BC6F-494B-8DE1-EFF08B699E14}" dt="2019-01-23T12:27:14.447" v="980"/>
        <pc:sldMkLst>
          <pc:docMk/>
          <pc:sldMk cId="169161387" sldId="576"/>
        </pc:sldMkLst>
      </pc:sldChg>
      <pc:sldChg chg="add modNotesTx">
        <pc:chgData name="Chris Droessler" userId="625c3661-9d64-47fa-b83c-4b49393bd161" providerId="ADAL" clId="{4DD3190C-BC6F-494B-8DE1-EFF08B699E14}" dt="2019-01-23T12:47:19.429" v="1358" actId="20577"/>
        <pc:sldMkLst>
          <pc:docMk/>
          <pc:sldMk cId="2554215591" sldId="578"/>
        </pc:sldMkLst>
      </pc:sldChg>
      <pc:sldChg chg="ord modNotesTx">
        <pc:chgData name="Chris Droessler" userId="625c3661-9d64-47fa-b83c-4b49393bd161" providerId="ADAL" clId="{4DD3190C-BC6F-494B-8DE1-EFF08B699E14}" dt="2019-01-24T13:40:16.300" v="2029" actId="20577"/>
        <pc:sldMkLst>
          <pc:docMk/>
          <pc:sldMk cId="1111986487" sldId="593"/>
        </pc:sldMkLst>
      </pc:sldChg>
      <pc:sldChg chg="add modNotesTx">
        <pc:chgData name="Chris Droessler" userId="625c3661-9d64-47fa-b83c-4b49393bd161" providerId="ADAL" clId="{4DD3190C-BC6F-494B-8DE1-EFF08B699E14}" dt="2019-01-23T12:36:03.459" v="1211" actId="20577"/>
        <pc:sldMkLst>
          <pc:docMk/>
          <pc:sldMk cId="3865333945" sldId="602"/>
        </pc:sldMkLst>
      </pc:sldChg>
      <pc:sldChg chg="add">
        <pc:chgData name="Chris Droessler" userId="625c3661-9d64-47fa-b83c-4b49393bd161" providerId="ADAL" clId="{4DD3190C-BC6F-494B-8DE1-EFF08B699E14}" dt="2019-01-23T12:27:14.447" v="980"/>
        <pc:sldMkLst>
          <pc:docMk/>
          <pc:sldMk cId="1072577243" sldId="606"/>
        </pc:sldMkLst>
      </pc:sldChg>
      <pc:sldChg chg="add">
        <pc:chgData name="Chris Droessler" userId="625c3661-9d64-47fa-b83c-4b49393bd161" providerId="ADAL" clId="{4DD3190C-BC6F-494B-8DE1-EFF08B699E14}" dt="2019-01-23T12:27:14.447" v="980"/>
        <pc:sldMkLst>
          <pc:docMk/>
          <pc:sldMk cId="1314383188" sldId="616"/>
        </pc:sldMkLst>
      </pc:sldChg>
      <pc:sldChg chg="modSp add modNotesTx">
        <pc:chgData name="Chris Droessler" userId="625c3661-9d64-47fa-b83c-4b49393bd161" providerId="ADAL" clId="{4DD3190C-BC6F-494B-8DE1-EFF08B699E14}" dt="2019-01-22T16:00:11.301" v="910" actId="20577"/>
        <pc:sldMkLst>
          <pc:docMk/>
          <pc:sldMk cId="2568485961" sldId="704"/>
        </pc:sldMkLst>
        <pc:spChg chg="mod">
          <ac:chgData name="Chris Droessler" userId="625c3661-9d64-47fa-b83c-4b49393bd161" providerId="ADAL" clId="{4DD3190C-BC6F-494B-8DE1-EFF08B699E14}" dt="2019-01-22T16:00:00.863" v="897" actId="20577"/>
          <ac:spMkLst>
            <pc:docMk/>
            <pc:sldMk cId="2568485961" sldId="704"/>
            <ac:spMk id="2" creationId="{D323E2E6-2EF3-C942-8A91-325510536B92}"/>
          </ac:spMkLst>
        </pc:spChg>
      </pc:sldChg>
    </pc:docChg>
  </pc:docChgLst>
  <pc:docChgLst>
    <pc:chgData name="Chris Droessler" userId="625c3661-9d64-47fa-b83c-4b49393bd161" providerId="ADAL" clId="{38DDF311-4709-2E46-9F9C-2F2B1C32DF4A}"/>
  </pc:docChgLst>
  <pc:docChgLst>
    <pc:chgData name="Chris Droessler" userId="625c3661-9d64-47fa-b83c-4b49393bd161" providerId="ADAL" clId="{C4AAC1E7-D979-B640-8447-FC3B9070794B}"/>
    <pc:docChg chg="delSld modSld sldOrd">
      <pc:chgData name="Chris Droessler" userId="625c3661-9d64-47fa-b83c-4b49393bd161" providerId="ADAL" clId="{C4AAC1E7-D979-B640-8447-FC3B9070794B}" dt="2019-03-21T13:55:14.496" v="96" actId="2696"/>
      <pc:docMkLst>
        <pc:docMk/>
      </pc:docMkLst>
      <pc:sldChg chg="del">
        <pc:chgData name="Chris Droessler" userId="625c3661-9d64-47fa-b83c-4b49393bd161" providerId="ADAL" clId="{C4AAC1E7-D979-B640-8447-FC3B9070794B}" dt="2019-03-21T13:54:40.075" v="0" actId="2696"/>
        <pc:sldMkLst>
          <pc:docMk/>
          <pc:sldMk cId="3418978135" sldId="262"/>
        </pc:sldMkLst>
      </pc:sldChg>
      <pc:sldChg chg="del">
        <pc:chgData name="Chris Droessler" userId="625c3661-9d64-47fa-b83c-4b49393bd161" providerId="ADAL" clId="{C4AAC1E7-D979-B640-8447-FC3B9070794B}" dt="2019-03-21T13:54:41.172" v="70" actId="2696"/>
        <pc:sldMkLst>
          <pc:docMk/>
          <pc:sldMk cId="1601590592" sldId="265"/>
        </pc:sldMkLst>
      </pc:sldChg>
      <pc:sldChg chg="del">
        <pc:chgData name="Chris Droessler" userId="625c3661-9d64-47fa-b83c-4b49393bd161" providerId="ADAL" clId="{C4AAC1E7-D979-B640-8447-FC3B9070794B}" dt="2019-03-21T13:54:41.207" v="75" actId="2696"/>
        <pc:sldMkLst>
          <pc:docMk/>
          <pc:sldMk cId="354679795" sldId="268"/>
        </pc:sldMkLst>
      </pc:sldChg>
      <pc:sldChg chg="del">
        <pc:chgData name="Chris Droessler" userId="625c3661-9d64-47fa-b83c-4b49393bd161" providerId="ADAL" clId="{C4AAC1E7-D979-B640-8447-FC3B9070794B}" dt="2019-03-21T13:54:41.214" v="76" actId="2696"/>
        <pc:sldMkLst>
          <pc:docMk/>
          <pc:sldMk cId="1792735702" sldId="272"/>
        </pc:sldMkLst>
      </pc:sldChg>
      <pc:sldChg chg="del">
        <pc:chgData name="Chris Droessler" userId="625c3661-9d64-47fa-b83c-4b49393bd161" providerId="ADAL" clId="{C4AAC1E7-D979-B640-8447-FC3B9070794B}" dt="2019-03-21T13:54:41.264" v="86" actId="2696"/>
        <pc:sldMkLst>
          <pc:docMk/>
          <pc:sldMk cId="485712414" sldId="274"/>
        </pc:sldMkLst>
      </pc:sldChg>
      <pc:sldChg chg="del">
        <pc:chgData name="Chris Droessler" userId="625c3661-9d64-47fa-b83c-4b49393bd161" providerId="ADAL" clId="{C4AAC1E7-D979-B640-8447-FC3B9070794B}" dt="2019-03-21T13:54:41.247" v="82" actId="2696"/>
        <pc:sldMkLst>
          <pc:docMk/>
          <pc:sldMk cId="1312623294" sldId="275"/>
        </pc:sldMkLst>
      </pc:sldChg>
      <pc:sldChg chg="del">
        <pc:chgData name="Chris Droessler" userId="625c3661-9d64-47fa-b83c-4b49393bd161" providerId="ADAL" clId="{C4AAC1E7-D979-B640-8447-FC3B9070794B}" dt="2019-03-21T13:54:41.275" v="90" actId="2696"/>
        <pc:sldMkLst>
          <pc:docMk/>
          <pc:sldMk cId="753626156" sldId="281"/>
        </pc:sldMkLst>
      </pc:sldChg>
      <pc:sldChg chg="del">
        <pc:chgData name="Chris Droessler" userId="625c3661-9d64-47fa-b83c-4b49393bd161" providerId="ADAL" clId="{C4AAC1E7-D979-B640-8447-FC3B9070794B}" dt="2019-03-21T13:54:40.424" v="17" actId="2696"/>
        <pc:sldMkLst>
          <pc:docMk/>
          <pc:sldMk cId="2463353934" sldId="301"/>
        </pc:sldMkLst>
      </pc:sldChg>
      <pc:sldChg chg="del">
        <pc:chgData name="Chris Droessler" userId="625c3661-9d64-47fa-b83c-4b49393bd161" providerId="ADAL" clId="{C4AAC1E7-D979-B640-8447-FC3B9070794B}" dt="2019-03-21T13:54:40.395" v="16" actId="2696"/>
        <pc:sldMkLst>
          <pc:docMk/>
          <pc:sldMk cId="2546578144" sldId="393"/>
        </pc:sldMkLst>
      </pc:sldChg>
      <pc:sldChg chg="del">
        <pc:chgData name="Chris Droessler" userId="625c3661-9d64-47fa-b83c-4b49393bd161" providerId="ADAL" clId="{C4AAC1E7-D979-B640-8447-FC3B9070794B}" dt="2019-03-21T13:54:40.240" v="8" actId="2696"/>
        <pc:sldMkLst>
          <pc:docMk/>
          <pc:sldMk cId="1995223360" sldId="417"/>
        </pc:sldMkLst>
      </pc:sldChg>
      <pc:sldChg chg="del">
        <pc:chgData name="Chris Droessler" userId="625c3661-9d64-47fa-b83c-4b49393bd161" providerId="ADAL" clId="{C4AAC1E7-D979-B640-8447-FC3B9070794B}" dt="2019-03-21T13:54:40.260" v="9" actId="2696"/>
        <pc:sldMkLst>
          <pc:docMk/>
          <pc:sldMk cId="4203711761" sldId="418"/>
        </pc:sldMkLst>
      </pc:sldChg>
      <pc:sldChg chg="del">
        <pc:chgData name="Chris Droessler" userId="625c3661-9d64-47fa-b83c-4b49393bd161" providerId="ADAL" clId="{C4AAC1E7-D979-B640-8447-FC3B9070794B}" dt="2019-03-21T13:54:40.279" v="10" actId="2696"/>
        <pc:sldMkLst>
          <pc:docMk/>
          <pc:sldMk cId="1832366382" sldId="419"/>
        </pc:sldMkLst>
      </pc:sldChg>
      <pc:sldChg chg="del">
        <pc:chgData name="Chris Droessler" userId="625c3661-9d64-47fa-b83c-4b49393bd161" providerId="ADAL" clId="{C4AAC1E7-D979-B640-8447-FC3B9070794B}" dt="2019-03-21T13:54:40.298" v="11" actId="2696"/>
        <pc:sldMkLst>
          <pc:docMk/>
          <pc:sldMk cId="3131717204" sldId="420"/>
        </pc:sldMkLst>
      </pc:sldChg>
      <pc:sldChg chg="del">
        <pc:chgData name="Chris Droessler" userId="625c3661-9d64-47fa-b83c-4b49393bd161" providerId="ADAL" clId="{C4AAC1E7-D979-B640-8447-FC3B9070794B}" dt="2019-03-21T13:54:40.318" v="12" actId="2696"/>
        <pc:sldMkLst>
          <pc:docMk/>
          <pc:sldMk cId="320730995" sldId="421"/>
        </pc:sldMkLst>
      </pc:sldChg>
      <pc:sldChg chg="del">
        <pc:chgData name="Chris Droessler" userId="625c3661-9d64-47fa-b83c-4b49393bd161" providerId="ADAL" clId="{C4AAC1E7-D979-B640-8447-FC3B9070794B}" dt="2019-03-21T13:54:40.336" v="13" actId="2696"/>
        <pc:sldMkLst>
          <pc:docMk/>
          <pc:sldMk cId="3988988772" sldId="422"/>
        </pc:sldMkLst>
      </pc:sldChg>
      <pc:sldChg chg="del">
        <pc:chgData name="Chris Droessler" userId="625c3661-9d64-47fa-b83c-4b49393bd161" providerId="ADAL" clId="{C4AAC1E7-D979-B640-8447-FC3B9070794B}" dt="2019-03-21T13:54:40.356" v="14" actId="2696"/>
        <pc:sldMkLst>
          <pc:docMk/>
          <pc:sldMk cId="1630811823" sldId="423"/>
        </pc:sldMkLst>
      </pc:sldChg>
      <pc:sldChg chg="del">
        <pc:chgData name="Chris Droessler" userId="625c3661-9d64-47fa-b83c-4b49393bd161" providerId="ADAL" clId="{C4AAC1E7-D979-B640-8447-FC3B9070794B}" dt="2019-03-21T13:54:40.375" v="15" actId="2696"/>
        <pc:sldMkLst>
          <pc:docMk/>
          <pc:sldMk cId="768606698" sldId="424"/>
        </pc:sldMkLst>
      </pc:sldChg>
      <pc:sldChg chg="del">
        <pc:chgData name="Chris Droessler" userId="625c3661-9d64-47fa-b83c-4b49393bd161" providerId="ADAL" clId="{C4AAC1E7-D979-B640-8447-FC3B9070794B}" dt="2019-03-21T13:54:40.220" v="7" actId="2696"/>
        <pc:sldMkLst>
          <pc:docMk/>
          <pc:sldMk cId="2732906485" sldId="462"/>
        </pc:sldMkLst>
      </pc:sldChg>
      <pc:sldChg chg="del">
        <pc:chgData name="Chris Droessler" userId="625c3661-9d64-47fa-b83c-4b49393bd161" providerId="ADAL" clId="{C4AAC1E7-D979-B640-8447-FC3B9070794B}" dt="2019-03-21T13:54:41.194" v="73" actId="2696"/>
        <pc:sldMkLst>
          <pc:docMk/>
          <pc:sldMk cId="3223483966" sldId="509"/>
        </pc:sldMkLst>
      </pc:sldChg>
      <pc:sldChg chg="del">
        <pc:chgData name="Chris Droessler" userId="625c3661-9d64-47fa-b83c-4b49393bd161" providerId="ADAL" clId="{C4AAC1E7-D979-B640-8447-FC3B9070794B}" dt="2019-03-21T13:54:41.164" v="69" actId="2696"/>
        <pc:sldMkLst>
          <pc:docMk/>
          <pc:sldMk cId="3526271831" sldId="511"/>
        </pc:sldMkLst>
      </pc:sldChg>
      <pc:sldChg chg="del">
        <pc:chgData name="Chris Droessler" userId="625c3661-9d64-47fa-b83c-4b49393bd161" providerId="ADAL" clId="{C4AAC1E7-D979-B640-8447-FC3B9070794B}" dt="2019-03-21T13:54:41.226" v="78" actId="2696"/>
        <pc:sldMkLst>
          <pc:docMk/>
          <pc:sldMk cId="4254513729" sldId="512"/>
        </pc:sldMkLst>
      </pc:sldChg>
      <pc:sldChg chg="del">
        <pc:chgData name="Chris Droessler" userId="625c3661-9d64-47fa-b83c-4b49393bd161" providerId="ADAL" clId="{C4AAC1E7-D979-B640-8447-FC3B9070794B}" dt="2019-03-21T13:54:41.102" v="62" actId="2696"/>
        <pc:sldMkLst>
          <pc:docMk/>
          <pc:sldMk cId="2817247336" sldId="513"/>
        </pc:sldMkLst>
      </pc:sldChg>
      <pc:sldChg chg="del">
        <pc:chgData name="Chris Droessler" userId="625c3661-9d64-47fa-b83c-4b49393bd161" providerId="ADAL" clId="{C4AAC1E7-D979-B640-8447-FC3B9070794B}" dt="2019-03-21T13:54:41.260" v="85" actId="2696"/>
        <pc:sldMkLst>
          <pc:docMk/>
          <pc:sldMk cId="3186210653" sldId="514"/>
        </pc:sldMkLst>
      </pc:sldChg>
      <pc:sldChg chg="del">
        <pc:chgData name="Chris Droessler" userId="625c3661-9d64-47fa-b83c-4b49393bd161" providerId="ADAL" clId="{C4AAC1E7-D979-B640-8447-FC3B9070794B}" dt="2019-03-21T13:54:41.256" v="84" actId="2696"/>
        <pc:sldMkLst>
          <pc:docMk/>
          <pc:sldMk cId="1148131924" sldId="515"/>
        </pc:sldMkLst>
      </pc:sldChg>
      <pc:sldChg chg="del">
        <pc:chgData name="Chris Droessler" userId="625c3661-9d64-47fa-b83c-4b49393bd161" providerId="ADAL" clId="{C4AAC1E7-D979-B640-8447-FC3B9070794B}" dt="2019-03-21T13:54:41.121" v="64" actId="2696"/>
        <pc:sldMkLst>
          <pc:docMk/>
          <pc:sldMk cId="2289089368" sldId="519"/>
        </pc:sldMkLst>
      </pc:sldChg>
      <pc:sldChg chg="del">
        <pc:chgData name="Chris Droessler" userId="625c3661-9d64-47fa-b83c-4b49393bd161" providerId="ADAL" clId="{C4AAC1E7-D979-B640-8447-FC3B9070794B}" dt="2019-03-21T13:54:41.060" v="58" actId="2696"/>
        <pc:sldMkLst>
          <pc:docMk/>
          <pc:sldMk cId="2881002776" sldId="521"/>
        </pc:sldMkLst>
      </pc:sldChg>
      <pc:sldChg chg="del">
        <pc:chgData name="Chris Droessler" userId="625c3661-9d64-47fa-b83c-4b49393bd161" providerId="ADAL" clId="{C4AAC1E7-D979-B640-8447-FC3B9070794B}" dt="2019-03-21T13:54:41.148" v="67" actId="2696"/>
        <pc:sldMkLst>
          <pc:docMk/>
          <pc:sldMk cId="2779310115" sldId="525"/>
        </pc:sldMkLst>
      </pc:sldChg>
      <pc:sldChg chg="del">
        <pc:chgData name="Chris Droessler" userId="625c3661-9d64-47fa-b83c-4b49393bd161" providerId="ADAL" clId="{C4AAC1E7-D979-B640-8447-FC3B9070794B}" dt="2019-03-21T13:54:41.252" v="83" actId="2696"/>
        <pc:sldMkLst>
          <pc:docMk/>
          <pc:sldMk cId="1802031989" sldId="528"/>
        </pc:sldMkLst>
      </pc:sldChg>
      <pc:sldChg chg="del">
        <pc:chgData name="Chris Droessler" userId="625c3661-9d64-47fa-b83c-4b49393bd161" providerId="ADAL" clId="{C4AAC1E7-D979-B640-8447-FC3B9070794B}" dt="2019-03-21T13:54:41.049" v="57" actId="2696"/>
        <pc:sldMkLst>
          <pc:docMk/>
          <pc:sldMk cId="1557097039" sldId="532"/>
        </pc:sldMkLst>
      </pc:sldChg>
      <pc:sldChg chg="del">
        <pc:chgData name="Chris Droessler" userId="625c3661-9d64-47fa-b83c-4b49393bd161" providerId="ADAL" clId="{C4AAC1E7-D979-B640-8447-FC3B9070794B}" dt="2019-03-21T13:54:41.238" v="80" actId="2696"/>
        <pc:sldMkLst>
          <pc:docMk/>
          <pc:sldMk cId="3308247913" sldId="534"/>
        </pc:sldMkLst>
      </pc:sldChg>
      <pc:sldChg chg="del">
        <pc:chgData name="Chris Droessler" userId="625c3661-9d64-47fa-b83c-4b49393bd161" providerId="ADAL" clId="{C4AAC1E7-D979-B640-8447-FC3B9070794B}" dt="2019-03-21T13:54:41.092" v="61" actId="2696"/>
        <pc:sldMkLst>
          <pc:docMk/>
          <pc:sldMk cId="1170993290" sldId="538"/>
        </pc:sldMkLst>
      </pc:sldChg>
      <pc:sldChg chg="del">
        <pc:chgData name="Chris Droessler" userId="625c3661-9d64-47fa-b83c-4b49393bd161" providerId="ADAL" clId="{C4AAC1E7-D979-B640-8447-FC3B9070794B}" dt="2019-03-21T13:54:41.242" v="81" actId="2696"/>
        <pc:sldMkLst>
          <pc:docMk/>
          <pc:sldMk cId="2992138866" sldId="542"/>
        </pc:sldMkLst>
      </pc:sldChg>
      <pc:sldChg chg="del">
        <pc:chgData name="Chris Droessler" userId="625c3661-9d64-47fa-b83c-4b49393bd161" providerId="ADAL" clId="{C4AAC1E7-D979-B640-8447-FC3B9070794B}" dt="2019-03-21T13:54:41.111" v="63" actId="2696"/>
        <pc:sldMkLst>
          <pc:docMk/>
          <pc:sldMk cId="1152502431" sldId="543"/>
        </pc:sldMkLst>
      </pc:sldChg>
      <pc:sldChg chg="del">
        <pc:chgData name="Chris Droessler" userId="625c3661-9d64-47fa-b83c-4b49393bd161" providerId="ADAL" clId="{C4AAC1E7-D979-B640-8447-FC3B9070794B}" dt="2019-03-21T13:54:41.130" v="65" actId="2696"/>
        <pc:sldMkLst>
          <pc:docMk/>
          <pc:sldMk cId="1784353046" sldId="544"/>
        </pc:sldMkLst>
      </pc:sldChg>
      <pc:sldChg chg="del">
        <pc:chgData name="Chris Droessler" userId="625c3661-9d64-47fa-b83c-4b49393bd161" providerId="ADAL" clId="{C4AAC1E7-D979-B640-8447-FC3B9070794B}" dt="2019-03-21T13:54:41.071" v="59" actId="2696"/>
        <pc:sldMkLst>
          <pc:docMk/>
          <pc:sldMk cId="1969882827" sldId="545"/>
        </pc:sldMkLst>
      </pc:sldChg>
      <pc:sldChg chg="del">
        <pc:chgData name="Chris Droessler" userId="625c3661-9d64-47fa-b83c-4b49393bd161" providerId="ADAL" clId="{C4AAC1E7-D979-B640-8447-FC3B9070794B}" dt="2019-03-21T13:54:41.232" v="79" actId="2696"/>
        <pc:sldMkLst>
          <pc:docMk/>
          <pc:sldMk cId="3765622904" sldId="546"/>
        </pc:sldMkLst>
      </pc:sldChg>
      <pc:sldChg chg="del">
        <pc:chgData name="Chris Droessler" userId="625c3661-9d64-47fa-b83c-4b49393bd161" providerId="ADAL" clId="{C4AAC1E7-D979-B640-8447-FC3B9070794B}" dt="2019-03-21T13:54:41.139" v="66" actId="2696"/>
        <pc:sldMkLst>
          <pc:docMk/>
          <pc:sldMk cId="1567014597" sldId="547"/>
        </pc:sldMkLst>
      </pc:sldChg>
      <pc:sldChg chg="del">
        <pc:chgData name="Chris Droessler" userId="625c3661-9d64-47fa-b83c-4b49393bd161" providerId="ADAL" clId="{C4AAC1E7-D979-B640-8447-FC3B9070794B}" dt="2019-03-21T13:54:41.267" v="87" actId="2696"/>
        <pc:sldMkLst>
          <pc:docMk/>
          <pc:sldMk cId="1972243842" sldId="548"/>
        </pc:sldMkLst>
      </pc:sldChg>
      <pc:sldChg chg="del">
        <pc:chgData name="Chris Droessler" userId="625c3661-9d64-47fa-b83c-4b49393bd161" providerId="ADAL" clId="{C4AAC1E7-D979-B640-8447-FC3B9070794B}" dt="2019-03-21T13:54:40.980" v="51" actId="2696"/>
        <pc:sldMkLst>
          <pc:docMk/>
          <pc:sldMk cId="4070380419" sldId="549"/>
        </pc:sldMkLst>
      </pc:sldChg>
      <pc:sldChg chg="del">
        <pc:chgData name="Chris Droessler" userId="625c3661-9d64-47fa-b83c-4b49393bd161" providerId="ADAL" clId="{C4AAC1E7-D979-B640-8447-FC3B9070794B}" dt="2019-03-21T13:54:40.992" v="52" actId="2696"/>
        <pc:sldMkLst>
          <pc:docMk/>
          <pc:sldMk cId="447470941" sldId="550"/>
        </pc:sldMkLst>
      </pc:sldChg>
      <pc:sldChg chg="del">
        <pc:chgData name="Chris Droessler" userId="625c3661-9d64-47fa-b83c-4b49393bd161" providerId="ADAL" clId="{C4AAC1E7-D979-B640-8447-FC3B9070794B}" dt="2019-03-21T13:54:41.201" v="74" actId="2696"/>
        <pc:sldMkLst>
          <pc:docMk/>
          <pc:sldMk cId="3038918188" sldId="551"/>
        </pc:sldMkLst>
      </pc:sldChg>
      <pc:sldChg chg="del">
        <pc:chgData name="Chris Droessler" userId="625c3661-9d64-47fa-b83c-4b49393bd161" providerId="ADAL" clId="{C4AAC1E7-D979-B640-8447-FC3B9070794B}" dt="2019-03-21T13:54:41.220" v="77" actId="2696"/>
        <pc:sldMkLst>
          <pc:docMk/>
          <pc:sldMk cId="2261795799" sldId="552"/>
        </pc:sldMkLst>
      </pc:sldChg>
      <pc:sldChg chg="del">
        <pc:chgData name="Chris Droessler" userId="625c3661-9d64-47fa-b83c-4b49393bd161" providerId="ADAL" clId="{C4AAC1E7-D979-B640-8447-FC3B9070794B}" dt="2019-03-21T13:54:41.180" v="71" actId="2696"/>
        <pc:sldMkLst>
          <pc:docMk/>
          <pc:sldMk cId="797042957" sldId="554"/>
        </pc:sldMkLst>
      </pc:sldChg>
      <pc:sldChg chg="del">
        <pc:chgData name="Chris Droessler" userId="625c3661-9d64-47fa-b83c-4b49393bd161" providerId="ADAL" clId="{C4AAC1E7-D979-B640-8447-FC3B9070794B}" dt="2019-03-21T13:54:41.187" v="72" actId="2696"/>
        <pc:sldMkLst>
          <pc:docMk/>
          <pc:sldMk cId="1127496624" sldId="561"/>
        </pc:sldMkLst>
      </pc:sldChg>
      <pc:sldChg chg="del">
        <pc:chgData name="Chris Droessler" userId="625c3661-9d64-47fa-b83c-4b49393bd161" providerId="ADAL" clId="{C4AAC1E7-D979-B640-8447-FC3B9070794B}" dt="2019-03-21T13:54:41.082" v="60" actId="2696"/>
        <pc:sldMkLst>
          <pc:docMk/>
          <pc:sldMk cId="1107501514" sldId="562"/>
        </pc:sldMkLst>
      </pc:sldChg>
      <pc:sldChg chg="del">
        <pc:chgData name="Chris Droessler" userId="625c3661-9d64-47fa-b83c-4b49393bd161" providerId="ADAL" clId="{C4AAC1E7-D979-B640-8447-FC3B9070794B}" dt="2019-03-21T13:55:13.473" v="95" actId="2696"/>
        <pc:sldMkLst>
          <pc:docMk/>
          <pc:sldMk cId="1261742435" sldId="564"/>
        </pc:sldMkLst>
      </pc:sldChg>
      <pc:sldChg chg="del">
        <pc:chgData name="Chris Droessler" userId="625c3661-9d64-47fa-b83c-4b49393bd161" providerId="ADAL" clId="{C4AAC1E7-D979-B640-8447-FC3B9070794B}" dt="2019-03-21T13:54:41.156" v="68" actId="2696"/>
        <pc:sldMkLst>
          <pc:docMk/>
          <pc:sldMk cId="3391111163" sldId="565"/>
        </pc:sldMkLst>
      </pc:sldChg>
      <pc:sldChg chg="del">
        <pc:chgData name="Chris Droessler" userId="625c3661-9d64-47fa-b83c-4b49393bd161" providerId="ADAL" clId="{C4AAC1E7-D979-B640-8447-FC3B9070794B}" dt="2019-03-21T13:54:41.004" v="53" actId="2696"/>
        <pc:sldMkLst>
          <pc:docMk/>
          <pc:sldMk cId="1666621895" sldId="568"/>
        </pc:sldMkLst>
      </pc:sldChg>
      <pc:sldChg chg="del">
        <pc:chgData name="Chris Droessler" userId="625c3661-9d64-47fa-b83c-4b49393bd161" providerId="ADAL" clId="{C4AAC1E7-D979-B640-8447-FC3B9070794B}" dt="2019-03-21T13:54:40.200" v="6" actId="2696"/>
        <pc:sldMkLst>
          <pc:docMk/>
          <pc:sldMk cId="1696253035" sldId="587"/>
        </pc:sldMkLst>
      </pc:sldChg>
      <pc:sldChg chg="del">
        <pc:chgData name="Chris Droessler" userId="625c3661-9d64-47fa-b83c-4b49393bd161" providerId="ADAL" clId="{C4AAC1E7-D979-B640-8447-FC3B9070794B}" dt="2019-03-21T13:54:40.754" v="35" actId="2696"/>
        <pc:sldMkLst>
          <pc:docMk/>
          <pc:sldMk cId="2009135166" sldId="597"/>
        </pc:sldMkLst>
      </pc:sldChg>
      <pc:sldChg chg="del">
        <pc:chgData name="Chris Droessler" userId="625c3661-9d64-47fa-b83c-4b49393bd161" providerId="ADAL" clId="{C4AAC1E7-D979-B640-8447-FC3B9070794B}" dt="2019-03-21T13:54:40.860" v="42" actId="2696"/>
        <pc:sldMkLst>
          <pc:docMk/>
          <pc:sldMk cId="790147999" sldId="598"/>
        </pc:sldMkLst>
      </pc:sldChg>
      <pc:sldChg chg="del">
        <pc:chgData name="Chris Droessler" userId="625c3661-9d64-47fa-b83c-4b49393bd161" providerId="ADAL" clId="{C4AAC1E7-D979-B640-8447-FC3B9070794B}" dt="2019-03-21T13:54:40.930" v="47" actId="2696"/>
        <pc:sldMkLst>
          <pc:docMk/>
          <pc:sldMk cId="520573234" sldId="599"/>
        </pc:sldMkLst>
      </pc:sldChg>
      <pc:sldChg chg="del">
        <pc:chgData name="Chris Droessler" userId="625c3661-9d64-47fa-b83c-4b49393bd161" providerId="ADAL" clId="{C4AAC1E7-D979-B640-8447-FC3B9070794B}" dt="2019-03-21T13:54:40.816" v="39" actId="2696"/>
        <pc:sldMkLst>
          <pc:docMk/>
          <pc:sldMk cId="3153221683" sldId="603"/>
        </pc:sldMkLst>
      </pc:sldChg>
      <pc:sldChg chg="del">
        <pc:chgData name="Chris Droessler" userId="625c3661-9d64-47fa-b83c-4b49393bd161" providerId="ADAL" clId="{C4AAC1E7-D979-B640-8447-FC3B9070794B}" dt="2019-03-21T13:54:40.770" v="36" actId="2696"/>
        <pc:sldMkLst>
          <pc:docMk/>
          <pc:sldMk cId="1423110910" sldId="604"/>
        </pc:sldMkLst>
      </pc:sldChg>
      <pc:sldChg chg="del">
        <pc:chgData name="Chris Droessler" userId="625c3661-9d64-47fa-b83c-4b49393bd161" providerId="ADAL" clId="{C4AAC1E7-D979-B640-8447-FC3B9070794B}" dt="2019-03-21T13:54:40.117" v="2" actId="2696"/>
        <pc:sldMkLst>
          <pc:docMk/>
          <pc:sldMk cId="739579474" sldId="607"/>
        </pc:sldMkLst>
      </pc:sldChg>
      <pc:sldChg chg="del">
        <pc:chgData name="Chris Droessler" userId="625c3661-9d64-47fa-b83c-4b49393bd161" providerId="ADAL" clId="{C4AAC1E7-D979-B640-8447-FC3B9070794B}" dt="2019-03-21T13:54:40.138" v="3" actId="2696"/>
        <pc:sldMkLst>
          <pc:docMk/>
          <pc:sldMk cId="2834454534" sldId="608"/>
        </pc:sldMkLst>
      </pc:sldChg>
      <pc:sldChg chg="del">
        <pc:chgData name="Chris Droessler" userId="625c3661-9d64-47fa-b83c-4b49393bd161" providerId="ADAL" clId="{C4AAC1E7-D979-B640-8447-FC3B9070794B}" dt="2019-03-21T13:54:40.785" v="37" actId="2696"/>
        <pc:sldMkLst>
          <pc:docMk/>
          <pc:sldMk cId="2174084807" sldId="611"/>
        </pc:sldMkLst>
      </pc:sldChg>
      <pc:sldChg chg="del">
        <pc:chgData name="Chris Droessler" userId="625c3661-9d64-47fa-b83c-4b49393bd161" providerId="ADAL" clId="{C4AAC1E7-D979-B640-8447-FC3B9070794B}" dt="2019-03-21T13:54:40.801" v="38" actId="2696"/>
        <pc:sldMkLst>
          <pc:docMk/>
          <pc:sldMk cId="4035454708" sldId="612"/>
        </pc:sldMkLst>
      </pc:sldChg>
      <pc:sldChg chg="del">
        <pc:chgData name="Chris Droessler" userId="625c3661-9d64-47fa-b83c-4b49393bd161" providerId="ADAL" clId="{C4AAC1E7-D979-B640-8447-FC3B9070794B}" dt="2019-03-21T13:54:41.016" v="54" actId="2696"/>
        <pc:sldMkLst>
          <pc:docMk/>
          <pc:sldMk cId="182564624" sldId="613"/>
        </pc:sldMkLst>
      </pc:sldChg>
      <pc:sldChg chg="del">
        <pc:chgData name="Chris Droessler" userId="625c3661-9d64-47fa-b83c-4b49393bd161" providerId="ADAL" clId="{C4AAC1E7-D979-B640-8447-FC3B9070794B}" dt="2019-03-21T13:54:41.027" v="55" actId="2696"/>
        <pc:sldMkLst>
          <pc:docMk/>
          <pc:sldMk cId="39759107" sldId="614"/>
        </pc:sldMkLst>
      </pc:sldChg>
      <pc:sldChg chg="del">
        <pc:chgData name="Chris Droessler" userId="625c3661-9d64-47fa-b83c-4b49393bd161" providerId="ADAL" clId="{C4AAC1E7-D979-B640-8447-FC3B9070794B}" dt="2019-03-21T13:54:41.038" v="56" actId="2696"/>
        <pc:sldMkLst>
          <pc:docMk/>
          <pc:sldMk cId="3988864992" sldId="615"/>
        </pc:sldMkLst>
      </pc:sldChg>
      <pc:sldChg chg="del">
        <pc:chgData name="Chris Droessler" userId="625c3661-9d64-47fa-b83c-4b49393bd161" providerId="ADAL" clId="{C4AAC1E7-D979-B640-8447-FC3B9070794B}" dt="2019-03-21T13:54:40.443" v="18" actId="2696"/>
        <pc:sldMkLst>
          <pc:docMk/>
          <pc:sldMk cId="2476220146" sldId="673"/>
        </pc:sldMkLst>
      </pc:sldChg>
      <pc:sldChg chg="del">
        <pc:chgData name="Chris Droessler" userId="625c3661-9d64-47fa-b83c-4b49393bd161" providerId="ADAL" clId="{C4AAC1E7-D979-B640-8447-FC3B9070794B}" dt="2019-03-21T13:54:40.482" v="20" actId="2696"/>
        <pc:sldMkLst>
          <pc:docMk/>
          <pc:sldMk cId="3877823147" sldId="674"/>
        </pc:sldMkLst>
      </pc:sldChg>
      <pc:sldChg chg="del">
        <pc:chgData name="Chris Droessler" userId="625c3661-9d64-47fa-b83c-4b49393bd161" providerId="ADAL" clId="{C4AAC1E7-D979-B640-8447-FC3B9070794B}" dt="2019-03-21T13:54:40.462" v="19" actId="2696"/>
        <pc:sldMkLst>
          <pc:docMk/>
          <pc:sldMk cId="2433537351" sldId="675"/>
        </pc:sldMkLst>
      </pc:sldChg>
      <pc:sldChg chg="del">
        <pc:chgData name="Chris Droessler" userId="625c3661-9d64-47fa-b83c-4b49393bd161" providerId="ADAL" clId="{C4AAC1E7-D979-B640-8447-FC3B9070794B}" dt="2019-03-21T13:54:40.501" v="21" actId="2696"/>
        <pc:sldMkLst>
          <pc:docMk/>
          <pc:sldMk cId="2751892104" sldId="677"/>
        </pc:sldMkLst>
      </pc:sldChg>
      <pc:sldChg chg="del">
        <pc:chgData name="Chris Droessler" userId="625c3661-9d64-47fa-b83c-4b49393bd161" providerId="ADAL" clId="{C4AAC1E7-D979-B640-8447-FC3B9070794B}" dt="2019-03-21T13:54:40.520" v="22" actId="2696"/>
        <pc:sldMkLst>
          <pc:docMk/>
          <pc:sldMk cId="2662124975" sldId="678"/>
        </pc:sldMkLst>
      </pc:sldChg>
      <pc:sldChg chg="del">
        <pc:chgData name="Chris Droessler" userId="625c3661-9d64-47fa-b83c-4b49393bd161" providerId="ADAL" clId="{C4AAC1E7-D979-B640-8447-FC3B9070794B}" dt="2019-03-21T13:54:40.539" v="23" actId="2696"/>
        <pc:sldMkLst>
          <pc:docMk/>
          <pc:sldMk cId="701103178" sldId="679"/>
        </pc:sldMkLst>
      </pc:sldChg>
      <pc:sldChg chg="del">
        <pc:chgData name="Chris Droessler" userId="625c3661-9d64-47fa-b83c-4b49393bd161" providerId="ADAL" clId="{C4AAC1E7-D979-B640-8447-FC3B9070794B}" dt="2019-03-21T13:54:40.558" v="24" actId="2696"/>
        <pc:sldMkLst>
          <pc:docMk/>
          <pc:sldMk cId="2277741616" sldId="680"/>
        </pc:sldMkLst>
      </pc:sldChg>
      <pc:sldChg chg="del">
        <pc:chgData name="Chris Droessler" userId="625c3661-9d64-47fa-b83c-4b49393bd161" providerId="ADAL" clId="{C4AAC1E7-D979-B640-8447-FC3B9070794B}" dt="2019-03-21T13:54:40.577" v="25" actId="2696"/>
        <pc:sldMkLst>
          <pc:docMk/>
          <pc:sldMk cId="86605068" sldId="681"/>
        </pc:sldMkLst>
      </pc:sldChg>
      <pc:sldChg chg="del">
        <pc:chgData name="Chris Droessler" userId="625c3661-9d64-47fa-b83c-4b49393bd161" providerId="ADAL" clId="{C4AAC1E7-D979-B640-8447-FC3B9070794B}" dt="2019-03-21T13:54:40.596" v="26" actId="2696"/>
        <pc:sldMkLst>
          <pc:docMk/>
          <pc:sldMk cId="3428136197" sldId="682"/>
        </pc:sldMkLst>
      </pc:sldChg>
      <pc:sldChg chg="del">
        <pc:chgData name="Chris Droessler" userId="625c3661-9d64-47fa-b83c-4b49393bd161" providerId="ADAL" clId="{C4AAC1E7-D979-B640-8447-FC3B9070794B}" dt="2019-03-21T13:54:40.614" v="27" actId="2696"/>
        <pc:sldMkLst>
          <pc:docMk/>
          <pc:sldMk cId="3715195375" sldId="683"/>
        </pc:sldMkLst>
      </pc:sldChg>
      <pc:sldChg chg="del">
        <pc:chgData name="Chris Droessler" userId="625c3661-9d64-47fa-b83c-4b49393bd161" providerId="ADAL" clId="{C4AAC1E7-D979-B640-8447-FC3B9070794B}" dt="2019-03-21T13:54:40.632" v="28" actId="2696"/>
        <pc:sldMkLst>
          <pc:docMk/>
          <pc:sldMk cId="55333737" sldId="684"/>
        </pc:sldMkLst>
      </pc:sldChg>
      <pc:sldChg chg="del">
        <pc:chgData name="Chris Droessler" userId="625c3661-9d64-47fa-b83c-4b49393bd161" providerId="ADAL" clId="{C4AAC1E7-D979-B640-8447-FC3B9070794B}" dt="2019-03-21T13:54:40.650" v="29" actId="2696"/>
        <pc:sldMkLst>
          <pc:docMk/>
          <pc:sldMk cId="2810818674" sldId="685"/>
        </pc:sldMkLst>
      </pc:sldChg>
      <pc:sldChg chg="del">
        <pc:chgData name="Chris Droessler" userId="625c3661-9d64-47fa-b83c-4b49393bd161" providerId="ADAL" clId="{C4AAC1E7-D979-B640-8447-FC3B9070794B}" dt="2019-03-21T13:54:40.668" v="30" actId="2696"/>
        <pc:sldMkLst>
          <pc:docMk/>
          <pc:sldMk cId="3197560765" sldId="686"/>
        </pc:sldMkLst>
      </pc:sldChg>
      <pc:sldChg chg="del">
        <pc:chgData name="Chris Droessler" userId="625c3661-9d64-47fa-b83c-4b49393bd161" providerId="ADAL" clId="{C4AAC1E7-D979-B640-8447-FC3B9070794B}" dt="2019-03-21T13:54:40.686" v="31" actId="2696"/>
        <pc:sldMkLst>
          <pc:docMk/>
          <pc:sldMk cId="1899920748" sldId="687"/>
        </pc:sldMkLst>
      </pc:sldChg>
      <pc:sldChg chg="del">
        <pc:chgData name="Chris Droessler" userId="625c3661-9d64-47fa-b83c-4b49393bd161" providerId="ADAL" clId="{C4AAC1E7-D979-B640-8447-FC3B9070794B}" dt="2019-03-21T13:54:40.704" v="32" actId="2696"/>
        <pc:sldMkLst>
          <pc:docMk/>
          <pc:sldMk cId="3816028652" sldId="688"/>
        </pc:sldMkLst>
      </pc:sldChg>
      <pc:sldChg chg="del">
        <pc:chgData name="Chris Droessler" userId="625c3661-9d64-47fa-b83c-4b49393bd161" providerId="ADAL" clId="{C4AAC1E7-D979-B640-8447-FC3B9070794B}" dt="2019-03-21T13:54:40.721" v="33" actId="2696"/>
        <pc:sldMkLst>
          <pc:docMk/>
          <pc:sldMk cId="498413226" sldId="689"/>
        </pc:sldMkLst>
      </pc:sldChg>
      <pc:sldChg chg="del">
        <pc:chgData name="Chris Droessler" userId="625c3661-9d64-47fa-b83c-4b49393bd161" providerId="ADAL" clId="{C4AAC1E7-D979-B640-8447-FC3B9070794B}" dt="2019-03-21T13:54:40.738" v="34" actId="2696"/>
        <pc:sldMkLst>
          <pc:docMk/>
          <pc:sldMk cId="4213486296" sldId="690"/>
        </pc:sldMkLst>
      </pc:sldChg>
      <pc:sldChg chg="del">
        <pc:chgData name="Chris Droessler" userId="625c3661-9d64-47fa-b83c-4b49393bd161" providerId="ADAL" clId="{C4AAC1E7-D979-B640-8447-FC3B9070794B}" dt="2019-03-21T13:54:40.846" v="41" actId="2696"/>
        <pc:sldMkLst>
          <pc:docMk/>
          <pc:sldMk cId="275316432" sldId="691"/>
        </pc:sldMkLst>
      </pc:sldChg>
      <pc:sldChg chg="del">
        <pc:chgData name="Chris Droessler" userId="625c3661-9d64-47fa-b83c-4b49393bd161" providerId="ADAL" clId="{C4AAC1E7-D979-B640-8447-FC3B9070794B}" dt="2019-03-21T13:54:40.832" v="40" actId="2696"/>
        <pc:sldMkLst>
          <pc:docMk/>
          <pc:sldMk cId="2909343408" sldId="692"/>
        </pc:sldMkLst>
      </pc:sldChg>
      <pc:sldChg chg="del">
        <pc:chgData name="Chris Droessler" userId="625c3661-9d64-47fa-b83c-4b49393bd161" providerId="ADAL" clId="{C4AAC1E7-D979-B640-8447-FC3B9070794B}" dt="2019-03-21T13:54:40.874" v="43" actId="2696"/>
        <pc:sldMkLst>
          <pc:docMk/>
          <pc:sldMk cId="2339040005" sldId="693"/>
        </pc:sldMkLst>
      </pc:sldChg>
      <pc:sldChg chg="del">
        <pc:chgData name="Chris Droessler" userId="625c3661-9d64-47fa-b83c-4b49393bd161" providerId="ADAL" clId="{C4AAC1E7-D979-B640-8447-FC3B9070794B}" dt="2019-03-21T13:54:40.889" v="44" actId="2696"/>
        <pc:sldMkLst>
          <pc:docMk/>
          <pc:sldMk cId="2974298986" sldId="694"/>
        </pc:sldMkLst>
      </pc:sldChg>
      <pc:sldChg chg="del">
        <pc:chgData name="Chris Droessler" userId="625c3661-9d64-47fa-b83c-4b49393bd161" providerId="ADAL" clId="{C4AAC1E7-D979-B640-8447-FC3B9070794B}" dt="2019-03-21T13:54:40.903" v="45" actId="2696"/>
        <pc:sldMkLst>
          <pc:docMk/>
          <pc:sldMk cId="1348127793" sldId="695"/>
        </pc:sldMkLst>
      </pc:sldChg>
      <pc:sldChg chg="del">
        <pc:chgData name="Chris Droessler" userId="625c3661-9d64-47fa-b83c-4b49393bd161" providerId="ADAL" clId="{C4AAC1E7-D979-B640-8447-FC3B9070794B}" dt="2019-03-21T13:54:40.916" v="46" actId="2696"/>
        <pc:sldMkLst>
          <pc:docMk/>
          <pc:sldMk cId="3883411577" sldId="696"/>
        </pc:sldMkLst>
      </pc:sldChg>
      <pc:sldChg chg="del">
        <pc:chgData name="Chris Droessler" userId="625c3661-9d64-47fa-b83c-4b49393bd161" providerId="ADAL" clId="{C4AAC1E7-D979-B640-8447-FC3B9070794B}" dt="2019-03-21T13:54:40.942" v="48" actId="2696"/>
        <pc:sldMkLst>
          <pc:docMk/>
          <pc:sldMk cId="2911058155" sldId="697"/>
        </pc:sldMkLst>
      </pc:sldChg>
      <pc:sldChg chg="del">
        <pc:chgData name="Chris Droessler" userId="625c3661-9d64-47fa-b83c-4b49393bd161" providerId="ADAL" clId="{C4AAC1E7-D979-B640-8447-FC3B9070794B}" dt="2019-03-21T13:54:40.955" v="49" actId="2696"/>
        <pc:sldMkLst>
          <pc:docMk/>
          <pc:sldMk cId="678144189" sldId="698"/>
        </pc:sldMkLst>
      </pc:sldChg>
      <pc:sldChg chg="del">
        <pc:chgData name="Chris Droessler" userId="625c3661-9d64-47fa-b83c-4b49393bd161" providerId="ADAL" clId="{C4AAC1E7-D979-B640-8447-FC3B9070794B}" dt="2019-03-21T13:54:40.968" v="50" actId="2696"/>
        <pc:sldMkLst>
          <pc:docMk/>
          <pc:sldMk cId="158575149" sldId="699"/>
        </pc:sldMkLst>
      </pc:sldChg>
      <pc:sldChg chg="del">
        <pc:chgData name="Chris Droessler" userId="625c3661-9d64-47fa-b83c-4b49393bd161" providerId="ADAL" clId="{C4AAC1E7-D979-B640-8447-FC3B9070794B}" dt="2019-03-21T13:54:44.093" v="93" actId="2696"/>
        <pc:sldMkLst>
          <pc:docMk/>
          <pc:sldMk cId="4124846671" sldId="702"/>
        </pc:sldMkLst>
      </pc:sldChg>
      <pc:sldChg chg="del">
        <pc:chgData name="Chris Droessler" userId="625c3661-9d64-47fa-b83c-4b49393bd161" providerId="ADAL" clId="{C4AAC1E7-D979-B640-8447-FC3B9070794B}" dt="2019-03-21T13:54:40.179" v="5" actId="2696"/>
        <pc:sldMkLst>
          <pc:docMk/>
          <pc:sldMk cId="3217672032" sldId="706"/>
        </pc:sldMkLst>
      </pc:sldChg>
      <pc:sldChg chg="del">
        <pc:chgData name="Chris Droessler" userId="625c3661-9d64-47fa-b83c-4b49393bd161" providerId="ADAL" clId="{C4AAC1E7-D979-B640-8447-FC3B9070794B}" dt="2019-03-21T13:54:40.158" v="4" actId="2696"/>
        <pc:sldMkLst>
          <pc:docMk/>
          <pc:sldMk cId="1897247737" sldId="707"/>
        </pc:sldMkLst>
      </pc:sldChg>
      <pc:sldChg chg="del">
        <pc:chgData name="Chris Droessler" userId="625c3661-9d64-47fa-b83c-4b49393bd161" providerId="ADAL" clId="{C4AAC1E7-D979-B640-8447-FC3B9070794B}" dt="2019-03-21T13:54:43.053" v="91" actId="2696"/>
        <pc:sldMkLst>
          <pc:docMk/>
          <pc:sldMk cId="3697479050" sldId="709"/>
        </pc:sldMkLst>
      </pc:sldChg>
      <pc:sldChg chg="del">
        <pc:chgData name="Chris Droessler" userId="625c3661-9d64-47fa-b83c-4b49393bd161" providerId="ADAL" clId="{C4AAC1E7-D979-B640-8447-FC3B9070794B}" dt="2019-03-21T13:54:43.573" v="92" actId="2696"/>
        <pc:sldMkLst>
          <pc:docMk/>
          <pc:sldMk cId="1704069926" sldId="710"/>
        </pc:sldMkLst>
      </pc:sldChg>
      <pc:sldChg chg="del">
        <pc:chgData name="Chris Droessler" userId="625c3661-9d64-47fa-b83c-4b49393bd161" providerId="ADAL" clId="{C4AAC1E7-D979-B640-8447-FC3B9070794B}" dt="2019-03-21T13:54:40.096" v="1" actId="2696"/>
        <pc:sldMkLst>
          <pc:docMk/>
          <pc:sldMk cId="785692774" sldId="743"/>
        </pc:sldMkLst>
      </pc:sldChg>
      <pc:sldChg chg="del">
        <pc:chgData name="Chris Droessler" userId="625c3661-9d64-47fa-b83c-4b49393bd161" providerId="ADAL" clId="{C4AAC1E7-D979-B640-8447-FC3B9070794B}" dt="2019-03-21T13:54:41.273" v="89" actId="2696"/>
        <pc:sldMkLst>
          <pc:docMk/>
          <pc:sldMk cId="2473793993" sldId="744"/>
        </pc:sldMkLst>
      </pc:sldChg>
      <pc:sldChg chg="ord">
        <pc:chgData name="Chris Droessler" userId="625c3661-9d64-47fa-b83c-4b49393bd161" providerId="ADAL" clId="{C4AAC1E7-D979-B640-8447-FC3B9070794B}" dt="2019-03-21T13:54:51.989" v="94"/>
        <pc:sldMkLst>
          <pc:docMk/>
          <pc:sldMk cId="4157084101" sldId="745"/>
        </pc:sldMkLst>
      </pc:sldChg>
      <pc:sldChg chg="del">
        <pc:chgData name="Chris Droessler" userId="625c3661-9d64-47fa-b83c-4b49393bd161" providerId="ADAL" clId="{C4AAC1E7-D979-B640-8447-FC3B9070794B}" dt="2019-03-21T13:55:14.496" v="96" actId="2696"/>
        <pc:sldMkLst>
          <pc:docMk/>
          <pc:sldMk cId="4200904338" sldId="746"/>
        </pc:sldMkLst>
      </pc:sldChg>
      <pc:sldChg chg="del">
        <pc:chgData name="Chris Droessler" userId="625c3661-9d64-47fa-b83c-4b49393bd161" providerId="ADAL" clId="{C4AAC1E7-D979-B640-8447-FC3B9070794B}" dt="2019-03-21T13:54:41.270" v="88" actId="2696"/>
        <pc:sldMkLst>
          <pc:docMk/>
          <pc:sldMk cId="3168181729" sldId="751"/>
        </pc:sldMkLst>
      </pc:sldChg>
    </pc:docChg>
  </pc:docChgLst>
  <pc:docChgLst>
    <pc:chgData name="Chris Droessler" userId="625c3661-9d64-47fa-b83c-4b49393bd161" providerId="ADAL" clId="{5442F2AB-DD0B-AA47-B14F-2693A652DE01}"/>
    <pc:docChg chg="undo custSel addSld delSld modSld sldOrd">
      <pc:chgData name="Chris Droessler" userId="625c3661-9d64-47fa-b83c-4b49393bd161" providerId="ADAL" clId="{5442F2AB-DD0B-AA47-B14F-2693A652DE01}" dt="2019-03-21T12:33:13.350" v="2104" actId="20577"/>
      <pc:docMkLst>
        <pc:docMk/>
      </pc:docMkLst>
      <pc:sldChg chg="modSp modNotesTx">
        <pc:chgData name="Chris Droessler" userId="625c3661-9d64-47fa-b83c-4b49393bd161" providerId="ADAL" clId="{5442F2AB-DD0B-AA47-B14F-2693A652DE01}" dt="2019-03-20T13:00:10.197" v="188" actId="20577"/>
        <pc:sldMkLst>
          <pc:docMk/>
          <pc:sldMk cId="1121195501" sldId="256"/>
        </pc:sldMkLst>
        <pc:spChg chg="mod">
          <ac:chgData name="Chris Droessler" userId="625c3661-9d64-47fa-b83c-4b49393bd161" providerId="ADAL" clId="{5442F2AB-DD0B-AA47-B14F-2693A652DE01}" dt="2019-03-20T13:00:03.612" v="180" actId="20577"/>
          <ac:spMkLst>
            <pc:docMk/>
            <pc:sldMk cId="1121195501" sldId="256"/>
            <ac:spMk id="2" creationId="{00000000-0000-0000-0000-000000000000}"/>
          </ac:spMkLst>
        </pc:spChg>
      </pc:sldChg>
      <pc:sldChg chg="addSp modSp ord">
        <pc:chgData name="Chris Droessler" userId="625c3661-9d64-47fa-b83c-4b49393bd161" providerId="ADAL" clId="{5442F2AB-DD0B-AA47-B14F-2693A652DE01}" dt="2019-03-20T16:14:12.028" v="1585" actId="1076"/>
        <pc:sldMkLst>
          <pc:docMk/>
          <pc:sldMk cId="1312623294" sldId="275"/>
        </pc:sldMkLst>
        <pc:spChg chg="mod">
          <ac:chgData name="Chris Droessler" userId="625c3661-9d64-47fa-b83c-4b49393bd161" providerId="ADAL" clId="{5442F2AB-DD0B-AA47-B14F-2693A652DE01}" dt="2019-03-20T16:12:29.171" v="1579" actId="404"/>
          <ac:spMkLst>
            <pc:docMk/>
            <pc:sldMk cId="1312623294" sldId="275"/>
            <ac:spMk id="2" creationId="{00000000-0000-0000-0000-000000000000}"/>
          </ac:spMkLst>
        </pc:spChg>
        <pc:spChg chg="mod">
          <ac:chgData name="Chris Droessler" userId="625c3661-9d64-47fa-b83c-4b49393bd161" providerId="ADAL" clId="{5442F2AB-DD0B-AA47-B14F-2693A652DE01}" dt="2019-03-20T16:11:46.772" v="1531" actId="20577"/>
          <ac:spMkLst>
            <pc:docMk/>
            <pc:sldMk cId="1312623294" sldId="275"/>
            <ac:spMk id="3" creationId="{00000000-0000-0000-0000-000000000000}"/>
          </ac:spMkLst>
        </pc:spChg>
        <pc:picChg chg="add mod">
          <ac:chgData name="Chris Droessler" userId="625c3661-9d64-47fa-b83c-4b49393bd161" providerId="ADAL" clId="{5442F2AB-DD0B-AA47-B14F-2693A652DE01}" dt="2019-03-20T16:14:12.028" v="1585" actId="1076"/>
          <ac:picMkLst>
            <pc:docMk/>
            <pc:sldMk cId="1312623294" sldId="275"/>
            <ac:picMk id="5" creationId="{D13439D5-41D2-514A-9FC7-53639649F677}"/>
          </ac:picMkLst>
        </pc:picChg>
      </pc:sldChg>
      <pc:sldChg chg="modSp">
        <pc:chgData name="Chris Droessler" userId="625c3661-9d64-47fa-b83c-4b49393bd161" providerId="ADAL" clId="{5442F2AB-DD0B-AA47-B14F-2693A652DE01}" dt="2019-03-20T16:21:31.252" v="1634" actId="1076"/>
        <pc:sldMkLst>
          <pc:docMk/>
          <pc:sldMk cId="4254513729" sldId="512"/>
        </pc:sldMkLst>
        <pc:picChg chg="mod">
          <ac:chgData name="Chris Droessler" userId="625c3661-9d64-47fa-b83c-4b49393bd161" providerId="ADAL" clId="{5442F2AB-DD0B-AA47-B14F-2693A652DE01}" dt="2019-03-20T16:21:31.252" v="1634" actId="1076"/>
          <ac:picMkLst>
            <pc:docMk/>
            <pc:sldMk cId="4254513729" sldId="512"/>
            <ac:picMk id="4" creationId="{7C100561-EFD9-0A4A-B6B3-05B4367DF3DF}"/>
          </ac:picMkLst>
        </pc:picChg>
      </pc:sldChg>
      <pc:sldChg chg="del">
        <pc:chgData name="Chris Droessler" userId="625c3661-9d64-47fa-b83c-4b49393bd161" providerId="ADAL" clId="{5442F2AB-DD0B-AA47-B14F-2693A652DE01}" dt="2019-03-20T16:17:36.857" v="1607" actId="2696"/>
        <pc:sldMkLst>
          <pc:docMk/>
          <pc:sldMk cId="4231651453" sldId="527"/>
        </pc:sldMkLst>
      </pc:sldChg>
      <pc:sldChg chg="modSp add modNotesTx">
        <pc:chgData name="Chris Droessler" userId="625c3661-9d64-47fa-b83c-4b49393bd161" providerId="ADAL" clId="{5442F2AB-DD0B-AA47-B14F-2693A652DE01}" dt="2019-03-20T13:04:39.205" v="238" actId="20577"/>
        <pc:sldMkLst>
          <pc:docMk/>
          <pc:sldMk cId="1261742435" sldId="564"/>
        </pc:sldMkLst>
        <pc:spChg chg="mod">
          <ac:chgData name="Chris Droessler" userId="625c3661-9d64-47fa-b83c-4b49393bd161" providerId="ADAL" clId="{5442F2AB-DD0B-AA47-B14F-2693A652DE01}" dt="2019-03-20T13:04:39.205" v="238" actId="20577"/>
          <ac:spMkLst>
            <pc:docMk/>
            <pc:sldMk cId="1261742435" sldId="564"/>
            <ac:spMk id="2" creationId="{00000000-0000-0000-0000-000000000000}"/>
          </ac:spMkLst>
        </pc:spChg>
      </pc:sldChg>
      <pc:sldChg chg="addSp modSp del ord modNotesTx">
        <pc:chgData name="Chris Droessler" userId="625c3661-9d64-47fa-b83c-4b49393bd161" providerId="ADAL" clId="{5442F2AB-DD0B-AA47-B14F-2693A652DE01}" dt="2019-03-20T13:01:30.226" v="189" actId="2696"/>
        <pc:sldMkLst>
          <pc:docMk/>
          <pc:sldMk cId="2312168441" sldId="564"/>
        </pc:sldMkLst>
        <pc:picChg chg="mod">
          <ac:chgData name="Chris Droessler" userId="625c3661-9d64-47fa-b83c-4b49393bd161" providerId="ADAL" clId="{5442F2AB-DD0B-AA47-B14F-2693A652DE01}" dt="2019-03-19T11:25:49.907" v="174" actId="1076"/>
          <ac:picMkLst>
            <pc:docMk/>
            <pc:sldMk cId="2312168441" sldId="564"/>
            <ac:picMk id="4" creationId="{00000000-0000-0000-0000-000000000000}"/>
          </ac:picMkLst>
        </pc:picChg>
        <pc:picChg chg="add mod">
          <ac:chgData name="Chris Droessler" userId="625c3661-9d64-47fa-b83c-4b49393bd161" providerId="ADAL" clId="{5442F2AB-DD0B-AA47-B14F-2693A652DE01}" dt="2019-03-19T11:25:52.651" v="175" actId="1076"/>
          <ac:picMkLst>
            <pc:docMk/>
            <pc:sldMk cId="2312168441" sldId="564"/>
            <ac:picMk id="6" creationId="{70CBF4BC-48B2-F640-A5CB-9147AFA43FF0}"/>
          </ac:picMkLst>
        </pc:picChg>
      </pc:sldChg>
      <pc:sldChg chg="addSp delSp modSp ord modNotesTx">
        <pc:chgData name="Chris Droessler" userId="625c3661-9d64-47fa-b83c-4b49393bd161" providerId="ADAL" clId="{5442F2AB-DD0B-AA47-B14F-2693A652DE01}" dt="2019-03-20T14:31:44.895" v="255"/>
        <pc:sldMkLst>
          <pc:docMk/>
          <pc:sldMk cId="793579014" sldId="566"/>
        </pc:sldMkLst>
        <pc:spChg chg="mod">
          <ac:chgData name="Chris Droessler" userId="625c3661-9d64-47fa-b83c-4b49393bd161" providerId="ADAL" clId="{5442F2AB-DD0B-AA47-B14F-2693A652DE01}" dt="2019-03-18T18:50:13.826" v="96" actId="20577"/>
          <ac:spMkLst>
            <pc:docMk/>
            <pc:sldMk cId="793579014" sldId="566"/>
            <ac:spMk id="2" creationId="{00000000-0000-0000-0000-000000000000}"/>
          </ac:spMkLst>
        </pc:spChg>
        <pc:spChg chg="mod">
          <ac:chgData name="Chris Droessler" userId="625c3661-9d64-47fa-b83c-4b49393bd161" providerId="ADAL" clId="{5442F2AB-DD0B-AA47-B14F-2693A652DE01}" dt="2019-03-18T18:57:13.901" v="161" actId="20577"/>
          <ac:spMkLst>
            <pc:docMk/>
            <pc:sldMk cId="793579014" sldId="566"/>
            <ac:spMk id="3" creationId="{00000000-0000-0000-0000-000000000000}"/>
          </ac:spMkLst>
        </pc:spChg>
        <pc:spChg chg="add del mod">
          <ac:chgData name="Chris Droessler" userId="625c3661-9d64-47fa-b83c-4b49393bd161" providerId="ADAL" clId="{5442F2AB-DD0B-AA47-B14F-2693A652DE01}" dt="2019-03-18T18:51:26.781" v="131" actId="478"/>
          <ac:spMkLst>
            <pc:docMk/>
            <pc:sldMk cId="793579014" sldId="566"/>
            <ac:spMk id="4" creationId="{2A2DEEC0-A26A-8C4B-8E90-994F17F8726C}"/>
          </ac:spMkLst>
        </pc:spChg>
        <pc:picChg chg="add mod">
          <ac:chgData name="Chris Droessler" userId="625c3661-9d64-47fa-b83c-4b49393bd161" providerId="ADAL" clId="{5442F2AB-DD0B-AA47-B14F-2693A652DE01}" dt="2019-03-18T18:58:33.427" v="167" actId="1076"/>
          <ac:picMkLst>
            <pc:docMk/>
            <pc:sldMk cId="793579014" sldId="566"/>
            <ac:picMk id="6" creationId="{B3E8CEA5-1282-C842-9C61-8C6CC62DE34F}"/>
          </ac:picMkLst>
        </pc:picChg>
      </pc:sldChg>
      <pc:sldChg chg="modNotesTx">
        <pc:chgData name="Chris Droessler" userId="625c3661-9d64-47fa-b83c-4b49393bd161" providerId="ADAL" clId="{5442F2AB-DD0B-AA47-B14F-2693A652DE01}" dt="2019-03-20T16:01:33.909" v="1321" actId="20577"/>
        <pc:sldMkLst>
          <pc:docMk/>
          <pc:sldMk cId="2554215591" sldId="578"/>
        </pc:sldMkLst>
      </pc:sldChg>
      <pc:sldChg chg="modNotesTx">
        <pc:chgData name="Chris Droessler" userId="625c3661-9d64-47fa-b83c-4b49393bd161" providerId="ADAL" clId="{5442F2AB-DD0B-AA47-B14F-2693A652DE01}" dt="2019-03-20T16:08:08.022" v="1483" actId="20577"/>
        <pc:sldMkLst>
          <pc:docMk/>
          <pc:sldMk cId="1111986487" sldId="593"/>
        </pc:sldMkLst>
      </pc:sldChg>
      <pc:sldChg chg="modSp modNotesTx">
        <pc:chgData name="Chris Droessler" userId="625c3661-9d64-47fa-b83c-4b49393bd161" providerId="ADAL" clId="{5442F2AB-DD0B-AA47-B14F-2693A652DE01}" dt="2019-03-20T15:54:54.582" v="1107" actId="20577"/>
        <pc:sldMkLst>
          <pc:docMk/>
          <pc:sldMk cId="3865333945" sldId="602"/>
        </pc:sldMkLst>
        <pc:spChg chg="mod">
          <ac:chgData name="Chris Droessler" userId="625c3661-9d64-47fa-b83c-4b49393bd161" providerId="ADAL" clId="{5442F2AB-DD0B-AA47-B14F-2693A652DE01}" dt="2019-03-20T15:52:40.118" v="1002" actId="20577"/>
          <ac:spMkLst>
            <pc:docMk/>
            <pc:sldMk cId="3865333945" sldId="602"/>
            <ac:spMk id="2" creationId="{E42D1252-B47C-AB49-9C8F-4B35F407389A}"/>
          </ac:spMkLst>
        </pc:spChg>
        <pc:spChg chg="mod">
          <ac:chgData name="Chris Droessler" userId="625c3661-9d64-47fa-b83c-4b49393bd161" providerId="ADAL" clId="{5442F2AB-DD0B-AA47-B14F-2693A652DE01}" dt="2019-03-20T15:53:24.653" v="1044" actId="20577"/>
          <ac:spMkLst>
            <pc:docMk/>
            <pc:sldMk cId="3865333945" sldId="602"/>
            <ac:spMk id="3" creationId="{88728FF5-8CD9-D94A-94EE-3B4B72F38CF1}"/>
          </ac:spMkLst>
        </pc:spChg>
      </pc:sldChg>
      <pc:sldChg chg="ord modNotesTx">
        <pc:chgData name="Chris Droessler" userId="625c3661-9d64-47fa-b83c-4b49393bd161" providerId="ADAL" clId="{5442F2AB-DD0B-AA47-B14F-2693A652DE01}" dt="2019-03-20T16:21:15.695" v="1633"/>
        <pc:sldMkLst>
          <pc:docMk/>
          <pc:sldMk cId="4124846671" sldId="702"/>
        </pc:sldMkLst>
      </pc:sldChg>
      <pc:sldChg chg="modSp modNotesTx">
        <pc:chgData name="Chris Droessler" userId="625c3661-9d64-47fa-b83c-4b49393bd161" providerId="ADAL" clId="{5442F2AB-DD0B-AA47-B14F-2693A652DE01}" dt="2019-03-20T16:02:15.381" v="1341" actId="20577"/>
        <pc:sldMkLst>
          <pc:docMk/>
          <pc:sldMk cId="2568485961" sldId="704"/>
        </pc:sldMkLst>
        <pc:spChg chg="mod">
          <ac:chgData name="Chris Droessler" userId="625c3661-9d64-47fa-b83c-4b49393bd161" providerId="ADAL" clId="{5442F2AB-DD0B-AA47-B14F-2693A652DE01}" dt="2019-03-20T13:02:41.125" v="196" actId="20577"/>
          <ac:spMkLst>
            <pc:docMk/>
            <pc:sldMk cId="2568485961" sldId="704"/>
            <ac:spMk id="2" creationId="{D323E2E6-2EF3-C942-8A91-325510536B92}"/>
          </ac:spMkLst>
        </pc:spChg>
      </pc:sldChg>
      <pc:sldChg chg="ord modNotesTx">
        <pc:chgData name="Chris Droessler" userId="625c3661-9d64-47fa-b83c-4b49393bd161" providerId="ADAL" clId="{5442F2AB-DD0B-AA47-B14F-2693A652DE01}" dt="2019-03-20T16:21:11.631" v="1631"/>
        <pc:sldMkLst>
          <pc:docMk/>
          <pc:sldMk cId="3697479050" sldId="709"/>
        </pc:sldMkLst>
      </pc:sldChg>
      <pc:sldChg chg="ord modNotesTx">
        <pc:chgData name="Chris Droessler" userId="625c3661-9d64-47fa-b83c-4b49393bd161" providerId="ADAL" clId="{5442F2AB-DD0B-AA47-B14F-2693A652DE01}" dt="2019-03-20T16:21:14.095" v="1632"/>
        <pc:sldMkLst>
          <pc:docMk/>
          <pc:sldMk cId="1704069926" sldId="710"/>
        </pc:sldMkLst>
      </pc:sldChg>
      <pc:sldChg chg="addSp modSp modNotesTx">
        <pc:chgData name="Chris Droessler" userId="625c3661-9d64-47fa-b83c-4b49393bd161" providerId="ADAL" clId="{5442F2AB-DD0B-AA47-B14F-2693A652DE01}" dt="2019-03-20T16:18:24.484" v="1613" actId="1076"/>
        <pc:sldMkLst>
          <pc:docMk/>
          <pc:sldMk cId="1089352819" sldId="730"/>
        </pc:sldMkLst>
        <pc:spChg chg="mod">
          <ac:chgData name="Chris Droessler" userId="625c3661-9d64-47fa-b83c-4b49393bd161" providerId="ADAL" clId="{5442F2AB-DD0B-AA47-B14F-2693A652DE01}" dt="2019-03-20T14:51:08.352" v="301"/>
          <ac:spMkLst>
            <pc:docMk/>
            <pc:sldMk cId="1089352819" sldId="730"/>
            <ac:spMk id="2" creationId="{00000000-0000-0000-0000-000000000000}"/>
          </ac:spMkLst>
        </pc:spChg>
        <pc:picChg chg="add mod">
          <ac:chgData name="Chris Droessler" userId="625c3661-9d64-47fa-b83c-4b49393bd161" providerId="ADAL" clId="{5442F2AB-DD0B-AA47-B14F-2693A652DE01}" dt="2019-03-20T16:18:24.484" v="1613" actId="1076"/>
          <ac:picMkLst>
            <pc:docMk/>
            <pc:sldMk cId="1089352819" sldId="730"/>
            <ac:picMk id="5" creationId="{982C9D37-179C-2C4D-BFFF-5BA3545C0CDD}"/>
          </ac:picMkLst>
        </pc:picChg>
      </pc:sldChg>
      <pc:sldChg chg="modSp">
        <pc:chgData name="Chris Droessler" userId="625c3661-9d64-47fa-b83c-4b49393bd161" providerId="ADAL" clId="{5442F2AB-DD0B-AA47-B14F-2693A652DE01}" dt="2019-03-20T19:37:58.239" v="1768" actId="20577"/>
        <pc:sldMkLst>
          <pc:docMk/>
          <pc:sldMk cId="3581881502" sldId="731"/>
        </pc:sldMkLst>
        <pc:spChg chg="mod">
          <ac:chgData name="Chris Droessler" userId="625c3661-9d64-47fa-b83c-4b49393bd161" providerId="ADAL" clId="{5442F2AB-DD0B-AA47-B14F-2693A652DE01}" dt="2019-03-20T19:37:58.239" v="1768" actId="20577"/>
          <ac:spMkLst>
            <pc:docMk/>
            <pc:sldMk cId="3581881502" sldId="731"/>
            <ac:spMk id="3" creationId="{8CE20DB3-1FDF-FF47-839C-35EF12A33DF5}"/>
          </ac:spMkLst>
        </pc:spChg>
      </pc:sldChg>
      <pc:sldChg chg="modSp">
        <pc:chgData name="Chris Droessler" userId="625c3661-9d64-47fa-b83c-4b49393bd161" providerId="ADAL" clId="{5442F2AB-DD0B-AA47-B14F-2693A652DE01}" dt="2019-03-20T19:38:08.349" v="1775" actId="20577"/>
        <pc:sldMkLst>
          <pc:docMk/>
          <pc:sldMk cId="2478589708" sldId="732"/>
        </pc:sldMkLst>
        <pc:spChg chg="mod">
          <ac:chgData name="Chris Droessler" userId="625c3661-9d64-47fa-b83c-4b49393bd161" providerId="ADAL" clId="{5442F2AB-DD0B-AA47-B14F-2693A652DE01}" dt="2019-03-20T19:38:08.349" v="1775" actId="20577"/>
          <ac:spMkLst>
            <pc:docMk/>
            <pc:sldMk cId="2478589708" sldId="732"/>
            <ac:spMk id="3" creationId="{8CE20DB3-1FDF-FF47-839C-35EF12A33DF5}"/>
          </ac:spMkLst>
        </pc:spChg>
      </pc:sldChg>
      <pc:sldChg chg="modSp">
        <pc:chgData name="Chris Droessler" userId="625c3661-9d64-47fa-b83c-4b49393bd161" providerId="ADAL" clId="{5442F2AB-DD0B-AA47-B14F-2693A652DE01}" dt="2019-03-20T16:02:41.778" v="1344" actId="20577"/>
        <pc:sldMkLst>
          <pc:docMk/>
          <pc:sldMk cId="4048424999" sldId="734"/>
        </pc:sldMkLst>
        <pc:spChg chg="mod">
          <ac:chgData name="Chris Droessler" userId="625c3661-9d64-47fa-b83c-4b49393bd161" providerId="ADAL" clId="{5442F2AB-DD0B-AA47-B14F-2693A652DE01}" dt="2019-03-20T16:02:41.778" v="1344" actId="20577"/>
          <ac:spMkLst>
            <pc:docMk/>
            <pc:sldMk cId="4048424999" sldId="734"/>
            <ac:spMk id="3" creationId="{F8703543-2162-7B46-B978-66629FC1ADF1}"/>
          </ac:spMkLst>
        </pc:spChg>
      </pc:sldChg>
      <pc:sldChg chg="modSp modNotesTx">
        <pc:chgData name="Chris Droessler" userId="625c3661-9d64-47fa-b83c-4b49393bd161" providerId="ADAL" clId="{5442F2AB-DD0B-AA47-B14F-2693A652DE01}" dt="2019-03-20T16:06:20.886" v="1481" actId="20577"/>
        <pc:sldMkLst>
          <pc:docMk/>
          <pc:sldMk cId="3567526700" sldId="735"/>
        </pc:sldMkLst>
        <pc:spChg chg="mod">
          <ac:chgData name="Chris Droessler" userId="625c3661-9d64-47fa-b83c-4b49393bd161" providerId="ADAL" clId="{5442F2AB-DD0B-AA47-B14F-2693A652DE01}" dt="2019-03-20T16:02:47.511" v="1347" actId="20577"/>
          <ac:spMkLst>
            <pc:docMk/>
            <pc:sldMk cId="3567526700" sldId="735"/>
            <ac:spMk id="3" creationId="{F8703543-2162-7B46-B978-66629FC1ADF1}"/>
          </ac:spMkLst>
        </pc:spChg>
      </pc:sldChg>
      <pc:sldChg chg="modSp">
        <pc:chgData name="Chris Droessler" userId="625c3661-9d64-47fa-b83c-4b49393bd161" providerId="ADAL" clId="{5442F2AB-DD0B-AA47-B14F-2693A652DE01}" dt="2019-03-20T16:02:52.421" v="1350" actId="20577"/>
        <pc:sldMkLst>
          <pc:docMk/>
          <pc:sldMk cId="2080148884" sldId="736"/>
        </pc:sldMkLst>
        <pc:spChg chg="mod">
          <ac:chgData name="Chris Droessler" userId="625c3661-9d64-47fa-b83c-4b49393bd161" providerId="ADAL" clId="{5442F2AB-DD0B-AA47-B14F-2693A652DE01}" dt="2019-03-20T16:02:52.421" v="1350" actId="20577"/>
          <ac:spMkLst>
            <pc:docMk/>
            <pc:sldMk cId="2080148884" sldId="736"/>
            <ac:spMk id="3" creationId="{F8703543-2162-7B46-B978-66629FC1ADF1}"/>
          </ac:spMkLst>
        </pc:spChg>
      </pc:sldChg>
      <pc:sldChg chg="modSp">
        <pc:chgData name="Chris Droessler" userId="625c3661-9d64-47fa-b83c-4b49393bd161" providerId="ADAL" clId="{5442F2AB-DD0B-AA47-B14F-2693A652DE01}" dt="2019-03-20T16:02:56.501" v="1353" actId="20577"/>
        <pc:sldMkLst>
          <pc:docMk/>
          <pc:sldMk cId="2158587708" sldId="738"/>
        </pc:sldMkLst>
        <pc:spChg chg="mod">
          <ac:chgData name="Chris Droessler" userId="625c3661-9d64-47fa-b83c-4b49393bd161" providerId="ADAL" clId="{5442F2AB-DD0B-AA47-B14F-2693A652DE01}" dt="2019-03-20T16:02:56.501" v="1353" actId="20577"/>
          <ac:spMkLst>
            <pc:docMk/>
            <pc:sldMk cId="2158587708" sldId="738"/>
            <ac:spMk id="3" creationId="{F8703543-2162-7B46-B978-66629FC1ADF1}"/>
          </ac:spMkLst>
        </pc:spChg>
      </pc:sldChg>
      <pc:sldChg chg="modNotesTx">
        <pc:chgData name="Chris Droessler" userId="625c3661-9d64-47fa-b83c-4b49393bd161" providerId="ADAL" clId="{5442F2AB-DD0B-AA47-B14F-2693A652DE01}" dt="2019-03-20T16:04:51.652" v="1377" actId="20577"/>
        <pc:sldMkLst>
          <pc:docMk/>
          <pc:sldMk cId="946430402" sldId="739"/>
        </pc:sldMkLst>
      </pc:sldChg>
      <pc:sldChg chg="addSp modSp add modNotesTx">
        <pc:chgData name="Chris Droessler" userId="625c3661-9d64-47fa-b83c-4b49393bd161" providerId="ADAL" clId="{5442F2AB-DD0B-AA47-B14F-2693A652DE01}" dt="2019-03-20T16:21:40.520" v="1635"/>
        <pc:sldMkLst>
          <pc:docMk/>
          <pc:sldMk cId="2726576082" sldId="742"/>
        </pc:sldMkLst>
        <pc:spChg chg="mod">
          <ac:chgData name="Chris Droessler" userId="625c3661-9d64-47fa-b83c-4b49393bd161" providerId="ADAL" clId="{5442F2AB-DD0B-AA47-B14F-2693A652DE01}" dt="2019-02-21T15:59:47.973" v="3" actId="20577"/>
          <ac:spMkLst>
            <pc:docMk/>
            <pc:sldMk cId="2726576082" sldId="742"/>
            <ac:spMk id="2" creationId="{00000000-0000-0000-0000-000000000000}"/>
          </ac:spMkLst>
        </pc:spChg>
        <pc:spChg chg="mod">
          <ac:chgData name="Chris Droessler" userId="625c3661-9d64-47fa-b83c-4b49393bd161" providerId="ADAL" clId="{5442F2AB-DD0B-AA47-B14F-2693A652DE01}" dt="2019-02-21T15:59:58.050" v="6" actId="20577"/>
          <ac:spMkLst>
            <pc:docMk/>
            <pc:sldMk cId="2726576082" sldId="742"/>
            <ac:spMk id="3" creationId="{00000000-0000-0000-0000-000000000000}"/>
          </ac:spMkLst>
        </pc:spChg>
        <pc:picChg chg="add">
          <ac:chgData name="Chris Droessler" userId="625c3661-9d64-47fa-b83c-4b49393bd161" providerId="ADAL" clId="{5442F2AB-DD0B-AA47-B14F-2693A652DE01}" dt="2019-03-20T16:21:40.520" v="1635"/>
          <ac:picMkLst>
            <pc:docMk/>
            <pc:sldMk cId="2726576082" sldId="742"/>
            <ac:picMk id="4" creationId="{A2A4823A-CC1C-6D4D-86EB-9CBAEE30D373}"/>
          </ac:picMkLst>
        </pc:picChg>
      </pc:sldChg>
      <pc:sldChg chg="addSp delSp modSp add ord delAnim modAnim modNotesTx">
        <pc:chgData name="Chris Droessler" userId="625c3661-9d64-47fa-b83c-4b49393bd161" providerId="ADAL" clId="{5442F2AB-DD0B-AA47-B14F-2693A652DE01}" dt="2019-03-20T14:34:29.033" v="296" actId="20577"/>
        <pc:sldMkLst>
          <pc:docMk/>
          <pc:sldMk cId="4157084101" sldId="745"/>
        </pc:sldMkLst>
        <pc:spChg chg="add mod">
          <ac:chgData name="Chris Droessler" userId="625c3661-9d64-47fa-b83c-4b49393bd161" providerId="ADAL" clId="{5442F2AB-DD0B-AA47-B14F-2693A652DE01}" dt="2019-03-20T14:29:17.230" v="253" actId="403"/>
          <ac:spMkLst>
            <pc:docMk/>
            <pc:sldMk cId="4157084101" sldId="745"/>
            <ac:spMk id="5" creationId="{42A9645B-0DF2-7C49-92E4-F22D9A8E09BE}"/>
          </ac:spMkLst>
        </pc:spChg>
        <pc:picChg chg="add del mod">
          <ac:chgData name="Chris Droessler" userId="625c3661-9d64-47fa-b83c-4b49393bd161" providerId="ADAL" clId="{5442F2AB-DD0B-AA47-B14F-2693A652DE01}" dt="2019-03-20T14:25:43.065" v="245" actId="478"/>
          <ac:picMkLst>
            <pc:docMk/>
            <pc:sldMk cId="4157084101" sldId="745"/>
            <ac:picMk id="2" creationId="{ABDB7D7B-6A61-3C43-8637-078956EA89AA}"/>
          </ac:picMkLst>
        </pc:picChg>
        <pc:picChg chg="add mod">
          <ac:chgData name="Chris Droessler" userId="625c3661-9d64-47fa-b83c-4b49393bd161" providerId="ADAL" clId="{5442F2AB-DD0B-AA47-B14F-2693A652DE01}" dt="2019-03-20T14:29:00.475" v="248" actId="962"/>
          <ac:picMkLst>
            <pc:docMk/>
            <pc:sldMk cId="4157084101" sldId="745"/>
            <ac:picMk id="4" creationId="{1D94DBD3-2C3E-2242-81A2-33A9BF16D6F2}"/>
          </ac:picMkLst>
        </pc:picChg>
      </pc:sldChg>
      <pc:sldChg chg="addSp delSp modSp add modNotesTx">
        <pc:chgData name="Chris Droessler" userId="625c3661-9d64-47fa-b83c-4b49393bd161" providerId="ADAL" clId="{5442F2AB-DD0B-AA47-B14F-2693A652DE01}" dt="2019-03-20T15:08:39.990" v="417" actId="20577"/>
        <pc:sldMkLst>
          <pc:docMk/>
          <pc:sldMk cId="4200904338" sldId="746"/>
        </pc:sldMkLst>
        <pc:spChg chg="del">
          <ac:chgData name="Chris Droessler" userId="625c3661-9d64-47fa-b83c-4b49393bd161" providerId="ADAL" clId="{5442F2AB-DD0B-AA47-B14F-2693A652DE01}" dt="2019-03-20T15:06:29.492" v="303"/>
          <ac:spMkLst>
            <pc:docMk/>
            <pc:sldMk cId="4200904338" sldId="746"/>
            <ac:spMk id="2" creationId="{940CC4BF-02EE-7F42-B88E-37EB226D4599}"/>
          </ac:spMkLst>
        </pc:spChg>
        <pc:spChg chg="del">
          <ac:chgData name="Chris Droessler" userId="625c3661-9d64-47fa-b83c-4b49393bd161" providerId="ADAL" clId="{5442F2AB-DD0B-AA47-B14F-2693A652DE01}" dt="2019-03-20T15:06:43.804" v="306" actId="478"/>
          <ac:spMkLst>
            <pc:docMk/>
            <pc:sldMk cId="4200904338" sldId="746"/>
            <ac:spMk id="3" creationId="{08B49D07-5FD9-8740-89D1-C7178040F574}"/>
          </ac:spMkLst>
        </pc:spChg>
        <pc:picChg chg="add mod modCrop">
          <ac:chgData name="Chris Droessler" userId="625c3661-9d64-47fa-b83c-4b49393bd161" providerId="ADAL" clId="{5442F2AB-DD0B-AA47-B14F-2693A652DE01}" dt="2019-03-20T15:07:19.197" v="337" actId="1037"/>
          <ac:picMkLst>
            <pc:docMk/>
            <pc:sldMk cId="4200904338" sldId="746"/>
            <ac:picMk id="5" creationId="{3934FDD6-5269-414A-B618-47FC22525006}"/>
          </ac:picMkLst>
        </pc:picChg>
        <pc:picChg chg="add mod">
          <ac:chgData name="Chris Droessler" userId="625c3661-9d64-47fa-b83c-4b49393bd161" providerId="ADAL" clId="{5442F2AB-DD0B-AA47-B14F-2693A652DE01}" dt="2019-03-20T15:07:23.412" v="344" actId="1038"/>
          <ac:picMkLst>
            <pc:docMk/>
            <pc:sldMk cId="4200904338" sldId="746"/>
            <ac:picMk id="6" creationId="{4057853D-7C54-B547-833F-C6A90D639660}"/>
          </ac:picMkLst>
        </pc:picChg>
      </pc:sldChg>
      <pc:sldChg chg="modSp add modNotesTx">
        <pc:chgData name="Chris Droessler" userId="625c3661-9d64-47fa-b83c-4b49393bd161" providerId="ADAL" clId="{5442F2AB-DD0B-AA47-B14F-2693A652DE01}" dt="2019-03-20T15:52:56.596" v="1020" actId="20577"/>
        <pc:sldMkLst>
          <pc:docMk/>
          <pc:sldMk cId="351245370" sldId="747"/>
        </pc:sldMkLst>
        <pc:spChg chg="mod">
          <ac:chgData name="Chris Droessler" userId="625c3661-9d64-47fa-b83c-4b49393bd161" providerId="ADAL" clId="{5442F2AB-DD0B-AA47-B14F-2693A652DE01}" dt="2019-03-20T15:36:07.718" v="875" actId="20577"/>
          <ac:spMkLst>
            <pc:docMk/>
            <pc:sldMk cId="351245370" sldId="747"/>
            <ac:spMk id="2" creationId="{656D9923-9EE6-114F-8F18-75598B9BA35A}"/>
          </ac:spMkLst>
        </pc:spChg>
        <pc:spChg chg="mod">
          <ac:chgData name="Chris Droessler" userId="625c3661-9d64-47fa-b83c-4b49393bd161" providerId="ADAL" clId="{5442F2AB-DD0B-AA47-B14F-2693A652DE01}" dt="2019-03-20T15:14:15.985" v="447" actId="20577"/>
          <ac:spMkLst>
            <pc:docMk/>
            <pc:sldMk cId="351245370" sldId="747"/>
            <ac:spMk id="3" creationId="{FF9AECEA-FCB4-5C49-BBB0-EB0EC52CB09E}"/>
          </ac:spMkLst>
        </pc:spChg>
      </pc:sldChg>
      <pc:sldChg chg="addSp modSp add ord modNotesTx">
        <pc:chgData name="Chris Droessler" userId="625c3661-9d64-47fa-b83c-4b49393bd161" providerId="ADAL" clId="{5442F2AB-DD0B-AA47-B14F-2693A652DE01}" dt="2019-03-20T16:16:04.260" v="1598" actId="1076"/>
        <pc:sldMkLst>
          <pc:docMk/>
          <pc:sldMk cId="4016676705" sldId="748"/>
        </pc:sldMkLst>
        <pc:spChg chg="mod">
          <ac:chgData name="Chris Droessler" userId="625c3661-9d64-47fa-b83c-4b49393bd161" providerId="ADAL" clId="{5442F2AB-DD0B-AA47-B14F-2693A652DE01}" dt="2019-03-20T16:00:33.406" v="1225" actId="20577"/>
          <ac:spMkLst>
            <pc:docMk/>
            <pc:sldMk cId="4016676705" sldId="748"/>
            <ac:spMk id="2" creationId="{461F46A5-E317-4043-A27E-9CFED6C46498}"/>
          </ac:spMkLst>
        </pc:spChg>
        <pc:spChg chg="mod">
          <ac:chgData name="Chris Droessler" userId="625c3661-9d64-47fa-b83c-4b49393bd161" providerId="ADAL" clId="{5442F2AB-DD0B-AA47-B14F-2693A652DE01}" dt="2019-03-20T15:53:32.621" v="1046" actId="20577"/>
          <ac:spMkLst>
            <pc:docMk/>
            <pc:sldMk cId="4016676705" sldId="748"/>
            <ac:spMk id="3" creationId="{9C9A1C2B-F42A-1A4D-AD03-4CB29E687C20}"/>
          </ac:spMkLst>
        </pc:spChg>
        <pc:picChg chg="add mod">
          <ac:chgData name="Chris Droessler" userId="625c3661-9d64-47fa-b83c-4b49393bd161" providerId="ADAL" clId="{5442F2AB-DD0B-AA47-B14F-2693A652DE01}" dt="2019-03-20T16:16:04.260" v="1598" actId="1076"/>
          <ac:picMkLst>
            <pc:docMk/>
            <pc:sldMk cId="4016676705" sldId="748"/>
            <ac:picMk id="5" creationId="{1F9B7AFC-C7F7-D942-ACD7-6DE8250C35BB}"/>
          </ac:picMkLst>
        </pc:picChg>
        <pc:picChg chg="add mod modCrop">
          <ac:chgData name="Chris Droessler" userId="625c3661-9d64-47fa-b83c-4b49393bd161" providerId="ADAL" clId="{5442F2AB-DD0B-AA47-B14F-2693A652DE01}" dt="2019-03-20T16:15:59.948" v="1596" actId="1076"/>
          <ac:picMkLst>
            <pc:docMk/>
            <pc:sldMk cId="4016676705" sldId="748"/>
            <ac:picMk id="7" creationId="{5BA6C912-ADB5-EE4C-83D4-56223A55723C}"/>
          </ac:picMkLst>
        </pc:picChg>
      </pc:sldChg>
      <pc:sldChg chg="addSp modSp add">
        <pc:chgData name="Chris Droessler" userId="625c3661-9d64-47fa-b83c-4b49393bd161" providerId="ADAL" clId="{5442F2AB-DD0B-AA47-B14F-2693A652DE01}" dt="2019-03-20T16:17:07.499" v="1605" actId="171"/>
        <pc:sldMkLst>
          <pc:docMk/>
          <pc:sldMk cId="3775771285" sldId="749"/>
        </pc:sldMkLst>
        <pc:picChg chg="add mod modCrop">
          <ac:chgData name="Chris Droessler" userId="625c3661-9d64-47fa-b83c-4b49393bd161" providerId="ADAL" clId="{5442F2AB-DD0B-AA47-B14F-2693A652DE01}" dt="2019-03-20T16:17:07.499" v="1605" actId="171"/>
          <ac:picMkLst>
            <pc:docMk/>
            <pc:sldMk cId="3775771285" sldId="749"/>
            <ac:picMk id="6" creationId="{ED418CA5-1C5F-7A44-BC36-0CF86C99BF6B}"/>
          </ac:picMkLst>
        </pc:picChg>
      </pc:sldChg>
      <pc:sldChg chg="add">
        <pc:chgData name="Chris Droessler" userId="625c3661-9d64-47fa-b83c-4b49393bd161" providerId="ADAL" clId="{5442F2AB-DD0B-AA47-B14F-2693A652DE01}" dt="2019-03-20T16:14:26.478" v="1586"/>
        <pc:sldMkLst>
          <pc:docMk/>
          <pc:sldMk cId="3298159185" sldId="750"/>
        </pc:sldMkLst>
      </pc:sldChg>
      <pc:sldChg chg="add">
        <pc:chgData name="Chris Droessler" userId="625c3661-9d64-47fa-b83c-4b49393bd161" providerId="ADAL" clId="{5442F2AB-DD0B-AA47-B14F-2693A652DE01}" dt="2019-03-20T16:17:31.141" v="1606"/>
        <pc:sldMkLst>
          <pc:docMk/>
          <pc:sldMk cId="3168181729" sldId="751"/>
        </pc:sldMkLst>
      </pc:sldChg>
      <pc:sldChg chg="add del">
        <pc:chgData name="Chris Droessler" userId="625c3661-9d64-47fa-b83c-4b49393bd161" providerId="ADAL" clId="{5442F2AB-DD0B-AA47-B14F-2693A652DE01}" dt="2019-03-20T16:19:07.059" v="1615" actId="2696"/>
        <pc:sldMkLst>
          <pc:docMk/>
          <pc:sldMk cId="616997348" sldId="752"/>
        </pc:sldMkLst>
      </pc:sldChg>
      <pc:sldChg chg="addSp modSp add">
        <pc:chgData name="Chris Droessler" userId="625c3661-9d64-47fa-b83c-4b49393bd161" providerId="ADAL" clId="{5442F2AB-DD0B-AA47-B14F-2693A652DE01}" dt="2019-03-20T16:20:52.603" v="1630" actId="1076"/>
        <pc:sldMkLst>
          <pc:docMk/>
          <pc:sldMk cId="2977761357" sldId="752"/>
        </pc:sldMkLst>
        <pc:spChg chg="mod">
          <ac:chgData name="Chris Droessler" userId="625c3661-9d64-47fa-b83c-4b49393bd161" providerId="ADAL" clId="{5442F2AB-DD0B-AA47-B14F-2693A652DE01}" dt="2019-03-20T16:19:31.853" v="1619" actId="20577"/>
          <ac:spMkLst>
            <pc:docMk/>
            <pc:sldMk cId="2977761357" sldId="752"/>
            <ac:spMk id="2" creationId="{00000000-0000-0000-0000-000000000000}"/>
          </ac:spMkLst>
        </pc:spChg>
        <pc:spChg chg="mod">
          <ac:chgData name="Chris Droessler" userId="625c3661-9d64-47fa-b83c-4b49393bd161" providerId="ADAL" clId="{5442F2AB-DD0B-AA47-B14F-2693A652DE01}" dt="2019-03-20T16:19:33.736" v="1620" actId="20577"/>
          <ac:spMkLst>
            <pc:docMk/>
            <pc:sldMk cId="2977761357" sldId="752"/>
            <ac:spMk id="3" creationId="{00000000-0000-0000-0000-000000000000}"/>
          </ac:spMkLst>
        </pc:spChg>
        <pc:picChg chg="add mod modCrop">
          <ac:chgData name="Chris Droessler" userId="625c3661-9d64-47fa-b83c-4b49393bd161" providerId="ADAL" clId="{5442F2AB-DD0B-AA47-B14F-2693A652DE01}" dt="2019-03-20T16:20:52.603" v="1630" actId="1076"/>
          <ac:picMkLst>
            <pc:docMk/>
            <pc:sldMk cId="2977761357" sldId="752"/>
            <ac:picMk id="5" creationId="{84D0B6DB-9A25-C240-823F-0AF146946079}"/>
          </ac:picMkLst>
        </pc:picChg>
      </pc:sldChg>
      <pc:sldChg chg="addSp modSp add ord">
        <pc:chgData name="Chris Droessler" userId="625c3661-9d64-47fa-b83c-4b49393bd161" providerId="ADAL" clId="{5442F2AB-DD0B-AA47-B14F-2693A652DE01}" dt="2019-03-20T16:24:30.388" v="1708" actId="1076"/>
        <pc:sldMkLst>
          <pc:docMk/>
          <pc:sldMk cId="2519976619" sldId="753"/>
        </pc:sldMkLst>
        <pc:spChg chg="mod">
          <ac:chgData name="Chris Droessler" userId="625c3661-9d64-47fa-b83c-4b49393bd161" providerId="ADAL" clId="{5442F2AB-DD0B-AA47-B14F-2693A652DE01}" dt="2019-03-20T16:23:28.120" v="1676" actId="20577"/>
          <ac:spMkLst>
            <pc:docMk/>
            <pc:sldMk cId="2519976619" sldId="753"/>
            <ac:spMk id="2" creationId="{00000000-0000-0000-0000-000000000000}"/>
          </ac:spMkLst>
        </pc:spChg>
        <pc:spChg chg="mod">
          <ac:chgData name="Chris Droessler" userId="625c3661-9d64-47fa-b83c-4b49393bd161" providerId="ADAL" clId="{5442F2AB-DD0B-AA47-B14F-2693A652DE01}" dt="2019-03-20T16:23:46.385" v="1704" actId="20577"/>
          <ac:spMkLst>
            <pc:docMk/>
            <pc:sldMk cId="2519976619" sldId="753"/>
            <ac:spMk id="3" creationId="{00000000-0000-0000-0000-000000000000}"/>
          </ac:spMkLst>
        </pc:spChg>
        <pc:picChg chg="add mod">
          <ac:chgData name="Chris Droessler" userId="625c3661-9d64-47fa-b83c-4b49393bd161" providerId="ADAL" clId="{5442F2AB-DD0B-AA47-B14F-2693A652DE01}" dt="2019-03-20T16:24:30.388" v="1708" actId="1076"/>
          <ac:picMkLst>
            <pc:docMk/>
            <pc:sldMk cId="2519976619" sldId="753"/>
            <ac:picMk id="5" creationId="{05280845-760B-8E4D-85D6-DE5D3AC35154}"/>
          </ac:picMkLst>
        </pc:picChg>
      </pc:sldChg>
      <pc:sldChg chg="addSp delSp modSp add">
        <pc:chgData name="Chris Droessler" userId="625c3661-9d64-47fa-b83c-4b49393bd161" providerId="ADAL" clId="{5442F2AB-DD0B-AA47-B14F-2693A652DE01}" dt="2019-03-20T19:38:25.549" v="1783" actId="478"/>
        <pc:sldMkLst>
          <pc:docMk/>
          <pc:sldMk cId="1742789774" sldId="754"/>
        </pc:sldMkLst>
        <pc:spChg chg="del">
          <ac:chgData name="Chris Droessler" userId="625c3661-9d64-47fa-b83c-4b49393bd161" providerId="ADAL" clId="{5442F2AB-DD0B-AA47-B14F-2693A652DE01}" dt="2019-03-20T19:28:19.430" v="1710"/>
          <ac:spMkLst>
            <pc:docMk/>
            <pc:sldMk cId="1742789774" sldId="754"/>
            <ac:spMk id="2" creationId="{9144DDA5-747E-7A43-9A96-1E26E3BC2E35}"/>
          </ac:spMkLst>
        </pc:spChg>
        <pc:spChg chg="del">
          <ac:chgData name="Chris Droessler" userId="625c3661-9d64-47fa-b83c-4b49393bd161" providerId="ADAL" clId="{5442F2AB-DD0B-AA47-B14F-2693A652DE01}" dt="2019-03-20T19:28:19.430" v="1710"/>
          <ac:spMkLst>
            <pc:docMk/>
            <pc:sldMk cId="1742789774" sldId="754"/>
            <ac:spMk id="3" creationId="{FE4BB92E-1F79-3749-A5DD-4C88070366D5}"/>
          </ac:spMkLst>
        </pc:spChg>
        <pc:spChg chg="add mod">
          <ac:chgData name="Chris Droessler" userId="625c3661-9d64-47fa-b83c-4b49393bd161" providerId="ADAL" clId="{5442F2AB-DD0B-AA47-B14F-2693A652DE01}" dt="2019-03-20T19:38:16.113" v="1782" actId="20577"/>
          <ac:spMkLst>
            <pc:docMk/>
            <pc:sldMk cId="1742789774" sldId="754"/>
            <ac:spMk id="6" creationId="{9D9F6622-E971-9541-BD24-EC72E6D2BC9E}"/>
          </ac:spMkLst>
        </pc:spChg>
        <pc:spChg chg="add del mod">
          <ac:chgData name="Chris Droessler" userId="625c3661-9d64-47fa-b83c-4b49393bd161" providerId="ADAL" clId="{5442F2AB-DD0B-AA47-B14F-2693A652DE01}" dt="2019-03-20T19:38:25.549" v="1783" actId="478"/>
          <ac:spMkLst>
            <pc:docMk/>
            <pc:sldMk cId="1742789774" sldId="754"/>
            <ac:spMk id="7" creationId="{5A593877-7683-7745-A3BC-C8A8966DA76B}"/>
          </ac:spMkLst>
        </pc:spChg>
        <pc:picChg chg="add mod">
          <ac:chgData name="Chris Droessler" userId="625c3661-9d64-47fa-b83c-4b49393bd161" providerId="ADAL" clId="{5442F2AB-DD0B-AA47-B14F-2693A652DE01}" dt="2019-03-20T19:28:34.525" v="1730" actId="1036"/>
          <ac:picMkLst>
            <pc:docMk/>
            <pc:sldMk cId="1742789774" sldId="754"/>
            <ac:picMk id="5" creationId="{DFCD1B42-E6A7-6C40-B7E7-FD31D3167D55}"/>
          </ac:picMkLst>
        </pc:picChg>
      </pc:sldChg>
      <pc:sldChg chg="modSp add del">
        <pc:chgData name="Chris Droessler" userId="625c3661-9d64-47fa-b83c-4b49393bd161" providerId="ADAL" clId="{5442F2AB-DD0B-AA47-B14F-2693A652DE01}" dt="2019-03-21T12:31:44.505" v="1982" actId="2696"/>
        <pc:sldMkLst>
          <pc:docMk/>
          <pc:sldMk cId="1054043728" sldId="755"/>
        </pc:sldMkLst>
        <pc:spChg chg="mod">
          <ac:chgData name="Chris Droessler" userId="625c3661-9d64-47fa-b83c-4b49393bd161" providerId="ADAL" clId="{5442F2AB-DD0B-AA47-B14F-2693A652DE01}" dt="2019-03-21T12:27:44.750" v="1854" actId="20577"/>
          <ac:spMkLst>
            <pc:docMk/>
            <pc:sldMk cId="1054043728" sldId="755"/>
            <ac:spMk id="2" creationId="{95A617A6-7C63-B640-8E9A-4C747399B84B}"/>
          </ac:spMkLst>
        </pc:spChg>
        <pc:spChg chg="mod">
          <ac:chgData name="Chris Droessler" userId="625c3661-9d64-47fa-b83c-4b49393bd161" providerId="ADAL" clId="{5442F2AB-DD0B-AA47-B14F-2693A652DE01}" dt="2019-03-21T12:26:22.420" v="1822" actId="20577"/>
          <ac:spMkLst>
            <pc:docMk/>
            <pc:sldMk cId="1054043728" sldId="755"/>
            <ac:spMk id="3" creationId="{E63C81E2-627E-3F48-9D9C-108DF5FD33DF}"/>
          </ac:spMkLst>
        </pc:spChg>
      </pc:sldChg>
      <pc:sldChg chg="addSp delSp modSp add modNotesTx">
        <pc:chgData name="Chris Droessler" userId="625c3661-9d64-47fa-b83c-4b49393bd161" providerId="ADAL" clId="{5442F2AB-DD0B-AA47-B14F-2693A652DE01}" dt="2019-03-21T12:33:13.350" v="2104" actId="20577"/>
        <pc:sldMkLst>
          <pc:docMk/>
          <pc:sldMk cId="1551125426" sldId="756"/>
        </pc:sldMkLst>
        <pc:spChg chg="del">
          <ac:chgData name="Chris Droessler" userId="625c3661-9d64-47fa-b83c-4b49393bd161" providerId="ADAL" clId="{5442F2AB-DD0B-AA47-B14F-2693A652DE01}" dt="2019-03-21T12:29:11.858" v="1856"/>
          <ac:spMkLst>
            <pc:docMk/>
            <pc:sldMk cId="1551125426" sldId="756"/>
            <ac:spMk id="2" creationId="{C9ADAB2A-202E-7B46-A25A-445F58985177}"/>
          </ac:spMkLst>
        </pc:spChg>
        <pc:spChg chg="del">
          <ac:chgData name="Chris Droessler" userId="625c3661-9d64-47fa-b83c-4b49393bd161" providerId="ADAL" clId="{5442F2AB-DD0B-AA47-B14F-2693A652DE01}" dt="2019-03-21T12:29:11.858" v="1856"/>
          <ac:spMkLst>
            <pc:docMk/>
            <pc:sldMk cId="1551125426" sldId="756"/>
            <ac:spMk id="3" creationId="{B2D19662-DB1A-DC49-9E05-969B538CCC9D}"/>
          </ac:spMkLst>
        </pc:spChg>
        <pc:picChg chg="add mod">
          <ac:chgData name="Chris Droessler" userId="625c3661-9d64-47fa-b83c-4b49393bd161" providerId="ADAL" clId="{5442F2AB-DD0B-AA47-B14F-2693A652DE01}" dt="2019-03-21T12:29:15.913" v="1859" actId="962"/>
          <ac:picMkLst>
            <pc:docMk/>
            <pc:sldMk cId="1551125426" sldId="756"/>
            <ac:picMk id="5" creationId="{12F408D5-1A92-5743-B95A-461709B5AACF}"/>
          </ac:picMkLst>
        </pc:picChg>
      </pc:sldChg>
      <pc:sldChg chg="addSp modSp add ord modNotesTx">
        <pc:chgData name="Chris Droessler" userId="625c3661-9d64-47fa-b83c-4b49393bd161" providerId="ADAL" clId="{5442F2AB-DD0B-AA47-B14F-2693A652DE01}" dt="2019-03-21T12:31:39.355" v="1981" actId="1076"/>
        <pc:sldMkLst>
          <pc:docMk/>
          <pc:sldMk cId="533689587" sldId="757"/>
        </pc:sldMkLst>
        <pc:spChg chg="mod">
          <ac:chgData name="Chris Droessler" userId="625c3661-9d64-47fa-b83c-4b49393bd161" providerId="ADAL" clId="{5442F2AB-DD0B-AA47-B14F-2693A652DE01}" dt="2019-03-21T12:30:35.596" v="1944" actId="20577"/>
          <ac:spMkLst>
            <pc:docMk/>
            <pc:sldMk cId="533689587" sldId="757"/>
            <ac:spMk id="2" creationId="{00000000-0000-0000-0000-000000000000}"/>
          </ac:spMkLst>
        </pc:spChg>
        <pc:spChg chg="mod">
          <ac:chgData name="Chris Droessler" userId="625c3661-9d64-47fa-b83c-4b49393bd161" providerId="ADAL" clId="{5442F2AB-DD0B-AA47-B14F-2693A652DE01}" dt="2019-03-21T12:31:20.572" v="1976" actId="20577"/>
          <ac:spMkLst>
            <pc:docMk/>
            <pc:sldMk cId="533689587" sldId="757"/>
            <ac:spMk id="3" creationId="{00000000-0000-0000-0000-000000000000}"/>
          </ac:spMkLst>
        </pc:spChg>
        <pc:picChg chg="add mod">
          <ac:chgData name="Chris Droessler" userId="625c3661-9d64-47fa-b83c-4b49393bd161" providerId="ADAL" clId="{5442F2AB-DD0B-AA47-B14F-2693A652DE01}" dt="2019-03-21T12:31:39.355" v="1981" actId="1076"/>
          <ac:picMkLst>
            <pc:docMk/>
            <pc:sldMk cId="533689587" sldId="757"/>
            <ac:picMk id="5" creationId="{0F3EA948-AA9D-2A41-98EE-0B48C63EC1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3/21/19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3/21/19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barruscountyeducationfoundationorg.presencehost.net/what-we-do/cabarrus-county-career-connections-day.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mseifel@centralina.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barruscountyeducationfoundationorg.presencehost.net/what-we-do/cabarrus-county-career-connections-day.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mseifel@centralina.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barruscountyeducationfoundationorg.presencehost.net/what-we-do/cabarrus-county-career-connections-day.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mseifel@centralina.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a:latin typeface="Arial" charset="0"/>
                <a:ea typeface="ヒラギノ角ゴ Pro W3" charset="0"/>
                <a:cs typeface="Arial" charset="0"/>
              </a:rPr>
              <a:t>March 21, 2019</a:t>
            </a:r>
          </a:p>
        </p:txBody>
      </p:sp>
    </p:spTree>
    <p:extLst>
      <p:ext uri="{BB962C8B-B14F-4D97-AF65-F5344CB8AC3E}">
        <p14:creationId xmlns:p14="http://schemas.microsoft.com/office/powerpoint/2010/main" val="191126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Cabarrus County Career Connections Day was on March 19, 2019</a:t>
            </a:r>
          </a:p>
          <a:p>
            <a:r>
              <a:rPr lang="en-US" sz="1200" kern="1200" dirty="0">
                <a:solidFill>
                  <a:schemeClr val="tx1"/>
                </a:solidFill>
                <a:effectLst/>
                <a:latin typeface="+mn-lt"/>
                <a:ea typeface="+mn-ea"/>
                <a:cs typeface="+mn-cs"/>
              </a:rPr>
              <a:t> </a:t>
            </a:r>
          </a:p>
          <a:p>
            <a:r>
              <a:rPr lang="en-US" dirty="0"/>
              <a:t>The Cabarrus County Career Connections Day is no ordinary career fair. It is an interactive hands-on day where students can explore potential careers, interact with local employers and hear dynamic speakers prepare them for the workforce. </a:t>
            </a:r>
            <a:r>
              <a:rPr lang="en-US"/>
              <a:t>High school juniors from both Cabarrus County Schools and Kannapolis City Schools will be invited to attend this exciting event that will help them see their future and prepare them for it!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https://cabarruscountyeducationfoundationorg.presencehost.net/what-we-do/cabarrus-county-career-connections-day.html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Mark </a:t>
            </a:r>
            <a:r>
              <a:rPr lang="en-US" sz="1200" kern="1200" dirty="0" err="1">
                <a:solidFill>
                  <a:schemeClr val="tx1"/>
                </a:solidFill>
                <a:effectLst/>
                <a:latin typeface="+mn-lt"/>
                <a:ea typeface="+mn-ea"/>
                <a:cs typeface="+mn-cs"/>
              </a:rPr>
              <a:t>Seifel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mseifel@centralina.org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35544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February is Career Pathways Month in North Carolina</a:t>
            </a:r>
          </a:p>
          <a:p>
            <a:endParaRPr lang="en-US" dirty="0"/>
          </a:p>
          <a:p>
            <a:endParaRPr lang="en-US" dirty="0"/>
          </a:p>
          <a:p>
            <a:r>
              <a:rPr lang="en-US" dirty="0"/>
              <a:t>https://</a:t>
            </a:r>
            <a:r>
              <a:rPr lang="en-US" dirty="0" err="1"/>
              <a:t>www.nccommunitycolleges.edu</a:t>
            </a:r>
            <a:r>
              <a:rPr lang="en-US" dirty="0"/>
              <a:t>/</a:t>
            </a:r>
            <a:r>
              <a:rPr lang="en-US" dirty="0" err="1"/>
              <a:t>february</a:t>
            </a:r>
            <a:r>
              <a:rPr lang="en-US" dirty="0"/>
              <a:t>-career-pathways-month-north-Carolina</a:t>
            </a:r>
          </a:p>
          <a:p>
            <a:endParaRPr lang="en-US" dirty="0"/>
          </a:p>
          <a:p>
            <a:r>
              <a:rPr lang="en-US" dirty="0"/>
              <a:t>North Carolina Community College System President Peter Hans and State Superintendent of Public Instruction Mark Johnson have joined to proclaim the month of February “Career Pathways Month” in North Carolina.</a:t>
            </a:r>
          </a:p>
          <a:p>
            <a:r>
              <a:rPr lang="en-US" dirty="0"/>
              <a:t>The proclamation acknowledges the many great career paths that are available to North Carolina’s public school students. Johnson and Hans made the announcement at the North Wake College and Career Academy in Wake Forest. The school is a partnership between Wake Technical Community College and the Wake County Public School System.</a:t>
            </a:r>
            <a:br>
              <a:rPr lang="en-US" dirty="0"/>
            </a:br>
            <a:r>
              <a:rPr lang="en-US" dirty="0"/>
              <a:t> </a:t>
            </a:r>
            <a:br>
              <a:rPr lang="en-US" dirty="0"/>
            </a:br>
            <a:r>
              <a:rPr lang="en-US" dirty="0"/>
              <a:t>“The path to a successful and fulfilling career is not just reserved for those with four years of college,” Johnson said. “Students have the opportunity to find a great career through apprenticeships, technical training, the military and a two-year associate degree, just to name a few.”</a:t>
            </a:r>
          </a:p>
          <a:p>
            <a:r>
              <a:rPr lang="en-US" dirty="0"/>
              <a:t>Johnson and Hans were joined by individuals representing the various career pathways available, including nursing students, technicians, instructors and members of the military.</a:t>
            </a:r>
            <a:br>
              <a:rPr lang="en-US" dirty="0"/>
            </a:br>
            <a:r>
              <a:rPr lang="en-US" dirty="0"/>
              <a:t> </a:t>
            </a:r>
            <a:br>
              <a:rPr lang="en-US" dirty="0"/>
            </a:br>
            <a:r>
              <a:rPr lang="en-US" dirty="0"/>
              <a:t>“North Carolina’s community colleges are dedicated to helping students obtain the necessary skills and education that are in demand today by employers,” Hans said. “In working closely with North Carolina’s public schools, we can help them get on the path to a great career.”</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1974644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President Peter Hans and Superintendent Johnson traveled around the state to see our Career Pathways in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Here they are talking to talking to our Culinary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February is Career Pathways Month in North Carolina</a:t>
            </a:r>
          </a:p>
          <a:p>
            <a:endParaRPr lang="en-US" dirty="0"/>
          </a:p>
          <a:p>
            <a:endParaRPr lang="en-US" dirty="0"/>
          </a:p>
          <a:p>
            <a:r>
              <a:rPr lang="en-US" dirty="0"/>
              <a:t>https://</a:t>
            </a:r>
            <a:r>
              <a:rPr lang="en-US" dirty="0" err="1"/>
              <a:t>www.nccommunitycolleges.edu</a:t>
            </a:r>
            <a:r>
              <a:rPr lang="en-US" dirty="0"/>
              <a:t>/</a:t>
            </a:r>
            <a:r>
              <a:rPr lang="en-US" dirty="0" err="1"/>
              <a:t>february</a:t>
            </a:r>
            <a:r>
              <a:rPr lang="en-US" dirty="0"/>
              <a:t>-career-pathways-month-north-Carolina</a:t>
            </a:r>
          </a:p>
          <a:p>
            <a:endParaRPr lang="en-US" dirty="0"/>
          </a:p>
          <a:p>
            <a:r>
              <a:rPr lang="en-US" dirty="0"/>
              <a:t>North Carolina Community College System President Peter Hans and State Superintendent of Public Instruction Mark Johnson have joined to proclaim the month of February “Career Pathways Month” in North Carolina.</a:t>
            </a:r>
          </a:p>
          <a:p>
            <a:r>
              <a:rPr lang="en-US" dirty="0"/>
              <a:t>The proclamation acknowledges the many great career paths that are available to North Carolina’s public school students. Johnson and Hans made the announcement at the North Wake College and Career Academy in Wake Forest. The school is a partnership between Wake Technical Community College and the Wake County Public School System.</a:t>
            </a:r>
            <a:br>
              <a:rPr lang="en-US" dirty="0"/>
            </a:br>
            <a:r>
              <a:rPr lang="en-US" dirty="0"/>
              <a:t> </a:t>
            </a:r>
            <a:br>
              <a:rPr lang="en-US" dirty="0"/>
            </a:br>
            <a:r>
              <a:rPr lang="en-US" dirty="0"/>
              <a:t>“The path to a successful and fulfilling career is not just reserved for those with four years of college,” Johnson said. “Students have the opportunity to find a great career through apprenticeships, technical training, the military and a two-year associate degree, just to name a few.”</a:t>
            </a:r>
          </a:p>
          <a:p>
            <a:r>
              <a:rPr lang="en-US" dirty="0"/>
              <a:t>Johnson and Hans were joined by individuals representing the various career pathways available, including nursing students, technicians, instructors and members of the military.</a:t>
            </a:r>
            <a:br>
              <a:rPr lang="en-US" dirty="0"/>
            </a:br>
            <a:r>
              <a:rPr lang="en-US" dirty="0"/>
              <a:t> </a:t>
            </a:r>
            <a:br>
              <a:rPr lang="en-US" dirty="0"/>
            </a:br>
            <a:r>
              <a:rPr lang="en-US" dirty="0"/>
              <a:t>“North Carolina’s community colleges are dedicated to helping students obtain the necessary skills and education that are in demand today by employers,” Hans said. “In working closely with North Carolina’s public schools, we can help them get on the path to a great career.”</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53483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President Hans talking to some of our SkillsUSA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February is Career Pathways Month in North Carolina</a:t>
            </a:r>
          </a:p>
          <a:p>
            <a:endParaRPr lang="en-US" dirty="0"/>
          </a:p>
          <a:p>
            <a:endParaRPr lang="en-US" dirty="0"/>
          </a:p>
          <a:p>
            <a:r>
              <a:rPr lang="en-US" dirty="0"/>
              <a:t>https://</a:t>
            </a:r>
            <a:r>
              <a:rPr lang="en-US" dirty="0" err="1"/>
              <a:t>www.nccommunitycolleges.edu</a:t>
            </a:r>
            <a:r>
              <a:rPr lang="en-US" dirty="0"/>
              <a:t>/</a:t>
            </a:r>
            <a:r>
              <a:rPr lang="en-US" dirty="0" err="1"/>
              <a:t>february</a:t>
            </a:r>
            <a:r>
              <a:rPr lang="en-US" dirty="0"/>
              <a:t>-career-pathways-month-north-Carolina</a:t>
            </a:r>
          </a:p>
          <a:p>
            <a:endParaRPr lang="en-US" dirty="0"/>
          </a:p>
          <a:p>
            <a:r>
              <a:rPr lang="en-US" dirty="0"/>
              <a:t>North Carolina Community College System President Peter Hans and State Superintendent of Public Instruction Mark Johnson have joined to proclaim the month of February “Career Pathways Month” in North Carolina.</a:t>
            </a:r>
          </a:p>
          <a:p>
            <a:r>
              <a:rPr lang="en-US" dirty="0"/>
              <a:t>The proclamation acknowledges the many great career paths that are available to North Carolina’s public school students. Johnson and Hans made the announcement at the North Wake College and Career Academy in Wake Forest. The school is a partnership between Wake Technical Community College and the Wake County Public School System.</a:t>
            </a:r>
            <a:br>
              <a:rPr lang="en-US" dirty="0"/>
            </a:br>
            <a:r>
              <a:rPr lang="en-US" dirty="0"/>
              <a:t> </a:t>
            </a:r>
            <a:br>
              <a:rPr lang="en-US" dirty="0"/>
            </a:br>
            <a:r>
              <a:rPr lang="en-US" dirty="0"/>
              <a:t>“The path to a successful and fulfilling career is not just reserved for those with four years of college,” Johnson said. “Students have the opportunity to find a great career through apprenticeships, technical training, the military and a two-year associate degree, just to name a few.”</a:t>
            </a:r>
          </a:p>
          <a:p>
            <a:r>
              <a:rPr lang="en-US" dirty="0"/>
              <a:t>Johnson and Hans were joined by individuals representing the various career pathways available, including nursing students, technicians, instructors and members of the military.</a:t>
            </a:r>
            <a:br>
              <a:rPr lang="en-US" dirty="0"/>
            </a:br>
            <a:r>
              <a:rPr lang="en-US" dirty="0"/>
              <a:t> </a:t>
            </a:r>
            <a:br>
              <a:rPr lang="en-US" dirty="0"/>
            </a:br>
            <a:r>
              <a:rPr lang="en-US" dirty="0"/>
              <a:t>“North Carolina’s community colleges are dedicated to helping students obtain the necessary skills and education that are in demand today by employers,” Hans said. “In working closely with North Carolina’s public schools, we can help them get on the path to a great career.”</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2916395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President Hans talking to some of our Health Science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February is Career Pathways Month in North Carolina</a:t>
            </a:r>
          </a:p>
          <a:p>
            <a:endParaRPr lang="en-US" dirty="0"/>
          </a:p>
          <a:p>
            <a:endParaRPr lang="en-US" dirty="0"/>
          </a:p>
          <a:p>
            <a:r>
              <a:rPr lang="en-US" dirty="0"/>
              <a:t>https://</a:t>
            </a:r>
            <a:r>
              <a:rPr lang="en-US" dirty="0" err="1"/>
              <a:t>www.nccommunitycolleges.edu</a:t>
            </a:r>
            <a:r>
              <a:rPr lang="en-US" dirty="0"/>
              <a:t>/</a:t>
            </a:r>
            <a:r>
              <a:rPr lang="en-US" dirty="0" err="1"/>
              <a:t>february</a:t>
            </a:r>
            <a:r>
              <a:rPr lang="en-US" dirty="0"/>
              <a:t>-career-pathways-month-north-Carolina</a:t>
            </a:r>
          </a:p>
          <a:p>
            <a:endParaRPr lang="en-US" dirty="0"/>
          </a:p>
          <a:p>
            <a:r>
              <a:rPr lang="en-US" dirty="0"/>
              <a:t>North Carolina Community College System President Peter Hans and State Superintendent of Public Instruction Mark Johnson have joined to proclaim the month of February “Career Pathways Month” in North Carolina.</a:t>
            </a:r>
          </a:p>
          <a:p>
            <a:r>
              <a:rPr lang="en-US" dirty="0"/>
              <a:t>The proclamation acknowledges the many great career paths that are available to North Carolina’s public school students. Johnson and Hans made the announcement at the North Wake College and Career Academy in Wake Forest. The school is a partnership between Wake Technical Community College and the Wake County Public School System.</a:t>
            </a:r>
            <a:br>
              <a:rPr lang="en-US" dirty="0"/>
            </a:br>
            <a:r>
              <a:rPr lang="en-US" dirty="0"/>
              <a:t> </a:t>
            </a:r>
            <a:br>
              <a:rPr lang="en-US" dirty="0"/>
            </a:br>
            <a:r>
              <a:rPr lang="en-US" dirty="0"/>
              <a:t>“The path to a successful and fulfilling career is not just reserved for those with four years of college,” Johnson said. “Students have the opportunity to find a great career through apprenticeships, technical training, the military and a two-year associate degree, just to name a few.”</a:t>
            </a:r>
          </a:p>
          <a:p>
            <a:r>
              <a:rPr lang="en-US" dirty="0"/>
              <a:t>Johnson and Hans were joined by individuals representing the various career pathways available, including nursing students, technicians, instructors and members of the military.</a:t>
            </a:r>
            <a:br>
              <a:rPr lang="en-US" dirty="0"/>
            </a:br>
            <a:r>
              <a:rPr lang="en-US" dirty="0"/>
              <a:t> </a:t>
            </a:r>
            <a:br>
              <a:rPr lang="en-US" dirty="0"/>
            </a:br>
            <a:r>
              <a:rPr lang="en-US" dirty="0"/>
              <a:t>“North Carolina’s community colleges are dedicated to helping students obtain the necessary skills and education that are in demand today by employers,” Hans said. “In working closely with North Carolina’s public schools, we can help them get on the path to a great career.”</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297881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16</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dirty="0">
                <a:latin typeface="Arial" charset="0"/>
                <a:ea typeface="ヒラギノ角ゴ Pro W3" charset="0"/>
                <a:cs typeface="Arial" charset="0"/>
              </a:rPr>
              <a:t>Our Construction Careers Week is coming up in April. </a:t>
            </a: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It's a state-wide effort to get the word out about the great careers in the construction industry.</a:t>
            </a:r>
          </a:p>
        </p:txBody>
      </p:sp>
    </p:spTree>
    <p:extLst>
      <p:ext uri="{BB962C8B-B14F-4D97-AF65-F5344CB8AC3E}">
        <p14:creationId xmlns:p14="http://schemas.microsoft.com/office/powerpoint/2010/main" val="216458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why we do this.</a:t>
            </a:r>
          </a:p>
          <a:p>
            <a:endParaRPr lang="en-US" dirty="0"/>
          </a:p>
          <a:p>
            <a:r>
              <a:rPr lang="en-US" dirty="0"/>
              <a:t>Coming out of the recession, the construction industry is ready to build but they need more workers.</a:t>
            </a:r>
          </a:p>
          <a:p>
            <a:endParaRPr lang="en-US" dirty="0"/>
          </a:p>
          <a:p>
            <a:r>
              <a:rPr lang="en-US" dirty="0"/>
              <a:t>These open houses are a way to let the future construction workers see what's down the road.  To try on the industry and see if it fits.</a:t>
            </a:r>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347402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envision open houses.</a:t>
            </a:r>
          </a:p>
          <a:p>
            <a:endParaRPr lang="en-US" dirty="0"/>
          </a:p>
          <a:p>
            <a:r>
              <a:rPr lang="en-US" dirty="0"/>
              <a:t>Our colleges are doing their part in creating these open houses. </a:t>
            </a:r>
          </a:p>
          <a:p>
            <a:endParaRPr lang="en-US" dirty="0"/>
          </a:p>
          <a:p>
            <a:r>
              <a:rPr lang="en-US" dirty="0"/>
              <a:t>Each month we will let you know about the events that might be in your part of the state.</a:t>
            </a:r>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523100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all kinds of events you can hold</a:t>
            </a:r>
            <a:r>
              <a:rPr lang="en-US" baseline="0" dirty="0"/>
              <a:t> during this week to promote what you are doing and hopefully get your future employees interested.</a:t>
            </a:r>
          </a:p>
          <a:p>
            <a:endParaRPr lang="en-US" baseline="0" dirty="0"/>
          </a:p>
          <a:p>
            <a:r>
              <a:rPr lang="en-US" baseline="0" dirty="0"/>
              <a:t>Open Houses could occur at a community college or at a construction site, or at the headquarters for a construction company.</a:t>
            </a:r>
          </a:p>
          <a:p>
            <a:endParaRPr lang="en-US" baseline="0" dirty="0"/>
          </a:p>
          <a:p>
            <a:r>
              <a:rPr lang="en-US" baseline="0" dirty="0"/>
              <a:t>Even high schools hosted events last year.</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07720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kind of open houses can benefit people at all kinds of places in life.</a:t>
            </a:r>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04125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ヒラギノ角ゴ Pro W3" charset="0"/>
                <a:cs typeface="Arial" charset="0"/>
              </a:rPr>
              <a:t>Welcome to something new.</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Thanks to all of you who have helped plan open house events the last </a:t>
            </a:r>
            <a:r>
              <a:rPr lang="en-US" sz="1200" dirty="0">
                <a:highlight>
                  <a:srgbClr val="FFFF00"/>
                </a:highlight>
                <a:latin typeface="Arial" charset="0"/>
                <a:ea typeface="ヒラギノ角ゴ Pro W3" charset="0"/>
                <a:cs typeface="Arial" charset="0"/>
              </a:rPr>
              <a:t>seven</a:t>
            </a:r>
            <a:r>
              <a:rPr lang="en-US" sz="1200" dirty="0">
                <a:latin typeface="Arial" charset="0"/>
                <a:ea typeface="ヒラギノ角ゴ Pro W3" charset="0"/>
                <a:cs typeface="Arial" charset="0"/>
              </a:rPr>
              <a:t> years for Advanced Manufacturing and Construction Careers. </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 believe we have done very well getting the word out about the great careers across the state.</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 are combining efforts starting now -- to help promote the great jobs, often unknown, in the great state of North Carolina.</a:t>
            </a:r>
          </a:p>
          <a:p>
            <a:endParaRPr lang="en-US" dirty="0"/>
          </a:p>
          <a:p>
            <a:endParaRPr lang="en-US" dirty="0"/>
          </a:p>
          <a:p>
            <a:r>
              <a:rPr lang="en-US" dirty="0"/>
              <a:t>We are going to let you know about some great career opportunities in North Carolina.</a:t>
            </a:r>
          </a:p>
          <a:p>
            <a:endParaRPr lang="en-US" dirty="0"/>
          </a:p>
          <a:p>
            <a:endParaRPr lang="en-US" dirty="0"/>
          </a:p>
          <a:p>
            <a:r>
              <a:rPr lang="en-US" dirty="0"/>
              <a:t>Please download this PowerPoint file and use it anyway you can to help get folks on a career pathway.</a:t>
            </a:r>
          </a:p>
          <a:p>
            <a:r>
              <a:rPr lang="en-US" dirty="0"/>
              <a:t>The reference showing from where the information was found is in the Notes section under each slide.</a:t>
            </a:r>
          </a:p>
          <a:p>
            <a:endParaRPr lang="en-US" dirty="0"/>
          </a:p>
          <a:p>
            <a:r>
              <a:rPr lang="en-US" dirty="0"/>
              <a:t>Get the PowerPoint on our </a:t>
            </a:r>
            <a:r>
              <a:rPr lang="en-US" dirty="0" err="1"/>
              <a:t>NCPerkins.org</a:t>
            </a:r>
            <a:r>
              <a:rPr lang="en-US" dirty="0"/>
              <a:t> website on our Presentations and Webinars page.  </a:t>
            </a:r>
          </a:p>
          <a:p>
            <a:r>
              <a:rPr lang="en-US" dirty="0"/>
              <a:t>Here is the direct address.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174550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Secret password = </a:t>
            </a:r>
            <a:r>
              <a:rPr lang="en-US" dirty="0" err="1"/>
              <a:t>builtinnc</a:t>
            </a:r>
            <a:endParaRPr lang="en-US" dirty="0"/>
          </a:p>
          <a:p>
            <a:endParaRPr lang="en-US" dirty="0"/>
          </a:p>
          <a:p>
            <a:r>
              <a:rPr lang="en-US" dirty="0"/>
              <a:t>The go-to website for all events in North Carolina is</a:t>
            </a:r>
            <a:r>
              <a:rPr lang="en-US" baseline="0" dirty="0"/>
              <a:t> </a:t>
            </a:r>
          </a:p>
          <a:p>
            <a:endParaRPr lang="en-US" baseline="0" dirty="0"/>
          </a:p>
          <a:p>
            <a:r>
              <a:rPr lang="en-US" baseline="0" dirty="0"/>
              <a:t>NC Perkins dot org slash construction</a:t>
            </a:r>
          </a:p>
          <a:p>
            <a:endParaRPr lang="en-US" baseline="0" dirty="0"/>
          </a:p>
          <a:p>
            <a:r>
              <a:rPr lang="en-US" baseline="0" dirty="0"/>
              <a:t>There you will find the calendar of events, promotional materials, information about our planning meetings, like this one, and our partners and our participating colleges.</a:t>
            </a:r>
          </a:p>
          <a:p>
            <a:endParaRPr lang="en-US" baseline="0" dirty="0"/>
          </a:p>
          <a:p>
            <a:r>
              <a:rPr lang="en-US" baseline="0" dirty="0"/>
              <a:t>Lots of good stuff on that web site.</a:t>
            </a:r>
          </a:p>
          <a:p>
            <a:endParaRPr lang="en-US" baseline="0" dirty="0"/>
          </a:p>
          <a:p>
            <a:r>
              <a:rPr lang="en-US" baseline="0" dirty="0"/>
              <a:t>Stick a bookmark on that page, so you can keep checking it as we get closer to the big week.</a:t>
            </a:r>
          </a:p>
          <a:p>
            <a:endParaRPr lang="en-US" baseline="0" dirty="0"/>
          </a:p>
          <a:p>
            <a:endParaRPr lang="en-US" dirty="0"/>
          </a:p>
          <a:p>
            <a:endParaRPr lang="en-US" dirty="0"/>
          </a:p>
          <a:p>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www.ncperkins.org</a:t>
            </a:r>
            <a:r>
              <a:rPr lang="en-US" dirty="0"/>
              <a:t>/construction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576588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events that we know about across the state.</a:t>
            </a:r>
          </a:p>
          <a:p>
            <a:endParaRPr lang="en-US" dirty="0"/>
          </a:p>
          <a:p>
            <a:r>
              <a:rPr lang="en-US" dirty="0"/>
              <a:t>If you know of a large event, please let us know so we can promote it.</a:t>
            </a:r>
          </a:p>
          <a:p>
            <a:endParaRPr lang="en-US" dirty="0"/>
          </a:p>
          <a:p>
            <a:r>
              <a:rPr lang="en-US" dirty="0"/>
              <a:t>We are not talking about job fairs where the focus is on getting hired.</a:t>
            </a:r>
          </a:p>
          <a:p>
            <a:endParaRPr lang="en-US" dirty="0"/>
          </a:p>
          <a:p>
            <a:r>
              <a:rPr lang="en-US" dirty="0"/>
              <a:t>What we are talking about are the events where careers can be explored and tried out.</a:t>
            </a:r>
          </a:p>
          <a:p>
            <a:br>
              <a:rPr lang="en-US" dirty="0"/>
            </a:br>
            <a:r>
              <a:rPr lang="en-US" dirty="0"/>
              <a:t>This is for folks to explore careers and talk to professionals about those careers.  </a:t>
            </a:r>
          </a:p>
          <a:p>
            <a:endParaRPr lang="en-US" baseline="0" dirty="0"/>
          </a:p>
          <a:p>
            <a:r>
              <a:rPr lang="en-US" baseline="0" dirty="0"/>
              <a:t>It's about career exploration</a:t>
            </a:r>
          </a:p>
          <a:p>
            <a:r>
              <a:rPr lang="en-US" baseline="0" dirty="0"/>
              <a:t>It's about recruiting folks into an industry, not just a specific company.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3999331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 Asheville</a:t>
            </a:r>
          </a:p>
          <a:p>
            <a:endParaRPr lang="en-US" dirty="0"/>
          </a:p>
          <a:p>
            <a:r>
              <a:rPr lang="en-US" dirty="0"/>
              <a:t>Construction Career Day on March 27 - this Wednesday</a:t>
            </a:r>
          </a:p>
          <a:p>
            <a:endParaRPr lang="en-US" dirty="0"/>
          </a:p>
          <a:p>
            <a:r>
              <a:rPr lang="en-US" dirty="0"/>
              <a:t>The morning  is just for students, but </a:t>
            </a:r>
            <a:r>
              <a:rPr lang="en-US" dirty="0" err="1"/>
              <a:t>i'm</a:t>
            </a:r>
            <a:r>
              <a:rPr lang="en-US" dirty="0"/>
              <a:t> sure they would accept adults who want to steal ideas about how to run a career fair.</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nathan@landofsky.org</a:t>
            </a:r>
            <a:endParaRPr lang="en-US" dirty="0"/>
          </a:p>
          <a:p>
            <a:r>
              <a:rPr lang="en-US" dirty="0"/>
              <a:t>Nathan Ramsey</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3222928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nathan@landofsky.org</a:t>
            </a:r>
            <a:endParaRPr lang="en-US" dirty="0"/>
          </a:p>
          <a:p>
            <a:r>
              <a:rPr lang="en-US" dirty="0"/>
              <a:t>Nathan Ramsey</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3425784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SHED seeks to join companies in the construction community with our local schools to encourage students, parents, and educators to explore the various career opportunities available while strengthening our workforce for the future of our industry.</a:t>
            </a:r>
          </a:p>
          <a:p>
            <a:endParaRPr lang="en-US" dirty="0"/>
          </a:p>
          <a:p>
            <a:r>
              <a:rPr lang="en-US" dirty="0"/>
              <a:t>Expecting 20 teams</a:t>
            </a:r>
          </a:p>
          <a:p>
            <a:endParaRPr lang="en-US" dirty="0"/>
          </a:p>
          <a:p>
            <a:r>
              <a:rPr lang="en-US" dirty="0"/>
              <a:t>https://</a:t>
            </a:r>
            <a:r>
              <a:rPr lang="en-US" dirty="0" err="1"/>
              <a:t>www.facebook.com</a:t>
            </a:r>
            <a:r>
              <a:rPr lang="en-US" dirty="0"/>
              <a:t>/WCPSS.SHED/</a:t>
            </a:r>
          </a:p>
          <a:p>
            <a:endParaRPr lang="en-US" dirty="0"/>
          </a:p>
          <a:p>
            <a:r>
              <a:rPr lang="en-US" dirty="0"/>
              <a:t>https://</a:t>
            </a:r>
            <a:r>
              <a:rPr lang="en-US" dirty="0" err="1"/>
              <a:t>www.linkedin.com</a:t>
            </a:r>
            <a:r>
              <a:rPr lang="en-US" dirty="0"/>
              <a:t>/company/</a:t>
            </a:r>
            <a:r>
              <a:rPr lang="en-US" dirty="0" err="1"/>
              <a:t>shednc</a:t>
            </a:r>
            <a:r>
              <a:rPr lang="en-US" dirty="0"/>
              <a:t>/</a:t>
            </a:r>
          </a:p>
          <a:p>
            <a:endParaRPr lang="en-US" dirty="0"/>
          </a:p>
          <a:p>
            <a:r>
              <a:rPr lang="en-US" dirty="0"/>
              <a:t>Sheds are auctioned off   https://www.32auctions.com/shed2019</a:t>
            </a:r>
          </a:p>
          <a:p>
            <a:endParaRPr lang="en-US" dirty="0"/>
          </a:p>
          <a:p>
            <a:r>
              <a:rPr lang="en-US" dirty="0"/>
              <a:t>https://</a:t>
            </a:r>
            <a:r>
              <a:rPr lang="en-US" dirty="0" err="1"/>
              <a:t>www.eventbrite.com</a:t>
            </a:r>
            <a:r>
              <a:rPr lang="en-US" dirty="0"/>
              <a:t>/e/2019-shed-competition-tickets-56430355713</a:t>
            </a:r>
          </a:p>
          <a:p>
            <a:endParaRPr lang="en-US" dirty="0"/>
          </a:p>
          <a:p>
            <a:r>
              <a:rPr lang="en-US" dirty="0"/>
              <a:t>Phil Vice @ WCPSS</a:t>
            </a:r>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3055479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4186903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from five different CIT programs are involved in the live-build projects, carrying out a variety of hands-on tasks that range in scope from design development to construction to technologies and project completion,” said Maurey </a:t>
            </a:r>
            <a:r>
              <a:rPr lang="en-US" dirty="0" err="1"/>
              <a:t>Verzier</a:t>
            </a:r>
            <a:r>
              <a:rPr lang="en-US" dirty="0"/>
              <a:t>, chair of PCC’s Building and Construction Technology Department. “This type of learning environment facilitates more than just hands-on training; it empowers each student with a sense of pride, as they are able to see their hard work evolve into a finished product.”</a:t>
            </a:r>
          </a:p>
          <a:p>
            <a:endParaRPr lang="en-US" dirty="0"/>
          </a:p>
          <a:p>
            <a:r>
              <a:rPr lang="en-US" dirty="0"/>
              <a:t>https://</a:t>
            </a:r>
            <a:r>
              <a:rPr lang="en-US" dirty="0" err="1"/>
              <a:t>pittcc.edu</a:t>
            </a:r>
            <a:r>
              <a:rPr lang="en-US" dirty="0"/>
              <a:t>/construction-careers-awareness-week-is-april-9-13/</a:t>
            </a:r>
          </a:p>
          <a:p>
            <a:endParaRPr lang="en-US" dirty="0"/>
          </a:p>
          <a:p>
            <a:endParaRPr lang="en-US" dirty="0"/>
          </a:p>
          <a:p>
            <a:endParaRPr lang="en-US" dirty="0"/>
          </a:p>
          <a:p>
            <a:r>
              <a:rPr lang="en-US" dirty="0"/>
              <a:t>Maurey </a:t>
            </a:r>
            <a:r>
              <a:rPr lang="en-US" dirty="0" err="1"/>
              <a:t>Verzier</a:t>
            </a:r>
            <a:r>
              <a:rPr lang="en-US" dirty="0"/>
              <a:t>, Pitt Community College</a:t>
            </a:r>
            <a:br>
              <a:rPr lang="en-US" dirty="0"/>
            </a:br>
            <a:r>
              <a:rPr lang="en-US" dirty="0" err="1"/>
              <a:t>mverzier@email.pittcc.edu</a:t>
            </a:r>
            <a:r>
              <a:rPr lang="en-US" dirty="0"/>
              <a:t>, 252-493-7282</a:t>
            </a:r>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3454038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events that we know about across the state.</a:t>
            </a:r>
          </a:p>
          <a:p>
            <a:endParaRPr lang="en-US" dirty="0"/>
          </a:p>
          <a:p>
            <a:r>
              <a:rPr lang="en-US" dirty="0"/>
              <a:t>If you know of a large event, please let us know so we can promote it.</a:t>
            </a:r>
          </a:p>
          <a:p>
            <a:endParaRPr lang="en-US" dirty="0"/>
          </a:p>
          <a:p>
            <a:r>
              <a:rPr lang="en-US" dirty="0"/>
              <a:t>We are not talking about job fairs where the focus is on getting hired.</a:t>
            </a:r>
          </a:p>
          <a:p>
            <a:endParaRPr lang="en-US" dirty="0"/>
          </a:p>
          <a:p>
            <a:r>
              <a:rPr lang="en-US" dirty="0"/>
              <a:t>What we are talking about are the events where careers can be explored and tried out.</a:t>
            </a:r>
          </a:p>
          <a:p>
            <a:br>
              <a:rPr lang="en-US" dirty="0"/>
            </a:br>
            <a:r>
              <a:rPr lang="en-US" dirty="0"/>
              <a:t>This is for folks to explore careers and talk to professionals about those careers.  </a:t>
            </a:r>
          </a:p>
          <a:p>
            <a:endParaRPr lang="en-US" baseline="0" dirty="0"/>
          </a:p>
          <a:p>
            <a:r>
              <a:rPr lang="en-US" baseline="0" dirty="0"/>
              <a:t>It's about career exploration</a:t>
            </a:r>
          </a:p>
          <a:p>
            <a:r>
              <a:rPr lang="en-US" baseline="0" dirty="0"/>
              <a:t>It's about recruiting folks into an industry, not just a specific company.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2062472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is invited to the Fourth Annual Blue Fest Saturday, April 27, 2019 at Nash Community College. The campus festival will include the Fifth Annual Run for Knowledge 5K and additional short activities tied to college programs. A Student Expo will be held to exhibit academic work well done. Blue Fest is for the entire family, pet-friendly and there will be activities of interest for everyone. An Electric Line Demonstration is planned.</a:t>
            </a:r>
          </a:p>
          <a:p>
            <a:endParaRPr lang="en-US" dirty="0"/>
          </a:p>
          <a:p>
            <a:r>
              <a:rPr lang="en-US" dirty="0"/>
              <a:t>https://</a:t>
            </a:r>
            <a:r>
              <a:rPr lang="en-US" dirty="0" err="1"/>
              <a:t>www.facebook.com</a:t>
            </a:r>
            <a:r>
              <a:rPr lang="en-US" dirty="0"/>
              <a:t>/</a:t>
            </a:r>
            <a:r>
              <a:rPr lang="en-US" dirty="0" err="1"/>
              <a:t>nccbluefest</a:t>
            </a:r>
            <a:r>
              <a:rPr lang="en-US" dirty="0"/>
              <a:t>/</a:t>
            </a:r>
          </a:p>
          <a:p>
            <a:endParaRPr lang="en-US" dirty="0"/>
          </a:p>
          <a:p>
            <a:r>
              <a:rPr lang="en-US" dirty="0"/>
              <a:t> https://</a:t>
            </a:r>
            <a:r>
              <a:rPr lang="en-US" dirty="0" err="1"/>
              <a:t>www.facebook.com</a:t>
            </a:r>
            <a:r>
              <a:rPr lang="en-US" dirty="0"/>
              <a:t>/</a:t>
            </a:r>
            <a:r>
              <a:rPr lang="en-US" dirty="0" err="1"/>
              <a:t>nccbluefest</a:t>
            </a:r>
            <a:r>
              <a:rPr lang="en-US" dirty="0"/>
              <a:t>/videos/1601846286522768/</a:t>
            </a:r>
          </a:p>
          <a:p>
            <a:endParaRPr lang="en-US" dirty="0"/>
          </a:p>
          <a:p>
            <a:r>
              <a:rPr lang="nl" dirty="0"/>
              <a:t>Wil van der Meulen, Nash Community College</a:t>
            </a:r>
            <a:br>
              <a:rPr lang="nl" dirty="0"/>
            </a:br>
            <a:r>
              <a:rPr lang="nl" dirty="0"/>
              <a:t>wilvan@nashcc.edu, 2529045598</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3229654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162438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www.clancytheys.com</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532990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mentioned this earlier.</a:t>
            </a:r>
          </a:p>
          <a:p>
            <a:r>
              <a:rPr lang="en-US" dirty="0"/>
              <a:t>We hope to have open houses at our college construction programs across the state.</a:t>
            </a:r>
          </a:p>
          <a:p>
            <a:endParaRPr lang="en-US" dirty="0"/>
          </a:p>
          <a:p>
            <a:r>
              <a:rPr lang="en-US" dirty="0"/>
              <a:t>If you have an event, please let us know. We'll get you to share it at the webinar next month.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ncperkins.org</a:t>
            </a:r>
            <a:r>
              <a:rPr lang="en-US" dirty="0"/>
              <a:t>/construction</a:t>
            </a:r>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2428840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Skills USA is a more than just a student club.</a:t>
            </a:r>
          </a:p>
          <a:p>
            <a:endParaRPr lang="en-US" dirty="0"/>
          </a:p>
          <a:p>
            <a:r>
              <a:rPr lang="en-US" dirty="0"/>
              <a:t>We go to the state-wide competition every spring in Greensboro.</a:t>
            </a:r>
          </a:p>
          <a:p>
            <a:endParaRPr lang="en-US" dirty="0"/>
          </a:p>
          <a:p>
            <a:r>
              <a:rPr lang="en-US" dirty="0"/>
              <a:t>The postsecondary participants and competitions have been growing for years.</a:t>
            </a:r>
          </a:p>
          <a:p>
            <a:endParaRPr lang="en-US" dirty="0"/>
          </a:p>
          <a:p>
            <a:r>
              <a:rPr lang="en-US" dirty="0"/>
              <a:t>Lots of businesses come to this competition to recruit right off the competition floor.</a:t>
            </a:r>
          </a:p>
          <a:p>
            <a:endParaRPr lang="en-US" dirty="0"/>
          </a:p>
          <a:p>
            <a:endParaRPr lang="en-US" dirty="0"/>
          </a:p>
          <a:p>
            <a:r>
              <a:rPr lang="en-US" dirty="0"/>
              <a:t>It is free to the public to walk in and see students in a variety of competitions form carpentry, to web design to hair design.</a:t>
            </a:r>
          </a:p>
          <a:p>
            <a:endParaRPr lang="en-US" dirty="0"/>
          </a:p>
          <a:p>
            <a:endParaRPr lang="en-US" dirty="0"/>
          </a:p>
          <a:p>
            <a:r>
              <a:rPr lang="en-US" dirty="0"/>
              <a:t>https://</a:t>
            </a:r>
            <a:r>
              <a:rPr lang="en-US" dirty="0" err="1"/>
              <a:t>www.skillsusanc.org</a:t>
            </a:r>
            <a:r>
              <a:rPr lang="en-US" dirty="0"/>
              <a:t>/state-conference</a:t>
            </a:r>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1799231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week in October, we expect about 70 open houses across the state.</a:t>
            </a:r>
          </a:p>
          <a:p>
            <a:endParaRPr lang="en-US" dirty="0"/>
          </a:p>
          <a:p>
            <a:r>
              <a:rPr lang="en-US" dirty="0"/>
              <a:t>If you are a business, a college, or </a:t>
            </a:r>
            <a:r>
              <a:rPr lang="en-US" dirty="0" err="1"/>
              <a:t>evn</a:t>
            </a:r>
            <a:r>
              <a:rPr lang="en-US" dirty="0"/>
              <a:t> a high school, start planning our open house now.</a:t>
            </a:r>
          </a:p>
          <a:p>
            <a:endParaRPr lang="en-US" dirty="0"/>
          </a:p>
          <a:p>
            <a:r>
              <a:rPr lang="en-US" dirty="0" err="1"/>
              <a:t>NCperkins.org</a:t>
            </a:r>
            <a:r>
              <a:rPr lang="en-US" dirty="0"/>
              <a:t>/manufacturing</a:t>
            </a:r>
          </a:p>
        </p:txBody>
      </p:sp>
      <p:sp>
        <p:nvSpPr>
          <p:cNvPr id="4" name="Slide Number Placeholder 3"/>
          <p:cNvSpPr>
            <a:spLocks noGrp="1"/>
          </p:cNvSpPr>
          <p:nvPr>
            <p:ph type="sldNum" sz="quarter" idx="10"/>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1515382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has a big event where they bring together 2,000 students and 100 businesses and colleges to help these students decide on a career pathway.</a:t>
            </a:r>
          </a:p>
          <a:p>
            <a:r>
              <a:rPr lang="en-US" dirty="0"/>
              <a:t>That will be in November.</a:t>
            </a:r>
          </a:p>
          <a:p>
            <a:endParaRPr lang="en-US" dirty="0"/>
          </a:p>
          <a:p>
            <a:endParaRPr lang="en-US" dirty="0"/>
          </a:p>
          <a:p>
            <a:endParaRPr lang="en-US" dirty="0"/>
          </a:p>
          <a:p>
            <a:r>
              <a:rPr lang="en-US" dirty="0"/>
              <a:t>https://</a:t>
            </a:r>
            <a:r>
              <a:rPr lang="en-US" dirty="0" err="1"/>
              <a:t>charlottenc.gov</a:t>
            </a:r>
            <a:r>
              <a:rPr lang="en-US" dirty="0"/>
              <a:t>/Mayor/Youth/MYEP/Pages/</a:t>
            </a:r>
            <a:r>
              <a:rPr lang="en-US" dirty="0" err="1"/>
              <a:t>CCDD.aspx</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3134783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ヒラギノ角ゴ Pro W3" charset="0"/>
                <a:cs typeface="Arial" charset="0"/>
              </a:rPr>
              <a:t>Our next meeting like this one will be on ------.</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 will be talking about the great events happing during Construction Careers Week</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You can go to the </a:t>
            </a:r>
            <a:r>
              <a:rPr lang="en-US" sz="1200" dirty="0" err="1">
                <a:latin typeface="Arial" charset="0"/>
                <a:ea typeface="ヒラギノ角ゴ Pro W3" charset="0"/>
                <a:cs typeface="Arial" charset="0"/>
              </a:rPr>
              <a:t>NCPerkins</a:t>
            </a:r>
            <a:r>
              <a:rPr lang="en-US" sz="1200" dirty="0">
                <a:latin typeface="Arial" charset="0"/>
                <a:ea typeface="ヒラギノ角ゴ Pro W3" charset="0"/>
                <a:cs typeface="Arial" charset="0"/>
              </a:rPr>
              <a:t> website to register for that meeting.</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We'll also send you a reminder, since you are now on our mailing list.</a:t>
            </a:r>
            <a:endParaRPr lang="en-US" dirty="0"/>
          </a:p>
          <a:p>
            <a:endParaRPr lang="en-US" dirty="0"/>
          </a:p>
          <a:p>
            <a:r>
              <a:rPr lang="en-US" dirty="0"/>
              <a:t>So go ahead and sign up for all the meetings, and you'll be reminded the day before.</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35</a:t>
            </a:fld>
            <a:endParaRPr lang="en-US"/>
          </a:p>
        </p:txBody>
      </p:sp>
    </p:spTree>
    <p:extLst>
      <p:ext uri="{BB962C8B-B14F-4D97-AF65-F5344CB8AC3E}">
        <p14:creationId xmlns:p14="http://schemas.microsoft.com/office/powerpoint/2010/main" val="442683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=x-</a:t>
            </a:r>
            <a:r>
              <a:rPr lang="en-US" dirty="0" err="1"/>
              <a:t>e_vaKzOfM</a:t>
            </a:r>
            <a:endParaRPr lang="en-US" dirty="0"/>
          </a:p>
          <a:p>
            <a:endParaRPr lang="en-US" dirty="0"/>
          </a:p>
          <a:p>
            <a:endParaRPr lang="en-US" dirty="0"/>
          </a:p>
          <a:p>
            <a:endParaRPr lang="en-US" dirty="0"/>
          </a:p>
          <a:p>
            <a:r>
              <a:rPr lang="en-US" dirty="0"/>
              <a:t>National Association of Home Builders</a:t>
            </a:r>
          </a:p>
          <a:p>
            <a:r>
              <a:rPr lang="en-US" dirty="0"/>
              <a:t>https://</a:t>
            </a:r>
            <a:r>
              <a:rPr lang="en-US" dirty="0" err="1"/>
              <a:t>www.nahb.org</a:t>
            </a:r>
            <a:r>
              <a:rPr lang="en-US"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36</a:t>
            </a:fld>
            <a:endParaRPr lang="en-US"/>
          </a:p>
        </p:txBody>
      </p:sp>
    </p:spTree>
    <p:extLst>
      <p:ext uri="{BB962C8B-B14F-4D97-AF65-F5344CB8AC3E}">
        <p14:creationId xmlns:p14="http://schemas.microsoft.com/office/powerpoint/2010/main" val="250392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Catawba Valley Community College held an open house a few days ago to celebrate the grand opening of their new Workforce Solutions Complex. You see here the programs offered at the complex..</a:t>
            </a:r>
          </a:p>
          <a:p>
            <a:endParaRPr lang="en-US" dirty="0"/>
          </a:p>
          <a:p>
            <a:r>
              <a:rPr lang="en-US" dirty="0"/>
              <a:t>The college worked closely with the three local public school systems to design the programs that led to the building of this complex.</a:t>
            </a:r>
          </a:p>
          <a:p>
            <a:r>
              <a:rPr lang="en-US" dirty="0"/>
              <a:t>The goal is a seamless transition for the students from high school to the community college and on to employment.</a:t>
            </a:r>
          </a:p>
          <a:p>
            <a:endParaRPr lang="en-US" dirty="0"/>
          </a:p>
          <a:p>
            <a:r>
              <a:rPr lang="en-US" dirty="0"/>
              <a:t>Here to talk about this event is …</a:t>
            </a:r>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14176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a:t>
            </a:r>
          </a:p>
          <a:p>
            <a:endParaRPr lang="en-US" dirty="0"/>
          </a:p>
          <a:p>
            <a:r>
              <a:rPr lang="en-US" dirty="0"/>
              <a:t>Mary M. Reynolds</a:t>
            </a:r>
            <a:br>
              <a:rPr lang="en-US" b="0" dirty="0"/>
            </a:br>
            <a:r>
              <a:rPr lang="en-US" sz="1200" dirty="0"/>
              <a:t>Alumni Affairs Director/</a:t>
            </a:r>
            <a:br>
              <a:rPr lang="en-US" sz="1200" dirty="0"/>
            </a:br>
            <a:r>
              <a:rPr lang="en-US" sz="1200" dirty="0"/>
              <a:t>Public Information Officer</a:t>
            </a:r>
          </a:p>
          <a:p>
            <a:endParaRPr lang="en-US" sz="1200" dirty="0"/>
          </a:p>
          <a:p>
            <a:r>
              <a:rPr lang="en-US" dirty="0"/>
              <a:t>Mark Story</a:t>
            </a:r>
            <a:br>
              <a:rPr lang="en-US" b="0" dirty="0"/>
            </a:br>
            <a:r>
              <a:rPr lang="en-US" sz="1200" dirty="0"/>
              <a:t>Chief Executive Officer of K-64</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27249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a:t>
            </a:r>
          </a:p>
          <a:p>
            <a:endParaRPr lang="en-US" dirty="0"/>
          </a:p>
          <a:p>
            <a:r>
              <a:rPr lang="en-US" dirty="0"/>
              <a:t>Catawba Valley Community College held an open house a few days ago to celebrate the grand opening of their new Workforce Solutions Complex. You see here the programs offered at the complex..</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204777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Cabarrus County Career Connections Day was on March 19, 2019</a:t>
            </a:r>
          </a:p>
          <a:p>
            <a:r>
              <a:rPr lang="en-US" sz="1200" kern="1200" dirty="0">
                <a:solidFill>
                  <a:schemeClr val="tx1"/>
                </a:solidFill>
                <a:effectLst/>
                <a:latin typeface="+mn-lt"/>
                <a:ea typeface="+mn-ea"/>
                <a:cs typeface="+mn-cs"/>
              </a:rPr>
              <a:t> </a:t>
            </a:r>
          </a:p>
          <a:p>
            <a:r>
              <a:rPr lang="en-US" dirty="0"/>
              <a:t>The Cabarrus County Career Connections Day is no ordinary career fair. </a:t>
            </a:r>
          </a:p>
          <a:p>
            <a:r>
              <a:rPr lang="en-US" dirty="0"/>
              <a:t>It is an interactive hands-on day where students can explore potential careers, interact with local employers and hear dynamic speakers prepare them for the workforce. </a:t>
            </a:r>
          </a:p>
          <a:p>
            <a:r>
              <a:rPr lang="en-US" dirty="0"/>
              <a:t>High school juniors from both Cabarrus County Schools and Kannapolis City Schools attended this exciting event to help them see their future and prepare for it!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https://cabarruscountyeducationfoundationorg.presencehost.net/what-we-do/cabarrus-county-career-connections-day.html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Mark </a:t>
            </a:r>
            <a:r>
              <a:rPr lang="en-US" sz="1200" kern="1200" dirty="0" err="1">
                <a:solidFill>
                  <a:schemeClr val="tx1"/>
                </a:solidFill>
                <a:effectLst/>
                <a:latin typeface="+mn-lt"/>
                <a:ea typeface="+mn-ea"/>
                <a:cs typeface="+mn-cs"/>
              </a:rPr>
              <a:t>Seifel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mseifel@centralina.org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60190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46084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Cabarrus County Career Connections Day was on March 19, 2019</a:t>
            </a:r>
          </a:p>
          <a:p>
            <a:r>
              <a:rPr lang="en-US" sz="1200" kern="1200" dirty="0">
                <a:solidFill>
                  <a:schemeClr val="tx1"/>
                </a:solidFill>
                <a:effectLst/>
                <a:latin typeface="+mn-lt"/>
                <a:ea typeface="+mn-ea"/>
                <a:cs typeface="+mn-cs"/>
              </a:rPr>
              <a:t> </a:t>
            </a:r>
          </a:p>
          <a:p>
            <a:r>
              <a:rPr lang="en-US" dirty="0"/>
              <a:t>The Cabarrus County Career Connections Day is no ordinary career fair. It is an interactive hands-on day where students can explore potential careers, interact with local employers and hear dynamic speakers prepare them for the workforce. High school juniors from both Cabarrus County Schools and Kannapolis City Schools will be invited to attend this exciting event that will help them see their future and prepare them for it!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https://cabarruscountyeducationfoundationorg.presencehost.net/what-we-do/cabarrus-county-career-connections-day.html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Mark </a:t>
            </a:r>
            <a:r>
              <a:rPr lang="en-US" sz="1200" kern="1200" dirty="0" err="1">
                <a:solidFill>
                  <a:schemeClr val="tx1"/>
                </a:solidFill>
                <a:effectLst/>
                <a:latin typeface="+mn-lt"/>
                <a:ea typeface="+mn-ea"/>
                <a:cs typeface="+mn-cs"/>
              </a:rPr>
              <a:t>Seifel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mseifel@centralina.org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1226025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3/21/19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3/21/19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14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
        <p:nvSpPr>
          <p:cNvPr id="13"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4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0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
        <p:nvSpPr>
          <p:cNvPr id="1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3/21/19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3/21/19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Bob </a:t>
            </a:r>
            <a:r>
              <a:rPr lang="en-US" sz="2600" dirty="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dirty="0"/>
              <a:t>March 21, 2019</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pic>
        <p:nvPicPr>
          <p:cNvPr id="7" name="Picture 6" descr="A close up of a sign&#13;&#10;&#13;&#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 y="1616792"/>
            <a:ext cx="9093253" cy="3450507"/>
          </a:xfrm>
          <a:prstGeom prst="rect">
            <a:avLst/>
          </a:prstGeom>
        </p:spPr>
      </p:pic>
    </p:spTree>
    <p:extLst>
      <p:ext uri="{BB962C8B-B14F-4D97-AF65-F5344CB8AC3E}">
        <p14:creationId xmlns:p14="http://schemas.microsoft.com/office/powerpoint/2010/main" val="112119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51F0A-E8D1-0D4F-B0BB-B5B55A9C6673}"/>
              </a:ext>
            </a:extLst>
          </p:cNvPr>
          <p:cNvSpPr>
            <a:spLocks noGrp="1"/>
          </p:cNvSpPr>
          <p:nvPr>
            <p:ph type="title"/>
          </p:nvPr>
        </p:nvSpPr>
        <p:spPr/>
        <p:txBody>
          <a:bodyPr/>
          <a:lstStyle/>
          <a:p>
            <a:r>
              <a:rPr lang="en-US" dirty="0"/>
              <a:t>Cabarrus County Career Connections Day</a:t>
            </a:r>
          </a:p>
        </p:txBody>
      </p:sp>
      <p:pic>
        <p:nvPicPr>
          <p:cNvPr id="4" name="Picture 3" descr="A person standing in a room&#10;&#10;Description automatically generated">
            <a:extLst>
              <a:ext uri="{FF2B5EF4-FFF2-40B4-BE49-F238E27FC236}">
                <a16:creationId xmlns:a16="http://schemas.microsoft.com/office/drawing/2014/main" id="{7AE89E13-0845-CB4C-8809-6EF0AFCD1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30" y="1680372"/>
            <a:ext cx="7547562" cy="5177628"/>
          </a:xfrm>
          <a:prstGeom prst="rect">
            <a:avLst/>
          </a:prstGeom>
        </p:spPr>
      </p:pic>
    </p:spTree>
    <p:extLst>
      <p:ext uri="{BB962C8B-B14F-4D97-AF65-F5344CB8AC3E}">
        <p14:creationId xmlns:p14="http://schemas.microsoft.com/office/powerpoint/2010/main" val="1135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51F0A-E8D1-0D4F-B0BB-B5B55A9C6673}"/>
              </a:ext>
            </a:extLst>
          </p:cNvPr>
          <p:cNvSpPr>
            <a:spLocks noGrp="1"/>
          </p:cNvSpPr>
          <p:nvPr>
            <p:ph type="title"/>
          </p:nvPr>
        </p:nvSpPr>
        <p:spPr/>
        <p:txBody>
          <a:bodyPr/>
          <a:lstStyle/>
          <a:p>
            <a:r>
              <a:rPr lang="en-US" dirty="0"/>
              <a:t>Cabarrus County Career Connections Day</a:t>
            </a:r>
          </a:p>
        </p:txBody>
      </p:sp>
      <p:pic>
        <p:nvPicPr>
          <p:cNvPr id="5" name="Picture 4" descr="A group of people standing in a room&#10;&#10;Description automatically generated">
            <a:extLst>
              <a:ext uri="{FF2B5EF4-FFF2-40B4-BE49-F238E27FC236}">
                <a16:creationId xmlns:a16="http://schemas.microsoft.com/office/drawing/2014/main" id="{3B7E8128-DF69-7C44-B929-ABAC440E5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21" y="1659999"/>
            <a:ext cx="7634514" cy="5286901"/>
          </a:xfrm>
          <a:prstGeom prst="rect">
            <a:avLst/>
          </a:prstGeom>
        </p:spPr>
      </p:pic>
    </p:spTree>
    <p:extLst>
      <p:ext uri="{BB962C8B-B14F-4D97-AF65-F5344CB8AC3E}">
        <p14:creationId xmlns:p14="http://schemas.microsoft.com/office/powerpoint/2010/main" val="180883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A8FC64A7-C15F-A247-BA63-001A589B85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2387" y="1592049"/>
            <a:ext cx="3612035" cy="5291631"/>
          </a:xfrm>
        </p:spPr>
      </p:pic>
      <p:sp>
        <p:nvSpPr>
          <p:cNvPr id="3" name="Title 2">
            <a:extLst>
              <a:ext uri="{FF2B5EF4-FFF2-40B4-BE49-F238E27FC236}">
                <a16:creationId xmlns:a16="http://schemas.microsoft.com/office/drawing/2014/main" id="{F8703543-2162-7B46-B978-66629FC1ADF1}"/>
              </a:ext>
            </a:extLst>
          </p:cNvPr>
          <p:cNvSpPr>
            <a:spLocks noGrp="1"/>
          </p:cNvSpPr>
          <p:nvPr>
            <p:ph type="title"/>
          </p:nvPr>
        </p:nvSpPr>
        <p:spPr/>
        <p:txBody>
          <a:bodyPr>
            <a:normAutofit/>
          </a:bodyPr>
          <a:lstStyle/>
          <a:p>
            <a:r>
              <a:rPr lang="en-US" dirty="0"/>
              <a:t>February was Career Pathways Month in North Carolina</a:t>
            </a:r>
          </a:p>
        </p:txBody>
      </p:sp>
      <p:sp>
        <p:nvSpPr>
          <p:cNvPr id="6" name="Rectangle 5">
            <a:extLst>
              <a:ext uri="{FF2B5EF4-FFF2-40B4-BE49-F238E27FC236}">
                <a16:creationId xmlns:a16="http://schemas.microsoft.com/office/drawing/2014/main" id="{1C9FC90E-49F2-B34B-8A4C-B35134D39C15}"/>
              </a:ext>
            </a:extLst>
          </p:cNvPr>
          <p:cNvSpPr/>
          <p:nvPr/>
        </p:nvSpPr>
        <p:spPr>
          <a:xfrm>
            <a:off x="2672388" y="1494051"/>
            <a:ext cx="3612034" cy="5363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42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703543-2162-7B46-B978-66629FC1ADF1}"/>
              </a:ext>
            </a:extLst>
          </p:cNvPr>
          <p:cNvSpPr>
            <a:spLocks noGrp="1"/>
          </p:cNvSpPr>
          <p:nvPr>
            <p:ph type="title"/>
          </p:nvPr>
        </p:nvSpPr>
        <p:spPr/>
        <p:txBody>
          <a:bodyPr>
            <a:normAutofit/>
          </a:bodyPr>
          <a:lstStyle/>
          <a:p>
            <a:r>
              <a:rPr lang="en-US" dirty="0"/>
              <a:t>February was Career Pathways Month in North Carolina</a:t>
            </a:r>
          </a:p>
        </p:txBody>
      </p:sp>
      <p:pic>
        <p:nvPicPr>
          <p:cNvPr id="8" name="Picture 7" descr="A group of people standing in a kitchen&#10;&#10;Description automatically generated">
            <a:extLst>
              <a:ext uri="{FF2B5EF4-FFF2-40B4-BE49-F238E27FC236}">
                <a16:creationId xmlns:a16="http://schemas.microsoft.com/office/drawing/2014/main" id="{7DDFCCF3-133C-A94B-9471-96C06EB1686B}"/>
              </a:ext>
            </a:extLst>
          </p:cNvPr>
          <p:cNvPicPr>
            <a:picLocks noChangeAspect="1"/>
          </p:cNvPicPr>
          <p:nvPr/>
        </p:nvPicPr>
        <p:blipFill rotWithShape="1">
          <a:blip r:embed="rId3">
            <a:extLst>
              <a:ext uri="{28A0092B-C50C-407E-A947-70E740481C1C}">
                <a14:useLocalDpi xmlns:a14="http://schemas.microsoft.com/office/drawing/2010/main" val="0"/>
              </a:ext>
            </a:extLst>
          </a:blip>
          <a:srcRect t="8082" b="1"/>
          <a:stretch/>
        </p:blipFill>
        <p:spPr>
          <a:xfrm>
            <a:off x="0" y="1706880"/>
            <a:ext cx="9144000" cy="5603240"/>
          </a:xfrm>
          <a:prstGeom prst="rect">
            <a:avLst/>
          </a:prstGeom>
        </p:spPr>
      </p:pic>
    </p:spTree>
    <p:extLst>
      <p:ext uri="{BB962C8B-B14F-4D97-AF65-F5344CB8AC3E}">
        <p14:creationId xmlns:p14="http://schemas.microsoft.com/office/powerpoint/2010/main" val="356752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703543-2162-7B46-B978-66629FC1ADF1}"/>
              </a:ext>
            </a:extLst>
          </p:cNvPr>
          <p:cNvSpPr>
            <a:spLocks noGrp="1"/>
          </p:cNvSpPr>
          <p:nvPr>
            <p:ph type="title"/>
          </p:nvPr>
        </p:nvSpPr>
        <p:spPr/>
        <p:txBody>
          <a:bodyPr>
            <a:normAutofit/>
          </a:bodyPr>
          <a:lstStyle/>
          <a:p>
            <a:r>
              <a:rPr lang="en-US" dirty="0"/>
              <a:t>February was Career Pathways Month in North Carolina</a:t>
            </a:r>
          </a:p>
        </p:txBody>
      </p:sp>
      <p:pic>
        <p:nvPicPr>
          <p:cNvPr id="4" name="Picture 3" descr="A group of people standing in front of a crowd&#10;&#10;Description automatically generated">
            <a:extLst>
              <a:ext uri="{FF2B5EF4-FFF2-40B4-BE49-F238E27FC236}">
                <a16:creationId xmlns:a16="http://schemas.microsoft.com/office/drawing/2014/main" id="{C341D1E5-1302-0C4C-8295-247BC3394D70}"/>
              </a:ext>
            </a:extLst>
          </p:cNvPr>
          <p:cNvPicPr>
            <a:picLocks noChangeAspect="1"/>
          </p:cNvPicPr>
          <p:nvPr/>
        </p:nvPicPr>
        <p:blipFill rotWithShape="1">
          <a:blip r:embed="rId3">
            <a:extLst>
              <a:ext uri="{28A0092B-C50C-407E-A947-70E740481C1C}">
                <a14:useLocalDpi xmlns:a14="http://schemas.microsoft.com/office/drawing/2010/main" val="0"/>
              </a:ext>
            </a:extLst>
          </a:blip>
          <a:srcRect t="6750"/>
          <a:stretch/>
        </p:blipFill>
        <p:spPr>
          <a:xfrm>
            <a:off x="0" y="1706880"/>
            <a:ext cx="9144000" cy="5684520"/>
          </a:xfrm>
          <a:prstGeom prst="rect">
            <a:avLst/>
          </a:prstGeom>
        </p:spPr>
      </p:pic>
    </p:spTree>
    <p:extLst>
      <p:ext uri="{BB962C8B-B14F-4D97-AF65-F5344CB8AC3E}">
        <p14:creationId xmlns:p14="http://schemas.microsoft.com/office/powerpoint/2010/main" val="208014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703543-2162-7B46-B978-66629FC1ADF1}"/>
              </a:ext>
            </a:extLst>
          </p:cNvPr>
          <p:cNvSpPr>
            <a:spLocks noGrp="1"/>
          </p:cNvSpPr>
          <p:nvPr>
            <p:ph type="title"/>
          </p:nvPr>
        </p:nvSpPr>
        <p:spPr/>
        <p:txBody>
          <a:bodyPr>
            <a:normAutofit/>
          </a:bodyPr>
          <a:lstStyle/>
          <a:p>
            <a:r>
              <a:rPr lang="en-US" dirty="0"/>
              <a:t>February was Career Pathways Month in North Carolina</a:t>
            </a:r>
          </a:p>
        </p:txBody>
      </p:sp>
      <p:pic>
        <p:nvPicPr>
          <p:cNvPr id="5" name="Picture 4" descr="A group of people standing in front of a crowd&#10;&#10;Description automatically generated">
            <a:extLst>
              <a:ext uri="{FF2B5EF4-FFF2-40B4-BE49-F238E27FC236}">
                <a16:creationId xmlns:a16="http://schemas.microsoft.com/office/drawing/2014/main" id="{384D2C8E-6AB1-C64A-A79D-FC3EE67BDA20}"/>
              </a:ext>
            </a:extLst>
          </p:cNvPr>
          <p:cNvPicPr>
            <a:picLocks noChangeAspect="1"/>
          </p:cNvPicPr>
          <p:nvPr/>
        </p:nvPicPr>
        <p:blipFill rotWithShape="1">
          <a:blip r:embed="rId3">
            <a:extLst>
              <a:ext uri="{28A0092B-C50C-407E-A947-70E740481C1C}">
                <a14:useLocalDpi xmlns:a14="http://schemas.microsoft.com/office/drawing/2010/main" val="0"/>
              </a:ext>
            </a:extLst>
          </a:blip>
          <a:srcRect t="8417"/>
          <a:stretch/>
        </p:blipFill>
        <p:spPr>
          <a:xfrm>
            <a:off x="0" y="1686560"/>
            <a:ext cx="9144000" cy="5582920"/>
          </a:xfrm>
          <a:prstGeom prst="rect">
            <a:avLst/>
          </a:prstGeom>
        </p:spPr>
      </p:pic>
    </p:spTree>
    <p:extLst>
      <p:ext uri="{BB962C8B-B14F-4D97-AF65-F5344CB8AC3E}">
        <p14:creationId xmlns:p14="http://schemas.microsoft.com/office/powerpoint/2010/main" val="2158587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a:latin typeface="Arial" charset="0"/>
                <a:ea typeface="ヒラギノ角ゴ Pro W3" charset="0"/>
                <a:cs typeface="ヒラギノ角ゴ Pro W3" charset="0"/>
              </a:rPr>
              <a:t>Bob </a:t>
            </a:r>
            <a:r>
              <a:rPr lang="en-US" sz="260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a:t>April 8-12, 2019</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200" err="1"/>
              <a:t>NCperkins.org</a:t>
            </a:r>
            <a:r>
              <a:rPr lang="en-US" sz="3200"/>
              <a:t>/construction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1792296"/>
            <a:ext cx="8597900" cy="3275970"/>
          </a:xfrm>
          <a:prstGeom prst="rect">
            <a:avLst/>
          </a:prstGeom>
        </p:spPr>
      </p:pic>
    </p:spTree>
    <p:extLst>
      <p:ext uri="{BB962C8B-B14F-4D97-AF65-F5344CB8AC3E}">
        <p14:creationId xmlns:p14="http://schemas.microsoft.com/office/powerpoint/2010/main" val="111198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To raise the awareness of Construction Careers across North Carolina </a:t>
            </a:r>
          </a:p>
          <a:p>
            <a:r>
              <a:rPr lang="en-US"/>
              <a:t>To provide an opportunity for students and parents to visit community colleges to learn of the many opportunities for training in the trades </a:t>
            </a:r>
          </a:p>
          <a:p>
            <a:r>
              <a:rPr lang="en-US"/>
              <a:t>To provide an opportunity to Students and Parents to talk to employers in their community about president and future employment opportunities in their construction businesses</a:t>
            </a:r>
          </a:p>
          <a:p>
            <a:endParaRPr lang="en-US"/>
          </a:p>
        </p:txBody>
      </p:sp>
      <p:sp>
        <p:nvSpPr>
          <p:cNvPr id="3" name="Title 2"/>
          <p:cNvSpPr>
            <a:spLocks noGrp="1"/>
          </p:cNvSpPr>
          <p:nvPr>
            <p:ph type="title"/>
          </p:nvPr>
        </p:nvSpPr>
        <p:spPr/>
        <p:txBody>
          <a:bodyPr/>
          <a:lstStyle/>
          <a:p>
            <a:r>
              <a:rPr lang="en-US"/>
              <a:t>Vision</a:t>
            </a:r>
          </a:p>
        </p:txBody>
      </p:sp>
    </p:spTree>
    <p:extLst>
      <p:ext uri="{BB962C8B-B14F-4D97-AF65-F5344CB8AC3E}">
        <p14:creationId xmlns:p14="http://schemas.microsoft.com/office/powerpoint/2010/main" val="85551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Curriculum, continuing education, and basic skills coming together to coordinate a career fair or other activities </a:t>
            </a:r>
          </a:p>
          <a:p>
            <a:r>
              <a:rPr lang="en-US"/>
              <a:t>Invite local construction businesses to the college for a career fair activity </a:t>
            </a:r>
          </a:p>
          <a:p>
            <a:r>
              <a:rPr lang="en-US"/>
              <a:t>Use your imagination and ideas to help raise the awareness of building trades careers. </a:t>
            </a:r>
          </a:p>
          <a:p>
            <a:endParaRPr lang="en-US"/>
          </a:p>
        </p:txBody>
      </p:sp>
      <p:sp>
        <p:nvSpPr>
          <p:cNvPr id="3" name="Title 2"/>
          <p:cNvSpPr>
            <a:spLocks noGrp="1"/>
          </p:cNvSpPr>
          <p:nvPr>
            <p:ph type="title"/>
          </p:nvPr>
        </p:nvSpPr>
        <p:spPr/>
        <p:txBody>
          <a:bodyPr/>
          <a:lstStyle/>
          <a:p>
            <a:r>
              <a:rPr lang="en-US"/>
              <a:t>What?</a:t>
            </a:r>
          </a:p>
        </p:txBody>
      </p:sp>
    </p:spTree>
    <p:extLst>
      <p:ext uri="{BB962C8B-B14F-4D97-AF65-F5344CB8AC3E}">
        <p14:creationId xmlns:p14="http://schemas.microsoft.com/office/powerpoint/2010/main" val="10045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Activities</a:t>
            </a:r>
          </a:p>
        </p:txBody>
      </p:sp>
      <p:sp>
        <p:nvSpPr>
          <p:cNvPr id="3" name="Content Placeholder 2"/>
          <p:cNvSpPr>
            <a:spLocks noGrp="1"/>
          </p:cNvSpPr>
          <p:nvPr>
            <p:ph idx="1"/>
          </p:nvPr>
        </p:nvSpPr>
        <p:spPr/>
        <p:txBody>
          <a:bodyPr/>
          <a:lstStyle/>
          <a:p>
            <a:r>
              <a:rPr lang="en-US"/>
              <a:t>Construction site tours</a:t>
            </a:r>
          </a:p>
          <a:p>
            <a:r>
              <a:rPr lang="en-US"/>
              <a:t>Open house</a:t>
            </a:r>
          </a:p>
          <a:p>
            <a:r>
              <a:rPr lang="en-US"/>
              <a:t>Hands-on</a:t>
            </a:r>
          </a:p>
          <a:p>
            <a:r>
              <a:rPr lang="en-US"/>
              <a:t>Job fair</a:t>
            </a:r>
          </a:p>
          <a:p>
            <a:r>
              <a:rPr lang="en-US"/>
              <a:t>Presentations to students</a:t>
            </a:r>
          </a:p>
          <a:p>
            <a:r>
              <a:rPr lang="en-US"/>
              <a:t>Day-time events and evening events</a:t>
            </a:r>
          </a:p>
          <a:p>
            <a:r>
              <a:rPr lang="en-US"/>
              <a:t>Invite the media</a:t>
            </a:r>
          </a:p>
          <a:p>
            <a:r>
              <a:rPr lang="en-US"/>
              <a:t>Let the community know what goes on behind that big exterior wall</a:t>
            </a:r>
          </a:p>
        </p:txBody>
      </p:sp>
    </p:spTree>
    <p:extLst>
      <p:ext uri="{BB962C8B-B14F-4D97-AF65-F5344CB8AC3E}">
        <p14:creationId xmlns:p14="http://schemas.microsoft.com/office/powerpoint/2010/main" val="22913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p:txBody>
          <a:bodyPr/>
          <a:lstStyle/>
          <a:p>
            <a:pPr marL="0" indent="0">
              <a:buNone/>
            </a:pPr>
            <a:r>
              <a:rPr lang="en-US"/>
              <a:t>The purpose of these monthly webinars</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3;&#10;&#13;&#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8" y="2480544"/>
            <a:ext cx="8067607" cy="3061317"/>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spTree>
    <p:extLst>
      <p:ext uri="{BB962C8B-B14F-4D97-AF65-F5344CB8AC3E}">
        <p14:creationId xmlns:p14="http://schemas.microsoft.com/office/powerpoint/2010/main" val="73654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Middle school students, teachers, counselors, and parents</a:t>
            </a:r>
          </a:p>
          <a:p>
            <a:r>
              <a:rPr lang="en-US"/>
              <a:t>High school students, teachers, counselors, and parents</a:t>
            </a:r>
          </a:p>
          <a:p>
            <a:r>
              <a:rPr lang="en-US"/>
              <a:t>Current and future community college students</a:t>
            </a:r>
          </a:p>
          <a:p>
            <a:r>
              <a:rPr lang="en-US"/>
              <a:t>College graduates</a:t>
            </a:r>
          </a:p>
          <a:p>
            <a:r>
              <a:rPr lang="en-US" err="1"/>
              <a:t>NCWorks</a:t>
            </a:r>
            <a:r>
              <a:rPr lang="en-US"/>
              <a:t> Career Center participants</a:t>
            </a:r>
          </a:p>
          <a:p>
            <a:r>
              <a:rPr lang="en-US"/>
              <a:t>General community</a:t>
            </a:r>
          </a:p>
          <a:p>
            <a:endParaRPr lang="en-US"/>
          </a:p>
        </p:txBody>
      </p:sp>
      <p:sp>
        <p:nvSpPr>
          <p:cNvPr id="3" name="Title 2"/>
          <p:cNvSpPr>
            <a:spLocks noGrp="1"/>
          </p:cNvSpPr>
          <p:nvPr>
            <p:ph type="title"/>
          </p:nvPr>
        </p:nvSpPr>
        <p:spPr/>
        <p:txBody>
          <a:bodyPr/>
          <a:lstStyle/>
          <a:p>
            <a:r>
              <a:rPr lang="en-US"/>
              <a:t>Who?</a:t>
            </a:r>
          </a:p>
        </p:txBody>
      </p:sp>
    </p:spTree>
    <p:extLst>
      <p:ext uri="{BB962C8B-B14F-4D97-AF65-F5344CB8AC3E}">
        <p14:creationId xmlns:p14="http://schemas.microsoft.com/office/powerpoint/2010/main" val="153364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Construction Week Website</a:t>
            </a:r>
          </a:p>
        </p:txBody>
      </p:sp>
      <p:sp>
        <p:nvSpPr>
          <p:cNvPr id="3" name="Content Placeholder 2"/>
          <p:cNvSpPr>
            <a:spLocks noGrp="1"/>
          </p:cNvSpPr>
          <p:nvPr>
            <p:ph idx="1"/>
          </p:nvPr>
        </p:nvSpPr>
        <p:spPr/>
        <p:txBody>
          <a:bodyPr/>
          <a:lstStyle/>
          <a:p>
            <a:pPr marL="0" indent="0">
              <a:buNone/>
            </a:pPr>
            <a:r>
              <a:rPr lang="en-US" sz="3600" dirty="0" err="1"/>
              <a:t>www.ncperkins.org</a:t>
            </a:r>
            <a:r>
              <a:rPr lang="en-US" sz="3600" dirty="0"/>
              <a:t>/construction</a:t>
            </a:r>
          </a:p>
          <a:p>
            <a:r>
              <a:rPr lang="en-US" dirty="0"/>
              <a:t>Event Calendar </a:t>
            </a:r>
          </a:p>
          <a:p>
            <a:r>
              <a:rPr lang="en-US" dirty="0"/>
              <a:t>Promotional Materials</a:t>
            </a:r>
          </a:p>
          <a:p>
            <a:r>
              <a:rPr lang="en-US" dirty="0"/>
              <a:t>Planning Meetings/webinars</a:t>
            </a:r>
          </a:p>
          <a:p>
            <a:r>
              <a:rPr lang="en-US" dirty="0"/>
              <a:t>Partners</a:t>
            </a:r>
          </a:p>
          <a:p>
            <a:r>
              <a:rPr lang="en-US" dirty="0"/>
              <a:t>Participating Colleges</a:t>
            </a:r>
          </a:p>
          <a:p>
            <a:r>
              <a:rPr lang="en-US" dirty="0"/>
              <a:t>Secret password to post an event: </a:t>
            </a:r>
            <a:r>
              <a:rPr lang="en-US" dirty="0" err="1"/>
              <a:t>builtinnc</a:t>
            </a:r>
            <a:endParaRPr lang="en-US" dirty="0"/>
          </a:p>
        </p:txBody>
      </p:sp>
    </p:spTree>
    <p:extLst>
      <p:ext uri="{BB962C8B-B14F-4D97-AF65-F5344CB8AC3E}">
        <p14:creationId xmlns:p14="http://schemas.microsoft.com/office/powerpoint/2010/main" val="85130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Calendar of Events</a:t>
            </a:r>
          </a:p>
        </p:txBody>
      </p:sp>
      <p:sp>
        <p:nvSpPr>
          <p:cNvPr id="3" name="Subtitle 2"/>
          <p:cNvSpPr>
            <a:spLocks noGrp="1"/>
          </p:cNvSpPr>
          <p:nvPr>
            <p:ph type="subTitle" idx="1"/>
          </p:nvPr>
        </p:nvSpPr>
        <p:spPr/>
        <p:txBody>
          <a:bodyPr/>
          <a:lstStyle/>
          <a:p>
            <a:r>
              <a:rPr lang="en-US"/>
              <a:t>Career Open Houses</a:t>
            </a:r>
          </a:p>
        </p:txBody>
      </p:sp>
    </p:spTree>
    <p:extLst>
      <p:ext uri="{BB962C8B-B14F-4D97-AF65-F5344CB8AC3E}">
        <p14:creationId xmlns:p14="http://schemas.microsoft.com/office/powerpoint/2010/main" val="344302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2F408D5-1A92-5743-B95A-461709B5A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812" y="0"/>
            <a:ext cx="6154375" cy="6858000"/>
          </a:xfrm>
          <a:prstGeom prst="rect">
            <a:avLst/>
          </a:prstGeom>
        </p:spPr>
      </p:pic>
    </p:spTree>
    <p:extLst>
      <p:ext uri="{BB962C8B-B14F-4D97-AF65-F5344CB8AC3E}">
        <p14:creationId xmlns:p14="http://schemas.microsoft.com/office/powerpoint/2010/main" val="155112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Nathan Ramsey</a:t>
            </a:r>
          </a:p>
        </p:txBody>
      </p:sp>
      <p:sp>
        <p:nvSpPr>
          <p:cNvPr id="3" name="Subtitle 2"/>
          <p:cNvSpPr>
            <a:spLocks noGrp="1"/>
          </p:cNvSpPr>
          <p:nvPr>
            <p:ph type="subTitle" idx="1"/>
          </p:nvPr>
        </p:nvSpPr>
        <p:spPr/>
        <p:txBody>
          <a:bodyPr/>
          <a:lstStyle/>
          <a:p>
            <a:r>
              <a:rPr lang="en-US" dirty="0"/>
              <a:t>Land of Sky Regional Council</a:t>
            </a:r>
          </a:p>
        </p:txBody>
      </p:sp>
      <p:pic>
        <p:nvPicPr>
          <p:cNvPr id="5" name="Picture 4" descr="A close up of a sign&#10;&#10;Description automatically generated">
            <a:extLst>
              <a:ext uri="{FF2B5EF4-FFF2-40B4-BE49-F238E27FC236}">
                <a16:creationId xmlns:a16="http://schemas.microsoft.com/office/drawing/2014/main" id="{0F3EA948-AA9D-2A41-98EE-0B48C63EC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281" y="5309500"/>
            <a:ext cx="3314700" cy="927100"/>
          </a:xfrm>
          <a:prstGeom prst="rect">
            <a:avLst/>
          </a:prstGeom>
        </p:spPr>
      </p:pic>
    </p:spTree>
    <p:extLst>
      <p:ext uri="{BB962C8B-B14F-4D97-AF65-F5344CB8AC3E}">
        <p14:creationId xmlns:p14="http://schemas.microsoft.com/office/powerpoint/2010/main" val="533689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6D9923-9EE6-114F-8F18-75598B9BA35A}"/>
              </a:ext>
            </a:extLst>
          </p:cNvPr>
          <p:cNvSpPr>
            <a:spLocks noGrp="1"/>
          </p:cNvSpPr>
          <p:nvPr>
            <p:ph idx="1"/>
          </p:nvPr>
        </p:nvSpPr>
        <p:spPr/>
        <p:txBody>
          <a:bodyPr/>
          <a:lstStyle/>
          <a:p>
            <a:r>
              <a:rPr lang="en-US" dirty="0"/>
              <a:t>March 28-30, 8am - 5pm @ the NC State Fairgrounds </a:t>
            </a:r>
          </a:p>
          <a:p>
            <a:r>
              <a:rPr lang="en-US" dirty="0"/>
              <a:t>Wake County Schools and Wake Tech CC</a:t>
            </a:r>
          </a:p>
          <a:p>
            <a:r>
              <a:rPr lang="en-US" dirty="0"/>
              <a:t>HS Drafting students draw plans</a:t>
            </a:r>
          </a:p>
          <a:p>
            <a:r>
              <a:rPr lang="en-US" dirty="0"/>
              <a:t>HS Construction students build the sheds</a:t>
            </a:r>
          </a:p>
          <a:p>
            <a:r>
              <a:rPr lang="en-US" dirty="0"/>
              <a:t>HS Media students document the event</a:t>
            </a:r>
          </a:p>
          <a:p>
            <a:r>
              <a:rPr lang="en-US" dirty="0"/>
              <a:t>Expect 20 teams to participate</a:t>
            </a:r>
          </a:p>
          <a:p>
            <a:r>
              <a:rPr lang="en-US" dirty="0"/>
              <a:t>Judged by licensed building inspectors</a:t>
            </a:r>
          </a:p>
          <a:p>
            <a:r>
              <a:rPr lang="en-US" dirty="0"/>
              <a:t>Bid to buy a shed</a:t>
            </a:r>
          </a:p>
        </p:txBody>
      </p:sp>
      <p:sp>
        <p:nvSpPr>
          <p:cNvPr id="3" name="Title 2">
            <a:extLst>
              <a:ext uri="{FF2B5EF4-FFF2-40B4-BE49-F238E27FC236}">
                <a16:creationId xmlns:a16="http://schemas.microsoft.com/office/drawing/2014/main" id="{FF9AECEA-FCB4-5C49-BBB0-EB0EC52CB09E}"/>
              </a:ext>
            </a:extLst>
          </p:cNvPr>
          <p:cNvSpPr>
            <a:spLocks noGrp="1"/>
          </p:cNvSpPr>
          <p:nvPr>
            <p:ph type="title"/>
          </p:nvPr>
        </p:nvSpPr>
        <p:spPr/>
        <p:txBody>
          <a:bodyPr/>
          <a:lstStyle/>
          <a:p>
            <a:r>
              <a:rPr lang="en-US" dirty="0"/>
              <a:t>S.H.E.D. - Raleigh</a:t>
            </a:r>
          </a:p>
        </p:txBody>
      </p:sp>
    </p:spTree>
    <p:extLst>
      <p:ext uri="{BB962C8B-B14F-4D97-AF65-F5344CB8AC3E}">
        <p14:creationId xmlns:p14="http://schemas.microsoft.com/office/powerpoint/2010/main" val="351245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52500"/>
            <a:ext cx="9143999" cy="1428500"/>
          </a:xfrm>
        </p:spPr>
        <p:txBody>
          <a:bodyPr>
            <a:normAutofit fontScale="90000"/>
          </a:bodyPr>
          <a:lstStyle/>
          <a:p>
            <a:r>
              <a:rPr lang="en-US" dirty="0"/>
              <a:t>Phil Vice</a:t>
            </a:r>
            <a:br>
              <a:rPr lang="en-US" dirty="0"/>
            </a:br>
            <a:r>
              <a:rPr lang="en-US" sz="4000" dirty="0"/>
              <a:t>Senior Administrator</a:t>
            </a:r>
            <a:br>
              <a:rPr lang="en-US" sz="4000" dirty="0"/>
            </a:br>
            <a:r>
              <a:rPr lang="en-US" sz="4000" dirty="0"/>
              <a:t>Technology and Trade &amp; Industrial Education</a:t>
            </a:r>
            <a:endParaRPr lang="en-US" dirty="0"/>
          </a:p>
        </p:txBody>
      </p:sp>
      <p:sp>
        <p:nvSpPr>
          <p:cNvPr id="3" name="Subtitle 2"/>
          <p:cNvSpPr>
            <a:spLocks noGrp="1"/>
          </p:cNvSpPr>
          <p:nvPr>
            <p:ph type="subTitle" idx="1"/>
          </p:nvPr>
        </p:nvSpPr>
        <p:spPr/>
        <p:txBody>
          <a:bodyPr/>
          <a:lstStyle/>
          <a:p>
            <a:r>
              <a:rPr lang="en-US" dirty="0"/>
              <a:t>Wake County Public School System</a:t>
            </a:r>
          </a:p>
        </p:txBody>
      </p:sp>
      <p:pic>
        <p:nvPicPr>
          <p:cNvPr id="5" name="Picture 4" descr="A close up of a logo&#10;&#10;Description automatically generated">
            <a:extLst>
              <a:ext uri="{FF2B5EF4-FFF2-40B4-BE49-F238E27FC236}">
                <a16:creationId xmlns:a16="http://schemas.microsoft.com/office/drawing/2014/main" id="{D13439D5-41D2-514A-9FC7-53639649F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62" y="5309500"/>
            <a:ext cx="4170875" cy="1159471"/>
          </a:xfrm>
          <a:prstGeom prst="rect">
            <a:avLst/>
          </a:prstGeom>
        </p:spPr>
      </p:pic>
    </p:spTree>
    <p:extLst>
      <p:ext uri="{BB962C8B-B14F-4D97-AF65-F5344CB8AC3E}">
        <p14:creationId xmlns:p14="http://schemas.microsoft.com/office/powerpoint/2010/main" val="329815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D1252-B47C-AB49-9C8F-4B35F407389A}"/>
              </a:ext>
            </a:extLst>
          </p:cNvPr>
          <p:cNvSpPr>
            <a:spLocks noGrp="1"/>
          </p:cNvSpPr>
          <p:nvPr>
            <p:ph idx="1"/>
          </p:nvPr>
        </p:nvSpPr>
        <p:spPr/>
        <p:txBody>
          <a:bodyPr/>
          <a:lstStyle/>
          <a:p>
            <a:r>
              <a:rPr lang="en-US" dirty="0"/>
              <a:t>April 9, 2019 @ CIT Building</a:t>
            </a:r>
          </a:p>
          <a:p>
            <a:r>
              <a:rPr lang="en-US" dirty="0"/>
              <a:t>8:30 am to 2:00 pm</a:t>
            </a:r>
          </a:p>
          <a:p>
            <a:r>
              <a:rPr lang="en-US" dirty="0"/>
              <a:t>Live-build projects</a:t>
            </a:r>
          </a:p>
          <a:p>
            <a:r>
              <a:rPr lang="en-US" dirty="0"/>
              <a:t>Design development to construction to technologies and project completion</a:t>
            </a:r>
          </a:p>
          <a:p>
            <a:r>
              <a:rPr lang="en-US" dirty="0"/>
              <a:t>More than just hands-on training</a:t>
            </a:r>
          </a:p>
          <a:p>
            <a:r>
              <a:rPr lang="en-US" dirty="0"/>
              <a:t>Empowers each student with a sense of pride, as they are able to see their hard work evolve into a finished product.</a:t>
            </a:r>
          </a:p>
        </p:txBody>
      </p:sp>
      <p:sp>
        <p:nvSpPr>
          <p:cNvPr id="3" name="Title 2">
            <a:extLst>
              <a:ext uri="{FF2B5EF4-FFF2-40B4-BE49-F238E27FC236}">
                <a16:creationId xmlns:a16="http://schemas.microsoft.com/office/drawing/2014/main" id="{88728FF5-8CD9-D94A-94EE-3B4B72F38CF1}"/>
              </a:ext>
            </a:extLst>
          </p:cNvPr>
          <p:cNvSpPr>
            <a:spLocks noGrp="1"/>
          </p:cNvSpPr>
          <p:nvPr>
            <p:ph type="title"/>
          </p:nvPr>
        </p:nvSpPr>
        <p:spPr/>
        <p:txBody>
          <a:bodyPr/>
          <a:lstStyle/>
          <a:p>
            <a:r>
              <a:rPr lang="en-US" dirty="0"/>
              <a:t>Construction Awareness Week Live Builds @ Pitt Community College</a:t>
            </a:r>
          </a:p>
        </p:txBody>
      </p:sp>
    </p:spTree>
    <p:extLst>
      <p:ext uri="{BB962C8B-B14F-4D97-AF65-F5344CB8AC3E}">
        <p14:creationId xmlns:p14="http://schemas.microsoft.com/office/powerpoint/2010/main" val="3865333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Maurey </a:t>
            </a:r>
            <a:r>
              <a:rPr lang="en-US" dirty="0" err="1"/>
              <a:t>Verzier</a:t>
            </a:r>
            <a:endParaRPr lang="en-US" dirty="0"/>
          </a:p>
        </p:txBody>
      </p:sp>
      <p:sp>
        <p:nvSpPr>
          <p:cNvPr id="3" name="Subtitle 2"/>
          <p:cNvSpPr>
            <a:spLocks noGrp="1"/>
          </p:cNvSpPr>
          <p:nvPr>
            <p:ph type="subTitle" idx="1"/>
          </p:nvPr>
        </p:nvSpPr>
        <p:spPr/>
        <p:txBody>
          <a:bodyPr/>
          <a:lstStyle/>
          <a:p>
            <a:r>
              <a:rPr lang="en-US" dirty="0"/>
              <a:t>Pitt Community College</a:t>
            </a:r>
          </a:p>
        </p:txBody>
      </p:sp>
      <p:pic>
        <p:nvPicPr>
          <p:cNvPr id="5" name="Picture 4" descr="A close up of a sign&#10;&#10;Description automatically generated">
            <a:extLst>
              <a:ext uri="{FF2B5EF4-FFF2-40B4-BE49-F238E27FC236}">
                <a16:creationId xmlns:a16="http://schemas.microsoft.com/office/drawing/2014/main" id="{84D0B6DB-9A25-C240-823F-0AF146946079}"/>
              </a:ext>
            </a:extLst>
          </p:cNvPr>
          <p:cNvPicPr>
            <a:picLocks noChangeAspect="1"/>
          </p:cNvPicPr>
          <p:nvPr/>
        </p:nvPicPr>
        <p:blipFill rotWithShape="1">
          <a:blip r:embed="rId3">
            <a:extLst>
              <a:ext uri="{28A0092B-C50C-407E-A947-70E740481C1C}">
                <a14:useLocalDpi xmlns:a14="http://schemas.microsoft.com/office/drawing/2010/main" val="0"/>
              </a:ext>
            </a:extLst>
          </a:blip>
          <a:srcRect l="11483" t="13083" r="12246" b="14173"/>
          <a:stretch/>
        </p:blipFill>
        <p:spPr>
          <a:xfrm>
            <a:off x="2487478" y="4831411"/>
            <a:ext cx="4169044" cy="1863857"/>
          </a:xfrm>
          <a:prstGeom prst="rect">
            <a:avLst/>
          </a:prstGeom>
        </p:spPr>
      </p:pic>
    </p:spTree>
    <p:extLst>
      <p:ext uri="{BB962C8B-B14F-4D97-AF65-F5344CB8AC3E}">
        <p14:creationId xmlns:p14="http://schemas.microsoft.com/office/powerpoint/2010/main" val="2977761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1F46A5-E317-4043-A27E-9CFED6C46498}"/>
              </a:ext>
            </a:extLst>
          </p:cNvPr>
          <p:cNvSpPr>
            <a:spLocks noGrp="1"/>
          </p:cNvSpPr>
          <p:nvPr>
            <p:ph idx="1"/>
          </p:nvPr>
        </p:nvSpPr>
        <p:spPr/>
        <p:txBody>
          <a:bodyPr/>
          <a:lstStyle/>
          <a:p>
            <a:r>
              <a:rPr lang="en-US" dirty="0"/>
              <a:t>April 27 @ 8:30am to 1 pm in Rocky Mount</a:t>
            </a:r>
          </a:p>
          <a:p>
            <a:r>
              <a:rPr lang="en-US" dirty="0"/>
              <a:t>Small Business Showcase </a:t>
            </a:r>
          </a:p>
          <a:p>
            <a:r>
              <a:rPr lang="en-US" dirty="0"/>
              <a:t>Run for Knowledge 5K road run</a:t>
            </a:r>
          </a:p>
          <a:p>
            <a:r>
              <a:rPr lang="en-US" dirty="0"/>
              <a:t>Activities tied to college programs</a:t>
            </a:r>
          </a:p>
          <a:p>
            <a:r>
              <a:rPr lang="en-US" dirty="0"/>
              <a:t>Student Expo to exhibit academic work</a:t>
            </a:r>
          </a:p>
          <a:p>
            <a:r>
              <a:rPr lang="en-US" dirty="0"/>
              <a:t>Electric Line demonstration</a:t>
            </a:r>
          </a:p>
          <a:p>
            <a:r>
              <a:rPr lang="en-US" dirty="0"/>
              <a:t>Music, fun and more</a:t>
            </a:r>
          </a:p>
          <a:p>
            <a:r>
              <a:rPr lang="en-US" dirty="0"/>
              <a:t>Pet-friendly event</a:t>
            </a:r>
          </a:p>
        </p:txBody>
      </p:sp>
      <p:sp>
        <p:nvSpPr>
          <p:cNvPr id="3" name="Title 2">
            <a:extLst>
              <a:ext uri="{FF2B5EF4-FFF2-40B4-BE49-F238E27FC236}">
                <a16:creationId xmlns:a16="http://schemas.microsoft.com/office/drawing/2014/main" id="{9C9A1C2B-F42A-1A4D-AD03-4CB29E687C20}"/>
              </a:ext>
            </a:extLst>
          </p:cNvPr>
          <p:cNvSpPr>
            <a:spLocks noGrp="1"/>
          </p:cNvSpPr>
          <p:nvPr>
            <p:ph type="title"/>
          </p:nvPr>
        </p:nvSpPr>
        <p:spPr/>
        <p:txBody>
          <a:bodyPr>
            <a:normAutofit/>
          </a:bodyPr>
          <a:lstStyle/>
          <a:p>
            <a:r>
              <a:rPr lang="en-US" dirty="0" err="1"/>
              <a:t>BlueFest</a:t>
            </a:r>
            <a:r>
              <a:rPr lang="en-US" dirty="0"/>
              <a:t> </a:t>
            </a:r>
            <a:br>
              <a:rPr lang="en-US" dirty="0"/>
            </a:br>
            <a:r>
              <a:rPr lang="en-US" dirty="0"/>
              <a:t>at Nash Community College</a:t>
            </a:r>
          </a:p>
        </p:txBody>
      </p:sp>
      <p:pic>
        <p:nvPicPr>
          <p:cNvPr id="5" name="Picture 4" descr="A close up of a logo&#10;&#10;Description automatically generated">
            <a:extLst>
              <a:ext uri="{FF2B5EF4-FFF2-40B4-BE49-F238E27FC236}">
                <a16:creationId xmlns:a16="http://schemas.microsoft.com/office/drawing/2014/main" id="{1F9B7AFC-C7F7-D942-ACD7-6DE8250C3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844" y="2420503"/>
            <a:ext cx="1558676" cy="1526091"/>
          </a:xfrm>
          <a:prstGeom prst="rect">
            <a:avLst/>
          </a:prstGeom>
        </p:spPr>
      </p:pic>
      <p:pic>
        <p:nvPicPr>
          <p:cNvPr id="7" name="Picture 6">
            <a:extLst>
              <a:ext uri="{FF2B5EF4-FFF2-40B4-BE49-F238E27FC236}">
                <a16:creationId xmlns:a16="http://schemas.microsoft.com/office/drawing/2014/main" id="{5BA6C912-ADB5-EE4C-83D4-56223A55723C}"/>
              </a:ext>
            </a:extLst>
          </p:cNvPr>
          <p:cNvPicPr>
            <a:picLocks noChangeAspect="1"/>
          </p:cNvPicPr>
          <p:nvPr/>
        </p:nvPicPr>
        <p:blipFill rotWithShape="1">
          <a:blip r:embed="rId4">
            <a:extLst>
              <a:ext uri="{28A0092B-C50C-407E-A947-70E740481C1C}">
                <a14:useLocalDpi xmlns:a14="http://schemas.microsoft.com/office/drawing/2010/main" val="0"/>
              </a:ext>
            </a:extLst>
          </a:blip>
          <a:srcRect l="5946" t="15293" r="3785" b="16710"/>
          <a:stretch/>
        </p:blipFill>
        <p:spPr>
          <a:xfrm>
            <a:off x="5749263" y="4437497"/>
            <a:ext cx="3224257" cy="2420503"/>
          </a:xfrm>
          <a:prstGeom prst="rect">
            <a:avLst/>
          </a:prstGeom>
        </p:spPr>
      </p:pic>
    </p:spTree>
    <p:extLst>
      <p:ext uri="{BB962C8B-B14F-4D97-AF65-F5344CB8AC3E}">
        <p14:creationId xmlns:p14="http://schemas.microsoft.com/office/powerpoint/2010/main" val="401667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Chip Overman</a:t>
            </a:r>
          </a:p>
        </p:txBody>
      </p:sp>
      <p:sp>
        <p:nvSpPr>
          <p:cNvPr id="3" name="Subtitle 2"/>
          <p:cNvSpPr>
            <a:spLocks noGrp="1"/>
          </p:cNvSpPr>
          <p:nvPr>
            <p:ph type="subTitle" idx="1"/>
          </p:nvPr>
        </p:nvSpPr>
        <p:spPr/>
        <p:txBody>
          <a:bodyPr/>
          <a:lstStyle/>
          <a:p>
            <a:r>
              <a:rPr lang="en-US" dirty="0"/>
              <a:t>Director of Operations</a:t>
            </a:r>
          </a:p>
          <a:p>
            <a:r>
              <a:rPr lang="en-US" dirty="0"/>
              <a:t>Clancy &amp; </a:t>
            </a:r>
            <a:r>
              <a:rPr lang="en-US" dirty="0" err="1"/>
              <a:t>Theys</a:t>
            </a:r>
            <a:r>
              <a:rPr lang="en-US" dirty="0"/>
              <a:t> Construction Co.</a:t>
            </a:r>
          </a:p>
        </p:txBody>
      </p:sp>
      <p:pic>
        <p:nvPicPr>
          <p:cNvPr id="6" name="Picture 5" descr="A drawing of a face&#10;&#10;Description automatically generated">
            <a:extLst>
              <a:ext uri="{FF2B5EF4-FFF2-40B4-BE49-F238E27FC236}">
                <a16:creationId xmlns:a16="http://schemas.microsoft.com/office/drawing/2014/main" id="{B3E8CEA5-1282-C842-9C61-8C6CC62DE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858" y="5309500"/>
            <a:ext cx="4432283" cy="1477428"/>
          </a:xfrm>
          <a:prstGeom prst="rect">
            <a:avLst/>
          </a:prstGeom>
        </p:spPr>
      </p:pic>
    </p:spTree>
    <p:extLst>
      <p:ext uri="{BB962C8B-B14F-4D97-AF65-F5344CB8AC3E}">
        <p14:creationId xmlns:p14="http://schemas.microsoft.com/office/powerpoint/2010/main" val="793579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Wil van der </a:t>
            </a:r>
            <a:r>
              <a:rPr lang="en-US" err="1"/>
              <a:t>Meulen</a:t>
            </a:r>
            <a:endParaRPr lang="en-US"/>
          </a:p>
        </p:txBody>
      </p:sp>
      <p:pic>
        <p:nvPicPr>
          <p:cNvPr id="6" name="Picture 5">
            <a:extLst>
              <a:ext uri="{FF2B5EF4-FFF2-40B4-BE49-F238E27FC236}">
                <a16:creationId xmlns:a16="http://schemas.microsoft.com/office/drawing/2014/main" id="{ED418CA5-1C5F-7A44-BC36-0CF86C99BF6B}"/>
              </a:ext>
            </a:extLst>
          </p:cNvPr>
          <p:cNvPicPr>
            <a:picLocks noChangeAspect="1"/>
          </p:cNvPicPr>
          <p:nvPr/>
        </p:nvPicPr>
        <p:blipFill rotWithShape="1">
          <a:blip r:embed="rId3">
            <a:extLst>
              <a:ext uri="{28A0092B-C50C-407E-A947-70E740481C1C}">
                <a14:useLocalDpi xmlns:a14="http://schemas.microsoft.com/office/drawing/2010/main" val="0"/>
              </a:ext>
            </a:extLst>
          </a:blip>
          <a:srcRect t="11899" b="11356"/>
          <a:stretch/>
        </p:blipFill>
        <p:spPr>
          <a:xfrm>
            <a:off x="4917966" y="4138047"/>
            <a:ext cx="3544109" cy="2719953"/>
          </a:xfrm>
          <a:prstGeom prst="rect">
            <a:avLst/>
          </a:prstGeom>
        </p:spPr>
      </p:pic>
      <p:sp>
        <p:nvSpPr>
          <p:cNvPr id="3" name="Subtitle 2"/>
          <p:cNvSpPr>
            <a:spLocks noGrp="1"/>
          </p:cNvSpPr>
          <p:nvPr>
            <p:ph type="subTitle" idx="1"/>
          </p:nvPr>
        </p:nvSpPr>
        <p:spPr/>
        <p:txBody>
          <a:bodyPr/>
          <a:lstStyle/>
          <a:p>
            <a:r>
              <a:rPr lang="en-US" dirty="0"/>
              <a:t>Nash CC</a:t>
            </a:r>
          </a:p>
        </p:txBody>
      </p:sp>
    </p:spTree>
    <p:extLst>
      <p:ext uri="{BB962C8B-B14F-4D97-AF65-F5344CB8AC3E}">
        <p14:creationId xmlns:p14="http://schemas.microsoft.com/office/powerpoint/2010/main" val="377577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2C974-4FD0-FA43-A9CA-211D4900D211}"/>
              </a:ext>
            </a:extLst>
          </p:cNvPr>
          <p:cNvSpPr>
            <a:spLocks noGrp="1"/>
          </p:cNvSpPr>
          <p:nvPr>
            <p:ph idx="1"/>
          </p:nvPr>
        </p:nvSpPr>
        <p:spPr>
          <a:xfrm>
            <a:off x="372171" y="1761204"/>
            <a:ext cx="8515351" cy="4731671"/>
          </a:xfrm>
        </p:spPr>
        <p:txBody>
          <a:bodyPr/>
          <a:lstStyle/>
          <a:p>
            <a:pPr marL="0" indent="0">
              <a:lnSpc>
                <a:spcPct val="150000"/>
              </a:lnSpc>
              <a:buNone/>
            </a:pPr>
            <a:r>
              <a:rPr lang="en-US" dirty="0"/>
              <a:t>NC Construction Careers Awareness Week</a:t>
            </a:r>
          </a:p>
          <a:p>
            <a:pPr>
              <a:lnSpc>
                <a:spcPct val="150000"/>
              </a:lnSpc>
            </a:pPr>
            <a:r>
              <a:rPr lang="en-US" dirty="0"/>
              <a:t>April 8-12, 2019</a:t>
            </a:r>
          </a:p>
          <a:p>
            <a:pPr>
              <a:lnSpc>
                <a:spcPct val="150000"/>
              </a:lnSpc>
            </a:pPr>
            <a:r>
              <a:rPr lang="en-US" dirty="0" err="1"/>
              <a:t>ncperkins.org</a:t>
            </a:r>
            <a:r>
              <a:rPr lang="en-US" dirty="0"/>
              <a:t>/construction</a:t>
            </a:r>
          </a:p>
        </p:txBody>
      </p:sp>
      <p:sp>
        <p:nvSpPr>
          <p:cNvPr id="3" name="Title 2">
            <a:extLst>
              <a:ext uri="{FF2B5EF4-FFF2-40B4-BE49-F238E27FC236}">
                <a16:creationId xmlns:a16="http://schemas.microsoft.com/office/drawing/2014/main" id="{C96D5F36-705F-4741-9CD2-629D24B3AFF9}"/>
              </a:ext>
            </a:extLst>
          </p:cNvPr>
          <p:cNvSpPr>
            <a:spLocks noGrp="1"/>
          </p:cNvSpPr>
          <p:nvPr>
            <p:ph type="title"/>
          </p:nvPr>
        </p:nvSpPr>
        <p:spPr/>
        <p:txBody>
          <a:bodyPr/>
          <a:lstStyle/>
          <a:p>
            <a:r>
              <a:rPr lang="en-US"/>
              <a:t>Construction Week</a:t>
            </a:r>
          </a:p>
        </p:txBody>
      </p:sp>
      <p:pic>
        <p:nvPicPr>
          <p:cNvPr id="5" name="Picture 4">
            <a:extLst>
              <a:ext uri="{FF2B5EF4-FFF2-40B4-BE49-F238E27FC236}">
                <a16:creationId xmlns:a16="http://schemas.microsoft.com/office/drawing/2014/main" id="{D04EF337-0E81-B247-9A53-10AD316BC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505" y="4523232"/>
            <a:ext cx="5870553" cy="2236797"/>
          </a:xfrm>
          <a:prstGeom prst="rect">
            <a:avLst/>
          </a:prstGeom>
        </p:spPr>
      </p:pic>
    </p:spTree>
    <p:extLst>
      <p:ext uri="{BB962C8B-B14F-4D97-AF65-F5344CB8AC3E}">
        <p14:creationId xmlns:p14="http://schemas.microsoft.com/office/powerpoint/2010/main" val="255421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s://static.wixstatic.com/media/6b19e9_327b474e5aa34c838b4fb00e4eb6d76d.jpg/v1/fill/w_207,h_121,al_c,q_80,usm_0.66_1.00_0.01/6b19e9_327b474e5aa34c838b4fb00e4eb6d76d.jpg">
            <a:extLst>
              <a:ext uri="{FF2B5EF4-FFF2-40B4-BE49-F238E27FC236}">
                <a16:creationId xmlns:a16="http://schemas.microsoft.com/office/drawing/2014/main" id="{2AB31098-D3ED-644E-902B-8B64B793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72" y="4494509"/>
            <a:ext cx="4043328" cy="236349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D32BB91-D5DE-1D4A-A980-D9899A4E3D83}"/>
              </a:ext>
            </a:extLst>
          </p:cNvPr>
          <p:cNvSpPr>
            <a:spLocks noGrp="1"/>
          </p:cNvSpPr>
          <p:nvPr>
            <p:ph idx="1"/>
          </p:nvPr>
        </p:nvSpPr>
        <p:spPr>
          <a:xfrm>
            <a:off x="628649" y="1761204"/>
            <a:ext cx="8251879" cy="4880895"/>
          </a:xfrm>
        </p:spPr>
        <p:txBody>
          <a:bodyPr/>
          <a:lstStyle/>
          <a:p>
            <a:r>
              <a:rPr lang="en-US" dirty="0"/>
              <a:t>April 9</a:t>
            </a:r>
          </a:p>
          <a:p>
            <a:pPr lvl="1"/>
            <a:r>
              <a:rPr lang="en-US" dirty="0"/>
              <a:t>10am to 4 pm - </a:t>
            </a:r>
            <a:r>
              <a:rPr lang="en-US" dirty="0" err="1"/>
              <a:t>Techspo</a:t>
            </a:r>
            <a:r>
              <a:rPr lang="en-US" dirty="0"/>
              <a:t> and Exhibits</a:t>
            </a:r>
          </a:p>
          <a:p>
            <a:r>
              <a:rPr lang="en-US" dirty="0"/>
              <a:t>April 10</a:t>
            </a:r>
          </a:p>
          <a:p>
            <a:pPr lvl="1"/>
            <a:r>
              <a:rPr lang="en-US" b="1" dirty="0"/>
              <a:t>7:30 am to completion - Skills Contests</a:t>
            </a:r>
          </a:p>
          <a:p>
            <a:pPr lvl="1"/>
            <a:r>
              <a:rPr lang="en-US" dirty="0"/>
              <a:t>8 am to 3 pm - </a:t>
            </a:r>
            <a:r>
              <a:rPr lang="en-US" dirty="0" err="1"/>
              <a:t>Techspo</a:t>
            </a:r>
            <a:r>
              <a:rPr lang="en-US" dirty="0"/>
              <a:t> and Career Fair</a:t>
            </a:r>
          </a:p>
          <a:p>
            <a:pPr lvl="1"/>
            <a:r>
              <a:rPr lang="en-US" dirty="0"/>
              <a:t>7:30 pm - Postsecondary Awards Ceremony</a:t>
            </a:r>
          </a:p>
          <a:p>
            <a:r>
              <a:rPr lang="en-US" dirty="0"/>
              <a:t>April 11</a:t>
            </a:r>
          </a:p>
          <a:p>
            <a:pPr lvl="1"/>
            <a:r>
              <a:rPr lang="en-US" dirty="0"/>
              <a:t>9:00 am - Secondary Awards Ceremony</a:t>
            </a:r>
          </a:p>
        </p:txBody>
      </p:sp>
      <p:sp>
        <p:nvSpPr>
          <p:cNvPr id="3" name="Title 2">
            <a:extLst>
              <a:ext uri="{FF2B5EF4-FFF2-40B4-BE49-F238E27FC236}">
                <a16:creationId xmlns:a16="http://schemas.microsoft.com/office/drawing/2014/main" id="{8807C390-A337-294A-B2E2-60A20D71C2F5}"/>
              </a:ext>
            </a:extLst>
          </p:cNvPr>
          <p:cNvSpPr>
            <a:spLocks noGrp="1"/>
          </p:cNvSpPr>
          <p:nvPr>
            <p:ph type="title"/>
          </p:nvPr>
        </p:nvSpPr>
        <p:spPr/>
        <p:txBody>
          <a:bodyPr/>
          <a:lstStyle/>
          <a:p>
            <a:r>
              <a:rPr lang="en-US" dirty="0"/>
              <a:t>SkillsUSA - State Competition</a:t>
            </a:r>
            <a:br>
              <a:rPr lang="en-US" dirty="0"/>
            </a:br>
            <a:r>
              <a:rPr lang="en-US" dirty="0"/>
              <a:t>Greensboro</a:t>
            </a:r>
          </a:p>
        </p:txBody>
      </p:sp>
      <p:sp>
        <p:nvSpPr>
          <p:cNvPr id="5" name="Rectangle 4">
            <a:extLst>
              <a:ext uri="{FF2B5EF4-FFF2-40B4-BE49-F238E27FC236}">
                <a16:creationId xmlns:a16="http://schemas.microsoft.com/office/drawing/2014/main" id="{B52D1DE3-3612-F24F-9975-073CB67DFA48}"/>
              </a:ext>
            </a:extLst>
          </p:cNvPr>
          <p:cNvSpPr/>
          <p:nvPr/>
        </p:nvSpPr>
        <p:spPr>
          <a:xfrm>
            <a:off x="287531" y="5817053"/>
            <a:ext cx="4949817" cy="400110"/>
          </a:xfrm>
          <a:prstGeom prst="rect">
            <a:avLst/>
          </a:prstGeom>
        </p:spPr>
        <p:txBody>
          <a:bodyPr wrap="none">
            <a:spAutoFit/>
          </a:bodyPr>
          <a:lstStyle/>
          <a:p>
            <a:r>
              <a:rPr lang="en-US" sz="2000" dirty="0"/>
              <a:t>https://</a:t>
            </a:r>
            <a:r>
              <a:rPr lang="en-US" sz="2000" dirty="0" err="1"/>
              <a:t>www.skillsusanc.org</a:t>
            </a:r>
            <a:r>
              <a:rPr lang="en-US" sz="2000" dirty="0"/>
              <a:t>/state-conference</a:t>
            </a:r>
          </a:p>
        </p:txBody>
      </p:sp>
    </p:spTree>
    <p:extLst>
      <p:ext uri="{BB962C8B-B14F-4D97-AF65-F5344CB8AC3E}">
        <p14:creationId xmlns:p14="http://schemas.microsoft.com/office/powerpoint/2010/main" val="16916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2C974-4FD0-FA43-A9CA-211D4900D211}"/>
              </a:ext>
            </a:extLst>
          </p:cNvPr>
          <p:cNvSpPr>
            <a:spLocks noGrp="1"/>
          </p:cNvSpPr>
          <p:nvPr>
            <p:ph idx="1"/>
          </p:nvPr>
        </p:nvSpPr>
        <p:spPr>
          <a:xfrm>
            <a:off x="372171" y="1761204"/>
            <a:ext cx="8515351" cy="4731671"/>
          </a:xfrm>
        </p:spPr>
        <p:txBody>
          <a:bodyPr/>
          <a:lstStyle/>
          <a:p>
            <a:pPr marL="0" indent="0">
              <a:lnSpc>
                <a:spcPct val="150000"/>
              </a:lnSpc>
              <a:buNone/>
            </a:pPr>
            <a:r>
              <a:rPr lang="en-US" dirty="0"/>
              <a:t>NC Advanced Manufacturing Careers </a:t>
            </a:r>
            <a:br>
              <a:rPr lang="en-US" dirty="0"/>
            </a:br>
            <a:r>
              <a:rPr lang="en-US" dirty="0"/>
              <a:t>Awareness Week</a:t>
            </a:r>
          </a:p>
          <a:p>
            <a:pPr>
              <a:lnSpc>
                <a:spcPct val="150000"/>
              </a:lnSpc>
            </a:pPr>
            <a:r>
              <a:rPr lang="en-US" dirty="0"/>
              <a:t>September 30 – October 4, 2019 </a:t>
            </a:r>
          </a:p>
          <a:p>
            <a:pPr>
              <a:lnSpc>
                <a:spcPct val="150000"/>
              </a:lnSpc>
            </a:pPr>
            <a:r>
              <a:rPr lang="en-US" dirty="0" err="1"/>
              <a:t>ncperkins.org</a:t>
            </a:r>
            <a:r>
              <a:rPr lang="en-US" dirty="0"/>
              <a:t>/manufacturing</a:t>
            </a:r>
          </a:p>
        </p:txBody>
      </p:sp>
      <p:sp>
        <p:nvSpPr>
          <p:cNvPr id="3" name="Title 2">
            <a:extLst>
              <a:ext uri="{FF2B5EF4-FFF2-40B4-BE49-F238E27FC236}">
                <a16:creationId xmlns:a16="http://schemas.microsoft.com/office/drawing/2014/main" id="{C96D5F36-705F-4741-9CD2-629D24B3AFF9}"/>
              </a:ext>
            </a:extLst>
          </p:cNvPr>
          <p:cNvSpPr>
            <a:spLocks noGrp="1"/>
          </p:cNvSpPr>
          <p:nvPr>
            <p:ph type="title"/>
          </p:nvPr>
        </p:nvSpPr>
        <p:spPr/>
        <p:txBody>
          <a:bodyPr/>
          <a:lstStyle/>
          <a:p>
            <a:r>
              <a:rPr lang="en-US"/>
              <a:t>Manufacturing Week</a:t>
            </a:r>
          </a:p>
        </p:txBody>
      </p:sp>
      <p:pic>
        <p:nvPicPr>
          <p:cNvPr id="4" name="Picture 3">
            <a:extLst>
              <a:ext uri="{FF2B5EF4-FFF2-40B4-BE49-F238E27FC236}">
                <a16:creationId xmlns:a16="http://schemas.microsoft.com/office/drawing/2014/main" id="{B58B3A3C-1D1E-9B41-BE93-416A9AD83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776" y="4553715"/>
            <a:ext cx="5995416" cy="2206313"/>
          </a:xfrm>
          <a:prstGeom prst="rect">
            <a:avLst/>
          </a:prstGeom>
        </p:spPr>
      </p:pic>
    </p:spTree>
    <p:extLst>
      <p:ext uri="{BB962C8B-B14F-4D97-AF65-F5344CB8AC3E}">
        <p14:creationId xmlns:p14="http://schemas.microsoft.com/office/powerpoint/2010/main" val="107257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C7D3C-4C1F-4040-88F6-6BCC3481E531}"/>
              </a:ext>
            </a:extLst>
          </p:cNvPr>
          <p:cNvSpPr>
            <a:spLocks noGrp="1"/>
          </p:cNvSpPr>
          <p:nvPr>
            <p:ph idx="1"/>
          </p:nvPr>
        </p:nvSpPr>
        <p:spPr/>
        <p:txBody>
          <a:bodyPr/>
          <a:lstStyle/>
          <a:p>
            <a:r>
              <a:rPr lang="en-US"/>
              <a:t>2,000 students</a:t>
            </a:r>
          </a:p>
          <a:p>
            <a:r>
              <a:rPr lang="en-US"/>
              <a:t>100 businesses and colleges</a:t>
            </a:r>
          </a:p>
          <a:p>
            <a:r>
              <a:rPr lang="en-US"/>
              <a:t>collaboration between </a:t>
            </a:r>
          </a:p>
          <a:p>
            <a:pPr lvl="1"/>
            <a:r>
              <a:rPr lang="en-US"/>
              <a:t>City of Charlotte</a:t>
            </a:r>
          </a:p>
          <a:p>
            <a:pPr lvl="1"/>
            <a:r>
              <a:rPr lang="en-US"/>
              <a:t>Charlotte-Mecklenburg Schools (CMS)</a:t>
            </a:r>
          </a:p>
          <a:p>
            <a:pPr lvl="1"/>
            <a:br>
              <a:rPr lang="en-US"/>
            </a:br>
            <a:r>
              <a:rPr lang="en-US"/>
              <a:t>November 2019</a:t>
            </a:r>
          </a:p>
        </p:txBody>
      </p:sp>
      <p:sp>
        <p:nvSpPr>
          <p:cNvPr id="3" name="Title 2">
            <a:extLst>
              <a:ext uri="{FF2B5EF4-FFF2-40B4-BE49-F238E27FC236}">
                <a16:creationId xmlns:a16="http://schemas.microsoft.com/office/drawing/2014/main" id="{4BCA6522-7D5C-D248-AAA5-E023C6CFD78F}"/>
              </a:ext>
            </a:extLst>
          </p:cNvPr>
          <p:cNvSpPr>
            <a:spLocks noGrp="1"/>
          </p:cNvSpPr>
          <p:nvPr>
            <p:ph type="title"/>
          </p:nvPr>
        </p:nvSpPr>
        <p:spPr/>
        <p:txBody>
          <a:bodyPr/>
          <a:lstStyle/>
          <a:p>
            <a:r>
              <a:rPr lang="en-US"/>
              <a:t>Charlotte Career Discovery Day</a:t>
            </a:r>
          </a:p>
        </p:txBody>
      </p:sp>
    </p:spTree>
    <p:extLst>
      <p:ext uri="{BB962C8B-B14F-4D97-AF65-F5344CB8AC3E}">
        <p14:creationId xmlns:p14="http://schemas.microsoft.com/office/powerpoint/2010/main" val="1314383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p:txBody>
          <a:bodyPr/>
          <a:lstStyle/>
          <a:p>
            <a:pPr marL="0" indent="0">
              <a:buNone/>
            </a:pPr>
            <a:r>
              <a:rPr lang="en-US" dirty="0"/>
              <a:t>Next meeting is April 25, 2019</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3;&#10;&#13;&#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8" y="2607867"/>
            <a:ext cx="8067607" cy="3061317"/>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spTree>
    <p:extLst>
      <p:ext uri="{BB962C8B-B14F-4D97-AF65-F5344CB8AC3E}">
        <p14:creationId xmlns:p14="http://schemas.microsoft.com/office/powerpoint/2010/main" val="256848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holding a sign&#10;&#10;Description automatically generated">
            <a:extLst>
              <a:ext uri="{FF2B5EF4-FFF2-40B4-BE49-F238E27FC236}">
                <a16:creationId xmlns:a16="http://schemas.microsoft.com/office/drawing/2014/main" id="{1D94DBD3-2C3E-2242-81A2-33A9BF16D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4579"/>
            <a:ext cx="9144000" cy="5148841"/>
          </a:xfrm>
          <a:prstGeom prst="rect">
            <a:avLst/>
          </a:prstGeom>
        </p:spPr>
      </p:pic>
      <p:sp>
        <p:nvSpPr>
          <p:cNvPr id="5" name="Rectangle 4">
            <a:extLst>
              <a:ext uri="{FF2B5EF4-FFF2-40B4-BE49-F238E27FC236}">
                <a16:creationId xmlns:a16="http://schemas.microsoft.com/office/drawing/2014/main" id="{42A9645B-0DF2-7C49-92E4-F22D9A8E09BE}"/>
              </a:ext>
            </a:extLst>
          </p:cNvPr>
          <p:cNvSpPr/>
          <p:nvPr/>
        </p:nvSpPr>
        <p:spPr>
          <a:xfrm>
            <a:off x="875654" y="208249"/>
            <a:ext cx="6749511" cy="461665"/>
          </a:xfrm>
          <a:prstGeom prst="rect">
            <a:avLst/>
          </a:prstGeom>
        </p:spPr>
        <p:txBody>
          <a:bodyPr wrap="square">
            <a:spAutoFit/>
          </a:bodyPr>
          <a:lstStyle/>
          <a:p>
            <a:r>
              <a:rPr lang="en-US" sz="2400" dirty="0"/>
              <a:t>https://</a:t>
            </a:r>
            <a:r>
              <a:rPr lang="en-US" sz="2400" dirty="0" err="1"/>
              <a:t>www.youtube.com</a:t>
            </a:r>
            <a:r>
              <a:rPr lang="en-US" sz="2400" dirty="0"/>
              <a:t>/</a:t>
            </a:r>
            <a:r>
              <a:rPr lang="en-US" sz="2400" dirty="0" err="1"/>
              <a:t>watch?v</a:t>
            </a:r>
            <a:r>
              <a:rPr lang="en-US" sz="2400" dirty="0"/>
              <a:t>=x-</a:t>
            </a:r>
            <a:r>
              <a:rPr lang="en-US" sz="2400" dirty="0" err="1"/>
              <a:t>e_vaKzOfM</a:t>
            </a:r>
            <a:endParaRPr lang="en-US" sz="2400" dirty="0"/>
          </a:p>
        </p:txBody>
      </p:sp>
    </p:spTree>
    <p:extLst>
      <p:ext uri="{BB962C8B-B14F-4D97-AF65-F5344CB8AC3E}">
        <p14:creationId xmlns:p14="http://schemas.microsoft.com/office/powerpoint/2010/main" val="415708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6F149-B717-BD49-B5BE-DB0A7EE98659}"/>
              </a:ext>
            </a:extLst>
          </p:cNvPr>
          <p:cNvSpPr>
            <a:spLocks noGrp="1"/>
          </p:cNvSpPr>
          <p:nvPr>
            <p:ph idx="1"/>
          </p:nvPr>
        </p:nvSpPr>
        <p:spPr/>
        <p:txBody>
          <a:bodyPr/>
          <a:lstStyle/>
          <a:p>
            <a:pPr marL="0" indent="0">
              <a:buNone/>
            </a:pPr>
            <a:r>
              <a:rPr lang="en-US" dirty="0"/>
              <a:t>New Workforce Solutions Complex</a:t>
            </a:r>
          </a:p>
          <a:p>
            <a:pPr lvl="1"/>
            <a:r>
              <a:rPr lang="en-US" dirty="0"/>
              <a:t>Automotive Systems Technology</a:t>
            </a:r>
          </a:p>
          <a:p>
            <a:pPr lvl="1"/>
            <a:r>
              <a:rPr lang="en-US" dirty="0"/>
              <a:t>Computer Engineering Technology</a:t>
            </a:r>
          </a:p>
          <a:p>
            <a:pPr lvl="1"/>
            <a:r>
              <a:rPr lang="en-US" dirty="0"/>
              <a:t>Computer Integrated Machining</a:t>
            </a:r>
          </a:p>
          <a:p>
            <a:pPr lvl="1"/>
            <a:r>
              <a:rPr lang="en-US" dirty="0"/>
              <a:t>Electrical Engineering Technology</a:t>
            </a:r>
          </a:p>
          <a:p>
            <a:pPr lvl="1"/>
            <a:r>
              <a:rPr lang="en-US" dirty="0"/>
              <a:t>Electronics Engineering Technology</a:t>
            </a:r>
          </a:p>
          <a:p>
            <a:pPr lvl="1"/>
            <a:r>
              <a:rPr lang="en-US" dirty="0"/>
              <a:t>Electrical Systems Technology</a:t>
            </a:r>
          </a:p>
          <a:p>
            <a:pPr lvl="1"/>
            <a:r>
              <a:rPr lang="en-US" dirty="0"/>
              <a:t>HVAC</a:t>
            </a:r>
          </a:p>
          <a:p>
            <a:pPr lvl="1"/>
            <a:r>
              <a:rPr lang="en-US" dirty="0"/>
              <a:t>Industrial Systems Technology</a:t>
            </a:r>
          </a:p>
          <a:p>
            <a:pPr lvl="1"/>
            <a:r>
              <a:rPr lang="en-US" dirty="0"/>
              <a:t>Mechanical Engineering Technology</a:t>
            </a:r>
          </a:p>
          <a:p>
            <a:pPr lvl="1"/>
            <a:r>
              <a:rPr lang="en-US" dirty="0"/>
              <a:t>Mechatronics Engineering Technology</a:t>
            </a:r>
          </a:p>
          <a:p>
            <a:pPr lvl="1"/>
            <a:r>
              <a:rPr lang="en-US" dirty="0"/>
              <a:t>Welding</a:t>
            </a:r>
          </a:p>
          <a:p>
            <a:endParaRPr lang="en-US" dirty="0"/>
          </a:p>
        </p:txBody>
      </p:sp>
      <p:sp>
        <p:nvSpPr>
          <p:cNvPr id="3" name="Title 2">
            <a:extLst>
              <a:ext uri="{FF2B5EF4-FFF2-40B4-BE49-F238E27FC236}">
                <a16:creationId xmlns:a16="http://schemas.microsoft.com/office/drawing/2014/main" id="{8CE20DB3-1FDF-FF47-839C-35EF12A33DF5}"/>
              </a:ext>
            </a:extLst>
          </p:cNvPr>
          <p:cNvSpPr>
            <a:spLocks noGrp="1"/>
          </p:cNvSpPr>
          <p:nvPr>
            <p:ph type="title"/>
          </p:nvPr>
        </p:nvSpPr>
        <p:spPr/>
        <p:txBody>
          <a:bodyPr>
            <a:normAutofit/>
          </a:bodyPr>
          <a:lstStyle/>
          <a:p>
            <a:r>
              <a:rPr lang="en-US" dirty="0"/>
              <a:t>Grand Opening @ </a:t>
            </a:r>
            <a:br>
              <a:rPr lang="en-US" dirty="0"/>
            </a:br>
            <a:r>
              <a:rPr lang="en-US" dirty="0"/>
              <a:t>Catawba Valley Community College</a:t>
            </a:r>
          </a:p>
        </p:txBody>
      </p:sp>
    </p:spTree>
    <p:extLst>
      <p:ext uri="{BB962C8B-B14F-4D97-AF65-F5344CB8AC3E}">
        <p14:creationId xmlns:p14="http://schemas.microsoft.com/office/powerpoint/2010/main" val="358188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Dr. Ryan McCreary</a:t>
            </a:r>
            <a:br>
              <a:rPr lang="en-US" b="0" dirty="0"/>
            </a:br>
            <a:r>
              <a:rPr lang="en-US" sz="3600" dirty="0"/>
              <a:t>K-64 Career and College Advocate</a:t>
            </a:r>
            <a:endParaRPr lang="en-US" dirty="0"/>
          </a:p>
        </p:txBody>
      </p:sp>
      <p:sp>
        <p:nvSpPr>
          <p:cNvPr id="3" name="Subtitle 2"/>
          <p:cNvSpPr>
            <a:spLocks noGrp="1"/>
          </p:cNvSpPr>
          <p:nvPr>
            <p:ph type="subTitle" idx="1"/>
          </p:nvPr>
        </p:nvSpPr>
        <p:spPr/>
        <p:txBody>
          <a:bodyPr/>
          <a:lstStyle/>
          <a:p>
            <a:r>
              <a:rPr lang="en-US" dirty="0"/>
              <a:t>Catawba Valley Community College</a:t>
            </a:r>
          </a:p>
        </p:txBody>
      </p:sp>
      <p:pic>
        <p:nvPicPr>
          <p:cNvPr id="5" name="Picture 4" descr="A drawing of a face&#10;&#10;Description automatically generated">
            <a:extLst>
              <a:ext uri="{FF2B5EF4-FFF2-40B4-BE49-F238E27FC236}">
                <a16:creationId xmlns:a16="http://schemas.microsoft.com/office/drawing/2014/main" id="{982C9D37-179C-2C4D-BFFF-5BA3545C0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10" y="5309500"/>
            <a:ext cx="4357173" cy="1430217"/>
          </a:xfrm>
          <a:prstGeom prst="rect">
            <a:avLst/>
          </a:prstGeom>
        </p:spPr>
      </p:pic>
    </p:spTree>
    <p:extLst>
      <p:ext uri="{BB962C8B-B14F-4D97-AF65-F5344CB8AC3E}">
        <p14:creationId xmlns:p14="http://schemas.microsoft.com/office/powerpoint/2010/main" val="108935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E20DB3-1FDF-FF47-839C-35EF12A33DF5}"/>
              </a:ext>
            </a:extLst>
          </p:cNvPr>
          <p:cNvSpPr>
            <a:spLocks noGrp="1"/>
          </p:cNvSpPr>
          <p:nvPr>
            <p:ph type="title"/>
          </p:nvPr>
        </p:nvSpPr>
        <p:spPr/>
        <p:txBody>
          <a:bodyPr>
            <a:normAutofit/>
          </a:bodyPr>
          <a:lstStyle/>
          <a:p>
            <a:r>
              <a:rPr lang="en-US" dirty="0"/>
              <a:t>Workforce Solutions Complex @</a:t>
            </a:r>
            <a:br>
              <a:rPr lang="en-US" dirty="0"/>
            </a:br>
            <a:r>
              <a:rPr lang="en-US" dirty="0"/>
              <a:t>Catawba Valley Community College</a:t>
            </a:r>
          </a:p>
        </p:txBody>
      </p:sp>
      <p:pic>
        <p:nvPicPr>
          <p:cNvPr id="7" name="Content Placeholder 6" descr="A picture containing text&#10;&#10;Description automatically generated">
            <a:extLst>
              <a:ext uri="{FF2B5EF4-FFF2-40B4-BE49-F238E27FC236}">
                <a16:creationId xmlns:a16="http://schemas.microsoft.com/office/drawing/2014/main" id="{FE1C0910-374A-9F4A-A6D5-D8E0E02B02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37" y="1830690"/>
            <a:ext cx="9130663" cy="4399630"/>
          </a:xfrm>
        </p:spPr>
      </p:pic>
      <p:sp>
        <p:nvSpPr>
          <p:cNvPr id="8" name="Rectangle 7">
            <a:extLst>
              <a:ext uri="{FF2B5EF4-FFF2-40B4-BE49-F238E27FC236}">
                <a16:creationId xmlns:a16="http://schemas.microsoft.com/office/drawing/2014/main" id="{090F3DD4-2C3A-9742-9FC7-BC03CD582F4D}"/>
              </a:ext>
            </a:extLst>
          </p:cNvPr>
          <p:cNvSpPr/>
          <p:nvPr/>
        </p:nvSpPr>
        <p:spPr>
          <a:xfrm>
            <a:off x="3923532" y="6164739"/>
            <a:ext cx="5220468" cy="584775"/>
          </a:xfrm>
          <a:prstGeom prst="rect">
            <a:avLst/>
          </a:prstGeom>
        </p:spPr>
        <p:txBody>
          <a:bodyPr wrap="none">
            <a:spAutoFit/>
          </a:bodyPr>
          <a:lstStyle/>
          <a:p>
            <a:r>
              <a:rPr lang="en-US" sz="3200" b="1" dirty="0"/>
              <a:t>Workforce Solutions Complex</a:t>
            </a:r>
          </a:p>
        </p:txBody>
      </p:sp>
    </p:spTree>
    <p:extLst>
      <p:ext uri="{BB962C8B-B14F-4D97-AF65-F5344CB8AC3E}">
        <p14:creationId xmlns:p14="http://schemas.microsoft.com/office/powerpoint/2010/main" val="247858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DFCD1B42-E6A7-6C40-B7E7-FD31D3167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8723"/>
            <a:ext cx="9144000" cy="5486400"/>
          </a:xfrm>
          <a:prstGeom prst="rect">
            <a:avLst/>
          </a:prstGeom>
        </p:spPr>
      </p:pic>
      <p:sp>
        <p:nvSpPr>
          <p:cNvPr id="6" name="Title 5">
            <a:extLst>
              <a:ext uri="{FF2B5EF4-FFF2-40B4-BE49-F238E27FC236}">
                <a16:creationId xmlns:a16="http://schemas.microsoft.com/office/drawing/2014/main" id="{9D9F6622-E971-9541-BD24-EC72E6D2BC9E}"/>
              </a:ext>
            </a:extLst>
          </p:cNvPr>
          <p:cNvSpPr>
            <a:spLocks noGrp="1"/>
          </p:cNvSpPr>
          <p:nvPr>
            <p:ph type="title"/>
          </p:nvPr>
        </p:nvSpPr>
        <p:spPr/>
        <p:txBody>
          <a:bodyPr/>
          <a:lstStyle/>
          <a:p>
            <a:r>
              <a:rPr lang="en-US" dirty="0"/>
              <a:t>Workforce Solutions Complex @</a:t>
            </a:r>
            <a:br>
              <a:rPr lang="en-US" dirty="0"/>
            </a:br>
            <a:r>
              <a:rPr lang="en-US" dirty="0"/>
              <a:t>Catawba Valley Community College</a:t>
            </a:r>
          </a:p>
        </p:txBody>
      </p:sp>
    </p:spTree>
    <p:extLst>
      <p:ext uri="{BB962C8B-B14F-4D97-AF65-F5344CB8AC3E}">
        <p14:creationId xmlns:p14="http://schemas.microsoft.com/office/powerpoint/2010/main" val="174278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51F0A-E8D1-0D4F-B0BB-B5B55A9C6673}"/>
              </a:ext>
            </a:extLst>
          </p:cNvPr>
          <p:cNvSpPr>
            <a:spLocks noGrp="1"/>
          </p:cNvSpPr>
          <p:nvPr>
            <p:ph type="title"/>
          </p:nvPr>
        </p:nvSpPr>
        <p:spPr/>
        <p:txBody>
          <a:bodyPr/>
          <a:lstStyle/>
          <a:p>
            <a:endParaRPr lang="en-US"/>
          </a:p>
        </p:txBody>
      </p:sp>
      <p:pic>
        <p:nvPicPr>
          <p:cNvPr id="7" name="Picture 6" descr="A picture containing object&#10;&#10;Description automatically generated">
            <a:extLst>
              <a:ext uri="{FF2B5EF4-FFF2-40B4-BE49-F238E27FC236}">
                <a16:creationId xmlns:a16="http://schemas.microsoft.com/office/drawing/2014/main" id="{BFA5AEE9-4DF8-514C-B096-D44681FFA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3" y="1587499"/>
            <a:ext cx="9098957" cy="4397829"/>
          </a:xfrm>
          <a:prstGeom prst="rect">
            <a:avLst/>
          </a:prstGeom>
        </p:spPr>
      </p:pic>
    </p:spTree>
    <p:extLst>
      <p:ext uri="{BB962C8B-B14F-4D97-AF65-F5344CB8AC3E}">
        <p14:creationId xmlns:p14="http://schemas.microsoft.com/office/powerpoint/2010/main" val="94643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 </a:t>
            </a:r>
            <a:r>
              <a:rPr lang="en-US" dirty="0" err="1"/>
              <a:t>Seifel</a:t>
            </a:r>
            <a:br>
              <a:rPr lang="en-US" dirty="0"/>
            </a:br>
            <a:r>
              <a:rPr lang="en-US" dirty="0"/>
              <a:t>Business Services Leader</a:t>
            </a:r>
          </a:p>
        </p:txBody>
      </p:sp>
      <p:sp>
        <p:nvSpPr>
          <p:cNvPr id="3" name="Subtitle 2"/>
          <p:cNvSpPr>
            <a:spLocks noGrp="1"/>
          </p:cNvSpPr>
          <p:nvPr>
            <p:ph type="subTitle" idx="1"/>
          </p:nvPr>
        </p:nvSpPr>
        <p:spPr/>
        <p:txBody>
          <a:bodyPr/>
          <a:lstStyle/>
          <a:p>
            <a:r>
              <a:rPr lang="en-US" dirty="0" err="1"/>
              <a:t>Centralina</a:t>
            </a:r>
            <a:r>
              <a:rPr lang="en-US" dirty="0"/>
              <a:t> Workforce Development Board</a:t>
            </a:r>
          </a:p>
        </p:txBody>
      </p:sp>
      <p:pic>
        <p:nvPicPr>
          <p:cNvPr id="5" name="Picture 4" descr="A close up of a logo&#10;&#10;Description automatically generated">
            <a:extLst>
              <a:ext uri="{FF2B5EF4-FFF2-40B4-BE49-F238E27FC236}">
                <a16:creationId xmlns:a16="http://schemas.microsoft.com/office/drawing/2014/main" id="{05280845-760B-8E4D-85D6-DE5D3AC35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565" y="5536762"/>
            <a:ext cx="4787900" cy="1143000"/>
          </a:xfrm>
          <a:prstGeom prst="rect">
            <a:avLst/>
          </a:prstGeom>
        </p:spPr>
      </p:pic>
    </p:spTree>
    <p:extLst>
      <p:ext uri="{BB962C8B-B14F-4D97-AF65-F5344CB8AC3E}">
        <p14:creationId xmlns:p14="http://schemas.microsoft.com/office/powerpoint/2010/main" val="2519976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2544</Words>
  <Application>Microsoft Macintosh PowerPoint</Application>
  <PresentationFormat>On-screen Show (4:3)</PresentationFormat>
  <Paragraphs>436</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HelvLight</vt:lpstr>
      <vt:lpstr>Office Theme</vt:lpstr>
      <vt:lpstr>March 21, 2019</vt:lpstr>
      <vt:lpstr>Raising the Awareness of Career Pathways in North Carolina</vt:lpstr>
      <vt:lpstr>Chip Overman</vt:lpstr>
      <vt:lpstr>Grand Opening @  Catawba Valley Community College</vt:lpstr>
      <vt:lpstr>Dr. Ryan McCreary K-64 Career and College Advocate</vt:lpstr>
      <vt:lpstr>Workforce Solutions Complex @ Catawba Valley Community College</vt:lpstr>
      <vt:lpstr>Workforce Solutions Complex @ Catawba Valley Community College</vt:lpstr>
      <vt:lpstr>PowerPoint Presentation</vt:lpstr>
      <vt:lpstr>Mark Seifel Business Services Leader</vt:lpstr>
      <vt:lpstr>Cabarrus County Career Connections Day</vt:lpstr>
      <vt:lpstr>Cabarrus County Career Connections Day</vt:lpstr>
      <vt:lpstr>February was Career Pathways Month in North Carolina</vt:lpstr>
      <vt:lpstr>February was Career Pathways Month in North Carolina</vt:lpstr>
      <vt:lpstr>February was Career Pathways Month in North Carolina</vt:lpstr>
      <vt:lpstr>February was Career Pathways Month in North Carolina</vt:lpstr>
      <vt:lpstr>April 8-12, 2019</vt:lpstr>
      <vt:lpstr>Vision</vt:lpstr>
      <vt:lpstr>What?</vt:lpstr>
      <vt:lpstr>Activities</vt:lpstr>
      <vt:lpstr>Who?</vt:lpstr>
      <vt:lpstr>Construction Week Website</vt:lpstr>
      <vt:lpstr>Calendar of Events</vt:lpstr>
      <vt:lpstr>PowerPoint Presentation</vt:lpstr>
      <vt:lpstr>Nathan Ramsey</vt:lpstr>
      <vt:lpstr>S.H.E.D. - Raleigh</vt:lpstr>
      <vt:lpstr>Phil Vice Senior Administrator Technology and Trade &amp; Industrial Education</vt:lpstr>
      <vt:lpstr>Construction Awareness Week Live Builds @ Pitt Community College</vt:lpstr>
      <vt:lpstr>Maurey Verzier</vt:lpstr>
      <vt:lpstr>BlueFest  at Nash Community College</vt:lpstr>
      <vt:lpstr>Wil van der Meulen</vt:lpstr>
      <vt:lpstr>Construction Week</vt:lpstr>
      <vt:lpstr>SkillsUSA - State Competition Greensboro</vt:lpstr>
      <vt:lpstr>Manufacturing Week</vt:lpstr>
      <vt:lpstr>Charlotte Career Discovery Day</vt:lpstr>
      <vt:lpstr>Raising the Awareness of Career Pathways in North Carolina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2018-12-12T20:15:14Z</cp:lastPrinted>
  <dcterms:created xsi:type="dcterms:W3CDTF">2017-04-24T19:18:55Z</dcterms:created>
  <dcterms:modified xsi:type="dcterms:W3CDTF">2019-03-21T13:55:22Z</dcterms:modified>
</cp:coreProperties>
</file>