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73" r:id="rId6"/>
    <p:sldId id="269" r:id="rId7"/>
    <p:sldId id="259" r:id="rId8"/>
    <p:sldId id="260" r:id="rId9"/>
    <p:sldId id="261" r:id="rId10"/>
    <p:sldId id="275" r:id="rId11"/>
    <p:sldId id="267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74C0C7-8C87-4D5B-A969-2136A45F0381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2CC3243-7236-4C02-A341-AB1700A80C8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362200"/>
            <a:ext cx="38100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Best Practice “Quality over Quantity”</a:t>
            </a:r>
            <a:endParaRPr lang="en-US" dirty="0"/>
          </a:p>
        </p:txBody>
      </p:sp>
      <p:pic>
        <p:nvPicPr>
          <p:cNvPr id="5" name="Picture 5" descr="C:\Users\wmshearin551\Desktop\My Stuff\ACClogo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13"/>
            <a:ext cx="3236155" cy="11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Introducing at the College to Career Festival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844" y="1600200"/>
            <a:ext cx="58543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5" descr="C:\Users\wmshearin551\Desktop\My Stuff\ACClogo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386"/>
            <a:ext cx="2243036" cy="8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5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Events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/>
              <a:t>30 Advisory Meetings </a:t>
            </a:r>
          </a:p>
          <a:p>
            <a:r>
              <a:rPr lang="en-US" dirty="0" smtClean="0"/>
              <a:t>Career Fair</a:t>
            </a:r>
          </a:p>
          <a:p>
            <a:r>
              <a:rPr lang="en-US" dirty="0" smtClean="0"/>
              <a:t>Draft Day </a:t>
            </a:r>
          </a:p>
          <a:p>
            <a:r>
              <a:rPr lang="en-US" dirty="0" smtClean="0"/>
              <a:t>Made In Alamance </a:t>
            </a:r>
          </a:p>
          <a:p>
            <a:r>
              <a:rPr lang="en-US" dirty="0" smtClean="0"/>
              <a:t>Manufacturing </a:t>
            </a:r>
            <a:r>
              <a:rPr lang="en-US" dirty="0" smtClean="0"/>
              <a:t>Day </a:t>
            </a:r>
          </a:p>
          <a:p>
            <a:r>
              <a:rPr lang="en-US" dirty="0" smtClean="0"/>
              <a:t>Open House </a:t>
            </a:r>
          </a:p>
          <a:p>
            <a:r>
              <a:rPr lang="en-US" dirty="0" smtClean="0"/>
              <a:t>Girls Take Over Tech </a:t>
            </a:r>
          </a:p>
          <a:p>
            <a:r>
              <a:rPr lang="en-US" dirty="0" smtClean="0"/>
              <a:t>Career Accelerator Program (Apprenticeship) Meetings/Presentations    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9" name="Picture 5" descr="C:\Users\wmshearin551\Desktop\My Stuff\ACClogo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386"/>
            <a:ext cx="2243036" cy="8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5780"/>
            <a:ext cx="8229600" cy="4290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77163"/>
            <a:ext cx="2237426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9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Day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041" y="1417638"/>
            <a:ext cx="4040188" cy="470852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2018-19</a:t>
            </a:r>
          </a:p>
          <a:p>
            <a:pPr lvl="1"/>
            <a:r>
              <a:rPr lang="en-US" sz="2800" dirty="0" smtClean="0"/>
              <a:t>Industry</a:t>
            </a:r>
            <a:endParaRPr lang="en-US" sz="2800" dirty="0"/>
          </a:p>
          <a:p>
            <a:pPr lvl="1"/>
            <a:r>
              <a:rPr lang="en-US" sz="2800" dirty="0"/>
              <a:t>ABSS</a:t>
            </a:r>
          </a:p>
          <a:p>
            <a:pPr lvl="1"/>
            <a:r>
              <a:rPr lang="en-US" sz="2800" dirty="0"/>
              <a:t>ACC </a:t>
            </a:r>
          </a:p>
          <a:p>
            <a:pPr lvl="1"/>
            <a:r>
              <a:rPr lang="en-US" sz="2800" dirty="0"/>
              <a:t>CAP  </a:t>
            </a:r>
          </a:p>
          <a:p>
            <a:r>
              <a:rPr lang="en-US" sz="2800" dirty="0" smtClean="0"/>
              <a:t>2019-20</a:t>
            </a:r>
          </a:p>
          <a:p>
            <a:pPr lvl="1"/>
            <a:r>
              <a:rPr lang="en-US" sz="2800" dirty="0"/>
              <a:t>Combined Event @ ACC </a:t>
            </a:r>
            <a:endParaRPr lang="en-US" sz="2800" dirty="0" smtClean="0"/>
          </a:p>
          <a:p>
            <a:pPr lvl="1"/>
            <a:r>
              <a:rPr lang="en-US" sz="2800" dirty="0" smtClean="0"/>
              <a:t>Generated enrollments in 2020</a:t>
            </a:r>
            <a:endParaRPr lang="en-US" sz="28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865" y="392201"/>
            <a:ext cx="2237426" cy="82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449" y="1215233"/>
            <a:ext cx="4659891" cy="54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74638"/>
            <a:ext cx="4040188" cy="269345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79" y="350837"/>
            <a:ext cx="4041775" cy="269451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9" y="3581400"/>
            <a:ext cx="41148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73" y="3581400"/>
            <a:ext cx="412159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1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508" y="-227231"/>
            <a:ext cx="8229600" cy="1143000"/>
          </a:xfrm>
        </p:spPr>
        <p:txBody>
          <a:bodyPr/>
          <a:lstStyle/>
          <a:p>
            <a:r>
              <a:rPr lang="en-US" dirty="0" smtClean="0"/>
              <a:t>Industry Recruitment Events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13367" y="252348"/>
            <a:ext cx="2146083" cy="213086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2019</a:t>
            </a:r>
          </a:p>
          <a:p>
            <a:pPr lvl="1"/>
            <a:r>
              <a:rPr lang="en-US" dirty="0" smtClean="0"/>
              <a:t>Multiple Days </a:t>
            </a:r>
          </a:p>
          <a:p>
            <a:pPr lvl="2"/>
            <a:r>
              <a:rPr lang="en-US" dirty="0" smtClean="0"/>
              <a:t>Draft Day </a:t>
            </a:r>
          </a:p>
          <a:p>
            <a:pPr lvl="2"/>
            <a:r>
              <a:rPr lang="en-US" dirty="0" smtClean="0"/>
              <a:t>College Career Fair</a:t>
            </a:r>
          </a:p>
          <a:p>
            <a:pPr lvl="2"/>
            <a:r>
              <a:rPr lang="en-US" dirty="0" smtClean="0"/>
              <a:t>Program Recruitment Days</a:t>
            </a:r>
          </a:p>
          <a:p>
            <a:r>
              <a:rPr lang="en-US" dirty="0" smtClean="0"/>
              <a:t>2020</a:t>
            </a:r>
          </a:p>
          <a:p>
            <a:pPr lvl="1"/>
            <a:r>
              <a:rPr lang="en-US" dirty="0" smtClean="0"/>
              <a:t>Combined Event </a:t>
            </a:r>
          </a:p>
          <a:p>
            <a:pPr lvl="2"/>
            <a:r>
              <a:rPr lang="en-US" dirty="0" smtClean="0"/>
              <a:t>April 1</a:t>
            </a:r>
            <a:r>
              <a:rPr lang="en-US" baseline="30000" dirty="0" smtClean="0"/>
              <a:t>st</a:t>
            </a:r>
            <a:r>
              <a:rPr lang="en-US" dirty="0" smtClean="0"/>
              <a:t> 2020 10:00-2:00</a:t>
            </a:r>
          </a:p>
          <a:p>
            <a:pPr lvl="2"/>
            <a:r>
              <a:rPr lang="en-US" dirty="0" smtClean="0"/>
              <a:t>All Programs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34278"/>
            <a:ext cx="4041998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3" y="1027690"/>
            <a:ext cx="4041998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To Career Festival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2" y="1433617"/>
            <a:ext cx="8499556" cy="5105400"/>
          </a:xfrm>
        </p:spPr>
      </p:pic>
      <p:pic>
        <p:nvPicPr>
          <p:cNvPr id="7" name="Picture 5" descr="C:\Users\wmshearin551\Desktop\My Stuff\ACClogo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386"/>
            <a:ext cx="2243036" cy="8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43" y="381000"/>
            <a:ext cx="2859411" cy="17738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College to Career Festival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2019</a:t>
            </a:r>
          </a:p>
          <a:p>
            <a:pPr lvl="1"/>
            <a:r>
              <a:rPr lang="en-US" dirty="0" smtClean="0"/>
              <a:t>8 program areas</a:t>
            </a:r>
          </a:p>
          <a:p>
            <a:pPr lvl="1"/>
            <a:r>
              <a:rPr lang="en-US" dirty="0" smtClean="0"/>
              <a:t>15 Business and Industry Partners</a:t>
            </a:r>
          </a:p>
          <a:p>
            <a:pPr lvl="2"/>
            <a:r>
              <a:rPr lang="en-US" dirty="0" smtClean="0"/>
              <a:t>ABSS</a:t>
            </a:r>
          </a:p>
          <a:p>
            <a:pPr lvl="2"/>
            <a:r>
              <a:rPr lang="en-US" dirty="0" smtClean="0"/>
              <a:t>NC Works 	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2020</a:t>
            </a:r>
            <a:endParaRPr lang="en-US" dirty="0"/>
          </a:p>
          <a:p>
            <a:pPr lvl="1"/>
            <a:r>
              <a:rPr lang="en-US" dirty="0" smtClean="0"/>
              <a:t>40 Business and Industry partners expected </a:t>
            </a:r>
          </a:p>
          <a:p>
            <a:pPr lvl="2"/>
            <a:r>
              <a:rPr lang="en-US" dirty="0"/>
              <a:t>ABSS partnership</a:t>
            </a:r>
          </a:p>
          <a:p>
            <a:pPr lvl="2"/>
            <a:r>
              <a:rPr lang="en-US" dirty="0"/>
              <a:t>CAP partnership</a:t>
            </a:r>
          </a:p>
          <a:p>
            <a:pPr lvl="2"/>
            <a:r>
              <a:rPr lang="en-US" dirty="0" smtClean="0"/>
              <a:t>NC Works</a:t>
            </a:r>
          </a:p>
          <a:p>
            <a:pPr lvl="1"/>
            <a:r>
              <a:rPr lang="en-US" dirty="0" smtClean="0"/>
              <a:t>8 University partners </a:t>
            </a:r>
          </a:p>
          <a:p>
            <a:pPr lvl="1"/>
            <a:r>
              <a:rPr lang="en-US" dirty="0" smtClean="0"/>
              <a:t>Hands on Demos from all programs areas</a:t>
            </a:r>
          </a:p>
          <a:p>
            <a:pPr lvl="1"/>
            <a:r>
              <a:rPr lang="en-US" dirty="0" smtClean="0"/>
              <a:t>Ice Cream??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05" y="2246997"/>
            <a:ext cx="3498850" cy="197008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37" y="4338170"/>
            <a:ext cx="3504618" cy="23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-159940"/>
            <a:ext cx="8229600" cy="1143000"/>
          </a:xfrm>
        </p:spPr>
        <p:txBody>
          <a:bodyPr/>
          <a:lstStyle/>
          <a:p>
            <a:r>
              <a:rPr lang="en-US" dirty="0" smtClean="0"/>
              <a:t>Introducing Haw the River Otter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40" y="1119981"/>
            <a:ext cx="4115805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91" y="3954462"/>
            <a:ext cx="4115805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091" y="205581"/>
            <a:ext cx="2437805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04" y="3949586"/>
            <a:ext cx="41158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392</TotalTime>
  <Words>109</Words>
  <Application>Microsoft Office PowerPoint</Application>
  <PresentationFormat>On-screen Show (4:3)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Thatch</vt:lpstr>
      <vt:lpstr>Best Practice “Quality over Quantity”</vt:lpstr>
      <vt:lpstr>Typical Events </vt:lpstr>
      <vt:lpstr>PowerPoint Presentation</vt:lpstr>
      <vt:lpstr>Manufacturing Day </vt:lpstr>
      <vt:lpstr>PowerPoint Presentation</vt:lpstr>
      <vt:lpstr>Industry Recruitment Events </vt:lpstr>
      <vt:lpstr>College To Career Festival </vt:lpstr>
      <vt:lpstr> College to Career Festival </vt:lpstr>
      <vt:lpstr>Introducing Haw the River Otter </vt:lpstr>
      <vt:lpstr>Introducing at the College to Career Festival</vt:lpstr>
      <vt:lpstr>Questions?</vt:lpstr>
    </vt:vector>
  </TitlesOfParts>
  <Company>Alamance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Career and Technical Education Programs</dc:title>
  <dc:creator>support</dc:creator>
  <cp:lastModifiedBy>Justin Snyder</cp:lastModifiedBy>
  <cp:revision>23</cp:revision>
  <cp:lastPrinted>2017-05-24T16:25:58Z</cp:lastPrinted>
  <dcterms:created xsi:type="dcterms:W3CDTF">2017-05-24T15:58:57Z</dcterms:created>
  <dcterms:modified xsi:type="dcterms:W3CDTF">2020-01-22T14:24:43Z</dcterms:modified>
</cp:coreProperties>
</file>