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76" r:id="rId5"/>
  </p:sldMasterIdLst>
  <p:notesMasterIdLst>
    <p:notesMasterId r:id="rId20"/>
  </p:notesMasterIdLst>
  <p:handoutMasterIdLst>
    <p:handoutMasterId r:id="rId21"/>
  </p:handoutMasterIdLst>
  <p:sldIdLst>
    <p:sldId id="778" r:id="rId6"/>
    <p:sldId id="1651" r:id="rId7"/>
    <p:sldId id="1638" r:id="rId8"/>
    <p:sldId id="1176" r:id="rId9"/>
    <p:sldId id="1540" r:id="rId10"/>
    <p:sldId id="1124" r:id="rId11"/>
    <p:sldId id="1657" r:id="rId12"/>
    <p:sldId id="1703" r:id="rId13"/>
    <p:sldId id="1712" r:id="rId14"/>
    <p:sldId id="1710" r:id="rId15"/>
    <p:sldId id="1705" r:id="rId16"/>
    <p:sldId id="1706" r:id="rId17"/>
    <p:sldId id="1707" r:id="rId18"/>
    <p:sldId id="1240" r:id="rId19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  <a:srgbClr val="EFB620"/>
    <a:srgbClr val="05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CBD5C-5FE1-DEB1-1C3E-1C8EE45F146C}" v="51" dt="2023-03-14T19:43:54.674"/>
    <p1510:client id="{F6813476-1A34-4E3F-B121-6D3590CF6BF5}" v="6" dt="2023-03-13T18:39:16.199"/>
    <p1510:client id="{FF81D1E8-10E4-4D85-4BB8-AFE53CBE9999}" v="45" dt="2023-03-13T18:30:55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43" autoAdjust="0"/>
    <p:restoredTop sz="83196" autoAdjust="0"/>
  </p:normalViewPr>
  <p:slideViewPr>
    <p:cSldViewPr snapToGrid="0">
      <p:cViewPr varScale="1">
        <p:scale>
          <a:sx n="120" d="100"/>
          <a:sy n="120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i Coultas" userId="S::coultasp@nccommunitycolleges.edu::147af9a6-4e91-4300-93dc-f2a18c8371ce" providerId="AD" clId="Web-{FF81D1E8-10E4-4D85-4BB8-AFE53CBE9999}"/>
    <pc:docChg chg="addSld modSld">
      <pc:chgData name="Patti Coultas" userId="S::coultasp@nccommunitycolleges.edu::147af9a6-4e91-4300-93dc-f2a18c8371ce" providerId="AD" clId="Web-{FF81D1E8-10E4-4D85-4BB8-AFE53CBE9999}" dt="2023-03-13T18:30:55.674" v="56" actId="1076"/>
      <pc:docMkLst>
        <pc:docMk/>
      </pc:docMkLst>
      <pc:sldChg chg="addSp delSp modSp add replId modNotes">
        <pc:chgData name="Patti Coultas" userId="S::coultasp@nccommunitycolleges.edu::147af9a6-4e91-4300-93dc-f2a18c8371ce" providerId="AD" clId="Web-{FF81D1E8-10E4-4D85-4BB8-AFE53CBE9999}" dt="2023-03-13T18:30:55.674" v="56" actId="1076"/>
        <pc:sldMkLst>
          <pc:docMk/>
          <pc:sldMk cId="1409764732" sldId="1711"/>
        </pc:sldMkLst>
        <pc:spChg chg="mod">
          <ac:chgData name="Patti Coultas" userId="S::coultasp@nccommunitycolleges.edu::147af9a6-4e91-4300-93dc-f2a18c8371ce" providerId="AD" clId="Web-{FF81D1E8-10E4-4D85-4BB8-AFE53CBE9999}" dt="2023-03-13T18:28:49.826" v="17" actId="20577"/>
          <ac:spMkLst>
            <pc:docMk/>
            <pc:sldMk cId="1409764732" sldId="1711"/>
            <ac:spMk id="2" creationId="{00000000-0000-0000-0000-000000000000}"/>
          </ac:spMkLst>
        </pc:spChg>
        <pc:spChg chg="mod">
          <ac:chgData name="Patti Coultas" userId="S::coultasp@nccommunitycolleges.edu::147af9a6-4e91-4300-93dc-f2a18c8371ce" providerId="AD" clId="Web-{FF81D1E8-10E4-4D85-4BB8-AFE53CBE9999}" dt="2023-03-13T18:29:10.733" v="28" actId="20577"/>
          <ac:spMkLst>
            <pc:docMk/>
            <pc:sldMk cId="1409764732" sldId="1711"/>
            <ac:spMk id="3" creationId="{00000000-0000-0000-0000-000000000000}"/>
          </ac:spMkLst>
        </pc:spChg>
        <pc:spChg chg="mod">
          <ac:chgData name="Patti Coultas" userId="S::coultasp@nccommunitycolleges.edu::147af9a6-4e91-4300-93dc-f2a18c8371ce" providerId="AD" clId="Web-{FF81D1E8-10E4-4D85-4BB8-AFE53CBE9999}" dt="2023-03-13T18:28:38.466" v="7" actId="20577"/>
          <ac:spMkLst>
            <pc:docMk/>
            <pc:sldMk cId="1409764732" sldId="1711"/>
            <ac:spMk id="4" creationId="{CC77DF52-8C6A-4C19-C9DD-3EEA7991CF00}"/>
          </ac:spMkLst>
        </pc:spChg>
        <pc:picChg chg="add mod">
          <ac:chgData name="Patti Coultas" userId="S::coultasp@nccommunitycolleges.edu::147af9a6-4e91-4300-93dc-f2a18c8371ce" providerId="AD" clId="Web-{FF81D1E8-10E4-4D85-4BB8-AFE53CBE9999}" dt="2023-03-13T18:30:13.516" v="54" actId="14100"/>
          <ac:picMkLst>
            <pc:docMk/>
            <pc:sldMk cId="1409764732" sldId="1711"/>
            <ac:picMk id="5" creationId="{ABEB7675-CB8A-E27E-FE23-D22E96C83453}"/>
          </ac:picMkLst>
        </pc:picChg>
        <pc:picChg chg="add mod">
          <ac:chgData name="Patti Coultas" userId="S::coultasp@nccommunitycolleges.edu::147af9a6-4e91-4300-93dc-f2a18c8371ce" providerId="AD" clId="Web-{FF81D1E8-10E4-4D85-4BB8-AFE53CBE9999}" dt="2023-03-13T18:30:55.674" v="56" actId="1076"/>
          <ac:picMkLst>
            <pc:docMk/>
            <pc:sldMk cId="1409764732" sldId="1711"/>
            <ac:picMk id="6" creationId="{A6958CC8-53CA-6A81-BFE1-B4AD5EB9B26F}"/>
          </ac:picMkLst>
        </pc:picChg>
        <pc:picChg chg="del">
          <ac:chgData name="Patti Coultas" userId="S::coultasp@nccommunitycolleges.edu::147af9a6-4e91-4300-93dc-f2a18c8371ce" providerId="AD" clId="Web-{FF81D1E8-10E4-4D85-4BB8-AFE53CBE9999}" dt="2023-03-13T18:30:04.875" v="51"/>
          <ac:picMkLst>
            <pc:docMk/>
            <pc:sldMk cId="1409764732" sldId="1711"/>
            <ac:picMk id="8" creationId="{2F61BD9C-067C-4427-CB7F-62A55597164E}"/>
          </ac:picMkLst>
        </pc:picChg>
      </pc:sldChg>
    </pc:docChg>
  </pc:docChgLst>
  <pc:docChgLst>
    <pc:chgData name="Patti Coultas" userId="S::coultasp@nccommunitycolleges.edu::147af9a6-4e91-4300-93dc-f2a18c8371ce" providerId="AD" clId="Web-{7ACCBD5C-5FE1-DEB1-1C3E-1C8EE45F146C}"/>
    <pc:docChg chg="addSld modSld">
      <pc:chgData name="Patti Coultas" userId="S::coultasp@nccommunitycolleges.edu::147af9a6-4e91-4300-93dc-f2a18c8371ce" providerId="AD" clId="Web-{7ACCBD5C-5FE1-DEB1-1C3E-1C8EE45F146C}" dt="2023-03-14T19:43:54.674" v="44" actId="20577"/>
      <pc:docMkLst>
        <pc:docMk/>
      </pc:docMkLst>
      <pc:sldChg chg="modSp">
        <pc:chgData name="Patti Coultas" userId="S::coultasp@nccommunitycolleges.edu::147af9a6-4e91-4300-93dc-f2a18c8371ce" providerId="AD" clId="Web-{7ACCBD5C-5FE1-DEB1-1C3E-1C8EE45F146C}" dt="2023-03-14T19:40:44.544" v="19" actId="20577"/>
        <pc:sldMkLst>
          <pc:docMk/>
          <pc:sldMk cId="3629779601" sldId="1703"/>
        </pc:sldMkLst>
        <pc:spChg chg="mod">
          <ac:chgData name="Patti Coultas" userId="S::coultasp@nccommunitycolleges.edu::147af9a6-4e91-4300-93dc-f2a18c8371ce" providerId="AD" clId="Web-{7ACCBD5C-5FE1-DEB1-1C3E-1C8EE45F146C}" dt="2023-03-14T19:40:44.544" v="19" actId="20577"/>
          <ac:spMkLst>
            <pc:docMk/>
            <pc:sldMk cId="3629779601" sldId="1703"/>
            <ac:spMk id="3" creationId="{00000000-0000-0000-0000-000000000000}"/>
          </ac:spMkLst>
        </pc:spChg>
      </pc:sldChg>
      <pc:sldChg chg="addSp delSp modSp">
        <pc:chgData name="Patti Coultas" userId="S::coultasp@nccommunitycolleges.edu::147af9a6-4e91-4300-93dc-f2a18c8371ce" providerId="AD" clId="Web-{7ACCBD5C-5FE1-DEB1-1C3E-1C8EE45F146C}" dt="2023-03-14T19:42:47.969" v="27" actId="14100"/>
        <pc:sldMkLst>
          <pc:docMk/>
          <pc:sldMk cId="25653708" sldId="1710"/>
        </pc:sldMkLst>
        <pc:spChg chg="mod">
          <ac:chgData name="Patti Coultas" userId="S::coultasp@nccommunitycolleges.edu::147af9a6-4e91-4300-93dc-f2a18c8371ce" providerId="AD" clId="Web-{7ACCBD5C-5FE1-DEB1-1C3E-1C8EE45F146C}" dt="2023-03-14T19:42:44.984" v="26" actId="1076"/>
          <ac:spMkLst>
            <pc:docMk/>
            <pc:sldMk cId="25653708" sldId="1710"/>
            <ac:spMk id="2" creationId="{00000000-0000-0000-0000-000000000000}"/>
          </ac:spMkLst>
        </pc:spChg>
        <pc:spChg chg="mod">
          <ac:chgData name="Patti Coultas" userId="S::coultasp@nccommunitycolleges.edu::147af9a6-4e91-4300-93dc-f2a18c8371ce" providerId="AD" clId="Web-{7ACCBD5C-5FE1-DEB1-1C3E-1C8EE45F146C}" dt="2023-03-14T19:42:41.250" v="25" actId="1076"/>
          <ac:spMkLst>
            <pc:docMk/>
            <pc:sldMk cId="25653708" sldId="1710"/>
            <ac:spMk id="3" creationId="{00000000-0000-0000-0000-000000000000}"/>
          </ac:spMkLst>
        </pc:spChg>
        <pc:picChg chg="add mod modCrop">
          <ac:chgData name="Patti Coultas" userId="S::coultasp@nccommunitycolleges.edu::147af9a6-4e91-4300-93dc-f2a18c8371ce" providerId="AD" clId="Web-{7ACCBD5C-5FE1-DEB1-1C3E-1C8EE45F146C}" dt="2023-03-14T19:42:47.969" v="27" actId="14100"/>
          <ac:picMkLst>
            <pc:docMk/>
            <pc:sldMk cId="25653708" sldId="1710"/>
            <ac:picMk id="5" creationId="{5FC89555-ABD9-B3C8-C405-0355B8E49232}"/>
          </ac:picMkLst>
        </pc:picChg>
        <pc:picChg chg="del">
          <ac:chgData name="Patti Coultas" userId="S::coultasp@nccommunitycolleges.edu::147af9a6-4e91-4300-93dc-f2a18c8371ce" providerId="AD" clId="Web-{7ACCBD5C-5FE1-DEB1-1C3E-1C8EE45F146C}" dt="2023-03-14T19:39:28.010" v="0"/>
          <ac:picMkLst>
            <pc:docMk/>
            <pc:sldMk cId="25653708" sldId="1710"/>
            <ac:picMk id="1026" creationId="{1A18036E-2E1C-E788-149B-22075CD43786}"/>
          </ac:picMkLst>
        </pc:picChg>
      </pc:sldChg>
      <pc:sldChg chg="delSp modSp add replId">
        <pc:chgData name="Patti Coultas" userId="S::coultasp@nccommunitycolleges.edu::147af9a6-4e91-4300-93dc-f2a18c8371ce" providerId="AD" clId="Web-{7ACCBD5C-5FE1-DEB1-1C3E-1C8EE45F146C}" dt="2023-03-14T19:43:54.674" v="44" actId="20577"/>
        <pc:sldMkLst>
          <pc:docMk/>
          <pc:sldMk cId="2221587964" sldId="1712"/>
        </pc:sldMkLst>
        <pc:spChg chg="mod">
          <ac:chgData name="Patti Coultas" userId="S::coultasp@nccommunitycolleges.edu::147af9a6-4e91-4300-93dc-f2a18c8371ce" providerId="AD" clId="Web-{7ACCBD5C-5FE1-DEB1-1C3E-1C8EE45F146C}" dt="2023-03-14T19:43:25.657" v="32" actId="20577"/>
          <ac:spMkLst>
            <pc:docMk/>
            <pc:sldMk cId="2221587964" sldId="1712"/>
            <ac:spMk id="2" creationId="{00000000-0000-0000-0000-000000000000}"/>
          </ac:spMkLst>
        </pc:spChg>
        <pc:spChg chg="mod">
          <ac:chgData name="Patti Coultas" userId="S::coultasp@nccommunitycolleges.edu::147af9a6-4e91-4300-93dc-f2a18c8371ce" providerId="AD" clId="Web-{7ACCBD5C-5FE1-DEB1-1C3E-1C8EE45F146C}" dt="2023-03-14T19:43:38.455" v="37" actId="20577"/>
          <ac:spMkLst>
            <pc:docMk/>
            <pc:sldMk cId="2221587964" sldId="1712"/>
            <ac:spMk id="3" creationId="{00000000-0000-0000-0000-000000000000}"/>
          </ac:spMkLst>
        </pc:spChg>
        <pc:spChg chg="mod">
          <ac:chgData name="Patti Coultas" userId="S::coultasp@nccommunitycolleges.edu::147af9a6-4e91-4300-93dc-f2a18c8371ce" providerId="AD" clId="Web-{7ACCBD5C-5FE1-DEB1-1C3E-1C8EE45F146C}" dt="2023-03-14T19:43:54.674" v="44" actId="20577"/>
          <ac:spMkLst>
            <pc:docMk/>
            <pc:sldMk cId="2221587964" sldId="1712"/>
            <ac:spMk id="4" creationId="{CC77DF52-8C6A-4C19-C9DD-3EEA7991CF00}"/>
          </ac:spMkLst>
        </pc:spChg>
        <pc:picChg chg="del">
          <ac:chgData name="Patti Coultas" userId="S::coultasp@nccommunitycolleges.edu::147af9a6-4e91-4300-93dc-f2a18c8371ce" providerId="AD" clId="Web-{7ACCBD5C-5FE1-DEB1-1C3E-1C8EE45F146C}" dt="2023-03-14T19:43:17.735" v="29"/>
          <ac:picMkLst>
            <pc:docMk/>
            <pc:sldMk cId="2221587964" sldId="1712"/>
            <ac:picMk id="9" creationId="{EA860A92-BE56-C523-0777-DA2F3B3639D4}"/>
          </ac:picMkLst>
        </pc:picChg>
      </pc:sldChg>
    </pc:docChg>
  </pc:docChgLst>
  <pc:docChgLst>
    <pc:chgData name="Patti Coultas" userId="147af9a6-4e91-4300-93dc-f2a18c8371ce" providerId="ADAL" clId="{F6813476-1A34-4E3F-B121-6D3590CF6BF5}"/>
    <pc:docChg chg="modSld">
      <pc:chgData name="Patti Coultas" userId="147af9a6-4e91-4300-93dc-f2a18c8371ce" providerId="ADAL" clId="{F6813476-1A34-4E3F-B121-6D3590CF6BF5}" dt="2023-03-13T18:39:56.757" v="83" actId="1076"/>
      <pc:docMkLst>
        <pc:docMk/>
      </pc:docMkLst>
      <pc:sldChg chg="addSp modSp mod">
        <pc:chgData name="Patti Coultas" userId="147af9a6-4e91-4300-93dc-f2a18c8371ce" providerId="ADAL" clId="{F6813476-1A34-4E3F-B121-6D3590CF6BF5}" dt="2023-03-13T18:39:56.757" v="83" actId="1076"/>
        <pc:sldMkLst>
          <pc:docMk/>
          <pc:sldMk cId="25653708" sldId="1710"/>
        </pc:sldMkLst>
        <pc:spChg chg="mod">
          <ac:chgData name="Patti Coultas" userId="147af9a6-4e91-4300-93dc-f2a18c8371ce" providerId="ADAL" clId="{F6813476-1A34-4E3F-B121-6D3590CF6BF5}" dt="2023-03-13T18:39:56.757" v="83" actId="1076"/>
          <ac:spMkLst>
            <pc:docMk/>
            <pc:sldMk cId="25653708" sldId="1710"/>
            <ac:spMk id="2" creationId="{00000000-0000-0000-0000-000000000000}"/>
          </ac:spMkLst>
        </pc:spChg>
        <pc:spChg chg="mod">
          <ac:chgData name="Patti Coultas" userId="147af9a6-4e91-4300-93dc-f2a18c8371ce" providerId="ADAL" clId="{F6813476-1A34-4E3F-B121-6D3590CF6BF5}" dt="2023-03-13T18:39:54.045" v="82" actId="1076"/>
          <ac:spMkLst>
            <pc:docMk/>
            <pc:sldMk cId="25653708" sldId="1710"/>
            <ac:spMk id="3" creationId="{00000000-0000-0000-0000-000000000000}"/>
          </ac:spMkLst>
        </pc:spChg>
        <pc:picChg chg="add mod">
          <ac:chgData name="Patti Coultas" userId="147af9a6-4e91-4300-93dc-f2a18c8371ce" providerId="ADAL" clId="{F6813476-1A34-4E3F-B121-6D3590CF6BF5}" dt="2023-03-13T18:39:16.182" v="11" actId="1076"/>
          <ac:picMkLst>
            <pc:docMk/>
            <pc:sldMk cId="25653708" sldId="1710"/>
            <ac:picMk id="1026" creationId="{1A18036E-2E1C-E788-149B-22075CD43786}"/>
          </ac:picMkLst>
        </pc:picChg>
      </pc:sldChg>
      <pc:sldChg chg="modSp mod">
        <pc:chgData name="Patti Coultas" userId="147af9a6-4e91-4300-93dc-f2a18c8371ce" providerId="ADAL" clId="{F6813476-1A34-4E3F-B121-6D3590CF6BF5}" dt="2023-03-13T18:31:47.448" v="5" actId="14100"/>
        <pc:sldMkLst>
          <pc:docMk/>
          <pc:sldMk cId="1409764732" sldId="1711"/>
        </pc:sldMkLst>
        <pc:picChg chg="mod modCrop">
          <ac:chgData name="Patti Coultas" userId="147af9a6-4e91-4300-93dc-f2a18c8371ce" providerId="ADAL" clId="{F6813476-1A34-4E3F-B121-6D3590CF6BF5}" dt="2023-03-13T18:31:47.448" v="5" actId="14100"/>
          <ac:picMkLst>
            <pc:docMk/>
            <pc:sldMk cId="1409764732" sldId="1711"/>
            <ac:picMk id="6" creationId="{A6958CC8-53CA-6A81-BFE1-B4AD5EB9B26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B94E0-6142-4D42-A25A-B1596C2BF75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41CC0-F150-4E37-81CD-6FAC9303347E}">
      <dgm:prSet phldrT="[Text]"/>
      <dgm:spPr/>
      <dgm:t>
        <a:bodyPr/>
        <a:lstStyle/>
        <a:p>
          <a:r>
            <a:rPr lang="en-US" dirty="0"/>
            <a:t>Bob Witchger</a:t>
          </a:r>
        </a:p>
      </dgm:t>
    </dgm:pt>
    <dgm:pt modelId="{9DAFB2A7-5FB5-4F09-A7FF-EBF9FDD7192A}" type="parTrans" cxnId="{396620E0-28FD-4D88-8DB0-849E54B9D3A1}">
      <dgm:prSet/>
      <dgm:spPr/>
      <dgm:t>
        <a:bodyPr/>
        <a:lstStyle/>
        <a:p>
          <a:endParaRPr lang="en-US"/>
        </a:p>
      </dgm:t>
    </dgm:pt>
    <dgm:pt modelId="{6B32DB71-E2D6-46DF-AE49-CF5C32744BE2}" type="sibTrans" cxnId="{396620E0-28FD-4D88-8DB0-849E54B9D3A1}">
      <dgm:prSet/>
      <dgm:spPr/>
      <dgm:t>
        <a:bodyPr/>
        <a:lstStyle/>
        <a:p>
          <a:endParaRPr lang="en-US"/>
        </a:p>
      </dgm:t>
    </dgm:pt>
    <dgm:pt modelId="{F971C0E7-F877-4636-BEBA-D30CDC7746C5}">
      <dgm:prSet phldrT="[Text]"/>
      <dgm:spPr/>
      <dgm:t>
        <a:bodyPr/>
        <a:lstStyle/>
        <a:p>
          <a:r>
            <a:rPr lang="en-US" dirty="0"/>
            <a:t>Tony </a:t>
          </a:r>
          <a:br>
            <a:rPr lang="en-US" dirty="0"/>
          </a:br>
          <a:r>
            <a:rPr lang="en-US" dirty="0"/>
            <a:t>Reggi</a:t>
          </a:r>
        </a:p>
      </dgm:t>
    </dgm:pt>
    <dgm:pt modelId="{152EB26E-5108-4F37-9BE9-C3D7C92DF248}" type="parTrans" cxnId="{36FA1F3D-9EFA-47A7-B87D-D3261E4D53D0}">
      <dgm:prSet/>
      <dgm:spPr/>
      <dgm:t>
        <a:bodyPr/>
        <a:lstStyle/>
        <a:p>
          <a:endParaRPr lang="en-US"/>
        </a:p>
      </dgm:t>
    </dgm:pt>
    <dgm:pt modelId="{35A27956-206F-4CD5-85D3-7E8F83158435}" type="sibTrans" cxnId="{36FA1F3D-9EFA-47A7-B87D-D3261E4D53D0}">
      <dgm:prSet/>
      <dgm:spPr/>
      <dgm:t>
        <a:bodyPr/>
        <a:lstStyle/>
        <a:p>
          <a:endParaRPr lang="en-US"/>
        </a:p>
      </dgm:t>
    </dgm:pt>
    <dgm:pt modelId="{802C5A5E-268D-4C44-B1CB-528B5141253C}">
      <dgm:prSet phldrT="[Text]"/>
      <dgm:spPr/>
      <dgm:t>
        <a:bodyPr/>
        <a:lstStyle/>
        <a:p>
          <a:r>
            <a:rPr lang="en-US" dirty="0"/>
            <a:t>Patti Coultas</a:t>
          </a:r>
        </a:p>
      </dgm:t>
    </dgm:pt>
    <dgm:pt modelId="{8BBE0DFC-471B-491F-ABDE-3237D40D57BF}" type="parTrans" cxnId="{32504AC5-8308-4DCD-8747-61EB973876DA}">
      <dgm:prSet/>
      <dgm:spPr/>
      <dgm:t>
        <a:bodyPr/>
        <a:lstStyle/>
        <a:p>
          <a:endParaRPr lang="en-US"/>
        </a:p>
      </dgm:t>
    </dgm:pt>
    <dgm:pt modelId="{5ED36A2C-A23D-475F-B013-6BADCA0411E9}" type="sibTrans" cxnId="{32504AC5-8308-4DCD-8747-61EB973876DA}">
      <dgm:prSet/>
      <dgm:spPr/>
      <dgm:t>
        <a:bodyPr/>
        <a:lstStyle/>
        <a:p>
          <a:endParaRPr lang="en-US"/>
        </a:p>
      </dgm:t>
    </dgm:pt>
    <dgm:pt modelId="{D1D8622C-E34C-47D5-ACE6-36634023FEF1}">
      <dgm:prSet/>
      <dgm:spPr/>
      <dgm:t>
        <a:bodyPr/>
        <a:lstStyle/>
        <a:p>
          <a:r>
            <a:rPr lang="en-US" dirty="0"/>
            <a:t>Mary Olvera</a:t>
          </a:r>
        </a:p>
      </dgm:t>
    </dgm:pt>
    <dgm:pt modelId="{E1D66426-6FD0-49BA-8D34-DDEE330291F8}" type="parTrans" cxnId="{5571A2D0-DE44-44C6-8E2A-7CFC68A18808}">
      <dgm:prSet/>
      <dgm:spPr/>
      <dgm:t>
        <a:bodyPr/>
        <a:lstStyle/>
        <a:p>
          <a:endParaRPr lang="en-US"/>
        </a:p>
      </dgm:t>
    </dgm:pt>
    <dgm:pt modelId="{B83D9F7A-9BA3-4681-BB5C-6C4D10EF11C7}" type="sibTrans" cxnId="{5571A2D0-DE44-44C6-8E2A-7CFC68A18808}">
      <dgm:prSet/>
      <dgm:spPr/>
      <dgm:t>
        <a:bodyPr/>
        <a:lstStyle/>
        <a:p>
          <a:endParaRPr lang="en-US"/>
        </a:p>
      </dgm:t>
    </dgm:pt>
    <dgm:pt modelId="{B782E1AC-E3E0-48F7-8127-40611DCBD550}">
      <dgm:prSet/>
      <dgm:spPr/>
      <dgm:t>
        <a:bodyPr/>
        <a:lstStyle/>
        <a:p>
          <a:r>
            <a:rPr lang="en-US" dirty="0"/>
            <a:t>Anne Bacon</a:t>
          </a:r>
        </a:p>
      </dgm:t>
    </dgm:pt>
    <dgm:pt modelId="{BD77985F-5C44-4332-A88D-A084307EED5D}" type="parTrans" cxnId="{F457A5DF-5D77-4778-868C-60A069A72517}">
      <dgm:prSet/>
      <dgm:spPr/>
      <dgm:t>
        <a:bodyPr/>
        <a:lstStyle/>
        <a:p>
          <a:endParaRPr lang="en-US"/>
        </a:p>
      </dgm:t>
    </dgm:pt>
    <dgm:pt modelId="{FB46BE91-76AB-4830-A9C2-3431E497F567}" type="sibTrans" cxnId="{F457A5DF-5D77-4778-868C-60A069A72517}">
      <dgm:prSet/>
      <dgm:spPr/>
      <dgm:t>
        <a:bodyPr/>
        <a:lstStyle/>
        <a:p>
          <a:endParaRPr lang="en-US"/>
        </a:p>
      </dgm:t>
    </dgm:pt>
    <dgm:pt modelId="{2D82CAB0-23F6-4755-8E50-2C47A34D7695}">
      <dgm:prSet/>
      <dgm:spPr/>
      <dgm:t>
        <a:bodyPr/>
        <a:lstStyle/>
        <a:p>
          <a:r>
            <a:rPr lang="en-US" dirty="0"/>
            <a:t>Darice McDougald</a:t>
          </a:r>
        </a:p>
      </dgm:t>
    </dgm:pt>
    <dgm:pt modelId="{949D640C-65C1-400D-985B-97B6A330B6A5}" type="parTrans" cxnId="{2B73CD8E-AF6E-49DA-A2D9-E89F8829A30D}">
      <dgm:prSet/>
      <dgm:spPr/>
      <dgm:t>
        <a:bodyPr/>
        <a:lstStyle/>
        <a:p>
          <a:endParaRPr lang="en-US"/>
        </a:p>
      </dgm:t>
    </dgm:pt>
    <dgm:pt modelId="{7D51842E-720F-4BB1-87A8-E277DBB027CC}" type="sibTrans" cxnId="{2B73CD8E-AF6E-49DA-A2D9-E89F8829A30D}">
      <dgm:prSet/>
      <dgm:spPr/>
      <dgm:t>
        <a:bodyPr/>
        <a:lstStyle/>
        <a:p>
          <a:endParaRPr lang="en-US"/>
        </a:p>
      </dgm:t>
    </dgm:pt>
    <dgm:pt modelId="{6121D8CF-BC28-4E0A-80D0-B0B498B79F20}">
      <dgm:prSet/>
      <dgm:spPr/>
      <dgm:t>
        <a:bodyPr/>
        <a:lstStyle/>
        <a:p>
          <a:r>
            <a:rPr lang="en-US" dirty="0"/>
            <a:t>Lane Freeman</a:t>
          </a:r>
        </a:p>
      </dgm:t>
    </dgm:pt>
    <dgm:pt modelId="{4BFB067D-7D57-4B37-9653-67173E3FAD0D}" type="parTrans" cxnId="{9858E59F-F450-4F88-8D86-B5BDE8A9B6B7}">
      <dgm:prSet/>
      <dgm:spPr/>
      <dgm:t>
        <a:bodyPr/>
        <a:lstStyle/>
        <a:p>
          <a:endParaRPr lang="en-US"/>
        </a:p>
      </dgm:t>
    </dgm:pt>
    <dgm:pt modelId="{208FFD55-933A-4C59-AB1C-5481FA6F489F}" type="sibTrans" cxnId="{9858E59F-F450-4F88-8D86-B5BDE8A9B6B7}">
      <dgm:prSet/>
      <dgm:spPr/>
      <dgm:t>
        <a:bodyPr/>
        <a:lstStyle/>
        <a:p>
          <a:endParaRPr lang="en-US"/>
        </a:p>
      </dgm:t>
    </dgm:pt>
    <dgm:pt modelId="{D412D4E5-3B38-4D79-AF3D-D1DE80D2040A}">
      <dgm:prSet/>
      <dgm:spPr/>
      <dgm:t>
        <a:bodyPr/>
        <a:lstStyle/>
        <a:p>
          <a:r>
            <a:rPr lang="en-US" dirty="0"/>
            <a:t>Aaron Mabe</a:t>
          </a:r>
        </a:p>
      </dgm:t>
    </dgm:pt>
    <dgm:pt modelId="{20896EF7-D2EC-4E17-99C1-1F6DA815458F}" type="parTrans" cxnId="{9C408915-7370-43B3-BEA0-D856E1461F64}">
      <dgm:prSet/>
      <dgm:spPr/>
      <dgm:t>
        <a:bodyPr/>
        <a:lstStyle/>
        <a:p>
          <a:endParaRPr lang="en-US"/>
        </a:p>
      </dgm:t>
    </dgm:pt>
    <dgm:pt modelId="{8F2104D0-FC5E-41DC-A408-4E2B554A51A1}" type="sibTrans" cxnId="{9C408915-7370-43B3-BEA0-D856E1461F64}">
      <dgm:prSet/>
      <dgm:spPr/>
      <dgm:t>
        <a:bodyPr/>
        <a:lstStyle/>
        <a:p>
          <a:endParaRPr lang="en-US"/>
        </a:p>
      </dgm:t>
    </dgm:pt>
    <dgm:pt modelId="{4AAC2C16-56CE-4740-8F1A-AB98134D9F6D}" type="pres">
      <dgm:prSet presAssocID="{7FBB94E0-6142-4D42-A25A-B1596C2BF751}" presName="Name0" presStyleCnt="0">
        <dgm:presLayoutVars>
          <dgm:dir/>
          <dgm:resizeHandles/>
        </dgm:presLayoutVars>
      </dgm:prSet>
      <dgm:spPr/>
    </dgm:pt>
    <dgm:pt modelId="{38193D5D-09DA-4C6C-AFB1-73729A14F521}" type="pres">
      <dgm:prSet presAssocID="{52D41CC0-F150-4E37-81CD-6FAC9303347E}" presName="composite" presStyleCnt="0"/>
      <dgm:spPr/>
    </dgm:pt>
    <dgm:pt modelId="{6BDAABB8-2AA4-4F88-996E-452142678289}" type="pres">
      <dgm:prSet presAssocID="{52D41CC0-F150-4E37-81CD-6FAC9303347E}" presName="rect1" presStyleLbl="b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</dgm:spPr>
    </dgm:pt>
    <dgm:pt modelId="{37386651-78AB-413D-BB3A-574FE92F3013}" type="pres">
      <dgm:prSet presAssocID="{52D41CC0-F150-4E37-81CD-6FAC9303347E}" presName="rect2" presStyleLbl="node1" presStyleIdx="0" presStyleCnt="8">
        <dgm:presLayoutVars>
          <dgm:bulletEnabled val="1"/>
        </dgm:presLayoutVars>
      </dgm:prSet>
      <dgm:spPr/>
    </dgm:pt>
    <dgm:pt modelId="{C94C2EE6-E9BD-4A94-B6CF-39271400F88A}" type="pres">
      <dgm:prSet presAssocID="{6B32DB71-E2D6-46DF-AE49-CF5C32744BE2}" presName="sibTrans" presStyleCnt="0"/>
      <dgm:spPr/>
    </dgm:pt>
    <dgm:pt modelId="{A4669467-6A6E-474F-B663-70EFE153315F}" type="pres">
      <dgm:prSet presAssocID="{F971C0E7-F877-4636-BEBA-D30CDC7746C5}" presName="composite" presStyleCnt="0"/>
      <dgm:spPr/>
    </dgm:pt>
    <dgm:pt modelId="{CBDB2A70-59D7-4EFE-9450-E918992B660E}" type="pres">
      <dgm:prSet presAssocID="{F971C0E7-F877-4636-BEBA-D30CDC7746C5}" presName="rect1" presStyleLbl="bgImgPlace1" presStyleIdx="1" presStyleCnt="8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1994CC4A-464B-47E5-B360-1A69B10CA14F}" type="pres">
      <dgm:prSet presAssocID="{F971C0E7-F877-4636-BEBA-D30CDC7746C5}" presName="rect2" presStyleLbl="node1" presStyleIdx="1" presStyleCnt="8">
        <dgm:presLayoutVars>
          <dgm:bulletEnabled val="1"/>
        </dgm:presLayoutVars>
      </dgm:prSet>
      <dgm:spPr/>
    </dgm:pt>
    <dgm:pt modelId="{47B2F54C-9BF4-41BA-8FC2-EB0BE7742BD4}" type="pres">
      <dgm:prSet presAssocID="{35A27956-206F-4CD5-85D3-7E8F83158435}" presName="sibTrans" presStyleCnt="0"/>
      <dgm:spPr/>
    </dgm:pt>
    <dgm:pt modelId="{E5B21C3C-B8DA-47CC-B6F7-F55C3FBC3066}" type="pres">
      <dgm:prSet presAssocID="{802C5A5E-268D-4C44-B1CB-528B5141253C}" presName="composite" presStyleCnt="0"/>
      <dgm:spPr/>
    </dgm:pt>
    <dgm:pt modelId="{C9F9C7EC-F043-421A-92C5-4CCF5C10828C}" type="pres">
      <dgm:prSet presAssocID="{802C5A5E-268D-4C44-B1CB-528B5141253C}" presName="rect1" presStyleLbl="b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</dgm:spPr>
    </dgm:pt>
    <dgm:pt modelId="{4BC6A1AC-0EF9-401A-9B68-AB1371D3A9D9}" type="pres">
      <dgm:prSet presAssocID="{802C5A5E-268D-4C44-B1CB-528B5141253C}" presName="rect2" presStyleLbl="node1" presStyleIdx="2" presStyleCnt="8">
        <dgm:presLayoutVars>
          <dgm:bulletEnabled val="1"/>
        </dgm:presLayoutVars>
      </dgm:prSet>
      <dgm:spPr/>
    </dgm:pt>
    <dgm:pt modelId="{80770AC2-152D-456E-8D3B-9A526E3C300C}" type="pres">
      <dgm:prSet presAssocID="{5ED36A2C-A23D-475F-B013-6BADCA0411E9}" presName="sibTrans" presStyleCnt="0"/>
      <dgm:spPr/>
    </dgm:pt>
    <dgm:pt modelId="{BB569BB3-B913-4DA2-9F18-E76E5E016156}" type="pres">
      <dgm:prSet presAssocID="{D1D8622C-E34C-47D5-ACE6-36634023FEF1}" presName="composite" presStyleCnt="0"/>
      <dgm:spPr/>
    </dgm:pt>
    <dgm:pt modelId="{379BCA74-A990-4CC6-A183-729A0A933E4C}" type="pres">
      <dgm:prSet presAssocID="{D1D8622C-E34C-47D5-ACE6-36634023FEF1}" presName="rect1" presStyleLbl="b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</dgm:spPr>
    </dgm:pt>
    <dgm:pt modelId="{98FA4C8E-675E-4927-97C8-54CE5945645D}" type="pres">
      <dgm:prSet presAssocID="{D1D8622C-E34C-47D5-ACE6-36634023FEF1}" presName="rect2" presStyleLbl="node1" presStyleIdx="3" presStyleCnt="8">
        <dgm:presLayoutVars>
          <dgm:bulletEnabled val="1"/>
        </dgm:presLayoutVars>
      </dgm:prSet>
      <dgm:spPr/>
    </dgm:pt>
    <dgm:pt modelId="{A645C84F-8C18-484E-80C4-4A8A1B1BDF03}" type="pres">
      <dgm:prSet presAssocID="{B83D9F7A-9BA3-4681-BB5C-6C4D10EF11C7}" presName="sibTrans" presStyleCnt="0"/>
      <dgm:spPr/>
    </dgm:pt>
    <dgm:pt modelId="{51E2BD3B-6611-4B0D-839F-36EDC9CD80FA}" type="pres">
      <dgm:prSet presAssocID="{B782E1AC-E3E0-48F7-8127-40611DCBD550}" presName="composite" presStyleCnt="0"/>
      <dgm:spPr/>
    </dgm:pt>
    <dgm:pt modelId="{4ED7A00D-896F-4B3E-A16C-4E2921E1D2CF}" type="pres">
      <dgm:prSet presAssocID="{B782E1AC-E3E0-48F7-8127-40611DCBD550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9790472-CFE1-45D9-8B41-03DB67C42375}" type="pres">
      <dgm:prSet presAssocID="{B782E1AC-E3E0-48F7-8127-40611DCBD550}" presName="rect2" presStyleLbl="node1" presStyleIdx="4" presStyleCnt="8">
        <dgm:presLayoutVars>
          <dgm:bulletEnabled val="1"/>
        </dgm:presLayoutVars>
      </dgm:prSet>
      <dgm:spPr/>
    </dgm:pt>
    <dgm:pt modelId="{C104158F-27F4-4D6E-B7A8-FA9AA971E5B3}" type="pres">
      <dgm:prSet presAssocID="{FB46BE91-76AB-4830-A9C2-3431E497F567}" presName="sibTrans" presStyleCnt="0"/>
      <dgm:spPr/>
    </dgm:pt>
    <dgm:pt modelId="{1D534A46-B149-488A-B816-33CA991D318B}" type="pres">
      <dgm:prSet presAssocID="{2D82CAB0-23F6-4755-8E50-2C47A34D7695}" presName="composite" presStyleCnt="0"/>
      <dgm:spPr/>
    </dgm:pt>
    <dgm:pt modelId="{3FD7EB4A-C111-46BB-8039-0ABFBA6C78C1}" type="pres">
      <dgm:prSet presAssocID="{2D82CAB0-23F6-4755-8E50-2C47A34D7695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A6E302E6-80E5-4181-A048-C7EBD89F6895}" type="pres">
      <dgm:prSet presAssocID="{2D82CAB0-23F6-4755-8E50-2C47A34D7695}" presName="rect2" presStyleLbl="node1" presStyleIdx="5" presStyleCnt="8">
        <dgm:presLayoutVars>
          <dgm:bulletEnabled val="1"/>
        </dgm:presLayoutVars>
      </dgm:prSet>
      <dgm:spPr/>
    </dgm:pt>
    <dgm:pt modelId="{B0E4B478-ACDB-4510-A450-734E164E6EAF}" type="pres">
      <dgm:prSet presAssocID="{7D51842E-720F-4BB1-87A8-E277DBB027CC}" presName="sibTrans" presStyleCnt="0"/>
      <dgm:spPr/>
    </dgm:pt>
    <dgm:pt modelId="{602A50DA-07A3-48BB-B774-3FBE082CE47C}" type="pres">
      <dgm:prSet presAssocID="{6121D8CF-BC28-4E0A-80D0-B0B498B79F20}" presName="composite" presStyleCnt="0"/>
      <dgm:spPr/>
    </dgm:pt>
    <dgm:pt modelId="{C3A1ABE0-CB0B-43C4-AA1B-F199821D4EB3}" type="pres">
      <dgm:prSet presAssocID="{6121D8CF-BC28-4E0A-80D0-B0B498B79F20}" presName="rect1" presStyleLbl="b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</dgm:spPr>
    </dgm:pt>
    <dgm:pt modelId="{F3B80DE8-2D7D-4DAE-9A72-0A62683C55B0}" type="pres">
      <dgm:prSet presAssocID="{6121D8CF-BC28-4E0A-80D0-B0B498B79F20}" presName="rect2" presStyleLbl="node1" presStyleIdx="6" presStyleCnt="8">
        <dgm:presLayoutVars>
          <dgm:bulletEnabled val="1"/>
        </dgm:presLayoutVars>
      </dgm:prSet>
      <dgm:spPr/>
    </dgm:pt>
    <dgm:pt modelId="{FCA59319-9ECD-492F-A93E-30D7614B504C}" type="pres">
      <dgm:prSet presAssocID="{208FFD55-933A-4C59-AB1C-5481FA6F489F}" presName="sibTrans" presStyleCnt="0"/>
      <dgm:spPr/>
    </dgm:pt>
    <dgm:pt modelId="{8EFB7E5F-5AC1-4390-AF72-17CDFF0BF9E4}" type="pres">
      <dgm:prSet presAssocID="{D412D4E5-3B38-4D79-AF3D-D1DE80D2040A}" presName="composite" presStyleCnt="0"/>
      <dgm:spPr/>
    </dgm:pt>
    <dgm:pt modelId="{6C64E82C-E915-401A-BD59-9F240ACB3F99}" type="pres">
      <dgm:prSet presAssocID="{D412D4E5-3B38-4D79-AF3D-D1DE80D2040A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4D87AF9-91DB-4D9F-AEB8-3F722D5CFCA5}" type="pres">
      <dgm:prSet presAssocID="{D412D4E5-3B38-4D79-AF3D-D1DE80D2040A}" presName="rect2" presStyleLbl="node1" presStyleIdx="7" presStyleCnt="8">
        <dgm:presLayoutVars>
          <dgm:bulletEnabled val="1"/>
        </dgm:presLayoutVars>
      </dgm:prSet>
      <dgm:spPr/>
    </dgm:pt>
  </dgm:ptLst>
  <dgm:cxnLst>
    <dgm:cxn modelId="{9C408915-7370-43B3-BEA0-D856E1461F64}" srcId="{7FBB94E0-6142-4D42-A25A-B1596C2BF751}" destId="{D412D4E5-3B38-4D79-AF3D-D1DE80D2040A}" srcOrd="7" destOrd="0" parTransId="{20896EF7-D2EC-4E17-99C1-1F6DA815458F}" sibTransId="{8F2104D0-FC5E-41DC-A408-4E2B554A51A1}"/>
    <dgm:cxn modelId="{36FA1F3D-9EFA-47A7-B87D-D3261E4D53D0}" srcId="{7FBB94E0-6142-4D42-A25A-B1596C2BF751}" destId="{F971C0E7-F877-4636-BEBA-D30CDC7746C5}" srcOrd="1" destOrd="0" parTransId="{152EB26E-5108-4F37-9BE9-C3D7C92DF248}" sibTransId="{35A27956-206F-4CD5-85D3-7E8F83158435}"/>
    <dgm:cxn modelId="{6FA1335B-B44A-42E7-9EA6-245E3C6C6AF0}" type="presOf" srcId="{52D41CC0-F150-4E37-81CD-6FAC9303347E}" destId="{37386651-78AB-413D-BB3A-574FE92F3013}" srcOrd="0" destOrd="0" presId="urn:microsoft.com/office/officeart/2008/layout/BendingPictureBlocks"/>
    <dgm:cxn modelId="{5A8C7242-D46A-444C-8C1C-B9C2C27B314C}" type="presOf" srcId="{6121D8CF-BC28-4E0A-80D0-B0B498B79F20}" destId="{F3B80DE8-2D7D-4DAE-9A72-0A62683C55B0}" srcOrd="0" destOrd="0" presId="urn:microsoft.com/office/officeart/2008/layout/BendingPictureBlocks"/>
    <dgm:cxn modelId="{39CD8F48-2EE4-4226-9528-C1DAB65D9F42}" type="presOf" srcId="{2D82CAB0-23F6-4755-8E50-2C47A34D7695}" destId="{A6E302E6-80E5-4181-A048-C7EBD89F6895}" srcOrd="0" destOrd="0" presId="urn:microsoft.com/office/officeart/2008/layout/BendingPictureBlocks"/>
    <dgm:cxn modelId="{BEF5036E-DC1D-40E5-9F68-6AC473C4D81D}" type="presOf" srcId="{802C5A5E-268D-4C44-B1CB-528B5141253C}" destId="{4BC6A1AC-0EF9-401A-9B68-AB1371D3A9D9}" srcOrd="0" destOrd="0" presId="urn:microsoft.com/office/officeart/2008/layout/BendingPictureBlocks"/>
    <dgm:cxn modelId="{5FCBD16F-547D-491F-B7D1-9BB7E38F5B33}" type="presOf" srcId="{D1D8622C-E34C-47D5-ACE6-36634023FEF1}" destId="{98FA4C8E-675E-4927-97C8-54CE5945645D}" srcOrd="0" destOrd="0" presId="urn:microsoft.com/office/officeart/2008/layout/BendingPictureBlocks"/>
    <dgm:cxn modelId="{DAFB2B70-DA4A-400A-B2D2-CB022800A53C}" type="presOf" srcId="{7FBB94E0-6142-4D42-A25A-B1596C2BF751}" destId="{4AAC2C16-56CE-4740-8F1A-AB98134D9F6D}" srcOrd="0" destOrd="0" presId="urn:microsoft.com/office/officeart/2008/layout/BendingPictureBlocks"/>
    <dgm:cxn modelId="{C8C68E76-FBC4-490F-BD1A-FD7CBD752401}" type="presOf" srcId="{F971C0E7-F877-4636-BEBA-D30CDC7746C5}" destId="{1994CC4A-464B-47E5-B360-1A69B10CA14F}" srcOrd="0" destOrd="0" presId="urn:microsoft.com/office/officeart/2008/layout/BendingPictureBlocks"/>
    <dgm:cxn modelId="{5FF3B27E-2B08-48F7-94A3-98C569740F12}" type="presOf" srcId="{D412D4E5-3B38-4D79-AF3D-D1DE80D2040A}" destId="{74D87AF9-91DB-4D9F-AEB8-3F722D5CFCA5}" srcOrd="0" destOrd="0" presId="urn:microsoft.com/office/officeart/2008/layout/BendingPictureBlocks"/>
    <dgm:cxn modelId="{2B73CD8E-AF6E-49DA-A2D9-E89F8829A30D}" srcId="{7FBB94E0-6142-4D42-A25A-B1596C2BF751}" destId="{2D82CAB0-23F6-4755-8E50-2C47A34D7695}" srcOrd="5" destOrd="0" parTransId="{949D640C-65C1-400D-985B-97B6A330B6A5}" sibTransId="{7D51842E-720F-4BB1-87A8-E277DBB027CC}"/>
    <dgm:cxn modelId="{9858E59F-F450-4F88-8D86-B5BDE8A9B6B7}" srcId="{7FBB94E0-6142-4D42-A25A-B1596C2BF751}" destId="{6121D8CF-BC28-4E0A-80D0-B0B498B79F20}" srcOrd="6" destOrd="0" parTransId="{4BFB067D-7D57-4B37-9653-67173E3FAD0D}" sibTransId="{208FFD55-933A-4C59-AB1C-5481FA6F489F}"/>
    <dgm:cxn modelId="{557590B4-F0F4-4167-A82A-D9AAB0C39106}" type="presOf" srcId="{B782E1AC-E3E0-48F7-8127-40611DCBD550}" destId="{F9790472-CFE1-45D9-8B41-03DB67C42375}" srcOrd="0" destOrd="0" presId="urn:microsoft.com/office/officeart/2008/layout/BendingPictureBlocks"/>
    <dgm:cxn modelId="{32504AC5-8308-4DCD-8747-61EB973876DA}" srcId="{7FBB94E0-6142-4D42-A25A-B1596C2BF751}" destId="{802C5A5E-268D-4C44-B1CB-528B5141253C}" srcOrd="2" destOrd="0" parTransId="{8BBE0DFC-471B-491F-ABDE-3237D40D57BF}" sibTransId="{5ED36A2C-A23D-475F-B013-6BADCA0411E9}"/>
    <dgm:cxn modelId="{5571A2D0-DE44-44C6-8E2A-7CFC68A18808}" srcId="{7FBB94E0-6142-4D42-A25A-B1596C2BF751}" destId="{D1D8622C-E34C-47D5-ACE6-36634023FEF1}" srcOrd="3" destOrd="0" parTransId="{E1D66426-6FD0-49BA-8D34-DDEE330291F8}" sibTransId="{B83D9F7A-9BA3-4681-BB5C-6C4D10EF11C7}"/>
    <dgm:cxn modelId="{F457A5DF-5D77-4778-868C-60A069A72517}" srcId="{7FBB94E0-6142-4D42-A25A-B1596C2BF751}" destId="{B782E1AC-E3E0-48F7-8127-40611DCBD550}" srcOrd="4" destOrd="0" parTransId="{BD77985F-5C44-4332-A88D-A084307EED5D}" sibTransId="{FB46BE91-76AB-4830-A9C2-3431E497F567}"/>
    <dgm:cxn modelId="{396620E0-28FD-4D88-8DB0-849E54B9D3A1}" srcId="{7FBB94E0-6142-4D42-A25A-B1596C2BF751}" destId="{52D41CC0-F150-4E37-81CD-6FAC9303347E}" srcOrd="0" destOrd="0" parTransId="{9DAFB2A7-5FB5-4F09-A7FF-EBF9FDD7192A}" sibTransId="{6B32DB71-E2D6-46DF-AE49-CF5C32744BE2}"/>
    <dgm:cxn modelId="{CB0901D6-25EC-426C-8F72-EC925527C6A6}" type="presParOf" srcId="{4AAC2C16-56CE-4740-8F1A-AB98134D9F6D}" destId="{38193D5D-09DA-4C6C-AFB1-73729A14F521}" srcOrd="0" destOrd="0" presId="urn:microsoft.com/office/officeart/2008/layout/BendingPictureBlocks"/>
    <dgm:cxn modelId="{6F3ED8DF-D409-45C7-9A7F-AC89B8DED87E}" type="presParOf" srcId="{38193D5D-09DA-4C6C-AFB1-73729A14F521}" destId="{6BDAABB8-2AA4-4F88-996E-452142678289}" srcOrd="0" destOrd="0" presId="urn:microsoft.com/office/officeart/2008/layout/BendingPictureBlocks"/>
    <dgm:cxn modelId="{6CF665E6-D5B0-47CA-BDB2-54FF26A2D960}" type="presParOf" srcId="{38193D5D-09DA-4C6C-AFB1-73729A14F521}" destId="{37386651-78AB-413D-BB3A-574FE92F3013}" srcOrd="1" destOrd="0" presId="urn:microsoft.com/office/officeart/2008/layout/BendingPictureBlocks"/>
    <dgm:cxn modelId="{12AB107B-746D-4230-A3EC-4FDD885AA403}" type="presParOf" srcId="{4AAC2C16-56CE-4740-8F1A-AB98134D9F6D}" destId="{C94C2EE6-E9BD-4A94-B6CF-39271400F88A}" srcOrd="1" destOrd="0" presId="urn:microsoft.com/office/officeart/2008/layout/BendingPictureBlocks"/>
    <dgm:cxn modelId="{8ADA33B4-E8A2-4628-975B-CA48B314ECC3}" type="presParOf" srcId="{4AAC2C16-56CE-4740-8F1A-AB98134D9F6D}" destId="{A4669467-6A6E-474F-B663-70EFE153315F}" srcOrd="2" destOrd="0" presId="urn:microsoft.com/office/officeart/2008/layout/BendingPictureBlocks"/>
    <dgm:cxn modelId="{57E13C5F-4661-48CD-8678-3B5EFACADAAF}" type="presParOf" srcId="{A4669467-6A6E-474F-B663-70EFE153315F}" destId="{CBDB2A70-59D7-4EFE-9450-E918992B660E}" srcOrd="0" destOrd="0" presId="urn:microsoft.com/office/officeart/2008/layout/BendingPictureBlocks"/>
    <dgm:cxn modelId="{449EADD9-A767-4F7D-AD17-2486FCF35D31}" type="presParOf" srcId="{A4669467-6A6E-474F-B663-70EFE153315F}" destId="{1994CC4A-464B-47E5-B360-1A69B10CA14F}" srcOrd="1" destOrd="0" presId="urn:microsoft.com/office/officeart/2008/layout/BendingPictureBlocks"/>
    <dgm:cxn modelId="{79CB79B2-A083-4D3D-8CF6-18E4A45D0C91}" type="presParOf" srcId="{4AAC2C16-56CE-4740-8F1A-AB98134D9F6D}" destId="{47B2F54C-9BF4-41BA-8FC2-EB0BE7742BD4}" srcOrd="3" destOrd="0" presId="urn:microsoft.com/office/officeart/2008/layout/BendingPictureBlocks"/>
    <dgm:cxn modelId="{C957C154-694F-4CF0-823D-087BC3C03C6B}" type="presParOf" srcId="{4AAC2C16-56CE-4740-8F1A-AB98134D9F6D}" destId="{E5B21C3C-B8DA-47CC-B6F7-F55C3FBC3066}" srcOrd="4" destOrd="0" presId="urn:microsoft.com/office/officeart/2008/layout/BendingPictureBlocks"/>
    <dgm:cxn modelId="{67FBA66F-7C38-4226-B67A-3A75D3822A0B}" type="presParOf" srcId="{E5B21C3C-B8DA-47CC-B6F7-F55C3FBC3066}" destId="{C9F9C7EC-F043-421A-92C5-4CCF5C10828C}" srcOrd="0" destOrd="0" presId="urn:microsoft.com/office/officeart/2008/layout/BendingPictureBlocks"/>
    <dgm:cxn modelId="{8D7CA507-86B6-422C-89A7-347BFFA48F39}" type="presParOf" srcId="{E5B21C3C-B8DA-47CC-B6F7-F55C3FBC3066}" destId="{4BC6A1AC-0EF9-401A-9B68-AB1371D3A9D9}" srcOrd="1" destOrd="0" presId="urn:microsoft.com/office/officeart/2008/layout/BendingPictureBlocks"/>
    <dgm:cxn modelId="{1C3DF3B3-1F8B-478A-AD16-46C1E36A875F}" type="presParOf" srcId="{4AAC2C16-56CE-4740-8F1A-AB98134D9F6D}" destId="{80770AC2-152D-456E-8D3B-9A526E3C300C}" srcOrd="5" destOrd="0" presId="urn:microsoft.com/office/officeart/2008/layout/BendingPictureBlocks"/>
    <dgm:cxn modelId="{EF6AC752-7F6B-400B-A5CD-1115DD4D3648}" type="presParOf" srcId="{4AAC2C16-56CE-4740-8F1A-AB98134D9F6D}" destId="{BB569BB3-B913-4DA2-9F18-E76E5E016156}" srcOrd="6" destOrd="0" presId="urn:microsoft.com/office/officeart/2008/layout/BendingPictureBlocks"/>
    <dgm:cxn modelId="{6D2956F0-5723-4BD1-926F-0644A0773CD5}" type="presParOf" srcId="{BB569BB3-B913-4DA2-9F18-E76E5E016156}" destId="{379BCA74-A990-4CC6-A183-729A0A933E4C}" srcOrd="0" destOrd="0" presId="urn:microsoft.com/office/officeart/2008/layout/BendingPictureBlocks"/>
    <dgm:cxn modelId="{3B07FD8D-2A7C-416D-8027-F4A7D624A6D0}" type="presParOf" srcId="{BB569BB3-B913-4DA2-9F18-E76E5E016156}" destId="{98FA4C8E-675E-4927-97C8-54CE5945645D}" srcOrd="1" destOrd="0" presId="urn:microsoft.com/office/officeart/2008/layout/BendingPictureBlocks"/>
    <dgm:cxn modelId="{3698C790-9C8E-4429-B19F-26420FC1A002}" type="presParOf" srcId="{4AAC2C16-56CE-4740-8F1A-AB98134D9F6D}" destId="{A645C84F-8C18-484E-80C4-4A8A1B1BDF03}" srcOrd="7" destOrd="0" presId="urn:microsoft.com/office/officeart/2008/layout/BendingPictureBlocks"/>
    <dgm:cxn modelId="{150D706F-8659-400B-BC39-EB3204C615EA}" type="presParOf" srcId="{4AAC2C16-56CE-4740-8F1A-AB98134D9F6D}" destId="{51E2BD3B-6611-4B0D-839F-36EDC9CD80FA}" srcOrd="8" destOrd="0" presId="urn:microsoft.com/office/officeart/2008/layout/BendingPictureBlocks"/>
    <dgm:cxn modelId="{F62DC945-3DE2-475F-9A1F-16DDB83D0B1C}" type="presParOf" srcId="{51E2BD3B-6611-4B0D-839F-36EDC9CD80FA}" destId="{4ED7A00D-896F-4B3E-A16C-4E2921E1D2CF}" srcOrd="0" destOrd="0" presId="urn:microsoft.com/office/officeart/2008/layout/BendingPictureBlocks"/>
    <dgm:cxn modelId="{4FA70EC5-481B-4AF5-BB4A-CA0C5083E923}" type="presParOf" srcId="{51E2BD3B-6611-4B0D-839F-36EDC9CD80FA}" destId="{F9790472-CFE1-45D9-8B41-03DB67C42375}" srcOrd="1" destOrd="0" presId="urn:microsoft.com/office/officeart/2008/layout/BendingPictureBlocks"/>
    <dgm:cxn modelId="{4F6A27A4-14D5-40E5-BB2D-FF08692D0D72}" type="presParOf" srcId="{4AAC2C16-56CE-4740-8F1A-AB98134D9F6D}" destId="{C104158F-27F4-4D6E-B7A8-FA9AA971E5B3}" srcOrd="9" destOrd="0" presId="urn:microsoft.com/office/officeart/2008/layout/BendingPictureBlocks"/>
    <dgm:cxn modelId="{79C48BEA-0B12-44B0-AEFF-EE28424CCA1B}" type="presParOf" srcId="{4AAC2C16-56CE-4740-8F1A-AB98134D9F6D}" destId="{1D534A46-B149-488A-B816-33CA991D318B}" srcOrd="10" destOrd="0" presId="urn:microsoft.com/office/officeart/2008/layout/BendingPictureBlocks"/>
    <dgm:cxn modelId="{8BE801EF-07F8-44F6-9D0C-E771B30C9CC4}" type="presParOf" srcId="{1D534A46-B149-488A-B816-33CA991D318B}" destId="{3FD7EB4A-C111-46BB-8039-0ABFBA6C78C1}" srcOrd="0" destOrd="0" presId="urn:microsoft.com/office/officeart/2008/layout/BendingPictureBlocks"/>
    <dgm:cxn modelId="{7ACCD8BF-CC31-42BA-9596-F772183ECB3D}" type="presParOf" srcId="{1D534A46-B149-488A-B816-33CA991D318B}" destId="{A6E302E6-80E5-4181-A048-C7EBD89F6895}" srcOrd="1" destOrd="0" presId="urn:microsoft.com/office/officeart/2008/layout/BendingPictureBlocks"/>
    <dgm:cxn modelId="{9DE9F85C-43E1-481C-9E61-7DC78ABC5FD5}" type="presParOf" srcId="{4AAC2C16-56CE-4740-8F1A-AB98134D9F6D}" destId="{B0E4B478-ACDB-4510-A450-734E164E6EAF}" srcOrd="11" destOrd="0" presId="urn:microsoft.com/office/officeart/2008/layout/BendingPictureBlocks"/>
    <dgm:cxn modelId="{9A620FF9-32D9-48CD-A072-CDF9F8651C37}" type="presParOf" srcId="{4AAC2C16-56CE-4740-8F1A-AB98134D9F6D}" destId="{602A50DA-07A3-48BB-B774-3FBE082CE47C}" srcOrd="12" destOrd="0" presId="urn:microsoft.com/office/officeart/2008/layout/BendingPictureBlocks"/>
    <dgm:cxn modelId="{F25DE951-DEBF-4227-8574-6638113ACF24}" type="presParOf" srcId="{602A50DA-07A3-48BB-B774-3FBE082CE47C}" destId="{C3A1ABE0-CB0B-43C4-AA1B-F199821D4EB3}" srcOrd="0" destOrd="0" presId="urn:microsoft.com/office/officeart/2008/layout/BendingPictureBlocks"/>
    <dgm:cxn modelId="{FF3A594D-2509-4E8C-A069-2D63BBE5C54F}" type="presParOf" srcId="{602A50DA-07A3-48BB-B774-3FBE082CE47C}" destId="{F3B80DE8-2D7D-4DAE-9A72-0A62683C55B0}" srcOrd="1" destOrd="0" presId="urn:microsoft.com/office/officeart/2008/layout/BendingPictureBlocks"/>
    <dgm:cxn modelId="{7B45C3CC-4621-4475-80FA-D81CB75C736B}" type="presParOf" srcId="{4AAC2C16-56CE-4740-8F1A-AB98134D9F6D}" destId="{FCA59319-9ECD-492F-A93E-30D7614B504C}" srcOrd="13" destOrd="0" presId="urn:microsoft.com/office/officeart/2008/layout/BendingPictureBlocks"/>
    <dgm:cxn modelId="{FD05852D-C5E3-4AC3-95C9-9CD51B2548B9}" type="presParOf" srcId="{4AAC2C16-56CE-4740-8F1A-AB98134D9F6D}" destId="{8EFB7E5F-5AC1-4390-AF72-17CDFF0BF9E4}" srcOrd="14" destOrd="0" presId="urn:microsoft.com/office/officeart/2008/layout/BendingPictureBlocks"/>
    <dgm:cxn modelId="{AABDEDB1-6541-42BB-BCBA-F42BE90EA8F6}" type="presParOf" srcId="{8EFB7E5F-5AC1-4390-AF72-17CDFF0BF9E4}" destId="{6C64E82C-E915-401A-BD59-9F240ACB3F99}" srcOrd="0" destOrd="0" presId="urn:microsoft.com/office/officeart/2008/layout/BendingPictureBlocks"/>
    <dgm:cxn modelId="{D1E23205-BF37-4CC2-AD72-B85FCF20A763}" type="presParOf" srcId="{8EFB7E5F-5AC1-4390-AF72-17CDFF0BF9E4}" destId="{74D87AF9-91DB-4D9F-AEB8-3F722D5CFCA5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AABB8-2AA4-4F88-996E-452142678289}">
      <dsp:nvSpPr>
        <dsp:cNvPr id="0" name=""/>
        <dsp:cNvSpPr/>
      </dsp:nvSpPr>
      <dsp:spPr>
        <a:xfrm>
          <a:off x="811059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6651-78AB-413D-BB3A-574FE92F3013}">
      <dsp:nvSpPr>
        <dsp:cNvPr id="0" name=""/>
        <dsp:cNvSpPr/>
      </dsp:nvSpPr>
      <dsp:spPr>
        <a:xfrm>
          <a:off x="30035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Bob Witchger</a:t>
          </a:r>
        </a:p>
      </dsp:txBody>
      <dsp:txXfrm>
        <a:off x="300359" y="1428806"/>
        <a:ext cx="742964" cy="742964"/>
      </dsp:txXfrm>
    </dsp:sp>
    <dsp:sp modelId="{CBDB2A70-59D7-4EFE-9450-E918992B660E}">
      <dsp:nvSpPr>
        <dsp:cNvPr id="0" name=""/>
        <dsp:cNvSpPr/>
      </dsp:nvSpPr>
      <dsp:spPr>
        <a:xfrm>
          <a:off x="2933422" y="944104"/>
          <a:ext cx="1370873" cy="115300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4CC4A-464B-47E5-B360-1A69B10CA14F}">
      <dsp:nvSpPr>
        <dsp:cNvPr id="0" name=""/>
        <dsp:cNvSpPr/>
      </dsp:nvSpPr>
      <dsp:spPr>
        <a:xfrm>
          <a:off x="2422722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Tony </a:t>
          </a:r>
          <a:br>
            <a:rPr lang="en-US" sz="1100" kern="1200" dirty="0"/>
          </a:br>
          <a:r>
            <a:rPr lang="en-US" sz="1100" kern="1200" dirty="0"/>
            <a:t>Reggi</a:t>
          </a:r>
        </a:p>
      </dsp:txBody>
      <dsp:txXfrm>
        <a:off x="2422722" y="1428806"/>
        <a:ext cx="742964" cy="742964"/>
      </dsp:txXfrm>
    </dsp:sp>
    <dsp:sp modelId="{C9F9C7EC-F043-421A-92C5-4CCF5C10828C}">
      <dsp:nvSpPr>
        <dsp:cNvPr id="0" name=""/>
        <dsp:cNvSpPr/>
      </dsp:nvSpPr>
      <dsp:spPr>
        <a:xfrm>
          <a:off x="5055785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6A1AC-0EF9-401A-9B68-AB1371D3A9D9}">
      <dsp:nvSpPr>
        <dsp:cNvPr id="0" name=""/>
        <dsp:cNvSpPr/>
      </dsp:nvSpPr>
      <dsp:spPr>
        <a:xfrm>
          <a:off x="4545086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Patti Coultas</a:t>
          </a:r>
        </a:p>
      </dsp:txBody>
      <dsp:txXfrm>
        <a:off x="4545086" y="1428806"/>
        <a:ext cx="742964" cy="742964"/>
      </dsp:txXfrm>
    </dsp:sp>
    <dsp:sp modelId="{379BCA74-A990-4CC6-A183-729A0A933E4C}">
      <dsp:nvSpPr>
        <dsp:cNvPr id="0" name=""/>
        <dsp:cNvSpPr/>
      </dsp:nvSpPr>
      <dsp:spPr>
        <a:xfrm>
          <a:off x="7178148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4C8E-675E-4927-97C8-54CE5945645D}">
      <dsp:nvSpPr>
        <dsp:cNvPr id="0" name=""/>
        <dsp:cNvSpPr/>
      </dsp:nvSpPr>
      <dsp:spPr>
        <a:xfrm>
          <a:off x="666744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Mary Olvera</a:t>
          </a:r>
        </a:p>
      </dsp:txBody>
      <dsp:txXfrm>
        <a:off x="6667449" y="1428806"/>
        <a:ext cx="742964" cy="742964"/>
      </dsp:txXfrm>
    </dsp:sp>
    <dsp:sp modelId="{4ED7A00D-896F-4B3E-A16C-4E2921E1D2CF}">
      <dsp:nvSpPr>
        <dsp:cNvPr id="0" name=""/>
        <dsp:cNvSpPr/>
      </dsp:nvSpPr>
      <dsp:spPr>
        <a:xfrm>
          <a:off x="811059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0472-CFE1-45D9-8B41-03DB67C42375}">
      <dsp:nvSpPr>
        <dsp:cNvPr id="0" name=""/>
        <dsp:cNvSpPr/>
      </dsp:nvSpPr>
      <dsp:spPr>
        <a:xfrm>
          <a:off x="300359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Anne Bacon</a:t>
          </a:r>
        </a:p>
      </dsp:txBody>
      <dsp:txXfrm>
        <a:off x="300359" y="2864149"/>
        <a:ext cx="742964" cy="742964"/>
      </dsp:txXfrm>
    </dsp:sp>
    <dsp:sp modelId="{3FD7EB4A-C111-46BB-8039-0ABFBA6C78C1}">
      <dsp:nvSpPr>
        <dsp:cNvPr id="0" name=""/>
        <dsp:cNvSpPr/>
      </dsp:nvSpPr>
      <dsp:spPr>
        <a:xfrm>
          <a:off x="2933422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02E6-80E5-4181-A048-C7EBD89F6895}">
      <dsp:nvSpPr>
        <dsp:cNvPr id="0" name=""/>
        <dsp:cNvSpPr/>
      </dsp:nvSpPr>
      <dsp:spPr>
        <a:xfrm>
          <a:off x="2422722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Darice McDougald</a:t>
          </a:r>
        </a:p>
      </dsp:txBody>
      <dsp:txXfrm>
        <a:off x="2422722" y="2864149"/>
        <a:ext cx="742964" cy="742964"/>
      </dsp:txXfrm>
    </dsp:sp>
    <dsp:sp modelId="{C3A1ABE0-CB0B-43C4-AA1B-F199821D4EB3}">
      <dsp:nvSpPr>
        <dsp:cNvPr id="0" name=""/>
        <dsp:cNvSpPr/>
      </dsp:nvSpPr>
      <dsp:spPr>
        <a:xfrm>
          <a:off x="5055785" y="2379447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0DE8-2D7D-4DAE-9A72-0A62683C55B0}">
      <dsp:nvSpPr>
        <dsp:cNvPr id="0" name=""/>
        <dsp:cNvSpPr/>
      </dsp:nvSpPr>
      <dsp:spPr>
        <a:xfrm>
          <a:off x="4545086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Lane Freeman</a:t>
          </a:r>
        </a:p>
      </dsp:txBody>
      <dsp:txXfrm>
        <a:off x="4545086" y="2864149"/>
        <a:ext cx="742964" cy="742964"/>
      </dsp:txXfrm>
    </dsp:sp>
    <dsp:sp modelId="{6C64E82C-E915-401A-BD59-9F240ACB3F99}">
      <dsp:nvSpPr>
        <dsp:cNvPr id="0" name=""/>
        <dsp:cNvSpPr/>
      </dsp:nvSpPr>
      <dsp:spPr>
        <a:xfrm>
          <a:off x="7178148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7AF9-91DB-4D9F-AEB8-3F722D5CFCA5}">
      <dsp:nvSpPr>
        <dsp:cNvPr id="0" name=""/>
        <dsp:cNvSpPr/>
      </dsp:nvSpPr>
      <dsp:spPr>
        <a:xfrm>
          <a:off x="6667449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Aaron Mabe</a:t>
          </a:r>
        </a:p>
      </dsp:txBody>
      <dsp:txXfrm>
        <a:off x="6667449" y="2864149"/>
        <a:ext cx="742964" cy="74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mperrini197@my.pittcc.ed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31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Work Phone: 252-493-7458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Work Email: </a:t>
            </a:r>
            <a:r>
              <a:rPr lang="en-US" sz="2000" dirty="0">
                <a:hlinkClick r:id="rId3" tooltip="Wendy Perrini work email."/>
              </a:rPr>
              <a:t>wmperrini197@my.pittcc.edu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From nccareers.org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2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6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32 colleges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9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Dr. Robert (Bob) </a:t>
            </a:r>
            <a:r>
              <a:rPr lang="en-US" err="1">
                <a:cs typeface="Calibri"/>
              </a:rPr>
              <a:t>Witchger</a:t>
            </a:r>
          </a:p>
          <a:p>
            <a:r>
              <a:rPr lang="en-US">
                <a:cs typeface="Calibri"/>
              </a:rPr>
              <a:t>NCCCS, CTE Director</a:t>
            </a:r>
          </a:p>
          <a:p>
            <a:r>
              <a:rPr lang="en-US">
                <a:cs typeface="Calibri"/>
              </a:rPr>
              <a:t>919-807-7126</a:t>
            </a:r>
          </a:p>
          <a:p>
            <a:r>
              <a:rPr lang="en-US">
                <a:cs typeface="Calibri"/>
              </a:rPr>
              <a:t>witchgerb</a:t>
            </a:r>
            <a:r>
              <a:rPr lang="en-US"/>
              <a:t>@nccommunitycolleges.edu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50925" y="1516063"/>
            <a:ext cx="7273925" cy="409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Tony Reggi</a:t>
            </a:r>
          </a:p>
          <a:p>
            <a:r>
              <a:rPr lang="en-US" dirty="0">
                <a:cs typeface="Calibri"/>
              </a:rPr>
              <a:t>919-807-7131</a:t>
            </a:r>
          </a:p>
          <a:p>
            <a:r>
              <a:rPr lang="en-US" dirty="0">
                <a:cs typeface="Calibri"/>
              </a:rPr>
              <a:t>reggia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 Mary Olvera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 &amp; Program Administrator</a:t>
            </a: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Service Technologies, Agriculture and Natural Resources Technologies, and Commercial Artistic Productions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 Office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919-807-7120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olveram@nccommunitycolleges.edu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Lori Byrd</a:t>
            </a:r>
          </a:p>
          <a:p>
            <a:r>
              <a:rPr lang="en-US" dirty="0"/>
              <a:t>Associate Director, Academic Programs - Health Sciences</a:t>
            </a:r>
            <a:endParaRPr lang="en-US" dirty="0">
              <a:cs typeface="Calibri"/>
            </a:endParaRPr>
          </a:p>
          <a:p>
            <a:r>
              <a:rPr lang="en-US" dirty="0"/>
              <a:t>byrdl@nccommunitycolleges.edu</a:t>
            </a:r>
          </a:p>
          <a:p>
            <a:r>
              <a:rPr lang="en-US" dirty="0"/>
              <a:t>919-807-7118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7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Aaron Mabe</a:t>
            </a:r>
          </a:p>
          <a:p>
            <a:r>
              <a:rPr lang="en-US" dirty="0">
                <a:cs typeface="Calibri"/>
              </a:rPr>
              <a:t>919-807-7098</a:t>
            </a:r>
          </a:p>
          <a:p>
            <a:r>
              <a:rPr lang="en-US" dirty="0">
                <a:cs typeface="Calibri"/>
              </a:rPr>
              <a:t>mabea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a_walls@southwesterncc.edu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828-339-4334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a_walls@southwesterncc.edu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828-339-4334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3"/>
          <a:stretch/>
        </p:blipFill>
        <p:spPr>
          <a:xfrm>
            <a:off x="104454" y="1353375"/>
            <a:ext cx="9039546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136733"/>
            <a:ext cx="7829207" cy="994172"/>
          </a:xfrm>
        </p:spPr>
        <p:txBody>
          <a:bodyPr>
            <a:normAutofit/>
          </a:bodyPr>
          <a:lstStyle/>
          <a:p>
            <a:r>
              <a:rPr lang="en-US" dirty="0"/>
              <a:t>Occupational Therapy &amp; OT Assistants</a:t>
            </a:r>
            <a:br>
              <a:rPr lang="en-US" dirty="0"/>
            </a:br>
            <a:r>
              <a:rPr lang="en-US" dirty="0"/>
              <a:t>March 15, 2023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790" y="3643879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/>
              <a:t>www.ncperkins.org/presentations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4" y="2076932"/>
            <a:ext cx="5502349" cy="703372"/>
          </a:xfrm>
        </p:spPr>
        <p:txBody>
          <a:bodyPr/>
          <a:lstStyle/>
          <a:p>
            <a:r>
              <a:rPr lang="en-US" dirty="0"/>
              <a:t>Wendy </a:t>
            </a:r>
            <a:r>
              <a:rPr lang="en-US" dirty="0" err="1"/>
              <a:t>Perrini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Pitt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578" y="2815474"/>
            <a:ext cx="7338350" cy="1071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Light"/>
              </a:rPr>
              <a:t>Occupational Therapy Assistant </a:t>
            </a:r>
            <a:br>
              <a:rPr lang="en-US" dirty="0">
                <a:latin typeface="HelvLight"/>
              </a:rPr>
            </a:br>
            <a:r>
              <a:rPr lang="en-US" dirty="0">
                <a:latin typeface="HelvLight"/>
              </a:rPr>
              <a:t>Program Coordinator/Instructor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F61BD9C-067C-4427-CB7F-62A555971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450"/>
            <a:ext cx="3810000" cy="1543050"/>
          </a:xfrm>
          <a:prstGeom prst="rect">
            <a:avLst/>
          </a:prstGeom>
        </p:spPr>
      </p:pic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5FC89555-ABD9-B3C8-C405-0355B8E492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28" b="16055"/>
          <a:stretch/>
        </p:blipFill>
        <p:spPr>
          <a:xfrm>
            <a:off x="6594230" y="879"/>
            <a:ext cx="2549770" cy="28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Career Pathways</a:t>
            </a:r>
          </a:p>
          <a:p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0E120-B7F3-C72E-6E9A-ED12D684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290"/>
            <a:ext cx="9144000" cy="27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Occupational Therapy Assistant</a:t>
            </a:r>
          </a:p>
          <a:p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601A5-6DAB-2779-4D91-D383FF0CF79B}"/>
              </a:ext>
            </a:extLst>
          </p:cNvPr>
          <p:cNvSpPr txBox="1"/>
          <p:nvPr/>
        </p:nvSpPr>
        <p:spPr>
          <a:xfrm>
            <a:off x="244366" y="1468628"/>
            <a:ext cx="889963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effectLst/>
              </a:rPr>
              <a:t>The Occupational Therapy Assistant curriculum prepares individuals to work under the supervision of a registered/licensed OT in screening, assessing, planning, and implementing treatment and documenting progress for clients receiving occupational therapy services.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/>
              </a:rPr>
              <a:t>Course work includes human growth and development, conditions which interfere with activities of daily living, theory and process of occupational therapy, individual/group treatment activities, therapeutic use of self, activity analysis, and grading/adapting activities and environments.</a:t>
            </a:r>
          </a:p>
          <a:p>
            <a:pPr>
              <a:spcAft>
                <a:spcPts val="1200"/>
              </a:spcAft>
            </a:pPr>
            <a:r>
              <a:rPr lang="en-US" dirty="0">
                <a:effectLst/>
              </a:rPr>
              <a:t>Graduates may be eligible to take the national certification examination for practice as a certified occupational therapy assistant. Employment opportunities include hospitals, rehabilitation facilities, long-term/extended care facilities, sheltered workshops, schools, home health programs, and community programs.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Offered at the following NC Community Colleges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04F1B-0C7B-846F-81BE-145393CD54CC}"/>
              </a:ext>
            </a:extLst>
          </p:cNvPr>
          <p:cNvSpPr txBox="1"/>
          <p:nvPr/>
        </p:nvSpPr>
        <p:spPr>
          <a:xfrm>
            <a:off x="1397000" y="1693333"/>
            <a:ext cx="6596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Asheville-Buncombe Technical Community College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Cape Fear Community College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Central Piedmont Community College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Durham Technical Community College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Pitt Community College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Rowan-Cabarrus Community College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Southwestern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42230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B712A-B23D-46E2-A5A9-C7D47597F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533" y="2921592"/>
            <a:ext cx="5215467" cy="1914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403E-48F7-6F48-9574-571E50D0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82" y="1380067"/>
            <a:ext cx="8219259" cy="369802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strike="sng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 19			Food Industry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Attend SkillsUSA Competition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17			Entrepreneurship 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 21			Nonprofit Leadership and Management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Register for all webinars at </a:t>
            </a:r>
          </a:p>
          <a:p>
            <a:pPr marL="0" indent="0">
              <a:buNone/>
            </a:pPr>
            <a:r>
              <a:rPr lang="en-US" sz="4200" dirty="0"/>
              <a:t>www.ncperkins.org/presentations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03D9B-AA24-1841-B4BE-F88B901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Webinars</a:t>
            </a:r>
          </a:p>
        </p:txBody>
      </p:sp>
    </p:spTree>
    <p:extLst>
      <p:ext uri="{BB962C8B-B14F-4D97-AF65-F5344CB8AC3E}">
        <p14:creationId xmlns:p14="http://schemas.microsoft.com/office/powerpoint/2010/main" val="2056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FA8E6-6262-FC27-0DF0-86BEBA0C82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291" y="768928"/>
          <a:ext cx="8849382" cy="455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EEB788-4F3E-E06A-51A5-46BAEA55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&amp; Technical Education Team</a:t>
            </a:r>
          </a:p>
        </p:txBody>
      </p:sp>
    </p:spTree>
    <p:extLst>
      <p:ext uri="{BB962C8B-B14F-4D97-AF65-F5344CB8AC3E}">
        <p14:creationId xmlns:p14="http://schemas.microsoft.com/office/powerpoint/2010/main" val="24756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Bob </a:t>
            </a:r>
            <a:r>
              <a:rPr lang="en-US" err="1"/>
              <a:t>Witchger</a:t>
            </a:r>
            <a:endParaRPr lang="en-US" err="1">
              <a:ln w="0">
                <a:solidFill>
                  <a:srgbClr val="5B9BD5"/>
                </a:solidFill>
              </a:ln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2910751"/>
            <a:ext cx="5978225" cy="86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Director, Team Perkins</a:t>
            </a:r>
            <a:br>
              <a:rPr lang="en-US" dirty="0"/>
            </a:br>
            <a:r>
              <a:rPr lang="en-US" dirty="0">
                <a:latin typeface="HelvLight"/>
              </a:rPr>
              <a:t> </a:t>
            </a:r>
            <a:endParaRPr lang="en-US" dirty="0"/>
          </a:p>
        </p:txBody>
      </p:sp>
      <p:pic>
        <p:nvPicPr>
          <p:cNvPr id="5" name="Picture 4" descr="Photo of Dr. Bob Witchger">
            <a:extLst>
              <a:ext uri="{FF2B5EF4-FFF2-40B4-BE49-F238E27FC236}">
                <a16:creationId xmlns:a16="http://schemas.microsoft.com/office/drawing/2014/main" id="{E1FF3906-7556-4BE9-95C0-5674676D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57" y="-1525"/>
            <a:ext cx="2452653" cy="2826524"/>
          </a:xfrm>
          <a:prstGeom prst="rect">
            <a:avLst/>
          </a:prstGeom>
        </p:spPr>
      </p:pic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C41D9A4F-BE92-4721-8568-B143088B6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11" y="3774975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Tony Reggi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Associate Director, </a:t>
            </a:r>
            <a:br>
              <a:rPr lang="en-US" dirty="0">
                <a:latin typeface="HelvLight"/>
              </a:rPr>
            </a:br>
            <a:endParaRPr lang="en-US" dirty="0"/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F654296C-F1A8-4B7C-A3C6-D0694534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3726901"/>
            <a:ext cx="3355245" cy="1276505"/>
          </a:xfrm>
          <a:prstGeom prst="rect">
            <a:avLst/>
          </a:prstGeom>
        </p:spPr>
      </p:pic>
      <p:pic>
        <p:nvPicPr>
          <p:cNvPr id="8" name="Picture 7" descr="Tony Reggi Photo">
            <a:extLst>
              <a:ext uri="{FF2B5EF4-FFF2-40B4-BE49-F238E27FC236}">
                <a16:creationId xmlns:a16="http://schemas.microsoft.com/office/drawing/2014/main" id="{B0B0C95B-83E7-44B4-A451-BEEC7905B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r="5840" b="1187"/>
          <a:stretch/>
        </p:blipFill>
        <p:spPr>
          <a:xfrm>
            <a:off x="6543338" y="0"/>
            <a:ext cx="2600661" cy="32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448850"/>
            <a:ext cx="5502349" cy="1071375"/>
          </a:xfrm>
        </p:spPr>
        <p:txBody>
          <a:bodyPr/>
          <a:lstStyle/>
          <a:p>
            <a:r>
              <a:rPr lang="en-US" dirty="0"/>
              <a:t>Dr. Mary Olvera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4" y="2623276"/>
            <a:ext cx="9144000" cy="1241822"/>
          </a:xfrm>
        </p:spPr>
        <p:txBody>
          <a:bodyPr>
            <a:noAutofit/>
          </a:bodyPr>
          <a:lstStyle/>
          <a:p>
            <a:r>
              <a:rPr lang="en-US" sz="2000" dirty="0"/>
              <a:t>CTE Coordinator and Program Administrator</a:t>
            </a:r>
          </a:p>
          <a:p>
            <a:r>
              <a:rPr lang="en-US" sz="2000" dirty="0"/>
              <a:t>Public Service Technologies, Agriculture and Natural Resources Technologies, and Commercial Artistic Productions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B8AF0-11D4-C142-B765-6BF40C771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148" y="-1"/>
            <a:ext cx="2146852" cy="2613605"/>
          </a:xfrm>
          <a:prstGeom prst="rect">
            <a:avLst/>
          </a:prstGeom>
        </p:spPr>
      </p:pic>
      <p:pic>
        <p:nvPicPr>
          <p:cNvPr id="7" name="Picture 6" descr="NCCCS Logo">
            <a:extLst>
              <a:ext uri="{FF2B5EF4-FFF2-40B4-BE49-F238E27FC236}">
                <a16:creationId xmlns:a16="http://schemas.microsoft.com/office/drawing/2014/main" id="{CC88EDE3-4FF8-426C-8C51-F26F9143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818193"/>
          </a:xfrm>
        </p:spPr>
        <p:txBody>
          <a:bodyPr/>
          <a:lstStyle/>
          <a:p>
            <a:r>
              <a:rPr lang="en-US" dirty="0"/>
              <a:t>Dr. Lori Byrd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657569"/>
            <a:ext cx="7336465" cy="1241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Associate Director</a:t>
            </a:r>
            <a:br>
              <a:rPr lang="en-US" dirty="0">
                <a:latin typeface="HelvLight"/>
              </a:rPr>
            </a:br>
            <a:r>
              <a:rPr lang="en-US" dirty="0">
                <a:latin typeface="HelvLight"/>
              </a:rPr>
              <a:t>Academic Programs – Health Sciences</a:t>
            </a:r>
          </a:p>
        </p:txBody>
      </p:sp>
      <p:pic>
        <p:nvPicPr>
          <p:cNvPr id="7" name="Picture 7" descr="Photo of Lori Byrd">
            <a:extLst>
              <a:ext uri="{FF2B5EF4-FFF2-40B4-BE49-F238E27FC236}">
                <a16:creationId xmlns:a16="http://schemas.microsoft.com/office/drawing/2014/main" id="{DD57E535-B91C-4750-835A-A1055951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499" y="-433"/>
            <a:ext cx="1838325" cy="1819275"/>
          </a:xfrm>
          <a:prstGeom prst="rect">
            <a:avLst/>
          </a:prstGeom>
        </p:spPr>
      </p:pic>
      <p:pic>
        <p:nvPicPr>
          <p:cNvPr id="8" name="Picture 7" descr="NCCCS Logo">
            <a:extLst>
              <a:ext uri="{FF2B5EF4-FFF2-40B4-BE49-F238E27FC236}">
                <a16:creationId xmlns:a16="http://schemas.microsoft.com/office/drawing/2014/main" id="{E6E1E0F9-CB7F-4E78-ADCB-C554ACF46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3749478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Aaron Mabe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Coordinator for Career and College Promise</a:t>
            </a:r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2B11866B-CBF2-4D8B-803B-0AD239F0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E8FBC68-AB1C-8762-48DF-613976C59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5140"/>
          <a:stretch/>
        </p:blipFill>
        <p:spPr>
          <a:xfrm>
            <a:off x="6394370" y="0"/>
            <a:ext cx="2749630" cy="29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Anna Walls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Southwestern Community </a:t>
            </a:r>
          </a:p>
          <a:p>
            <a:r>
              <a:rPr lang="en-US" sz="2800" b="1" dirty="0"/>
              <a:t>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Light"/>
              </a:rPr>
              <a:t>Occupational Therapy Assistant </a:t>
            </a:r>
            <a:br>
              <a:rPr lang="en-US" dirty="0">
                <a:latin typeface="HelvLight"/>
              </a:rPr>
            </a:br>
            <a:r>
              <a:rPr lang="en-US" dirty="0">
                <a:latin typeface="HelvLight"/>
              </a:rPr>
              <a:t>Program Coordinator/Instructor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3056B6-0DC2-770A-8080-DFDCA660A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4000886"/>
            <a:ext cx="5290736" cy="1071374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A860A92-BE56-C523-0777-DA2F3B363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Jessica Koch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6857006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Southwestern Community College</a:t>
            </a:r>
          </a:p>
          <a:p>
            <a:endParaRPr lang="en-US" sz="2800" b="1" dirty="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Light"/>
              </a:rPr>
              <a:t>OTA Student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53056B6-0DC2-770A-8080-DFDCA660A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4000886"/>
            <a:ext cx="5290736" cy="10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FA20A777A1E45B39AEF474C3214FD" ma:contentTypeVersion="15" ma:contentTypeDescription="Create a new document." ma:contentTypeScope="" ma:versionID="23de42f4f29e77b58244b3ae77c8fe4b">
  <xsd:schema xmlns:xsd="http://www.w3.org/2001/XMLSchema" xmlns:xs="http://www.w3.org/2001/XMLSchema" xmlns:p="http://schemas.microsoft.com/office/2006/metadata/properties" xmlns:ns2="c2944ea2-f59e-4d9b-9e07-2e8200370d35" xmlns:ns3="a3648569-d889-4cab-8fb7-f97de583ec0f" targetNamespace="http://schemas.microsoft.com/office/2006/metadata/properties" ma:root="true" ma:fieldsID="75a295c533d6f25716023b9607d5287f" ns2:_="" ns3:_="">
    <xsd:import namespace="c2944ea2-f59e-4d9b-9e07-2e8200370d35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4ea2-f59e-4d9b-9e07-2e8200370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48569-d889-4cab-8fb7-f97de583ec0f" xsi:nil="true"/>
    <lcf76f155ced4ddcb4097134ff3c332f xmlns="c2944ea2-f59e-4d9b-9e07-2e8200370d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9E33A-A7F5-49EF-8AC5-B95FC02AEB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B5580-BAA5-4532-812B-E9918035E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44ea2-f59e-4d9b-9e07-2e8200370d35"/>
    <ds:schemaRef ds:uri="a3648569-d889-4cab-8fb7-f97de583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5D640-4E55-4B73-8FDF-A8486CD34A2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a3648569-d889-4cab-8fb7-f97de583ec0f"/>
    <ds:schemaRef ds:uri="http://schemas.openxmlformats.org/package/2006/metadata/core-properties"/>
    <ds:schemaRef ds:uri="http://schemas.microsoft.com/office/2006/documentManagement/types"/>
    <ds:schemaRef ds:uri="c2944ea2-f59e-4d9b-9e07-2e8200370d3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2740</TotalTime>
  <Words>496</Words>
  <Application>Microsoft Office PowerPoint</Application>
  <PresentationFormat>On-screen Show (16:9)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 Neue Medium</vt:lpstr>
      <vt:lpstr>HelvLight</vt:lpstr>
      <vt:lpstr>Times New Roman</vt:lpstr>
      <vt:lpstr>Office Theme</vt:lpstr>
      <vt:lpstr>Office Theme</vt:lpstr>
      <vt:lpstr>Occupational Therapy &amp; OT Assistants March 15, 2023</vt:lpstr>
      <vt:lpstr>Career &amp; Technical Education Team</vt:lpstr>
      <vt:lpstr>Dr. Bob Witchger</vt:lpstr>
      <vt:lpstr>Dr. Tony Reggi</vt:lpstr>
      <vt:lpstr>Dr. Mary Olvera</vt:lpstr>
      <vt:lpstr>Dr. Lori Byrd</vt:lpstr>
      <vt:lpstr>Aaron Mabe</vt:lpstr>
      <vt:lpstr>Anna Walls</vt:lpstr>
      <vt:lpstr>Jessica Koch</vt:lpstr>
      <vt:lpstr>Wendy Perrini</vt:lpstr>
      <vt:lpstr>PowerPoint Presentation</vt:lpstr>
      <vt:lpstr>PowerPoint Presentation</vt:lpstr>
      <vt:lpstr>PowerPoint Presentation</vt:lpstr>
      <vt:lpstr>Raising the Awareness of Career Pathways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Patti Coultas</cp:lastModifiedBy>
  <cp:revision>144</cp:revision>
  <cp:lastPrinted>2022-11-16T13:16:20Z</cp:lastPrinted>
  <dcterms:created xsi:type="dcterms:W3CDTF">2017-04-24T19:18:55Z</dcterms:created>
  <dcterms:modified xsi:type="dcterms:W3CDTF">2023-03-15T14:47:09Z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0x01010056FFA20A777A1E45B39AEF474C3214FD</vt:lpwstr>
  </property>
  <property fmtid="{D5CDD505-2E9C-101B-9397-08002B2CF9AE}" pid="3" name="MediaServiceImageTags">
    <vt:lpwstr/>
  </property>
</Properties>
</file>