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3" r:id="rId3"/>
    <p:sldId id="280" r:id="rId4"/>
    <p:sldId id="256" r:id="rId5"/>
    <p:sldId id="277" r:id="rId6"/>
    <p:sldId id="266" r:id="rId7"/>
    <p:sldId id="267" r:id="rId8"/>
    <p:sldId id="276" r:id="rId9"/>
    <p:sldId id="259" r:id="rId10"/>
    <p:sldId id="270" r:id="rId11"/>
    <p:sldId id="261" r:id="rId12"/>
    <p:sldId id="262" r:id="rId13"/>
    <p:sldId id="282" r:id="rId14"/>
    <p:sldId id="283" r:id="rId15"/>
    <p:sldId id="284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C4B"/>
    <a:srgbClr val="1F345D"/>
    <a:srgbClr val="9AB1DE"/>
    <a:srgbClr val="203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9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E08C-EEC5-44EE-ABA5-E1ADA84D9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AAABD6-2CF1-4EC8-AE19-73BC8414F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F4CEF-1E6C-48C0-A724-03A99F61C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BC49-2473-409A-B3A9-39256D9B9078}" type="datetimeFigureOut">
              <a:rPr lang="en-US" smtClean="0"/>
              <a:t>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FC577-5855-405D-B9B9-DF96A5494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D9BA8-828F-4A71-9E32-E983C6E4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A6AE-7AD4-4829-876D-4868EEF59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5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793A4-A2F5-4AAF-A803-00410BFF7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0EBB37-63A1-4999-8DDA-BB4A5998E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CF711-03A2-4BD0-A620-C6078358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BC49-2473-409A-B3A9-39256D9B9078}" type="datetimeFigureOut">
              <a:rPr lang="en-US" smtClean="0"/>
              <a:t>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DD748-71CB-4B8F-AD11-FFADC55BB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50F6E-E4D6-40CD-A641-D89A88BCF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A6AE-7AD4-4829-876D-4868EEF59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0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28D3D-3440-4D92-9E8F-1D5A161371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6262E4-E15F-4697-BEA1-B48E5F3F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7FC9-7D83-401C-9967-76F0E53BE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BC49-2473-409A-B3A9-39256D9B9078}" type="datetimeFigureOut">
              <a:rPr lang="en-US" smtClean="0"/>
              <a:t>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81CAB-408B-4CF1-87D6-F187F2C16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2CE7C-6181-49A2-991F-C153FF316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A6AE-7AD4-4829-876D-4868EEF59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0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C1DE3-F029-48AE-8CFA-FD1CA8335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AA400-A159-4A18-BD9F-C093CA4D2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123A4-EB31-41E1-A59F-E1628A97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BC49-2473-409A-B3A9-39256D9B9078}" type="datetimeFigureOut">
              <a:rPr lang="en-US" smtClean="0"/>
              <a:t>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3F192-6A30-4348-A658-E99194C8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8F3BA-835E-4A6C-8F28-C3FB45EE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A6AE-7AD4-4829-876D-4868EEF59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5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FF2DF-6066-496F-9EC4-4F20B84FE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771C7-569C-49E5-BEDD-A0F501B89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9A02C-759A-4B4A-8BDC-68B783659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BC49-2473-409A-B3A9-39256D9B9078}" type="datetimeFigureOut">
              <a:rPr lang="en-US" smtClean="0"/>
              <a:t>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A1C23-ED23-4E72-AFE0-19E08149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4A5DD-3B87-419D-BD5B-DFD10376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A6AE-7AD4-4829-876D-4868EEF59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0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09872-056E-483A-89C6-DF047EB0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B27F0-9C7D-4745-BCB7-C99D996B6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C5E78-6CAC-419D-937D-7FA5F1125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B4CDA1-D19B-4345-8948-B0B640609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BC49-2473-409A-B3A9-39256D9B9078}" type="datetimeFigureOut">
              <a:rPr lang="en-US" smtClean="0"/>
              <a:t>1/24/20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0B554-5F30-4939-863D-3F580943E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CACDA-67A7-4DD6-88AE-CEE5251E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A6AE-7AD4-4829-876D-4868EEF59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6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2A073-AC16-4701-96A0-0E04BF12A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45292-2C9D-448A-BE42-DF8FCAB45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168D5-9F13-4BAB-BD5C-A5A7B64DA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EBE66E-CA7C-49B4-9F78-E186D4A8F1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BBE513-44C4-46A8-8EEB-DFA9F7BF90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915DBB-E1E8-4FAC-BE5C-4034C7969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BC49-2473-409A-B3A9-39256D9B9078}" type="datetimeFigureOut">
              <a:rPr lang="en-US" smtClean="0"/>
              <a:t>1/24/20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3910BE-813F-4CAA-9541-690668A8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3A4B7B-8005-4FA9-AB44-2AC439E86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A6AE-7AD4-4829-876D-4868EEF59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1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EA6C8-78AE-4B13-AF63-BE697745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DF5145-B295-4699-9C8F-E34D65496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BC49-2473-409A-B3A9-39256D9B9078}" type="datetimeFigureOut">
              <a:rPr lang="en-US" smtClean="0"/>
              <a:t>1/24/20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4662B-3A0C-40F1-A9AA-5316D926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C7977-5387-48BC-8BBD-137E62FE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A6AE-7AD4-4829-876D-4868EEF59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5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986F13-C217-43B4-8CD5-D27172FC6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BC49-2473-409A-B3A9-39256D9B9078}" type="datetimeFigureOut">
              <a:rPr lang="en-US" smtClean="0"/>
              <a:t>1/24/20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89E7CD-8D0D-4757-82A5-D97B515D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88346-1815-4681-A680-8621C270A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A6AE-7AD4-4829-876D-4868EEF59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9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CA423-2927-4907-A666-972AED983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F058D-BA2F-4291-AF0B-3E33D6570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8E5FC0-B284-4DEB-9487-C228AE573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0D6BF-9E65-401E-854A-5112D2EEF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BC49-2473-409A-B3A9-39256D9B9078}" type="datetimeFigureOut">
              <a:rPr lang="en-US" smtClean="0"/>
              <a:t>1/24/20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0EFD0-1D8D-4342-A487-BA7F1622D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3B0D8-8C3E-4447-8428-206829A1D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A6AE-7AD4-4829-876D-4868EEF59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2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842DF-3ECA-43B0-B97A-FEAB5F9A9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48CF7-B7C4-494F-80F4-B76B5C6F34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E130F-44C2-45EC-80DB-4E88F9871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63590-7A37-41AD-8042-1370C2943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BC49-2473-409A-B3A9-39256D9B9078}" type="datetimeFigureOut">
              <a:rPr lang="en-US" smtClean="0"/>
              <a:t>1/24/20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A93ED-F472-4AA4-AF91-CEEB84B72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DF00C-3D12-4ADB-BD73-2704E6D8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A6AE-7AD4-4829-876D-4868EEF59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3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6777EF-A189-46D1-9EE5-A1C171E90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42B85-657A-4847-9FC1-75C7360DE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7CDBA-3817-4B91-8A30-5818749ED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4BC49-2473-409A-B3A9-39256D9B9078}" type="datetimeFigureOut">
              <a:rPr lang="en-US" smtClean="0"/>
              <a:t>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3F707-696F-4CF6-B97A-98ECA5167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4F833-EB2F-4397-BE8B-0098B933D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8A6AE-7AD4-4829-876D-4868EEF59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109FC2-D27F-4D29-ACE8-3C68396F934D}"/>
              </a:ext>
            </a:extLst>
          </p:cNvPr>
          <p:cNvSpPr/>
          <p:nvPr/>
        </p:nvSpPr>
        <p:spPr>
          <a:xfrm>
            <a:off x="1524001" y="122800"/>
            <a:ext cx="9048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00698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Perkins Mid Year Review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Tri-County Community College</a:t>
            </a: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Stephen Wood</a:t>
            </a:r>
          </a:p>
        </p:txBody>
      </p:sp>
    </p:spTree>
    <p:extLst>
      <p:ext uri="{BB962C8B-B14F-4D97-AF65-F5344CB8AC3E}">
        <p14:creationId xmlns:p14="http://schemas.microsoft.com/office/powerpoint/2010/main" val="2520854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72646C-964C-432E-BAA6-F1204B383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917" y="1818580"/>
            <a:ext cx="7973122" cy="448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71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lh6.googleusercontent.com/6oxnTIVLxsTBiYXKhlA7upC-pQXRWmOWjwmS9zMptl2VP8dW9NjYjmRvDbG1TJr5yO3vMWO13SXf9-YA1cHvlJDRAiSsnG18KkmRfkhzEnJ313WIfTsyMqdk8smB5JeARFBH7Azt5Vc">
            <a:extLst>
              <a:ext uri="{FF2B5EF4-FFF2-40B4-BE49-F238E27FC236}">
                <a16:creationId xmlns:a16="http://schemas.microsoft.com/office/drawing/2014/main" id="{730DDB44-9004-42B9-AC40-CD277AD70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70" y="1226634"/>
            <a:ext cx="6096272" cy="44047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AutoShape 4" descr="https://lh5.googleusercontent.com/tWBZgG-69vgvHcJv5lGCxBleSDZBFO4cYuKSKuKJFZ3sHVNWvkgTGSXkDBqhyhBsKO9fgmN2aKCOjpPZnIg6rFhQJjVSeJlql1yzQ9IZZT6I22Lhrh1yI_HgIr5xVW-1a5-DAGMSLdc">
            <a:extLst>
              <a:ext uri="{FF2B5EF4-FFF2-40B4-BE49-F238E27FC236}">
                <a16:creationId xmlns:a16="http://schemas.microsoft.com/office/drawing/2014/main" id="{C81D7838-15CE-42AE-8E97-57A90210D7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https://lh5.googleusercontent.com/tWBZgG-69vgvHcJv5lGCxBleSDZBFO4cYuKSKuKJFZ3sHVNWvkgTGSXkDBqhyhBsKO9fgmN2aKCOjpPZnIg6rFhQJjVSeJlql1yzQ9IZZT6I22Lhrh1yI_HgIr5xVW-1a5-DAGMSLdc">
            <a:extLst>
              <a:ext uri="{FF2B5EF4-FFF2-40B4-BE49-F238E27FC236}">
                <a16:creationId xmlns:a16="http://schemas.microsoft.com/office/drawing/2014/main" id="{DB2F4578-756C-4729-8D12-BA42A8A9D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683" y="559196"/>
            <a:ext cx="4067175" cy="33045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41479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lh5.googleusercontent.com/4j-R1KxoAis3UZU1KnVLXg1nRAiiN-CCJ4ZRnSUf-hSXkiIS5DNITv24p7N0svD0KSMpvX6eXEtNWznkQcDD9fTY1V3TqMw59pc6EzzkXpQ0jHncMZ_G1VJR4lTQUd2p-4JEquD2IRo">
            <a:extLst>
              <a:ext uri="{FF2B5EF4-FFF2-40B4-BE49-F238E27FC236}">
                <a16:creationId xmlns:a16="http://schemas.microsoft.com/office/drawing/2014/main" id="{D754E32A-760B-4C35-BDB7-4F9320049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18" y="694530"/>
            <a:ext cx="7715364" cy="4768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00234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109FC2-D27F-4D29-ACE8-3C68396F934D}"/>
              </a:ext>
            </a:extLst>
          </p:cNvPr>
          <p:cNvSpPr/>
          <p:nvPr/>
        </p:nvSpPr>
        <p:spPr>
          <a:xfrm>
            <a:off x="1524001" y="122800"/>
            <a:ext cx="9048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AVISO 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14" y="769131"/>
            <a:ext cx="8077804" cy="60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43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835" y="57666"/>
            <a:ext cx="8789793" cy="68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27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109FC2-D27F-4D29-ACE8-3C68396F934D}"/>
              </a:ext>
            </a:extLst>
          </p:cNvPr>
          <p:cNvSpPr/>
          <p:nvPr/>
        </p:nvSpPr>
        <p:spPr>
          <a:xfrm>
            <a:off x="1524001" y="122800"/>
            <a:ext cx="9048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Aviso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91" y="1452871"/>
            <a:ext cx="5087313" cy="3382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13" y="2256291"/>
            <a:ext cx="4620270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54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109FC2-D27F-4D29-ACE8-3C68396F934D}"/>
              </a:ext>
            </a:extLst>
          </p:cNvPr>
          <p:cNvSpPr/>
          <p:nvPr/>
        </p:nvSpPr>
        <p:spPr>
          <a:xfrm>
            <a:off x="2239303" y="122800"/>
            <a:ext cx="9218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Go Figure Perkins Expenses (In Progress) 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34741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1) Professional Development – February 2020</a:t>
            </a:r>
            <a:br>
              <a:rPr lang="en-US" sz="3600" b="1" dirty="0">
                <a:solidFill>
                  <a:schemeClr val="bg1"/>
                </a:solidFill>
              </a:rPr>
            </a:br>
            <a:br>
              <a:rPr lang="en-US" sz="3600" b="1" dirty="0">
                <a:solidFill>
                  <a:schemeClr val="bg1"/>
                </a:solidFill>
              </a:rPr>
            </a:br>
            <a:br>
              <a:rPr lang="en-US" sz="3600" b="1" dirty="0">
                <a:solidFill>
                  <a:schemeClr val="bg1"/>
                </a:solidFill>
              </a:rPr>
            </a:b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2) Pi(e) Week – March 9-13 – Guests from local industry and employers to talk about math on the job, industry tours for faculty and students, AND Pie</a:t>
            </a:r>
          </a:p>
        </p:txBody>
      </p:sp>
    </p:spTree>
    <p:extLst>
      <p:ext uri="{BB962C8B-B14F-4D97-AF65-F5344CB8AC3E}">
        <p14:creationId xmlns:p14="http://schemas.microsoft.com/office/powerpoint/2010/main" val="2939994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109FC2-D27F-4D29-ACE8-3C68396F934D}"/>
              </a:ext>
            </a:extLst>
          </p:cNvPr>
          <p:cNvSpPr/>
          <p:nvPr/>
        </p:nvSpPr>
        <p:spPr>
          <a:xfrm>
            <a:off x="1524001" y="122800"/>
            <a:ext cx="9048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at TCCC – SACS Visit Late October 2019 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1047750"/>
            <a:ext cx="71437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6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109FC2-D27F-4D29-ACE8-3C68396F934D}"/>
              </a:ext>
            </a:extLst>
          </p:cNvPr>
          <p:cNvSpPr/>
          <p:nvPr/>
        </p:nvSpPr>
        <p:spPr>
          <a:xfrm>
            <a:off x="1524001" y="122800"/>
            <a:ext cx="9048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at TCCC – SACS Visit Late October 2019 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012" y="1122363"/>
            <a:ext cx="6688183" cy="37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38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rgbClr val="C6CDD9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9AB1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31C978-372C-47A6-A112-506EA64B2489}"/>
              </a:ext>
            </a:extLst>
          </p:cNvPr>
          <p:cNvSpPr/>
          <p:nvPr/>
        </p:nvSpPr>
        <p:spPr>
          <a:xfrm>
            <a:off x="0" y="3164955"/>
            <a:ext cx="12192001" cy="3931969"/>
          </a:xfrm>
          <a:prstGeom prst="rect">
            <a:avLst/>
          </a:prstGeom>
          <a:gradFill flip="none" rotWithShape="1">
            <a:gsLst>
              <a:gs pos="0">
                <a:srgbClr val="1F345D">
                  <a:shade val="30000"/>
                  <a:satMod val="115000"/>
                </a:srgbClr>
              </a:gs>
              <a:gs pos="50000">
                <a:srgbClr val="1F345D">
                  <a:shade val="67500"/>
                  <a:satMod val="115000"/>
                </a:srgbClr>
              </a:gs>
              <a:gs pos="100000">
                <a:srgbClr val="1F345D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alf Frame 40">
            <a:extLst>
              <a:ext uri="{FF2B5EF4-FFF2-40B4-BE49-F238E27FC236}">
                <a16:creationId xmlns:a16="http://schemas.microsoft.com/office/drawing/2014/main" id="{0E504119-AD1F-4A8F-A16B-F1A90AA35EEB}"/>
              </a:ext>
            </a:extLst>
          </p:cNvPr>
          <p:cNvSpPr/>
          <p:nvPr/>
        </p:nvSpPr>
        <p:spPr>
          <a:xfrm>
            <a:off x="-64894" y="3164955"/>
            <a:ext cx="12192001" cy="3311015"/>
          </a:xfrm>
          <a:prstGeom prst="halfFrame">
            <a:avLst>
              <a:gd name="adj1" fmla="val 11936"/>
              <a:gd name="adj2" fmla="val 0"/>
            </a:avLst>
          </a:prstGeom>
          <a:solidFill>
            <a:schemeClr val="bg1"/>
          </a:solidFill>
          <a:ln w="25400">
            <a:solidFill>
              <a:srgbClr val="EEBC4B"/>
            </a:solidFill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D2940D-67A1-44FD-A869-4DCF734DACE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47" y="206449"/>
            <a:ext cx="6011443" cy="259747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832D380-AED3-4DA3-8FD0-3F1D2BB46566}"/>
              </a:ext>
            </a:extLst>
          </p:cNvPr>
          <p:cNvSpPr txBox="1"/>
          <p:nvPr/>
        </p:nvSpPr>
        <p:spPr>
          <a:xfrm>
            <a:off x="94391" y="3887009"/>
            <a:ext cx="12191999" cy="249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i="1" spc="600" dirty="0">
                <a:ln w="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To engage students in learning,</a:t>
            </a:r>
            <a:endParaRPr lang="en-US" sz="3600" b="1" spc="600" dirty="0">
              <a:ln w="0"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en-US" sz="3600" b="1" i="1" spc="600" dirty="0">
                <a:ln w="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help students succeed, </a:t>
            </a:r>
            <a:endParaRPr lang="en-US" sz="3600" b="1" spc="600" dirty="0">
              <a:ln w="0"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en-US" sz="3600" b="1" i="1" spc="600" dirty="0">
                <a:ln w="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and enrich the communities we serve</a:t>
            </a:r>
            <a:endParaRPr lang="en-US" sz="3600" b="1" spc="600" dirty="0">
              <a:ln w="0"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1" name="Half Frame 30">
            <a:extLst>
              <a:ext uri="{FF2B5EF4-FFF2-40B4-BE49-F238E27FC236}">
                <a16:creationId xmlns:a16="http://schemas.microsoft.com/office/drawing/2014/main" id="{11F51F61-BEAF-4923-9AA3-74ABF8418C69}"/>
              </a:ext>
            </a:extLst>
          </p:cNvPr>
          <p:cNvSpPr/>
          <p:nvPr/>
        </p:nvSpPr>
        <p:spPr>
          <a:xfrm>
            <a:off x="0" y="3023681"/>
            <a:ext cx="11710555" cy="3311015"/>
          </a:xfrm>
          <a:prstGeom prst="halfFrame">
            <a:avLst>
              <a:gd name="adj1" fmla="val 11936"/>
              <a:gd name="adj2" fmla="val 0"/>
            </a:avLst>
          </a:prstGeom>
          <a:solidFill>
            <a:srgbClr val="1F345D"/>
          </a:solidFill>
          <a:ln>
            <a:noFill/>
          </a:ln>
          <a:effectLst>
            <a:outerShdw blurRad="635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002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2A077-FEBC-42FF-A12A-C8AAD161C4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pic>
        <p:nvPicPr>
          <p:cNvPr id="1026" name="Picture 2" descr="https://lh3.googleusercontent.com/M1iuqNTAwuyJxOPkJKWsVAVfoNwBn3_0x11jxgWIJe_KFFk2ceBtf98W7ecbtrSV9xHMzWdrMmiR_8Y6rMWdhIviYq9OIPf5qz1M7HdtS8URVZzZSRTnjXWfO2AKfLoMYoVw4ci_-Mc">
            <a:extLst>
              <a:ext uri="{FF2B5EF4-FFF2-40B4-BE49-F238E27FC236}">
                <a16:creationId xmlns:a16="http://schemas.microsoft.com/office/drawing/2014/main" id="{679E51CF-01B4-4C41-BEBC-90FA9C52B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10" y="1213845"/>
            <a:ext cx="8473579" cy="409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41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lh5.googleusercontent.com/3TwQcD6mKzJQBrGrJamNicGZJLlkp2O9WbZkvyCrT5Vi1Aq2LaMjIPQSM-WZVCD5sp9rvg2fqFht8AIFCfLijTuRIvkOkdu13IHI1JUD1Zt3aK99KvKNmOKpmLyB9PfDAPhJSsuGVq4">
            <a:extLst>
              <a:ext uri="{FF2B5EF4-FFF2-40B4-BE49-F238E27FC236}">
                <a16:creationId xmlns:a16="http://schemas.microsoft.com/office/drawing/2014/main" id="{563764A9-562C-4F6C-A0AA-A86706A4A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"/>
          <a:stretch/>
        </p:blipFill>
        <p:spPr bwMode="auto">
          <a:xfrm>
            <a:off x="2235206" y="834758"/>
            <a:ext cx="7721588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577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1019685-4358-430B-A3F2-7F2F67BA9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666"/>
            <a:ext cx="9144000" cy="61190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Institutional Data Research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DC74077-430E-4F48-A230-47C639041FBF}"/>
              </a:ext>
            </a:extLst>
          </p:cNvPr>
          <p:cNvSpPr txBox="1">
            <a:spLocks/>
          </p:cNvSpPr>
          <p:nvPr/>
        </p:nvSpPr>
        <p:spPr>
          <a:xfrm>
            <a:off x="301287" y="2405443"/>
            <a:ext cx="5794713" cy="2047113"/>
          </a:xfrm>
          <a:prstGeom prst="rect">
            <a:avLst/>
          </a:prstGeom>
          <a:solidFill>
            <a:schemeClr val="bg2">
              <a:alpha val="50000"/>
            </a:schemeClr>
          </a:solidFill>
          <a:ln w="38100">
            <a:solidFill>
              <a:srgbClr val="EEBC4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74% delaying Math</a:t>
            </a:r>
          </a:p>
          <a:p>
            <a:pPr algn="l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</a:t>
            </a: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Delaying College Placement Test</a:t>
            </a:r>
          </a:p>
        </p:txBody>
      </p:sp>
      <p:pic>
        <p:nvPicPr>
          <p:cNvPr id="2050" name="Picture 2" descr="https://lh4.googleusercontent.com/4gvPJlD-otuVTeA7cllgeNNn0vBoHhZHFRl9Y-emgPQhAg7alXyFqbxXQv6VfVU6sSniSkGGdqJhQbpqQz8f6X4MvlELj9TN-V30_0OKPo7LV7Bt_cE20j0OzaWVGUA6yLfXKfBoPsk">
            <a:extLst>
              <a:ext uri="{FF2B5EF4-FFF2-40B4-BE49-F238E27FC236}">
                <a16:creationId xmlns:a16="http://schemas.microsoft.com/office/drawing/2014/main" id="{06BBEE6C-D786-43CB-8669-BD1AAF753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978" y="2066924"/>
            <a:ext cx="4505325" cy="27241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220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4833D7-4218-428A-90AE-C95C56E20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8" y="853679"/>
            <a:ext cx="11920324" cy="515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29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lh3.googleusercontent.com/qVyc98_np-AE_zaLCWSvG4tmyoN3N9iB5DaZciwzBEew9Ru1j5GZW3LtHTqDH_LI_3mzAn6MSWAvf0yN33hHYoMocOETtv5R2vYzw79OB4mJ3lspJcV2dD3xoFNRW-lXxZD83sqKTF8">
            <a:extLst>
              <a:ext uri="{FF2B5EF4-FFF2-40B4-BE49-F238E27FC236}">
                <a16:creationId xmlns:a16="http://schemas.microsoft.com/office/drawing/2014/main" id="{A1CE765F-0D34-4E74-A318-56D07FA523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" b="1845"/>
          <a:stretch/>
        </p:blipFill>
        <p:spPr bwMode="auto">
          <a:xfrm>
            <a:off x="1836234" y="830510"/>
            <a:ext cx="8519532" cy="4462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786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120</Words>
  <Application>Microsoft Macintosh PowerPoint</Application>
  <PresentationFormat>Widescreen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Adobe Fan Heiti Std B</vt:lpstr>
      <vt:lpstr>Arial</vt:lpstr>
      <vt:lpstr>Calibri</vt:lpstr>
      <vt:lpstr>Calibri Light</vt:lpstr>
      <vt:lpstr>Office Theme</vt:lpstr>
      <vt:lpstr>Perkins Mid Year Review Tri-County Community College  Stephen Wood</vt:lpstr>
      <vt:lpstr>PowerPoint Presentation</vt:lpstr>
      <vt:lpstr>PowerPoint Presentation</vt:lpstr>
      <vt:lpstr>PowerPoint Presentation</vt:lpstr>
      <vt:lpstr>4</vt:lpstr>
      <vt:lpstr>PowerPoint Presentation</vt:lpstr>
      <vt:lpstr>Institutional Data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1) Professional Development – February 2020    2) Pi(e) Week – March 9-13 – Guests from local industry and employers to talk about math on the job, industry tours for faculty and students, AND Pie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Cody Anderson</dc:creator>
  <cp:lastModifiedBy>Chris Droessler</cp:lastModifiedBy>
  <cp:revision>23</cp:revision>
  <dcterms:created xsi:type="dcterms:W3CDTF">2019-10-13T21:06:24Z</dcterms:created>
  <dcterms:modified xsi:type="dcterms:W3CDTF">2020-01-24T13:36:31Z</dcterms:modified>
</cp:coreProperties>
</file>